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4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7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8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55DE07-51CF-465B-946C-534B67A233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3CC7FA9-2FEC-4C35-943B-BDFC47C4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7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50392"/>
            <a:ext cx="8946541" cy="53431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Objective of this Project Vrinda store wants to create an annual sales report for 2023. So that, Vrinda can understand their customers and grow more sales in 2024.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7691" y="496449"/>
            <a:ext cx="4611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+mj-lt"/>
                <a:cs typeface="Arial" panose="020B0604020202020204" pitchFamily="34" charset="0"/>
              </a:rPr>
              <a:t>Objectve</a:t>
            </a:r>
            <a:endParaRPr lang="en-US" sz="4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Recommended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295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Compare the sales and orders using single chart Which month got the highest sales and orders?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Who purchased more- men or women in 2023?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are different order status in 2023?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List top 5 states contributing to the sales?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Relation between age and gender based on number of orders Which channel is contributing to maximum sales?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Highest selling category?,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7552" y="201168"/>
            <a:ext cx="10488168" cy="621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Insights </a:t>
            </a:r>
            <a:r>
              <a:rPr lang="en-US" sz="32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Women are more likely to buy compared to men (~65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Maharashtra, Karnataka and Uttar Pradesh are the top 3 states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(~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Adult age group (30-49 yrs.) is max contributing (~50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Amazon, Flipkart and Myntra channels are max contributing (~80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Conclusion to improve Vrinda store sales</a:t>
            </a:r>
            <a:r>
              <a:rPr lang="en-US" sz="32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Target women customers of age group (30-49 yrs.) liv Maharashtra, Karnataka and Uttar Pradesh by showing ads/offers/coupons available on Amazon, Flipkart and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Myntra.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</TotalTime>
  <Words>198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</vt:lpstr>
      <vt:lpstr>Wingdings 2</vt:lpstr>
      <vt:lpstr>Quotable</vt:lpstr>
      <vt:lpstr>PowerPoint Presentation</vt:lpstr>
      <vt:lpstr>Recommended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Aman</cp:lastModifiedBy>
  <cp:revision>3</cp:revision>
  <dcterms:created xsi:type="dcterms:W3CDTF">2024-03-13T07:25:57Z</dcterms:created>
  <dcterms:modified xsi:type="dcterms:W3CDTF">2024-03-13T07:41:45Z</dcterms:modified>
</cp:coreProperties>
</file>