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A251B2-625C-413E-AA29-1FCF3205AE5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18959C-AD9E-4315-A5EA-3B1B9D9F9B68}">
      <dgm:prSet/>
      <dgm:spPr/>
      <dgm:t>
        <a:bodyPr/>
        <a:lstStyle/>
        <a:p>
          <a:pPr rtl="0"/>
          <a:r>
            <a:rPr lang="en-IN" smtClean="0"/>
            <a:t>Introduction</a:t>
          </a:r>
          <a:endParaRPr lang="en-US"/>
        </a:p>
      </dgm:t>
    </dgm:pt>
    <dgm:pt modelId="{EBD6D74E-D68C-4E7D-BB33-702CBD43B70D}" type="parTrans" cxnId="{751D85B1-86B6-437C-9252-7F2B76104A11}">
      <dgm:prSet/>
      <dgm:spPr/>
      <dgm:t>
        <a:bodyPr/>
        <a:lstStyle/>
        <a:p>
          <a:endParaRPr lang="en-US"/>
        </a:p>
      </dgm:t>
    </dgm:pt>
    <dgm:pt modelId="{992E67BA-779A-4E2C-8EDC-B0606DF1F855}" type="sibTrans" cxnId="{751D85B1-86B6-437C-9252-7F2B76104A11}">
      <dgm:prSet/>
      <dgm:spPr/>
      <dgm:t>
        <a:bodyPr/>
        <a:lstStyle/>
        <a:p>
          <a:endParaRPr lang="en-US"/>
        </a:p>
      </dgm:t>
    </dgm:pt>
    <dgm:pt modelId="{2136C08E-CB10-41FE-8B3A-06AC9CE7624C}">
      <dgm:prSet/>
      <dgm:spPr/>
      <dgm:t>
        <a:bodyPr/>
        <a:lstStyle/>
        <a:p>
          <a:pPr rtl="0"/>
          <a:r>
            <a:rPr lang="en-US" dirty="0" smtClean="0"/>
            <a:t>Deep Learning Technique</a:t>
          </a:r>
          <a:endParaRPr lang="en-US" dirty="0"/>
        </a:p>
      </dgm:t>
    </dgm:pt>
    <dgm:pt modelId="{B7423916-DE19-4AE8-83B7-893211D39D64}" type="parTrans" cxnId="{707FF6C0-3F9E-442A-9E6B-327B5ACC7115}">
      <dgm:prSet/>
      <dgm:spPr/>
      <dgm:t>
        <a:bodyPr/>
        <a:lstStyle/>
        <a:p>
          <a:endParaRPr lang="en-US"/>
        </a:p>
      </dgm:t>
    </dgm:pt>
    <dgm:pt modelId="{036CFEE9-15B9-4481-85EB-28E83FD5870D}" type="sibTrans" cxnId="{707FF6C0-3F9E-442A-9E6B-327B5ACC7115}">
      <dgm:prSet/>
      <dgm:spPr/>
      <dgm:t>
        <a:bodyPr/>
        <a:lstStyle/>
        <a:p>
          <a:endParaRPr lang="en-US"/>
        </a:p>
      </dgm:t>
    </dgm:pt>
    <dgm:pt modelId="{6CEBEDD8-5925-41B7-8FC3-AEA461EEDC9E}">
      <dgm:prSet/>
      <dgm:spPr/>
      <dgm:t>
        <a:bodyPr/>
        <a:lstStyle/>
        <a:p>
          <a:pPr rtl="0"/>
          <a:r>
            <a:rPr lang="en-US" dirty="0" smtClean="0"/>
            <a:t>Pipeline</a:t>
          </a:r>
          <a:endParaRPr lang="en-US" dirty="0"/>
        </a:p>
      </dgm:t>
    </dgm:pt>
    <dgm:pt modelId="{A42EE2B2-26B0-4C73-85B5-29FD53B0DA32}" type="parTrans" cxnId="{B265845D-7C89-4563-8233-9CDB98EE52F3}">
      <dgm:prSet/>
      <dgm:spPr/>
      <dgm:t>
        <a:bodyPr/>
        <a:lstStyle/>
        <a:p>
          <a:endParaRPr lang="en-US"/>
        </a:p>
      </dgm:t>
    </dgm:pt>
    <dgm:pt modelId="{C8EFBC3B-4F2A-42E2-AECD-56C23AF3B14F}" type="sibTrans" cxnId="{B265845D-7C89-4563-8233-9CDB98EE52F3}">
      <dgm:prSet/>
      <dgm:spPr/>
      <dgm:t>
        <a:bodyPr/>
        <a:lstStyle/>
        <a:p>
          <a:endParaRPr lang="en-US"/>
        </a:p>
      </dgm:t>
    </dgm:pt>
    <dgm:pt modelId="{AE308E47-9AC0-49FA-B6AF-39C10F32B0A2}">
      <dgm:prSet/>
      <dgm:spPr/>
      <dgm:t>
        <a:bodyPr/>
        <a:lstStyle/>
        <a:p>
          <a:pPr rtl="0"/>
          <a:r>
            <a:rPr lang="en-IN" dirty="0" smtClean="0"/>
            <a:t>Get Data &amp; Data Understanding</a:t>
          </a:r>
          <a:endParaRPr lang="en-US" dirty="0"/>
        </a:p>
      </dgm:t>
    </dgm:pt>
    <dgm:pt modelId="{A042CF9B-8882-4BB9-B61D-60B5F51EE8F1}" type="parTrans" cxnId="{46698D0D-CCAD-4399-B7E6-116CF1FC060F}">
      <dgm:prSet/>
      <dgm:spPr/>
      <dgm:t>
        <a:bodyPr/>
        <a:lstStyle/>
        <a:p>
          <a:endParaRPr lang="en-US"/>
        </a:p>
      </dgm:t>
    </dgm:pt>
    <dgm:pt modelId="{2138342D-27AB-48A2-AC62-3E90A1502D53}" type="sibTrans" cxnId="{46698D0D-CCAD-4399-B7E6-116CF1FC060F}">
      <dgm:prSet/>
      <dgm:spPr/>
      <dgm:t>
        <a:bodyPr/>
        <a:lstStyle/>
        <a:p>
          <a:endParaRPr lang="en-US"/>
        </a:p>
      </dgm:t>
    </dgm:pt>
    <dgm:pt modelId="{FFE5CA50-3694-42C3-81EB-9D42A13F1659}">
      <dgm:prSet/>
      <dgm:spPr/>
      <dgm:t>
        <a:bodyPr/>
        <a:lstStyle/>
        <a:p>
          <a:pPr rtl="0"/>
          <a:r>
            <a:rPr lang="en-IN" dirty="0" smtClean="0"/>
            <a:t>Exploratory Data Analysis</a:t>
          </a:r>
          <a:endParaRPr lang="en-US" dirty="0"/>
        </a:p>
      </dgm:t>
    </dgm:pt>
    <dgm:pt modelId="{417B7662-096A-4F87-9988-312BC46CA3EF}" type="parTrans" cxnId="{21674589-0129-465B-B448-A141FDF4D5BB}">
      <dgm:prSet/>
      <dgm:spPr/>
      <dgm:t>
        <a:bodyPr/>
        <a:lstStyle/>
        <a:p>
          <a:endParaRPr lang="en-US"/>
        </a:p>
      </dgm:t>
    </dgm:pt>
    <dgm:pt modelId="{A67CC900-2DE2-4A11-84AA-604679F1D5B1}" type="sibTrans" cxnId="{21674589-0129-465B-B448-A141FDF4D5BB}">
      <dgm:prSet/>
      <dgm:spPr/>
      <dgm:t>
        <a:bodyPr/>
        <a:lstStyle/>
        <a:p>
          <a:endParaRPr lang="en-US"/>
        </a:p>
      </dgm:t>
    </dgm:pt>
    <dgm:pt modelId="{FE2CC966-0A57-4925-9C49-9A971C228EF8}">
      <dgm:prSet/>
      <dgm:spPr/>
      <dgm:t>
        <a:bodyPr/>
        <a:lstStyle/>
        <a:p>
          <a:pPr rtl="0"/>
          <a:r>
            <a:rPr lang="en-US" dirty="0" smtClean="0"/>
            <a:t>K-Nearest Neighbor</a:t>
          </a:r>
          <a:endParaRPr lang="en-US" dirty="0"/>
        </a:p>
      </dgm:t>
    </dgm:pt>
    <dgm:pt modelId="{4B0FF72D-5BC6-419A-86FC-D984BA9AAD44}" type="parTrans" cxnId="{FCD33B24-FF6A-4988-8E88-8A73FD7A3E19}">
      <dgm:prSet/>
      <dgm:spPr/>
      <dgm:t>
        <a:bodyPr/>
        <a:lstStyle/>
        <a:p>
          <a:endParaRPr lang="en-US"/>
        </a:p>
      </dgm:t>
    </dgm:pt>
    <dgm:pt modelId="{D79B857D-C52C-48B4-831B-B870E7FB16DD}" type="sibTrans" cxnId="{FCD33B24-FF6A-4988-8E88-8A73FD7A3E19}">
      <dgm:prSet/>
      <dgm:spPr/>
      <dgm:t>
        <a:bodyPr/>
        <a:lstStyle/>
        <a:p>
          <a:endParaRPr lang="en-US"/>
        </a:p>
      </dgm:t>
    </dgm:pt>
    <dgm:pt modelId="{E6F9386E-AC1A-4B12-B085-90A32AA9DB6C}">
      <dgm:prSet/>
      <dgm:spPr/>
      <dgm:t>
        <a:bodyPr/>
        <a:lstStyle/>
        <a:p>
          <a:pPr rtl="0"/>
          <a:r>
            <a:rPr lang="en-IN" dirty="0" smtClean="0"/>
            <a:t>Conclusion</a:t>
          </a:r>
          <a:endParaRPr lang="en-US" dirty="0"/>
        </a:p>
      </dgm:t>
    </dgm:pt>
    <dgm:pt modelId="{DCD08361-0351-4521-A07D-E1970D0FD30A}" type="parTrans" cxnId="{CFC60308-A8A7-4F61-B1DE-8F69F846E161}">
      <dgm:prSet/>
      <dgm:spPr/>
      <dgm:t>
        <a:bodyPr/>
        <a:lstStyle/>
        <a:p>
          <a:endParaRPr lang="en-US"/>
        </a:p>
      </dgm:t>
    </dgm:pt>
    <dgm:pt modelId="{2C685DEA-2C90-420F-B813-6700EB829EC2}" type="sibTrans" cxnId="{CFC60308-A8A7-4F61-B1DE-8F69F846E161}">
      <dgm:prSet/>
      <dgm:spPr/>
      <dgm:t>
        <a:bodyPr/>
        <a:lstStyle/>
        <a:p>
          <a:endParaRPr lang="en-US"/>
        </a:p>
      </dgm:t>
    </dgm:pt>
    <dgm:pt modelId="{D6775ED9-F94A-4A07-81D1-0D1DC32F3CAE}">
      <dgm:prSet/>
      <dgm:spPr/>
      <dgm:t>
        <a:bodyPr/>
        <a:lstStyle/>
        <a:p>
          <a:pPr rtl="0"/>
          <a:r>
            <a:rPr lang="en-US" dirty="0" smtClean="0"/>
            <a:t>Deployment</a:t>
          </a:r>
          <a:endParaRPr lang="en-US" dirty="0"/>
        </a:p>
      </dgm:t>
    </dgm:pt>
    <dgm:pt modelId="{2280CAAA-ABB8-47CC-8840-28CE024F591E}" type="parTrans" cxnId="{10F346C3-508E-43AE-8AE8-C3330788E9AB}">
      <dgm:prSet/>
      <dgm:spPr/>
      <dgm:t>
        <a:bodyPr/>
        <a:lstStyle/>
        <a:p>
          <a:endParaRPr lang="en-US"/>
        </a:p>
      </dgm:t>
    </dgm:pt>
    <dgm:pt modelId="{18FF9CD0-B78E-4BBE-98BD-773B71316BF6}" type="sibTrans" cxnId="{10F346C3-508E-43AE-8AE8-C3330788E9AB}">
      <dgm:prSet/>
      <dgm:spPr/>
      <dgm:t>
        <a:bodyPr/>
        <a:lstStyle/>
        <a:p>
          <a:endParaRPr lang="en-US"/>
        </a:p>
      </dgm:t>
    </dgm:pt>
    <dgm:pt modelId="{DCD51C96-1A2A-461B-B30F-5ABEC4AAE239}">
      <dgm:prSet/>
      <dgm:spPr/>
      <dgm:t>
        <a:bodyPr/>
        <a:lstStyle/>
        <a:p>
          <a:pPr rtl="0"/>
          <a:r>
            <a:rPr lang="en-US" dirty="0" smtClean="0"/>
            <a:t>RESNET50</a:t>
          </a:r>
          <a:endParaRPr lang="en-US" dirty="0"/>
        </a:p>
      </dgm:t>
    </dgm:pt>
    <dgm:pt modelId="{C13EEEAE-37C4-41DA-B798-541839E69790}" type="parTrans" cxnId="{901E9A62-98EB-426B-81ED-8104D1B8DA1C}">
      <dgm:prSet/>
      <dgm:spPr/>
      <dgm:t>
        <a:bodyPr/>
        <a:lstStyle/>
        <a:p>
          <a:endParaRPr lang="en-US"/>
        </a:p>
      </dgm:t>
    </dgm:pt>
    <dgm:pt modelId="{CD8B4644-1641-4D89-8A0F-5AF87088A646}" type="sibTrans" cxnId="{901E9A62-98EB-426B-81ED-8104D1B8DA1C}">
      <dgm:prSet/>
      <dgm:spPr/>
      <dgm:t>
        <a:bodyPr/>
        <a:lstStyle/>
        <a:p>
          <a:endParaRPr lang="en-US"/>
        </a:p>
      </dgm:t>
    </dgm:pt>
    <dgm:pt modelId="{B001ED8B-0404-40A3-A327-3604D1B011A1}" type="pres">
      <dgm:prSet presAssocID="{4FA251B2-625C-413E-AA29-1FCF3205AE50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8E1155-1441-4435-A80E-F17B23164299}" type="pres">
      <dgm:prSet presAssocID="{4FA251B2-625C-413E-AA29-1FCF3205AE50}" presName="arrow" presStyleLbl="bgShp" presStyleIdx="0" presStyleCnt="1"/>
      <dgm:spPr/>
    </dgm:pt>
    <dgm:pt modelId="{9A3C263A-DBBD-48FD-9E21-675577FB901E}" type="pres">
      <dgm:prSet presAssocID="{4FA251B2-625C-413E-AA29-1FCF3205AE50}" presName="linearProcess" presStyleCnt="0"/>
      <dgm:spPr/>
    </dgm:pt>
    <dgm:pt modelId="{18FAB357-A2C5-43CA-B877-63A6EA7237C3}" type="pres">
      <dgm:prSet presAssocID="{AA18959C-AD9E-4315-A5EA-3B1B9D9F9B68}" presName="text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7CD3F3-0EA3-4C91-8E1B-587E65EED659}" type="pres">
      <dgm:prSet presAssocID="{992E67BA-779A-4E2C-8EDC-B0606DF1F855}" presName="sibTrans" presStyleCnt="0"/>
      <dgm:spPr/>
    </dgm:pt>
    <dgm:pt modelId="{2E009C28-4855-46EF-819D-AF7D5317AE0B}" type="pres">
      <dgm:prSet presAssocID="{2136C08E-CB10-41FE-8B3A-06AC9CE7624C}" presName="text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0FE635-E298-4213-8E07-AB95A8BBFD08}" type="pres">
      <dgm:prSet presAssocID="{036CFEE9-15B9-4481-85EB-28E83FD5870D}" presName="sibTrans" presStyleCnt="0"/>
      <dgm:spPr/>
    </dgm:pt>
    <dgm:pt modelId="{D8181BAC-16E8-44C6-945D-AED94F2C0FF4}" type="pres">
      <dgm:prSet presAssocID="{DCD51C96-1A2A-461B-B30F-5ABEC4AAE239}" presName="text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FB2C5-67E0-46D3-B3E5-70E880F27E11}" type="pres">
      <dgm:prSet presAssocID="{CD8B4644-1641-4D89-8A0F-5AF87088A646}" presName="sibTrans" presStyleCnt="0"/>
      <dgm:spPr/>
    </dgm:pt>
    <dgm:pt modelId="{B31373C2-46A8-4641-B61F-78CF65792491}" type="pres">
      <dgm:prSet presAssocID="{6CEBEDD8-5925-41B7-8FC3-AEA461EEDC9E}" presName="text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563070-2718-4BF8-8B16-60CC1A0FA48D}" type="pres">
      <dgm:prSet presAssocID="{C8EFBC3B-4F2A-42E2-AECD-56C23AF3B14F}" presName="sibTrans" presStyleCnt="0"/>
      <dgm:spPr/>
    </dgm:pt>
    <dgm:pt modelId="{BFC8D9E2-C6A0-4E22-9E9A-3E6657862568}" type="pres">
      <dgm:prSet presAssocID="{AE308E47-9AC0-49FA-B6AF-39C10F32B0A2}" presName="text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89F60-3E2C-4C86-B86F-6A9CE211AA9C}" type="pres">
      <dgm:prSet presAssocID="{2138342D-27AB-48A2-AC62-3E90A1502D53}" presName="sibTrans" presStyleCnt="0"/>
      <dgm:spPr/>
    </dgm:pt>
    <dgm:pt modelId="{4584ACFD-AEC4-424B-8AFE-F0DA451C0D4A}" type="pres">
      <dgm:prSet presAssocID="{FFE5CA50-3694-42C3-81EB-9D42A13F1659}" presName="text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8C7678-2324-4A0A-A191-6947B149BFDE}" type="pres">
      <dgm:prSet presAssocID="{A67CC900-2DE2-4A11-84AA-604679F1D5B1}" presName="sibTrans" presStyleCnt="0"/>
      <dgm:spPr/>
    </dgm:pt>
    <dgm:pt modelId="{112F6470-504C-4D94-99EC-9120D2F0BE4A}" type="pres">
      <dgm:prSet presAssocID="{FE2CC966-0A57-4925-9C49-9A971C228EF8}" presName="text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86DA8B-C70F-4719-AEE8-91DF0FC479C4}" type="pres">
      <dgm:prSet presAssocID="{D79B857D-C52C-48B4-831B-B870E7FB16DD}" presName="sibTrans" presStyleCnt="0"/>
      <dgm:spPr/>
    </dgm:pt>
    <dgm:pt modelId="{B44B747D-97F2-40C4-9C0A-7EFA18F726F5}" type="pres">
      <dgm:prSet presAssocID="{E6F9386E-AC1A-4B12-B085-90A32AA9DB6C}" presName="text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B8CC18-1961-4BB5-8886-284E95A9F452}" type="pres">
      <dgm:prSet presAssocID="{2C685DEA-2C90-420F-B813-6700EB829EC2}" presName="sibTrans" presStyleCnt="0"/>
      <dgm:spPr/>
    </dgm:pt>
    <dgm:pt modelId="{0E17724F-F535-4EFB-B5F4-E23A77784B9C}" type="pres">
      <dgm:prSet presAssocID="{D6775ED9-F94A-4A07-81D1-0D1DC32F3CAE}" presName="text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1D85B1-86B6-437C-9252-7F2B76104A11}" srcId="{4FA251B2-625C-413E-AA29-1FCF3205AE50}" destId="{AA18959C-AD9E-4315-A5EA-3B1B9D9F9B68}" srcOrd="0" destOrd="0" parTransId="{EBD6D74E-D68C-4E7D-BB33-702CBD43B70D}" sibTransId="{992E67BA-779A-4E2C-8EDC-B0606DF1F855}"/>
    <dgm:cxn modelId="{6BCAE996-D702-4528-BC50-77E4E87148FC}" type="presOf" srcId="{D6775ED9-F94A-4A07-81D1-0D1DC32F3CAE}" destId="{0E17724F-F535-4EFB-B5F4-E23A77784B9C}" srcOrd="0" destOrd="0" presId="urn:microsoft.com/office/officeart/2005/8/layout/hProcess9"/>
    <dgm:cxn modelId="{707FF6C0-3F9E-442A-9E6B-327B5ACC7115}" srcId="{4FA251B2-625C-413E-AA29-1FCF3205AE50}" destId="{2136C08E-CB10-41FE-8B3A-06AC9CE7624C}" srcOrd="1" destOrd="0" parTransId="{B7423916-DE19-4AE8-83B7-893211D39D64}" sibTransId="{036CFEE9-15B9-4481-85EB-28E83FD5870D}"/>
    <dgm:cxn modelId="{21674589-0129-465B-B448-A141FDF4D5BB}" srcId="{4FA251B2-625C-413E-AA29-1FCF3205AE50}" destId="{FFE5CA50-3694-42C3-81EB-9D42A13F1659}" srcOrd="5" destOrd="0" parTransId="{417B7662-096A-4F87-9988-312BC46CA3EF}" sibTransId="{A67CC900-2DE2-4A11-84AA-604679F1D5B1}"/>
    <dgm:cxn modelId="{A8FC24D9-3337-4752-B6C3-D034733CDEF6}" type="presOf" srcId="{6CEBEDD8-5925-41B7-8FC3-AEA461EEDC9E}" destId="{B31373C2-46A8-4641-B61F-78CF65792491}" srcOrd="0" destOrd="0" presId="urn:microsoft.com/office/officeart/2005/8/layout/hProcess9"/>
    <dgm:cxn modelId="{FCD33B24-FF6A-4988-8E88-8A73FD7A3E19}" srcId="{4FA251B2-625C-413E-AA29-1FCF3205AE50}" destId="{FE2CC966-0A57-4925-9C49-9A971C228EF8}" srcOrd="6" destOrd="0" parTransId="{4B0FF72D-5BC6-419A-86FC-D984BA9AAD44}" sibTransId="{D79B857D-C52C-48B4-831B-B870E7FB16DD}"/>
    <dgm:cxn modelId="{E90AA7D6-8C8F-4557-8E55-FEDF74DCB099}" type="presOf" srcId="{AE308E47-9AC0-49FA-B6AF-39C10F32B0A2}" destId="{BFC8D9E2-C6A0-4E22-9E9A-3E6657862568}" srcOrd="0" destOrd="0" presId="urn:microsoft.com/office/officeart/2005/8/layout/hProcess9"/>
    <dgm:cxn modelId="{F4026A9A-4ED7-4F58-A430-908BA7AD072A}" type="presOf" srcId="{2136C08E-CB10-41FE-8B3A-06AC9CE7624C}" destId="{2E009C28-4855-46EF-819D-AF7D5317AE0B}" srcOrd="0" destOrd="0" presId="urn:microsoft.com/office/officeart/2005/8/layout/hProcess9"/>
    <dgm:cxn modelId="{D0E78A73-547F-4E9D-8F8C-1ACE07FEDA0D}" type="presOf" srcId="{AA18959C-AD9E-4315-A5EA-3B1B9D9F9B68}" destId="{18FAB357-A2C5-43CA-B877-63A6EA7237C3}" srcOrd="0" destOrd="0" presId="urn:microsoft.com/office/officeart/2005/8/layout/hProcess9"/>
    <dgm:cxn modelId="{4D8A839A-8EEA-40F0-A016-E606C1B31DAB}" type="presOf" srcId="{E6F9386E-AC1A-4B12-B085-90A32AA9DB6C}" destId="{B44B747D-97F2-40C4-9C0A-7EFA18F726F5}" srcOrd="0" destOrd="0" presId="urn:microsoft.com/office/officeart/2005/8/layout/hProcess9"/>
    <dgm:cxn modelId="{46698D0D-CCAD-4399-B7E6-116CF1FC060F}" srcId="{4FA251B2-625C-413E-AA29-1FCF3205AE50}" destId="{AE308E47-9AC0-49FA-B6AF-39C10F32B0A2}" srcOrd="4" destOrd="0" parTransId="{A042CF9B-8882-4BB9-B61D-60B5F51EE8F1}" sibTransId="{2138342D-27AB-48A2-AC62-3E90A1502D53}"/>
    <dgm:cxn modelId="{5D674283-3609-413B-84C8-9EE0FEFF0862}" type="presOf" srcId="{DCD51C96-1A2A-461B-B30F-5ABEC4AAE239}" destId="{D8181BAC-16E8-44C6-945D-AED94F2C0FF4}" srcOrd="0" destOrd="0" presId="urn:microsoft.com/office/officeart/2005/8/layout/hProcess9"/>
    <dgm:cxn modelId="{FC2026EE-97F3-4325-81E7-1A7EFF38FDFF}" type="presOf" srcId="{FE2CC966-0A57-4925-9C49-9A971C228EF8}" destId="{112F6470-504C-4D94-99EC-9120D2F0BE4A}" srcOrd="0" destOrd="0" presId="urn:microsoft.com/office/officeart/2005/8/layout/hProcess9"/>
    <dgm:cxn modelId="{081E03BC-34AB-4E47-8765-A0F89E348D14}" type="presOf" srcId="{FFE5CA50-3694-42C3-81EB-9D42A13F1659}" destId="{4584ACFD-AEC4-424B-8AFE-F0DA451C0D4A}" srcOrd="0" destOrd="0" presId="urn:microsoft.com/office/officeart/2005/8/layout/hProcess9"/>
    <dgm:cxn modelId="{901E9A62-98EB-426B-81ED-8104D1B8DA1C}" srcId="{4FA251B2-625C-413E-AA29-1FCF3205AE50}" destId="{DCD51C96-1A2A-461B-B30F-5ABEC4AAE239}" srcOrd="2" destOrd="0" parTransId="{C13EEEAE-37C4-41DA-B798-541839E69790}" sibTransId="{CD8B4644-1641-4D89-8A0F-5AF87088A646}"/>
    <dgm:cxn modelId="{10F346C3-508E-43AE-8AE8-C3330788E9AB}" srcId="{4FA251B2-625C-413E-AA29-1FCF3205AE50}" destId="{D6775ED9-F94A-4A07-81D1-0D1DC32F3CAE}" srcOrd="8" destOrd="0" parTransId="{2280CAAA-ABB8-47CC-8840-28CE024F591E}" sibTransId="{18FF9CD0-B78E-4BBE-98BD-773B71316BF6}"/>
    <dgm:cxn modelId="{B265845D-7C89-4563-8233-9CDB98EE52F3}" srcId="{4FA251B2-625C-413E-AA29-1FCF3205AE50}" destId="{6CEBEDD8-5925-41B7-8FC3-AEA461EEDC9E}" srcOrd="3" destOrd="0" parTransId="{A42EE2B2-26B0-4C73-85B5-29FD53B0DA32}" sibTransId="{C8EFBC3B-4F2A-42E2-AECD-56C23AF3B14F}"/>
    <dgm:cxn modelId="{CFC60308-A8A7-4F61-B1DE-8F69F846E161}" srcId="{4FA251B2-625C-413E-AA29-1FCF3205AE50}" destId="{E6F9386E-AC1A-4B12-B085-90A32AA9DB6C}" srcOrd="7" destOrd="0" parTransId="{DCD08361-0351-4521-A07D-E1970D0FD30A}" sibTransId="{2C685DEA-2C90-420F-B813-6700EB829EC2}"/>
    <dgm:cxn modelId="{43E760F9-6F5D-4340-A9A4-0825DEBAE535}" type="presOf" srcId="{4FA251B2-625C-413E-AA29-1FCF3205AE50}" destId="{B001ED8B-0404-40A3-A327-3604D1B011A1}" srcOrd="0" destOrd="0" presId="urn:microsoft.com/office/officeart/2005/8/layout/hProcess9"/>
    <dgm:cxn modelId="{6CCD4DE4-7FD1-473E-BC66-7E0C6ACB23D7}" type="presParOf" srcId="{B001ED8B-0404-40A3-A327-3604D1B011A1}" destId="{3C8E1155-1441-4435-A80E-F17B23164299}" srcOrd="0" destOrd="0" presId="urn:microsoft.com/office/officeart/2005/8/layout/hProcess9"/>
    <dgm:cxn modelId="{37A9272A-C8B9-4151-8AE5-C42CDFB364D8}" type="presParOf" srcId="{B001ED8B-0404-40A3-A327-3604D1B011A1}" destId="{9A3C263A-DBBD-48FD-9E21-675577FB901E}" srcOrd="1" destOrd="0" presId="urn:microsoft.com/office/officeart/2005/8/layout/hProcess9"/>
    <dgm:cxn modelId="{0CADCA5C-7B5D-4D52-84EB-31DE4D74B3C4}" type="presParOf" srcId="{9A3C263A-DBBD-48FD-9E21-675577FB901E}" destId="{18FAB357-A2C5-43CA-B877-63A6EA7237C3}" srcOrd="0" destOrd="0" presId="urn:microsoft.com/office/officeart/2005/8/layout/hProcess9"/>
    <dgm:cxn modelId="{F827B67D-83F3-42C4-BB78-ECC0107527C4}" type="presParOf" srcId="{9A3C263A-DBBD-48FD-9E21-675577FB901E}" destId="{FA7CD3F3-0EA3-4C91-8E1B-587E65EED659}" srcOrd="1" destOrd="0" presId="urn:microsoft.com/office/officeart/2005/8/layout/hProcess9"/>
    <dgm:cxn modelId="{404ADAAA-601A-412E-B7EF-2BADDA907559}" type="presParOf" srcId="{9A3C263A-DBBD-48FD-9E21-675577FB901E}" destId="{2E009C28-4855-46EF-819D-AF7D5317AE0B}" srcOrd="2" destOrd="0" presId="urn:microsoft.com/office/officeart/2005/8/layout/hProcess9"/>
    <dgm:cxn modelId="{74B06235-C167-496D-9C6E-9E357CF7FAE1}" type="presParOf" srcId="{9A3C263A-DBBD-48FD-9E21-675577FB901E}" destId="{4F0FE635-E298-4213-8E07-AB95A8BBFD08}" srcOrd="3" destOrd="0" presId="urn:microsoft.com/office/officeart/2005/8/layout/hProcess9"/>
    <dgm:cxn modelId="{ABB5F348-4E19-4CBB-911B-1BB8776A0DF3}" type="presParOf" srcId="{9A3C263A-DBBD-48FD-9E21-675577FB901E}" destId="{D8181BAC-16E8-44C6-945D-AED94F2C0FF4}" srcOrd="4" destOrd="0" presId="urn:microsoft.com/office/officeart/2005/8/layout/hProcess9"/>
    <dgm:cxn modelId="{57E96AA9-2933-4D70-A22C-8DD1B3F5BFCB}" type="presParOf" srcId="{9A3C263A-DBBD-48FD-9E21-675577FB901E}" destId="{8A7FB2C5-67E0-46D3-B3E5-70E880F27E11}" srcOrd="5" destOrd="0" presId="urn:microsoft.com/office/officeart/2005/8/layout/hProcess9"/>
    <dgm:cxn modelId="{D67C41C4-9F41-4287-A2ED-36363FE7C12A}" type="presParOf" srcId="{9A3C263A-DBBD-48FD-9E21-675577FB901E}" destId="{B31373C2-46A8-4641-B61F-78CF65792491}" srcOrd="6" destOrd="0" presId="urn:microsoft.com/office/officeart/2005/8/layout/hProcess9"/>
    <dgm:cxn modelId="{52D09FB8-EE44-4230-89C3-9A14CA53CF82}" type="presParOf" srcId="{9A3C263A-DBBD-48FD-9E21-675577FB901E}" destId="{18563070-2718-4BF8-8B16-60CC1A0FA48D}" srcOrd="7" destOrd="0" presId="urn:microsoft.com/office/officeart/2005/8/layout/hProcess9"/>
    <dgm:cxn modelId="{EAC62C49-B214-455C-A010-904FB87B9207}" type="presParOf" srcId="{9A3C263A-DBBD-48FD-9E21-675577FB901E}" destId="{BFC8D9E2-C6A0-4E22-9E9A-3E6657862568}" srcOrd="8" destOrd="0" presId="urn:microsoft.com/office/officeart/2005/8/layout/hProcess9"/>
    <dgm:cxn modelId="{C8DEF57E-85AB-49AD-8DEE-918FF2911F78}" type="presParOf" srcId="{9A3C263A-DBBD-48FD-9E21-675577FB901E}" destId="{55489F60-3E2C-4C86-B86F-6A9CE211AA9C}" srcOrd="9" destOrd="0" presId="urn:microsoft.com/office/officeart/2005/8/layout/hProcess9"/>
    <dgm:cxn modelId="{4B3B0568-4D3F-4B49-A077-748CFDB364FF}" type="presParOf" srcId="{9A3C263A-DBBD-48FD-9E21-675577FB901E}" destId="{4584ACFD-AEC4-424B-8AFE-F0DA451C0D4A}" srcOrd="10" destOrd="0" presId="urn:microsoft.com/office/officeart/2005/8/layout/hProcess9"/>
    <dgm:cxn modelId="{1723D81E-AB62-417B-9D2A-E653B2FEF0E1}" type="presParOf" srcId="{9A3C263A-DBBD-48FD-9E21-675577FB901E}" destId="{128C7678-2324-4A0A-A191-6947B149BFDE}" srcOrd="11" destOrd="0" presId="urn:microsoft.com/office/officeart/2005/8/layout/hProcess9"/>
    <dgm:cxn modelId="{D94ADD0C-7D78-49D2-8587-A1C118842591}" type="presParOf" srcId="{9A3C263A-DBBD-48FD-9E21-675577FB901E}" destId="{112F6470-504C-4D94-99EC-9120D2F0BE4A}" srcOrd="12" destOrd="0" presId="urn:microsoft.com/office/officeart/2005/8/layout/hProcess9"/>
    <dgm:cxn modelId="{2AC5A298-5B6D-4633-9AB0-76C17A253CD4}" type="presParOf" srcId="{9A3C263A-DBBD-48FD-9E21-675577FB901E}" destId="{7E86DA8B-C70F-4719-AEE8-91DF0FC479C4}" srcOrd="13" destOrd="0" presId="urn:microsoft.com/office/officeart/2005/8/layout/hProcess9"/>
    <dgm:cxn modelId="{B4EE4EED-7A03-46B6-86F6-839A69896E04}" type="presParOf" srcId="{9A3C263A-DBBD-48FD-9E21-675577FB901E}" destId="{B44B747D-97F2-40C4-9C0A-7EFA18F726F5}" srcOrd="14" destOrd="0" presId="urn:microsoft.com/office/officeart/2005/8/layout/hProcess9"/>
    <dgm:cxn modelId="{77D4C9EE-0509-4164-A828-E962247C8FDD}" type="presParOf" srcId="{9A3C263A-DBBD-48FD-9E21-675577FB901E}" destId="{71B8CC18-1961-4BB5-8886-284E95A9F452}" srcOrd="15" destOrd="0" presId="urn:microsoft.com/office/officeart/2005/8/layout/hProcess9"/>
    <dgm:cxn modelId="{5FAE38F7-5AA5-484E-A7CA-8A7ECD690643}" type="presParOf" srcId="{9A3C263A-DBBD-48FD-9E21-675577FB901E}" destId="{0E17724F-F535-4EFB-B5F4-E23A77784B9C}" srcOrd="1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4D3C0D-9931-4E2F-A0FC-0DE5A70D4DA8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55AEE0-925A-4043-99ED-F51830FA7C71}">
      <dgm:prSet phldrT="[Text]" custT="1"/>
      <dgm:spPr/>
      <dgm:t>
        <a:bodyPr/>
        <a:lstStyle/>
        <a:p>
          <a:r>
            <a:rPr lang="en-US" sz="1600" dirty="0" smtClean="0"/>
            <a:t>Data Acquisition</a:t>
          </a:r>
          <a:endParaRPr lang="en-US" sz="1600" dirty="0"/>
        </a:p>
      </dgm:t>
    </dgm:pt>
    <dgm:pt modelId="{A3F97FD3-23BA-40EE-81E5-E861FA162CBF}" type="parTrans" cxnId="{DE5DF8CB-F011-486D-B8D9-DD4C045E715E}">
      <dgm:prSet/>
      <dgm:spPr/>
      <dgm:t>
        <a:bodyPr/>
        <a:lstStyle/>
        <a:p>
          <a:endParaRPr lang="en-US"/>
        </a:p>
      </dgm:t>
    </dgm:pt>
    <dgm:pt modelId="{593AF490-D99F-4084-B9B5-7F805CEB03A9}" type="sibTrans" cxnId="{DE5DF8CB-F011-486D-B8D9-DD4C045E715E}">
      <dgm:prSet/>
      <dgm:spPr/>
      <dgm:t>
        <a:bodyPr/>
        <a:lstStyle/>
        <a:p>
          <a:endParaRPr lang="en-US"/>
        </a:p>
      </dgm:t>
    </dgm:pt>
    <dgm:pt modelId="{7C400201-F99B-40FB-80CA-0031E1B70C47}">
      <dgm:prSet phldrT="[Text]" custT="1"/>
      <dgm:spPr/>
      <dgm:t>
        <a:bodyPr/>
        <a:lstStyle/>
        <a:p>
          <a:r>
            <a:rPr lang="en-US" sz="1600" dirty="0" smtClean="0"/>
            <a:t>Extract Features</a:t>
          </a:r>
          <a:endParaRPr lang="en-US" sz="1600" dirty="0"/>
        </a:p>
      </dgm:t>
    </dgm:pt>
    <dgm:pt modelId="{BCBA9377-EFE1-4AE0-8DD6-9981171EA808}" type="parTrans" cxnId="{7399D438-938C-4B95-B939-B904C1F08A02}">
      <dgm:prSet/>
      <dgm:spPr/>
      <dgm:t>
        <a:bodyPr/>
        <a:lstStyle/>
        <a:p>
          <a:endParaRPr lang="en-US"/>
        </a:p>
      </dgm:t>
    </dgm:pt>
    <dgm:pt modelId="{CA218297-4919-4219-8B53-9EDAD913986D}" type="sibTrans" cxnId="{7399D438-938C-4B95-B939-B904C1F08A02}">
      <dgm:prSet/>
      <dgm:spPr/>
      <dgm:t>
        <a:bodyPr/>
        <a:lstStyle/>
        <a:p>
          <a:endParaRPr lang="en-US"/>
        </a:p>
      </dgm:t>
    </dgm:pt>
    <dgm:pt modelId="{A91A8152-1B40-4859-8CE0-22B9216E2AA1}">
      <dgm:prSet phldrT="[Text]"/>
      <dgm:spPr/>
      <dgm:t>
        <a:bodyPr/>
        <a:lstStyle/>
        <a:p>
          <a:r>
            <a:rPr lang="en-US" dirty="0" smtClean="0"/>
            <a:t>Load Extracted Features</a:t>
          </a:r>
          <a:endParaRPr lang="en-US" dirty="0"/>
        </a:p>
      </dgm:t>
    </dgm:pt>
    <dgm:pt modelId="{2920F178-B0AA-481D-912E-FD5C63D1AA4C}" type="parTrans" cxnId="{C9993A3F-FFAE-426A-BDD5-1AB952133D26}">
      <dgm:prSet/>
      <dgm:spPr/>
      <dgm:t>
        <a:bodyPr/>
        <a:lstStyle/>
        <a:p>
          <a:endParaRPr lang="en-US"/>
        </a:p>
      </dgm:t>
    </dgm:pt>
    <dgm:pt modelId="{7191BC86-FC7F-409D-B80B-BB3F231783F4}" type="sibTrans" cxnId="{C9993A3F-FFAE-426A-BDD5-1AB952133D26}">
      <dgm:prSet/>
      <dgm:spPr/>
      <dgm:t>
        <a:bodyPr/>
        <a:lstStyle/>
        <a:p>
          <a:endParaRPr lang="en-US"/>
        </a:p>
      </dgm:t>
    </dgm:pt>
    <dgm:pt modelId="{C0AD5D28-9938-459C-AC35-D077F95B799B}">
      <dgm:prSet phldrT="[Text]"/>
      <dgm:spPr/>
      <dgm:t>
        <a:bodyPr/>
        <a:lstStyle/>
        <a:p>
          <a:r>
            <a:rPr lang="en-US" dirty="0" smtClean="0"/>
            <a:t>Import Model</a:t>
          </a:r>
          <a:endParaRPr lang="en-US" dirty="0"/>
        </a:p>
      </dgm:t>
    </dgm:pt>
    <dgm:pt modelId="{B6D9369F-1564-48FE-93AA-31E467342D36}" type="parTrans" cxnId="{E1DF6751-32DC-4A77-9599-4FD93E909510}">
      <dgm:prSet/>
      <dgm:spPr/>
      <dgm:t>
        <a:bodyPr/>
        <a:lstStyle/>
        <a:p>
          <a:endParaRPr lang="en-US"/>
        </a:p>
      </dgm:t>
    </dgm:pt>
    <dgm:pt modelId="{8F8B5E69-E0FF-4299-8F0F-C9BBFC9552BC}" type="sibTrans" cxnId="{E1DF6751-32DC-4A77-9599-4FD93E909510}">
      <dgm:prSet/>
      <dgm:spPr/>
      <dgm:t>
        <a:bodyPr/>
        <a:lstStyle/>
        <a:p>
          <a:endParaRPr lang="en-US"/>
        </a:p>
      </dgm:t>
    </dgm:pt>
    <dgm:pt modelId="{D3972EDA-CAA0-454B-AFB7-20E1BD6BD4EC}" type="pres">
      <dgm:prSet presAssocID="{BC4D3C0D-9931-4E2F-A0FC-0DE5A70D4DA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F60F94-546E-40D4-995C-CBC3B20DC65E}" type="pres">
      <dgm:prSet presAssocID="{BC4D3C0D-9931-4E2F-A0FC-0DE5A70D4DA8}" presName="arrow" presStyleLbl="bgShp" presStyleIdx="0" presStyleCnt="1"/>
      <dgm:spPr/>
    </dgm:pt>
    <dgm:pt modelId="{6F0977DB-DCB3-4293-A860-5717038CAE7D}" type="pres">
      <dgm:prSet presAssocID="{BC4D3C0D-9931-4E2F-A0FC-0DE5A70D4DA8}" presName="points" presStyleCnt="0"/>
      <dgm:spPr/>
    </dgm:pt>
    <dgm:pt modelId="{DBE71175-B4F5-484A-BE87-2BFF6162E820}" type="pres">
      <dgm:prSet presAssocID="{CD55AEE0-925A-4043-99ED-F51830FA7C71}" presName="compositeA" presStyleCnt="0"/>
      <dgm:spPr/>
    </dgm:pt>
    <dgm:pt modelId="{91861E80-C8F7-44D9-B162-7B491EEDB260}" type="pres">
      <dgm:prSet presAssocID="{CD55AEE0-925A-4043-99ED-F51830FA7C71}" presName="textA" presStyleLbl="revTx" presStyleIdx="0" presStyleCnt="4" custScaleX="74813" custScaleY="28202" custLinFactNeighborX="-12801" custLinFactNeighborY="538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ED7AC-521E-4F8A-90DB-7EB556FA18FF}" type="pres">
      <dgm:prSet presAssocID="{CD55AEE0-925A-4043-99ED-F51830FA7C71}" presName="circleA" presStyleLbl="node1" presStyleIdx="0" presStyleCnt="4" custLinFactX="-91772" custLinFactNeighborX="-100000" custLinFactNeighborY="21798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A9053AF-2871-4364-8CB9-909BB25B249A}" type="pres">
      <dgm:prSet presAssocID="{CD55AEE0-925A-4043-99ED-F51830FA7C71}" presName="spaceA" presStyleCnt="0"/>
      <dgm:spPr/>
    </dgm:pt>
    <dgm:pt modelId="{528C070D-3C01-409E-9C90-8B67A502589E}" type="pres">
      <dgm:prSet presAssocID="{593AF490-D99F-4084-B9B5-7F805CEB03A9}" presName="space" presStyleCnt="0"/>
      <dgm:spPr/>
    </dgm:pt>
    <dgm:pt modelId="{25AA2A3F-166A-40E9-B658-013EA1F5DDBF}" type="pres">
      <dgm:prSet presAssocID="{7C400201-F99B-40FB-80CA-0031E1B70C47}" presName="compositeB" presStyleCnt="0"/>
      <dgm:spPr/>
    </dgm:pt>
    <dgm:pt modelId="{AACA7759-8244-418A-BE65-4C1BB6E88C18}" type="pres">
      <dgm:prSet presAssocID="{7C400201-F99B-40FB-80CA-0031E1B70C47}" presName="textB" presStyleLbl="revTx" presStyleIdx="1" presStyleCnt="4" custScaleX="89931" custScaleY="24117" custLinFactY="-36134" custLinFactNeighborX="6925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8EC645-A7D7-4347-BFB8-BE20A277778D}" type="pres">
      <dgm:prSet presAssocID="{7C400201-F99B-40FB-80CA-0031E1B70C47}" presName="circleB" presStyleLbl="node1" presStyleIdx="1" presStyleCnt="4" custLinFactY="-29339" custLinFactNeighborX="42615" custLinFactNeighborY="-100000"/>
      <dgm:spPr/>
      <dgm:t>
        <a:bodyPr/>
        <a:lstStyle/>
        <a:p>
          <a:endParaRPr lang="en-US"/>
        </a:p>
      </dgm:t>
    </dgm:pt>
    <dgm:pt modelId="{991DF488-BFE4-4D16-90C7-E5138420DC68}" type="pres">
      <dgm:prSet presAssocID="{7C400201-F99B-40FB-80CA-0031E1B70C47}" presName="spaceB" presStyleCnt="0"/>
      <dgm:spPr/>
    </dgm:pt>
    <dgm:pt modelId="{BBBE8F8B-058F-4BD7-93C1-CC135909EFB9}" type="pres">
      <dgm:prSet presAssocID="{CA218297-4919-4219-8B53-9EDAD913986D}" presName="space" presStyleCnt="0"/>
      <dgm:spPr/>
    </dgm:pt>
    <dgm:pt modelId="{0792AE76-7DD7-4584-918E-3321F81E6687}" type="pres">
      <dgm:prSet presAssocID="{A91A8152-1B40-4859-8CE0-22B9216E2AA1}" presName="compositeA" presStyleCnt="0"/>
      <dgm:spPr/>
    </dgm:pt>
    <dgm:pt modelId="{3F62372E-AAA9-4837-BC74-9A4FFAFBF11E}" type="pres">
      <dgm:prSet presAssocID="{A91A8152-1B40-4859-8CE0-22B9216E2AA1}" presName="textA" presStyleLbl="revTx" presStyleIdx="2" presStyleCnt="4" custScaleX="97138" custScaleY="28799" custLinFactY="32200" custLinFactNeighborX="-21502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5AFB7D-928D-4F48-8108-353A74949FC3}" type="pres">
      <dgm:prSet presAssocID="{A91A8152-1B40-4859-8CE0-22B9216E2AA1}" presName="circleA" presStyleLbl="node1" presStyleIdx="2" presStyleCnt="4" custLinFactX="-71910" custLinFactY="21201" custLinFactNeighborX="-100000" custLinFactNeighborY="100000"/>
      <dgm:spPr/>
    </dgm:pt>
    <dgm:pt modelId="{EC8410F6-E995-445A-BD82-3DF32BFAEDCA}" type="pres">
      <dgm:prSet presAssocID="{A91A8152-1B40-4859-8CE0-22B9216E2AA1}" presName="spaceA" presStyleCnt="0"/>
      <dgm:spPr/>
    </dgm:pt>
    <dgm:pt modelId="{332931C8-556B-49E9-9A45-224A9E36947E}" type="pres">
      <dgm:prSet presAssocID="{7191BC86-FC7F-409D-B80B-BB3F231783F4}" presName="space" presStyleCnt="0"/>
      <dgm:spPr/>
    </dgm:pt>
    <dgm:pt modelId="{85D4C11E-0A70-4DFF-9C36-C20C441C07EF}" type="pres">
      <dgm:prSet presAssocID="{C0AD5D28-9938-459C-AC35-D077F95B799B}" presName="compositeB" presStyleCnt="0"/>
      <dgm:spPr/>
    </dgm:pt>
    <dgm:pt modelId="{0F489338-780D-475F-8229-79678B7AA998}" type="pres">
      <dgm:prSet presAssocID="{C0AD5D28-9938-459C-AC35-D077F95B799B}" presName="textB" presStyleLbl="revTx" presStyleIdx="3" presStyleCnt="4" custScaleX="58925" custScaleY="35348" custLinFactX="-100000" custLinFactNeighborX="-178375" custLinFactNeighborY="-484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584C0F-AAA6-4708-ACD5-C4D2B2FABB7F}" type="pres">
      <dgm:prSet presAssocID="{C0AD5D28-9938-459C-AC35-D077F95B799B}" presName="circleB" presStyleLbl="node1" presStyleIdx="3" presStyleCnt="4" custLinFactX="-200000" custLinFactY="-23612" custLinFactNeighborX="-200025" custLinFactNeighborY="-100000"/>
      <dgm:spPr/>
      <dgm:t>
        <a:bodyPr/>
        <a:lstStyle/>
        <a:p>
          <a:endParaRPr lang="en-US"/>
        </a:p>
      </dgm:t>
    </dgm:pt>
    <dgm:pt modelId="{59D6172C-F140-49FB-A6D6-98BC359A0360}" type="pres">
      <dgm:prSet presAssocID="{C0AD5D28-9938-459C-AC35-D077F95B799B}" presName="spaceB" presStyleCnt="0"/>
      <dgm:spPr/>
    </dgm:pt>
  </dgm:ptLst>
  <dgm:cxnLst>
    <dgm:cxn modelId="{DF901D3F-A0E2-455B-BD73-5540091A6705}" type="presOf" srcId="{A91A8152-1B40-4859-8CE0-22B9216E2AA1}" destId="{3F62372E-AAA9-4837-BC74-9A4FFAFBF11E}" srcOrd="0" destOrd="0" presId="urn:microsoft.com/office/officeart/2005/8/layout/hProcess11"/>
    <dgm:cxn modelId="{7399D438-938C-4B95-B939-B904C1F08A02}" srcId="{BC4D3C0D-9931-4E2F-A0FC-0DE5A70D4DA8}" destId="{7C400201-F99B-40FB-80CA-0031E1B70C47}" srcOrd="1" destOrd="0" parTransId="{BCBA9377-EFE1-4AE0-8DD6-9981171EA808}" sibTransId="{CA218297-4919-4219-8B53-9EDAD913986D}"/>
    <dgm:cxn modelId="{6A4B9E96-891D-4D4D-853E-AEC0299E15B6}" type="presOf" srcId="{CD55AEE0-925A-4043-99ED-F51830FA7C71}" destId="{91861E80-C8F7-44D9-B162-7B491EEDB260}" srcOrd="0" destOrd="0" presId="urn:microsoft.com/office/officeart/2005/8/layout/hProcess11"/>
    <dgm:cxn modelId="{DE5DF8CB-F011-486D-B8D9-DD4C045E715E}" srcId="{BC4D3C0D-9931-4E2F-A0FC-0DE5A70D4DA8}" destId="{CD55AEE0-925A-4043-99ED-F51830FA7C71}" srcOrd="0" destOrd="0" parTransId="{A3F97FD3-23BA-40EE-81E5-E861FA162CBF}" sibTransId="{593AF490-D99F-4084-B9B5-7F805CEB03A9}"/>
    <dgm:cxn modelId="{C9993A3F-FFAE-426A-BDD5-1AB952133D26}" srcId="{BC4D3C0D-9931-4E2F-A0FC-0DE5A70D4DA8}" destId="{A91A8152-1B40-4859-8CE0-22B9216E2AA1}" srcOrd="2" destOrd="0" parTransId="{2920F178-B0AA-481D-912E-FD5C63D1AA4C}" sibTransId="{7191BC86-FC7F-409D-B80B-BB3F231783F4}"/>
    <dgm:cxn modelId="{8627FD7A-B0B2-418D-9B97-328F82FCB960}" type="presOf" srcId="{BC4D3C0D-9931-4E2F-A0FC-0DE5A70D4DA8}" destId="{D3972EDA-CAA0-454B-AFB7-20E1BD6BD4EC}" srcOrd="0" destOrd="0" presId="urn:microsoft.com/office/officeart/2005/8/layout/hProcess11"/>
    <dgm:cxn modelId="{2B1B8D54-7766-4EE2-988B-EDA343C1A4AF}" type="presOf" srcId="{7C400201-F99B-40FB-80CA-0031E1B70C47}" destId="{AACA7759-8244-418A-BE65-4C1BB6E88C18}" srcOrd="0" destOrd="0" presId="urn:microsoft.com/office/officeart/2005/8/layout/hProcess11"/>
    <dgm:cxn modelId="{972E49B4-C8D9-4E19-8E0B-2B9CEE8BB9BB}" type="presOf" srcId="{C0AD5D28-9938-459C-AC35-D077F95B799B}" destId="{0F489338-780D-475F-8229-79678B7AA998}" srcOrd="0" destOrd="0" presId="urn:microsoft.com/office/officeart/2005/8/layout/hProcess11"/>
    <dgm:cxn modelId="{E1DF6751-32DC-4A77-9599-4FD93E909510}" srcId="{BC4D3C0D-9931-4E2F-A0FC-0DE5A70D4DA8}" destId="{C0AD5D28-9938-459C-AC35-D077F95B799B}" srcOrd="3" destOrd="0" parTransId="{B6D9369F-1564-48FE-93AA-31E467342D36}" sibTransId="{8F8B5E69-E0FF-4299-8F0F-C9BBFC9552BC}"/>
    <dgm:cxn modelId="{5063AC63-CFEA-43DC-A18B-5F7DA69C3DA8}" type="presParOf" srcId="{D3972EDA-CAA0-454B-AFB7-20E1BD6BD4EC}" destId="{20F60F94-546E-40D4-995C-CBC3B20DC65E}" srcOrd="0" destOrd="0" presId="urn:microsoft.com/office/officeart/2005/8/layout/hProcess11"/>
    <dgm:cxn modelId="{7F8B6283-21F8-41F2-B776-BC3311592196}" type="presParOf" srcId="{D3972EDA-CAA0-454B-AFB7-20E1BD6BD4EC}" destId="{6F0977DB-DCB3-4293-A860-5717038CAE7D}" srcOrd="1" destOrd="0" presId="urn:microsoft.com/office/officeart/2005/8/layout/hProcess11"/>
    <dgm:cxn modelId="{181E0579-A10F-4BA9-83AC-7520ABC6090B}" type="presParOf" srcId="{6F0977DB-DCB3-4293-A860-5717038CAE7D}" destId="{DBE71175-B4F5-484A-BE87-2BFF6162E820}" srcOrd="0" destOrd="0" presId="urn:microsoft.com/office/officeart/2005/8/layout/hProcess11"/>
    <dgm:cxn modelId="{AC681434-5951-4625-8ADB-2021E3C8C2F6}" type="presParOf" srcId="{DBE71175-B4F5-484A-BE87-2BFF6162E820}" destId="{91861E80-C8F7-44D9-B162-7B491EEDB260}" srcOrd="0" destOrd="0" presId="urn:microsoft.com/office/officeart/2005/8/layout/hProcess11"/>
    <dgm:cxn modelId="{3BC33932-39F7-4299-BC3D-0FC257CDBDBB}" type="presParOf" srcId="{DBE71175-B4F5-484A-BE87-2BFF6162E820}" destId="{1E2ED7AC-521E-4F8A-90DB-7EB556FA18FF}" srcOrd="1" destOrd="0" presId="urn:microsoft.com/office/officeart/2005/8/layout/hProcess11"/>
    <dgm:cxn modelId="{4A9C93FF-9B06-4BA5-848F-61A2A6784B9C}" type="presParOf" srcId="{DBE71175-B4F5-484A-BE87-2BFF6162E820}" destId="{BA9053AF-2871-4364-8CB9-909BB25B249A}" srcOrd="2" destOrd="0" presId="urn:microsoft.com/office/officeart/2005/8/layout/hProcess11"/>
    <dgm:cxn modelId="{EE910AAA-5A63-423F-8AB9-07A6341646F3}" type="presParOf" srcId="{6F0977DB-DCB3-4293-A860-5717038CAE7D}" destId="{528C070D-3C01-409E-9C90-8B67A502589E}" srcOrd="1" destOrd="0" presId="urn:microsoft.com/office/officeart/2005/8/layout/hProcess11"/>
    <dgm:cxn modelId="{6F965CD1-A1CA-492E-8742-491C4F31187B}" type="presParOf" srcId="{6F0977DB-DCB3-4293-A860-5717038CAE7D}" destId="{25AA2A3F-166A-40E9-B658-013EA1F5DDBF}" srcOrd="2" destOrd="0" presId="urn:microsoft.com/office/officeart/2005/8/layout/hProcess11"/>
    <dgm:cxn modelId="{73B6C179-D948-4AB6-B4BA-66BF24088CA4}" type="presParOf" srcId="{25AA2A3F-166A-40E9-B658-013EA1F5DDBF}" destId="{AACA7759-8244-418A-BE65-4C1BB6E88C18}" srcOrd="0" destOrd="0" presId="urn:microsoft.com/office/officeart/2005/8/layout/hProcess11"/>
    <dgm:cxn modelId="{7960BE44-67AC-494B-822D-548101B5C1B2}" type="presParOf" srcId="{25AA2A3F-166A-40E9-B658-013EA1F5DDBF}" destId="{138EC645-A7D7-4347-BFB8-BE20A277778D}" srcOrd="1" destOrd="0" presId="urn:microsoft.com/office/officeart/2005/8/layout/hProcess11"/>
    <dgm:cxn modelId="{6F2D0F5A-3FE7-4D5F-AE60-7AED8EC50238}" type="presParOf" srcId="{25AA2A3F-166A-40E9-B658-013EA1F5DDBF}" destId="{991DF488-BFE4-4D16-90C7-E5138420DC68}" srcOrd="2" destOrd="0" presId="urn:microsoft.com/office/officeart/2005/8/layout/hProcess11"/>
    <dgm:cxn modelId="{096DBBD2-3162-428D-98F7-271767822492}" type="presParOf" srcId="{6F0977DB-DCB3-4293-A860-5717038CAE7D}" destId="{BBBE8F8B-058F-4BD7-93C1-CC135909EFB9}" srcOrd="3" destOrd="0" presId="urn:microsoft.com/office/officeart/2005/8/layout/hProcess11"/>
    <dgm:cxn modelId="{F7F937E1-0748-4086-B183-956DF51ABB5D}" type="presParOf" srcId="{6F0977DB-DCB3-4293-A860-5717038CAE7D}" destId="{0792AE76-7DD7-4584-918E-3321F81E6687}" srcOrd="4" destOrd="0" presId="urn:microsoft.com/office/officeart/2005/8/layout/hProcess11"/>
    <dgm:cxn modelId="{831267B2-7352-4C17-B142-2743570620BD}" type="presParOf" srcId="{0792AE76-7DD7-4584-918E-3321F81E6687}" destId="{3F62372E-AAA9-4837-BC74-9A4FFAFBF11E}" srcOrd="0" destOrd="0" presId="urn:microsoft.com/office/officeart/2005/8/layout/hProcess11"/>
    <dgm:cxn modelId="{1B554B06-0645-4DF2-93CE-C2A1EFB98669}" type="presParOf" srcId="{0792AE76-7DD7-4584-918E-3321F81E6687}" destId="{BD5AFB7D-928D-4F48-8108-353A74949FC3}" srcOrd="1" destOrd="0" presId="urn:microsoft.com/office/officeart/2005/8/layout/hProcess11"/>
    <dgm:cxn modelId="{EC43B81C-BDD3-41D1-8B58-1E95D232193F}" type="presParOf" srcId="{0792AE76-7DD7-4584-918E-3321F81E6687}" destId="{EC8410F6-E995-445A-BD82-3DF32BFAEDCA}" srcOrd="2" destOrd="0" presId="urn:microsoft.com/office/officeart/2005/8/layout/hProcess11"/>
    <dgm:cxn modelId="{1E41E3F3-5702-41D0-85B6-81DDD2C7C61F}" type="presParOf" srcId="{6F0977DB-DCB3-4293-A860-5717038CAE7D}" destId="{332931C8-556B-49E9-9A45-224A9E36947E}" srcOrd="5" destOrd="0" presId="urn:microsoft.com/office/officeart/2005/8/layout/hProcess11"/>
    <dgm:cxn modelId="{5B0A34B0-05D3-4636-A6B2-612DB3BC6EEA}" type="presParOf" srcId="{6F0977DB-DCB3-4293-A860-5717038CAE7D}" destId="{85D4C11E-0A70-4DFF-9C36-C20C441C07EF}" srcOrd="6" destOrd="0" presId="urn:microsoft.com/office/officeart/2005/8/layout/hProcess11"/>
    <dgm:cxn modelId="{CDF62473-C78D-4EEC-B1F8-7A8DA87592A8}" type="presParOf" srcId="{85D4C11E-0A70-4DFF-9C36-C20C441C07EF}" destId="{0F489338-780D-475F-8229-79678B7AA998}" srcOrd="0" destOrd="0" presId="urn:microsoft.com/office/officeart/2005/8/layout/hProcess11"/>
    <dgm:cxn modelId="{ADC9A783-5E33-4012-84AE-BF200A422ABC}" type="presParOf" srcId="{85D4C11E-0A70-4DFF-9C36-C20C441C07EF}" destId="{D2584C0F-AAA6-4708-ACD5-C4D2B2FABB7F}" srcOrd="1" destOrd="0" presId="urn:microsoft.com/office/officeart/2005/8/layout/hProcess11"/>
    <dgm:cxn modelId="{4D6E522E-71BD-4D84-A4F0-62F19D37B806}" type="presParOf" srcId="{85D4C11E-0A70-4DFF-9C36-C20C441C07EF}" destId="{59D6172C-F140-49FB-A6D6-98BC359A0360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B01F94-AA53-4096-B21C-565B2B1B2CD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92F9E2-ADA7-4464-970E-9E1381EDB113}">
      <dgm:prSet/>
      <dgm:spPr/>
      <dgm:t>
        <a:bodyPr/>
        <a:lstStyle/>
        <a:p>
          <a:pPr rtl="0"/>
          <a:r>
            <a:rPr lang="en-US" dirty="0" smtClean="0"/>
            <a:t>By performing Transfer Learning and K-Nearest Neighbor, we are able to predict and recommend similar content based on the search history of the customer</a:t>
          </a:r>
          <a:endParaRPr lang="en-US" dirty="0"/>
        </a:p>
      </dgm:t>
    </dgm:pt>
    <dgm:pt modelId="{0C46264E-5301-41FB-B1F9-01304D3ED733}" type="sibTrans" cxnId="{E92E0D0A-ADEE-461D-8847-359668E6ED52}">
      <dgm:prSet/>
      <dgm:spPr/>
      <dgm:t>
        <a:bodyPr/>
        <a:lstStyle/>
        <a:p>
          <a:endParaRPr lang="en-US"/>
        </a:p>
      </dgm:t>
    </dgm:pt>
    <dgm:pt modelId="{2D137D20-6CE0-4344-B61D-6619FAD4DE63}" type="parTrans" cxnId="{E92E0D0A-ADEE-461D-8847-359668E6ED52}">
      <dgm:prSet/>
      <dgm:spPr/>
      <dgm:t>
        <a:bodyPr/>
        <a:lstStyle/>
        <a:p>
          <a:endParaRPr lang="en-US"/>
        </a:p>
      </dgm:t>
    </dgm:pt>
    <dgm:pt modelId="{55B31308-7D3F-4B02-9BF0-3644FDD4E34D}" type="pres">
      <dgm:prSet presAssocID="{0AB01F94-AA53-4096-B21C-565B2B1B2CD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0248B5-58A0-4B96-B4BA-79A8C8425A74}" type="pres">
      <dgm:prSet presAssocID="{8992F9E2-ADA7-4464-970E-9E1381EDB113}" presName="composite" presStyleCnt="0"/>
      <dgm:spPr/>
    </dgm:pt>
    <dgm:pt modelId="{FD7DCD60-A616-40F8-9216-2E53C34EA72C}" type="pres">
      <dgm:prSet presAssocID="{8992F9E2-ADA7-4464-970E-9E1381EDB113}" presName="bgChev" presStyleLbl="node1" presStyleIdx="0" presStyleCnt="1"/>
      <dgm:spPr/>
    </dgm:pt>
    <dgm:pt modelId="{80975E57-47F9-498C-8277-D763FC60BA31}" type="pres">
      <dgm:prSet presAssocID="{8992F9E2-ADA7-4464-970E-9E1381EDB113}" presName="txNode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2E0D0A-ADEE-461D-8847-359668E6ED52}" srcId="{0AB01F94-AA53-4096-B21C-565B2B1B2CDA}" destId="{8992F9E2-ADA7-4464-970E-9E1381EDB113}" srcOrd="0" destOrd="0" parTransId="{2D137D20-6CE0-4344-B61D-6619FAD4DE63}" sibTransId="{0C46264E-5301-41FB-B1F9-01304D3ED733}"/>
    <dgm:cxn modelId="{48F9411C-9F9D-437F-945A-7391A359C3DE}" type="presOf" srcId="{8992F9E2-ADA7-4464-970E-9E1381EDB113}" destId="{80975E57-47F9-498C-8277-D763FC60BA31}" srcOrd="0" destOrd="0" presId="urn:microsoft.com/office/officeart/2005/8/layout/chevronAccent+Icon"/>
    <dgm:cxn modelId="{0F6AFB69-A395-43C0-8565-FEBB70F0A13F}" type="presOf" srcId="{0AB01F94-AA53-4096-B21C-565B2B1B2CDA}" destId="{55B31308-7D3F-4B02-9BF0-3644FDD4E34D}" srcOrd="0" destOrd="0" presId="urn:microsoft.com/office/officeart/2005/8/layout/chevronAccent+Icon"/>
    <dgm:cxn modelId="{57EA63B1-6072-4901-9E45-3EA1F50B1966}" type="presParOf" srcId="{55B31308-7D3F-4B02-9BF0-3644FDD4E34D}" destId="{B20248B5-58A0-4B96-B4BA-79A8C8425A74}" srcOrd="0" destOrd="0" presId="urn:microsoft.com/office/officeart/2005/8/layout/chevronAccent+Icon"/>
    <dgm:cxn modelId="{7BCA4522-1FBB-4FE9-A71E-1E32AD4D7898}" type="presParOf" srcId="{B20248B5-58A0-4B96-B4BA-79A8C8425A74}" destId="{FD7DCD60-A616-40F8-9216-2E53C34EA72C}" srcOrd="0" destOrd="0" presId="urn:microsoft.com/office/officeart/2005/8/layout/chevronAccent+Icon"/>
    <dgm:cxn modelId="{C73DC3C6-9C86-47F5-94B7-BC16E9C9F7AF}" type="presParOf" srcId="{B20248B5-58A0-4B96-B4BA-79A8C8425A74}" destId="{80975E57-47F9-498C-8277-D763FC60BA31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B53BBF-C668-4D17-B520-2055B73E92E8}" type="doc">
      <dgm:prSet loTypeId="urn:microsoft.com/office/officeart/2008/layout/VerticalCurvedLis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3A84A0-4B43-4356-870C-14022F88AEE8}">
      <dgm:prSet/>
      <dgm:spPr/>
      <dgm:t>
        <a:bodyPr/>
        <a:lstStyle/>
        <a:p>
          <a:pPr rtl="0"/>
          <a:r>
            <a:rPr lang="en-US" dirty="0" smtClean="0"/>
            <a:t>Model deployment using Streamlit involves creating a web application that allows users to interact with a trained machine learning model</a:t>
          </a:r>
          <a:r>
            <a:rPr lang="en-US" dirty="0" smtClean="0"/>
            <a:t>. </a:t>
          </a:r>
        </a:p>
        <a:p>
          <a:pPr rtl="0"/>
          <a:r>
            <a:rPr lang="en-US" b="0" i="0" dirty="0" smtClean="0"/>
            <a:t>We took an input image from a third-party e-commerce website and checked recommendations from our image dataset.</a:t>
          </a:r>
          <a:endParaRPr lang="en-US" dirty="0"/>
        </a:p>
      </dgm:t>
    </dgm:pt>
    <dgm:pt modelId="{23EC9F15-005E-47C4-ABD9-C13E1D8AAD00}" type="parTrans" cxnId="{EA792E4C-40D3-4807-825A-2CBD39EF4313}">
      <dgm:prSet/>
      <dgm:spPr/>
      <dgm:t>
        <a:bodyPr/>
        <a:lstStyle/>
        <a:p>
          <a:endParaRPr lang="en-US"/>
        </a:p>
      </dgm:t>
    </dgm:pt>
    <dgm:pt modelId="{75883A8F-9B97-4F02-A8F6-4BC650A52569}" type="sibTrans" cxnId="{EA792E4C-40D3-4807-825A-2CBD39EF4313}">
      <dgm:prSet/>
      <dgm:spPr/>
      <dgm:t>
        <a:bodyPr/>
        <a:lstStyle/>
        <a:p>
          <a:endParaRPr lang="en-US"/>
        </a:p>
      </dgm:t>
    </dgm:pt>
    <dgm:pt modelId="{0548462A-4797-4743-8E52-7E3C3B70E76E}" type="pres">
      <dgm:prSet presAssocID="{5DB53BBF-C668-4D17-B520-2055B73E92E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CED11EC-6ACA-45C7-B4BF-12DD95AB0EF5}" type="pres">
      <dgm:prSet presAssocID="{5DB53BBF-C668-4D17-B520-2055B73E92E8}" presName="Name1" presStyleCnt="0"/>
      <dgm:spPr/>
    </dgm:pt>
    <dgm:pt modelId="{193F3F8D-2EBA-40AD-AEAD-44B0FFBAEDB0}" type="pres">
      <dgm:prSet presAssocID="{5DB53BBF-C668-4D17-B520-2055B73E92E8}" presName="cycle" presStyleCnt="0"/>
      <dgm:spPr/>
    </dgm:pt>
    <dgm:pt modelId="{DFB9E9CF-FE81-4466-88BA-8A74B632F49C}" type="pres">
      <dgm:prSet presAssocID="{5DB53BBF-C668-4D17-B520-2055B73E92E8}" presName="srcNode" presStyleLbl="node1" presStyleIdx="0" presStyleCnt="1"/>
      <dgm:spPr/>
    </dgm:pt>
    <dgm:pt modelId="{02CA70FC-FE17-430A-B709-463015DAF062}" type="pres">
      <dgm:prSet presAssocID="{5DB53BBF-C668-4D17-B520-2055B73E92E8}" presName="conn" presStyleLbl="parChTrans1D2" presStyleIdx="0" presStyleCnt="1"/>
      <dgm:spPr/>
      <dgm:t>
        <a:bodyPr/>
        <a:lstStyle/>
        <a:p>
          <a:endParaRPr lang="en-US"/>
        </a:p>
      </dgm:t>
    </dgm:pt>
    <dgm:pt modelId="{C71E45EB-96D3-4414-84E8-B6F17ED48BFF}" type="pres">
      <dgm:prSet presAssocID="{5DB53BBF-C668-4D17-B520-2055B73E92E8}" presName="extraNode" presStyleLbl="node1" presStyleIdx="0" presStyleCnt="1"/>
      <dgm:spPr/>
    </dgm:pt>
    <dgm:pt modelId="{833EABA2-5F2C-4F9A-8446-1533A7F6C3E1}" type="pres">
      <dgm:prSet presAssocID="{5DB53BBF-C668-4D17-B520-2055B73E92E8}" presName="dstNode" presStyleLbl="node1" presStyleIdx="0" presStyleCnt="1"/>
      <dgm:spPr/>
    </dgm:pt>
    <dgm:pt modelId="{4DD76365-B700-4EE5-8AC8-682DA529FEBD}" type="pres">
      <dgm:prSet presAssocID="{3A3A84A0-4B43-4356-870C-14022F88AEE8}" presName="text_1" presStyleLbl="node1" presStyleIdx="0" presStyleCnt="1" custScaleX="87072" custLinFactNeighborX="-28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F3B81E-165E-4EC9-B12E-9F59C8258C8C}" type="pres">
      <dgm:prSet presAssocID="{3A3A84A0-4B43-4356-870C-14022F88AEE8}" presName="accent_1" presStyleCnt="0"/>
      <dgm:spPr/>
    </dgm:pt>
    <dgm:pt modelId="{E6F7C437-CF50-42D8-B5EA-735D248FE310}" type="pres">
      <dgm:prSet presAssocID="{3A3A84A0-4B43-4356-870C-14022F88AEE8}" presName="accentRepeatNode" presStyleLbl="solidFgAcc1" presStyleIdx="0" presStyleCnt="1" custScaleX="153175" custScaleY="123257"/>
      <dgm:spPr/>
      <dgm:t>
        <a:bodyPr/>
        <a:lstStyle/>
        <a:p>
          <a:endParaRPr lang="en-US"/>
        </a:p>
      </dgm:t>
    </dgm:pt>
  </dgm:ptLst>
  <dgm:cxnLst>
    <dgm:cxn modelId="{EA792E4C-40D3-4807-825A-2CBD39EF4313}" srcId="{5DB53BBF-C668-4D17-B520-2055B73E92E8}" destId="{3A3A84A0-4B43-4356-870C-14022F88AEE8}" srcOrd="0" destOrd="0" parTransId="{23EC9F15-005E-47C4-ABD9-C13E1D8AAD00}" sibTransId="{75883A8F-9B97-4F02-A8F6-4BC650A52569}"/>
    <dgm:cxn modelId="{4F268B3D-B9E3-48EC-9DE2-C334A4707F7A}" type="presOf" srcId="{75883A8F-9B97-4F02-A8F6-4BC650A52569}" destId="{02CA70FC-FE17-430A-B709-463015DAF062}" srcOrd="0" destOrd="0" presId="urn:microsoft.com/office/officeart/2008/layout/VerticalCurvedList"/>
    <dgm:cxn modelId="{2A44B93C-D06E-4E1B-8009-154295E84BD8}" type="presOf" srcId="{3A3A84A0-4B43-4356-870C-14022F88AEE8}" destId="{4DD76365-B700-4EE5-8AC8-682DA529FEBD}" srcOrd="0" destOrd="0" presId="urn:microsoft.com/office/officeart/2008/layout/VerticalCurvedList"/>
    <dgm:cxn modelId="{3A1158D8-FCE1-4224-861C-129D99668012}" type="presOf" srcId="{5DB53BBF-C668-4D17-B520-2055B73E92E8}" destId="{0548462A-4797-4743-8E52-7E3C3B70E76E}" srcOrd="0" destOrd="0" presId="urn:microsoft.com/office/officeart/2008/layout/VerticalCurvedList"/>
    <dgm:cxn modelId="{42AFA27F-BB51-4DBB-BB49-13614B4E7F88}" type="presParOf" srcId="{0548462A-4797-4743-8E52-7E3C3B70E76E}" destId="{3CED11EC-6ACA-45C7-B4BF-12DD95AB0EF5}" srcOrd="0" destOrd="0" presId="urn:microsoft.com/office/officeart/2008/layout/VerticalCurvedList"/>
    <dgm:cxn modelId="{2FFF81D1-242A-43C2-84DC-A13A0A91C33E}" type="presParOf" srcId="{3CED11EC-6ACA-45C7-B4BF-12DD95AB0EF5}" destId="{193F3F8D-2EBA-40AD-AEAD-44B0FFBAEDB0}" srcOrd="0" destOrd="0" presId="urn:microsoft.com/office/officeart/2008/layout/VerticalCurvedList"/>
    <dgm:cxn modelId="{13159538-65EC-49FE-A7A9-97F746149B46}" type="presParOf" srcId="{193F3F8D-2EBA-40AD-AEAD-44B0FFBAEDB0}" destId="{DFB9E9CF-FE81-4466-88BA-8A74B632F49C}" srcOrd="0" destOrd="0" presId="urn:microsoft.com/office/officeart/2008/layout/VerticalCurvedList"/>
    <dgm:cxn modelId="{DB76588E-9BA5-4086-A42F-8D142D7680E6}" type="presParOf" srcId="{193F3F8D-2EBA-40AD-AEAD-44B0FFBAEDB0}" destId="{02CA70FC-FE17-430A-B709-463015DAF062}" srcOrd="1" destOrd="0" presId="urn:microsoft.com/office/officeart/2008/layout/VerticalCurvedList"/>
    <dgm:cxn modelId="{78CC9746-A770-4D76-B142-B4F50A80F54D}" type="presParOf" srcId="{193F3F8D-2EBA-40AD-AEAD-44B0FFBAEDB0}" destId="{C71E45EB-96D3-4414-84E8-B6F17ED48BFF}" srcOrd="2" destOrd="0" presId="urn:microsoft.com/office/officeart/2008/layout/VerticalCurvedList"/>
    <dgm:cxn modelId="{BE76926F-C51D-404B-8140-12DE5791655A}" type="presParOf" srcId="{193F3F8D-2EBA-40AD-AEAD-44B0FFBAEDB0}" destId="{833EABA2-5F2C-4F9A-8446-1533A7F6C3E1}" srcOrd="3" destOrd="0" presId="urn:microsoft.com/office/officeart/2008/layout/VerticalCurvedList"/>
    <dgm:cxn modelId="{31429C2D-4C55-48F3-86F4-D96BC7DCE210}" type="presParOf" srcId="{3CED11EC-6ACA-45C7-B4BF-12DD95AB0EF5}" destId="{4DD76365-B700-4EE5-8AC8-682DA529FEBD}" srcOrd="1" destOrd="0" presId="urn:microsoft.com/office/officeart/2008/layout/VerticalCurvedList"/>
    <dgm:cxn modelId="{6D2CF045-CA1F-4F82-BE1D-943E3B508456}" type="presParOf" srcId="{3CED11EC-6ACA-45C7-B4BF-12DD95AB0EF5}" destId="{64F3B81E-165E-4EC9-B12E-9F59C8258C8C}" srcOrd="2" destOrd="0" presId="urn:microsoft.com/office/officeart/2008/layout/VerticalCurvedList"/>
    <dgm:cxn modelId="{B6638570-EA81-42E4-B193-BB52BC2EBAA9}" type="presParOf" srcId="{64F3B81E-165E-4EC9-B12E-9F59C8258C8C}" destId="{E6F7C437-CF50-42D8-B5EA-735D248FE31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E1155-1441-4435-A80E-F17B23164299}">
      <dsp:nvSpPr>
        <dsp:cNvPr id="0" name=""/>
        <dsp:cNvSpPr/>
      </dsp:nvSpPr>
      <dsp:spPr>
        <a:xfrm>
          <a:off x="827246" y="0"/>
          <a:ext cx="9375457" cy="36782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FAB357-A2C5-43CA-B877-63A6EA7237C3}">
      <dsp:nvSpPr>
        <dsp:cNvPr id="0" name=""/>
        <dsp:cNvSpPr/>
      </dsp:nvSpPr>
      <dsp:spPr>
        <a:xfrm>
          <a:off x="3096" y="1103471"/>
          <a:ext cx="1172740" cy="1471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smtClean="0"/>
            <a:t>Introduction</a:t>
          </a:r>
          <a:endParaRPr lang="en-US" sz="1200" kern="1200"/>
        </a:p>
      </dsp:txBody>
      <dsp:txXfrm>
        <a:off x="60344" y="1160719"/>
        <a:ext cx="1058244" cy="1356799"/>
      </dsp:txXfrm>
    </dsp:sp>
    <dsp:sp modelId="{2E009C28-4855-46EF-819D-AF7D5317AE0B}">
      <dsp:nvSpPr>
        <dsp:cNvPr id="0" name=""/>
        <dsp:cNvSpPr/>
      </dsp:nvSpPr>
      <dsp:spPr>
        <a:xfrm>
          <a:off x="1234473" y="1103471"/>
          <a:ext cx="1172740" cy="1471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Deep Learning Technique</a:t>
          </a:r>
          <a:endParaRPr lang="en-US" sz="1200" kern="1200" dirty="0"/>
        </a:p>
      </dsp:txBody>
      <dsp:txXfrm>
        <a:off x="1291721" y="1160719"/>
        <a:ext cx="1058244" cy="1356799"/>
      </dsp:txXfrm>
    </dsp:sp>
    <dsp:sp modelId="{D8181BAC-16E8-44C6-945D-AED94F2C0FF4}">
      <dsp:nvSpPr>
        <dsp:cNvPr id="0" name=""/>
        <dsp:cNvSpPr/>
      </dsp:nvSpPr>
      <dsp:spPr>
        <a:xfrm>
          <a:off x="2465850" y="1103471"/>
          <a:ext cx="1172740" cy="1471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RESNET50</a:t>
          </a:r>
          <a:endParaRPr lang="en-US" sz="1200" kern="1200" dirty="0"/>
        </a:p>
      </dsp:txBody>
      <dsp:txXfrm>
        <a:off x="2523098" y="1160719"/>
        <a:ext cx="1058244" cy="1356799"/>
      </dsp:txXfrm>
    </dsp:sp>
    <dsp:sp modelId="{B31373C2-46A8-4641-B61F-78CF65792491}">
      <dsp:nvSpPr>
        <dsp:cNvPr id="0" name=""/>
        <dsp:cNvSpPr/>
      </dsp:nvSpPr>
      <dsp:spPr>
        <a:xfrm>
          <a:off x="3697227" y="1103471"/>
          <a:ext cx="1172740" cy="1471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Pipeline</a:t>
          </a:r>
          <a:endParaRPr lang="en-US" sz="1200" kern="1200" dirty="0"/>
        </a:p>
      </dsp:txBody>
      <dsp:txXfrm>
        <a:off x="3754475" y="1160719"/>
        <a:ext cx="1058244" cy="1356799"/>
      </dsp:txXfrm>
    </dsp:sp>
    <dsp:sp modelId="{BFC8D9E2-C6A0-4E22-9E9A-3E6657862568}">
      <dsp:nvSpPr>
        <dsp:cNvPr id="0" name=""/>
        <dsp:cNvSpPr/>
      </dsp:nvSpPr>
      <dsp:spPr>
        <a:xfrm>
          <a:off x="4928604" y="1103471"/>
          <a:ext cx="1172740" cy="1471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Get Data &amp; Data Understanding</a:t>
          </a:r>
          <a:endParaRPr lang="en-US" sz="1200" kern="1200" dirty="0"/>
        </a:p>
      </dsp:txBody>
      <dsp:txXfrm>
        <a:off x="4985852" y="1160719"/>
        <a:ext cx="1058244" cy="1356799"/>
      </dsp:txXfrm>
    </dsp:sp>
    <dsp:sp modelId="{4584ACFD-AEC4-424B-8AFE-F0DA451C0D4A}">
      <dsp:nvSpPr>
        <dsp:cNvPr id="0" name=""/>
        <dsp:cNvSpPr/>
      </dsp:nvSpPr>
      <dsp:spPr>
        <a:xfrm>
          <a:off x="6159982" y="1103471"/>
          <a:ext cx="1172740" cy="1471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Exploratory Data Analysis</a:t>
          </a:r>
          <a:endParaRPr lang="en-US" sz="1200" kern="1200" dirty="0"/>
        </a:p>
      </dsp:txBody>
      <dsp:txXfrm>
        <a:off x="6217230" y="1160719"/>
        <a:ext cx="1058244" cy="1356799"/>
      </dsp:txXfrm>
    </dsp:sp>
    <dsp:sp modelId="{112F6470-504C-4D94-99EC-9120D2F0BE4A}">
      <dsp:nvSpPr>
        <dsp:cNvPr id="0" name=""/>
        <dsp:cNvSpPr/>
      </dsp:nvSpPr>
      <dsp:spPr>
        <a:xfrm>
          <a:off x="7391359" y="1103471"/>
          <a:ext cx="1172740" cy="1471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K-Nearest Neighbor</a:t>
          </a:r>
          <a:endParaRPr lang="en-US" sz="1200" kern="1200" dirty="0"/>
        </a:p>
      </dsp:txBody>
      <dsp:txXfrm>
        <a:off x="7448607" y="1160719"/>
        <a:ext cx="1058244" cy="1356799"/>
      </dsp:txXfrm>
    </dsp:sp>
    <dsp:sp modelId="{B44B747D-97F2-40C4-9C0A-7EFA18F726F5}">
      <dsp:nvSpPr>
        <dsp:cNvPr id="0" name=""/>
        <dsp:cNvSpPr/>
      </dsp:nvSpPr>
      <dsp:spPr>
        <a:xfrm>
          <a:off x="8622736" y="1103471"/>
          <a:ext cx="1172740" cy="1471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Conclusion</a:t>
          </a:r>
          <a:endParaRPr lang="en-US" sz="1200" kern="1200" dirty="0"/>
        </a:p>
      </dsp:txBody>
      <dsp:txXfrm>
        <a:off x="8679984" y="1160719"/>
        <a:ext cx="1058244" cy="1356799"/>
      </dsp:txXfrm>
    </dsp:sp>
    <dsp:sp modelId="{0E17724F-F535-4EFB-B5F4-E23A77784B9C}">
      <dsp:nvSpPr>
        <dsp:cNvPr id="0" name=""/>
        <dsp:cNvSpPr/>
      </dsp:nvSpPr>
      <dsp:spPr>
        <a:xfrm>
          <a:off x="9854113" y="1103471"/>
          <a:ext cx="1172740" cy="1471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Deployment</a:t>
          </a:r>
          <a:endParaRPr lang="en-US" sz="1200" kern="1200" dirty="0"/>
        </a:p>
      </dsp:txBody>
      <dsp:txXfrm>
        <a:off x="9911361" y="1160719"/>
        <a:ext cx="1058244" cy="13567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F60F94-546E-40D4-995C-CBC3B20DC65E}">
      <dsp:nvSpPr>
        <dsp:cNvPr id="0" name=""/>
        <dsp:cNvSpPr/>
      </dsp:nvSpPr>
      <dsp:spPr>
        <a:xfrm>
          <a:off x="0" y="1103490"/>
          <a:ext cx="11029615" cy="1471321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861E80-C8F7-44D9-B162-7B491EEDB260}">
      <dsp:nvSpPr>
        <dsp:cNvPr id="0" name=""/>
        <dsp:cNvSpPr/>
      </dsp:nvSpPr>
      <dsp:spPr>
        <a:xfrm>
          <a:off x="9" y="1056577"/>
          <a:ext cx="1787709" cy="414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Acquisition</a:t>
          </a:r>
          <a:endParaRPr lang="en-US" sz="1600" kern="1200" dirty="0"/>
        </a:p>
      </dsp:txBody>
      <dsp:txXfrm>
        <a:off x="9" y="1056577"/>
        <a:ext cx="1787709" cy="414942"/>
      </dsp:txXfrm>
    </dsp:sp>
    <dsp:sp modelId="{1E2ED7AC-521E-4F8A-90DB-7EB556FA18FF}">
      <dsp:nvSpPr>
        <dsp:cNvPr id="0" name=""/>
        <dsp:cNvSpPr/>
      </dsp:nvSpPr>
      <dsp:spPr>
        <a:xfrm>
          <a:off x="310442" y="1471321"/>
          <a:ext cx="367830" cy="367830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CA7759-8244-418A-BE65-4C1BB6E88C18}">
      <dsp:nvSpPr>
        <dsp:cNvPr id="0" name=""/>
        <dsp:cNvSpPr/>
      </dsp:nvSpPr>
      <dsp:spPr>
        <a:xfrm>
          <a:off x="2799797" y="1041375"/>
          <a:ext cx="2148964" cy="354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Extract Features</a:t>
          </a:r>
          <a:endParaRPr lang="en-US" sz="1600" kern="1200" dirty="0"/>
        </a:p>
      </dsp:txBody>
      <dsp:txXfrm>
        <a:off x="2799797" y="1041375"/>
        <a:ext cx="2148964" cy="354838"/>
      </dsp:txXfrm>
    </dsp:sp>
    <dsp:sp modelId="{138EC645-A7D7-4347-BFB8-BE20A277778D}">
      <dsp:nvSpPr>
        <dsp:cNvPr id="0" name=""/>
        <dsp:cNvSpPr/>
      </dsp:nvSpPr>
      <dsp:spPr>
        <a:xfrm>
          <a:off x="3681638" y="1458608"/>
          <a:ext cx="367830" cy="3678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62372E-AAA9-4837-BC74-9A4FFAFBF11E}">
      <dsp:nvSpPr>
        <dsp:cNvPr id="0" name=""/>
        <dsp:cNvSpPr/>
      </dsp:nvSpPr>
      <dsp:spPr>
        <a:xfrm>
          <a:off x="4543455" y="2206985"/>
          <a:ext cx="2321180" cy="423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Load Extracted Features</a:t>
          </a:r>
          <a:endParaRPr lang="en-US" sz="1500" kern="1200" dirty="0"/>
        </a:p>
      </dsp:txBody>
      <dsp:txXfrm>
        <a:off x="4543455" y="2206985"/>
        <a:ext cx="2321180" cy="423725"/>
      </dsp:txXfrm>
    </dsp:sp>
    <dsp:sp modelId="{BD5AFB7D-928D-4F48-8108-353A74949FC3}">
      <dsp:nvSpPr>
        <dsp:cNvPr id="0" name=""/>
        <dsp:cNvSpPr/>
      </dsp:nvSpPr>
      <dsp:spPr>
        <a:xfrm>
          <a:off x="5401598" y="1839151"/>
          <a:ext cx="367830" cy="3678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89338-780D-475F-8229-79678B7AA998}">
      <dsp:nvSpPr>
        <dsp:cNvPr id="0" name=""/>
        <dsp:cNvSpPr/>
      </dsp:nvSpPr>
      <dsp:spPr>
        <a:xfrm>
          <a:off x="1370906" y="2206981"/>
          <a:ext cx="1408054" cy="520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Import Model</a:t>
          </a:r>
          <a:endParaRPr lang="en-US" sz="1500" kern="1200" dirty="0"/>
        </a:p>
      </dsp:txBody>
      <dsp:txXfrm>
        <a:off x="1370906" y="2206981"/>
        <a:ext cx="1408054" cy="520082"/>
      </dsp:txXfrm>
    </dsp:sp>
    <dsp:sp modelId="{D2584C0F-AAA6-4708-ACD5-C4D2B2FABB7F}">
      <dsp:nvSpPr>
        <dsp:cNvPr id="0" name=""/>
        <dsp:cNvSpPr/>
      </dsp:nvSpPr>
      <dsp:spPr>
        <a:xfrm>
          <a:off x="7071571" y="1438363"/>
          <a:ext cx="367830" cy="3678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DCD60-A616-40F8-9216-2E53C34EA72C}">
      <dsp:nvSpPr>
        <dsp:cNvPr id="0" name=""/>
        <dsp:cNvSpPr/>
      </dsp:nvSpPr>
      <dsp:spPr>
        <a:xfrm>
          <a:off x="0" y="581241"/>
          <a:ext cx="5214132" cy="201265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75E57-47F9-498C-8277-D763FC60BA31}">
      <dsp:nvSpPr>
        <dsp:cNvPr id="0" name=""/>
        <dsp:cNvSpPr/>
      </dsp:nvSpPr>
      <dsp:spPr>
        <a:xfrm>
          <a:off x="1390435" y="1084405"/>
          <a:ext cx="4403045" cy="2012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By performing Transfer Learning and K-Nearest Neighbor, we are able to predict and recommend similar content based on the search history of the customer</a:t>
          </a:r>
          <a:endParaRPr lang="en-US" sz="2300" kern="1200" dirty="0"/>
        </a:p>
      </dsp:txBody>
      <dsp:txXfrm>
        <a:off x="1449384" y="1143354"/>
        <a:ext cx="4285147" cy="18947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CA70FC-FE17-430A-B709-463015DAF062}">
      <dsp:nvSpPr>
        <dsp:cNvPr id="0" name=""/>
        <dsp:cNvSpPr/>
      </dsp:nvSpPr>
      <dsp:spPr>
        <a:xfrm>
          <a:off x="-1644222" y="-364647"/>
          <a:ext cx="2817946" cy="2817946"/>
        </a:xfrm>
        <a:prstGeom prst="blockArc">
          <a:avLst>
            <a:gd name="adj1" fmla="val 18900000"/>
            <a:gd name="adj2" fmla="val 2700000"/>
            <a:gd name="adj3" fmla="val 767"/>
          </a:avLst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76365-B700-4EE5-8AC8-682DA529FEBD}">
      <dsp:nvSpPr>
        <dsp:cNvPr id="0" name=""/>
        <dsp:cNvSpPr/>
      </dsp:nvSpPr>
      <dsp:spPr>
        <a:xfrm>
          <a:off x="1545443" y="530421"/>
          <a:ext cx="9308073" cy="1027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8933" tIns="40640" rIns="40640" bIns="4064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Model deployment using Streamlit involves creating a web application that allows users to interact with a trained machine learning model</a:t>
          </a:r>
          <a:r>
            <a:rPr lang="en-US" sz="1600" kern="1200" dirty="0" smtClean="0"/>
            <a:t>. </a:t>
          </a:r>
        </a:p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We took an input image from a third-party e-commerce website and checked recommendations from our image dataset.</a:t>
          </a:r>
          <a:endParaRPr lang="en-US" sz="1600" kern="1200" dirty="0"/>
        </a:p>
      </dsp:txBody>
      <dsp:txXfrm>
        <a:off x="1545443" y="530421"/>
        <a:ext cx="9308073" cy="1027807"/>
      </dsp:txXfrm>
    </dsp:sp>
    <dsp:sp modelId="{E6F7C437-CF50-42D8-B5EA-735D248FE310}">
      <dsp:nvSpPr>
        <dsp:cNvPr id="0" name=""/>
        <dsp:cNvSpPr/>
      </dsp:nvSpPr>
      <dsp:spPr>
        <a:xfrm>
          <a:off x="174711" y="252547"/>
          <a:ext cx="1967929" cy="15835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4FD32A-3F3E-4D5A-AA11-1C82B4583826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E2BB6AD-660A-403F-A381-A44892C7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62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D32A-3F3E-4D5A-AA11-1C82B4583826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B6AD-660A-403F-A381-A44892C7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9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4FD32A-3F3E-4D5A-AA11-1C82B4583826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E2BB6AD-660A-403F-A381-A44892C7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7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D32A-3F3E-4D5A-AA11-1C82B4583826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BE2BB6AD-660A-403F-A381-A44892C7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5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4FD32A-3F3E-4D5A-AA11-1C82B4583826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E2BB6AD-660A-403F-A381-A44892C7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1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D32A-3F3E-4D5A-AA11-1C82B4583826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B6AD-660A-403F-A381-A44892C7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0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D32A-3F3E-4D5A-AA11-1C82B4583826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B6AD-660A-403F-A381-A44892C7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1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D32A-3F3E-4D5A-AA11-1C82B4583826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B6AD-660A-403F-A381-A44892C7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0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D32A-3F3E-4D5A-AA11-1C82B4583826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B6AD-660A-403F-A381-A44892C7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6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4FD32A-3F3E-4D5A-AA11-1C82B4583826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E2BB6AD-660A-403F-A381-A44892C7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35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D32A-3F3E-4D5A-AA11-1C82B4583826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B6AD-660A-403F-A381-A44892C7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6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F4FD32A-3F3E-4D5A-AA11-1C82B4583826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E2BB6AD-660A-403F-A381-A44892C7E26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604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Fashion recommendation system by deep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Capstone project - ii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47" y="3085765"/>
            <a:ext cx="5908230" cy="32976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64476" y="3836223"/>
            <a:ext cx="53398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</a:t>
            </a:r>
            <a:r>
              <a:rPr lang="en-US" sz="3200" dirty="0" smtClean="0">
                <a:solidFill>
                  <a:schemeClr val="bg1"/>
                </a:solidFill>
              </a:rPr>
              <a:t>Presented By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               Aman Singh</a:t>
            </a:r>
          </a:p>
          <a:p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                      </a:t>
            </a:r>
          </a:p>
          <a:p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             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60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0832808"/>
              </p:ext>
            </p:extLst>
          </p:nvPr>
        </p:nvGraphicFramePr>
        <p:xfrm>
          <a:off x="3080553" y="2337250"/>
          <a:ext cx="5793481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962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Deployment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09328"/>
              </p:ext>
            </p:extLst>
          </p:nvPr>
        </p:nvGraphicFramePr>
        <p:xfrm>
          <a:off x="389269" y="1933303"/>
          <a:ext cx="11332467" cy="208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75" y="4116433"/>
            <a:ext cx="5120640" cy="26675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777" y="4116433"/>
            <a:ext cx="6156959" cy="26675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1192" y="2792962"/>
            <a:ext cx="214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62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766" y="3037364"/>
            <a:ext cx="7888772" cy="2509996"/>
          </a:xfrm>
        </p:spPr>
      </p:pic>
    </p:spTree>
    <p:extLst>
      <p:ext uri="{BB962C8B-B14F-4D97-AF65-F5344CB8AC3E}">
        <p14:creationId xmlns:p14="http://schemas.microsoft.com/office/powerpoint/2010/main" val="84373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Contents: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1181822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745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1193" y="1823444"/>
            <a:ext cx="11029615" cy="4774580"/>
          </a:xfrm>
        </p:spPr>
        <p:txBody>
          <a:bodyPr/>
          <a:lstStyle/>
          <a:p>
            <a:r>
              <a:rPr lang="en-US" dirty="0"/>
              <a:t>Recommendation </a:t>
            </a:r>
            <a:r>
              <a:rPr lang="en-US" dirty="0" smtClean="0"/>
              <a:t>system </a:t>
            </a:r>
            <a:r>
              <a:rPr lang="en-US" dirty="0"/>
              <a:t>is referred to as a decision-making approach for users under a multidimensional information </a:t>
            </a:r>
            <a:r>
              <a:rPr lang="en-US" dirty="0" smtClean="0"/>
              <a:t>environment. It </a:t>
            </a:r>
            <a:r>
              <a:rPr lang="en-US" dirty="0"/>
              <a:t>has also been defined as an e-commerce tool, which helps consumers search based on </a:t>
            </a:r>
            <a:r>
              <a:rPr lang="en-US" dirty="0" smtClean="0"/>
              <a:t>the knowledge </a:t>
            </a:r>
            <a:r>
              <a:rPr lang="en-US" dirty="0"/>
              <a:t>that is related to a consumer’s choices and </a:t>
            </a:r>
            <a:r>
              <a:rPr lang="en-US" dirty="0" smtClean="0"/>
              <a:t>preferences.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Recommendation System are of three types:</a:t>
            </a:r>
          </a:p>
          <a:p>
            <a:pPr marL="0" indent="0">
              <a:buNone/>
            </a:pPr>
            <a:r>
              <a:rPr lang="en-US" dirty="0" smtClean="0"/>
              <a:t>       1. Collaborative Filtering</a:t>
            </a:r>
          </a:p>
          <a:p>
            <a:pPr marL="0" indent="0">
              <a:buNone/>
            </a:pPr>
            <a:r>
              <a:rPr lang="en-US" dirty="0" smtClean="0"/>
              <a:t>       2. Content Based Filtering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3. Hybrid Recommendations </a:t>
            </a:r>
          </a:p>
          <a:p>
            <a:r>
              <a:rPr lang="en-US" dirty="0"/>
              <a:t>On e-commerce platforms, where numerous choices are available, an efficient recommendation system is required to sort, order, and efficiently convey relevant product content or information to users.</a:t>
            </a:r>
            <a:endParaRPr lang="en-US" dirty="0" smtClean="0"/>
          </a:p>
          <a:p>
            <a:r>
              <a:rPr lang="en-US" dirty="0"/>
              <a:t>A fashion recommendation system is an application that recommends the most trending fashion based on the user’s search query. 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if a user is looking for </a:t>
            </a:r>
            <a:r>
              <a:rPr lang="en-US" dirty="0" smtClean="0"/>
              <a:t>a high ankle shoes, </a:t>
            </a:r>
            <a:r>
              <a:rPr lang="en-US" dirty="0"/>
              <a:t>the recommendation system will recommend the most trending or highly </a:t>
            </a:r>
            <a:r>
              <a:rPr lang="en-US" dirty="0" smtClean="0"/>
              <a:t>rated high ankle shoes </a:t>
            </a:r>
            <a:r>
              <a:rPr lang="en-US" dirty="0"/>
              <a:t>on their </a:t>
            </a:r>
            <a:r>
              <a:rPr lang="en-US" dirty="0" smtClean="0"/>
              <a:t>platform.</a:t>
            </a:r>
          </a:p>
        </p:txBody>
      </p:sp>
    </p:spTree>
    <p:extLst>
      <p:ext uri="{BB962C8B-B14F-4D97-AF65-F5344CB8AC3E}">
        <p14:creationId xmlns:p14="http://schemas.microsoft.com/office/powerpoint/2010/main" val="417803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project, we have used ‘Transfer Learning’ technique.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Transfer Learning: </a:t>
            </a:r>
            <a:r>
              <a:rPr lang="en-US" dirty="0" smtClean="0"/>
              <a:t>It is a Machine learning Technique, which reuses a pre-trained model on a new problem. </a:t>
            </a:r>
          </a:p>
          <a:p>
            <a:endParaRPr lang="en-US" dirty="0" smtClean="0"/>
          </a:p>
          <a:p>
            <a:r>
              <a:rPr lang="en-US" dirty="0" smtClean="0"/>
              <a:t>Benefits of using Transfer Learning: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1</a:t>
            </a:r>
            <a:r>
              <a:rPr lang="en-US" dirty="0"/>
              <a:t>. Speed up the training process</a:t>
            </a:r>
          </a:p>
          <a:p>
            <a:pPr marL="0" indent="0">
              <a:buNone/>
            </a:pPr>
            <a:r>
              <a:rPr lang="en-US" dirty="0"/>
              <a:t>        2. Gives better performance</a:t>
            </a:r>
          </a:p>
          <a:p>
            <a:pPr marL="0" indent="0">
              <a:buNone/>
            </a:pPr>
            <a:r>
              <a:rPr lang="en-US" dirty="0"/>
              <a:t>        3. No need of large dataset 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623" y="3439885"/>
            <a:ext cx="7437297" cy="313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2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RESNET50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16183"/>
            <a:ext cx="11029615" cy="1913816"/>
          </a:xfrm>
        </p:spPr>
        <p:txBody>
          <a:bodyPr/>
          <a:lstStyle/>
          <a:p>
            <a:r>
              <a:rPr lang="en-US" dirty="0"/>
              <a:t>The ResNet50 is a deep convolutional neural network that was introduced by Microsoft Research in 2015</a:t>
            </a:r>
            <a:r>
              <a:rPr lang="en-US" dirty="0" smtClean="0"/>
              <a:t>.</a:t>
            </a:r>
          </a:p>
          <a:p>
            <a:r>
              <a:rPr lang="en-US" dirty="0"/>
              <a:t>It is a powerful model that has been trained on millions of images and can recognize a wide range of objects, including fashion items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consists </a:t>
            </a:r>
            <a:r>
              <a:rPr lang="en-US" dirty="0"/>
              <a:t>of 50 layers and achieved </a:t>
            </a:r>
            <a:r>
              <a:rPr lang="en-US" b="1" dirty="0" smtClean="0"/>
              <a:t>‘State-Of-The-Art’</a:t>
            </a:r>
            <a:r>
              <a:rPr lang="en-US" dirty="0" smtClean="0"/>
              <a:t> </a:t>
            </a:r>
            <a:r>
              <a:rPr lang="en-US" dirty="0"/>
              <a:t>performance on the ImageNet dataset in 2015.</a:t>
            </a:r>
            <a:endParaRPr lang="en-US" dirty="0" smtClean="0"/>
          </a:p>
          <a:p>
            <a:r>
              <a:rPr lang="en-US" dirty="0"/>
              <a:t>This makes it an ideal choice for building a fashion recommendation system.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1" y="4029999"/>
            <a:ext cx="11029615" cy="275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5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3910750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Oval 8"/>
          <p:cNvSpPr/>
          <p:nvPr/>
        </p:nvSpPr>
        <p:spPr>
          <a:xfrm>
            <a:off x="2507033" y="4019647"/>
            <a:ext cx="367830" cy="36783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7302137" y="3280306"/>
            <a:ext cx="1436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Save Images</a:t>
            </a:r>
            <a:endParaRPr lang="en-US" sz="1600" dirty="0"/>
          </a:p>
        </p:txBody>
      </p:sp>
      <p:sp>
        <p:nvSpPr>
          <p:cNvPr id="11" name="Oval 10"/>
          <p:cNvSpPr/>
          <p:nvPr/>
        </p:nvSpPr>
        <p:spPr>
          <a:xfrm>
            <a:off x="9308427" y="4022508"/>
            <a:ext cx="367830" cy="36783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8177348" y="4484914"/>
            <a:ext cx="2629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Generate Recommendations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2225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/>
              <a:t>Get Data &amp; Data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42011"/>
            <a:ext cx="11029615" cy="4841966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The dataset is obtained from Kaggle.</a:t>
            </a:r>
          </a:p>
          <a:p>
            <a:pPr fontAlgn="base"/>
            <a:r>
              <a:rPr lang="en-US" dirty="0"/>
              <a:t>In this dataset, we have 44, 441 images and their description is available in the csv file.</a:t>
            </a:r>
          </a:p>
          <a:p>
            <a:pPr fontAlgn="base"/>
            <a:r>
              <a:rPr lang="en-US" dirty="0" smtClean="0"/>
              <a:t>Features </a:t>
            </a:r>
            <a:r>
              <a:rPr lang="en-US" dirty="0"/>
              <a:t>in the dataset:</a:t>
            </a:r>
          </a:p>
          <a:p>
            <a:pPr fontAlgn="base"/>
            <a:r>
              <a:rPr lang="en-US" dirty="0"/>
              <a:t>1</a:t>
            </a:r>
            <a:r>
              <a:rPr lang="en-US" dirty="0" smtClean="0"/>
              <a:t>. Gender:                           Men/Women/Unisex/Boys/Girls                        </a:t>
            </a:r>
            <a:endParaRPr lang="en-US" dirty="0"/>
          </a:p>
          <a:p>
            <a:pPr fontAlgn="base"/>
            <a:r>
              <a:rPr lang="en-US" dirty="0"/>
              <a:t>2. </a:t>
            </a:r>
            <a:r>
              <a:rPr lang="en-US" dirty="0" smtClean="0"/>
              <a:t>Category:                         There are 7 unique categories in the dataset.</a:t>
            </a:r>
            <a:endParaRPr lang="en-US" dirty="0"/>
          </a:p>
          <a:p>
            <a:pPr fontAlgn="base"/>
            <a:r>
              <a:rPr lang="en-US" dirty="0"/>
              <a:t>3. </a:t>
            </a:r>
            <a:r>
              <a:rPr lang="en-US" dirty="0" smtClean="0"/>
              <a:t>Sub-Category:                   There are 45 unique sub-categories in the dataset. </a:t>
            </a:r>
            <a:endParaRPr lang="en-US" dirty="0"/>
          </a:p>
          <a:p>
            <a:pPr fontAlgn="base"/>
            <a:r>
              <a:rPr lang="en-US" dirty="0"/>
              <a:t>4. </a:t>
            </a:r>
            <a:r>
              <a:rPr lang="en-US" dirty="0" smtClean="0"/>
              <a:t>Type:                                 There are 145 type of items in the dataset</a:t>
            </a:r>
            <a:endParaRPr lang="en-US" dirty="0"/>
          </a:p>
          <a:p>
            <a:pPr fontAlgn="base"/>
            <a:r>
              <a:rPr lang="en-US" dirty="0"/>
              <a:t>5. </a:t>
            </a:r>
            <a:r>
              <a:rPr lang="en-US" dirty="0" smtClean="0"/>
              <a:t>Color:                              Represents the color of the item.</a:t>
            </a:r>
          </a:p>
          <a:p>
            <a:pPr fontAlgn="base"/>
            <a:r>
              <a:rPr lang="en-US" dirty="0" smtClean="0"/>
              <a:t>6. Season:                             Summer/Winter/Spring/Fall(Autumn)</a:t>
            </a:r>
          </a:p>
          <a:p>
            <a:pPr fontAlgn="base"/>
            <a:r>
              <a:rPr lang="en-US" dirty="0" smtClean="0"/>
              <a:t>7</a:t>
            </a:r>
            <a:r>
              <a:rPr lang="en-US" dirty="0"/>
              <a:t>. </a:t>
            </a:r>
            <a:r>
              <a:rPr lang="en-US" dirty="0" smtClean="0"/>
              <a:t>Year:                                 Represents the manufacturing year of the item.</a:t>
            </a:r>
          </a:p>
          <a:p>
            <a:pPr fontAlgn="base"/>
            <a:r>
              <a:rPr lang="en-US" dirty="0" smtClean="0"/>
              <a:t>8</a:t>
            </a:r>
            <a:r>
              <a:rPr lang="en-US" dirty="0"/>
              <a:t>. </a:t>
            </a:r>
            <a:r>
              <a:rPr lang="en-US" dirty="0" smtClean="0"/>
              <a:t>Product Display Name:      Represents the display name of the item.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0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 </a:t>
            </a:r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08" y="4493350"/>
            <a:ext cx="6259938" cy="236464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878785"/>
            <a:ext cx="5035081" cy="24517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0" y="1794013"/>
            <a:ext cx="6519685" cy="26212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17005" y="4578122"/>
            <a:ext cx="53997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Analysis:</a:t>
            </a:r>
          </a:p>
          <a:p>
            <a:pPr marL="342900" indent="-342900">
              <a:buAutoNum type="arabicPeriod"/>
            </a:pPr>
            <a:r>
              <a:rPr lang="en-US" dirty="0" smtClean="0"/>
              <a:t>Most of the items are related to the men in our dataset. </a:t>
            </a:r>
          </a:p>
          <a:p>
            <a:pPr marL="342900" indent="-342900">
              <a:buAutoNum type="arabicPeriod"/>
            </a:pPr>
            <a:r>
              <a:rPr lang="en-US" dirty="0" smtClean="0"/>
              <a:t>Most of the items are related to 'Apparel' category.</a:t>
            </a:r>
          </a:p>
          <a:p>
            <a:pPr marL="342900" indent="-342900">
              <a:buAutoNum type="arabicPeriod"/>
            </a:pPr>
            <a:r>
              <a:rPr lang="en-US" dirty="0" smtClean="0"/>
              <a:t>We have most of the collection for 'Summer'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71171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 neighbors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94106" y="2072640"/>
            <a:ext cx="11029615" cy="2055223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The K-Nearest </a:t>
            </a:r>
            <a:r>
              <a:rPr lang="en-US" dirty="0" smtClean="0"/>
              <a:t>Neighbor </a:t>
            </a:r>
            <a:r>
              <a:rPr lang="en-US" dirty="0"/>
              <a:t>algorithm is used to detect the nearest neighbor or a cluster based on the k </a:t>
            </a:r>
            <a:r>
              <a:rPr lang="en-US" dirty="0" smtClean="0"/>
              <a:t>value.</a:t>
            </a:r>
          </a:p>
          <a:p>
            <a:pPr fontAlgn="base"/>
            <a:r>
              <a:rPr lang="en-US" dirty="0" smtClean="0"/>
              <a:t>K-Nearest Neighbor is also known as lazy learner.</a:t>
            </a:r>
          </a:p>
          <a:p>
            <a:pPr fontAlgn="base"/>
            <a:r>
              <a:rPr lang="en-US" dirty="0" smtClean="0"/>
              <a:t>It is because K- Nearest Neighbor does not require training of the data.</a:t>
            </a:r>
          </a:p>
          <a:p>
            <a:pPr fontAlgn="base"/>
            <a:r>
              <a:rPr lang="en-US" dirty="0"/>
              <a:t>The KNN algorithm is implemented on the </a:t>
            </a:r>
            <a:r>
              <a:rPr lang="en-US" dirty="0" smtClean="0"/>
              <a:t>vectors to </a:t>
            </a:r>
            <a:r>
              <a:rPr lang="en-US" dirty="0"/>
              <a:t>detect the next nearest </a:t>
            </a:r>
            <a:r>
              <a:rPr lang="en-US" dirty="0" smtClean="0"/>
              <a:t>vectors.</a:t>
            </a:r>
          </a:p>
          <a:p>
            <a:pPr fontAlgn="base"/>
            <a:r>
              <a:rPr lang="en-US" dirty="0"/>
              <a:t>We have used Euclidean distance function to find the distance </a:t>
            </a:r>
            <a:r>
              <a:rPr lang="en-US" dirty="0" smtClean="0"/>
              <a:t>between vectors.</a:t>
            </a:r>
          </a:p>
          <a:p>
            <a:pPr fontAlgn="base"/>
            <a:r>
              <a:rPr lang="en-US" dirty="0"/>
              <a:t>This distance function predicts the values easily and the top </a:t>
            </a:r>
            <a:r>
              <a:rPr lang="en-US" dirty="0" smtClean="0"/>
              <a:t>similar products </a:t>
            </a:r>
            <a:r>
              <a:rPr lang="en-US" dirty="0"/>
              <a:t>are displayed to the user</a:t>
            </a:r>
            <a:r>
              <a:rPr lang="en-US" dirty="0" smtClean="0"/>
              <a:t>.</a:t>
            </a:r>
          </a:p>
          <a:p>
            <a:pPr fontAlgn="base"/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937" y="3918857"/>
            <a:ext cx="6052457" cy="293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9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776</TotalTime>
  <Words>479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Gill Sans MT</vt:lpstr>
      <vt:lpstr>Wingdings 2</vt:lpstr>
      <vt:lpstr>Dividend</vt:lpstr>
      <vt:lpstr>Fashion recommendation system by deep learning</vt:lpstr>
      <vt:lpstr>Contents:</vt:lpstr>
      <vt:lpstr>introduction</vt:lpstr>
      <vt:lpstr>Deep Learning Technique</vt:lpstr>
      <vt:lpstr>RESNET50</vt:lpstr>
      <vt:lpstr>Pipeline</vt:lpstr>
      <vt:lpstr>Get Data &amp; Data Understanding</vt:lpstr>
      <vt:lpstr>Exploratory Data  Analysis</vt:lpstr>
      <vt:lpstr>K-nearest neighbors</vt:lpstr>
      <vt:lpstr>Conclusion</vt:lpstr>
      <vt:lpstr>Model Deployment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24</cp:revision>
  <dcterms:created xsi:type="dcterms:W3CDTF">2023-07-30T04:39:04Z</dcterms:created>
  <dcterms:modified xsi:type="dcterms:W3CDTF">2023-08-01T09:59:23Z</dcterms:modified>
</cp:coreProperties>
</file>