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59" r:id="rId7"/>
    <p:sldId id="267" r:id="rId8"/>
    <p:sldId id="262" r:id="rId9"/>
    <p:sldId id="268" r:id="rId10"/>
    <p:sldId id="263" r:id="rId11"/>
    <p:sldId id="264" r:id="rId12"/>
    <p:sldId id="266" r:id="rId13"/>
    <p:sldId id="269" r:id="rId14"/>
    <p:sldId id="270" r:id="rId15"/>
    <p:sldId id="271" r:id="rId16"/>
    <p:sldId id="273" r:id="rId17"/>
    <p:sldId id="275" r:id="rId18"/>
    <p:sldId id="276"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5332" autoAdjust="0"/>
  </p:normalViewPr>
  <p:slideViewPr>
    <p:cSldViewPr snapToGrid="0">
      <p:cViewPr varScale="1">
        <p:scale>
          <a:sx n="88" d="100"/>
          <a:sy n="88" d="100"/>
        </p:scale>
        <p:origin x="36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A251B2-625C-413E-AA29-1FCF3205AE50}"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AA18959C-AD9E-4315-A5EA-3B1B9D9F9B68}">
      <dgm:prSet/>
      <dgm:spPr/>
      <dgm:t>
        <a:bodyPr/>
        <a:lstStyle/>
        <a:p>
          <a:pPr rtl="0"/>
          <a:r>
            <a:rPr lang="en-IN" smtClean="0"/>
            <a:t>Introduction</a:t>
          </a:r>
          <a:endParaRPr lang="en-US"/>
        </a:p>
      </dgm:t>
    </dgm:pt>
    <dgm:pt modelId="{EBD6D74E-D68C-4E7D-BB33-702CBD43B70D}" type="parTrans" cxnId="{751D85B1-86B6-437C-9252-7F2B76104A11}">
      <dgm:prSet/>
      <dgm:spPr/>
      <dgm:t>
        <a:bodyPr/>
        <a:lstStyle/>
        <a:p>
          <a:endParaRPr lang="en-US"/>
        </a:p>
      </dgm:t>
    </dgm:pt>
    <dgm:pt modelId="{992E67BA-779A-4E2C-8EDC-B0606DF1F855}" type="sibTrans" cxnId="{751D85B1-86B6-437C-9252-7F2B76104A11}">
      <dgm:prSet/>
      <dgm:spPr/>
      <dgm:t>
        <a:bodyPr/>
        <a:lstStyle/>
        <a:p>
          <a:endParaRPr lang="en-US"/>
        </a:p>
      </dgm:t>
    </dgm:pt>
    <dgm:pt modelId="{2136C08E-CB10-41FE-8B3A-06AC9CE7624C}">
      <dgm:prSet/>
      <dgm:spPr/>
      <dgm:t>
        <a:bodyPr/>
        <a:lstStyle/>
        <a:p>
          <a:pPr rtl="0"/>
          <a:r>
            <a:rPr lang="en-IN" smtClean="0"/>
            <a:t>Work Flow in Machine Learning</a:t>
          </a:r>
          <a:endParaRPr lang="en-US"/>
        </a:p>
      </dgm:t>
    </dgm:pt>
    <dgm:pt modelId="{B7423916-DE19-4AE8-83B7-893211D39D64}" type="parTrans" cxnId="{707FF6C0-3F9E-442A-9E6B-327B5ACC7115}">
      <dgm:prSet/>
      <dgm:spPr/>
      <dgm:t>
        <a:bodyPr/>
        <a:lstStyle/>
        <a:p>
          <a:endParaRPr lang="en-US"/>
        </a:p>
      </dgm:t>
    </dgm:pt>
    <dgm:pt modelId="{036CFEE9-15B9-4481-85EB-28E83FD5870D}" type="sibTrans" cxnId="{707FF6C0-3F9E-442A-9E6B-327B5ACC7115}">
      <dgm:prSet/>
      <dgm:spPr/>
      <dgm:t>
        <a:bodyPr/>
        <a:lstStyle/>
        <a:p>
          <a:endParaRPr lang="en-US"/>
        </a:p>
      </dgm:t>
    </dgm:pt>
    <dgm:pt modelId="{6CEBEDD8-5925-41B7-8FC3-AEA461EEDC9E}">
      <dgm:prSet/>
      <dgm:spPr/>
      <dgm:t>
        <a:bodyPr/>
        <a:lstStyle/>
        <a:p>
          <a:pPr rtl="0"/>
          <a:r>
            <a:rPr lang="en-IN" smtClean="0"/>
            <a:t>Libraries</a:t>
          </a:r>
          <a:endParaRPr lang="en-US"/>
        </a:p>
      </dgm:t>
    </dgm:pt>
    <dgm:pt modelId="{A42EE2B2-26B0-4C73-85B5-29FD53B0DA32}" type="parTrans" cxnId="{B265845D-7C89-4563-8233-9CDB98EE52F3}">
      <dgm:prSet/>
      <dgm:spPr/>
      <dgm:t>
        <a:bodyPr/>
        <a:lstStyle/>
        <a:p>
          <a:endParaRPr lang="en-US"/>
        </a:p>
      </dgm:t>
    </dgm:pt>
    <dgm:pt modelId="{C8EFBC3B-4F2A-42E2-AECD-56C23AF3B14F}" type="sibTrans" cxnId="{B265845D-7C89-4563-8233-9CDB98EE52F3}">
      <dgm:prSet/>
      <dgm:spPr/>
      <dgm:t>
        <a:bodyPr/>
        <a:lstStyle/>
        <a:p>
          <a:endParaRPr lang="en-US"/>
        </a:p>
      </dgm:t>
    </dgm:pt>
    <dgm:pt modelId="{AE308E47-9AC0-49FA-B6AF-39C10F32B0A2}">
      <dgm:prSet/>
      <dgm:spPr/>
      <dgm:t>
        <a:bodyPr/>
        <a:lstStyle/>
        <a:p>
          <a:pPr rtl="0"/>
          <a:r>
            <a:rPr lang="en-IN" smtClean="0"/>
            <a:t>Get Data &amp; Data Understanding</a:t>
          </a:r>
          <a:endParaRPr lang="en-US"/>
        </a:p>
      </dgm:t>
    </dgm:pt>
    <dgm:pt modelId="{A042CF9B-8882-4BB9-B61D-60B5F51EE8F1}" type="parTrans" cxnId="{46698D0D-CCAD-4399-B7E6-116CF1FC060F}">
      <dgm:prSet/>
      <dgm:spPr/>
      <dgm:t>
        <a:bodyPr/>
        <a:lstStyle/>
        <a:p>
          <a:endParaRPr lang="en-US"/>
        </a:p>
      </dgm:t>
    </dgm:pt>
    <dgm:pt modelId="{2138342D-27AB-48A2-AC62-3E90A1502D53}" type="sibTrans" cxnId="{46698D0D-CCAD-4399-B7E6-116CF1FC060F}">
      <dgm:prSet/>
      <dgm:spPr/>
      <dgm:t>
        <a:bodyPr/>
        <a:lstStyle/>
        <a:p>
          <a:endParaRPr lang="en-US"/>
        </a:p>
      </dgm:t>
    </dgm:pt>
    <dgm:pt modelId="{476BEC01-606E-4324-9327-AE7CCEF44D51}">
      <dgm:prSet/>
      <dgm:spPr/>
      <dgm:t>
        <a:bodyPr/>
        <a:lstStyle/>
        <a:p>
          <a:pPr rtl="0"/>
          <a:r>
            <a:rPr lang="en-IN" smtClean="0"/>
            <a:t>Data Cleaning</a:t>
          </a:r>
          <a:endParaRPr lang="en-US"/>
        </a:p>
      </dgm:t>
    </dgm:pt>
    <dgm:pt modelId="{E1693D8E-853F-4A10-81CB-B7A3B0F7288B}" type="parTrans" cxnId="{4163FC8B-1A92-441F-A395-57E08035793B}">
      <dgm:prSet/>
      <dgm:spPr/>
      <dgm:t>
        <a:bodyPr/>
        <a:lstStyle/>
        <a:p>
          <a:endParaRPr lang="en-US"/>
        </a:p>
      </dgm:t>
    </dgm:pt>
    <dgm:pt modelId="{9D2D6772-C25F-4ABF-B9C9-4929C387903B}" type="sibTrans" cxnId="{4163FC8B-1A92-441F-A395-57E08035793B}">
      <dgm:prSet/>
      <dgm:spPr/>
      <dgm:t>
        <a:bodyPr/>
        <a:lstStyle/>
        <a:p>
          <a:endParaRPr lang="en-US"/>
        </a:p>
      </dgm:t>
    </dgm:pt>
    <dgm:pt modelId="{FFE5CA50-3694-42C3-81EB-9D42A13F1659}">
      <dgm:prSet/>
      <dgm:spPr/>
      <dgm:t>
        <a:bodyPr/>
        <a:lstStyle/>
        <a:p>
          <a:pPr rtl="0"/>
          <a:r>
            <a:rPr lang="en-IN" smtClean="0"/>
            <a:t>Exploratory Data Analysis</a:t>
          </a:r>
          <a:endParaRPr lang="en-US"/>
        </a:p>
      </dgm:t>
    </dgm:pt>
    <dgm:pt modelId="{417B7662-096A-4F87-9988-312BC46CA3EF}" type="parTrans" cxnId="{21674589-0129-465B-B448-A141FDF4D5BB}">
      <dgm:prSet/>
      <dgm:spPr/>
      <dgm:t>
        <a:bodyPr/>
        <a:lstStyle/>
        <a:p>
          <a:endParaRPr lang="en-US"/>
        </a:p>
      </dgm:t>
    </dgm:pt>
    <dgm:pt modelId="{A67CC900-2DE2-4A11-84AA-604679F1D5B1}" type="sibTrans" cxnId="{21674589-0129-465B-B448-A141FDF4D5BB}">
      <dgm:prSet/>
      <dgm:spPr/>
      <dgm:t>
        <a:bodyPr/>
        <a:lstStyle/>
        <a:p>
          <a:endParaRPr lang="en-US"/>
        </a:p>
      </dgm:t>
    </dgm:pt>
    <dgm:pt modelId="{FE2CC966-0A57-4925-9C49-9A971C228EF8}">
      <dgm:prSet/>
      <dgm:spPr/>
      <dgm:t>
        <a:bodyPr/>
        <a:lstStyle/>
        <a:p>
          <a:pPr rtl="0"/>
          <a:r>
            <a:rPr lang="en-IN" smtClean="0"/>
            <a:t>Data Pre-processing</a:t>
          </a:r>
          <a:endParaRPr lang="en-US"/>
        </a:p>
      </dgm:t>
    </dgm:pt>
    <dgm:pt modelId="{4B0FF72D-5BC6-419A-86FC-D984BA9AAD44}" type="parTrans" cxnId="{FCD33B24-FF6A-4988-8E88-8A73FD7A3E19}">
      <dgm:prSet/>
      <dgm:spPr/>
      <dgm:t>
        <a:bodyPr/>
        <a:lstStyle/>
        <a:p>
          <a:endParaRPr lang="en-US"/>
        </a:p>
      </dgm:t>
    </dgm:pt>
    <dgm:pt modelId="{D79B857D-C52C-48B4-831B-B870E7FB16DD}" type="sibTrans" cxnId="{FCD33B24-FF6A-4988-8E88-8A73FD7A3E19}">
      <dgm:prSet/>
      <dgm:spPr/>
      <dgm:t>
        <a:bodyPr/>
        <a:lstStyle/>
        <a:p>
          <a:endParaRPr lang="en-US"/>
        </a:p>
      </dgm:t>
    </dgm:pt>
    <dgm:pt modelId="{C50D70A4-BA2F-482E-AB62-C9333A73A9F6}">
      <dgm:prSet/>
      <dgm:spPr/>
      <dgm:t>
        <a:bodyPr/>
        <a:lstStyle/>
        <a:p>
          <a:pPr rtl="0"/>
          <a:r>
            <a:rPr lang="en-IN" smtClean="0"/>
            <a:t>5 Best Performing models</a:t>
          </a:r>
          <a:endParaRPr lang="en-US"/>
        </a:p>
      </dgm:t>
    </dgm:pt>
    <dgm:pt modelId="{AF39674A-8839-4D91-9FC0-B50BD7946040}" type="parTrans" cxnId="{62B0FE16-706B-4E21-848E-F70B06CC8BE3}">
      <dgm:prSet/>
      <dgm:spPr/>
      <dgm:t>
        <a:bodyPr/>
        <a:lstStyle/>
        <a:p>
          <a:endParaRPr lang="en-US"/>
        </a:p>
      </dgm:t>
    </dgm:pt>
    <dgm:pt modelId="{AAB8920D-EB0E-467A-9DE0-8E39BDD5C94E}" type="sibTrans" cxnId="{62B0FE16-706B-4E21-848E-F70B06CC8BE3}">
      <dgm:prSet/>
      <dgm:spPr/>
      <dgm:t>
        <a:bodyPr/>
        <a:lstStyle/>
        <a:p>
          <a:endParaRPr lang="en-US"/>
        </a:p>
      </dgm:t>
    </dgm:pt>
    <dgm:pt modelId="{936E34FC-930D-4EAB-839F-5D7FCA1C8BB9}">
      <dgm:prSet/>
      <dgm:spPr/>
      <dgm:t>
        <a:bodyPr/>
        <a:lstStyle/>
        <a:p>
          <a:pPr rtl="0"/>
          <a:r>
            <a:rPr lang="en-IN" smtClean="0"/>
            <a:t>Scorecard</a:t>
          </a:r>
          <a:endParaRPr lang="en-US"/>
        </a:p>
      </dgm:t>
    </dgm:pt>
    <dgm:pt modelId="{FE06D0FB-6E8D-49CE-97FB-DE0F8F889BB7}" type="parTrans" cxnId="{76E1829A-4B9A-47FF-BB5A-1AE03F70013C}">
      <dgm:prSet/>
      <dgm:spPr/>
      <dgm:t>
        <a:bodyPr/>
        <a:lstStyle/>
        <a:p>
          <a:endParaRPr lang="en-US"/>
        </a:p>
      </dgm:t>
    </dgm:pt>
    <dgm:pt modelId="{FBCD6D82-22BC-419F-B00B-3B171CF227B4}" type="sibTrans" cxnId="{76E1829A-4B9A-47FF-BB5A-1AE03F70013C}">
      <dgm:prSet/>
      <dgm:spPr/>
      <dgm:t>
        <a:bodyPr/>
        <a:lstStyle/>
        <a:p>
          <a:endParaRPr lang="en-US"/>
        </a:p>
      </dgm:t>
    </dgm:pt>
    <dgm:pt modelId="{E6F9386E-AC1A-4B12-B085-90A32AA9DB6C}">
      <dgm:prSet/>
      <dgm:spPr/>
      <dgm:t>
        <a:bodyPr/>
        <a:lstStyle/>
        <a:p>
          <a:pPr rtl="0"/>
          <a:r>
            <a:rPr lang="en-IN" dirty="0" smtClean="0"/>
            <a:t>Conclusion</a:t>
          </a:r>
          <a:endParaRPr lang="en-US" dirty="0"/>
        </a:p>
      </dgm:t>
    </dgm:pt>
    <dgm:pt modelId="{DCD08361-0351-4521-A07D-E1970D0FD30A}" type="parTrans" cxnId="{CFC60308-A8A7-4F61-B1DE-8F69F846E161}">
      <dgm:prSet/>
      <dgm:spPr/>
      <dgm:t>
        <a:bodyPr/>
        <a:lstStyle/>
        <a:p>
          <a:endParaRPr lang="en-US"/>
        </a:p>
      </dgm:t>
    </dgm:pt>
    <dgm:pt modelId="{2C685DEA-2C90-420F-B813-6700EB829EC2}" type="sibTrans" cxnId="{CFC60308-A8A7-4F61-B1DE-8F69F846E161}">
      <dgm:prSet/>
      <dgm:spPr/>
      <dgm:t>
        <a:bodyPr/>
        <a:lstStyle/>
        <a:p>
          <a:endParaRPr lang="en-US"/>
        </a:p>
      </dgm:t>
    </dgm:pt>
    <dgm:pt modelId="{D6775ED9-F94A-4A07-81D1-0D1DC32F3CAE}">
      <dgm:prSet/>
      <dgm:spPr/>
      <dgm:t>
        <a:bodyPr/>
        <a:lstStyle/>
        <a:p>
          <a:pPr rtl="0"/>
          <a:r>
            <a:rPr lang="en-US" dirty="0" smtClean="0"/>
            <a:t>Deployment</a:t>
          </a:r>
          <a:endParaRPr lang="en-US" dirty="0"/>
        </a:p>
      </dgm:t>
    </dgm:pt>
    <dgm:pt modelId="{2280CAAA-ABB8-47CC-8840-28CE024F591E}" type="parTrans" cxnId="{10F346C3-508E-43AE-8AE8-C3330788E9AB}">
      <dgm:prSet/>
      <dgm:spPr/>
      <dgm:t>
        <a:bodyPr/>
        <a:lstStyle/>
        <a:p>
          <a:endParaRPr lang="en-US"/>
        </a:p>
      </dgm:t>
    </dgm:pt>
    <dgm:pt modelId="{18FF9CD0-B78E-4BBE-98BD-773B71316BF6}" type="sibTrans" cxnId="{10F346C3-508E-43AE-8AE8-C3330788E9AB}">
      <dgm:prSet/>
      <dgm:spPr/>
      <dgm:t>
        <a:bodyPr/>
        <a:lstStyle/>
        <a:p>
          <a:endParaRPr lang="en-US"/>
        </a:p>
      </dgm:t>
    </dgm:pt>
    <dgm:pt modelId="{B001ED8B-0404-40A3-A327-3604D1B011A1}" type="pres">
      <dgm:prSet presAssocID="{4FA251B2-625C-413E-AA29-1FCF3205AE50}" presName="CompostProcess" presStyleCnt="0">
        <dgm:presLayoutVars>
          <dgm:dir/>
          <dgm:resizeHandles val="exact"/>
        </dgm:presLayoutVars>
      </dgm:prSet>
      <dgm:spPr/>
      <dgm:t>
        <a:bodyPr/>
        <a:lstStyle/>
        <a:p>
          <a:endParaRPr lang="en-US"/>
        </a:p>
      </dgm:t>
    </dgm:pt>
    <dgm:pt modelId="{3C8E1155-1441-4435-A80E-F17B23164299}" type="pres">
      <dgm:prSet presAssocID="{4FA251B2-625C-413E-AA29-1FCF3205AE50}" presName="arrow" presStyleLbl="bgShp" presStyleIdx="0" presStyleCnt="1"/>
      <dgm:spPr/>
    </dgm:pt>
    <dgm:pt modelId="{9A3C263A-DBBD-48FD-9E21-675577FB901E}" type="pres">
      <dgm:prSet presAssocID="{4FA251B2-625C-413E-AA29-1FCF3205AE50}" presName="linearProcess" presStyleCnt="0"/>
      <dgm:spPr/>
    </dgm:pt>
    <dgm:pt modelId="{18FAB357-A2C5-43CA-B877-63A6EA7237C3}" type="pres">
      <dgm:prSet presAssocID="{AA18959C-AD9E-4315-A5EA-3B1B9D9F9B68}" presName="textNode" presStyleLbl="node1" presStyleIdx="0" presStyleCnt="11">
        <dgm:presLayoutVars>
          <dgm:bulletEnabled val="1"/>
        </dgm:presLayoutVars>
      </dgm:prSet>
      <dgm:spPr/>
      <dgm:t>
        <a:bodyPr/>
        <a:lstStyle/>
        <a:p>
          <a:endParaRPr lang="en-US"/>
        </a:p>
      </dgm:t>
    </dgm:pt>
    <dgm:pt modelId="{FA7CD3F3-0EA3-4C91-8E1B-587E65EED659}" type="pres">
      <dgm:prSet presAssocID="{992E67BA-779A-4E2C-8EDC-B0606DF1F855}" presName="sibTrans" presStyleCnt="0"/>
      <dgm:spPr/>
    </dgm:pt>
    <dgm:pt modelId="{2E009C28-4855-46EF-819D-AF7D5317AE0B}" type="pres">
      <dgm:prSet presAssocID="{2136C08E-CB10-41FE-8B3A-06AC9CE7624C}" presName="textNode" presStyleLbl="node1" presStyleIdx="1" presStyleCnt="11">
        <dgm:presLayoutVars>
          <dgm:bulletEnabled val="1"/>
        </dgm:presLayoutVars>
      </dgm:prSet>
      <dgm:spPr/>
      <dgm:t>
        <a:bodyPr/>
        <a:lstStyle/>
        <a:p>
          <a:endParaRPr lang="en-US"/>
        </a:p>
      </dgm:t>
    </dgm:pt>
    <dgm:pt modelId="{4F0FE635-E298-4213-8E07-AB95A8BBFD08}" type="pres">
      <dgm:prSet presAssocID="{036CFEE9-15B9-4481-85EB-28E83FD5870D}" presName="sibTrans" presStyleCnt="0"/>
      <dgm:spPr/>
    </dgm:pt>
    <dgm:pt modelId="{B31373C2-46A8-4641-B61F-78CF65792491}" type="pres">
      <dgm:prSet presAssocID="{6CEBEDD8-5925-41B7-8FC3-AEA461EEDC9E}" presName="textNode" presStyleLbl="node1" presStyleIdx="2" presStyleCnt="11">
        <dgm:presLayoutVars>
          <dgm:bulletEnabled val="1"/>
        </dgm:presLayoutVars>
      </dgm:prSet>
      <dgm:spPr/>
      <dgm:t>
        <a:bodyPr/>
        <a:lstStyle/>
        <a:p>
          <a:endParaRPr lang="en-US"/>
        </a:p>
      </dgm:t>
    </dgm:pt>
    <dgm:pt modelId="{18563070-2718-4BF8-8B16-60CC1A0FA48D}" type="pres">
      <dgm:prSet presAssocID="{C8EFBC3B-4F2A-42E2-AECD-56C23AF3B14F}" presName="sibTrans" presStyleCnt="0"/>
      <dgm:spPr/>
    </dgm:pt>
    <dgm:pt modelId="{BFC8D9E2-C6A0-4E22-9E9A-3E6657862568}" type="pres">
      <dgm:prSet presAssocID="{AE308E47-9AC0-49FA-B6AF-39C10F32B0A2}" presName="textNode" presStyleLbl="node1" presStyleIdx="3" presStyleCnt="11">
        <dgm:presLayoutVars>
          <dgm:bulletEnabled val="1"/>
        </dgm:presLayoutVars>
      </dgm:prSet>
      <dgm:spPr/>
      <dgm:t>
        <a:bodyPr/>
        <a:lstStyle/>
        <a:p>
          <a:endParaRPr lang="en-US"/>
        </a:p>
      </dgm:t>
    </dgm:pt>
    <dgm:pt modelId="{55489F60-3E2C-4C86-B86F-6A9CE211AA9C}" type="pres">
      <dgm:prSet presAssocID="{2138342D-27AB-48A2-AC62-3E90A1502D53}" presName="sibTrans" presStyleCnt="0"/>
      <dgm:spPr/>
    </dgm:pt>
    <dgm:pt modelId="{AF05C792-86BA-4270-BCC3-AA667838A011}" type="pres">
      <dgm:prSet presAssocID="{476BEC01-606E-4324-9327-AE7CCEF44D51}" presName="textNode" presStyleLbl="node1" presStyleIdx="4" presStyleCnt="11">
        <dgm:presLayoutVars>
          <dgm:bulletEnabled val="1"/>
        </dgm:presLayoutVars>
      </dgm:prSet>
      <dgm:spPr/>
      <dgm:t>
        <a:bodyPr/>
        <a:lstStyle/>
        <a:p>
          <a:endParaRPr lang="en-US"/>
        </a:p>
      </dgm:t>
    </dgm:pt>
    <dgm:pt modelId="{D34917C3-BAB9-4697-9A33-E61DF5B5C38D}" type="pres">
      <dgm:prSet presAssocID="{9D2D6772-C25F-4ABF-B9C9-4929C387903B}" presName="sibTrans" presStyleCnt="0"/>
      <dgm:spPr/>
    </dgm:pt>
    <dgm:pt modelId="{4584ACFD-AEC4-424B-8AFE-F0DA451C0D4A}" type="pres">
      <dgm:prSet presAssocID="{FFE5CA50-3694-42C3-81EB-9D42A13F1659}" presName="textNode" presStyleLbl="node1" presStyleIdx="5" presStyleCnt="11">
        <dgm:presLayoutVars>
          <dgm:bulletEnabled val="1"/>
        </dgm:presLayoutVars>
      </dgm:prSet>
      <dgm:spPr/>
      <dgm:t>
        <a:bodyPr/>
        <a:lstStyle/>
        <a:p>
          <a:endParaRPr lang="en-US"/>
        </a:p>
      </dgm:t>
    </dgm:pt>
    <dgm:pt modelId="{128C7678-2324-4A0A-A191-6947B149BFDE}" type="pres">
      <dgm:prSet presAssocID="{A67CC900-2DE2-4A11-84AA-604679F1D5B1}" presName="sibTrans" presStyleCnt="0"/>
      <dgm:spPr/>
    </dgm:pt>
    <dgm:pt modelId="{112F6470-504C-4D94-99EC-9120D2F0BE4A}" type="pres">
      <dgm:prSet presAssocID="{FE2CC966-0A57-4925-9C49-9A971C228EF8}" presName="textNode" presStyleLbl="node1" presStyleIdx="6" presStyleCnt="11">
        <dgm:presLayoutVars>
          <dgm:bulletEnabled val="1"/>
        </dgm:presLayoutVars>
      </dgm:prSet>
      <dgm:spPr/>
      <dgm:t>
        <a:bodyPr/>
        <a:lstStyle/>
        <a:p>
          <a:endParaRPr lang="en-US"/>
        </a:p>
      </dgm:t>
    </dgm:pt>
    <dgm:pt modelId="{7E86DA8B-C70F-4719-AEE8-91DF0FC479C4}" type="pres">
      <dgm:prSet presAssocID="{D79B857D-C52C-48B4-831B-B870E7FB16DD}" presName="sibTrans" presStyleCnt="0"/>
      <dgm:spPr/>
    </dgm:pt>
    <dgm:pt modelId="{01666DEA-989B-421E-9634-49E263BCF718}" type="pres">
      <dgm:prSet presAssocID="{C50D70A4-BA2F-482E-AB62-C9333A73A9F6}" presName="textNode" presStyleLbl="node1" presStyleIdx="7" presStyleCnt="11">
        <dgm:presLayoutVars>
          <dgm:bulletEnabled val="1"/>
        </dgm:presLayoutVars>
      </dgm:prSet>
      <dgm:spPr/>
      <dgm:t>
        <a:bodyPr/>
        <a:lstStyle/>
        <a:p>
          <a:endParaRPr lang="en-US"/>
        </a:p>
      </dgm:t>
    </dgm:pt>
    <dgm:pt modelId="{1AFA0AA2-F2BA-46C8-BE64-9C898E34A9EF}" type="pres">
      <dgm:prSet presAssocID="{AAB8920D-EB0E-467A-9DE0-8E39BDD5C94E}" presName="sibTrans" presStyleCnt="0"/>
      <dgm:spPr/>
    </dgm:pt>
    <dgm:pt modelId="{E2F35607-128C-4EEE-A6D0-16329AB676AD}" type="pres">
      <dgm:prSet presAssocID="{936E34FC-930D-4EAB-839F-5D7FCA1C8BB9}" presName="textNode" presStyleLbl="node1" presStyleIdx="8" presStyleCnt="11">
        <dgm:presLayoutVars>
          <dgm:bulletEnabled val="1"/>
        </dgm:presLayoutVars>
      </dgm:prSet>
      <dgm:spPr/>
      <dgm:t>
        <a:bodyPr/>
        <a:lstStyle/>
        <a:p>
          <a:endParaRPr lang="en-US"/>
        </a:p>
      </dgm:t>
    </dgm:pt>
    <dgm:pt modelId="{BE623D5D-A06D-42B5-8DFE-A73A12CE9680}" type="pres">
      <dgm:prSet presAssocID="{FBCD6D82-22BC-419F-B00B-3B171CF227B4}" presName="sibTrans" presStyleCnt="0"/>
      <dgm:spPr/>
    </dgm:pt>
    <dgm:pt modelId="{B44B747D-97F2-40C4-9C0A-7EFA18F726F5}" type="pres">
      <dgm:prSet presAssocID="{E6F9386E-AC1A-4B12-B085-90A32AA9DB6C}" presName="textNode" presStyleLbl="node1" presStyleIdx="9" presStyleCnt="11">
        <dgm:presLayoutVars>
          <dgm:bulletEnabled val="1"/>
        </dgm:presLayoutVars>
      </dgm:prSet>
      <dgm:spPr/>
      <dgm:t>
        <a:bodyPr/>
        <a:lstStyle/>
        <a:p>
          <a:endParaRPr lang="en-US"/>
        </a:p>
      </dgm:t>
    </dgm:pt>
    <dgm:pt modelId="{71B8CC18-1961-4BB5-8886-284E95A9F452}" type="pres">
      <dgm:prSet presAssocID="{2C685DEA-2C90-420F-B813-6700EB829EC2}" presName="sibTrans" presStyleCnt="0"/>
      <dgm:spPr/>
    </dgm:pt>
    <dgm:pt modelId="{0E17724F-F535-4EFB-B5F4-E23A77784B9C}" type="pres">
      <dgm:prSet presAssocID="{D6775ED9-F94A-4A07-81D1-0D1DC32F3CAE}" presName="textNode" presStyleLbl="node1" presStyleIdx="10" presStyleCnt="11">
        <dgm:presLayoutVars>
          <dgm:bulletEnabled val="1"/>
        </dgm:presLayoutVars>
      </dgm:prSet>
      <dgm:spPr/>
      <dgm:t>
        <a:bodyPr/>
        <a:lstStyle/>
        <a:p>
          <a:endParaRPr lang="en-US"/>
        </a:p>
      </dgm:t>
    </dgm:pt>
  </dgm:ptLst>
  <dgm:cxnLst>
    <dgm:cxn modelId="{FCD33B24-FF6A-4988-8E88-8A73FD7A3E19}" srcId="{4FA251B2-625C-413E-AA29-1FCF3205AE50}" destId="{FE2CC966-0A57-4925-9C49-9A971C228EF8}" srcOrd="6" destOrd="0" parTransId="{4B0FF72D-5BC6-419A-86FC-D984BA9AAD44}" sibTransId="{D79B857D-C52C-48B4-831B-B870E7FB16DD}"/>
    <dgm:cxn modelId="{21674589-0129-465B-B448-A141FDF4D5BB}" srcId="{4FA251B2-625C-413E-AA29-1FCF3205AE50}" destId="{FFE5CA50-3694-42C3-81EB-9D42A13F1659}" srcOrd="5" destOrd="0" parTransId="{417B7662-096A-4F87-9988-312BC46CA3EF}" sibTransId="{A67CC900-2DE2-4A11-84AA-604679F1D5B1}"/>
    <dgm:cxn modelId="{43E760F9-6F5D-4340-A9A4-0825DEBAE535}" type="presOf" srcId="{4FA251B2-625C-413E-AA29-1FCF3205AE50}" destId="{B001ED8B-0404-40A3-A327-3604D1B011A1}" srcOrd="0" destOrd="0" presId="urn:microsoft.com/office/officeart/2005/8/layout/hProcess9"/>
    <dgm:cxn modelId="{6BCAE996-D702-4528-BC50-77E4E87148FC}" type="presOf" srcId="{D6775ED9-F94A-4A07-81D1-0D1DC32F3CAE}" destId="{0E17724F-F535-4EFB-B5F4-E23A77784B9C}" srcOrd="0" destOrd="0" presId="urn:microsoft.com/office/officeart/2005/8/layout/hProcess9"/>
    <dgm:cxn modelId="{46698D0D-CCAD-4399-B7E6-116CF1FC060F}" srcId="{4FA251B2-625C-413E-AA29-1FCF3205AE50}" destId="{AE308E47-9AC0-49FA-B6AF-39C10F32B0A2}" srcOrd="3" destOrd="0" parTransId="{A042CF9B-8882-4BB9-B61D-60B5F51EE8F1}" sibTransId="{2138342D-27AB-48A2-AC62-3E90A1502D53}"/>
    <dgm:cxn modelId="{DBDB0B64-339D-4D13-8820-6A7F4F7BE02B}" type="presOf" srcId="{936E34FC-930D-4EAB-839F-5D7FCA1C8BB9}" destId="{E2F35607-128C-4EEE-A6D0-16329AB676AD}" srcOrd="0" destOrd="0" presId="urn:microsoft.com/office/officeart/2005/8/layout/hProcess9"/>
    <dgm:cxn modelId="{4D8A839A-8EEA-40F0-A016-E606C1B31DAB}" type="presOf" srcId="{E6F9386E-AC1A-4B12-B085-90A32AA9DB6C}" destId="{B44B747D-97F2-40C4-9C0A-7EFA18F726F5}" srcOrd="0" destOrd="0" presId="urn:microsoft.com/office/officeart/2005/8/layout/hProcess9"/>
    <dgm:cxn modelId="{081E03BC-34AB-4E47-8765-A0F89E348D14}" type="presOf" srcId="{FFE5CA50-3694-42C3-81EB-9D42A13F1659}" destId="{4584ACFD-AEC4-424B-8AFE-F0DA451C0D4A}" srcOrd="0" destOrd="0" presId="urn:microsoft.com/office/officeart/2005/8/layout/hProcess9"/>
    <dgm:cxn modelId="{4C23971A-AED4-4C19-9467-87EBD3B4263D}" type="presOf" srcId="{476BEC01-606E-4324-9327-AE7CCEF44D51}" destId="{AF05C792-86BA-4270-BCC3-AA667838A011}" srcOrd="0" destOrd="0" presId="urn:microsoft.com/office/officeart/2005/8/layout/hProcess9"/>
    <dgm:cxn modelId="{4B4B657F-01D7-4A1E-B93C-D0954D9F907B}" type="presOf" srcId="{C50D70A4-BA2F-482E-AB62-C9333A73A9F6}" destId="{01666DEA-989B-421E-9634-49E263BCF718}" srcOrd="0" destOrd="0" presId="urn:microsoft.com/office/officeart/2005/8/layout/hProcess9"/>
    <dgm:cxn modelId="{CFC60308-A8A7-4F61-B1DE-8F69F846E161}" srcId="{4FA251B2-625C-413E-AA29-1FCF3205AE50}" destId="{E6F9386E-AC1A-4B12-B085-90A32AA9DB6C}" srcOrd="9" destOrd="0" parTransId="{DCD08361-0351-4521-A07D-E1970D0FD30A}" sibTransId="{2C685DEA-2C90-420F-B813-6700EB829EC2}"/>
    <dgm:cxn modelId="{10F346C3-508E-43AE-8AE8-C3330788E9AB}" srcId="{4FA251B2-625C-413E-AA29-1FCF3205AE50}" destId="{D6775ED9-F94A-4A07-81D1-0D1DC32F3CAE}" srcOrd="10" destOrd="0" parTransId="{2280CAAA-ABB8-47CC-8840-28CE024F591E}" sibTransId="{18FF9CD0-B78E-4BBE-98BD-773B71316BF6}"/>
    <dgm:cxn modelId="{707FF6C0-3F9E-442A-9E6B-327B5ACC7115}" srcId="{4FA251B2-625C-413E-AA29-1FCF3205AE50}" destId="{2136C08E-CB10-41FE-8B3A-06AC9CE7624C}" srcOrd="1" destOrd="0" parTransId="{B7423916-DE19-4AE8-83B7-893211D39D64}" sibTransId="{036CFEE9-15B9-4481-85EB-28E83FD5870D}"/>
    <dgm:cxn modelId="{FC2026EE-97F3-4325-81E7-1A7EFF38FDFF}" type="presOf" srcId="{FE2CC966-0A57-4925-9C49-9A971C228EF8}" destId="{112F6470-504C-4D94-99EC-9120D2F0BE4A}" srcOrd="0" destOrd="0" presId="urn:microsoft.com/office/officeart/2005/8/layout/hProcess9"/>
    <dgm:cxn modelId="{62B0FE16-706B-4E21-848E-F70B06CC8BE3}" srcId="{4FA251B2-625C-413E-AA29-1FCF3205AE50}" destId="{C50D70A4-BA2F-482E-AB62-C9333A73A9F6}" srcOrd="7" destOrd="0" parTransId="{AF39674A-8839-4D91-9FC0-B50BD7946040}" sibTransId="{AAB8920D-EB0E-467A-9DE0-8E39BDD5C94E}"/>
    <dgm:cxn modelId="{A8FC24D9-3337-4752-B6C3-D034733CDEF6}" type="presOf" srcId="{6CEBEDD8-5925-41B7-8FC3-AEA461EEDC9E}" destId="{B31373C2-46A8-4641-B61F-78CF65792491}" srcOrd="0" destOrd="0" presId="urn:microsoft.com/office/officeart/2005/8/layout/hProcess9"/>
    <dgm:cxn modelId="{F4026A9A-4ED7-4F58-A430-908BA7AD072A}" type="presOf" srcId="{2136C08E-CB10-41FE-8B3A-06AC9CE7624C}" destId="{2E009C28-4855-46EF-819D-AF7D5317AE0B}" srcOrd="0" destOrd="0" presId="urn:microsoft.com/office/officeart/2005/8/layout/hProcess9"/>
    <dgm:cxn modelId="{76E1829A-4B9A-47FF-BB5A-1AE03F70013C}" srcId="{4FA251B2-625C-413E-AA29-1FCF3205AE50}" destId="{936E34FC-930D-4EAB-839F-5D7FCA1C8BB9}" srcOrd="8" destOrd="0" parTransId="{FE06D0FB-6E8D-49CE-97FB-DE0F8F889BB7}" sibTransId="{FBCD6D82-22BC-419F-B00B-3B171CF227B4}"/>
    <dgm:cxn modelId="{751D85B1-86B6-437C-9252-7F2B76104A11}" srcId="{4FA251B2-625C-413E-AA29-1FCF3205AE50}" destId="{AA18959C-AD9E-4315-A5EA-3B1B9D9F9B68}" srcOrd="0" destOrd="0" parTransId="{EBD6D74E-D68C-4E7D-BB33-702CBD43B70D}" sibTransId="{992E67BA-779A-4E2C-8EDC-B0606DF1F855}"/>
    <dgm:cxn modelId="{4163FC8B-1A92-441F-A395-57E08035793B}" srcId="{4FA251B2-625C-413E-AA29-1FCF3205AE50}" destId="{476BEC01-606E-4324-9327-AE7CCEF44D51}" srcOrd="4" destOrd="0" parTransId="{E1693D8E-853F-4A10-81CB-B7A3B0F7288B}" sibTransId="{9D2D6772-C25F-4ABF-B9C9-4929C387903B}"/>
    <dgm:cxn modelId="{D0E78A73-547F-4E9D-8F8C-1ACE07FEDA0D}" type="presOf" srcId="{AA18959C-AD9E-4315-A5EA-3B1B9D9F9B68}" destId="{18FAB357-A2C5-43CA-B877-63A6EA7237C3}" srcOrd="0" destOrd="0" presId="urn:microsoft.com/office/officeart/2005/8/layout/hProcess9"/>
    <dgm:cxn modelId="{E90AA7D6-8C8F-4557-8E55-FEDF74DCB099}" type="presOf" srcId="{AE308E47-9AC0-49FA-B6AF-39C10F32B0A2}" destId="{BFC8D9E2-C6A0-4E22-9E9A-3E6657862568}" srcOrd="0" destOrd="0" presId="urn:microsoft.com/office/officeart/2005/8/layout/hProcess9"/>
    <dgm:cxn modelId="{B265845D-7C89-4563-8233-9CDB98EE52F3}" srcId="{4FA251B2-625C-413E-AA29-1FCF3205AE50}" destId="{6CEBEDD8-5925-41B7-8FC3-AEA461EEDC9E}" srcOrd="2" destOrd="0" parTransId="{A42EE2B2-26B0-4C73-85B5-29FD53B0DA32}" sibTransId="{C8EFBC3B-4F2A-42E2-AECD-56C23AF3B14F}"/>
    <dgm:cxn modelId="{6CCD4DE4-7FD1-473E-BC66-7E0C6ACB23D7}" type="presParOf" srcId="{B001ED8B-0404-40A3-A327-3604D1B011A1}" destId="{3C8E1155-1441-4435-A80E-F17B23164299}" srcOrd="0" destOrd="0" presId="urn:microsoft.com/office/officeart/2005/8/layout/hProcess9"/>
    <dgm:cxn modelId="{37A9272A-C8B9-4151-8AE5-C42CDFB364D8}" type="presParOf" srcId="{B001ED8B-0404-40A3-A327-3604D1B011A1}" destId="{9A3C263A-DBBD-48FD-9E21-675577FB901E}" srcOrd="1" destOrd="0" presId="urn:microsoft.com/office/officeart/2005/8/layout/hProcess9"/>
    <dgm:cxn modelId="{0CADCA5C-7B5D-4D52-84EB-31DE4D74B3C4}" type="presParOf" srcId="{9A3C263A-DBBD-48FD-9E21-675577FB901E}" destId="{18FAB357-A2C5-43CA-B877-63A6EA7237C3}" srcOrd="0" destOrd="0" presId="urn:microsoft.com/office/officeart/2005/8/layout/hProcess9"/>
    <dgm:cxn modelId="{F827B67D-83F3-42C4-BB78-ECC0107527C4}" type="presParOf" srcId="{9A3C263A-DBBD-48FD-9E21-675577FB901E}" destId="{FA7CD3F3-0EA3-4C91-8E1B-587E65EED659}" srcOrd="1" destOrd="0" presId="urn:microsoft.com/office/officeart/2005/8/layout/hProcess9"/>
    <dgm:cxn modelId="{404ADAAA-601A-412E-B7EF-2BADDA907559}" type="presParOf" srcId="{9A3C263A-DBBD-48FD-9E21-675577FB901E}" destId="{2E009C28-4855-46EF-819D-AF7D5317AE0B}" srcOrd="2" destOrd="0" presId="urn:microsoft.com/office/officeart/2005/8/layout/hProcess9"/>
    <dgm:cxn modelId="{74B06235-C167-496D-9C6E-9E357CF7FAE1}" type="presParOf" srcId="{9A3C263A-DBBD-48FD-9E21-675577FB901E}" destId="{4F0FE635-E298-4213-8E07-AB95A8BBFD08}" srcOrd="3" destOrd="0" presId="urn:microsoft.com/office/officeart/2005/8/layout/hProcess9"/>
    <dgm:cxn modelId="{D67C41C4-9F41-4287-A2ED-36363FE7C12A}" type="presParOf" srcId="{9A3C263A-DBBD-48FD-9E21-675577FB901E}" destId="{B31373C2-46A8-4641-B61F-78CF65792491}" srcOrd="4" destOrd="0" presId="urn:microsoft.com/office/officeart/2005/8/layout/hProcess9"/>
    <dgm:cxn modelId="{52D09FB8-EE44-4230-89C3-9A14CA53CF82}" type="presParOf" srcId="{9A3C263A-DBBD-48FD-9E21-675577FB901E}" destId="{18563070-2718-4BF8-8B16-60CC1A0FA48D}" srcOrd="5" destOrd="0" presId="urn:microsoft.com/office/officeart/2005/8/layout/hProcess9"/>
    <dgm:cxn modelId="{EAC62C49-B214-455C-A010-904FB87B9207}" type="presParOf" srcId="{9A3C263A-DBBD-48FD-9E21-675577FB901E}" destId="{BFC8D9E2-C6A0-4E22-9E9A-3E6657862568}" srcOrd="6" destOrd="0" presId="urn:microsoft.com/office/officeart/2005/8/layout/hProcess9"/>
    <dgm:cxn modelId="{C8DEF57E-85AB-49AD-8DEE-918FF2911F78}" type="presParOf" srcId="{9A3C263A-DBBD-48FD-9E21-675577FB901E}" destId="{55489F60-3E2C-4C86-B86F-6A9CE211AA9C}" srcOrd="7" destOrd="0" presId="urn:microsoft.com/office/officeart/2005/8/layout/hProcess9"/>
    <dgm:cxn modelId="{7D6F73CB-3999-43F9-8424-9BBF15983DB1}" type="presParOf" srcId="{9A3C263A-DBBD-48FD-9E21-675577FB901E}" destId="{AF05C792-86BA-4270-BCC3-AA667838A011}" srcOrd="8" destOrd="0" presId="urn:microsoft.com/office/officeart/2005/8/layout/hProcess9"/>
    <dgm:cxn modelId="{302F7EF9-B4F0-4C29-8E02-9FFFFB708B81}" type="presParOf" srcId="{9A3C263A-DBBD-48FD-9E21-675577FB901E}" destId="{D34917C3-BAB9-4697-9A33-E61DF5B5C38D}" srcOrd="9" destOrd="0" presId="urn:microsoft.com/office/officeart/2005/8/layout/hProcess9"/>
    <dgm:cxn modelId="{4B3B0568-4D3F-4B49-A077-748CFDB364FF}" type="presParOf" srcId="{9A3C263A-DBBD-48FD-9E21-675577FB901E}" destId="{4584ACFD-AEC4-424B-8AFE-F0DA451C0D4A}" srcOrd="10" destOrd="0" presId="urn:microsoft.com/office/officeart/2005/8/layout/hProcess9"/>
    <dgm:cxn modelId="{1723D81E-AB62-417B-9D2A-E653B2FEF0E1}" type="presParOf" srcId="{9A3C263A-DBBD-48FD-9E21-675577FB901E}" destId="{128C7678-2324-4A0A-A191-6947B149BFDE}" srcOrd="11" destOrd="0" presId="urn:microsoft.com/office/officeart/2005/8/layout/hProcess9"/>
    <dgm:cxn modelId="{D94ADD0C-7D78-49D2-8587-A1C118842591}" type="presParOf" srcId="{9A3C263A-DBBD-48FD-9E21-675577FB901E}" destId="{112F6470-504C-4D94-99EC-9120D2F0BE4A}" srcOrd="12" destOrd="0" presId="urn:microsoft.com/office/officeart/2005/8/layout/hProcess9"/>
    <dgm:cxn modelId="{2AC5A298-5B6D-4633-9AB0-76C17A253CD4}" type="presParOf" srcId="{9A3C263A-DBBD-48FD-9E21-675577FB901E}" destId="{7E86DA8B-C70F-4719-AEE8-91DF0FC479C4}" srcOrd="13" destOrd="0" presId="urn:microsoft.com/office/officeart/2005/8/layout/hProcess9"/>
    <dgm:cxn modelId="{DE5C1752-E449-45C3-9D6E-3F186EA7BEBB}" type="presParOf" srcId="{9A3C263A-DBBD-48FD-9E21-675577FB901E}" destId="{01666DEA-989B-421E-9634-49E263BCF718}" srcOrd="14" destOrd="0" presId="urn:microsoft.com/office/officeart/2005/8/layout/hProcess9"/>
    <dgm:cxn modelId="{9B73D02B-A854-4AE3-B136-38C89208CF1F}" type="presParOf" srcId="{9A3C263A-DBBD-48FD-9E21-675577FB901E}" destId="{1AFA0AA2-F2BA-46C8-BE64-9C898E34A9EF}" srcOrd="15" destOrd="0" presId="urn:microsoft.com/office/officeart/2005/8/layout/hProcess9"/>
    <dgm:cxn modelId="{9000EEF5-4FF7-4DC6-A623-714C44E4E7E8}" type="presParOf" srcId="{9A3C263A-DBBD-48FD-9E21-675577FB901E}" destId="{E2F35607-128C-4EEE-A6D0-16329AB676AD}" srcOrd="16" destOrd="0" presId="urn:microsoft.com/office/officeart/2005/8/layout/hProcess9"/>
    <dgm:cxn modelId="{379C0947-9E5D-45C2-9929-1D92D10F34BE}" type="presParOf" srcId="{9A3C263A-DBBD-48FD-9E21-675577FB901E}" destId="{BE623D5D-A06D-42B5-8DFE-A73A12CE9680}" srcOrd="17" destOrd="0" presId="urn:microsoft.com/office/officeart/2005/8/layout/hProcess9"/>
    <dgm:cxn modelId="{B4EE4EED-7A03-46B6-86F6-839A69896E04}" type="presParOf" srcId="{9A3C263A-DBBD-48FD-9E21-675577FB901E}" destId="{B44B747D-97F2-40C4-9C0A-7EFA18F726F5}" srcOrd="18" destOrd="0" presId="urn:microsoft.com/office/officeart/2005/8/layout/hProcess9"/>
    <dgm:cxn modelId="{77D4C9EE-0509-4164-A828-E962247C8FDD}" type="presParOf" srcId="{9A3C263A-DBBD-48FD-9E21-675577FB901E}" destId="{71B8CC18-1961-4BB5-8886-284E95A9F452}" srcOrd="19" destOrd="0" presId="urn:microsoft.com/office/officeart/2005/8/layout/hProcess9"/>
    <dgm:cxn modelId="{5FAE38F7-5AA5-484E-A7CA-8A7ECD690643}" type="presParOf" srcId="{9A3C263A-DBBD-48FD-9E21-675577FB901E}" destId="{0E17724F-F535-4EFB-B5F4-E23A77784B9C}" srcOrd="2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EB931B-C856-4D60-B963-5742D0C6AA66}"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en-US"/>
        </a:p>
      </dgm:t>
    </dgm:pt>
    <dgm:pt modelId="{06C0CEBE-36CD-4B84-AC1A-A9EA1629876B}">
      <dgm:prSet/>
      <dgm:spPr/>
      <dgm:t>
        <a:bodyPr/>
        <a:lstStyle/>
        <a:p>
          <a:pPr rtl="0"/>
          <a:r>
            <a:rPr lang="en-US" smtClean="0"/>
            <a:t>Bagging, also known as Bootstrap aggregating.</a:t>
          </a:r>
          <a:endParaRPr lang="en-US"/>
        </a:p>
      </dgm:t>
    </dgm:pt>
    <dgm:pt modelId="{56833FA7-5CDB-4CF6-8DDD-AD439E08D514}" type="parTrans" cxnId="{A3360E11-462A-4795-9B27-DAFA2E28ADF8}">
      <dgm:prSet/>
      <dgm:spPr/>
      <dgm:t>
        <a:bodyPr/>
        <a:lstStyle/>
        <a:p>
          <a:endParaRPr lang="en-US"/>
        </a:p>
      </dgm:t>
    </dgm:pt>
    <dgm:pt modelId="{388EC28A-103E-42A6-B16E-D31C993058EE}" type="sibTrans" cxnId="{A3360E11-462A-4795-9B27-DAFA2E28ADF8}">
      <dgm:prSet/>
      <dgm:spPr/>
      <dgm:t>
        <a:bodyPr/>
        <a:lstStyle/>
        <a:p>
          <a:endParaRPr lang="en-US"/>
        </a:p>
      </dgm:t>
    </dgm:pt>
    <dgm:pt modelId="{360C7F5C-8F7B-4044-8EDC-A0C8D8B66D38}">
      <dgm:prSet/>
      <dgm:spPr/>
      <dgm:t>
        <a:bodyPr/>
        <a:lstStyle/>
        <a:p>
          <a:pPr rtl="0"/>
          <a:r>
            <a:rPr lang="en-US" smtClean="0"/>
            <a:t>It is an ensemble learning technique that helps to improve the performance and accuracy of machine learning algorithms. </a:t>
          </a:r>
          <a:endParaRPr lang="en-US"/>
        </a:p>
      </dgm:t>
    </dgm:pt>
    <dgm:pt modelId="{9E64BF13-519D-4A1F-A652-3DBBA123B772}" type="parTrans" cxnId="{CB946646-FB6B-4B74-A117-90537A2E452A}">
      <dgm:prSet/>
      <dgm:spPr/>
      <dgm:t>
        <a:bodyPr/>
        <a:lstStyle/>
        <a:p>
          <a:endParaRPr lang="en-US"/>
        </a:p>
      </dgm:t>
    </dgm:pt>
    <dgm:pt modelId="{3F795EAB-6A2C-467D-9B59-0B84E76D28DD}" type="sibTrans" cxnId="{CB946646-FB6B-4B74-A117-90537A2E452A}">
      <dgm:prSet/>
      <dgm:spPr/>
      <dgm:t>
        <a:bodyPr/>
        <a:lstStyle/>
        <a:p>
          <a:endParaRPr lang="en-US"/>
        </a:p>
      </dgm:t>
    </dgm:pt>
    <dgm:pt modelId="{86716101-E25B-4714-8310-10C2E7CA370D}">
      <dgm:prSet/>
      <dgm:spPr/>
      <dgm:t>
        <a:bodyPr/>
        <a:lstStyle/>
        <a:p>
          <a:pPr rtl="0"/>
          <a:r>
            <a:rPr lang="en-US" smtClean="0"/>
            <a:t>It is used to deal with bias-variance trade-offs and reduces the variance of a prediction model. </a:t>
          </a:r>
          <a:endParaRPr lang="en-US"/>
        </a:p>
      </dgm:t>
    </dgm:pt>
    <dgm:pt modelId="{C0AD4AD6-F4F4-46DA-BE6E-7F4AA1B4EFB2}" type="parTrans" cxnId="{9C4E32FA-28DC-4C08-8B1F-BDE997B6F516}">
      <dgm:prSet/>
      <dgm:spPr/>
      <dgm:t>
        <a:bodyPr/>
        <a:lstStyle/>
        <a:p>
          <a:endParaRPr lang="en-US"/>
        </a:p>
      </dgm:t>
    </dgm:pt>
    <dgm:pt modelId="{6A5A07C8-EDD9-4224-8DEF-2A326C42717A}" type="sibTrans" cxnId="{9C4E32FA-28DC-4C08-8B1F-BDE997B6F516}">
      <dgm:prSet/>
      <dgm:spPr/>
      <dgm:t>
        <a:bodyPr/>
        <a:lstStyle/>
        <a:p>
          <a:endParaRPr lang="en-US"/>
        </a:p>
      </dgm:t>
    </dgm:pt>
    <dgm:pt modelId="{3CC843B4-94FE-4605-B1C2-8F7E291D6D56}">
      <dgm:prSet/>
      <dgm:spPr/>
      <dgm:t>
        <a:bodyPr/>
        <a:lstStyle/>
        <a:p>
          <a:pPr rtl="0"/>
          <a:r>
            <a:rPr lang="en-US" smtClean="0"/>
            <a:t>Bagging avoids overfitting of data and is used for both regression and classification models, specifically for decision tree algorithms.</a:t>
          </a:r>
          <a:endParaRPr lang="en-US"/>
        </a:p>
      </dgm:t>
    </dgm:pt>
    <dgm:pt modelId="{0EDC7DBA-F8A9-4A33-A31D-A1CB00DCBEB9}" type="parTrans" cxnId="{1D18E783-8C4C-45B7-89A2-905A1C455FD8}">
      <dgm:prSet/>
      <dgm:spPr/>
      <dgm:t>
        <a:bodyPr/>
        <a:lstStyle/>
        <a:p>
          <a:endParaRPr lang="en-US"/>
        </a:p>
      </dgm:t>
    </dgm:pt>
    <dgm:pt modelId="{8C309581-6867-45F3-8127-53A627D3393A}" type="sibTrans" cxnId="{1D18E783-8C4C-45B7-89A2-905A1C455FD8}">
      <dgm:prSet/>
      <dgm:spPr/>
      <dgm:t>
        <a:bodyPr/>
        <a:lstStyle/>
        <a:p>
          <a:endParaRPr lang="en-US"/>
        </a:p>
      </dgm:t>
    </dgm:pt>
    <dgm:pt modelId="{C5F713E3-15C2-42E3-9973-B1D2BD63BFEA}">
      <dgm:prSet/>
      <dgm:spPr/>
      <dgm:t>
        <a:bodyPr/>
        <a:lstStyle/>
        <a:p>
          <a:pPr rtl="0"/>
          <a:r>
            <a:rPr lang="en-US" b="1" smtClean="0"/>
            <a:t>Bootstraping: </a:t>
          </a:r>
          <a:r>
            <a:rPr lang="en-US" smtClean="0"/>
            <a:t>Bootstrapping is the method of randomly creating samples of data out of a population with replacement to estimate a population parameter.</a:t>
          </a:r>
          <a:endParaRPr lang="en-US"/>
        </a:p>
      </dgm:t>
    </dgm:pt>
    <dgm:pt modelId="{E2774937-90D5-4564-B95C-924C0745AF0B}" type="parTrans" cxnId="{9F70E8C9-C95D-4A48-8F3C-406B176DA171}">
      <dgm:prSet/>
      <dgm:spPr/>
      <dgm:t>
        <a:bodyPr/>
        <a:lstStyle/>
        <a:p>
          <a:endParaRPr lang="en-US"/>
        </a:p>
      </dgm:t>
    </dgm:pt>
    <dgm:pt modelId="{E91EDF7B-AA0E-48F6-A9EE-8E8A1E018996}" type="sibTrans" cxnId="{9F70E8C9-C95D-4A48-8F3C-406B176DA171}">
      <dgm:prSet/>
      <dgm:spPr/>
      <dgm:t>
        <a:bodyPr/>
        <a:lstStyle/>
        <a:p>
          <a:endParaRPr lang="en-US"/>
        </a:p>
      </dgm:t>
    </dgm:pt>
    <dgm:pt modelId="{B2736011-F263-4DCB-82BF-B980FA0FCBD4}" type="pres">
      <dgm:prSet presAssocID="{9CEB931B-C856-4D60-B963-5742D0C6AA66}" presName="linearFlow" presStyleCnt="0">
        <dgm:presLayoutVars>
          <dgm:dir/>
          <dgm:resizeHandles val="exact"/>
        </dgm:presLayoutVars>
      </dgm:prSet>
      <dgm:spPr/>
      <dgm:t>
        <a:bodyPr/>
        <a:lstStyle/>
        <a:p>
          <a:endParaRPr lang="en-US"/>
        </a:p>
      </dgm:t>
    </dgm:pt>
    <dgm:pt modelId="{AB41B8F7-DC26-4568-AB17-6ECB579FE55C}" type="pres">
      <dgm:prSet presAssocID="{06C0CEBE-36CD-4B84-AC1A-A9EA1629876B}" presName="composite" presStyleCnt="0"/>
      <dgm:spPr/>
    </dgm:pt>
    <dgm:pt modelId="{01684499-5234-4999-B6FE-DBE4482A90A6}" type="pres">
      <dgm:prSet presAssocID="{06C0CEBE-36CD-4B84-AC1A-A9EA1629876B}" presName="imgShp" presStyleLbl="fgImgPlace1" presStyleIdx="0" presStyleCnt="5"/>
      <dgm:spPr/>
    </dgm:pt>
    <dgm:pt modelId="{174640C4-09C1-4383-937A-BD3A0F543F9A}" type="pres">
      <dgm:prSet presAssocID="{06C0CEBE-36CD-4B84-AC1A-A9EA1629876B}" presName="txShp" presStyleLbl="node1" presStyleIdx="0" presStyleCnt="5">
        <dgm:presLayoutVars>
          <dgm:bulletEnabled val="1"/>
        </dgm:presLayoutVars>
      </dgm:prSet>
      <dgm:spPr/>
      <dgm:t>
        <a:bodyPr/>
        <a:lstStyle/>
        <a:p>
          <a:endParaRPr lang="en-US"/>
        </a:p>
      </dgm:t>
    </dgm:pt>
    <dgm:pt modelId="{6159CA2D-A1FE-4F61-8B55-F60A44218883}" type="pres">
      <dgm:prSet presAssocID="{388EC28A-103E-42A6-B16E-D31C993058EE}" presName="spacing" presStyleCnt="0"/>
      <dgm:spPr/>
    </dgm:pt>
    <dgm:pt modelId="{97B41756-573C-4795-8631-3C4A5358BA5E}" type="pres">
      <dgm:prSet presAssocID="{360C7F5C-8F7B-4044-8EDC-A0C8D8B66D38}" presName="composite" presStyleCnt="0"/>
      <dgm:spPr/>
    </dgm:pt>
    <dgm:pt modelId="{EC737C91-7ABF-4ABD-B1DF-5AADBE88158C}" type="pres">
      <dgm:prSet presAssocID="{360C7F5C-8F7B-4044-8EDC-A0C8D8B66D38}" presName="imgShp" presStyleLbl="fgImgPlace1" presStyleIdx="1" presStyleCnt="5"/>
      <dgm:spPr/>
    </dgm:pt>
    <dgm:pt modelId="{ED379602-6A22-4127-A343-EE93347C15CC}" type="pres">
      <dgm:prSet presAssocID="{360C7F5C-8F7B-4044-8EDC-A0C8D8B66D38}" presName="txShp" presStyleLbl="node1" presStyleIdx="1" presStyleCnt="5">
        <dgm:presLayoutVars>
          <dgm:bulletEnabled val="1"/>
        </dgm:presLayoutVars>
      </dgm:prSet>
      <dgm:spPr/>
      <dgm:t>
        <a:bodyPr/>
        <a:lstStyle/>
        <a:p>
          <a:endParaRPr lang="en-US"/>
        </a:p>
      </dgm:t>
    </dgm:pt>
    <dgm:pt modelId="{EDA7F84B-4F35-4649-8A5C-23FBFDB0F4EE}" type="pres">
      <dgm:prSet presAssocID="{3F795EAB-6A2C-467D-9B59-0B84E76D28DD}" presName="spacing" presStyleCnt="0"/>
      <dgm:spPr/>
    </dgm:pt>
    <dgm:pt modelId="{C7C7F0EB-316D-4F50-A922-8397627DD005}" type="pres">
      <dgm:prSet presAssocID="{86716101-E25B-4714-8310-10C2E7CA370D}" presName="composite" presStyleCnt="0"/>
      <dgm:spPr/>
    </dgm:pt>
    <dgm:pt modelId="{F7540718-5C72-431D-BEB6-17D084E9F398}" type="pres">
      <dgm:prSet presAssocID="{86716101-E25B-4714-8310-10C2E7CA370D}" presName="imgShp" presStyleLbl="fgImgPlace1" presStyleIdx="2" presStyleCnt="5"/>
      <dgm:spPr/>
    </dgm:pt>
    <dgm:pt modelId="{DFC50D16-C17C-42E3-9B1A-7E4EE023B1D6}" type="pres">
      <dgm:prSet presAssocID="{86716101-E25B-4714-8310-10C2E7CA370D}" presName="txShp" presStyleLbl="node1" presStyleIdx="2" presStyleCnt="5">
        <dgm:presLayoutVars>
          <dgm:bulletEnabled val="1"/>
        </dgm:presLayoutVars>
      </dgm:prSet>
      <dgm:spPr/>
      <dgm:t>
        <a:bodyPr/>
        <a:lstStyle/>
        <a:p>
          <a:endParaRPr lang="en-US"/>
        </a:p>
      </dgm:t>
    </dgm:pt>
    <dgm:pt modelId="{C3956373-BAD1-4013-81C6-C522257E604B}" type="pres">
      <dgm:prSet presAssocID="{6A5A07C8-EDD9-4224-8DEF-2A326C42717A}" presName="spacing" presStyleCnt="0"/>
      <dgm:spPr/>
    </dgm:pt>
    <dgm:pt modelId="{6811C960-E6CE-46DE-B0B6-28A269932ED4}" type="pres">
      <dgm:prSet presAssocID="{3CC843B4-94FE-4605-B1C2-8F7E291D6D56}" presName="composite" presStyleCnt="0"/>
      <dgm:spPr/>
    </dgm:pt>
    <dgm:pt modelId="{B9F8C30C-8C23-4E8B-B929-8E556AD856DD}" type="pres">
      <dgm:prSet presAssocID="{3CC843B4-94FE-4605-B1C2-8F7E291D6D56}" presName="imgShp" presStyleLbl="fgImgPlace1" presStyleIdx="3" presStyleCnt="5"/>
      <dgm:spPr/>
    </dgm:pt>
    <dgm:pt modelId="{B475C68F-9B09-4477-8C73-FB3F4BF9E739}" type="pres">
      <dgm:prSet presAssocID="{3CC843B4-94FE-4605-B1C2-8F7E291D6D56}" presName="txShp" presStyleLbl="node1" presStyleIdx="3" presStyleCnt="5">
        <dgm:presLayoutVars>
          <dgm:bulletEnabled val="1"/>
        </dgm:presLayoutVars>
      </dgm:prSet>
      <dgm:spPr/>
      <dgm:t>
        <a:bodyPr/>
        <a:lstStyle/>
        <a:p>
          <a:endParaRPr lang="en-US"/>
        </a:p>
      </dgm:t>
    </dgm:pt>
    <dgm:pt modelId="{56A33D66-2B0E-4346-AB51-C6DA833169CC}" type="pres">
      <dgm:prSet presAssocID="{8C309581-6867-45F3-8127-53A627D3393A}" presName="spacing" presStyleCnt="0"/>
      <dgm:spPr/>
    </dgm:pt>
    <dgm:pt modelId="{402850F2-D94E-4AFA-A3FC-8F154AB51772}" type="pres">
      <dgm:prSet presAssocID="{C5F713E3-15C2-42E3-9973-B1D2BD63BFEA}" presName="composite" presStyleCnt="0"/>
      <dgm:spPr/>
    </dgm:pt>
    <dgm:pt modelId="{E2061FDE-6FD9-45F8-A313-9E20DEA3B259}" type="pres">
      <dgm:prSet presAssocID="{C5F713E3-15C2-42E3-9973-B1D2BD63BFEA}" presName="imgShp" presStyleLbl="fgImgPlace1" presStyleIdx="4" presStyleCnt="5"/>
      <dgm:spPr/>
    </dgm:pt>
    <dgm:pt modelId="{548CA454-8879-4499-8A62-BF212129A356}" type="pres">
      <dgm:prSet presAssocID="{C5F713E3-15C2-42E3-9973-B1D2BD63BFEA}" presName="txShp" presStyleLbl="node1" presStyleIdx="4" presStyleCnt="5">
        <dgm:presLayoutVars>
          <dgm:bulletEnabled val="1"/>
        </dgm:presLayoutVars>
      </dgm:prSet>
      <dgm:spPr/>
      <dgm:t>
        <a:bodyPr/>
        <a:lstStyle/>
        <a:p>
          <a:endParaRPr lang="en-US"/>
        </a:p>
      </dgm:t>
    </dgm:pt>
  </dgm:ptLst>
  <dgm:cxnLst>
    <dgm:cxn modelId="{1D18E783-8C4C-45B7-89A2-905A1C455FD8}" srcId="{9CEB931B-C856-4D60-B963-5742D0C6AA66}" destId="{3CC843B4-94FE-4605-B1C2-8F7E291D6D56}" srcOrd="3" destOrd="0" parTransId="{0EDC7DBA-F8A9-4A33-A31D-A1CB00DCBEB9}" sibTransId="{8C309581-6867-45F3-8127-53A627D3393A}"/>
    <dgm:cxn modelId="{CF5940DF-0996-4A54-801C-A97EAC9F3E29}" type="presOf" srcId="{86716101-E25B-4714-8310-10C2E7CA370D}" destId="{DFC50D16-C17C-42E3-9B1A-7E4EE023B1D6}" srcOrd="0" destOrd="0" presId="urn:microsoft.com/office/officeart/2005/8/layout/vList3"/>
    <dgm:cxn modelId="{9CF581E9-B89B-457F-9DDB-9EC3EE3AA1DC}" type="presOf" srcId="{C5F713E3-15C2-42E3-9973-B1D2BD63BFEA}" destId="{548CA454-8879-4499-8A62-BF212129A356}" srcOrd="0" destOrd="0" presId="urn:microsoft.com/office/officeart/2005/8/layout/vList3"/>
    <dgm:cxn modelId="{6725A4E1-ECDE-4EDE-B971-F60F78211EB4}" type="presOf" srcId="{3CC843B4-94FE-4605-B1C2-8F7E291D6D56}" destId="{B475C68F-9B09-4477-8C73-FB3F4BF9E739}" srcOrd="0" destOrd="0" presId="urn:microsoft.com/office/officeart/2005/8/layout/vList3"/>
    <dgm:cxn modelId="{4D8E4015-68D8-4CA2-89D4-EB4B34D3F9D7}" type="presOf" srcId="{9CEB931B-C856-4D60-B963-5742D0C6AA66}" destId="{B2736011-F263-4DCB-82BF-B980FA0FCBD4}" srcOrd="0" destOrd="0" presId="urn:microsoft.com/office/officeart/2005/8/layout/vList3"/>
    <dgm:cxn modelId="{A3360E11-462A-4795-9B27-DAFA2E28ADF8}" srcId="{9CEB931B-C856-4D60-B963-5742D0C6AA66}" destId="{06C0CEBE-36CD-4B84-AC1A-A9EA1629876B}" srcOrd="0" destOrd="0" parTransId="{56833FA7-5CDB-4CF6-8DDD-AD439E08D514}" sibTransId="{388EC28A-103E-42A6-B16E-D31C993058EE}"/>
    <dgm:cxn modelId="{DB4B1316-21D1-40A8-9AC3-193A973A019D}" type="presOf" srcId="{06C0CEBE-36CD-4B84-AC1A-A9EA1629876B}" destId="{174640C4-09C1-4383-937A-BD3A0F543F9A}" srcOrd="0" destOrd="0" presId="urn:microsoft.com/office/officeart/2005/8/layout/vList3"/>
    <dgm:cxn modelId="{9F70E8C9-C95D-4A48-8F3C-406B176DA171}" srcId="{9CEB931B-C856-4D60-B963-5742D0C6AA66}" destId="{C5F713E3-15C2-42E3-9973-B1D2BD63BFEA}" srcOrd="4" destOrd="0" parTransId="{E2774937-90D5-4564-B95C-924C0745AF0B}" sibTransId="{E91EDF7B-AA0E-48F6-A9EE-8E8A1E018996}"/>
    <dgm:cxn modelId="{9C4E32FA-28DC-4C08-8B1F-BDE997B6F516}" srcId="{9CEB931B-C856-4D60-B963-5742D0C6AA66}" destId="{86716101-E25B-4714-8310-10C2E7CA370D}" srcOrd="2" destOrd="0" parTransId="{C0AD4AD6-F4F4-46DA-BE6E-7F4AA1B4EFB2}" sibTransId="{6A5A07C8-EDD9-4224-8DEF-2A326C42717A}"/>
    <dgm:cxn modelId="{CA2821C3-3C01-4819-80AE-E6B4C5F7E9F4}" type="presOf" srcId="{360C7F5C-8F7B-4044-8EDC-A0C8D8B66D38}" destId="{ED379602-6A22-4127-A343-EE93347C15CC}" srcOrd="0" destOrd="0" presId="urn:microsoft.com/office/officeart/2005/8/layout/vList3"/>
    <dgm:cxn modelId="{CB946646-FB6B-4B74-A117-90537A2E452A}" srcId="{9CEB931B-C856-4D60-B963-5742D0C6AA66}" destId="{360C7F5C-8F7B-4044-8EDC-A0C8D8B66D38}" srcOrd="1" destOrd="0" parTransId="{9E64BF13-519D-4A1F-A652-3DBBA123B772}" sibTransId="{3F795EAB-6A2C-467D-9B59-0B84E76D28DD}"/>
    <dgm:cxn modelId="{12957872-DA5B-411A-89B6-F57298B7464A}" type="presParOf" srcId="{B2736011-F263-4DCB-82BF-B980FA0FCBD4}" destId="{AB41B8F7-DC26-4568-AB17-6ECB579FE55C}" srcOrd="0" destOrd="0" presId="urn:microsoft.com/office/officeart/2005/8/layout/vList3"/>
    <dgm:cxn modelId="{B4905502-9E25-4B9D-9101-7698EDF77BA9}" type="presParOf" srcId="{AB41B8F7-DC26-4568-AB17-6ECB579FE55C}" destId="{01684499-5234-4999-B6FE-DBE4482A90A6}" srcOrd="0" destOrd="0" presId="urn:microsoft.com/office/officeart/2005/8/layout/vList3"/>
    <dgm:cxn modelId="{3968C568-363E-49CF-AF42-6D620EE779FC}" type="presParOf" srcId="{AB41B8F7-DC26-4568-AB17-6ECB579FE55C}" destId="{174640C4-09C1-4383-937A-BD3A0F543F9A}" srcOrd="1" destOrd="0" presId="urn:microsoft.com/office/officeart/2005/8/layout/vList3"/>
    <dgm:cxn modelId="{2CE74D4C-F654-4FDA-9D36-258DB6CF4EE2}" type="presParOf" srcId="{B2736011-F263-4DCB-82BF-B980FA0FCBD4}" destId="{6159CA2D-A1FE-4F61-8B55-F60A44218883}" srcOrd="1" destOrd="0" presId="urn:microsoft.com/office/officeart/2005/8/layout/vList3"/>
    <dgm:cxn modelId="{740428E1-A927-432E-803C-64D276CC9334}" type="presParOf" srcId="{B2736011-F263-4DCB-82BF-B980FA0FCBD4}" destId="{97B41756-573C-4795-8631-3C4A5358BA5E}" srcOrd="2" destOrd="0" presId="urn:microsoft.com/office/officeart/2005/8/layout/vList3"/>
    <dgm:cxn modelId="{A6ABD409-CF9E-462A-B5AC-ED236BCDC4A8}" type="presParOf" srcId="{97B41756-573C-4795-8631-3C4A5358BA5E}" destId="{EC737C91-7ABF-4ABD-B1DF-5AADBE88158C}" srcOrd="0" destOrd="0" presId="urn:microsoft.com/office/officeart/2005/8/layout/vList3"/>
    <dgm:cxn modelId="{E1764877-30BA-42AC-B4AC-B4F69CF99753}" type="presParOf" srcId="{97B41756-573C-4795-8631-3C4A5358BA5E}" destId="{ED379602-6A22-4127-A343-EE93347C15CC}" srcOrd="1" destOrd="0" presId="urn:microsoft.com/office/officeart/2005/8/layout/vList3"/>
    <dgm:cxn modelId="{CE5A0600-DF79-4FF5-80B8-0D66ED5BFFBC}" type="presParOf" srcId="{B2736011-F263-4DCB-82BF-B980FA0FCBD4}" destId="{EDA7F84B-4F35-4649-8A5C-23FBFDB0F4EE}" srcOrd="3" destOrd="0" presId="urn:microsoft.com/office/officeart/2005/8/layout/vList3"/>
    <dgm:cxn modelId="{D1604D4E-0FA5-4EBE-BA10-72042087F012}" type="presParOf" srcId="{B2736011-F263-4DCB-82BF-B980FA0FCBD4}" destId="{C7C7F0EB-316D-4F50-A922-8397627DD005}" srcOrd="4" destOrd="0" presId="urn:microsoft.com/office/officeart/2005/8/layout/vList3"/>
    <dgm:cxn modelId="{A002D53A-989E-40B6-97E4-5FCDF09A63CE}" type="presParOf" srcId="{C7C7F0EB-316D-4F50-A922-8397627DD005}" destId="{F7540718-5C72-431D-BEB6-17D084E9F398}" srcOrd="0" destOrd="0" presId="urn:microsoft.com/office/officeart/2005/8/layout/vList3"/>
    <dgm:cxn modelId="{3F9CC8AA-81FA-41B8-9C21-1F38175BA41E}" type="presParOf" srcId="{C7C7F0EB-316D-4F50-A922-8397627DD005}" destId="{DFC50D16-C17C-42E3-9B1A-7E4EE023B1D6}" srcOrd="1" destOrd="0" presId="urn:microsoft.com/office/officeart/2005/8/layout/vList3"/>
    <dgm:cxn modelId="{B6536CEB-735F-4061-80D9-B31E6564F06D}" type="presParOf" srcId="{B2736011-F263-4DCB-82BF-B980FA0FCBD4}" destId="{C3956373-BAD1-4013-81C6-C522257E604B}" srcOrd="5" destOrd="0" presId="urn:microsoft.com/office/officeart/2005/8/layout/vList3"/>
    <dgm:cxn modelId="{97936609-C9E1-457A-909B-615425BD7872}" type="presParOf" srcId="{B2736011-F263-4DCB-82BF-B980FA0FCBD4}" destId="{6811C960-E6CE-46DE-B0B6-28A269932ED4}" srcOrd="6" destOrd="0" presId="urn:microsoft.com/office/officeart/2005/8/layout/vList3"/>
    <dgm:cxn modelId="{82AEB961-42FC-4A0D-A876-DC329EEA8BFC}" type="presParOf" srcId="{6811C960-E6CE-46DE-B0B6-28A269932ED4}" destId="{B9F8C30C-8C23-4E8B-B929-8E556AD856DD}" srcOrd="0" destOrd="0" presId="urn:microsoft.com/office/officeart/2005/8/layout/vList3"/>
    <dgm:cxn modelId="{66300610-764D-4FE2-9BCC-EC4C74F899F4}" type="presParOf" srcId="{6811C960-E6CE-46DE-B0B6-28A269932ED4}" destId="{B475C68F-9B09-4477-8C73-FB3F4BF9E739}" srcOrd="1" destOrd="0" presId="urn:microsoft.com/office/officeart/2005/8/layout/vList3"/>
    <dgm:cxn modelId="{57BF3129-B2EF-40A9-A7D5-23AC68B000E4}" type="presParOf" srcId="{B2736011-F263-4DCB-82BF-B980FA0FCBD4}" destId="{56A33D66-2B0E-4346-AB51-C6DA833169CC}" srcOrd="7" destOrd="0" presId="urn:microsoft.com/office/officeart/2005/8/layout/vList3"/>
    <dgm:cxn modelId="{7040B89A-0B55-4314-A6FF-58AB15773BFA}" type="presParOf" srcId="{B2736011-F263-4DCB-82BF-B980FA0FCBD4}" destId="{402850F2-D94E-4AFA-A3FC-8F154AB51772}" srcOrd="8" destOrd="0" presId="urn:microsoft.com/office/officeart/2005/8/layout/vList3"/>
    <dgm:cxn modelId="{20075BFF-9407-4763-BD80-5550BFE3B0A7}" type="presParOf" srcId="{402850F2-D94E-4AFA-A3FC-8F154AB51772}" destId="{E2061FDE-6FD9-45F8-A313-9E20DEA3B259}" srcOrd="0" destOrd="0" presId="urn:microsoft.com/office/officeart/2005/8/layout/vList3"/>
    <dgm:cxn modelId="{5E87C962-106D-4388-AE48-8C6D5B46D6ED}" type="presParOf" srcId="{402850F2-D94E-4AFA-A3FC-8F154AB51772}" destId="{548CA454-8879-4499-8A62-BF212129A356}"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D30679-DBCB-464F-8A16-64A23981EFA4}"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F151584C-4F91-419C-BCE2-F64F204A5C39}">
      <dgm:prSet/>
      <dgm:spPr/>
      <dgm:t>
        <a:bodyPr/>
        <a:lstStyle/>
        <a:p>
          <a:pPr rtl="0"/>
          <a:r>
            <a:rPr lang="en-US" dirty="0" smtClean="0"/>
            <a:t>The two main reasons to use XGBoost are:</a:t>
          </a:r>
          <a:endParaRPr lang="en-US" dirty="0"/>
        </a:p>
      </dgm:t>
    </dgm:pt>
    <dgm:pt modelId="{FB231370-B9DF-4AE1-914A-238CB704303E}" type="parTrans" cxnId="{3347EDF8-8DE7-4BCC-9388-D203583A2655}">
      <dgm:prSet/>
      <dgm:spPr/>
      <dgm:t>
        <a:bodyPr/>
        <a:lstStyle/>
        <a:p>
          <a:endParaRPr lang="en-US"/>
        </a:p>
      </dgm:t>
    </dgm:pt>
    <dgm:pt modelId="{3C0724CD-9520-42F5-A5CF-58A283CC4EBA}" type="sibTrans" cxnId="{3347EDF8-8DE7-4BCC-9388-D203583A2655}">
      <dgm:prSet/>
      <dgm:spPr/>
      <dgm:t>
        <a:bodyPr/>
        <a:lstStyle/>
        <a:p>
          <a:endParaRPr lang="en-US"/>
        </a:p>
      </dgm:t>
    </dgm:pt>
    <dgm:pt modelId="{1616A77D-019A-4069-83C0-8E2C3500E6D4}">
      <dgm:prSet/>
      <dgm:spPr/>
      <dgm:t>
        <a:bodyPr/>
        <a:lstStyle/>
        <a:p>
          <a:pPr rtl="0"/>
          <a:r>
            <a:rPr lang="en-US" smtClean="0"/>
            <a:t>Execution speed </a:t>
          </a:r>
          <a:endParaRPr lang="en-US"/>
        </a:p>
      </dgm:t>
    </dgm:pt>
    <dgm:pt modelId="{74EF989A-57C8-4C11-917C-11FBF3A61CC8}" type="parTrans" cxnId="{22C39899-0629-4A9B-8152-A4D91EE88DF7}">
      <dgm:prSet/>
      <dgm:spPr/>
      <dgm:t>
        <a:bodyPr/>
        <a:lstStyle/>
        <a:p>
          <a:endParaRPr lang="en-US"/>
        </a:p>
      </dgm:t>
    </dgm:pt>
    <dgm:pt modelId="{C4239BE6-A15A-4A9E-8C3F-1611B92E5C92}" type="sibTrans" cxnId="{22C39899-0629-4A9B-8152-A4D91EE88DF7}">
      <dgm:prSet/>
      <dgm:spPr/>
      <dgm:t>
        <a:bodyPr/>
        <a:lstStyle/>
        <a:p>
          <a:endParaRPr lang="en-US"/>
        </a:p>
      </dgm:t>
    </dgm:pt>
    <dgm:pt modelId="{268F3C6A-17D0-4E51-B730-0B381546D4BF}">
      <dgm:prSet/>
      <dgm:spPr/>
      <dgm:t>
        <a:bodyPr/>
        <a:lstStyle/>
        <a:p>
          <a:pPr rtl="0"/>
          <a:r>
            <a:rPr lang="en-US" smtClean="0"/>
            <a:t>Model performance</a:t>
          </a:r>
          <a:endParaRPr lang="en-US"/>
        </a:p>
      </dgm:t>
    </dgm:pt>
    <dgm:pt modelId="{03FDB8BD-7198-4D7C-8129-83F81988E442}" type="parTrans" cxnId="{96507520-E133-4B86-A98E-FD7E9997B0FC}">
      <dgm:prSet/>
      <dgm:spPr/>
      <dgm:t>
        <a:bodyPr/>
        <a:lstStyle/>
        <a:p>
          <a:endParaRPr lang="en-US"/>
        </a:p>
      </dgm:t>
    </dgm:pt>
    <dgm:pt modelId="{D1FC3B61-84A0-423A-ADCE-7F027658255B}" type="sibTrans" cxnId="{96507520-E133-4B86-A98E-FD7E9997B0FC}">
      <dgm:prSet/>
      <dgm:spPr/>
      <dgm:t>
        <a:bodyPr/>
        <a:lstStyle/>
        <a:p>
          <a:endParaRPr lang="en-US"/>
        </a:p>
      </dgm:t>
    </dgm:pt>
    <dgm:pt modelId="{48429A33-7EB8-4F6F-A2F9-0997F7056AAC}" type="pres">
      <dgm:prSet presAssocID="{22D30679-DBCB-464F-8A16-64A23981EFA4}" presName="Name0" presStyleCnt="0">
        <dgm:presLayoutVars>
          <dgm:dir/>
          <dgm:animLvl val="lvl"/>
          <dgm:resizeHandles val="exact"/>
        </dgm:presLayoutVars>
      </dgm:prSet>
      <dgm:spPr/>
      <dgm:t>
        <a:bodyPr/>
        <a:lstStyle/>
        <a:p>
          <a:endParaRPr lang="en-US"/>
        </a:p>
      </dgm:t>
    </dgm:pt>
    <dgm:pt modelId="{2C20B864-FB1E-4673-86E7-F078D0D6955D}" type="pres">
      <dgm:prSet presAssocID="{F151584C-4F91-419C-BCE2-F64F204A5C39}" presName="linNode" presStyleCnt="0"/>
      <dgm:spPr/>
    </dgm:pt>
    <dgm:pt modelId="{E0E9AEB1-CFE1-4958-9654-64926D908B4A}" type="pres">
      <dgm:prSet presAssocID="{F151584C-4F91-419C-BCE2-F64F204A5C39}" presName="parentText" presStyleLbl="node1" presStyleIdx="0" presStyleCnt="1">
        <dgm:presLayoutVars>
          <dgm:chMax val="1"/>
          <dgm:bulletEnabled val="1"/>
        </dgm:presLayoutVars>
      </dgm:prSet>
      <dgm:spPr/>
      <dgm:t>
        <a:bodyPr/>
        <a:lstStyle/>
        <a:p>
          <a:endParaRPr lang="en-US"/>
        </a:p>
      </dgm:t>
    </dgm:pt>
    <dgm:pt modelId="{37581490-B22A-46F9-AD69-F4DD263E2B8B}" type="pres">
      <dgm:prSet presAssocID="{F151584C-4F91-419C-BCE2-F64F204A5C39}" presName="descendantText" presStyleLbl="alignAccFollowNode1" presStyleIdx="0" presStyleCnt="1">
        <dgm:presLayoutVars>
          <dgm:bulletEnabled val="1"/>
        </dgm:presLayoutVars>
      </dgm:prSet>
      <dgm:spPr/>
      <dgm:t>
        <a:bodyPr/>
        <a:lstStyle/>
        <a:p>
          <a:endParaRPr lang="en-US"/>
        </a:p>
      </dgm:t>
    </dgm:pt>
  </dgm:ptLst>
  <dgm:cxnLst>
    <dgm:cxn modelId="{3347EDF8-8DE7-4BCC-9388-D203583A2655}" srcId="{22D30679-DBCB-464F-8A16-64A23981EFA4}" destId="{F151584C-4F91-419C-BCE2-F64F204A5C39}" srcOrd="0" destOrd="0" parTransId="{FB231370-B9DF-4AE1-914A-238CB704303E}" sibTransId="{3C0724CD-9520-42F5-A5CF-58A283CC4EBA}"/>
    <dgm:cxn modelId="{30DAC885-D64C-41D3-B7B5-651794E8FDF3}" type="presOf" srcId="{1616A77D-019A-4069-83C0-8E2C3500E6D4}" destId="{37581490-B22A-46F9-AD69-F4DD263E2B8B}" srcOrd="0" destOrd="0" presId="urn:microsoft.com/office/officeart/2005/8/layout/vList5"/>
    <dgm:cxn modelId="{96507520-E133-4B86-A98E-FD7E9997B0FC}" srcId="{F151584C-4F91-419C-BCE2-F64F204A5C39}" destId="{268F3C6A-17D0-4E51-B730-0B381546D4BF}" srcOrd="1" destOrd="0" parTransId="{03FDB8BD-7198-4D7C-8129-83F81988E442}" sibTransId="{D1FC3B61-84A0-423A-ADCE-7F027658255B}"/>
    <dgm:cxn modelId="{A69AD8BB-74A8-4838-8C27-6CFE9A39DE6A}" type="presOf" srcId="{22D30679-DBCB-464F-8A16-64A23981EFA4}" destId="{48429A33-7EB8-4F6F-A2F9-0997F7056AAC}" srcOrd="0" destOrd="0" presId="urn:microsoft.com/office/officeart/2005/8/layout/vList5"/>
    <dgm:cxn modelId="{22C39899-0629-4A9B-8152-A4D91EE88DF7}" srcId="{F151584C-4F91-419C-BCE2-F64F204A5C39}" destId="{1616A77D-019A-4069-83C0-8E2C3500E6D4}" srcOrd="0" destOrd="0" parTransId="{74EF989A-57C8-4C11-917C-11FBF3A61CC8}" sibTransId="{C4239BE6-A15A-4A9E-8C3F-1611B92E5C92}"/>
    <dgm:cxn modelId="{B8B8E655-B8FC-4F75-A511-E0A61071A989}" type="presOf" srcId="{268F3C6A-17D0-4E51-B730-0B381546D4BF}" destId="{37581490-B22A-46F9-AD69-F4DD263E2B8B}" srcOrd="0" destOrd="1" presId="urn:microsoft.com/office/officeart/2005/8/layout/vList5"/>
    <dgm:cxn modelId="{1BE6FB7C-8BA2-4E71-9A65-8FC3B8E14B8B}" type="presOf" srcId="{F151584C-4F91-419C-BCE2-F64F204A5C39}" destId="{E0E9AEB1-CFE1-4958-9654-64926D908B4A}" srcOrd="0" destOrd="0" presId="urn:microsoft.com/office/officeart/2005/8/layout/vList5"/>
    <dgm:cxn modelId="{BC349470-6E05-4DD3-961C-CD49A042E95C}" type="presParOf" srcId="{48429A33-7EB8-4F6F-A2F9-0997F7056AAC}" destId="{2C20B864-FB1E-4673-86E7-F078D0D6955D}" srcOrd="0" destOrd="0" presId="urn:microsoft.com/office/officeart/2005/8/layout/vList5"/>
    <dgm:cxn modelId="{8211E670-F728-41C4-99B0-CC25FCE8BD01}" type="presParOf" srcId="{2C20B864-FB1E-4673-86E7-F078D0D6955D}" destId="{E0E9AEB1-CFE1-4958-9654-64926D908B4A}" srcOrd="0" destOrd="0" presId="urn:microsoft.com/office/officeart/2005/8/layout/vList5"/>
    <dgm:cxn modelId="{EDC10239-C0CE-4D26-8778-5D8DEF9684AF}" type="presParOf" srcId="{2C20B864-FB1E-4673-86E7-F078D0D6955D}" destId="{37581490-B22A-46F9-AD69-F4DD263E2B8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AB01F94-AA53-4096-B21C-565B2B1B2CDA}" type="doc">
      <dgm:prSet loTypeId="urn:microsoft.com/office/officeart/2005/8/layout/chevronAccent+Icon" loCatId="officeonline" qsTypeId="urn:microsoft.com/office/officeart/2005/8/quickstyle/simple1" qsCatId="simple" csTypeId="urn:microsoft.com/office/officeart/2005/8/colors/accent1_2" csCatId="accent1"/>
      <dgm:spPr/>
      <dgm:t>
        <a:bodyPr/>
        <a:lstStyle/>
        <a:p>
          <a:endParaRPr lang="en-US"/>
        </a:p>
      </dgm:t>
    </dgm:pt>
    <dgm:pt modelId="{8992F9E2-ADA7-4464-970E-9E1381EDB113}">
      <dgm:prSet/>
      <dgm:spPr/>
      <dgm:t>
        <a:bodyPr/>
        <a:lstStyle/>
        <a:p>
          <a:pPr rtl="0"/>
          <a:r>
            <a:rPr lang="en-US" smtClean="0"/>
            <a:t>By performing different Machine Learning models, we aim to get a better result or less error with max accuracy. Our purpose was to predict the price of the used cars having 13 predictors and 6019 data entries.</a:t>
          </a:r>
          <a:endParaRPr lang="en-US"/>
        </a:p>
      </dgm:t>
    </dgm:pt>
    <dgm:pt modelId="{2D137D20-6CE0-4344-B61D-6619FAD4DE63}" type="parTrans" cxnId="{E92E0D0A-ADEE-461D-8847-359668E6ED52}">
      <dgm:prSet/>
      <dgm:spPr/>
      <dgm:t>
        <a:bodyPr/>
        <a:lstStyle/>
        <a:p>
          <a:endParaRPr lang="en-US"/>
        </a:p>
      </dgm:t>
    </dgm:pt>
    <dgm:pt modelId="{0C46264E-5301-41FB-B1F9-01304D3ED733}" type="sibTrans" cxnId="{E92E0D0A-ADEE-461D-8847-359668E6ED52}">
      <dgm:prSet/>
      <dgm:spPr/>
      <dgm:t>
        <a:bodyPr/>
        <a:lstStyle/>
        <a:p>
          <a:endParaRPr lang="en-US"/>
        </a:p>
      </dgm:t>
    </dgm:pt>
    <dgm:pt modelId="{69C9B298-81D5-4480-9E4C-F66A803F6DCF}">
      <dgm:prSet/>
      <dgm:spPr/>
      <dgm:t>
        <a:bodyPr/>
        <a:lstStyle/>
        <a:p>
          <a:pPr rtl="0"/>
          <a:r>
            <a:rPr lang="en-US" smtClean="0"/>
            <a:t>The Analysis has been performed on nine types of machine learning algorithms and out of these nine algorithms XGBoost achieved best accuracy result.”</a:t>
          </a:r>
          <a:endParaRPr lang="en-US"/>
        </a:p>
      </dgm:t>
    </dgm:pt>
    <dgm:pt modelId="{A54B34AC-12F2-48FE-8719-63CD02CCBD54}" type="parTrans" cxnId="{2841BFC1-1077-45AE-B791-3189E2966881}">
      <dgm:prSet/>
      <dgm:spPr/>
      <dgm:t>
        <a:bodyPr/>
        <a:lstStyle/>
        <a:p>
          <a:endParaRPr lang="en-US"/>
        </a:p>
      </dgm:t>
    </dgm:pt>
    <dgm:pt modelId="{C6BE9EC0-C758-4E16-AA9A-BE6D7909D7E2}" type="sibTrans" cxnId="{2841BFC1-1077-45AE-B791-3189E2966881}">
      <dgm:prSet/>
      <dgm:spPr/>
      <dgm:t>
        <a:bodyPr/>
        <a:lstStyle/>
        <a:p>
          <a:endParaRPr lang="en-US"/>
        </a:p>
      </dgm:t>
    </dgm:pt>
    <dgm:pt modelId="{55B31308-7D3F-4B02-9BF0-3644FDD4E34D}" type="pres">
      <dgm:prSet presAssocID="{0AB01F94-AA53-4096-B21C-565B2B1B2CDA}" presName="Name0" presStyleCnt="0">
        <dgm:presLayoutVars>
          <dgm:dir/>
          <dgm:resizeHandles val="exact"/>
        </dgm:presLayoutVars>
      </dgm:prSet>
      <dgm:spPr/>
      <dgm:t>
        <a:bodyPr/>
        <a:lstStyle/>
        <a:p>
          <a:endParaRPr lang="en-US"/>
        </a:p>
      </dgm:t>
    </dgm:pt>
    <dgm:pt modelId="{B20248B5-58A0-4B96-B4BA-79A8C8425A74}" type="pres">
      <dgm:prSet presAssocID="{8992F9E2-ADA7-4464-970E-9E1381EDB113}" presName="composite" presStyleCnt="0"/>
      <dgm:spPr/>
    </dgm:pt>
    <dgm:pt modelId="{FD7DCD60-A616-40F8-9216-2E53C34EA72C}" type="pres">
      <dgm:prSet presAssocID="{8992F9E2-ADA7-4464-970E-9E1381EDB113}" presName="bgChev" presStyleLbl="node1" presStyleIdx="0" presStyleCnt="2"/>
      <dgm:spPr/>
    </dgm:pt>
    <dgm:pt modelId="{80975E57-47F9-498C-8277-D763FC60BA31}" type="pres">
      <dgm:prSet presAssocID="{8992F9E2-ADA7-4464-970E-9E1381EDB113}" presName="txNode" presStyleLbl="fgAcc1" presStyleIdx="0" presStyleCnt="2">
        <dgm:presLayoutVars>
          <dgm:bulletEnabled val="1"/>
        </dgm:presLayoutVars>
      </dgm:prSet>
      <dgm:spPr/>
      <dgm:t>
        <a:bodyPr/>
        <a:lstStyle/>
        <a:p>
          <a:endParaRPr lang="en-US"/>
        </a:p>
      </dgm:t>
    </dgm:pt>
    <dgm:pt modelId="{B7F071B3-6E5E-4EEF-B4D1-527352391EFE}" type="pres">
      <dgm:prSet presAssocID="{0C46264E-5301-41FB-B1F9-01304D3ED733}" presName="compositeSpace" presStyleCnt="0"/>
      <dgm:spPr/>
    </dgm:pt>
    <dgm:pt modelId="{1BE9B6FD-602D-4CAA-8BF3-6F7C19BBA778}" type="pres">
      <dgm:prSet presAssocID="{69C9B298-81D5-4480-9E4C-F66A803F6DCF}" presName="composite" presStyleCnt="0"/>
      <dgm:spPr/>
    </dgm:pt>
    <dgm:pt modelId="{69ED6A9B-4240-4F05-A583-4A9224B81E14}" type="pres">
      <dgm:prSet presAssocID="{69C9B298-81D5-4480-9E4C-F66A803F6DCF}" presName="bgChev" presStyleLbl="node1" presStyleIdx="1" presStyleCnt="2" custLinFactNeighborX="712"/>
      <dgm:spPr/>
    </dgm:pt>
    <dgm:pt modelId="{1ED8AD7D-D793-4E79-98D0-348464E442C6}" type="pres">
      <dgm:prSet presAssocID="{69C9B298-81D5-4480-9E4C-F66A803F6DCF}" presName="txNode" presStyleLbl="fgAcc1" presStyleIdx="1" presStyleCnt="2">
        <dgm:presLayoutVars>
          <dgm:bulletEnabled val="1"/>
        </dgm:presLayoutVars>
      </dgm:prSet>
      <dgm:spPr/>
      <dgm:t>
        <a:bodyPr/>
        <a:lstStyle/>
        <a:p>
          <a:endParaRPr lang="en-US"/>
        </a:p>
      </dgm:t>
    </dgm:pt>
  </dgm:ptLst>
  <dgm:cxnLst>
    <dgm:cxn modelId="{48F9411C-9F9D-437F-945A-7391A359C3DE}" type="presOf" srcId="{8992F9E2-ADA7-4464-970E-9E1381EDB113}" destId="{80975E57-47F9-498C-8277-D763FC60BA31}" srcOrd="0" destOrd="0" presId="urn:microsoft.com/office/officeart/2005/8/layout/chevronAccent+Icon"/>
    <dgm:cxn modelId="{0F6AFB69-A395-43C0-8565-FEBB70F0A13F}" type="presOf" srcId="{0AB01F94-AA53-4096-B21C-565B2B1B2CDA}" destId="{55B31308-7D3F-4B02-9BF0-3644FDD4E34D}" srcOrd="0" destOrd="0" presId="urn:microsoft.com/office/officeart/2005/8/layout/chevronAccent+Icon"/>
    <dgm:cxn modelId="{2841BFC1-1077-45AE-B791-3189E2966881}" srcId="{0AB01F94-AA53-4096-B21C-565B2B1B2CDA}" destId="{69C9B298-81D5-4480-9E4C-F66A803F6DCF}" srcOrd="1" destOrd="0" parTransId="{A54B34AC-12F2-48FE-8719-63CD02CCBD54}" sibTransId="{C6BE9EC0-C758-4E16-AA9A-BE6D7909D7E2}"/>
    <dgm:cxn modelId="{E92E0D0A-ADEE-461D-8847-359668E6ED52}" srcId="{0AB01F94-AA53-4096-B21C-565B2B1B2CDA}" destId="{8992F9E2-ADA7-4464-970E-9E1381EDB113}" srcOrd="0" destOrd="0" parTransId="{2D137D20-6CE0-4344-B61D-6619FAD4DE63}" sibTransId="{0C46264E-5301-41FB-B1F9-01304D3ED733}"/>
    <dgm:cxn modelId="{7FC0CF1E-AA1B-4350-944D-FD670D8CAE1F}" type="presOf" srcId="{69C9B298-81D5-4480-9E4C-F66A803F6DCF}" destId="{1ED8AD7D-D793-4E79-98D0-348464E442C6}" srcOrd="0" destOrd="0" presId="urn:microsoft.com/office/officeart/2005/8/layout/chevronAccent+Icon"/>
    <dgm:cxn modelId="{57EA63B1-6072-4901-9E45-3EA1F50B1966}" type="presParOf" srcId="{55B31308-7D3F-4B02-9BF0-3644FDD4E34D}" destId="{B20248B5-58A0-4B96-B4BA-79A8C8425A74}" srcOrd="0" destOrd="0" presId="urn:microsoft.com/office/officeart/2005/8/layout/chevronAccent+Icon"/>
    <dgm:cxn modelId="{7BCA4522-1FBB-4FE9-A71E-1E32AD4D7898}" type="presParOf" srcId="{B20248B5-58A0-4B96-B4BA-79A8C8425A74}" destId="{FD7DCD60-A616-40F8-9216-2E53C34EA72C}" srcOrd="0" destOrd="0" presId="urn:microsoft.com/office/officeart/2005/8/layout/chevronAccent+Icon"/>
    <dgm:cxn modelId="{C73DC3C6-9C86-47F5-94B7-BC16E9C9F7AF}" type="presParOf" srcId="{B20248B5-58A0-4B96-B4BA-79A8C8425A74}" destId="{80975E57-47F9-498C-8277-D763FC60BA31}" srcOrd="1" destOrd="0" presId="urn:microsoft.com/office/officeart/2005/8/layout/chevronAccent+Icon"/>
    <dgm:cxn modelId="{25E3C346-199A-4C4A-9620-93EC1BA9FC09}" type="presParOf" srcId="{55B31308-7D3F-4B02-9BF0-3644FDD4E34D}" destId="{B7F071B3-6E5E-4EEF-B4D1-527352391EFE}" srcOrd="1" destOrd="0" presId="urn:microsoft.com/office/officeart/2005/8/layout/chevronAccent+Icon"/>
    <dgm:cxn modelId="{E8A43743-A8A1-4CA2-8AAF-06FE9664784F}" type="presParOf" srcId="{55B31308-7D3F-4B02-9BF0-3644FDD4E34D}" destId="{1BE9B6FD-602D-4CAA-8BF3-6F7C19BBA778}" srcOrd="2" destOrd="0" presId="urn:microsoft.com/office/officeart/2005/8/layout/chevronAccent+Icon"/>
    <dgm:cxn modelId="{B398FA15-08C7-49F1-96AA-865C14F7123E}" type="presParOf" srcId="{1BE9B6FD-602D-4CAA-8BF3-6F7C19BBA778}" destId="{69ED6A9B-4240-4F05-A583-4A9224B81E14}" srcOrd="0" destOrd="0" presId="urn:microsoft.com/office/officeart/2005/8/layout/chevronAccent+Icon"/>
    <dgm:cxn modelId="{B82BD035-DC55-4C8C-A909-7FBC271F31EC}" type="presParOf" srcId="{1BE9B6FD-602D-4CAA-8BF3-6F7C19BBA778}" destId="{1ED8AD7D-D793-4E79-98D0-348464E442C6}"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DB53BBF-C668-4D17-B520-2055B73E92E8}" type="doc">
      <dgm:prSet loTypeId="urn:microsoft.com/office/officeart/2008/layout/VerticalCurvedList" loCatId="list" qsTypeId="urn:microsoft.com/office/officeart/2005/8/quickstyle/3d3" qsCatId="3D" csTypeId="urn:microsoft.com/office/officeart/2005/8/colors/accent1_2" csCatId="accent1" phldr="1"/>
      <dgm:spPr/>
      <dgm:t>
        <a:bodyPr/>
        <a:lstStyle/>
        <a:p>
          <a:endParaRPr lang="en-US"/>
        </a:p>
      </dgm:t>
    </dgm:pt>
    <dgm:pt modelId="{3A3A84A0-4B43-4356-870C-14022F88AEE8}">
      <dgm:prSet/>
      <dgm:spPr/>
      <dgm:t>
        <a:bodyPr/>
        <a:lstStyle/>
        <a:p>
          <a:pPr rtl="0"/>
          <a:r>
            <a:rPr lang="en-US" dirty="0" smtClean="0"/>
            <a:t>Model deployment using Streamlit involves creating a web application that allows users to interact with a trained machine learning model.</a:t>
          </a:r>
          <a:endParaRPr lang="en-US" dirty="0"/>
        </a:p>
      </dgm:t>
    </dgm:pt>
    <dgm:pt modelId="{23EC9F15-005E-47C4-ABD9-C13E1D8AAD00}" type="parTrans" cxnId="{EA792E4C-40D3-4807-825A-2CBD39EF4313}">
      <dgm:prSet/>
      <dgm:spPr/>
      <dgm:t>
        <a:bodyPr/>
        <a:lstStyle/>
        <a:p>
          <a:endParaRPr lang="en-US"/>
        </a:p>
      </dgm:t>
    </dgm:pt>
    <dgm:pt modelId="{75883A8F-9B97-4F02-A8F6-4BC650A52569}" type="sibTrans" cxnId="{EA792E4C-40D3-4807-825A-2CBD39EF4313}">
      <dgm:prSet/>
      <dgm:spPr/>
      <dgm:t>
        <a:bodyPr/>
        <a:lstStyle/>
        <a:p>
          <a:endParaRPr lang="en-US"/>
        </a:p>
      </dgm:t>
    </dgm:pt>
    <dgm:pt modelId="{0548462A-4797-4743-8E52-7E3C3B70E76E}" type="pres">
      <dgm:prSet presAssocID="{5DB53BBF-C668-4D17-B520-2055B73E92E8}" presName="Name0" presStyleCnt="0">
        <dgm:presLayoutVars>
          <dgm:chMax val="7"/>
          <dgm:chPref val="7"/>
          <dgm:dir/>
        </dgm:presLayoutVars>
      </dgm:prSet>
      <dgm:spPr/>
      <dgm:t>
        <a:bodyPr/>
        <a:lstStyle/>
        <a:p>
          <a:endParaRPr lang="en-US"/>
        </a:p>
      </dgm:t>
    </dgm:pt>
    <dgm:pt modelId="{3CED11EC-6ACA-45C7-B4BF-12DD95AB0EF5}" type="pres">
      <dgm:prSet presAssocID="{5DB53BBF-C668-4D17-B520-2055B73E92E8}" presName="Name1" presStyleCnt="0"/>
      <dgm:spPr/>
    </dgm:pt>
    <dgm:pt modelId="{193F3F8D-2EBA-40AD-AEAD-44B0FFBAEDB0}" type="pres">
      <dgm:prSet presAssocID="{5DB53BBF-C668-4D17-B520-2055B73E92E8}" presName="cycle" presStyleCnt="0"/>
      <dgm:spPr/>
    </dgm:pt>
    <dgm:pt modelId="{DFB9E9CF-FE81-4466-88BA-8A74B632F49C}" type="pres">
      <dgm:prSet presAssocID="{5DB53BBF-C668-4D17-B520-2055B73E92E8}" presName="srcNode" presStyleLbl="node1" presStyleIdx="0" presStyleCnt="1"/>
      <dgm:spPr/>
    </dgm:pt>
    <dgm:pt modelId="{02CA70FC-FE17-430A-B709-463015DAF062}" type="pres">
      <dgm:prSet presAssocID="{5DB53BBF-C668-4D17-B520-2055B73E92E8}" presName="conn" presStyleLbl="parChTrans1D2" presStyleIdx="0" presStyleCnt="1"/>
      <dgm:spPr/>
      <dgm:t>
        <a:bodyPr/>
        <a:lstStyle/>
        <a:p>
          <a:endParaRPr lang="en-US"/>
        </a:p>
      </dgm:t>
    </dgm:pt>
    <dgm:pt modelId="{C71E45EB-96D3-4414-84E8-B6F17ED48BFF}" type="pres">
      <dgm:prSet presAssocID="{5DB53BBF-C668-4D17-B520-2055B73E92E8}" presName="extraNode" presStyleLbl="node1" presStyleIdx="0" presStyleCnt="1"/>
      <dgm:spPr/>
    </dgm:pt>
    <dgm:pt modelId="{833EABA2-5F2C-4F9A-8446-1533A7F6C3E1}" type="pres">
      <dgm:prSet presAssocID="{5DB53BBF-C668-4D17-B520-2055B73E92E8}" presName="dstNode" presStyleLbl="node1" presStyleIdx="0" presStyleCnt="1"/>
      <dgm:spPr/>
    </dgm:pt>
    <dgm:pt modelId="{4DD76365-B700-4EE5-8AC8-682DA529FEBD}" type="pres">
      <dgm:prSet presAssocID="{3A3A84A0-4B43-4356-870C-14022F88AEE8}" presName="text_1" presStyleLbl="node1" presStyleIdx="0" presStyleCnt="1">
        <dgm:presLayoutVars>
          <dgm:bulletEnabled val="1"/>
        </dgm:presLayoutVars>
      </dgm:prSet>
      <dgm:spPr/>
      <dgm:t>
        <a:bodyPr/>
        <a:lstStyle/>
        <a:p>
          <a:endParaRPr lang="en-US"/>
        </a:p>
      </dgm:t>
    </dgm:pt>
    <dgm:pt modelId="{64F3B81E-165E-4EC9-B12E-9F59C8258C8C}" type="pres">
      <dgm:prSet presAssocID="{3A3A84A0-4B43-4356-870C-14022F88AEE8}" presName="accent_1" presStyleCnt="0"/>
      <dgm:spPr/>
    </dgm:pt>
    <dgm:pt modelId="{E6F7C437-CF50-42D8-B5EA-735D248FE310}" type="pres">
      <dgm:prSet presAssocID="{3A3A84A0-4B43-4356-870C-14022F88AEE8}" presName="accentRepeatNode" presStyleLbl="solidFgAcc1" presStyleIdx="0" presStyleCnt="1"/>
      <dgm:spPr/>
    </dgm:pt>
  </dgm:ptLst>
  <dgm:cxnLst>
    <dgm:cxn modelId="{EA792E4C-40D3-4807-825A-2CBD39EF4313}" srcId="{5DB53BBF-C668-4D17-B520-2055B73E92E8}" destId="{3A3A84A0-4B43-4356-870C-14022F88AEE8}" srcOrd="0" destOrd="0" parTransId="{23EC9F15-005E-47C4-ABD9-C13E1D8AAD00}" sibTransId="{75883A8F-9B97-4F02-A8F6-4BC650A52569}"/>
    <dgm:cxn modelId="{4F268B3D-B9E3-48EC-9DE2-C334A4707F7A}" type="presOf" srcId="{75883A8F-9B97-4F02-A8F6-4BC650A52569}" destId="{02CA70FC-FE17-430A-B709-463015DAF062}" srcOrd="0" destOrd="0" presId="urn:microsoft.com/office/officeart/2008/layout/VerticalCurvedList"/>
    <dgm:cxn modelId="{2A44B93C-D06E-4E1B-8009-154295E84BD8}" type="presOf" srcId="{3A3A84A0-4B43-4356-870C-14022F88AEE8}" destId="{4DD76365-B700-4EE5-8AC8-682DA529FEBD}" srcOrd="0" destOrd="0" presId="urn:microsoft.com/office/officeart/2008/layout/VerticalCurvedList"/>
    <dgm:cxn modelId="{3A1158D8-FCE1-4224-861C-129D99668012}" type="presOf" srcId="{5DB53BBF-C668-4D17-B520-2055B73E92E8}" destId="{0548462A-4797-4743-8E52-7E3C3B70E76E}" srcOrd="0" destOrd="0" presId="urn:microsoft.com/office/officeart/2008/layout/VerticalCurvedList"/>
    <dgm:cxn modelId="{42AFA27F-BB51-4DBB-BB49-13614B4E7F88}" type="presParOf" srcId="{0548462A-4797-4743-8E52-7E3C3B70E76E}" destId="{3CED11EC-6ACA-45C7-B4BF-12DD95AB0EF5}" srcOrd="0" destOrd="0" presId="urn:microsoft.com/office/officeart/2008/layout/VerticalCurvedList"/>
    <dgm:cxn modelId="{2FFF81D1-242A-43C2-84DC-A13A0A91C33E}" type="presParOf" srcId="{3CED11EC-6ACA-45C7-B4BF-12DD95AB0EF5}" destId="{193F3F8D-2EBA-40AD-AEAD-44B0FFBAEDB0}" srcOrd="0" destOrd="0" presId="urn:microsoft.com/office/officeart/2008/layout/VerticalCurvedList"/>
    <dgm:cxn modelId="{13159538-65EC-49FE-A7A9-97F746149B46}" type="presParOf" srcId="{193F3F8D-2EBA-40AD-AEAD-44B0FFBAEDB0}" destId="{DFB9E9CF-FE81-4466-88BA-8A74B632F49C}" srcOrd="0" destOrd="0" presId="urn:microsoft.com/office/officeart/2008/layout/VerticalCurvedList"/>
    <dgm:cxn modelId="{DB76588E-9BA5-4086-A42F-8D142D7680E6}" type="presParOf" srcId="{193F3F8D-2EBA-40AD-AEAD-44B0FFBAEDB0}" destId="{02CA70FC-FE17-430A-B709-463015DAF062}" srcOrd="1" destOrd="0" presId="urn:microsoft.com/office/officeart/2008/layout/VerticalCurvedList"/>
    <dgm:cxn modelId="{78CC9746-A770-4D76-B142-B4F50A80F54D}" type="presParOf" srcId="{193F3F8D-2EBA-40AD-AEAD-44B0FFBAEDB0}" destId="{C71E45EB-96D3-4414-84E8-B6F17ED48BFF}" srcOrd="2" destOrd="0" presId="urn:microsoft.com/office/officeart/2008/layout/VerticalCurvedList"/>
    <dgm:cxn modelId="{BE76926F-C51D-404B-8140-12DE5791655A}" type="presParOf" srcId="{193F3F8D-2EBA-40AD-AEAD-44B0FFBAEDB0}" destId="{833EABA2-5F2C-4F9A-8446-1533A7F6C3E1}" srcOrd="3" destOrd="0" presId="urn:microsoft.com/office/officeart/2008/layout/VerticalCurvedList"/>
    <dgm:cxn modelId="{31429C2D-4C55-48F3-86F4-D96BC7DCE210}" type="presParOf" srcId="{3CED11EC-6ACA-45C7-B4BF-12DD95AB0EF5}" destId="{4DD76365-B700-4EE5-8AC8-682DA529FEBD}" srcOrd="1" destOrd="0" presId="urn:microsoft.com/office/officeart/2008/layout/VerticalCurvedList"/>
    <dgm:cxn modelId="{6D2CF045-CA1F-4F82-BE1D-943E3B508456}" type="presParOf" srcId="{3CED11EC-6ACA-45C7-B4BF-12DD95AB0EF5}" destId="{64F3B81E-165E-4EC9-B12E-9F59C8258C8C}" srcOrd="2" destOrd="0" presId="urn:microsoft.com/office/officeart/2008/layout/VerticalCurvedList"/>
    <dgm:cxn modelId="{B6638570-EA81-42E4-B193-BB52BC2EBAA9}" type="presParOf" srcId="{64F3B81E-165E-4EC9-B12E-9F59C8258C8C}" destId="{E6F7C437-CF50-42D8-B5EA-735D248FE31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E1155-1441-4435-A80E-F17B23164299}">
      <dsp:nvSpPr>
        <dsp:cNvPr id="0" name=""/>
        <dsp:cNvSpPr/>
      </dsp:nvSpPr>
      <dsp:spPr>
        <a:xfrm>
          <a:off x="827221" y="0"/>
          <a:ext cx="9375172" cy="446414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FAB357-A2C5-43CA-B877-63A6EA7237C3}">
      <dsp:nvSpPr>
        <dsp:cNvPr id="0" name=""/>
        <dsp:cNvSpPr/>
      </dsp:nvSpPr>
      <dsp:spPr>
        <a:xfrm>
          <a:off x="2692" y="1339243"/>
          <a:ext cx="958628" cy="1785657"/>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IN" sz="1000" kern="1200" smtClean="0"/>
            <a:t>Introduction</a:t>
          </a:r>
          <a:endParaRPr lang="en-US" sz="1000" kern="1200"/>
        </a:p>
      </dsp:txBody>
      <dsp:txXfrm>
        <a:off x="49488" y="1386039"/>
        <a:ext cx="865036" cy="1692065"/>
      </dsp:txXfrm>
    </dsp:sp>
    <dsp:sp modelId="{2E009C28-4855-46EF-819D-AF7D5317AE0B}">
      <dsp:nvSpPr>
        <dsp:cNvPr id="0" name=""/>
        <dsp:cNvSpPr/>
      </dsp:nvSpPr>
      <dsp:spPr>
        <a:xfrm>
          <a:off x="1009252" y="1339243"/>
          <a:ext cx="958628" cy="1785657"/>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IN" sz="1000" kern="1200" smtClean="0"/>
            <a:t>Work Flow in Machine Learning</a:t>
          </a:r>
          <a:endParaRPr lang="en-US" sz="1000" kern="1200"/>
        </a:p>
      </dsp:txBody>
      <dsp:txXfrm>
        <a:off x="1056048" y="1386039"/>
        <a:ext cx="865036" cy="1692065"/>
      </dsp:txXfrm>
    </dsp:sp>
    <dsp:sp modelId="{B31373C2-46A8-4641-B61F-78CF65792491}">
      <dsp:nvSpPr>
        <dsp:cNvPr id="0" name=""/>
        <dsp:cNvSpPr/>
      </dsp:nvSpPr>
      <dsp:spPr>
        <a:xfrm>
          <a:off x="2015812" y="1339243"/>
          <a:ext cx="958628" cy="1785657"/>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IN" sz="1000" kern="1200" smtClean="0"/>
            <a:t>Libraries</a:t>
          </a:r>
          <a:endParaRPr lang="en-US" sz="1000" kern="1200"/>
        </a:p>
      </dsp:txBody>
      <dsp:txXfrm>
        <a:off x="2062608" y="1386039"/>
        <a:ext cx="865036" cy="1692065"/>
      </dsp:txXfrm>
    </dsp:sp>
    <dsp:sp modelId="{BFC8D9E2-C6A0-4E22-9E9A-3E6657862568}">
      <dsp:nvSpPr>
        <dsp:cNvPr id="0" name=""/>
        <dsp:cNvSpPr/>
      </dsp:nvSpPr>
      <dsp:spPr>
        <a:xfrm>
          <a:off x="3022373" y="1339243"/>
          <a:ext cx="958628" cy="1785657"/>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IN" sz="1000" kern="1200" smtClean="0"/>
            <a:t>Get Data &amp; Data Understanding</a:t>
          </a:r>
          <a:endParaRPr lang="en-US" sz="1000" kern="1200"/>
        </a:p>
      </dsp:txBody>
      <dsp:txXfrm>
        <a:off x="3069169" y="1386039"/>
        <a:ext cx="865036" cy="1692065"/>
      </dsp:txXfrm>
    </dsp:sp>
    <dsp:sp modelId="{AF05C792-86BA-4270-BCC3-AA667838A011}">
      <dsp:nvSpPr>
        <dsp:cNvPr id="0" name=""/>
        <dsp:cNvSpPr/>
      </dsp:nvSpPr>
      <dsp:spPr>
        <a:xfrm>
          <a:off x="4028933" y="1339243"/>
          <a:ext cx="958628" cy="1785657"/>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IN" sz="1000" kern="1200" smtClean="0"/>
            <a:t>Data Cleaning</a:t>
          </a:r>
          <a:endParaRPr lang="en-US" sz="1000" kern="1200"/>
        </a:p>
      </dsp:txBody>
      <dsp:txXfrm>
        <a:off x="4075729" y="1386039"/>
        <a:ext cx="865036" cy="1692065"/>
      </dsp:txXfrm>
    </dsp:sp>
    <dsp:sp modelId="{4584ACFD-AEC4-424B-8AFE-F0DA451C0D4A}">
      <dsp:nvSpPr>
        <dsp:cNvPr id="0" name=""/>
        <dsp:cNvSpPr/>
      </dsp:nvSpPr>
      <dsp:spPr>
        <a:xfrm>
          <a:off x="5035493" y="1339243"/>
          <a:ext cx="958628" cy="1785657"/>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IN" sz="1000" kern="1200" smtClean="0"/>
            <a:t>Exploratory Data Analysis</a:t>
          </a:r>
          <a:endParaRPr lang="en-US" sz="1000" kern="1200"/>
        </a:p>
      </dsp:txBody>
      <dsp:txXfrm>
        <a:off x="5082289" y="1386039"/>
        <a:ext cx="865036" cy="1692065"/>
      </dsp:txXfrm>
    </dsp:sp>
    <dsp:sp modelId="{112F6470-504C-4D94-99EC-9120D2F0BE4A}">
      <dsp:nvSpPr>
        <dsp:cNvPr id="0" name=""/>
        <dsp:cNvSpPr/>
      </dsp:nvSpPr>
      <dsp:spPr>
        <a:xfrm>
          <a:off x="6042053" y="1339243"/>
          <a:ext cx="958628" cy="1785657"/>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IN" sz="1000" kern="1200" smtClean="0"/>
            <a:t>Data Pre-processing</a:t>
          </a:r>
          <a:endParaRPr lang="en-US" sz="1000" kern="1200"/>
        </a:p>
      </dsp:txBody>
      <dsp:txXfrm>
        <a:off x="6088849" y="1386039"/>
        <a:ext cx="865036" cy="1692065"/>
      </dsp:txXfrm>
    </dsp:sp>
    <dsp:sp modelId="{01666DEA-989B-421E-9634-49E263BCF718}">
      <dsp:nvSpPr>
        <dsp:cNvPr id="0" name=""/>
        <dsp:cNvSpPr/>
      </dsp:nvSpPr>
      <dsp:spPr>
        <a:xfrm>
          <a:off x="7048613" y="1339243"/>
          <a:ext cx="958628" cy="1785657"/>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IN" sz="1000" kern="1200" smtClean="0"/>
            <a:t>5 Best Performing models</a:t>
          </a:r>
          <a:endParaRPr lang="en-US" sz="1000" kern="1200"/>
        </a:p>
      </dsp:txBody>
      <dsp:txXfrm>
        <a:off x="7095409" y="1386039"/>
        <a:ext cx="865036" cy="1692065"/>
      </dsp:txXfrm>
    </dsp:sp>
    <dsp:sp modelId="{E2F35607-128C-4EEE-A6D0-16329AB676AD}">
      <dsp:nvSpPr>
        <dsp:cNvPr id="0" name=""/>
        <dsp:cNvSpPr/>
      </dsp:nvSpPr>
      <dsp:spPr>
        <a:xfrm>
          <a:off x="8055173" y="1339243"/>
          <a:ext cx="958628" cy="1785657"/>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IN" sz="1000" kern="1200" smtClean="0"/>
            <a:t>Scorecard</a:t>
          </a:r>
          <a:endParaRPr lang="en-US" sz="1000" kern="1200"/>
        </a:p>
      </dsp:txBody>
      <dsp:txXfrm>
        <a:off x="8101969" y="1386039"/>
        <a:ext cx="865036" cy="1692065"/>
      </dsp:txXfrm>
    </dsp:sp>
    <dsp:sp modelId="{B44B747D-97F2-40C4-9C0A-7EFA18F726F5}">
      <dsp:nvSpPr>
        <dsp:cNvPr id="0" name=""/>
        <dsp:cNvSpPr/>
      </dsp:nvSpPr>
      <dsp:spPr>
        <a:xfrm>
          <a:off x="9061733" y="1339243"/>
          <a:ext cx="958628" cy="1785657"/>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IN" sz="1000" kern="1200" dirty="0" smtClean="0"/>
            <a:t>Conclusion</a:t>
          </a:r>
          <a:endParaRPr lang="en-US" sz="1000" kern="1200" dirty="0"/>
        </a:p>
      </dsp:txBody>
      <dsp:txXfrm>
        <a:off x="9108529" y="1386039"/>
        <a:ext cx="865036" cy="1692065"/>
      </dsp:txXfrm>
    </dsp:sp>
    <dsp:sp modelId="{0E17724F-F535-4EFB-B5F4-E23A77784B9C}">
      <dsp:nvSpPr>
        <dsp:cNvPr id="0" name=""/>
        <dsp:cNvSpPr/>
      </dsp:nvSpPr>
      <dsp:spPr>
        <a:xfrm>
          <a:off x="10068293" y="1339243"/>
          <a:ext cx="958628" cy="1785657"/>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kern="1200" dirty="0" smtClean="0"/>
            <a:t>Deployment</a:t>
          </a:r>
          <a:endParaRPr lang="en-US" sz="1000" kern="1200" dirty="0"/>
        </a:p>
      </dsp:txBody>
      <dsp:txXfrm>
        <a:off x="10115089" y="1386039"/>
        <a:ext cx="865036" cy="16920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4640C4-09C1-4383-937A-BD3A0F543F9A}">
      <dsp:nvSpPr>
        <dsp:cNvPr id="0" name=""/>
        <dsp:cNvSpPr/>
      </dsp:nvSpPr>
      <dsp:spPr>
        <a:xfrm rot="10800000">
          <a:off x="1182124" y="484"/>
          <a:ext cx="3927950" cy="771013"/>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9996" tIns="45720" rIns="85344" bIns="45720" numCol="1" spcCol="1270" anchor="ctr" anchorCtr="0">
          <a:noAutofit/>
        </a:bodyPr>
        <a:lstStyle/>
        <a:p>
          <a:pPr lvl="0" algn="ctr" defTabSz="533400" rtl="0">
            <a:lnSpc>
              <a:spcPct val="90000"/>
            </a:lnSpc>
            <a:spcBef>
              <a:spcPct val="0"/>
            </a:spcBef>
            <a:spcAft>
              <a:spcPct val="35000"/>
            </a:spcAft>
          </a:pPr>
          <a:r>
            <a:rPr lang="en-US" sz="1200" kern="1200" smtClean="0"/>
            <a:t>Bagging, also known as Bootstrap aggregating.</a:t>
          </a:r>
          <a:endParaRPr lang="en-US" sz="1200" kern="1200"/>
        </a:p>
      </dsp:txBody>
      <dsp:txXfrm rot="10800000">
        <a:off x="1374877" y="484"/>
        <a:ext cx="3735197" cy="771013"/>
      </dsp:txXfrm>
    </dsp:sp>
    <dsp:sp modelId="{01684499-5234-4999-B6FE-DBE4482A90A6}">
      <dsp:nvSpPr>
        <dsp:cNvPr id="0" name=""/>
        <dsp:cNvSpPr/>
      </dsp:nvSpPr>
      <dsp:spPr>
        <a:xfrm>
          <a:off x="796617" y="484"/>
          <a:ext cx="771013" cy="771013"/>
        </a:xfrm>
        <a:prstGeom prst="ellipse">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379602-6A22-4127-A343-EE93347C15CC}">
      <dsp:nvSpPr>
        <dsp:cNvPr id="0" name=""/>
        <dsp:cNvSpPr/>
      </dsp:nvSpPr>
      <dsp:spPr>
        <a:xfrm rot="10800000">
          <a:off x="1182124" y="1001651"/>
          <a:ext cx="3927950" cy="771013"/>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9996" tIns="45720" rIns="85344" bIns="45720" numCol="1" spcCol="1270" anchor="ctr" anchorCtr="0">
          <a:noAutofit/>
        </a:bodyPr>
        <a:lstStyle/>
        <a:p>
          <a:pPr lvl="0" algn="ctr" defTabSz="533400" rtl="0">
            <a:lnSpc>
              <a:spcPct val="90000"/>
            </a:lnSpc>
            <a:spcBef>
              <a:spcPct val="0"/>
            </a:spcBef>
            <a:spcAft>
              <a:spcPct val="35000"/>
            </a:spcAft>
          </a:pPr>
          <a:r>
            <a:rPr lang="en-US" sz="1200" kern="1200" smtClean="0"/>
            <a:t>It is an ensemble learning technique that helps to improve the performance and accuracy of machine learning algorithms. </a:t>
          </a:r>
          <a:endParaRPr lang="en-US" sz="1200" kern="1200"/>
        </a:p>
      </dsp:txBody>
      <dsp:txXfrm rot="10800000">
        <a:off x="1374877" y="1001651"/>
        <a:ext cx="3735197" cy="771013"/>
      </dsp:txXfrm>
    </dsp:sp>
    <dsp:sp modelId="{EC737C91-7ABF-4ABD-B1DF-5AADBE88158C}">
      <dsp:nvSpPr>
        <dsp:cNvPr id="0" name=""/>
        <dsp:cNvSpPr/>
      </dsp:nvSpPr>
      <dsp:spPr>
        <a:xfrm>
          <a:off x="796617" y="1001651"/>
          <a:ext cx="771013" cy="771013"/>
        </a:xfrm>
        <a:prstGeom prst="ellipse">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FC50D16-C17C-42E3-9B1A-7E4EE023B1D6}">
      <dsp:nvSpPr>
        <dsp:cNvPr id="0" name=""/>
        <dsp:cNvSpPr/>
      </dsp:nvSpPr>
      <dsp:spPr>
        <a:xfrm rot="10800000">
          <a:off x="1182124" y="2002819"/>
          <a:ext cx="3927950" cy="771013"/>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9996" tIns="45720" rIns="85344" bIns="45720" numCol="1" spcCol="1270" anchor="ctr" anchorCtr="0">
          <a:noAutofit/>
        </a:bodyPr>
        <a:lstStyle/>
        <a:p>
          <a:pPr lvl="0" algn="ctr" defTabSz="533400" rtl="0">
            <a:lnSpc>
              <a:spcPct val="90000"/>
            </a:lnSpc>
            <a:spcBef>
              <a:spcPct val="0"/>
            </a:spcBef>
            <a:spcAft>
              <a:spcPct val="35000"/>
            </a:spcAft>
          </a:pPr>
          <a:r>
            <a:rPr lang="en-US" sz="1200" kern="1200" smtClean="0"/>
            <a:t>It is used to deal with bias-variance trade-offs and reduces the variance of a prediction model. </a:t>
          </a:r>
          <a:endParaRPr lang="en-US" sz="1200" kern="1200"/>
        </a:p>
      </dsp:txBody>
      <dsp:txXfrm rot="10800000">
        <a:off x="1374877" y="2002819"/>
        <a:ext cx="3735197" cy="771013"/>
      </dsp:txXfrm>
    </dsp:sp>
    <dsp:sp modelId="{F7540718-5C72-431D-BEB6-17D084E9F398}">
      <dsp:nvSpPr>
        <dsp:cNvPr id="0" name=""/>
        <dsp:cNvSpPr/>
      </dsp:nvSpPr>
      <dsp:spPr>
        <a:xfrm>
          <a:off x="796617" y="2002819"/>
          <a:ext cx="771013" cy="771013"/>
        </a:xfrm>
        <a:prstGeom prst="ellipse">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75C68F-9B09-4477-8C73-FB3F4BF9E739}">
      <dsp:nvSpPr>
        <dsp:cNvPr id="0" name=""/>
        <dsp:cNvSpPr/>
      </dsp:nvSpPr>
      <dsp:spPr>
        <a:xfrm rot="10800000">
          <a:off x="1182124" y="3003986"/>
          <a:ext cx="3927950" cy="771013"/>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9996" tIns="45720" rIns="85344" bIns="45720" numCol="1" spcCol="1270" anchor="ctr" anchorCtr="0">
          <a:noAutofit/>
        </a:bodyPr>
        <a:lstStyle/>
        <a:p>
          <a:pPr lvl="0" algn="ctr" defTabSz="533400" rtl="0">
            <a:lnSpc>
              <a:spcPct val="90000"/>
            </a:lnSpc>
            <a:spcBef>
              <a:spcPct val="0"/>
            </a:spcBef>
            <a:spcAft>
              <a:spcPct val="35000"/>
            </a:spcAft>
          </a:pPr>
          <a:r>
            <a:rPr lang="en-US" sz="1200" kern="1200" smtClean="0"/>
            <a:t>Bagging avoids overfitting of data and is used for both regression and classification models, specifically for decision tree algorithms.</a:t>
          </a:r>
          <a:endParaRPr lang="en-US" sz="1200" kern="1200"/>
        </a:p>
      </dsp:txBody>
      <dsp:txXfrm rot="10800000">
        <a:off x="1374877" y="3003986"/>
        <a:ext cx="3735197" cy="771013"/>
      </dsp:txXfrm>
    </dsp:sp>
    <dsp:sp modelId="{B9F8C30C-8C23-4E8B-B929-8E556AD856DD}">
      <dsp:nvSpPr>
        <dsp:cNvPr id="0" name=""/>
        <dsp:cNvSpPr/>
      </dsp:nvSpPr>
      <dsp:spPr>
        <a:xfrm>
          <a:off x="796617" y="3003986"/>
          <a:ext cx="771013" cy="771013"/>
        </a:xfrm>
        <a:prstGeom prst="ellipse">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8CA454-8879-4499-8A62-BF212129A356}">
      <dsp:nvSpPr>
        <dsp:cNvPr id="0" name=""/>
        <dsp:cNvSpPr/>
      </dsp:nvSpPr>
      <dsp:spPr>
        <a:xfrm rot="10800000">
          <a:off x="1182124" y="4005153"/>
          <a:ext cx="3927950" cy="771013"/>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9996" tIns="45720" rIns="85344" bIns="45720" numCol="1" spcCol="1270" anchor="ctr" anchorCtr="0">
          <a:noAutofit/>
        </a:bodyPr>
        <a:lstStyle/>
        <a:p>
          <a:pPr lvl="0" algn="ctr" defTabSz="533400" rtl="0">
            <a:lnSpc>
              <a:spcPct val="90000"/>
            </a:lnSpc>
            <a:spcBef>
              <a:spcPct val="0"/>
            </a:spcBef>
            <a:spcAft>
              <a:spcPct val="35000"/>
            </a:spcAft>
          </a:pPr>
          <a:r>
            <a:rPr lang="en-US" sz="1200" b="1" kern="1200" smtClean="0"/>
            <a:t>Bootstraping: </a:t>
          </a:r>
          <a:r>
            <a:rPr lang="en-US" sz="1200" kern="1200" smtClean="0"/>
            <a:t>Bootstrapping is the method of randomly creating samples of data out of a population with replacement to estimate a population parameter.</a:t>
          </a:r>
          <a:endParaRPr lang="en-US" sz="1200" kern="1200"/>
        </a:p>
      </dsp:txBody>
      <dsp:txXfrm rot="10800000">
        <a:off x="1374877" y="4005153"/>
        <a:ext cx="3735197" cy="771013"/>
      </dsp:txXfrm>
    </dsp:sp>
    <dsp:sp modelId="{E2061FDE-6FD9-45F8-A313-9E20DEA3B259}">
      <dsp:nvSpPr>
        <dsp:cNvPr id="0" name=""/>
        <dsp:cNvSpPr/>
      </dsp:nvSpPr>
      <dsp:spPr>
        <a:xfrm>
          <a:off x="796617" y="4005153"/>
          <a:ext cx="771013" cy="771013"/>
        </a:xfrm>
        <a:prstGeom prst="ellipse">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581490-B22A-46F9-AD69-F4DD263E2B8B}">
      <dsp:nvSpPr>
        <dsp:cNvPr id="0" name=""/>
        <dsp:cNvSpPr/>
      </dsp:nvSpPr>
      <dsp:spPr>
        <a:xfrm rot="5400000">
          <a:off x="6590671" y="-2707814"/>
          <a:ext cx="1010193" cy="6678370"/>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rtl="0">
            <a:lnSpc>
              <a:spcPct val="90000"/>
            </a:lnSpc>
            <a:spcBef>
              <a:spcPct val="0"/>
            </a:spcBef>
            <a:spcAft>
              <a:spcPct val="15000"/>
            </a:spcAft>
            <a:buChar char="••"/>
          </a:pPr>
          <a:r>
            <a:rPr lang="en-US" sz="2800" kern="1200" smtClean="0"/>
            <a:t>Execution speed </a:t>
          </a:r>
          <a:endParaRPr lang="en-US" sz="2800" kern="1200"/>
        </a:p>
        <a:p>
          <a:pPr marL="285750" lvl="1" indent="-285750" algn="l" defTabSz="1244600" rtl="0">
            <a:lnSpc>
              <a:spcPct val="90000"/>
            </a:lnSpc>
            <a:spcBef>
              <a:spcPct val="0"/>
            </a:spcBef>
            <a:spcAft>
              <a:spcPct val="15000"/>
            </a:spcAft>
            <a:buChar char="••"/>
          </a:pPr>
          <a:r>
            <a:rPr lang="en-US" sz="2800" kern="1200" smtClean="0"/>
            <a:t>Model performance</a:t>
          </a:r>
          <a:endParaRPr lang="en-US" sz="2800" kern="1200"/>
        </a:p>
      </dsp:txBody>
      <dsp:txXfrm rot="-5400000">
        <a:off x="3756583" y="175588"/>
        <a:ext cx="6629056" cy="911565"/>
      </dsp:txXfrm>
    </dsp:sp>
    <dsp:sp modelId="{E0E9AEB1-CFE1-4958-9654-64926D908B4A}">
      <dsp:nvSpPr>
        <dsp:cNvPr id="0" name=""/>
        <dsp:cNvSpPr/>
      </dsp:nvSpPr>
      <dsp:spPr>
        <a:xfrm>
          <a:off x="0" y="0"/>
          <a:ext cx="3756583" cy="1262742"/>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dirty="0" smtClean="0"/>
            <a:t>The two main reasons to use XGBoost are:</a:t>
          </a:r>
          <a:endParaRPr lang="en-US" sz="2900" kern="1200" dirty="0"/>
        </a:p>
      </dsp:txBody>
      <dsp:txXfrm>
        <a:off x="61642" y="61642"/>
        <a:ext cx="3633299" cy="11394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7DCD60-A616-40F8-9216-2E53C34EA72C}">
      <dsp:nvSpPr>
        <dsp:cNvPr id="0" name=""/>
        <dsp:cNvSpPr/>
      </dsp:nvSpPr>
      <dsp:spPr>
        <a:xfrm>
          <a:off x="4706" y="659288"/>
          <a:ext cx="4890621" cy="1887780"/>
        </a:xfrm>
        <a:prstGeom prst="chevron">
          <a:avLst>
            <a:gd name="adj" fmla="val 4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975E57-47F9-498C-8277-D763FC60BA31}">
      <dsp:nvSpPr>
        <dsp:cNvPr id="0" name=""/>
        <dsp:cNvSpPr/>
      </dsp:nvSpPr>
      <dsp:spPr>
        <a:xfrm>
          <a:off x="1308872" y="1131233"/>
          <a:ext cx="4129858" cy="188778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smtClean="0"/>
            <a:t>By performing different Machine Learning models, we aim to get a better result or less error with max accuracy. Our purpose was to predict the price of the used cars having 13 predictors and 6019 data entries.</a:t>
          </a:r>
          <a:endParaRPr lang="en-US" sz="1800" kern="1200"/>
        </a:p>
      </dsp:txBody>
      <dsp:txXfrm>
        <a:off x="1364163" y="1186524"/>
        <a:ext cx="4019276" cy="1777198"/>
      </dsp:txXfrm>
    </dsp:sp>
    <dsp:sp modelId="{69ED6A9B-4240-4F05-A583-4A9224B81E14}">
      <dsp:nvSpPr>
        <dsp:cNvPr id="0" name=""/>
        <dsp:cNvSpPr/>
      </dsp:nvSpPr>
      <dsp:spPr>
        <a:xfrm>
          <a:off x="5625705" y="659288"/>
          <a:ext cx="4890621" cy="1887780"/>
        </a:xfrm>
        <a:prstGeom prst="chevron">
          <a:avLst>
            <a:gd name="adj" fmla="val 4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D8AD7D-D793-4E79-98D0-348464E442C6}">
      <dsp:nvSpPr>
        <dsp:cNvPr id="0" name=""/>
        <dsp:cNvSpPr/>
      </dsp:nvSpPr>
      <dsp:spPr>
        <a:xfrm>
          <a:off x="6895049" y="1131233"/>
          <a:ext cx="4129858" cy="188778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smtClean="0"/>
            <a:t>The Analysis has been performed on nine types of machine learning algorithms and out of these nine algorithms XGBoost achieved best accuracy result.”</a:t>
          </a:r>
          <a:endParaRPr lang="en-US" sz="1800" kern="1200"/>
        </a:p>
      </dsp:txBody>
      <dsp:txXfrm>
        <a:off x="6950340" y="1186524"/>
        <a:ext cx="4019276" cy="17771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CA70FC-FE17-430A-B709-463015DAF062}">
      <dsp:nvSpPr>
        <dsp:cNvPr id="0" name=""/>
        <dsp:cNvSpPr/>
      </dsp:nvSpPr>
      <dsp:spPr>
        <a:xfrm>
          <a:off x="-3097071" y="-518792"/>
          <a:ext cx="4022426" cy="4022426"/>
        </a:xfrm>
        <a:prstGeom prst="blockArc">
          <a:avLst>
            <a:gd name="adj1" fmla="val 18900000"/>
            <a:gd name="adj2" fmla="val 2700000"/>
            <a:gd name="adj3" fmla="val 537"/>
          </a:avLst>
        </a:prstGeom>
        <a:noFill/>
        <a:ln w="22225" cap="rnd"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DD76365-B700-4EE5-8AC8-682DA529FEBD}">
      <dsp:nvSpPr>
        <dsp:cNvPr id="0" name=""/>
        <dsp:cNvSpPr/>
      </dsp:nvSpPr>
      <dsp:spPr>
        <a:xfrm>
          <a:off x="900970" y="771643"/>
          <a:ext cx="6475190" cy="1441553"/>
        </a:xfrm>
        <a:prstGeom prst="rect">
          <a:avLst/>
        </a:prstGeom>
        <a:solidFill>
          <a:schemeClr val="accent1">
            <a:hueOff val="0"/>
            <a:satOff val="0"/>
            <a:lumOff val="0"/>
            <a:alphaOff val="0"/>
          </a:schemeClr>
        </a:solidFill>
        <a:ln>
          <a:noFill/>
        </a:ln>
        <a:effectLst>
          <a:outerShdw blurRad="38100" dist="25400" dir="5400000" rotWithShape="0">
            <a:srgbClr val="000000">
              <a:alpha val="5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84609" tIns="60960" rIns="60960" bIns="60960" numCol="1" spcCol="1270" anchor="ctr" anchorCtr="0">
          <a:noAutofit/>
        </a:bodyPr>
        <a:lstStyle/>
        <a:p>
          <a:pPr lvl="0" algn="l" defTabSz="1066800" rtl="0">
            <a:lnSpc>
              <a:spcPct val="90000"/>
            </a:lnSpc>
            <a:spcBef>
              <a:spcPct val="0"/>
            </a:spcBef>
            <a:spcAft>
              <a:spcPct val="35000"/>
            </a:spcAft>
          </a:pPr>
          <a:r>
            <a:rPr lang="en-US" sz="2400" kern="1200" dirty="0" smtClean="0"/>
            <a:t>Model deployment using Streamlit involves creating a web application that allows users to interact with a trained machine learning model.</a:t>
          </a:r>
          <a:endParaRPr lang="en-US" sz="2400" kern="1200" dirty="0"/>
        </a:p>
      </dsp:txBody>
      <dsp:txXfrm>
        <a:off x="900970" y="771643"/>
        <a:ext cx="6475190" cy="1441553"/>
      </dsp:txXfrm>
    </dsp:sp>
    <dsp:sp modelId="{E6F7C437-CF50-42D8-B5EA-735D248FE310}">
      <dsp:nvSpPr>
        <dsp:cNvPr id="0" name=""/>
        <dsp:cNvSpPr/>
      </dsp:nvSpPr>
      <dsp:spPr>
        <a:xfrm>
          <a:off x="0" y="591449"/>
          <a:ext cx="1801941" cy="1801941"/>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6/15/2023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6/15/2023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6/15/2023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6/15/2023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6/15/2023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Layout" Target="../diagrams/layout5.xml"/><Relationship Id="rId7" Type="http://schemas.openxmlformats.org/officeDocument/2006/relationships/image" Target="../media/image18.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Used cars price prediction By machine learning</a:t>
            </a:r>
            <a:endParaRPr lang="en-US" dirty="0"/>
          </a:p>
        </p:txBody>
      </p:sp>
      <p:sp>
        <p:nvSpPr>
          <p:cNvPr id="3" name="Subtitle 2"/>
          <p:cNvSpPr>
            <a:spLocks noGrp="1"/>
          </p:cNvSpPr>
          <p:nvPr>
            <p:ph type="subTitle" idx="1"/>
          </p:nvPr>
        </p:nvSpPr>
        <p:spPr/>
        <p:txBody>
          <a:bodyPr/>
          <a:lstStyle/>
          <a:p>
            <a:r>
              <a:rPr lang="en-US" dirty="0" smtClean="0"/>
              <a:t>Capstone Project - 1</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254" y="3085766"/>
            <a:ext cx="5276986" cy="3305002"/>
          </a:xfrm>
          <a:prstGeom prst="rect">
            <a:avLst/>
          </a:prstGeom>
        </p:spPr>
      </p:pic>
      <p:sp>
        <p:nvSpPr>
          <p:cNvPr id="5" name="TextBox 4"/>
          <p:cNvSpPr txBox="1"/>
          <p:nvPr/>
        </p:nvSpPr>
        <p:spPr>
          <a:xfrm>
            <a:off x="5665450" y="3836223"/>
            <a:ext cx="5974080" cy="2554545"/>
          </a:xfrm>
          <a:prstGeom prst="rect">
            <a:avLst/>
          </a:prstGeom>
          <a:noFill/>
        </p:spPr>
        <p:txBody>
          <a:bodyPr wrap="square" rtlCol="0">
            <a:spAutoFit/>
          </a:bodyPr>
          <a:lstStyle/>
          <a:p>
            <a:r>
              <a:rPr lang="en-US" dirty="0" smtClean="0"/>
              <a:t>                            </a:t>
            </a:r>
            <a:r>
              <a:rPr lang="en-US" sz="3200" dirty="0" smtClean="0">
                <a:solidFill>
                  <a:schemeClr val="bg1"/>
                </a:solidFill>
              </a:rPr>
              <a:t>Presented By</a:t>
            </a:r>
          </a:p>
          <a:p>
            <a:endParaRPr lang="en-US" sz="3200" dirty="0">
              <a:solidFill>
                <a:schemeClr val="bg1"/>
              </a:solidFill>
            </a:endParaRPr>
          </a:p>
          <a:p>
            <a:r>
              <a:rPr lang="en-US" sz="3200" dirty="0" smtClean="0">
                <a:solidFill>
                  <a:schemeClr val="bg1"/>
                </a:solidFill>
              </a:rPr>
              <a:t>                  Aman Singh</a:t>
            </a:r>
          </a:p>
          <a:p>
            <a:r>
              <a:rPr lang="en-US" sz="3200" dirty="0">
                <a:solidFill>
                  <a:schemeClr val="bg1"/>
                </a:solidFill>
              </a:rPr>
              <a:t> </a:t>
            </a:r>
            <a:r>
              <a:rPr lang="en-US" sz="3200" dirty="0" smtClean="0">
                <a:solidFill>
                  <a:schemeClr val="bg1"/>
                </a:solidFill>
              </a:rPr>
              <a:t>                      </a:t>
            </a:r>
          </a:p>
          <a:p>
            <a:r>
              <a:rPr lang="en-US" sz="3200" dirty="0">
                <a:solidFill>
                  <a:schemeClr val="bg1"/>
                </a:solidFill>
              </a:rPr>
              <a:t> </a:t>
            </a:r>
            <a:r>
              <a:rPr lang="en-US" sz="3200" dirty="0" smtClean="0">
                <a:solidFill>
                  <a:schemeClr val="bg1"/>
                </a:solidFill>
              </a:rPr>
              <a:t>             </a:t>
            </a:r>
            <a:endParaRPr lang="en-US" sz="3200" dirty="0">
              <a:solidFill>
                <a:schemeClr val="bg1"/>
              </a:solidFill>
            </a:endParaRPr>
          </a:p>
        </p:txBody>
      </p:sp>
    </p:spTree>
    <p:extLst>
      <p:ext uri="{BB962C8B-B14F-4D97-AF65-F5344CB8AC3E}">
        <p14:creationId xmlns:p14="http://schemas.microsoft.com/office/powerpoint/2010/main" val="2278237688"/>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idx="1"/>
          </p:nvPr>
        </p:nvSpPr>
        <p:spPr>
          <a:xfrm>
            <a:off x="581192" y="2180496"/>
            <a:ext cx="11029615" cy="4812487"/>
          </a:xfrm>
        </p:spPr>
        <p:txBody>
          <a:bodyPr/>
          <a:lstStyle/>
          <a:p>
            <a:r>
              <a:rPr lang="en-US" dirty="0" smtClean="0"/>
              <a:t>Checked </a:t>
            </a:r>
            <a:r>
              <a:rPr lang="en-US" dirty="0" smtClean="0"/>
              <a:t>for outliers in the </a:t>
            </a:r>
            <a:r>
              <a:rPr lang="en-US" dirty="0" smtClean="0"/>
              <a:t>data through IQR</a:t>
            </a:r>
            <a:endParaRPr lang="en-US" dirty="0" smtClean="0"/>
          </a:p>
          <a:p>
            <a:endParaRPr lang="en-US" dirty="0" smtClean="0"/>
          </a:p>
          <a:p>
            <a:r>
              <a:rPr lang="en-US" dirty="0" smtClean="0"/>
              <a:t>Checked </a:t>
            </a:r>
            <a:r>
              <a:rPr lang="en-US" dirty="0" smtClean="0"/>
              <a:t>correlation between numerical columns</a:t>
            </a:r>
          </a:p>
          <a:p>
            <a:endParaRPr lang="en-US" dirty="0" smtClean="0"/>
          </a:p>
          <a:p>
            <a:r>
              <a:rPr lang="en-US" dirty="0" smtClean="0"/>
              <a:t>Created </a:t>
            </a:r>
            <a:r>
              <a:rPr lang="en-US" dirty="0" smtClean="0"/>
              <a:t>dummies by using one-hot encoder</a:t>
            </a:r>
          </a:p>
          <a:p>
            <a:endParaRPr lang="en-US" dirty="0" smtClean="0"/>
          </a:p>
          <a:p>
            <a:r>
              <a:rPr lang="en-US" dirty="0" smtClean="0"/>
              <a:t>Scaled the data </a:t>
            </a:r>
            <a:r>
              <a:rPr lang="en-US" dirty="0" smtClean="0"/>
              <a:t>through Standard Scaler </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0869" y="3466012"/>
            <a:ext cx="5454185" cy="3279652"/>
          </a:xfrm>
          <a:prstGeom prst="rect">
            <a:avLst/>
          </a:prstGeom>
        </p:spPr>
      </p:pic>
      <p:sp>
        <p:nvSpPr>
          <p:cNvPr id="5" name="TextBox 4"/>
          <p:cNvSpPr txBox="1"/>
          <p:nvPr/>
        </p:nvSpPr>
        <p:spPr>
          <a:xfrm>
            <a:off x="7282647" y="2864410"/>
            <a:ext cx="2793170" cy="369332"/>
          </a:xfrm>
          <a:prstGeom prst="rect">
            <a:avLst/>
          </a:prstGeom>
          <a:noFill/>
        </p:spPr>
        <p:txBody>
          <a:bodyPr wrap="square" rtlCol="0">
            <a:spAutoFit/>
          </a:bodyPr>
          <a:lstStyle/>
          <a:p>
            <a:r>
              <a:rPr lang="en-US" dirty="0" smtClean="0">
                <a:solidFill>
                  <a:schemeClr val="accent2">
                    <a:lumMod val="75000"/>
                  </a:schemeClr>
                </a:solidFill>
              </a:rPr>
              <a:t>CORRELATION HEATMAP</a:t>
            </a:r>
            <a:endParaRPr lang="en-US" dirty="0">
              <a:solidFill>
                <a:schemeClr val="accent2">
                  <a:lumMod val="75000"/>
                </a:schemeClr>
              </a:solidFill>
            </a:endParaRPr>
          </a:p>
        </p:txBody>
      </p:sp>
    </p:spTree>
    <p:extLst>
      <p:ext uri="{BB962C8B-B14F-4D97-AF65-F5344CB8AC3E}">
        <p14:creationId xmlns:p14="http://schemas.microsoft.com/office/powerpoint/2010/main" val="3771963729"/>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 best performing Models</a:t>
            </a:r>
            <a:endParaRPr lang="en-US" dirty="0"/>
          </a:p>
        </p:txBody>
      </p:sp>
      <p:sp>
        <p:nvSpPr>
          <p:cNvPr id="3" name="Content Placeholder 2"/>
          <p:cNvSpPr>
            <a:spLocks noGrp="1"/>
          </p:cNvSpPr>
          <p:nvPr>
            <p:ph idx="1"/>
          </p:nvPr>
        </p:nvSpPr>
        <p:spPr>
          <a:xfrm>
            <a:off x="409304" y="2037805"/>
            <a:ext cx="11201504" cy="4676503"/>
          </a:xfrm>
        </p:spPr>
        <p:txBody>
          <a:bodyPr>
            <a:normAutofit/>
          </a:bodyPr>
          <a:lstStyle/>
          <a:p>
            <a:pPr marL="0" indent="0">
              <a:buNone/>
            </a:pPr>
            <a:endParaRPr lang="en-US" dirty="0" smtClean="0"/>
          </a:p>
          <a:p>
            <a:r>
              <a:rPr lang="en-US" dirty="0" smtClean="0"/>
              <a:t>LASSO Regression</a:t>
            </a:r>
          </a:p>
          <a:p>
            <a:endParaRPr lang="en-US" dirty="0" smtClean="0"/>
          </a:p>
          <a:p>
            <a:r>
              <a:rPr lang="en-US" dirty="0" smtClean="0"/>
              <a:t>Ridge Regression</a:t>
            </a:r>
          </a:p>
          <a:p>
            <a:endParaRPr lang="en-US" dirty="0" smtClean="0"/>
          </a:p>
          <a:p>
            <a:r>
              <a:rPr lang="en-US" dirty="0" smtClean="0"/>
              <a:t>Random Forest Regressor</a:t>
            </a:r>
          </a:p>
          <a:p>
            <a:endParaRPr lang="en-US" dirty="0" smtClean="0"/>
          </a:p>
          <a:p>
            <a:r>
              <a:rPr lang="en-US" dirty="0" smtClean="0"/>
              <a:t>Bagging Regressor</a:t>
            </a:r>
          </a:p>
          <a:p>
            <a:endParaRPr lang="en-US" dirty="0" smtClean="0"/>
          </a:p>
          <a:p>
            <a:r>
              <a:rPr lang="en-US" dirty="0" smtClean="0"/>
              <a:t>XGBoost Regressor</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6275" y="2534194"/>
            <a:ext cx="7794172" cy="3744686"/>
          </a:xfrm>
          <a:prstGeom prst="rect">
            <a:avLst/>
          </a:prstGeom>
        </p:spPr>
      </p:pic>
    </p:spTree>
    <p:extLst>
      <p:ext uri="{BB962C8B-B14F-4D97-AF65-F5344CB8AC3E}">
        <p14:creationId xmlns:p14="http://schemas.microsoft.com/office/powerpoint/2010/main" val="1524029620"/>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Lasso &amp; Ridge Regression Algorithm</a:t>
            </a:r>
            <a:endParaRPr lang="en-US" dirty="0"/>
          </a:p>
        </p:txBody>
      </p:sp>
      <p:sp>
        <p:nvSpPr>
          <p:cNvPr id="3" name="Content Placeholder 2"/>
          <p:cNvSpPr>
            <a:spLocks noGrp="1"/>
          </p:cNvSpPr>
          <p:nvPr>
            <p:ph idx="1"/>
          </p:nvPr>
        </p:nvSpPr>
        <p:spPr>
          <a:xfrm>
            <a:off x="459272" y="2569029"/>
            <a:ext cx="11029615" cy="4924697"/>
          </a:xfrm>
        </p:spPr>
        <p:txBody>
          <a:bodyPr>
            <a:normAutofit fontScale="92500" lnSpcReduction="10000"/>
          </a:bodyPr>
          <a:lstStyle/>
          <a:p>
            <a:r>
              <a:rPr lang="en-US" b="1" dirty="0" smtClean="0"/>
              <a:t>Lasso Regression Algorithm: </a:t>
            </a:r>
          </a:p>
          <a:p>
            <a:r>
              <a:rPr lang="en-US" dirty="0" smtClean="0"/>
              <a:t>LASSO </a:t>
            </a:r>
            <a:r>
              <a:rPr lang="en-US" dirty="0"/>
              <a:t>stands for Least Absolute Shrinkage and Selection Operator.</a:t>
            </a:r>
            <a:endParaRPr lang="en-US" b="1" dirty="0" smtClean="0"/>
          </a:p>
          <a:p>
            <a:r>
              <a:rPr lang="en-US" dirty="0" smtClean="0"/>
              <a:t>It is</a:t>
            </a:r>
            <a:r>
              <a:rPr lang="en-US" b="1" dirty="0" smtClean="0"/>
              <a:t> </a:t>
            </a:r>
            <a:r>
              <a:rPr lang="en-US" dirty="0"/>
              <a:t>also known as L1 </a:t>
            </a:r>
            <a:r>
              <a:rPr lang="en-US" dirty="0" smtClean="0"/>
              <a:t>regularization.</a:t>
            </a:r>
            <a:endParaRPr lang="en-US" b="1" dirty="0" smtClean="0"/>
          </a:p>
          <a:p>
            <a:r>
              <a:rPr lang="en-US" dirty="0" smtClean="0"/>
              <a:t>It is a regression algorithm that performs both variable selection and regularization in order to enhance the prediction accuracy.</a:t>
            </a:r>
          </a:p>
          <a:p>
            <a:r>
              <a:rPr lang="en-US" dirty="0" smtClean="0"/>
              <a:t>Mathematical Equation: </a:t>
            </a:r>
          </a:p>
          <a:p>
            <a:pPr marL="0" indent="0">
              <a:buNone/>
            </a:pPr>
            <a:r>
              <a:rPr lang="en-US" b="1" dirty="0" smtClean="0"/>
              <a:t>                             Residual </a:t>
            </a:r>
            <a:r>
              <a:rPr lang="en-US" b="1" dirty="0"/>
              <a:t>Sum of Squares + λ * (Sum of the absolute value of the magnitude of coefficients)</a:t>
            </a:r>
          </a:p>
          <a:p>
            <a:endParaRPr lang="en-US" b="1" dirty="0" smtClean="0"/>
          </a:p>
          <a:p>
            <a:r>
              <a:rPr lang="en-US" b="1" dirty="0" smtClean="0"/>
              <a:t>Ridge Regression Algorithm:</a:t>
            </a:r>
          </a:p>
          <a:p>
            <a:r>
              <a:rPr lang="en-US" dirty="0"/>
              <a:t>It is</a:t>
            </a:r>
            <a:r>
              <a:rPr lang="en-US" b="1" dirty="0"/>
              <a:t> </a:t>
            </a:r>
            <a:r>
              <a:rPr lang="en-US" dirty="0"/>
              <a:t>also known as </a:t>
            </a:r>
            <a:r>
              <a:rPr lang="en-US" dirty="0" smtClean="0"/>
              <a:t>L2 </a:t>
            </a:r>
            <a:r>
              <a:rPr lang="en-US" dirty="0"/>
              <a:t>regularization</a:t>
            </a:r>
            <a:r>
              <a:rPr lang="en-US" dirty="0" smtClean="0"/>
              <a:t>.</a:t>
            </a:r>
          </a:p>
          <a:p>
            <a:r>
              <a:rPr lang="en-US" dirty="0" smtClean="0"/>
              <a:t>It</a:t>
            </a:r>
            <a:r>
              <a:rPr lang="en-US" dirty="0"/>
              <a:t> is a method of estimating the </a:t>
            </a:r>
            <a:r>
              <a:rPr lang="en-US" dirty="0" smtClean="0"/>
              <a:t>coefficients</a:t>
            </a:r>
            <a:r>
              <a:rPr lang="en-US" dirty="0"/>
              <a:t> of multiple-regression models in scenarios where the independent variables are highly correlated</a:t>
            </a:r>
            <a:r>
              <a:rPr lang="en-US" dirty="0" smtClean="0"/>
              <a:t>.</a:t>
            </a:r>
          </a:p>
          <a:p>
            <a:r>
              <a:rPr lang="en-US" dirty="0"/>
              <a:t>Mathematical Equation: </a:t>
            </a:r>
            <a:endParaRPr lang="en-US" dirty="0" smtClean="0"/>
          </a:p>
          <a:p>
            <a:pPr marL="0" indent="0">
              <a:buNone/>
            </a:pPr>
            <a:r>
              <a:rPr lang="en-US" b="1" dirty="0"/>
              <a:t> </a:t>
            </a:r>
            <a:r>
              <a:rPr lang="en-US" b="1" dirty="0" smtClean="0"/>
              <a:t>                                     </a:t>
            </a:r>
            <a:r>
              <a:rPr lang="en-US" b="1" dirty="0"/>
              <a:t>Residual Sum of Squares + λ * (Sum </a:t>
            </a:r>
            <a:r>
              <a:rPr lang="en-US" b="1" dirty="0" smtClean="0"/>
              <a:t>of Squares of the </a:t>
            </a:r>
            <a:r>
              <a:rPr lang="en-US" b="1" dirty="0"/>
              <a:t>magnitude of coefficients)</a:t>
            </a:r>
          </a:p>
          <a:p>
            <a:endParaRPr lang="en-US" b="1" dirty="0"/>
          </a:p>
          <a:p>
            <a:endParaRPr lang="en-US" b="1" dirty="0" smtClean="0"/>
          </a:p>
          <a:p>
            <a:endParaRPr lang="en-US" b="1" dirty="0" smtClean="0"/>
          </a:p>
          <a:p>
            <a:endParaRPr lang="en-US" dirty="0" smtClean="0"/>
          </a:p>
        </p:txBody>
      </p:sp>
    </p:spTree>
    <p:extLst>
      <p:ext uri="{BB962C8B-B14F-4D97-AF65-F5344CB8AC3E}">
        <p14:creationId xmlns:p14="http://schemas.microsoft.com/office/powerpoint/2010/main" val="3128809552"/>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a:t>
            </a:r>
            <a:endParaRPr lang="en-US" dirty="0"/>
          </a:p>
        </p:txBody>
      </p:sp>
      <p:sp>
        <p:nvSpPr>
          <p:cNvPr id="3" name="Content Placeholder 2"/>
          <p:cNvSpPr>
            <a:spLocks noGrp="1"/>
          </p:cNvSpPr>
          <p:nvPr>
            <p:ph idx="1"/>
          </p:nvPr>
        </p:nvSpPr>
        <p:spPr>
          <a:xfrm>
            <a:off x="415729" y="2063932"/>
            <a:ext cx="11029615" cy="1765770"/>
          </a:xfrm>
        </p:spPr>
        <p:txBody>
          <a:bodyPr>
            <a:normAutofit fontScale="92500" lnSpcReduction="10000"/>
          </a:bodyPr>
          <a:lstStyle/>
          <a:p>
            <a:pPr fontAlgn="base"/>
            <a:r>
              <a:rPr lang="en-US" dirty="0"/>
              <a:t>Random Forest is an ensemble technique capable of performing both regression and classification tasks with the use of multiple decision trees and a technique called Bootstrap and Aggregation, commonly known as </a:t>
            </a:r>
            <a:r>
              <a:rPr lang="en-US" dirty="0" smtClean="0"/>
              <a:t>bagging</a:t>
            </a:r>
            <a:r>
              <a:rPr lang="en-US" dirty="0"/>
              <a:t>.</a:t>
            </a:r>
            <a:r>
              <a:rPr lang="en-US" dirty="0" smtClean="0"/>
              <a:t> </a:t>
            </a:r>
            <a:r>
              <a:rPr lang="en-US" dirty="0"/>
              <a:t>The basic idea behind this is to combine multiple decision trees in determining the final output rather than relying on individual decision trees. </a:t>
            </a:r>
          </a:p>
          <a:p>
            <a:pPr fontAlgn="base"/>
            <a:r>
              <a:rPr lang="en-US" dirty="0"/>
              <a:t>Random Forest has multiple decision trees as base learning models. We randomly perform row sampling and feature sampling from the dataset forming sample datasets for every model. This part is called Bootstrap.</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3828" y="3648891"/>
            <a:ext cx="5564778" cy="3209109"/>
          </a:xfrm>
          <a:prstGeom prst="rect">
            <a:avLst/>
          </a:prstGeom>
        </p:spPr>
      </p:pic>
    </p:spTree>
    <p:extLst>
      <p:ext uri="{BB962C8B-B14F-4D97-AF65-F5344CB8AC3E}">
        <p14:creationId xmlns:p14="http://schemas.microsoft.com/office/powerpoint/2010/main" val="2449575482"/>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Bagging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00339052"/>
              </p:ext>
            </p:extLst>
          </p:nvPr>
        </p:nvGraphicFramePr>
        <p:xfrm>
          <a:off x="-211288" y="2020389"/>
          <a:ext cx="5906693" cy="47766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95405" y="1904309"/>
            <a:ext cx="6061166" cy="4953691"/>
          </a:xfrm>
          <a:prstGeom prst="rect">
            <a:avLst/>
          </a:prstGeom>
        </p:spPr>
      </p:pic>
    </p:spTree>
    <p:extLst>
      <p:ext uri="{BB962C8B-B14F-4D97-AF65-F5344CB8AC3E}">
        <p14:creationId xmlns:p14="http://schemas.microsoft.com/office/powerpoint/2010/main" val="308639810"/>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XGBoost</a:t>
            </a:r>
            <a:endParaRPr lang="en-US" dirty="0"/>
          </a:p>
        </p:txBody>
      </p:sp>
      <p:pic>
        <p:nvPicPr>
          <p:cNvPr id="4" name="Picture 2">
            <a:extLst>
              <a:ext uri="{FF2B5EF4-FFF2-40B4-BE49-F238E27FC236}">
                <a16:creationId xmlns:a16="http://schemas.microsoft.com/office/drawing/2014/main" id="{38F10CA4-3E2F-434E-AC7D-9072056E1D2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1192" y="3640183"/>
            <a:ext cx="10863956" cy="299574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Diagram 6"/>
          <p:cNvGraphicFramePr/>
          <p:nvPr>
            <p:extLst>
              <p:ext uri="{D42A27DB-BD31-4B8C-83A1-F6EECF244321}">
                <p14:modId xmlns:p14="http://schemas.microsoft.com/office/powerpoint/2010/main" val="2147669211"/>
              </p:ext>
            </p:extLst>
          </p:nvPr>
        </p:nvGraphicFramePr>
        <p:xfrm>
          <a:off x="851354" y="1968138"/>
          <a:ext cx="10434954" cy="12627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75761505"/>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Scorecard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0560" y="2037805"/>
            <a:ext cx="11146971" cy="4650377"/>
          </a:xfrm>
        </p:spPr>
      </p:pic>
    </p:spTree>
    <p:extLst>
      <p:ext uri="{BB962C8B-B14F-4D97-AF65-F5344CB8AC3E}">
        <p14:creationId xmlns:p14="http://schemas.microsoft.com/office/powerpoint/2010/main" val="1593289971"/>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46322263"/>
              </p:ext>
            </p:extLst>
          </p:nvPr>
        </p:nvGraphicFramePr>
        <p:xfrm>
          <a:off x="502815" y="2284999"/>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2242652"/>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Deployment</a:t>
            </a:r>
            <a:endParaRPr lang="en-US" dirty="0"/>
          </a:p>
        </p:txBody>
      </p:sp>
      <p:sp>
        <p:nvSpPr>
          <p:cNvPr id="11" name="TextBox 10"/>
          <p:cNvSpPr txBox="1"/>
          <p:nvPr/>
        </p:nvSpPr>
        <p:spPr>
          <a:xfrm>
            <a:off x="4781005" y="1893703"/>
            <a:ext cx="1123406" cy="369332"/>
          </a:xfrm>
          <a:prstGeom prst="rect">
            <a:avLst/>
          </a:prstGeom>
          <a:noFill/>
        </p:spPr>
        <p:txBody>
          <a:bodyPr wrap="square" rtlCol="0">
            <a:spAutoFit/>
          </a:bodyPr>
          <a:lstStyle/>
          <a:p>
            <a:r>
              <a:rPr lang="en-US" dirty="0" smtClean="0"/>
              <a:t>Raw Data</a:t>
            </a:r>
            <a:endParaRPr lang="en-US" dirty="0"/>
          </a:p>
        </p:txBody>
      </p:sp>
      <p:sp>
        <p:nvSpPr>
          <p:cNvPr id="12" name="TextBox 11"/>
          <p:cNvSpPr txBox="1"/>
          <p:nvPr/>
        </p:nvSpPr>
        <p:spPr>
          <a:xfrm>
            <a:off x="9275289" y="2006656"/>
            <a:ext cx="2033452" cy="369332"/>
          </a:xfrm>
          <a:prstGeom prst="rect">
            <a:avLst/>
          </a:prstGeom>
          <a:noFill/>
        </p:spPr>
        <p:txBody>
          <a:bodyPr wrap="square" rtlCol="0">
            <a:spAutoFit/>
          </a:bodyPr>
          <a:lstStyle/>
          <a:p>
            <a:r>
              <a:rPr lang="en-US" dirty="0" smtClean="0"/>
              <a:t>Predicted  Result</a:t>
            </a:r>
            <a:endParaRPr lang="en-US" dirty="0"/>
          </a:p>
        </p:txBody>
      </p:sp>
      <p:graphicFrame>
        <p:nvGraphicFramePr>
          <p:cNvPr id="14" name="Diagram 13"/>
          <p:cNvGraphicFramePr/>
          <p:nvPr>
            <p:extLst>
              <p:ext uri="{D42A27DB-BD31-4B8C-83A1-F6EECF244321}">
                <p14:modId xmlns:p14="http://schemas.microsoft.com/office/powerpoint/2010/main" val="2312679733"/>
              </p:ext>
            </p:extLst>
          </p:nvPr>
        </p:nvGraphicFramePr>
        <p:xfrm>
          <a:off x="581192" y="3377105"/>
          <a:ext cx="7376161" cy="29848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p:cNvSpPr txBox="1"/>
          <p:nvPr/>
        </p:nvSpPr>
        <p:spPr>
          <a:xfrm>
            <a:off x="905693" y="4607915"/>
            <a:ext cx="1358536" cy="523220"/>
          </a:xfrm>
          <a:prstGeom prst="rect">
            <a:avLst/>
          </a:prstGeom>
          <a:noFill/>
        </p:spPr>
        <p:txBody>
          <a:bodyPr wrap="square" rtlCol="0">
            <a:spAutoFit/>
          </a:bodyPr>
          <a:lstStyle/>
          <a:p>
            <a:r>
              <a:rPr lang="en-US" sz="1400" b="1" dirty="0" smtClean="0"/>
              <a:t>     Model      Deployment</a:t>
            </a:r>
            <a:endParaRPr lang="en-US" sz="1400" b="1" dirty="0"/>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0953" y="2375988"/>
            <a:ext cx="8152818" cy="254001"/>
          </a:xfrm>
          <a:prstGeom prst="rect">
            <a:avLst/>
          </a:prstGeom>
        </p:spPr>
      </p:pic>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10491" y="2375988"/>
            <a:ext cx="3563047" cy="4482012"/>
          </a:xfrm>
          <a:prstGeom prst="rect">
            <a:avLst/>
          </a:prstGeom>
        </p:spPr>
      </p:pic>
    </p:spTree>
    <p:extLst>
      <p:ext uri="{BB962C8B-B14F-4D97-AF65-F5344CB8AC3E}">
        <p14:creationId xmlns:p14="http://schemas.microsoft.com/office/powerpoint/2010/main" val="1411827907"/>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7143" y="2847703"/>
            <a:ext cx="8499565" cy="3422468"/>
          </a:xfrm>
        </p:spPr>
      </p:pic>
    </p:spTree>
    <p:extLst>
      <p:ext uri="{BB962C8B-B14F-4D97-AF65-F5344CB8AC3E}">
        <p14:creationId xmlns:p14="http://schemas.microsoft.com/office/powerpoint/2010/main" val="288263224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Contents: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97106438"/>
              </p:ext>
            </p:extLst>
          </p:nvPr>
        </p:nvGraphicFramePr>
        <p:xfrm>
          <a:off x="441855" y="2180496"/>
          <a:ext cx="11029615" cy="4464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9894286"/>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581192" y="1349829"/>
            <a:ext cx="11029615" cy="5508172"/>
          </a:xfrm>
        </p:spPr>
        <p:txBody>
          <a:bodyPr/>
          <a:lstStyle/>
          <a:p>
            <a:r>
              <a:rPr lang="en-US" dirty="0" smtClean="0"/>
              <a:t>In India, millions of </a:t>
            </a:r>
            <a:r>
              <a:rPr lang="en-US" dirty="0"/>
              <a:t>used vehicles are sold each year. Effective pricing strategies can help any company to efficiently sell its products in a competitive market and making profit. In the automotive sector, </a:t>
            </a:r>
            <a:r>
              <a:rPr lang="en-US" dirty="0" smtClean="0"/>
              <a:t> pricing </a:t>
            </a:r>
            <a:r>
              <a:rPr lang="en-US" dirty="0"/>
              <a:t>analytics play an essential role for both companies and individuals to assess the market price of a vehicle before putting it on sale or buying </a:t>
            </a:r>
            <a:r>
              <a:rPr lang="en-US" dirty="0" smtClean="0"/>
              <a:t>it. The </a:t>
            </a:r>
            <a:r>
              <a:rPr lang="en-US" dirty="0"/>
              <a:t>rise of used cars sales is exponentially </a:t>
            </a:r>
            <a:r>
              <a:rPr lang="en-US" dirty="0" smtClean="0"/>
              <a:t>increasing. Car </a:t>
            </a:r>
            <a:r>
              <a:rPr lang="en-US" dirty="0"/>
              <a:t>sellers sometimes take advantage of this scenario by listing unrealistic prices owing to the demand</a:t>
            </a:r>
            <a:r>
              <a:rPr lang="en-US" dirty="0" smtClean="0"/>
              <a:t>.</a:t>
            </a:r>
          </a:p>
          <a:p>
            <a:endParaRPr lang="en-US" dirty="0" smtClean="0"/>
          </a:p>
          <a:p>
            <a:r>
              <a:rPr lang="en-US" dirty="0"/>
              <a:t>Therefore, arises a need for a model that can assign a price for a vehicle by evaluating its features taking the prices of other cars into consideration. In this </a:t>
            </a:r>
            <a:r>
              <a:rPr lang="en-US" dirty="0" smtClean="0"/>
              <a:t>project, we </a:t>
            </a:r>
            <a:r>
              <a:rPr lang="en-US" dirty="0"/>
              <a:t>use supervised learning methods to predict the prices of used cars. </a:t>
            </a:r>
            <a:endParaRPr lang="en-US" dirty="0" smtClean="0"/>
          </a:p>
        </p:txBody>
      </p:sp>
    </p:spTree>
    <p:extLst>
      <p:ext uri="{BB962C8B-B14F-4D97-AF65-F5344CB8AC3E}">
        <p14:creationId xmlns:p14="http://schemas.microsoft.com/office/powerpoint/2010/main" val="2498312976"/>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Flow In Machine Learning</a:t>
            </a:r>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19" y="2054477"/>
            <a:ext cx="10493829" cy="4638061"/>
          </a:xfrm>
          <a:prstGeom prst="rect">
            <a:avLst/>
          </a:prstGeom>
        </p:spPr>
      </p:pic>
    </p:spTree>
    <p:extLst>
      <p:ext uri="{BB962C8B-B14F-4D97-AF65-F5344CB8AC3E}">
        <p14:creationId xmlns:p14="http://schemas.microsoft.com/office/powerpoint/2010/main" val="1554888244"/>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Libraries</a:t>
            </a:r>
            <a:endParaRPr lang="en-US" dirty="0"/>
          </a:p>
        </p:txBody>
      </p:sp>
      <p:sp>
        <p:nvSpPr>
          <p:cNvPr id="3" name="Content Placeholder 2"/>
          <p:cNvSpPr>
            <a:spLocks noGrp="1"/>
          </p:cNvSpPr>
          <p:nvPr>
            <p:ph idx="1"/>
          </p:nvPr>
        </p:nvSpPr>
        <p:spPr>
          <a:xfrm>
            <a:off x="581192" y="1950720"/>
            <a:ext cx="11029615" cy="4907280"/>
          </a:xfrm>
        </p:spPr>
        <p:txBody>
          <a:bodyPr>
            <a:normAutofit/>
          </a:bodyPr>
          <a:lstStyle/>
          <a:p>
            <a:r>
              <a:rPr lang="en-IN" b="1" dirty="0">
                <a:solidFill>
                  <a:schemeClr val="tx1"/>
                </a:solidFill>
              </a:rPr>
              <a:t>Numpy : </a:t>
            </a:r>
            <a:r>
              <a:rPr lang="en-US" dirty="0">
                <a:solidFill>
                  <a:srgbClr val="292929"/>
                </a:solidFill>
                <a:latin typeface="charter"/>
              </a:rPr>
              <a:t>Numpy is a library for the Python programming language, adding support for large, multi-dimensional arrays and matrices, along with a large collection of high-level mathematical functions to operate on these arrays.</a:t>
            </a:r>
            <a:endParaRPr lang="en-IN" b="1" dirty="0">
              <a:solidFill>
                <a:schemeClr val="tx1"/>
              </a:solidFill>
            </a:endParaRPr>
          </a:p>
          <a:p>
            <a:r>
              <a:rPr lang="en-IN" b="1" dirty="0">
                <a:solidFill>
                  <a:schemeClr val="tx1"/>
                </a:solidFill>
              </a:rPr>
              <a:t>Pandas : </a:t>
            </a:r>
            <a:r>
              <a:rPr lang="en-US" dirty="0">
                <a:solidFill>
                  <a:schemeClr val="tx1"/>
                </a:solidFill>
                <a:latin typeface="arial" panose="020B0604020202020204" pitchFamily="34" charset="0"/>
              </a:rPr>
              <a:t>Pandas is an open source Python package that is most widely used for data science/data analysis and machine learning tasks. It is built on top of another package named Numpy, which provides support for multi-dimensional arrays.</a:t>
            </a:r>
            <a:r>
              <a:rPr lang="en-IN" dirty="0">
                <a:solidFill>
                  <a:schemeClr val="tx1"/>
                </a:solidFill>
              </a:rPr>
              <a:t> </a:t>
            </a:r>
          </a:p>
          <a:p>
            <a:r>
              <a:rPr lang="en-IN" b="1" dirty="0">
                <a:solidFill>
                  <a:schemeClr val="tx1"/>
                </a:solidFill>
              </a:rPr>
              <a:t>Matplotlib : </a:t>
            </a:r>
            <a:r>
              <a:rPr lang="en-US" dirty="0">
                <a:solidFill>
                  <a:schemeClr val="tx1"/>
                </a:solidFill>
                <a:latin typeface="arial" panose="020B0604020202020204" pitchFamily="34" charset="0"/>
              </a:rPr>
              <a:t>Matplotlib is one of the plotting library in python which is however widely in use for machine learning application with its numerical mathematics extension- Numpy to create static, animated and interactive visualizations.</a:t>
            </a:r>
            <a:endParaRPr lang="en-IN" dirty="0">
              <a:solidFill>
                <a:schemeClr val="tx1"/>
              </a:solidFill>
            </a:endParaRPr>
          </a:p>
          <a:p>
            <a:r>
              <a:rPr lang="en-IN" b="1" dirty="0">
                <a:solidFill>
                  <a:schemeClr val="tx1"/>
                </a:solidFill>
              </a:rPr>
              <a:t>Seaborn :</a:t>
            </a:r>
            <a:r>
              <a:rPr lang="en-IN" dirty="0">
                <a:solidFill>
                  <a:schemeClr val="tx1"/>
                </a:solidFill>
              </a:rPr>
              <a:t> </a:t>
            </a:r>
            <a:r>
              <a:rPr lang="en-US" dirty="0">
                <a:solidFill>
                  <a:schemeClr val="tx1"/>
                </a:solidFill>
                <a:latin typeface="arial" panose="020B0604020202020204" pitchFamily="34" charset="0"/>
              </a:rPr>
              <a:t>Seaborn is a library for making statistical graphics in Python. It builds on top of matplotlib and integrates closely with pandas data structures. Seaborn helps you explore and understand your data.</a:t>
            </a:r>
            <a:endParaRPr lang="en-IN" dirty="0">
              <a:solidFill>
                <a:schemeClr val="tx1"/>
              </a:solidFill>
            </a:endParaRPr>
          </a:p>
          <a:p>
            <a:r>
              <a:rPr lang="en-IN" b="1" dirty="0">
                <a:solidFill>
                  <a:schemeClr val="tx1"/>
                </a:solidFill>
              </a:rPr>
              <a:t>Sklearn : </a:t>
            </a:r>
            <a:r>
              <a:rPr lang="en-US" dirty="0">
                <a:solidFill>
                  <a:schemeClr val="tx1"/>
                </a:solidFill>
                <a:latin typeface="arial" panose="020B0604020202020204" pitchFamily="34" charset="0"/>
              </a:rPr>
              <a:t>Scikit-learn (Sklearn) is the most useful and robust library for machine learning in Python. It provides a selection of efficient tools for machine learning and statistical modeling including classification, regression, clustering and dimensionality reduction via a consistence interface in Python.</a:t>
            </a:r>
            <a:endParaRPr lang="en-IN" dirty="0">
              <a:solidFill>
                <a:schemeClr val="tx1"/>
              </a:solidFill>
            </a:endParaRPr>
          </a:p>
          <a:p>
            <a:endParaRPr lang="en-US" dirty="0"/>
          </a:p>
        </p:txBody>
      </p:sp>
    </p:spTree>
    <p:extLst>
      <p:ext uri="{BB962C8B-B14F-4D97-AF65-F5344CB8AC3E}">
        <p14:creationId xmlns:p14="http://schemas.microsoft.com/office/powerpoint/2010/main" val="811098483"/>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data &amp; Data Understanding</a:t>
            </a:r>
            <a:endParaRPr lang="en-US" dirty="0"/>
          </a:p>
        </p:txBody>
      </p:sp>
      <p:sp>
        <p:nvSpPr>
          <p:cNvPr id="3" name="Content Placeholder 2"/>
          <p:cNvSpPr>
            <a:spLocks noGrp="1"/>
          </p:cNvSpPr>
          <p:nvPr>
            <p:ph idx="1"/>
          </p:nvPr>
        </p:nvSpPr>
        <p:spPr>
          <a:xfrm>
            <a:off x="581192" y="2094411"/>
            <a:ext cx="11029615" cy="5151120"/>
          </a:xfrm>
        </p:spPr>
        <p:txBody>
          <a:bodyPr>
            <a:normAutofit fontScale="85000" lnSpcReduction="20000"/>
          </a:bodyPr>
          <a:lstStyle/>
          <a:p>
            <a:pPr fontAlgn="base"/>
            <a:r>
              <a:rPr lang="en-US" dirty="0" smtClean="0"/>
              <a:t>The dataset is obtained from Kaggle.</a:t>
            </a:r>
          </a:p>
          <a:p>
            <a:pPr fontAlgn="base"/>
            <a:r>
              <a:rPr lang="en-US" dirty="0" smtClean="0"/>
              <a:t>In this dataset, initially we </a:t>
            </a:r>
            <a:r>
              <a:rPr lang="en-US" dirty="0" smtClean="0"/>
              <a:t>had </a:t>
            </a:r>
            <a:r>
              <a:rPr lang="en-US" dirty="0" smtClean="0"/>
              <a:t>6019 rows and 14 columns.</a:t>
            </a:r>
          </a:p>
          <a:p>
            <a:pPr fontAlgn="base"/>
            <a:r>
              <a:rPr lang="en-US" dirty="0" smtClean="0"/>
              <a:t>After data cleaning, we are left with 5394 rows and 13 columns.</a:t>
            </a:r>
          </a:p>
          <a:p>
            <a:pPr fontAlgn="base"/>
            <a:r>
              <a:rPr lang="en-US" dirty="0" smtClean="0"/>
              <a:t>Features in the dataset:</a:t>
            </a:r>
          </a:p>
          <a:p>
            <a:pPr fontAlgn="base"/>
            <a:r>
              <a:rPr lang="en-US" dirty="0" smtClean="0"/>
              <a:t>1. Name:                                       Brand and Model of the car</a:t>
            </a:r>
          </a:p>
          <a:p>
            <a:pPr fontAlgn="base"/>
            <a:r>
              <a:rPr lang="en-US" dirty="0" smtClean="0"/>
              <a:t>2. Location:                                   Registration City of the car</a:t>
            </a:r>
          </a:p>
          <a:p>
            <a:pPr fontAlgn="base"/>
            <a:r>
              <a:rPr lang="en-US" dirty="0" smtClean="0"/>
              <a:t>3. Year:                                          Manufacturing year of the car</a:t>
            </a:r>
          </a:p>
          <a:p>
            <a:pPr fontAlgn="base"/>
            <a:r>
              <a:rPr lang="en-US" dirty="0" smtClean="0"/>
              <a:t>4. Kilometers_Driven:                    Total kilometers covered by the car</a:t>
            </a:r>
          </a:p>
          <a:p>
            <a:pPr fontAlgn="base"/>
            <a:r>
              <a:rPr lang="en-US" dirty="0" smtClean="0"/>
              <a:t>5. Fuel_Type:                                 Petrol/Diesel/CNG/LPG</a:t>
            </a:r>
          </a:p>
          <a:p>
            <a:pPr fontAlgn="base"/>
            <a:r>
              <a:rPr lang="en-US" dirty="0" smtClean="0"/>
              <a:t>6.  Transmission:                             Manual/Automatic</a:t>
            </a:r>
          </a:p>
          <a:p>
            <a:pPr fontAlgn="base"/>
            <a:r>
              <a:rPr lang="en-US" dirty="0" smtClean="0"/>
              <a:t>7. Owner_Type:                             First/Second/Third/Fourth</a:t>
            </a:r>
          </a:p>
          <a:p>
            <a:pPr fontAlgn="base"/>
            <a:r>
              <a:rPr lang="en-US" dirty="0" smtClean="0"/>
              <a:t>8. Mileage:                                      Vehicle Mileage in kmpl</a:t>
            </a:r>
            <a:r>
              <a:rPr lang="en-US" dirty="0"/>
              <a:t> </a:t>
            </a:r>
            <a:r>
              <a:rPr lang="en-US" dirty="0" smtClean="0"/>
              <a:t>and km/kg  </a:t>
            </a:r>
          </a:p>
          <a:p>
            <a:pPr fontAlgn="base"/>
            <a:r>
              <a:rPr lang="en-US" dirty="0" smtClean="0"/>
              <a:t>9. Engine:                                        Vehicle Engine in CC</a:t>
            </a:r>
          </a:p>
          <a:p>
            <a:pPr fontAlgn="base"/>
            <a:r>
              <a:rPr lang="en-US" dirty="0" smtClean="0"/>
              <a:t>9. Power:                                        Vehicle Power in BHP</a:t>
            </a:r>
          </a:p>
          <a:p>
            <a:pPr fontAlgn="base"/>
            <a:r>
              <a:rPr lang="en-US" dirty="0" smtClean="0"/>
              <a:t>10. Seats:                                        Seating Capacity of the vehicle</a:t>
            </a:r>
          </a:p>
          <a:p>
            <a:pPr fontAlgn="base"/>
            <a:r>
              <a:rPr lang="en-US" dirty="0" smtClean="0"/>
              <a:t>11. Price:                                        Price of the vehicle   </a:t>
            </a:r>
          </a:p>
          <a:p>
            <a:pPr fontAlgn="base"/>
            <a:endParaRPr lang="en-US" dirty="0" smtClean="0"/>
          </a:p>
          <a:p>
            <a:pPr fontAlgn="base"/>
            <a:endParaRPr lang="en-US" dirty="0"/>
          </a:p>
        </p:txBody>
      </p:sp>
    </p:spTree>
    <p:extLst>
      <p:ext uri="{BB962C8B-B14F-4D97-AF65-F5344CB8AC3E}">
        <p14:creationId xmlns:p14="http://schemas.microsoft.com/office/powerpoint/2010/main" val="2677613352"/>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a:t>
            </a:r>
            <a:endParaRPr lang="en-US" dirty="0"/>
          </a:p>
        </p:txBody>
      </p:sp>
      <p:sp>
        <p:nvSpPr>
          <p:cNvPr id="3" name="Content Placeholder 2"/>
          <p:cNvSpPr>
            <a:spLocks noGrp="1"/>
          </p:cNvSpPr>
          <p:nvPr>
            <p:ph idx="1"/>
          </p:nvPr>
        </p:nvSpPr>
        <p:spPr>
          <a:xfrm>
            <a:off x="581192" y="2180496"/>
            <a:ext cx="11029615" cy="4677504"/>
          </a:xfrm>
        </p:spPr>
        <p:txBody>
          <a:bodyPr>
            <a:normAutofit/>
          </a:bodyPr>
          <a:lstStyle/>
          <a:p>
            <a:r>
              <a:rPr lang="en-US" dirty="0" smtClean="0"/>
              <a:t>Remove unwanted columns</a:t>
            </a:r>
          </a:p>
          <a:p>
            <a:r>
              <a:rPr lang="en-US" dirty="0" smtClean="0"/>
              <a:t>Remove null values</a:t>
            </a:r>
          </a:p>
          <a:p>
            <a:r>
              <a:rPr lang="en-US" dirty="0" smtClean="0"/>
              <a:t>Checked for duplicate rows</a:t>
            </a:r>
          </a:p>
          <a:p>
            <a:r>
              <a:rPr lang="en-US" dirty="0" smtClean="0"/>
              <a:t>Checked summary of the data</a:t>
            </a:r>
          </a:p>
          <a:p>
            <a:r>
              <a:rPr lang="en-US" dirty="0" smtClean="0"/>
              <a:t>Split the Brand and Model name</a:t>
            </a:r>
          </a:p>
          <a:p>
            <a:r>
              <a:rPr lang="en-US" dirty="0" smtClean="0"/>
              <a:t>Alter </a:t>
            </a:r>
            <a:r>
              <a:rPr lang="en-US" dirty="0"/>
              <a:t>the needed columns' datatypes</a:t>
            </a:r>
            <a:endParaRPr lang="en-US" dirty="0" smtClean="0"/>
          </a:p>
          <a:p>
            <a:r>
              <a:rPr lang="en-US" dirty="0" smtClean="0"/>
              <a:t>Remove kmpl and km\kg from the mileage column</a:t>
            </a:r>
          </a:p>
          <a:p>
            <a:r>
              <a:rPr lang="en-US" dirty="0" smtClean="0"/>
              <a:t>Remove CC from the engine column</a:t>
            </a:r>
          </a:p>
          <a:p>
            <a:r>
              <a:rPr lang="en-US" dirty="0" smtClean="0"/>
              <a:t>Remove BHP from the power column</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829" y="3317966"/>
            <a:ext cx="5688978" cy="2795451"/>
          </a:xfrm>
          <a:prstGeom prst="rect">
            <a:avLst/>
          </a:prstGeom>
        </p:spPr>
      </p:pic>
      <p:sp>
        <p:nvSpPr>
          <p:cNvPr id="6" name="TextBox 5"/>
          <p:cNvSpPr txBox="1"/>
          <p:nvPr/>
        </p:nvSpPr>
        <p:spPr>
          <a:xfrm>
            <a:off x="6523861" y="2853426"/>
            <a:ext cx="4484914" cy="369332"/>
          </a:xfrm>
          <a:prstGeom prst="rect">
            <a:avLst/>
          </a:prstGeom>
          <a:noFill/>
        </p:spPr>
        <p:txBody>
          <a:bodyPr wrap="square" rtlCol="0">
            <a:spAutoFit/>
          </a:bodyPr>
          <a:lstStyle/>
          <a:p>
            <a:r>
              <a:rPr lang="en-US" dirty="0" smtClean="0">
                <a:solidFill>
                  <a:schemeClr val="accent2">
                    <a:lumMod val="50000"/>
                  </a:schemeClr>
                </a:solidFill>
              </a:rPr>
              <a:t>SUMMARY OF THE NUMERICAL FEATURES</a:t>
            </a:r>
          </a:p>
        </p:txBody>
      </p:sp>
    </p:spTree>
    <p:extLst>
      <p:ext uri="{BB962C8B-B14F-4D97-AF65-F5344CB8AC3E}">
        <p14:creationId xmlns:p14="http://schemas.microsoft.com/office/powerpoint/2010/main" val="3418751526"/>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  UNIVARIATE</a:t>
            </a:r>
            <a:endParaRPr lang="en-US" dirty="0"/>
          </a:p>
        </p:txBody>
      </p:sp>
      <p:sp>
        <p:nvSpPr>
          <p:cNvPr id="8" name="AutoShape 2" descr="data:image/png;base64,iVBORw0KGgoAAAANSUhEUgAAAsAAAAIbCAYAAADl1igDAAAAOXRFWHRTb2Z0d2FyZQBNYXRwbG90bGliIHZlcnNpb24zLjcuMSwgaHR0cHM6Ly9tYXRwbG90bGliLm9yZy/bCgiHAAAACXBIWXMAAA9hAAAPYQGoP6dpAACT4klEQVR4nOzdd1RU1/c28GcQpEgHBVGkiA3FXqKYKFbsJVGjKCpo7IqiJsbe/drQ2DtYiUksMSbYRbELNuwCChbEWEClSDnvH7zcHwOoTEEg83zWmhW5c2ezCTPDnnPP2UcmhBAgIiIiItIQWoWdABERERHRl8QCmIiIiIg0CgtgIiIiItIoLICJiIiISKOwACYiIiIijcICmIiIiIg0CgtgIiIiItIo2oWdQHGRkZGBp0+fwsjICDKZrLDTISIiIqIchBB4+/YtbGxsoKX18XFeFsD59PTpU9ja2hZ2GkRERET0GTExMShfvvxH72cBnE9GRkYAMv+HGhsbF3I2RERERJRTQkICbG1tpbrtY1gA51PWtAdjY2MWwERERERF2Oemq3IRHBERERFpFBbARERERKRRWAATERERkUZhAUxEREREGqVQC+BTp06hU6dOsLGxgUwmw759+6T7UlNT8eOPP8LFxQWlSpWCjY0NPD098fTpU7kYKSkpGDVqFCwtLVGqVCl07twZjx8/ljvn9evX6NevH0xMTGBiYoJ+/frhzZs3X+AnJCIiIqKiplAL4Pfv36NWrVpYuXJlrvsSExMRFhaGqVOnIiwsDHv27MG9e/fQuXNnufN8fHywd+9eBAYGIiQkBO/evUPHjh2Rnp4undOnTx9cvXoVQUFBCAoKwtWrV9GvX78C//mIiIiIqOiRCSFEYScBZLar2Lt3L7p27frRcy5duoSGDRvi0aNHqFChAuLj41G6dGls27YNvXr1AvB/G1b8/fffaNu2LW7fvg1nZ2ecP38ejRo1AgCcP38ejRs3xp07d1ClSpV85ZeQkAATExPEx8ezDRoRERFREZTfeq1YzQGOj4+HTCaDqakpACA0NBSpqalo06aNdI6NjQ1q1KiBs2fPAgDOnTsHExMTqfgFgK+++gomJibSOXlJSUlBQkKC3I2IiIiIir9iUwAnJyfjp59+Qp8+faSKPjY2FiVLloSZmZncuVZWVoiNjZXOKVOmTK54ZcqUkc7Jy/z586U5wyYmJtwGmYiIiOg/olgUwKmpqfj++++RkZGB1atXf/Z8IYTcDiB57QaS85ycJk2ahPj4eOkWExOjXPJEREREVKQU+QI4NTUVPXv2RFRUFI4cOSI3n8Pa2hofPnzA69ev5R4TFxcHKysr6Zznz5/nivvixQvpnLzo6upK2x5z+2MiIiKi/44iXQBnFb/379/H0aNHYWFhIXd/vXr1oKOjgyNHjkjHnj17hvDwcDRp0gQA0LhxY8THx+PixYvSORcuXEB8fLx0DhERERFpDu3C/Obv3r3DgwcPpK+joqJw9epVmJubw8bGBt999x3CwsLw119/IT09XZqza25ujpIlS8LExATe3t7w9fWFhYUFzM3NMX78eLi4uKBVq1YAgGrVqsHd3R2DBw/GunXrAAA//PADOnbsmO8OEERERET031GobdBOnjwJNze3XMf79++PGTNmwMHBIc/HnThxAs2bNweQuThuwoQJ2LlzJ5KSktCyZUusXr1abtHaq1evMHr0aPz5558AgM6dO2PlypVSN4n8YBs0IiIioqItv/VakekDXNSxACYiIiIq2v6TfYCJiIiIiFRVqHOAi6sXa7ar9PjSw/qqKRMiIiIiUhRHgImIiIhIo7AAJiIiIiKNwgKYiIiIiDQKC2AiIiIi0igsgImIiIhIo7AAJiIiIiKNwgKYiIiIiDQKC2AiIiIi0igsgImIiIhIo7AAJiIiIiKNwgKYiIiIiDQKC2AiIiIi0igsgImIiIhIo7AAJiIiIiKNwgKYiIiIiDQKC2AiIiIi0igsgImIiIhIo7AAJiIiIiKNwgKYiIiIiDQKC2AiIiIi0igsgImIiIhIo7AAJiIiIiKNwgKYiIiIiDQKC2AiIiIi0igsgImIiIhIo7AAJiIiIiKNwgKYiIiIiDQKC2AiIiIi0igsgImIiIhIo7AAJiIiIiKNwgKYiIiIiDQKC2AiIiIi0igsgImIiIhIo7AAJiIiIiKNwgKYiIiIiDSKdmEnQJni1v6i0uPLDB2tpkyIiIiI/ts4AkxEREREGoUFMBERERFpFBbARERERKRRWAATERERkUZhAUxEREREGoUFMBERERFpFBbARERERKRRWAATERERkUZhAUxEREREGoUFMBERERFpFBbARERERKRRWAATERERkUZhAUxEREREGqVQC+BTp06hU6dOsLGxgUwmw759++TuF0JgxowZsLGxgb6+Ppo3b46bN2/KnZOSkoJRo0bB0tISpUqVQufOnfH48WO5c16/fo1+/frBxMQEJiYm6NevH968eVPAPx0RERERFUWFWgC/f/8etWrVwsqVK/O8f+HChVi6dClWrlyJS5cuwdraGq1bt8bbt2+lc3x8fLB3714EBgYiJCQE7969Q8eOHZGeni6d06dPH1y9ehVBQUEICgrC1atX0a9fvwL/+YiIiIio6NEuzG/erl07tGvXLs/7hBBYtmwZJk+ejO7duwMAAgICYGVlhZ07d2LIkCGIj4/Hpk2bsG3bNrRq1QoAsH37dtja2uLo0aNo27Ytbt++jaCgIJw/fx6NGjUCAGzYsAGNGzfG3bt3UaVKlS/zwxIRERFRkVBk5wBHRUUhNjYWbdq0kY7p6uqiWbNmOHv2LAAgNDQUqampcufY2NigRo0a0jnnzp2DiYmJVPwCwFdffQUTExPpnLykpKQgISFB7kZERERExV+RLYBjY2MBAFZWVnLHrayspPtiY2NRsmRJmJmZffKcMmXK5IpfpkwZ6Zy8zJ8/X5ozbGJiAltbW5V+HiIiIiIqGopsAZxFJpPJfS2EyHUsp5zn5HX+5+JMmjQJ8fHx0i0mJkbBzImIiIioKCqyBbC1tTUA5BqljYuLk0aFra2t8eHDB7x+/fqT5zx//jxX/BcvXuQaXc5OV1cXxsbGcjciIiIiKv6KbAHs4OAAa2trHDlyRDr24cMHBAcHo0mTJgCAevXqQUdHR+6cZ8+eITw8XDqncePGiI+Px8WLF6VzLly4gPj4eOkcIiIiItIchdoF4t27d3jw4IH0dVRUFK5evQpzc3NUqFABPj4+mDdvHipVqoRKlSph3rx5MDAwQJ8+fQAAJiYm8Pb2hq+vLywsLGBubo7x48fDxcVF6gpRrVo1uLu7Y/DgwVi3bh0A4IcffkDHjh3ZAYKIiIhIAxVqAXz58mW4ublJX48bNw4A0L9/f/j7+2PixIlISkrC8OHD8fr1azRq1AiHDx+GkZGR9Bg/Pz9oa2ujZ8+eSEpKQsuWLeHv748SJUpI5+zYsQOjR4+WukV07tz5o72HiYiIiOi/TSaEEIWdRHGQkJAAExMTxMfHI2XHnyrFKj2sb65jcWt/USlmmaGjVXo8ERERUXGXvV771PqtIjsHmIiIiIioILAAJiIiIiKNwgKYiIiIiDQKC2AiIiIi0igsgImIiIhIo7AAJiIiIiKNwgKYiIiIiDQKC2AiIiIi0igsgImIiIhIo7AAJiIiIiKNwgKYiIiIiDQKC2AiIiIi0igsgImIiIhIo7AAJiIiIiKNwgKYiIiIiDQKC2AiIiIi0igsgImIiIhIo7AAJiIiIiKNwgKYiIiIiDQKC2AiIiIi0igsgImIiIhIo7AAJiIiIiKNwgKYiIiIiDQKC2AiIiIi0igsgImIiIhIo7AAJiIiIiKNwgKYiIiIiDQKC2AiIiIi0igsgImIiIhIo7AAJiIiIiKNwgKYiIiIiDQKC2AiIiIi0igsgImIiIhIo7AAJiIiIiKNwgKYiIiIiDQKC2AiIiIi0igsgImIiIhIo7AAJiIiIiKNwgKYiIiIiDQKC2AiIiIi0igsgImIiIhIo7AAJiIiIiKNwgKYiIiIiDQKC2AiIiIi0igsgImIiIhIo7AAJiIiIiKNwgKYiIiIiDQKC2AiIiIi0igsgImIiIhIo7AAJiIiIiKNwgKYiIiIiDQKC2AiIiIi0ihFugBOS0vDlClT4ODgAH19fTg6OmLWrFnIyMiQzhFCYMaMGbCxsYG+vj6aN2+OmzdvysVJSUnBqFGjYGlpiVKlSqFz5854/Pjxl/5xiIiIiKgIKNIF8P/+9z+sXbsWK1euxO3bt7Fw4UIsWrQIK1askM5ZuHAhli5dipUrV+LSpUuwtrZG69at8fbtW+kcHx8f7N27F4GBgQgJCcG7d+/QsWNHpKenF8aPRURERESFSLuwE/iUc+fOoUuXLujQoQMAwN7eHrt27cLly5cBZI7+Llu2DJMnT0b37t0BAAEBAbCyssLOnTsxZMgQxMfHY9OmTdi2bRtatWoFANi+fTtsbW1x9OhRtG3btnB+OCIiIiIqFEV6BLhp06Y4duwY7t27BwC4du0aQkJC0L59ewBAVFQUYmNj0aZNG+kxurq6aNasGc6ePQsACA0NRWpqqtw5NjY2qFGjhnROXlJSUpCQkCB3IyIiIqLir0iPAP/444+Ij49H1apVUaJECaSnp2Pu3Lno3bs3ACA2NhYAYGVlJfc4KysrPHr0SDqnZMmSMDMzy3VO1uPzMn/+fMycOVOdPw4RERERFQFFegT4119/xfbt27Fz506EhYUhICAAixcvRkBAgNx5MplM7mshRK5jOX3unEmTJiE+Pl66xcTEKP+DEBEREVGRUaRHgCdMmICffvoJ33//PQDAxcUFjx49wvz589G/f39YW1sDyBzlLVu2rPS4uLg4aVTY2toaHz58wOvXr+VGgePi4tCkSZOPfm9dXV3o6uoWxI9FRERERIWoSI8AJyYmQktLPsUSJUpIbdAcHBxgbW2NI0eOSPd/+PABwcHBUnFbr1496OjoyJ3z7NkzhIeHf7IAJiIiIqL/piI9AtypUyfMnTsXFSpUQPXq1XHlyhUsXboUXl5eADKnPvj4+GDevHmoVKkSKlWqhHnz5sHAwAB9+vQBAJiYmMDb2xu+vr6wsLCAubk5xo8fDxcXF6krBBERERFpjiJdAK9YsQJTp07F8OHDERcXBxsbGwwZMgTTpk2Tzpk4cSKSkpIwfPhwvH79Go0aNcLhw4dhZGQknePn5wdtbW307NkTSUlJaNmyJfz9/VGiRInC+LGIiIiIqBDJhBCisJMoDhISEmBiYoL4+Hik7PhTpVilh/XNdSxu7S8qxSwzdLRKjyciIiIq7rLXa8bGxh89r0jPASYiIiIiUjcWwERERESkUVgAExEREZFGYQFMRERERBqFBTARERERaRQWwERERESkUVgAExEREZFGYQFMRERERBqFBTARERERaRQWwERERESkUVgAExEREZFGYQFMRERERBqFBTARERERaRQWwERERESkUVgAExEREZFGYQFMRERERBqFBTARERERaRQWwERERESkUVgAExEREZFGYQFMRERERBqFBTARERERaRQWwERERESkUVgAExEREZFGYQFMRERERBqFBTARERERaRQWwERERESkUVgAExEREZFGYQFMRERERBqFBTARERERaRQWwERERESkUVgAExEREZFGYQFMRERERBpFqQLY0dERL1++zHX8zZs3cHR0VDkpIiIiIqKColQB/PDhQ6Snp+c6npKSgidPnqicFBERERFRQdFW5OQ///xT+vehQ4dgYmIifZ2eno5jx47B3t5ebckREREREambQgVw165dAQAymQz9+/eXu09HRwf29vZYsmSJ2pIjIiIiIlI3hQrgjIwMAICDgwMuXboES0vLAkmKiIiIiKigKFQAZ4mKilJ3HkREREREX4RSBTAAHDt2DMeOHUNcXJw0Mpxl8+bNKidGRERERFQQlCqAZ86ciVmzZqF+/fooW7YsZDKZuvMiIiIiIioQShXAa9euhb+/P/r166fufIiIiIiICpRSfYA/fPiAJk2aqDsXIiIiIqICp1QBPGjQIOzcuVPduRARERERFTilpkAkJydj/fr1OHr0KGrWrAkdHR25+5cuXaqW5IiIiIiI1E2pAvj69euoXbs2ACA8PFzuPi6IIyIiIqKiTKkC+MSJE+rOg4iIiIjoi1BqDjARERERUXGl1Aiwm5vbJ6c6HD9+XOmEiIiIiIgKklIFcNb83yypqam4evUqwsPD0b9/f3XkRURERERUIJQqgP38/PI8PmPGDLx7906lhIiIiIiICpJa5wD37dsXmzdvVmdIIiIiIiK1UmsBfO7cOejp6akzJJ48eYK+ffvCwsICBgYGqF27NkJDQ6X7hRCYMWMGbGxsoK+vj+bNm+PmzZtyMVJSUjBq1ChYWlqiVKlS6Ny5Mx4/fqzWPImIiIioeFBqCkT37t3lvhZC4NmzZ7h8+TKmTp2qlsQA4PXr13B1dYWbmxv++ecflClTBhERETA1NZXOWbhwIZYuXQp/f39UrlwZc+bMQevWrXH37l0YGRkBAHx8fHDgwAEEBgbCwsICvr6+6NixI0JDQ1GiRAm15UtERERERZ9SBbCJiYnc11paWqhSpQpmzZqFNm3aqCUxAPjf//4HW1tbbNmyRTpmb28v/VsIgWXLlmHy5MlSUR4QEAArKyvs3LkTQ4YMQXx8PDZt2oRt27ahVatWAIDt27fD1tYWR48eRdu2bdWWLxEREREVfUoVwNkL0oL0559/om3btujRoweCg4NRrlw5DB8+HIMHDwYAREVFITY2Vq7o1tXVRbNmzXD27FkMGTIEoaGhSE1NlTvHxsYGNWrUwNmzZz9aAKekpCAlJUX6OiEhoYB+SiIiIiL6kpQqgLOEhobi9u3bkMlkcHZ2Rp06ddSVFwAgMjISa9aswbhx4/Dzzz/j4sWLGD16NHR1deHp6YnY2FgAgJWVldzjrKys8OjRIwBAbGwsSpYsCTMzs1znZD0+L/Pnz8fMmTPV+vN8SU9XjVM5hs2IpWrIhIiIiKhoUaoAjouLw/fff4+TJ0/C1NQUQgjEx8fDzc0NgYGBKF26tFqSy8jIQP369TFv3jwAQJ06dXDz5k2sWbMGnp6e0nk5N+UQQnxyo478nDNp0iSMG/d/RWRCQgJsbW2V+TGIiIiIqAhRqgvEqFGjkJCQgJs3b+LVq1d4/fo1wsPDkZCQgNGjR6stubJly8LZ2VnuWLVq1RAdHQ0AsLa2BoBcI7lxcXHSqLC1tTU+fPiA169ff/ScvOjq6sLY2FjuRkRERETFn1IFcFBQENasWYNq1apJx5ydnbFq1Sr8888/akvO1dUVd+/elTt279492NnZAQAcHBxgbW2NI0eOSPd/+PABwcHBaNKkCQCgXr160NHRkTvn2bNnCA8Pl84hIiIiIs2h1BSIjIwM6Ojo5Dquo6ODjIwMlZPKMnbsWDRp0gTz5s1Dz549cfHiRaxfvx7r168HkDn1wcfHB/PmzUOlSpVQqVIlzJs3DwYGBujTpw+AzI4V3t7e8PX1hYWFBczNzTF+/Hi4uLhIXSGIiIiISHMoVQC3aNECY8aMwa5du2BjYwMgc8OKsWPHomXLlmpLrkGDBti7dy8mTZqEWbNmwcHBAcuWLYOHh4d0zsSJE5GUlIThw4fj9evXaNSoEQ4fPiz1AAYyt27W1tZGz549kZSUhJYtW8Lf3589gImIiIg0kEwIIRR9UExMDLp06YLw8HDY2tpCJpMhOjoaLi4u2L9/P8qXL18QuRaqhIQEmJiYID4+Hik7/lQpVulhfXMdi1v7i0oxywyVn3vNLhBERESkabLXa59av6XUCLCtrS3CwsJw5MgR3LlzB0IIODs7c0oBERERERV5Ci2CO378OJydnaVNIVq3bo1Ro0Zh9OjRaNCgAapXr47Tp08XSKJEREREROqgUAG8bNkyDB48OM8hZRMTEwwZMgRLl/KyOREREREVXQoVwNeuXYO7u/tH72/Tpg1CQ0NVToqIiIiIqKAoVAA/f/48z/ZnWbS1tfHixQuVkyIiIiIiKigKFcDlypXDjRs3Pnr/9evXUbZsWZWTIiIiIiIqKAoVwO3bt8e0adOQnJyc676kpCRMnz4dHTt2VFtyRERERETqplAbtClTpmDPnj2oXLkyRo4ciSpVqkAmk+H27dtYtWoV0tPTMXny5ILKlYiIiIhIZQoVwFZWVjh79iyGDRuGSZMmIWsPDZlMhrZt22L16tWwsrIqkESJiIiIiNRB4Y0w7Ozs8Pfff+P169d48OABhBCoVKkSzMzMCiI/IiIiIiK1UmonOAAwMzNDgwYN1JkLEREREVGBU2gRHBERERFRcccCmIiIiIg0CgtgIiIiItIoLICJiIiISKOwACYiIiIijcICmIiIiIg0CgtgIiIiItIoLICJiIiISKOwACYiIiIijcICmIiIiIg0CgtgIiIiItIoLICJiIiISKOwACYiIiIijcICmIiIiIg0CgtgIiIiItIoLICJiIiISKOwACYiIiIijcICmIiIiIg0CgtgIiIiItIoLICJiIiISKOwACYiIiIijcICmIiIiIg0CgtgIiIiItIoLICJiIiISKOwACYiIiIijcICmIiIiIg0CgtgIiIiItIoLICJiIiISKOwACYiIiIijcICmIiIiIg0CgtgIiIiItIoLICJiIiISKOwACYiIiIijcICmIiIiIg0CgtgIiIiItIoLICJiIiISKOwACYiIiIijcICmIiIiIg0CgtgIiIiItIoLICJiIiISKOwACYiIiIijVKsCuD58+dDJpPBx8dHOiaEwIwZM2BjYwN9fX00b94cN2/elHtcSkoKRo0aBUtLS5QqVQqdO3fG48ePv3D2RERERFQUFJsC+NKlS1i/fj1q1qwpd3zhwoVYunQpVq5ciUuXLsHa2hqtW7fG27dvpXN8fHywd+9eBAYGIiQkBO/evUPHjh2Rnp7+pX8MIiIiIipkxaIAfvfuHTw8PLBhwwaYmZlJx4UQWLZsGSZPnozu3bujRo0aCAgIQGJiInbu3AkAiI+Px6ZNm7BkyRK0atUKderUwfbt23Hjxg0cPXq0sH4kIiIiIiokxaIAHjFiBDp06IBWrVrJHY+KikJsbCzatGkjHdPV1UWzZs1w9uxZAEBoaChSU1PlzrGxsUGNGjWkc/KSkpKChIQEuRsRERERFX/ahZ3A5wQGBiIsLAyXLl3KdV9sbCwAwMrKSu64lZUVHj16JJ1TsmRJuZHjrHOyHp+X+fPnY+bMmaqmT0RERERFTJEeAY6JicGYMWOwfft26OnpffQ8mUwm97UQItexnD53zqRJkxAfHy/dYmJiFEueiIiIiIqkIj0CHBoairi4ONSrV086lp6ejlOnTmHlypW4e/cugMxR3rJly0rnxMXFSaPC1tbW+PDhA16/fi03ChwXF4cmTZp89Hvr6upCV1dX3T8SFbBDm9qrHKOt999qyISIiIiKqiI9AtyyZUvcuHEDV69elW7169eHh4cHrl69CkdHR1hbW+PIkSPSYz58+IDg4GCpuK1Xrx50dHTkznn27BnCw8M/WQATERER0X9TkR4BNjIyQo0aNeSOlSpVChYWFtJxHx8fzJs3D5UqVUKlSpUwb948GBgYoE+fPgAAExMTeHt7w9fXFxYWFjA3N8f48ePh4uKSa1EdEREREf33FekCOD8mTpyIpKQkDB8+HK9fv0ajRo1w+PBhGBkZSef4+flBW1sbPXv2RFJSElq2bAl/f3+UKFGiEDMnIiIiosJQ7ArgkydPyn0tk8kwY8YMzJgx46OP0dPTw4oVK7BixYqCTY6IiIiIirwiPQeYiIiIiEjdWAATERERkUZhAUxEREREGoUFMBERERFpFBbARERERKRRWAATERERkUZhAUxEREREGoUFMBERERFpFBbARERERKRRWAATERERkUZhAUxEREREGoUFMBERERFpFBbARERERKRRWAATERERkUZhAUxEREREGoUFMBERERFpFBbARERERKRRWAATERERkUZhAUxEREREGkW7sBMgKup+3+Ku0uO/Gxikpkwop3b7R6gc458uq9SQCRERFSccASYiIiIijcICmIiIiIg0CgtgIiIiItIoLICJiIiISKOwACYiIiIijcICmIiIiIg0CtugEREVMx3+2KhyjIPfDlJDJkRExRNHgImIiIhIo7AAJiIiIiKNwgKYiIiIiDQKC2AiIiIi0igsgImIiIhIo7AAJiIiIiKNwgKYiIiIiDQK+wATERWwDnt+UenxB7uPVlMmREQEcASYiIiIiDQMR4CJiLJpv3eOSo//u9sUNWVCREQFhSPARERERKRRWAATERERkUZhAUxEREREGoUFMBERERFpFBbARERERKRRWAATERERkUZhAUxEREREGoV9gCnf7qzqotLjq47Yr6ZMiIiIiJTHEWAiIiIi0igsgImIiIhIo7AAJiIiIiKNwgKYiIiIiDQKC2AiIiIi0igsgImIiIhIoxTpAnj+/Plo0KABjIyMUKZMGXTt2hV3796VO0cIgRkzZsDGxgb6+vpo3rw5bt68KXdOSkoKRo0aBUtLS5QqVQqdO3fG48ePv+SPQkRERERFRJEugIODgzFixAicP38eR44cQVpaGtq0aYP3799L5yxcuBBLly7FypUrcenSJVhbW6N169Z4+/atdI6Pjw/27t2LwMBAhISE4N27d+jYsSPS09ML48ciIiIiokJUpDfCCAoKkvt6y5YtKFOmDEJDQ/HNN99ACIFly5Zh8uTJ6N69OwAgICAAVlZW2LlzJ4YMGYL4+Hhs2rQJ27ZtQ6tWrQAA27dvh62tLY4ePYq2bdt+8Z+LiIiIiApPkR4Bzik+Ph4AYG5uDgCIiopCbGws2rRpI52jq6uLZs2a4ezZswCA0NBQpKamyp1jY2ODGjVqSOfkJSUlBQkJCXI3IiIiIir+ik0BLITAuHHj0LRpU9SoUQMAEBsbCwCwsrKSO9fKykq6LzY2FiVLloSZmdlHz8nL/PnzYWJiIt1sbW3V+eMQERERUSEpNgXwyJEjcf36dezatSvXfTKZTO5rIUSuYzl97pxJkyYhPj5eusXExCiXOBEREREVKcWiAB41ahT+/PNPnDhxAuXLl5eOW1tbA0Cukdy4uDhpVNja2hofPnzA69evP3pOXnR1dWFsbCx3IyIiIqLir0gXwEIIjBw5Env27MHx48fh4OAgd7+DgwOsra1x5MgR6diHDx8QHByMJk2aAADq1asHHR0duXOePXuG8PBw6RwiIiIi0hxFugvEiBEjsHPnTuzfvx9GRkbSSK+JiQn09fUhk8ng4+ODefPmoVKlSqhUqRLmzZsHAwMD9OnTRzrX29sbvr6+sLCwgLm5OcaPHw8XFxepKwQRERERaY4iXQCvWbMGANC8eXO541u2bMGAAQMAABMnTkRSUhKGDx+O169fo1GjRjh8+DCMjIyk8/38/KCtrY2ePXsiKSkJLVu2hL+/P0qUKPGlfhQiOVsC2nz+pE8Y2P+wmjIhIiLSPEW6ABZCfPYcmUyGGTNmYMaMGR89R09PDytWrMCKFSvUmB0RERERFUdFeg4wEREREZG6sQAmIiIiIo1SpKdAEBERabrRe1XvQ/9LN27mRJQdR4CJiIiISKOwACYiIiIijcICmIiIiIg0CgtgIiIiItIoLICJiIiISKOwACYiIiIijcICmIiIiIg0CvsAE9EXM3Cvu0qP39ItSE2ZEBGRJuMIMBERERFpFBbARERERKRRWAATERERkUZhAUxEREREGoUFMBERERFpFBbARERERKRRWAATERERkUZhH2AiIiI16vHHdZUe/9u3NdWUCRF9DEeAiYiIiEijsAAmIiIiIo3CApiIiIiINAoLYCIiIiLSKCyAiYiIiEijsAAmIiIiIo3CApiIiIiINAoLYCIiIiLSKCyAiYiIiEijcCc4KlTn1ndU6fGNf/hLTZkQERGRpuAIMBERERFpFBbARERERKRRWAATERERkUZhAUxEREREGoUFMBERERFpFBbARERERKRRWAATERERkUZhAUxEREREGoUFMBERERFpFO4ER/Qf8MuOtirHGO1xSA2ZEBERFX0cASYiIiIijcICmIiIiIg0CgtgIiIiItIoLICJiIiISKNwERwRERULXX4PUjnG/u/c1ZAJERV3HAEmIiIiIo3CApiIiIiINAoLYCIiIiLSKJwDTER5mrFbtc01ZvTkxhpERdWqvc9VevyIblZqyoSocLAAJiIiIpXt+f1flR7f/TtLNWVC9HksgImISGN1+yNEpcfv/bapmjIhoi+JBTAREaHj7ztUevxf33moKRMiooLHApiIiApEp9/3qPT4A991V1MmVByd2PFC5RhuHqXVkAn9F2lUF4jVq1fDwcEBenp6qFevHk6fPl3YKRERERHRF6YxBfCvv/4KHx8fTJ48GVeuXMHXX3+Ndu3aITo6urBTIyIiIqIvSGOmQCxduhTe3t4YNGgQAGDZsmU4dOgQ1qxZg/nz5+c6PyUlBSkpKdLX8fHxAICEhAR8SEpSKRfdhIRcx94mJasUUy9HzLdJKR85M/8ScsR8l5Sq1ngA8F7NMVWNl1fMxKQ0tcYDgCQ1x0xOVC1eXjFTVIyZ18/9Qc0x0xI/qBQvr5ipiaq9FvP6udUdMzVRtfegvGMmqjVeQcRMTXyvUryCiJn3z/1OrTE/JL5VKV5eMZNUjJmQoJ/rWKLKMUvKff1eLT+3rsoxqHjJeq4LIT55nkx87oz/gA8fPsDAwAC//fYbunXrJh0fM2YMrl69iuDg4FyPmTFjBmbOnPkl0yQiIiIiNYiJiUH58uU/er9GjAD/+++/SE9Ph5WVfONuKysrxMbG5vmYSZMmYdy4cdLXGRkZePXqFSwsLCCTyT76vRISEmBra4uYmBgYGxurJX91xywOORZEzOKQY0HELA45FkTM4pBjQcQsDjkWRMzikGNBxCwOORZEzOKQY0HELA45FkRMReIJIfD27VvY2Nh88jyNKICz5CxchRAfLWZ1dXWhqyt/6cTU1DTf38vY2FhtT6SCilkcciyImMUhx4KIWRxyLIiYxSHHgohZHHIsiJjFIceCiFkcciyImMUhx4KIWRxyLIiY+Y1nYmLy2XM0YhGcpaUlSpQokWu0Ny4uLteoMBERERH9t2lEAVyyZEnUq1cPR44ckTt+5MgRNGnSpJCyIiIiIqLCoDFTIMaNG4d+/fqhfv36aNy4MdavX4/o6GgMHTpUrd9HV1cX06dPzzV9oijFLA45FkTM4pBjQcQsDjkWRMzikGNBxCwOORZEzOKQY0HELA45FkTM4pBjQcQsDjkWRMyCyFEjukBkWb16NRYuXIhnz56hRo0a8PPzwzfffFPYaRERERHRF6RRBTARERERkUbMASYiIiIiysICmIiIiIg0CgtgIiIiItIoLICJ/kPS0tIwc+ZMxMTEFHYqRAUmNTUVAwcORGRkZGGnQkTFFBfB0X/erVu3EB0djQ8fPsgd79y5cyFlVLAMDQ0RHh4Oe3v7wk6FqMCYmpoiLCwMjo6OhZ0KfWFZZcvHdnLNj7S0NMydOxdeXl6wtbVVV2pUjLAApv+syMhIdOvWDTdu3IBMJsv1ppmenl6Y6cn5/fffsXv37jwL9bCwMIVide3aFV27dsWAAQPUmCFR0TJw4EC4uLhg3Lhxao375s0bbNq0Cbdv34ZMJkO1atXg7e2dr61VP6ZFixbYs2cPTE1N5Y4nJCSga9euOH78uNKxk5KSkJqaKndM3dvZFhWbNm2Cn58f7t+/DwCoVKkSfHx8MGjQIKXicbBAs2nMRhjqdv36ddSoUQNaWlq4fv36J8+tWbNmocVUp+7du8Pf3x/Gxsbo3r37J8/ds2fPF8rq48aMGQMHBwccPXoUjo6OuHjxIl6+fAlfX18sXrxYqZjPnz/H+PHjcezYMcTFxSHn50dliupffvkFkydPRv/+/bF//34MHDgQERERuHTpEkaMGKFwvHbt2mHSpEkIDw9HvXr1UKpUKbn7FRn5/uWXX/DDDz9AT08Pv/zyyyfPHT16tMK5FkRh4OXlhWbNmqF///65Yvr4+GDz5s35itO0aVO0aNECzZs3R5MmTaCnp6dwLgUtISEh3+cqUxS9efMGv//+OyIiIjBhwgSYm5sjLCwMVlZWKFeunMLxsmJevHgRcXFxyMjIkLvP09Mz33GcnJwwe/ZsnD17Ns/nuTLPx8uXL6Nt27bQ19dHw4YNIYSAn58f5s2bh8OHD6Nu3boKxwSAkydP5vpgCwDJyck4ffq0wvESExMxceJE7N69Gy9fvsx1f37fhwr6b46XlxeWL18OIyMjuePv37/HqFGj8v1aBICpU6fCz88Po0aNQuPGjQEA586dw9ixY/Hw4UPMmTNH4fxatWqFkydPFunBglOnTuV53MTEBE5OTrme94rYtm0b1q5di6ioKJw7dw52dnZYtmwZHBwc0KVLF4Xj+fv7o2fPnjAwMFA6py+JI8BK0tLSQmxsLMqUKQMtLS25EUYA0tcymSzfb0YFETMnVUYaBw4ciF9++QVGRkYYOHDgJ8/dsmWLUvmlp6fD399fKjBz/oFUpCCytLTE8ePHUbNmTZiYmODixYuoUqUKjh8/Dl9fX1y5ckXh/Nq1a4fo6GiMHDkSZcuWzXUJTpk3japVq2L69Ono3bs3jIyMcO3aNTg6OmLatGl49eoVVq5cqVA8La2PT+1X9Lnj4OCAy5cvw8LCAg4ODp+Mq8x8zOzP+ezi4uJQrly5XCNb+Y2pr68Pb29vLFu2TPr/8fz5c9jY2OT75/f29kZwcDAiIyOhq6uLRo0aoUWLFnBzc8NXX30FHR0dhXPLkp6eDj8/v4++Fl+9epWvOFnvE/n9noq4fv06WrVqBRMTEzx8+BB3796Fo6Mjpk6dikePHmHr1q0KxQOAAwcOwMPDA+/fv4eRkZFc7jKZLN8/N4ACeT5+/fXXcHJywoYNG6CtnTk+lJaWhkGDBiEyMvKjxcjHZBWVtWvXxvHjx2Fubi7dl56ejqCgIKxbtw4PHz5UKO6IESNw4sQJzJo1C56enli1ahWePHmCdevWYcGCBfDw8MhXnIL+m1OiRAk8e/Ys1+v733//hbW1NdLS0vIdy9LSEitWrEDv3r3lju/atQujRo3Cv//+q3B+69atw4wZM+Dh4aHyYEF2bm5un3xdKvJ37FPv5yVKlMCwYcOwZMkShd+P1qxZg2nTpsHHxwdz585FeHg4HB0d4e/vj4CAAJw4cUKheABQtmxZvH//Hj169IC3tzeaNGmicAwgc+fe2bNno1SpUp+9wrN06VKlvgfAEWClRUVFoXTp0tK/i2rM7FQdacxe1Cpb4H7OmDFj4O/vjw4dOqBGjRoqzfFKT0+HoaEhgMw3z6dPn6JKlSqws7PD3bt3lYoZEhKC06dPo3bt2krnlVN0dLT0RqGvr4+3b98CAPr164evvvpK4QI454cGVWR/HqrzOZl9tOnWrVuIjY2Vvs4qDJQdYQSAgwcPYvDgwbh9+zZ2794NMzMzhWNs2rQJAPD48WMcP34cwcHBCAgIwIwZM6Cvr48mTZqgRYsWmDRpksKxZ86ciY0bN2LcuHGYOnUqJk+ejIcPH2Lfvn2YNm1avuNk/yP18OFD/PTTTxgwYIDcCFlAQADmz5+vcI7jxo3DgAEDsHDhQrkRvHbt2qFPnz4KxwMAX19feHl5Yd68eSqPEhXEe+Tly5flil8A0NbWxsSJE1G/fn2F49WuXRsymQwymQwtWrTIdb++vj5WrFihcNwDBw5g69ataN68Oby8vKTC3c7ODjt27Mh3AVxQf3MSEhIghIAQAm/fvpW7epKeno6///47V1H8Oenp6Xn+DurVq6dQIZ3dsGHDAORdRKky0JTz70NqaiquXr2K8PDwXFemPuf169d5Hs+6kjJhwgRYW1vj559/VijuihUrsGHDBnTt2hULFiyQjtevXx/jx49XKFaWx48f4+DBg/D394ebmxscHBwwcOBA9O/fH9bW1vmOc+XKFWnw41MDVarUBwAAQSoLDg4WqampuY6npqaK4ODgQsgob1WqVBE7d+4UQghhaGgoIiIihBBCTJ06VYwYMaIwU5NYWFiIgwcPqiVW06ZNxd69e4UQQvTu3Vu4u7uLkJAQ4enpKapXr65UzGrVqomwsDC15JfFwcFBhIaGCiGEqF+/vli7dq0QQohDhw4JMzMzlWInJSWpnF9BkMlkQktLS2hpaQmZTJbrZmBgIDZt2qR07OfPn4t///1XNGvWTFSsWFHcunVLxMbGCi0tLZVzj46OFpMnTxbGxsZKx3N0dBR//fWXECLztfjgwQMhhBDLly8XvXv3VipmixYtpNd3djt27BDNmjVTOJ6xsbGUV/b3i4cPHwpdXV2lcjQwMJDiFEVlypQRhw4dynU8KChIlClTRuF4Dx8+FFFRUUImk4lLly6Jhw8fSrenT5+KtLQ0pfIsVaqUePjwoRBCiHLlyokLFy4IIYSIjIwUpUqVUiqmOmV/fed1K1GihJgzZ45CMUeOHCnGjh2b67ivr68YPny4ulIvUNOnTxe+vr5qjblv3z7h7Oys8OP09PSk51D21/e9e/eEnp6eynk9f/5cLFmyRLi4uAgdHR3RqVMnsW/fPpGenq5ybHXhCLAauLm55XmZJz4+Hm5ubiottlJnBwNVRxrr1KmT709cii7cylKyZEk4OTkp9dicpkyZgvfv3wMA5syZg44dO+Lrr7+GhYUFAgMDlYq5bNky/PTTT1i3bp3aFk60aNECBw4cQN26deHt7Y2xY8fi999/x+XLlz871zov6enpmDdvHtauXYvnz5/j3r170qVre3t7eHt7K5WnOqenREVFQQghzc3OGoUCMp8DZcqUQYkSJZTKM+s5amFhgaNHj2Lo0KH46quvlJ73DQARERE4efKkdHvz5g0aN26MZs2aKRUvNjYWLi4uADIX4sTHxwMAOnbsiKlTpyoV89y5c1i7dm2u4/Xr11dqkZCenl6ec4zv3r0r9/tSRNu2bXH58mW1dW54/Pgx/vzzzzzfI5W5NNqrVy94e3tj8eLFaNKkCWQyGUJCQjBhwoRcl97zw87ODoB6r8oAgKOjIx4+fAg7Ozs4Oztj9+7daNiwIQ4cOJBrPr0i7t27h5MnT+b5+lb0yoQQAi1atMAff/whN/WjZMmSsLOzg42NjcL5bdq0CYcPH8ZXX30FADh//jxiYmLg6ekpd6lclcviBalv375o2LChSu9FOdWqVQuPHj1S+HEODg64evWq9BzN8s8//8DZ2VnlvMqUKQNXV1fcvXsX9+7dw40bNzBgwACYmppiy5YtaN68ucrfQ1UsgNVA/P85Ujm9fPlS6QnqBdHBwNraGi9fvoSdnR3s7Oxw/vx51KpVSypGPqdr167Sv5OTk7F69Wo4OztLl1vPnz+PmzdvYvjw4QrnlsXX1xfLly/HypUrVb680bZtW+nfjo6OuHXrFl69egUzMzOlY/fq1QuJiYmoWLEiDAwMcs27UmQOY5b169dLf2yGDh0Kc3NzhISEoFOnThg6dKjC8ebOnYuAgAAsXLgQgwcPlo67uLjAz89P6QJYndNTCqowACD3XNbW1sbGjRvh7Oys8PNyy5YtOHHiBE6ePIn4+Hi4urqiWbNmGDFiBOrXry93mVxR5cuXx7Nnz1ChQgU4OTlJC6wuXboEXV1dpWLa2tpi7dq1WLJkidzxdevWKdXmqUuXLpg1axZ2794NIPO9Jzo6Gj/99BO+/fZbpXLs0KEDJkyYgFu3bsHFxSXX60eRD/bHjh1D586d4eDggLt376JGjRp4+PAhhBBKL1ZbvHgxZDIZPD09pcvqOjo6GDZsmNxlYmXkteDIz88Pjo6OCq8dGDhwIK5du4ZmzZph0qRJ6NChA1asWIG0tDSli78NGzZg2LBhsLS0hLW1da752YoUwFkfDKOiomBra/vJeaz5FR4eLv1eIyIiAAClS5dG6dKlER4eLperIoKDg7F48WK5rh8TJkzA119/rXLOOZ07d07ti2mfPn2q8HQSAJgwYQJGjBiB5ORkCCFw8eJF7Nq1C/Pnz8fGjRuVzuf58+fYtm0btmzZgsjISHTt2hV//fUXWrVqhaSkJEyZMgX9+/fPd9H+/v17LFiw4KMDL6r0AuciOBVkjc7t378f7u7ucn+40tPTcf36dVSpUgVBQUEKx+7UqRNKlCiBDRs25NnBQJkX56BBg2Bra4vp06dj7dq1GDduHFxdXaWRxqw5j/mNVbZsWcyePVvu+PTp0xETE6PQ6t7sunXrhhMnTsDc3BzVq1fP9QdSke4S6lyBnCUgIOCT9ys6vwvIHJm3tbXN9cYthEBMTAwqVKigUDwnJyesW7cOLVu2lFtUd+fOHTRu3Pijc8o+x9LSElu3bkX79u2VenyWP//8M9/nKnOlIzg4GK6urrkK1KNHj+LMmTOYPn16vuJoaWmhQoUKmDRpEry8vFRa9JbTTz/9BGNjY/z888/4/fff0bt3b9jb2yM6Ohpjx45Vqtj6+++/8e2336JixYpyI2QRERH4448/FP69JSQkoH379rh58ybevn0LGxsbxMbGonHjxvj777+V+nCvzgWaDRs2hLu7O2bNmiU9z8uUKQMPDw+4u7tL8zuVkZiYiIiICAgh4OTkpPJ85YJYcJRddHQ0Ll++jIoVK6JWrVpKxbCzs8Pw4cPx448/qpRLXhITE/McpS+MbkbZbd++HQMHDkT37t3h6uoKIQTOnj2LvXv3wt/fX+m57jmv3Akh8OzZM1y+fBlTp07N93vQ58TFxeH777+Ho6OjUkXrhg0bMGfOHGnjpHLlymHGjBlKD5J06tQJhw4dQuXKlTFo0CB4enrKjf4DmQV7+fLl8z340bt3bwQHB6Nfv355LjwfM2aMUrkCLIBVktUJISAgAD179oS+vr50X8mSJWFvb4/BgwfD0tJS4dgF0cEgIyMDGRkZUmGwe/duhISEwMnJCUOHDkXJkiXzHcvExASXL19GpUqV5I7fv38f9evXly7pKkqd3SXUuQK5IH0sz5cvX6JMmTIKj/br6+vjzp07sLOzkyuAb926hYYNG+Ldu3dK5WljY4OTJ0+icuXKSj0+S35Hg1RZhKIOa9asQXBwMIKDg5GcnIymTZuiefPmaNasGerVq6f6AoxsLly4gDNnzsDJyUmlDVoeP36MNWvW4Pbt2xBCwNnZGUOHDlWp0f/x48cRFhaGjIwM1K1bF61atVI6ljoZGRnh6tWrqFixIszMzBASEoLq1avj2rVr6NKli8KdFYDM9/LvvvtOpdZSeXF2dsa8efPQtWtXuddkeHg4mjdvrlQHA3UzNjbG1atX1bqxyIsXLzBw4ED8888/ed6vzOv7wYMHiIiIwDfffAN9ff2PXoHNj2rVquGHH37A2LFj5Y4vXboUGzZswO3bt5WKm/PvmJaWFkqXLo0WLVqgTZs2CsX62NTD+Ph4PH78GNWqVcPhw4eVGgXO8u+//yIjI0OlGEBm55xBgwZJV4XzIoRAdHR0rqkXH2NqaoqDBw/C1dVVpdzywikQKsgqxuzt7TF+/Hi1vmkWRAcDLS0tueKjZ8+e6Nmzp1Kx9PX1ERISkqsADgkJUekSjzq6SxTECuTsIiIisGXLFkRERGD58uUoU6YMgoKCYGtri+rVqysc72Nv4O/evVPq/2X16tVx+vTpXG8wv/32G+rUqaNwvCzqmp5SENMeslPXXOVhw4ZJo4i3bt1CcHAwTp48iUWLFiE5ORmurq5wc3NTeMV0amoqfvjhB0ydOlUqNho1aoRGjRopFCdnzDZt2mDdunWYO3eu0nHy0qJFizw7GBS2UqVKISUlBUDmh7OIiAjp9adsQTl+/HgMHz4cnTp1Qt++feHu7q7SVJcsUVFReb72dHV1pXUKn/O5PtzZKdMDuUePHjh8+LBS064+xsfHB69fv8b58+fh5uaGvXv34vnz55gzZ06uqTqf8/LlS/Ts2RMnTpyATCbD/fv34ejoiEGDBsHU1FTheEDm5fNOnTrlOt65c2eFuypkp84uSV26dMnz/dbY2BhVq1ZFmzZtlFovERUVhbS0NFSqVElukO7+/fvQ0dFRao1L9qvIycnJef79kslk+S5+AcDMzCzXKLK6sABWA3VdzsiuRo0auH79OhwdHdGoUSMsXLgQJUuWxPr16xX6hP655ubZKXI5ysfHB8OGDUNoaKjc5dbNmzcrNFesIJiamkqth/IarZTJZJg5c6ZSsYODg9GuXTu4urri1KlTmDt3LsqUKYPr169j48aN+P333/MdK2vRhkwmw9SpU+Uus6anp+PChQtKtVubPn06+vXrhydPniAjIwN79uzB3bt3sXXrVvz1118Kxcp5Ke/48eP4559/VJ6eUpDUOVc5i7OzM5ydnTFs2DA8ffoUq1evxooVKxAUFKRwAayjo4O9e/cqvdjtYzHDw8PVOioNZM6z/dgHCWWmEM2aNeuT9yvy3vHVV1/hzJkzcHZ2RocOHeDr64sbN25gz5490nuSop49e4agoCDs2rUL33//PfT19dGjRw/07dtX6Z6mgHoWHPn5+cl9/eLFCyQmJkqL3t68eQMDAwOUKVNGqQLYyckJU6dOxfnz5/Ocn61MzOPHj2P//v1o0KABtLS0YGdnh9atW8PY2Bjz589Hhw4d8h1r7Nix0NHRQXR0NKpVqyYd79WrF8aOHatUAWxra4tjx47lWnh97Ngxla6aqGszHgCYMWOG0nl8yoABA+Dl5ZVrEOvChQvYuHEjTp48qXDMjIwMzJ07V60LsGfPno1p06YhICBA7RtscAqEGjg4OHzyD48yk7QPHTqE9+/fo3v37oiMjETHjh1x584dWFhY4Ndff833iEz25uaf++Oo6OWo3bt3Y/ny5dJlomrVqmHMmDFKjypnUXVb4ODg4AJZgQwAjRs3Ro8ePTBu3Di5S5mXLl1C165d8eTJk3zHcnNzk/Jt3Lix3BSUrCk048ePz/UGlR+HDh3CvHnzEBoaKl26njZtmsKX3z43JSU7ZUY91FkQZVHXXOUsz58/l+sAce/ePZQsWRKNGjWCm5ubUh+AC2IbX19fX+jo6Ki8WCvLzJkzMWvWLNSvXz/PuXd79+5VOGbOUdDU1FRERUVBW1sbFStWVKh7TGRkJN69e4eaNWsiMTER48ePl6Z0+fn5KTTKlJfExETs3bsXO3fuxNGjR1G+fHlp8ZWitmzZgqlTp2LJkiXw9vbGxo0bERERIS04+v777xWKt3PnTqxevRqbNm1ClSpVAGR25xg8eDCGDBmS7z7A2RXExiLGxsa4fv067O3tYW9vjx07dsDV1RVRUVGoXr06EhMT8x3L2toahw4dQq1ateTee6OiouDi4qLU1K41a9bAx8cHXl5ecl0//P39sXz5cgwZMkThmID6NuMBMgtADw+Pjw58KVNUA5m/m7CwsFzF/4MHD1C/fn28efNGoXhA5vt5QEAAZs2ahcGDB0tz3Xfv3g0/Pz+cO3dO4Zh16tSR5uPb29vn+mCmbMcpAOwDrA7Lli2Tuy1atEj06dNHmJubi/nz56vt+7x8+VJkZGQo9JjsfSf37t0rKlasKNauXSuuXbsmrl27JtauXSsqVaok9cstbMuXLxeGhoZixIgRomTJkmLIkCGiVatWwsTERPz8888KxXr48KHaew6WKlVKREZGCiHkeydGRUUp3Rt1wIABIj4+Xm05Fie1a9eWu1WvXl0YGBgIY2NjUadOHaVili1bVty9e1fl3IYPHy6qVasmtLS0RMmSJYWrq6uYMmWKOHbsmMr9lefMmSNMTU3Ft99+K+bNmyeWL18ud1PGyJEjhbGxsahbt6744YcfxNixY+VuirK2thZbt25VKhdFxMfHi27dun2R76WoFy9eiBUrVojq1aur3EN6/fr1okKFClKv6/Lly4uNGzcqFcvR0THPfuSXL18W9vb2KuWpTvXr1xdBQUFCCCG6dOki+vXrJx4/fiwmTpwoHB0dFYplaGgo7t27J/0767334sWLwtzcXOkc9+zZI1xdXYW5ubkwNzcXrq6uYt++fUrHEyKzD/KJEyeEk5OTaNWqlXj16pUQQijVi1wmkwlzc3Nx5MiRPO9Xtr+5sbHxR59DhoaGCscTQoiKFSuKo0ePCiHkf0e3b98WpqamSsWcMWPGJ2+qYAFcgFauXCkGDBhQ2GlIGjRokOcmEwcPHhR169YthIxyU/dmHa9fvxaLFy8W3t7eYtCgQWLp0qXizZs3SudXrlw5cebMmVz57dmzR+E39IIyYMAAcfToUYU/LH1OYmKieP/+vfT1w4cPhZ+fX54bB6hC1YJo8eLFYvjw4Sr//F999ZWYNGmSOHz4sNzPrQ729vYfvTk4OCgVs3nz5h+9ubm5KRzP3Nxc2gijoN24cUPY2dl9ke/1Oe/fvxfbt28X7dq1Ezo6OsLR0VFMnjxZ3Lp1Sy3xX7x4IZ4/f65SDH19fWnzi+wuXLgg9PX1VYqtTtu3bxdbtmwRQggRFhYmSpcuLbS0tISenp4IDAxUKFb79u3FlClThBCZ772RkZEiPT1d9OjRQ3z77bfqTl0l6tyMRyaTiYEDBwodHR2xdOnSXPcrWwB36NBB9OjRQ24zlrS0NPHtt98Kd3d3heMJ8fHNNW7evFkkNmjJiVMgClBkZCRq166dZzP5vCiy6YEy8y319fURFhYmN38KAG7fvo26desiKSkp37GyplZ8jLKr9w0MDHD79m3Y2dmhTJkyOHLkCGrVqoX79+/jq6++wsuXL/Md6/Lly2jbti309fXRsGFDCCFw+fJlJCUlSX1XFTVx4kScO3cOv/32GypXroywsDA8f/4cnp6e8PT0VHo++KVLl/Dbb7/lOe1D0d91586dcfjwYVhYWOD7779H3759VVr8lqVNmzbo3r07hg4dijdv3qBKlSooWbIk/v33XyxdulSltlM5hYeHo2PHjkqt5FdnKz1N9uOPP8LQ0FCtc5U/JqvvtSIt+griPah37944cOAADAwM0KNHD3h4eKg097egdOrUCdHR0di0aZPUkeTy5csYPHgwbG1t891qcNy4cZg9ezZKlSr12ek46thcIjExEXfu3EGFChUU7o5069YtNG/eHPXq1cPx48fRuXNn3Lx5E69evcKZM2dQsWJFlfNTl+ydfdLS0jB06FD89ttvWLx4MYYOHarQczMr1pEjR/DDDz/gu+++w4YNG6Qpc8pMqwCAmzdvolmzZjA1NZXaqp4+fRoJCQk4fvw4atSooVA8IHPTHR8fH/Tt21dumsrMmTNx9OhRnD59WuGYBYmL4ArQ77//rtDqRRMTE+nfQgjs3bsXJiYm0v7noaGhePPmjVK7gwGZc3TnzJmDTZs2SaszU1JSMGfOnFxF8efknP+XmpqKK1euICAgQOkFZoDqm3VkN3bsWHTu3BkbNmyQVnKnpaVh0KBB8PHxwalTpxTOb+7cuRgwYADKlSsntZlKT09Hnz59MGXKFIXjAUBgYCA8PT3Rpk0bHDlyBG3atMH9+/cRGxuLbt26KRzvzz//xJs3b7B7927s3LkTy5YtQ5UqVdC3b1/06dNH6R3swsLCpIU4v//+O6ytrXHlyhX88ccfmDZtmloL4Ddv3ijdSs/U1FSp/2855ff58c0336j8vdTt8ePHkMlkKFeunEKPy14EZWRkYP369Th69Chq1qyZ64OEMgVRzk4G4v/3R922bRvc3d0VilUQ70EymQy//vor2rZtq3L3h4LcOXPz5s3o378/GjZsKP1e0tLS0LZtW4X6wV65cgWpqanSvwuagYGB0puUODs74/r161i9ejVKlCghrZEZMWIEypYtm+84imyEpMzGRoD6NuPJHsvDwwNVq1ZF9+7d8c0332Dv3r0K/dw5Va9eHdevX8fKlStx7do16Ovrw9PTEyNHjlS664K6FmCbm5vj3r17sLS0/OzvS9nfEcBFcGqR841OCIHY2Fi8ePECq1evxg8//KBwzB9//BGvXr3C2rVrpRYn6enpGD58OIyNjbFo0SKFY168eBGdOnVCRkaG1Cz92rVrkMlk+Ouvv9CwYUOFY+a0c+dO/Prrr9i/f79Sj1fnZh36+vq4cuUKqlatKnf81q1bqF+/vkILMHKKiIjAlStXkJGRgTp16ii1UC1LzZo1MWTIEIwYMUL61Ozg4IAhQ4agbNmyKn2gADKLoV27dmHz5s24f/++0v2PDQwMpNGbnj17onr16tLGJ1WqVFHq/+enCqJvvvkGu3btUipXdcg+wvixt0lFehUrsuBNmeIyIyNDai+VtSDIyMgIvr6+mDx5cr76L2ctzPwcmUym0NbXWXIutMreH3XSpEm5Nq1RhqrvQeqiyOtW2StH9+7dk1uErGqPbnX40qPKisq+mdHLly8xZ84ctG3bVupde+7cORw6dAhTp07N1R84v9S1GQ+Q+RqJjY2VWnfGxcXhu+++w4MHD7B3717Y29srPAKcvW2iup8z6liAHRAQgO+//x66uroFsvlUFhbAapDzjS7rTb158+a5iq/8Kl26NEJCQqQVvlnu3r2LJk2aKDQVILvExERs374dd+7ckUYw+/Tpo7YexhEREahZs2a+e1vmpM7NOqysrLBt27ZcL7xDhw7B09MTz58/VypHdStVqhRu3rwJe3t7WFpa4sSJE3BxccHt27fRokULPHv2TOnYqampOHjwILZv346DBw/C3NxcoU4V2dWsWRODBg1Ct27dUKNGDQQFBaFx48YIDQ1Fhw4dEBsbq3DMgiqI0tLScPLkSURERKBPnz4wMjLC06dPYWxsLPXX/hwLCwsYGRlhwIAB6Nev30cv2Wa/cvMpOYvL0NBQpKenS6/xe/fuoUSJEtIlXkVNmjQJmzZtwsyZM6Vdrc6cOYMZM2Zg8ODBau8PXFQp+h5U0P11C1rWn3BlW+B5eXl99hyZTJbvwQc3NzcsXrwYderUQcuWLT8ZU9Hn+enTp7Fu3TpERkbit99+Q7ly5bBt2zY4ODigadOmCsUCgG+//RZubm4YOXKk3PGVK1fi6NGj2Ldvn8Ix1S2vjZLS0tIwatQo+Pv7Y9q0aZgyZYrCUyBKly6Ns2fPqjR4U9xxCoSK0tLSYG9vj7Zt28La2lqtcW/fvp2rAL59+7ZKGwkYGBgoNSKdH0lJSVixYgXKly+vdAx1btbRq1cveHt7Y/HixXItbiZMmIDevXsrFfNjIxoymQx6enpwcnJCly5dFLqEZG5ujrdv3wLI3IoyPDwcLi4uePPmjdKj1CdOnMDOnTvxxx9/ID09Hd27d8eBAwdU2tBg2rRp6NOnD8aOHYuWLVtKIyaHDx9Weo5xVFSU0vl8zKNHj+Du7o7o6GikpKSgdevWMDIywsKFC5GcnIy1a9fmK86zZ8+wd+9ebN68GQsXLkT79u3h7e0Nd3d3pYqN7NvdLl26FEZGRggICICZmRkA4PXr1xg4cKBS25wDmaMmGzdulNtJrlatWihXrhyGDx+ucAEcHx+P9PT0XM/lV69eQVtbG8bGxkrlmV3WfMMqVaooPA0rL8q8B+Xsr/sxMplM5QI4NDQUt2/fhkwmg7Ozs0pz87du3YpFixbh/v37AIDKlStjwoQJ6Nevn0Jx/P39YWdnhzp16ig8zSwvJ06ckIq2rOd8r1698Msvv8DKykrpuH/88Qf69esHDw8PhIWFSZugvH37FvPmzcPff/+tcMxDhw7hf//7X67jbdu2xU8//aR0rp/7UKFIy7K8fifa2tpYs2YN6tSpo/Rz0tPTE5s2bVJb28SClJGRgQcPHuTZj1ylKWhfdMndf5S+vr608lFdxo4dK8zMzMSiRYvE6dOnxenTp8WiRYuEhYWFUi2Nsty9e1esW7dOzJ49W8ycOVPupghTU1NhZmYm3UxNTUWJEiWEoaGh2L9/v9L5/fPPP+L06dPS1ytXrhS1atUSvXv3llrJ5FdKSooYPXq0KFmypNDS0hJaWlpCV1dX+Pj4iOTkZKXya968uTA2NhalSpUSdevWFXXq1BGGhobCxMRENGrUSPr/cvPmzc/GGjhwoEhISBC9e/cWS5YsEUJktscqXbq0GDRokLCzsxPdunVTOMdy5coJPT090aVLF7F7926VW3Zl9+zZMxEWFibXXu7ChQvi9u3bavsequrSpYvo27evSElJkVuJfPLkSeHk5KRUzOjoaDFz5kzh6OgoypUrJ37++WeRmpqqdI42NjYiPDw81/EbN26IsmXLKhVTV1c3z/Zvd+7cEXp6egrHc3d3F6tWrcp1fM2aNaJdu3ZK5dijRw+xYsUKIURmV5FKlSoJHR0doa2tLX7//XeFYn3sPcjIyEil96CC8Pz5c+Hm5iZkMpmUq0wmEy1atBBxcXEKx1uyZIkwMDAQEydOFPv37xf79u0TEyZMEAYGBnl2CviUYcOGCTMzM1GrVi2xfPly8fLlS4XzySmrC0IWIyMj6XWorNq1a4uAgAAhhHyHgStXrggrKyulYlaoUEEsXLgw1/GFCxeKChUqKJ1r165d5W4dOnQQdnZ2wsTEROH39BkzZnyyC01ISIgYOHCgwjmqq21iztfhp27KOHfunHBwcBBaWlpSC8Gsm6qtCTkFQg3c3NwwZswYdO3aVW0xMzIysHjxYixfvly6BF62bFmMGTMGvr6+Sm19uGHDBgwbNgyWlpawtraWG8WSyWQKLcTIOS8n69J1o0aN8OjRI6V2MAMAFxcX/O9//0P79u1x48YN1K9fH76+vjh+/DiqVaum1GYLiYmJUiNtJycnlXaTWbZsGU6fPo0tW7ZII2AJCQnw9vZG06ZNMXjwYPTp0wdJSUk4dOjQJ2NljZJoa2sjOTkZNjY20u89a9rH1KlTpRHC/Fq/fj169Oih8OMKizo7YACZG2GcOXMGVapUkVuJ/PDhQzg7O6s09zsqKgre3t4IDg7GixcvlF4sYmRkhP379+cakT9+/Di6dOkiXRFQRNZ2yjkv6Y8aNQqXLl3C+fPnFYpnbm6OM2fO5BqZvXPnDlxdXZWahpV9M4OdO3di+vTpuHbtGgICArB+/XqFFmL5+/vLvYdlfw9Sx3NfqDi1ILtevXohIiIC27Ztk/5/3rp1C/3794eTk5PCc90dHBwwc+ZMeHp6yh0PCAjAjBkzFL6ykpKSgj179mDz5s04e/YsOnToAG9vb7Rp00apnz/nvNXsr0NlGRgY4NatW7C3t5eLFxkZCWdnZyQnJysc09/fX7qqk3VF6/z58wgKCsLGjRsxYMAApfPNKSMjA8OHD4ejoyMmTpyotrjK+tR8f0Wmp3xujm52yszXrV27NipXroyZM2fmuSFPfqeg5Uml8pmEEELs3r1bODo6ihUrVoizZ89Km0xk3VQVHx+vlo0SKlSoIBYsWKBynLy8efNGrFq1StStW1elT2WlSpUSUVFRQgghpk+fLvV3DA0NVfhT/pYtW0RiYqLSueTFxsYmz9Hd8PBwYWNjI4TIzNXCwuKzsXKOkhSEmJgY8fjxY6Uf361bN+m5161bt0/elLFr1y6ho6MjOnToIEqWLCk6duwoqlSpIkxMTJTuoZ19BD77SNHp06dFmTJlFI6XnJwsduzYIVq2bCkMDAxEjx49xD///KNUbln69esnKlSoIH777TcRExMjYmJixG+//Sbs7e2Fp6enUjFPnjwpSpUqJapVqya8vLyEt7e3qFatmjA0NBSnTp1SOJ6BgYG4fv16ruPXr19Xutesnp6eiI6OFkJk/j/48ccfhRBCPHr0qMj0CQ0ICBA1atQQurq6QldXV7i4uKi8SYexsbG4ePFiruMXLlwQJiYmCsfT1dUV9+/fz3X83r17Sm/Ik+Xhw4dixowZwtHRUdja2oq3b98qHENLS0tuZDurb68qHB0dpc0gsr+uAwICRLVq1ZSOe/78edGnTx9Rp04dUbt2bdGnTx9x/vx5lXL9mDt37ghra2uFHuPm5pbnrWvXruLHH3+UXk//VQYGBnk+19WBc4DVoFevXgDkF0hk335Y2Z64WdQx1w7InGPYo0cPtcTKcvz4cWzevBl79uyBnZ0dvv32W4Xa8ORUsmRJaYTu6NGj0giHubl5vvspZ5k0aRJGjx6NHj16wNvbWy39POPj4xEXFwdnZ2e54y9evJDyMzU1zTWS+THqGF3KSR3dALKYmJhIOar0Sfsj5s2bBz8/P6kDxvLly+U6YCijdevWWLZsGdavXw8g8//xu3fvMH36dIW2R7548SK2bNmCwMBAODg4YMCAAdi9e7fSo77ZrV27FuPHj0ffvn2lNlTa2trw9vZWuMNLZGQkHBwc0KxZM9y7dw+rV6/G7du3IYRA9+7dMXz4cKW2/m7QoAHWr1+PFStW5Mq9Xr16CscDAFtbW5w7dw7m5uYICgpCYGAggMz3pqzWjPl1/fr1PI9nzcevUKECdHV1FYq5dOlSTJ06FSNHjpRbSDh06FD8+++/SncFyMjIyNVGDgB0dHSUWtPh5OSE3bt34+eff5Y7/uuvv6q8qEkmk0l/v5RdbyKEwIABA6T//8nJyRg6dGiuxdaKXOEZMmQIxowZg82bN0Mmk+Hp06c4d+4cxo8fr9SW6VkaNWqEHTt2KP14RURERCjchSerY1NOb968wd9//42VK1ciJCRE6auugPJtE3PKa8EekNlto0yZMkrVQo0aNcKDBw9ybdmsDpwCoQaPHj365P3K7En//PlzjB8/HseOHUNcXFyuifDKPJG8vb3RoEEDDB06VOHHZvf48WP4+/tj8+bNeP/+PXr27Im1a9fi2rVruQpDRXXu3BkfPnyAq6srZs+ejaioKJQrVw6HDx/GyJEjce/evXzHSk9Px8GDB+Hv74+DBw/CwcEBAwcORP/+/ZVesOjh4YFz585hyZIlaNCgAWQyGS5evIjx48ejSZMm2LZtGwIDA7F48WJcvnz5k7G0tLTkCsyPUbTPYXHqBlAQHTCePn0KNzc3lChRAvfv30f9+vVx//59WFpa4tSpU7nenD9GS0sLFSpUQP/+/T9Z8GVfdKao9+/fy03PUaYbS84/OupYcAQAZ86cQatWrdCgQQNpNf+xY8dw6dIlHD58WKnFeqtXr8aYMWNgaGgIOzs7hIWFQUtLCytWrMCePXvkFgp+Ts42dTlfRzo6OujVqxfWrVuX7+Ja3VMLsnTp0gVv3rzBrl27pA8jT548gYeHB8zMzHL1NP6cP/74A7169UKrVq3g6uoqLfA9duwYdu/erXAf7OxTIEJCQtCxY0cMHDgQ7u7uCn1gzjJw4MB8nafolLbJkyfDz89Pmu6gq6uL8ePHY/bs2QrnmFNSUpL0YTSLsoNPORdLi//f3vHgwYPo378/Vq5cqXSeOY0YMQJRUVEKLwJU50BJlpxTX7I8ffoUFStWzPdmW9k/3EZERGDKlCmYMGECXFxccn2QrFmzpsJ5ZmEBXES1a9cO0dHRGDlyZJ7zXrp06aJwzPnz52Pp0qXo0KFDnk+k/Kwmbd++vfQG6eHhAXd3d5QoUQI6OjpqKYCjo6MxfPhwxMTEYPTo0fD29gaQualFenq6Qi2LsouLi8P27dvh7++PO3fuwN3dHd7e3ujUqZNCL/R3795h7Nix2Lp1q/RJXltbG/3794efnx9KlSqFq1evAsBnP5FraWlh2bJlnx1ZVXTelI2NDdauXZurMNu/fz+GDx+udBu0LHFxcbh79y5kMhkqV66c74IyL7a2tvj777/h4uKCWrVq4aeffkLv3r1x7tw5uLu7K70ZRlJSEgIDA+V6UXp4eEBfXz/fMfLzvFDHFR5V5fyjY2xsjKtXr6o03zLL1atXsWjRIly9ehX6+vqoWbMmJk2apNIoY2hoKKKjo9G6dWupJd3BgwdhZmam0FWa/fv348cff8SECROknR4vXbqEJUuWYPr06UhLS8NPP/2EXr16YfHixfmKqaenh/Dw8FyjTffv34eLi4tS80wBICYmBl26dEF4eDhsbW0hk8kQHR0NFxcX7N+/X6nOOaGhofDz85NG+52dneHr66twZ4nhw4cjMDAQFSpUwMCBA9G3b19YWFgonM+XkpiYiFu3biEjIwPOzs75bmv4sVgTJ07E7t2785zTruxrO+f82uztHb28vFTeZCW769evo23btgoPFqhzoCTr7/LYsWMxe/Zsud9Jeno6Tp06hYcPH+Z7jn/Wh9uPlafqusLOAliNbt26ledCHmVGiIyMjHD69GmVLmvklLPnanYymQyRkZGfjaGtrY3Ro0dj2LBhcn8E1VUAF6QLFy5g8+bNCAgIQNmyZfHmzRuYmppiy5YtaN68uUKx3r17h8jISAghULFiRaXehD/2aVlVenp6uH79eq4G53fv3kXt2rUV2vI6u4SEBIwYMQKBgYHSm06JEiXQq1cvrFq1SqkpEn369EH9+vUxbtw4zJ07F8uXL0eXLl1w5MgR1K1b9z+7bfH79++xYMEC6QpPzkvN+XktZimIBUcFZdasWRg/fnyuhahJSUlYtGiRQpeyGzZsiNmzZ6Nt27Zyx7M2Mbh48SL27dsHX19fRERE5CtmjRo10KdPn1xTC+bMmYNff/0VN27cyHd+eTly5IhcD/ZWrVopFef69esfHfnat2+fQguys650fG7nusJ6LeZn51NtbW1YW1ujdevW6NSpU75jjxgxAidOnMCsWbPg6emJVatW4cmTJ1i3bh0WLFgADw8PVVL/Iu7fv4+GDRsqtI04oN6Bkqza4tGjRyhfvrzcIv2SJUvC3t4es2bNQqNGjfIV73NX1bNT5gp7Fs4BVoPIyEh069YNN27ckPvUkvVmoswnFFtbW7X0ZMxOHT1XT58+jc2bN6N+/fqoWrUq+vXrJ82BVoewsDDo6OjAxcUFQOaLccuWLXB2dsaMGTMU2ggDyJxKsm3bNmzZsgWRkZHo2rUr/vrrL7Rq1QpJSUmYMmUK+vfvr9ALDgAMDQ1VuvQCFMz8XyBzztjKlStzjZavXLnyo/PJ8mPQoEG4evUq/vrrLzRu3BgymQxnz57FmDFjMHjwYOzevVvhmCtXrpRG1SZNmgQdHR2EhISge/fumDp1qlJ5vnz5UhrBiomJwYYNG5CUlIROnTop1TMyr3jJycno1KmT0j17Bw0ahODgYPTr1y/PKzyKyJqzmfOYqtT9WgQyNw0aOnRorgI4MTERM2fOVKgAvnHjRp5//Ozs7KRCtXbt2vkaGbt69Spq166NWbNmoWfPnjh16lSeUwuUkZaWBj09PVy9ehWtW7dG69atlYqTXdu2bXHmzJlcH3L++OMPeHp6KrQRkaenZ4G9F6lDfj5YZ2Rk4P79+9i4cSPGjx+PWbNm5Sv2gQMHsHXrVjRv3hxeXl74+uuv4eTkBDs7O+zYsUPpAjgpKQlCCOl5/ujRI+zduxfOzs4K7YiWH4cPH1ZqN7dXr17luVFX1apVFZ52l1VbuLm5Yc+ePSp3YVGlqFVIgSyt0zAdO3YUXbp0EXFxccLQ0FDcunVLnD59WjRs2FCp1ddCCHHo0CHRpk0bqSOCumVkZIiMjAylH//+/XuxadMm4erqKnR0dISWlpZYtmyZSEhIUCmv+vXrS/1AIyIihJ6enujdu7dwcnISY8aMUShWx44dhY6Ojqhevbrw8/PLs7/lkydPhEwmUyjuxYsXxYQJE0SvXr1U6oRQUF0g1N0NIIuBgYFcj+Ysp06dEgYGBqqkrBbXr18XdnZ2QktLS1SpUkXqD2poaCiMjY1FiRIlxN69ewstXnYmJiYiJCREqcfmJJPJRPv27aXnoLa2tmjTpo3KXTpyvhZ1dXWVfi1mzzWvvrfHjh0TlpaWCsWqXbu26N+/v0hJSZGOffjwQfTv31/Url1bCJHZI9Xe3j5fedWtW1esXr1ahIaGCg8PD6nPt4eHhwgLC1Mot5wcHR3F1atXVYqR3cyZM4W9vb14+vSpdCwwMFAYGBiI3bt3q+37FDd//fWXsLW1zff5pUqVknr4lytXTly4cEEIIURkZKRKXUlat24t1qxZI4QQ4vXr16JMmTKifPnyQk9PT6xevVqhWPv378/ztnXrVjFq1Cilf+cNGzYUo0aNynV85MiRolGjRgrHKygf+/n//PNPcfjwYZW6i7AAVgMLCwup3ZmxsbG4c+eOECLzTT3rjVhRpqam0gYOhoaGamkoLUTBtPi5c+eOmDBhgrC2thZ6enqiU6dOSscyNjYWDx48EEIIsWDBAtGmTRshROYfsvLlyysUy8vLS5w9e/aT52RkZCi0iUlBtO0qCE+ePBE///yz6N69u+jWrZuYPHmyePLkiUoxbW1t82yLde3aNVGuXDml46anp4u7d++K06dPi+DgYLmbItzd3UXHjh3F6dOnxZAhQ0S5cuXEwIEDRXp6ukhPTxfDhw9X6I1d3fGys7e3F7du3VLqsTkNGDAgXzdFqfO1mNUsX0tLK1fjfGNjY6GlpSWGDx+uUMwzZ84ICwsLUbp0adGyZUvRqlUrUaZMGWFhYSHOnTsnhBBi69ateW50kNPZs2fFoEGDhLGxsdDX1xceHh7i2LFjCuXzKZs3bxbt2rVTyyYTWUaPHi2cnZ3Fy5cvxY4dO4S+vr7Cm4n817x+/VqhD3suLi7i5MmTQojMotXX11cIIcTy5ctVek+zsLCQNrrZsGGDqFmzpkhPTxe7d+8WVatWVShWzs0fsm7GxsaiYcOGSn/gKYiBkrS0NLFx40bRu3dv0bJly1yt25SRteFFXptgZP33m2++UXijLCFYAKuFqamp1JPQ0dFRHD9+XAghxIMHD5Tul+nv7//JmzLUuXtQXtLS0sTevXtVKoCNjIzEvXv3hBBCtGrVSixbtkwIkdknVJndrNTNxcVFrFy5Ugjxf70oMzIyxODBg8W0adMKObtPS0pKEosWLVL68evWrROtWrWSG3V69uyZaNOmjVi7dq1SMdW5y0/2D6Jv374VMplMXLp0Sbr/9u3bCvVcVXe87LZt2ya+++67T+7wVNjU+Vr09/cXW7ZsETKZTCxfvlzuvWznzp2f/aD6MW/fvhVr1qwRY8eOFT4+PmLt2rUqXYVKTEwU/v7+olmzZkJLS0s4OjqKOXPmiJiYGKVjCpE5Wm1oaCh0dXVF5cqVRZ06deRuyurbt6+oVKmSMDAwEPv27VMpR020dOlSsXz5ciGEEMePHxf6+vrSwFPW810Z+vr64tGjR0KIzN0PZ8yYIYTI3FFS2ZpAXbL+ZgmROVAyefJktQ2UjBgxQpQqVUr07NlTjBkzRvj4+MjdlHH06FHRqFEjcfToUZGQkCASEhLE0aNHxVdffSUOHjwoQkJCRPXq1YWXl5fCsbkITg2+/vpr+Pr6omvXrujTpw9ev36NKVOmYP369QgNDUV4eHhhpwig4Fr8qFOLFi1ga2uLVq1awdvbG7du3YKTkxOCg4PRv39/PHz4UKF4wcHBWLx4MW7fvg2ZTIZq1aphwoQJSs/dLIi2Xer077//4sKFC9DR0UHLli1RokQJpKamYvXq1Zg/fz7S0tLw77//5jtezoUx9+/fR0pKCipUqAAgs2uHrq4uKlWqpNBOglnUucvP5xaDPX/+HDY2Nvmek6/ueNnVqVNHan9mb2+fqyOLMv8v1U3dr0Ug8/XYpEmTPHviFjURERHYsmULtm7dimfPnqF169YKt5rKMnPmzE/eP3369M/G+PPPP3MdS01NxdixY9GmTRu5xUyqtObTZNHR0bh8+TIqVqyo0nqJmjVrYtCgQejWrRtq1KiBoKAgNG7cGKGhoejQoQNiY2PVmLViCqptIpC5C+fWrVsV6rf+OTVq1MD69etzdYg5c+YMfvjhB9y8eRNHjx6Fl5cXoqOjFYrNRXBqMGXKFGnRwZw5c9CxY0d8/fXXsLCwkBq9K+pzv8isAkQRz549y7PNUJMmTQq9cMuybNkyeHh4YN++fZg8ebLUjuj3339XeCOL7du3Y+DAgejevTtGjx4NIQTOnj2Lli1bwt/fH3369FE4P3Nzc2mb2nLlyiE8PBwuLi548+aNSlvsqkPWFqbx8fGQyWSoX78+tmzZgq5duyIjIwNTpkyBl5eXQjHVub13Xu7fv4/ff/9dbU3O1b0YrCAWlwEF//9VHdT5WszSrFkz6d/q6ruqzu472VWsWBE//fQTbG1t8fPPP392a/NPyU+B+zmfes5s3rwZmzdvBlA0WvMVVxUqVICxsTFMTU1VijNt2jT06dMHY8eORYsWLaRtlg8fPqxwm7oLFy7g1atXaNeunXRs69atmD59Ot6/f4+uXbtixYoV+d70JeeY5z///KPQoslPKVmypNo3rIiIiMjzfcHY2FjqllOpUiWFBnYkSo1J02e9fPlSpUVmWZeAP3ZTRvXq1cXcuXNzHZ89e7aoUaOG0rl+CUlJSeLDhw8KPaZq1ap5Tu1YsmSJwvOwsvTu3VssWbJECCHEnDlzROnSpcWgQYOEnZ2d0tsBq0uLFi1Er169xI0bN8TYsWOFTCYTDg4OIiAgQKXnYkFyc3NTeVvhLJ9bDNa+fXuFXjvqjlecpKWliZMnT+Y5Z1WZ12KW9+/fixEjRojSpUur/L4WEREhatasmWuOoCrvkVlOnjwpPD09RalSpYSxsbEYNGiQNK9YGQMGDBBHjx4tsq9DTbVgwQIRGBgofd2jRw+hpaUlbGxsVF60+OzZMxEWFib3O79w4YK0Rii/3N3dxYIFC6Svr1+/LrS1tcWgQYPEkiVLhLW1tZg+fXq+4+VcfJ19W2lVLV68WAwfPlytz3NXV1fh7u4ut3g2Li5OuLu7i6+//loIIcSRI0dEpUqVFI7NKRAqyO9oWtYnc0Vcu3ZN7uvU1FRcuXIFS5cuxdy5c/PVGzEnde8eVNTp6uri5s2buT6RPnjwADVq1FCqqf2rV6+QnJwMGxsbZGRkYPHixQgJCYGTkxOmTp2qcvsXVVhaWiI4OBjVq1dHYmIijIyMEBgYqPbtr9Vp7969atvlR927TxXUblbFhZ6eHm7fvv3J/uGKUmff1U6dOqFEiRLYsGEDHB0dcfHiRbx8+RK+vr5YvHixwtOcYmJi4O/vD39/f0RFRaFJkybw9vZGz549ldqhL7vOnTvj8OHDsLCwwPfff49+/fop1eNd3aOBms7R0RHbt29HkyZNcOTIEfTs2RO//vordu/ejejoaBw+fFihePn9u6xIT+WyZcviwIEDqF+/PoDM3fCCg4MREhICAPjtt98wffp03Lp1K1/xSpQogdjYWJQuXRpA5tSu69evq+V13q1bN5w4cQLm5uaoXr16rvdzZXpJ37lzB127dkVUVJTcJjKOjo7Yv38/KleujH379uHt27fo16+fQrFZAKtAS0sLdnZ2qFOnzid79iq6zeWnHDx4EIsWLcLJkyeVery6dg9SJ3Nzc9y7dw+WlpYwMzP75GVmRfoTOjk5YcKECRgyZIjc8XXr1mHx4sW4f/++0jkXRXnNWb1y5YraLkll33o2L8pcds1rtzV17fJT1BTU87ygNGjQAAsWLJC2QVaHChUqSH1XjY2NERYWBicnJ2zbtg27du1SaI6tpaUljh8/jpo1a8LExAQXL15ElSpVcPz4cfj6+uZ71ykAaN26NU6cOIHSpUvD09MTXl5eqFKlijI/4ke9efMGu3fvxs6dO3H69GlUqVIFffv2RZ8+fWBvb5+vGO7u7nBzc8OPP/4IILMXct26dTFgwABUq1YNixYtwpAhQzBjxgy15v5fpa+vj3v37sHW1hZjxoxBcnIy1q1bh3v37qFRo0YKby5REB+a9fT0cP/+fdja2gIAmjZtCnd3d0yZMgUA8PDhQ7i4uEhT8z5HS0sL7dq1kz4kHThwAC1atMj1IU+ZYvVzP7+ygwUZGRk4fPgw7t27ByEEqlatitatWyu1XXN2nAOsgqFDhyIwMBCRkZHw8vJC3759YW5uXqDfs3Llyrh06ZJCj0lISJD+XalSJaxevTrPc5Td91xVfn5+MDIykv6t6jxLLy8vLF++HL6+vhg9ejSuXr2KJk2aSCPe/v7+WL58uVKxPTw80Lx5czRr1kyp5uMFSSaT4e3bt9DT05MKyMTERLnfP6D8/vY5P8hlXZUICAj47CKfjynohZcuLi74+++/pT8ehSn783zZsmWFm0w+zJ07F+PHj8fs2bNRr169XH8glXkevXr1ShppMjY2lgr9pk2bYtiwYQrFSk9Pl3ZgtLS0xNOnT1GlShXY2dnh7t27CsXS19fHH3/8gY4dO8rtYqVOpqam+OGHH/DDDz/g8ePH2LVrFzZv3oxp06ZJ26p/zrVr1zBnzhzp68DAQDRq1AgbNmwAkLmB0vTp01kA55OZmRliYmJga2uLoKAg6f+tEEKpD98FcTXIyspKGv388OEDwsLC5N5v3759q9Ci0v79+8t93bdvX7Xlqu6fP/smMu7u7nB3d1drfM4BVlFycrLYuXOnaNWqlTAwMBA9evQQQUFBKs+BiY+Pl7u9efNG3L59W/Tq1UvUqlVLoVifm0+sjjlzRYmWlpY0x2nPnj3C1dVVmJubC3Nzc+Hq6qpSu6AffvhBVKlSRchkMlG2bFnx/fffizVr1ojbt2+rK32l5fw9f+xrdduxY4fo3Lmz2uOqgzrnt2manC3p1PE8Umff1aZNm0obkfTu3Vu4u7uLkJAQ4enpKapXr65Ufl/Chw8fxN69e8W3334r9PT0hI2NTb4fq6urK6Kjo6WvXV1dxezZs6Wvo6KihKGhoVrz/S8bMWKEsLOzE61atRIWFhbi7du3QojMTUVUaU+nTj/88INo3LixOHXqlBg3bpywsLCQ2/xl+/bton79+oWYobzU1FRx5MgRuZaET548kf7fKkrdm8hkxykQavTo0SP4+/tj69atSE1Nxa1bt6QRCkXldblZCAFbW1sEBgZKq0rzIzg4WC5G+/btsXHjRpQrV07uvOwrtL+0z11eBzJHOPMzUpJzKkBBiI2NxcmTJ3Hy5EkEBwfj3r17KFOmTKF208j+e/4Udf+eIyIiULNmTaVXEm/btg1r165FVFQUzp07Bzs7OyxbtgwODg7o0qWLSrnlbF1WlGRkZODBgweIi4tDRkaG3H3KbNmsbp97PinzPPLz80OJEiUwevRonDhxAh06dEB6ejrS0tKwdOlSjBkzJt+xDh06hPfv36N79+6IiIhAp06dcOfOHan7jjqnbqjDiRMnsHPnTvzxxx9IT09H9+7d4eHhgRYtWuT7Uq6dnR22bduGb775Bh8+fICpqSkOHDgg/aw3btxAs2bNisQUmuIgNTUVy5cvR0xMDAYMGCBNBVy2bBkMDQ0xaNCgQs4QePHiBbp3744zZ87A0NAQ/v7+cnONW7Zsia+++gpz584txCwzPXr0CO7u7oiOjkZKSgru3bsHR0dH+Pj4IDk5GWvXrlU45pYtW/Dbb79h+/btar/CzikQaiSTyaT5izn/oCnq+PHjcgWhlpYWSpcuDScnJ2hrK/Zry/mHqkSJEvjqq6+KVFHwqXnSZ8+exYoVKz45zzqngt7b3sjICGZmZjAzM4OpqSm0tbVhbW1doN/zcwrjA0xSUhJWrFiB8uXLK/X4NWvWYNq0afDx8cHcuXOly46mpqZYtmyZygXw119/DX19fZViFITz58+jT58+ePToUa7ndVGZ+1wQz6exY8dK/3Zzc8OdO3eU7rvatm1b6d8VK1bErVu38OrVq8/Ory4M5cuXx8uXL9G2bVusW7cOnTp1gp6ensJx3N3d8dNPP+F///sf9u3bBwMDA7nFftevX0fFihXVmfp/mo6ODsaPH5/ruI+Pz5dP5iNKly6N06dPIz4+HoaGhrmm6Pz222/S1KrCNmbMGNSvXx/Xrl2DhYWFdLxbt25Kf5j45Zdf8ODBA9jY2MDOzi7XVCxVeqazAFZRSkoK9uzZg82bNyMkJAQdO3bEypUr4e7urtIE7QYNGqi88rg4yavQuXPnDiZNmoQDBw7Aw8MDs2fPzne8ypUrf/aPoDKjJD/++COCg4Nx7do11KhRA9988w0mTZqEb775RuXekUVdzsJCCIG3b9/CwMAA27dvVyrmihUrsGHDBnTt2hULFiyQjtevXz/PP0yKUnbjgoI2dOhQ1K9fHwcPHsxzA5Ci4s2bN9i0aZO0kYyzszO8vLwU2qAkS0ZGBvz9/bFnzx48fPgQMpkMDg4O+O677xTq9pGflfZZH0hbt26NTp06KZyruk2bNg09evRQuUvMnDlz0L17dzRr1gyGhoYICAhAyZIlpfs3b96MNm3aqJquxggICIClpSU6dOgAAJg4cSLWr18PZ2dn7Nq1C3Z2doWcYcF0ligoISEhOHPmjNxzEsi8cvHkyROlYhZkz3ROgVDB8OHDERgYiAoVKmDgwIHo27ev3KceVRgaGqJnz57w8vJC06ZN1RIzS1G+LAwAT58+xfTp0xEQEIC2bdti/vz5qFGjRr4fr6WlhWXLln32j3TOxQD5jV26dGmMHTsWXbp0QbVq1RSOUVz5+/vneVWiUaNGSv9h19fXx507d2BnZyf3vLx//z5q1qyJpKQkhWMWhz9qpUqVwrVr19TeNF6dLl++jLZt20JfXx8NGzaEEAKXL19GUlISDh8+jLp16+Y7lhACnTp1wt9//41atWqhatWqEELg9u3buHHjBjp37ox9+/blK1Z+VtpnZGQgLi4OwcHBGD9+PGbNmpXvXAvSgwcPEBERgW+++Qb6+vrSYlVFfWw08NWrVzA0NMxVgFDeqlSpgjVr1qBFixY4d+4cWrZsiWXLluGvv/6CtrZ2kSgqi1M7RnNzc4SEhMDZ2Vnu/TwkJATffvstnj9/XtgpyiuQmcUaQiaTCTs7O9G1a1epOX5eN2X8+eefonv37qJkyZKiUqVKYv78+Srt0Z2doaGhiIyMVEssdXrz5o2YOHGi0NfXlyb9KyNno291unr1qli+fLno1q2bsLS0FFZWVqJnz55i9erV4tatWwXyPf/LqlWrJi1KzL5gbfny5UovQqlcubI4duyYEEKIs2fPCn19fbFu3TrRqVOnQt+sJIs6NwApKE2bNhUDBgwQqamp0rHU1FTRv39/qQF9fm3evFkYGRmJ48eP57rv2LFjwsjISAQEBKicc05//fWXsLW1VXtcRf3777+iRYsW0gLCrOe5l5eXGDduXCFnp7n09fXFo0ePhBBCTJw4UfTr108IIUR4eLiwtLQszNSKpZ49e4rBgwcLIf6vznj79q1o0aKFGDBggEqxL1++LLZt2ya2b98uwsLC1JGu4BQIFXh6ehbYpctOnTqhU6dOePnyJbZu3Qp/f39MnToVbdu2hZeXFzp37pzvucA5L6EkJydj6NChaun7py4LFy7E//73P1hbW2PXrl0qzf0syMvJtWrVQq1atTB69GgAmW2Jli1bhtGjRyMjI6NIzN0sKEFBQTA0NJSuSKxatQobNmyAs7MzVq1apdQo8IQJEzBixAgkJydDCIGLFy9i165dmDdvHjZt2qRUnjExMdLI6r59+/Ddd9/hhx9+gKurK5o3b65UTHW4fv269O9Ro0bB19cXsbGxKm8AUlAuX76MDRs2yL3PaGtrY+LEiVJT/vzatWsXfv75Z7i5ueW6r0WLFvjpp5+wY8cOeHp6qpx3dq6urgrnWhDGjh0LHR0dREdHy1016tWrF8aOHYslS5YUYnaay9DQEC9fvkSFChVw+PBhaY66np6eUlefNJ2fnx/c3Nzg7OyM5ORk9OnTB/fv34eFhQV27dqlVMy4uDh8//33OHnyJExNTSGEQHx8PNzc3BAYGCht6KEMToEoRlasWIEJEybgw4cPsLS0xNChQ/HTTz/BwMDgk48rDpdQtLS0oK+vj1atWn2yD2d+ivSC7gJx5coVqQPE6dOnkZCQgNq1a8PNzQ2LFi0qkO9ZFLi4uOB///sf2rdvjxs3bqB+/frw9fXF8ePHUa1aNaWfPxs2bMCcOXMQExMDAChXrhxmzpyJtm3b5upUkh9lypTBoUOHUKdOHdSpUwdjx46Fp6cnIiIiUKtWLbx7906pPFWV1enkY2+5RW0DECsrK2zbti3XnNJDhw7B09NTocuZ1tbWCAoK+ujuZ1euXEG7du0QGxurSspFlrW1NQ4dOoRatWrJXRqOioqCi4tLoT0nNZ2Hhwfu3LmDOnXqYNeuXYiOjoaFhQX+/PNP/PzzzwgPDy/sFIudpKQk7Nq1C2FhYcjIyEDdunXh4eGh9GLkXr16ISIiAtu2bZM+PN66dQv9+/eHk5OT0oU1wEVwRV5sbCy2bt2KLVu2IDo6Gt999x28vb3x9OlTLFiwAOfPn//sdo1FYW7Q56hzNF3VDhyfYmZmhnfv3qFWrVpo3rw5Bg8ejG+++abQNhHJosjW2MqO9EdFRcHZ2RlA5rbanTp1wrx58xAWFob27dsrFRMABg8ejMGDB+Pff/+VRtHnzZuHESNGKDUK07p1awwaNAh16tTBvXv3pLnAN2/ezPeOWwWhoDf9ULdevXrB29sbixcvlttIZsKECejdu7dCsV69egUrK6uP3m9lZaXwrlvFyfv37/McqPj333+5bXEhWrVqFaZMmYKYmBj88ccf0hqe0NBQhZ/jBLx8+RIWFhbw8vJCq1atsHHjRty9exeXL19WeGvyLEFBQTh69KjclZOsq44qL/hUy0QKUrs//vhDdOzYUejo6IhatWqJFStWiNevX8udEx4eLnR0dAonQQ114MABER8fX9hp5DJgwADp1r9/f2FsbCxsbW2leegVKlQQxsbGKs3DMjMzEzdv3hRCZDbgX7dunRAis/m+vr6+QrFev34t+vTpIywtLUXZsmXF8uXLRXp6upg2bZowMDAQ9evXFzt37lQqz9evX4sRI0aIzp07y82znTZtmpgzZ45SMTVRSkqKGDNmjChZsqS0CYaurq7w8fERycnJCsXS0tIScXFxH70/Njb2P7UZT07t27cXU6ZMEUL839zI9PR00aNHD/Htt98WcnZEqrl+/bqws7MTWlpaokqVKuLKlSvCyspKGBoaCmNjY1GiRAlp0xpFGRoaiitXruQ6HhYWJoyMjFTKm1MgiigTExN8//33GDRoEBo0aJDnOUlJSVi4cCGmT5/+hbOjLAkJCTh+/DiqVKlSZDpC/Pjjj3j16hXWrl0rTSdJT0/H8OHDYWxsrPQ0jc6dO+PDhw9wdXXF7NmzERUVhXLlyuHw4cMYOXIk7t27l+9Yw4cPx4EDB9CrVy8EBQXh9u3baNu2LZKTkzF9+vRC3ZTlS7p16xaio6Px4cMHueOdO3cupIyAxMRETJgwAfv27UNqairc3NwwcuRImJiYwMnJ6bNTrvKipaWFdu3afXS0MyUlBUFBQUVi6kdBuHXrFpo3b4569erh+PHj6Ny5M27evIlXr17hzJkz7N1byBITE/N8HRaFufjFQbt27aCtrY0ff/wR27dvx19//YU2bdpg48aNADLXPISGhuL8+fMKx+7SpQvevHmDXbt2wcbGBgDw5MkTeHh4wMzM7JN7CHwOC+AiJiEhAUDmJbNP9QEu7Evumqpnz5745ptvMHLkSCQlJaFWrVp4+PAhhBAIDAzEt99+W9gponTp0ggJCUGVKlXkjt+9exdNmjTBy5cvlYobHR2N4cOHIyYmBqNHj4a3tzeAzAU+6enp+OWXX/Idy87ODps2bUKrVq0QGRkJJycnjB49GsuWLVMqt5xOnz6NdevWITIyEr/99hvKlSuHbdu2wcHBQe1tBZURGRmJbt264caNG3LzgrOmARVmIThhwgSsXr1amre3c+dONG/eHL/99pvSMYvDOoSCFhsbizVr1iA0NFSaGzlixAiULVu2sFPTWC9evMCAAQMQFBSU5/3/1Q9k6mZpaYnjx4+jZs2aePfuHYyNjXHx4kVpAeqdO3fw1Vdf4c2bNwrHjomJQZcuXRAeHg5bW1vIZDJER0fDxcUF+/fvV3oTJgCcAlHUZLXJ+dgt634qHFZWVtK+5Dt27BBOTk7i/fv3YvXq1aJ27dqFnF0mU1PTPC837d27V5iamn75hPKgra0t19ZPX19f3LhxQy2xf//9d6Gvry8GDRokdHV1pZZTq1atEu3atVPL91BVx44dRZcuXURcXJwwNDQUt27dEqdPnxYNGzZUuv2fujg6Oopdu3ZJX1+4cEFoa2uLtLS0QsyKSP369OkjmjRpIi5evChKlSolDh8+LLZt2yaqVKki/vrrr8JOr9jI2Xo0e0tLIdQzxenw4cPil19+EcuXLxdHjhxRKVYWLoIrYk6cOCH9WwiB9u3bY+PGjUqthif1i4+Pl/YjDwoKwrfffgsDAwN06NABEyZMKOTsMg0cOBBeXl548OABvvrqKwCZW+8uWLAg3yNxeSlRogSePXuWq7vGy5cvUaZMGYVGSzIyMuRaf5UoUUJtOx/OmTMHa9euhaenJwIDA6XjTZo0KTIbIpw7dw7Hjx9H6dKloaWlBS0tLTRt2hTz58/H6NGjceXKlULLLSYmRm7BSsOGDaGtrY2nT5/C1ta20PIq7t68eYOLFy8iLi4u10Jddbd/o/w5fvw49u/fjwYNGkBLSwt2dnZo3bo1jI2NMX/+fGkBLX1ezkXs6m5H2rp1a7Ru3VqtMVkAFzE55z6WKFECX331VZHdtU3T2Nra4ty5czA3N0dQUJBUYL1+/Rp6enqFnF2mxYsXw9raGn5+fnj27BkAoGzZspg4cSJ8fX2Vjis+MlsqJSVF4Z2nhBAYMGCANCdUnb2p7969i2+++SbXcWNjY6UuwRWE9PR0GBoaAsi8fPj06VNUqVIFdnZ2uHv3bqHnlvP3qa2tjbS0tELKqPjL2s79/fv3MDIykisOZDIZC+BC8v79e+kDvbm5OV68eIHKlSvDxcUFYWFhhZxd8fKp9/OUlBSVYh87dgx+fn7SluxVq1aFj48PWrVqpVJcFsBECvDx8YGHhwcMDQ1hZ2cnbaxw6tQpuLi4FG5y/5+WlhYmTpyIiRMnSnPKVZkznjW3VyaTYePGjVLhBmQWS6dOnULVqlUViplzG+q+ffsqnV9OZcuWxYMHD3K1PAsJCSkyHyRr1KiB69evw9HREY0aNcLChQtRsmRJrF+/vtBzzPnhBMj7A0pR2Ca2uPD19YWXlxfmzZun1CJCKhhVqlTB3bt3YW9vj9q1a2PdunWwt7fH2rVrOTdbAfl5P1f2Q97KlSsxduxYfPfddxgzZgyAzCua7du3x9KlSzFy5Eil4gJcBFfkZW+aTkVDaGgooqOj0bp1a6kYPHjwIExNTeHq6lrI2amfg4MDAODRo0coX7683EYlJUuWhL29PWbNmoVGjRoVVopyFi5ciICAAGzevBmtW7fG33//jUePHmHs2LGYNm2aSm+Y6nLo0CG8f/8e3bt3R2RkJDp27Ig7d+7AwsICgYGBaNmyZaHlxgVr6leqVCncuHGD7+NFzI4dO5CamooBAwbgypUraNu2LV6+fImSJUvC398fvXr1KuwUNV65cuUwadKkXO/bq1atwty5c/H06VOlY7MALuKMjIxw/fp1qQihwnX9+vWPtsbZt28funbt+mUTysPz588xfvx4HDt2DHFxcbmmLii7stnNzQ179uxRasvjL23y5Mnw8/NDcnIyAEBXVxfjx4/H7NmzCzmzj3v16hXMzMwKdCtvKhzdu3fH999/j549exZ2KvQJiYmJuHPnDipUqABLS8vCToeQWQNduXJF2t4+y/3791GnTh2VdlFkAVzE5NzR68CBA2jRooVa5kaS6sqWLYszZ87kGsn5448/4Onpiffv3xdSZv+nXbt2iI6OxsiRI1G2bNlcBVWXLl0KKbMvKzExEbdu3UJGRgacnZ3lpm4UFi8vr3ydt3nz5gLOhAran3/+Kf37xYsXmDVrFgYOHAgXFxe5BaBA4fZ9pkwiRytCKho8PDxQu3btXIvMFy9ejNDQUJW2QmYBXMTw8mPRNmvWLGzZsgVnz56V5oj9+uuv8PLygr+/P3r06FHIGWZ+Yj59+jRq166tcqxx48Zh9uzZKFWqFMaNG/fJc5cuXary9/uvy1ppXqdOnY8uKgSgUnN3Khq0tLTydZ5MJmO/2UK0adMm+Pn54f79+wCASpUqwcfHB4MGDSrkzDRX9p7yCQkJWLx4MVxdXdG4cWMAmXOAz5w5A19fX0yZMkXp78MCmEhBY8aMwdGjR3H69GkEBQVh0KBB2LZtW5HYBAPI3Cd9x44dqFOnjsqx3NzcsHfvXpiamqJ58+afHB3J3sLvS8t55eRTCvPqyfDhwxEYGIgKFSrAy8sLffv2ldrqEdGXNXXqVPj5+WHUqFFScXXu3DmsXLkSY8aMwZw5cwo5Q82U3ymfMpkMkZGRSn8fFsBESujXrx8uXLiAJ0+eYOfOnUVqWsHhw4exZMkSaUWzJsh+5UQIgb1798LExETaiSg0NBRv3rxB9+7dC/3qSUpKCvbs2YPNmzfj7Nmz6NChA7y9vdGmTRtefv2POX78OEaOHInz58/n6sQSHx+PJk2aYO3atXJ9l+nLsbS0xIoVK9C7d2+547t27cKoUaPw77//FlJm9CWwACb6jOxz+bKkpqZi7NixaNOmjdz8vaIwl8/MzAyJiYlIS0uDgYFBrvmGr169UihefuatymQybNq0SaG4BeXHH3/Eq1evsHbtWqljRXp6OoYPHw5jY2MsWrSokDP8P48ePYK/vz+2bt2K1NRU3Lp1q0jMVSb16Ny5M9zc3DB27Ng87//ll19w4sQJTnkpJGZmZrh48SIqVaokd/zevXto2LBhkekbTgWDBTDRZxS3uXwBAQGfvD9nz8bPKW7zVkuXLo2QkBBUqVJF7vjdu3fRpEkTvHz5spAyyy06Ohr+/v7w9/fHhw8fcOfOHRbA/yF2dnYICgpCtWrV8rz/zp07aNOmDaKjo79wZgQAo0aNgo6OTq71C+PHj0dSUhJWrVpVSJlRFiEEfv/9d5w4cSLPXRRVmdLGjTCIPiPnC66oU7TA/ZyhQ4ciMDAQkZGRxWLealpaGm7fvp2rAL59+3aR+F1mnwIREhKCjh07YuXKlXB3d8/3hy0qHp4/f57rCkx22traePHixRfMiLIv5s3a3Ofw4cNy28bHxMRwd74iYsyYMVi/fj3c3NxgZWWl1mliLICJ/sOSkpKQmpoqd0zRXeFWr14NPz8/qWibNGlSkZ63OnDgQHh5eeHBgwdyf9QWLFiQ7y4rBSX7IriBAwciMDAQFhYWhZoTFZxy5crhxo0buXqYZrl+/Tp3HPvCrly5Ivd1vXr1AAAREREAMq8glS5dGjdv3vziuVFu27dvx549e9C+fXu1x+YUCKLPyN6S5XNGjx5dgJnkz/v37/Hjjz9i9+7deV7uV3WaRlGft5qRkYHFixdj+fLlePbsGYDM/s1jxoyBr6+v3E52X5qWlhYqVKiAOnXqfPKDA/t8/zeMGjUKJ0+exKVLl6Cnpyd3X1JSEho2bAg3NzeF3mOINImDgwP++ecfVK1aVe2xWQATfcaXasmiLiNGjMCJEycwa9YseHp6YtWqVXjy5AnWrVuHBQsWwMPDQ6X4xWneakJCAgDFR70LyoABA/I1Yl7YnSpIPZ4/f466deuiRIkSGDlyJKpUqQKZTIbbt29j1apVSE9PR1hYGKysrAo7VaIiKSAgAEFBQdi8eTP09fXVGpsFMNF/TIUKFbB161Y0b94cxsbGCAsLg5OTE7Zt24Zdu3bh77//VjhmXvNWBw4cWGTnraalpeHkyZOIiIhAnz59YGRkhKdPn8LY2LjIFuv03/To0SMMGzYMhw4dktttrG3btli9erXGtCosipKTk7FixYqPLrAKCwsrpMwoS2JiIrp3744zZ87A3t4+15x6VX5HnANMpKSiunXmq1evpFFrY2Njqe1Z06ZNMWzYMIXjFbd5q48ePYK7uzuio6ORkpKC1q1bw8jICAsXLkRycjLWrl1b2CmSBrGzs8Pff/+N169f48GDBxBCoFKlSjAzMyvs1DSel5cXjhw5gu+++w4NGzYscu/llHnVLDQ0FH379uUiOKLCtnXrVixatEjaOrNy5cqYMGEC+vXrV8iZZXJ0dMTDhw9hZ2cHZ2dn7N69Gw0bNsSBAwdgamqqcLy1a9eiQoUKcHBwQHBwMIKDg/M8r6jMWx0zZgzq16+Pa9euyRXq3bp14/amVGjMzMzQoEGDwk6Dsjl48CD+/vtvuLq6FnYq9BEHDx7EoUOH0LRpU7XHZgFMpIClS5di6tSpGDlyJFxdXSGEwJkzZzB06FD8+++/H214/yUNHDgQ165dQ7NmzaSODStWrEBaWlqufpf54enpWaxGRkJCQnDmzBmULFlS7ridnR2ePHlSSFkRUVFTrlw5GBkZFXYa9Am2trYFtoaDc4CJFODg4ICZM2fm6hEZEBCAGTNmICoqqpAy+7jo6GhcvnwZFStWRK1atQo7nQJnbm6OkJAQODs7w8jICNeuXYOjoyNCQkLw7bff4vnz54WdIhEVAf/88w9++eUXrF27FnZ2doWdDuXh4MGDWLFiBdauXav2+fIsgIkUoKenh/Dw8Fx9Pe/fvw8XFxckJycXUmafFxMTg+nTp2Pz5s2FnUqB6tWrF0xMTLB+/XoYGRnh+vXrKF26NLp06YIKFSqwwwIRAQBevHiBnj174tSpU2rZNp7Uz8zMDImJiUhLS1P774hTIIgU4OTkhN27d+Pnn3+WO/7rr7/m2k++qHn16hUCAgL+8wWwn58f3Nzc4OzsjOTkZPTp0wf379+HpaUldu3aVdjpEVER0bt3bzx58gTz5s1T+wIrUo9ly5YVWGyOABPlw9WrV1G7dm3s2bMHPXv2RKtWreDq6gqZTIaQkBAcO3YMu3fvRrdu3Qo71Y+6du0a6tatq/JGGMVBUlISAgMDERoaioyMDNStWxceHh5q7yNJRMWXgYEBzp07pxFTwyg3jgAT5UPdunVRp04dDBo0CBcvXsTSpUuxb98+CCHg7OyMixcvok6dOoWdJv1/+vr6GDhwYKFvfUxERVfVqlWRlJRU2GlQPiUlJSE1NVXumCoL5IpeB3uiIujMmTOoW7cufvrpJ6kdy6JFixAWFobt27ez+C1C5s+fn+c0j82bN+N///tfIWREREXRggUL4Ovri5MnT+Lly5dISEiQu1Hhe//+PUaOHIkyZcrA0NAQZmZmcjdVcAoEkQKSkpKwe/dubNmyBadPn4a9vT28vLzQv39/lC9fvlBz6969+yfvf/PmDYKDg//zUyDs7e2xc+dONGnSRO74hQsX8P333xfJTh1E9OVl7WKZc+6vEAIymew//15ZHIwYMQInTpzArFmz4OnpiVWrVuHJkydYt24dFixYAA8PD6VjswAmUlJERAS2bNmCrVu34tmzZ2jdurVS2wyrS34v9//XuyDo6enh9u3b0m54WSIjI6WFcUREH9vUBwCuXLkCHx+fL5cM5alChQrYunUrmjdvDmNjY4SFhcHJyQnbtm3Drl27VPqbywKYSAXv3r3Djh078PPPP+PNmzccMSgCKlWqhOnTp6Nv375yx7dt24bp06cjMjKykDIjoqIsPj4eO3bswMaNG3Ht2jW+nxcBhoaGuHnzJuzs7FC+fHns2bMHDRs2RFRUFFxcXPDu3TulY3MOMJESgoOD0b9/f1hbW2PixIno3r07zpw5U9hpEYBBgwbBx8cHW7ZswaNHj/Do0SNs3rwZY8eOxeDBgws7PSIqYo4fP46+ffuibNmyWLFiBdq3b4/Lly8XdloEwNHREQ8fPgQAODs7Y/fu3QCAAwcOwMTERKXY7AJBlE8xMTHw9/eHv78/oqKi0KRJE6xYsQI9e/ZEqVKlCjs9+v8mTpyIV69eYfjw4fjw4QP+X3v3FhJVu4Bx/FmjZjVRoAhOhVEo0oCRFUkRZZCpaRleBJFJHkgSsi4kiYiiExF0gKQMyQ4mWlJGzUVg0cVIZYVgRYMYYXZQiiIwq8kc98W3t/tztw0/tFlz+P+unMW7Zp51Iw+L9yD9NS2irKxMO3fuNDkdAF/w5s0bnT9/XlVVVert7dW6devU19enq1evym63mx0P/5aXl6fW1lYtW7ZMO3fuVEZGhk6ePKmfP3/q2LFjo/pupkAAI5CSkqK7d+8qKipKubm5ys/PV3x8vNmx8D/6+/vV1NSkhIQEjRs3Ti6XSxMmTFBcXJzCw8PNjgfAB6xatUpNTU3KzMzUhg0blJaWppCQEIWFham1tZUC7MM6Ozv1+PFjRUVF6dy5c6M62IkCDIzAmjVrVFBQoMzMTIWEhJgdB78x3CI4AJCk0NBQlZSUaMuWLUNO8KQA+4+xONiJOcDACNy4cUNZWVmUXz+QkJDAQjcAw3I6nerp6dGCBQuUlJSk8vJyffjwwexY8DIKMICAcvDgQZWWlsrhcKirq4vN7QEMsWjRIlVWVqqrq0tFRUWqq6vTtGnT5PF41NjYqJ6eHrMjwguYAgEgoPxnc3tp6Ab3bG4PYDhtbW06e/asqqur9fnzZ6WkpOjGjRtmx8IwxmIKBAUYQED53eb2krRs2TIvJQHgb/r7+3Xz5k1VVVVRgE3kjZNNKcAAAADwGd442ZQCDCDgOJ1OnTlzRi9fvlR9fb2mTZum6upqzZw5U0uWLDE7HgDAZCyCAxBQrl69qtTUVE2YMEEtLS1yu92SpJ6eHh06dMjkdAAAX0ABBhBQDhw4oIqKClVWViosLGzw+uLFi9XS0mJiMgCAr6AAAwgobW1tWrp06S/XJ0+erM+fP3s/EADA51CAAQQUm82mFy9e/HK9qalJs2bNMiERAMDXUIABBJSioiJt27ZNzc3NMgxD7969U01NjUpLS1VcXGx2PACAD2AXCAABZ9euXTp+/Li+f/8uSQoPD1dpaan2799vcjIAgC+gAAMISF+/ftXz58/l8Xhkt9s1adIksyMBAHxEqNkBAGAs5Ofnj2hcVVXVH04CAPB1vAEGEBAsFotmzJihxMRE/e7fWkNDgxdTAQB8EQUYQEAoLi5WXV2dYmJilJ+fr5ycHEVERJgdCwDggyjAAAKG2+3WtWvXVFVVpXv37ikjI0MFBQVauXKlDMMwOx4AwEdQgAEEpFevXun8+fO6ePGi+vr69Pz5cxbCAQAksQ8wgABlGIYMw9DAwIA8Ho/ZcQAAPoQCDCBguN1u1dbWKiUlRfHx8Xr69KnKy8vV2dnJ218AwCC2QQMQEP6+CC4vL091dXWKjIw0OxYAwAcxBxhAQLBYLIqJiVFiYuJvF7xdu3bNi6kAAL6IN8AAAkJubi47PQAARoQ3wAAAAAgqLIIDAABAUKEAAwAAIKhQgAEAABBUKMAAAAAIKhRgAMCoGIah69evmx0DAEaMAgwAfmTTpk2DxzwbhqHIyEilpaXpyZMnZkcDAL9BAQYAP5OWlqauri51dXXpzp07Cg0NVWZm5rDj+/r6vJgOAHwfBRgA/Ex4eLiio6MVHR2tuXPnqqysTK9fv9aHDx/U0dEhwzB05coVJScna/z48bp06ZI+fvyo9evXa/r06Zo4caISEhJUW1s75HuTk5NVUlKiHTt2KCIiQtHR0dq7d++QMe3t7Vq6dKnGjx8vu92uxsZGLz45AIwNCjAA+LEvX76opqZGsbGxioyMHLxeVlamkpISuVwupaam6vv375o/f74cDoeePXumzZs3a+PGjWpubh7yfRcuXJDValVzc7OOHDmiffv2DZZcj8ej7OxshYSE6MGDB6qoqFBZWZlXnxcAxgJHIQOAn3E4HJo0aZIkqbe3VzabTQ6HQxbLf99pbN++XdnZ2UPuKy0tHfx769atunXrlurr65WUlDR4fc6cOdqzZ48kKS4uTuXl5bpz545SUlJ0+/ZtuVwudXR0aPr06ZKkQ4cOKT09/Y89KwD8CRRgAPAzy5cv1+nTpyVJnz590qlTp5Senq6HDx8OjlmwYMGQe/r7+3X48GFdvnxZb9++ldvtltvtltVqHTJuzpw5Qz7bbDa9f/9ekuRyuRQTEzNYfiVp0aJFY/psAOANFGAA8DNWq1WxsbGDn+fPn68pU6aosrJShYWFg2P+7ujRozp+/LhOnDihhIQEWa1Wbd++XT9+/BgyLiwsbMhnwzDk8XgkSQMDA79kMQxjTJ4JALyJAgwAfs4wDFksFn379m3YMU6nU1lZWcrJyZH013ze9vZ2zZ49e8S/Y7fb1dnZqXfv3mnq1KmSpPv3748uPACYgEVwAOBn3G63uru71d3dLZfLpa1bt+rLly9avXr1sPfExsaqsbFR9+7dk8vlUlFRkbq7u//R765YsULx8fHKzc1Va2urnE6ndu3aNdrHAQCvowADgJ+5deuWbDabbDabkpKS9OjRI9XX1ys5OXnYe3bv3q158+YpNTVVycnJio6O1tq1a//R71osFjU0NMjtdmvhwoUqLCzUwYMHR/cwAGACY+D/TeoCAAAAAhRvgAEAABBUKMAAAAAIKhRgAAAABBUKMAAAAIIKBRgAAABBhQIMAACAoEIBBgAAQFChAAMAACCoUIABAAAQVCjAAAAACCoUYAAAAASVfwE2s1lifd4E3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376" y="1929373"/>
            <a:ext cx="4207418" cy="2956135"/>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7794" y="1929373"/>
            <a:ext cx="3579223" cy="2642627"/>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47017" y="1886922"/>
            <a:ext cx="3578140" cy="3016004"/>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0375" y="4835326"/>
            <a:ext cx="4278099" cy="2022674"/>
          </a:xfrm>
          <a:prstGeom prst="rect">
            <a:avLst/>
          </a:prstGeom>
        </p:spPr>
      </p:pic>
      <p:sp>
        <p:nvSpPr>
          <p:cNvPr id="13" name="TextBox 12"/>
          <p:cNvSpPr txBox="1"/>
          <p:nvPr/>
        </p:nvSpPr>
        <p:spPr>
          <a:xfrm>
            <a:off x="4797340" y="4835326"/>
            <a:ext cx="7027817" cy="1754326"/>
          </a:xfrm>
          <a:prstGeom prst="rect">
            <a:avLst/>
          </a:prstGeom>
          <a:noFill/>
        </p:spPr>
        <p:txBody>
          <a:bodyPr wrap="square" rtlCol="0">
            <a:spAutoFit/>
          </a:bodyPr>
          <a:lstStyle/>
          <a:p>
            <a:r>
              <a:rPr lang="en-US" dirty="0" smtClean="0"/>
              <a:t>Analysis:</a:t>
            </a:r>
          </a:p>
          <a:p>
            <a:pPr marL="342900" indent="-342900">
              <a:buAutoNum type="arabicPeriod"/>
            </a:pPr>
            <a:r>
              <a:rPr lang="en-US" dirty="0" smtClean="0"/>
              <a:t>In </a:t>
            </a:r>
            <a:r>
              <a:rPr lang="en-US" dirty="0"/>
              <a:t>the market, used Maruti cars are more </a:t>
            </a:r>
            <a:r>
              <a:rPr lang="en-US" dirty="0" smtClean="0"/>
              <a:t>popular.</a:t>
            </a:r>
          </a:p>
          <a:p>
            <a:pPr marL="342900" indent="-342900">
              <a:buAutoNum type="arabicPeriod"/>
            </a:pPr>
            <a:r>
              <a:rPr lang="en-US" dirty="0"/>
              <a:t>Very few </a:t>
            </a:r>
            <a:r>
              <a:rPr lang="en-US" dirty="0" smtClean="0"/>
              <a:t>used </a:t>
            </a:r>
            <a:r>
              <a:rPr lang="en-US" dirty="0"/>
              <a:t>premium and luxury vehicles are available. </a:t>
            </a:r>
            <a:endParaRPr lang="en-US" dirty="0" smtClean="0"/>
          </a:p>
          <a:p>
            <a:r>
              <a:rPr lang="en-US" dirty="0" smtClean="0"/>
              <a:t>3.   The </a:t>
            </a:r>
            <a:r>
              <a:rPr lang="en-US" dirty="0"/>
              <a:t>majority of used cars have diesel engines.</a:t>
            </a:r>
            <a:endParaRPr lang="en-US" dirty="0" smtClean="0"/>
          </a:p>
          <a:p>
            <a:pPr marL="342900" indent="-342900">
              <a:buAutoNum type="arabicPeriod" startAt="4"/>
            </a:pPr>
            <a:r>
              <a:rPr lang="en-US" dirty="0" smtClean="0"/>
              <a:t>Most of the used cars are registered in Mumbai.</a:t>
            </a:r>
          </a:p>
          <a:p>
            <a:pPr marL="342900" indent="-342900">
              <a:buAutoNum type="arabicPeriod" startAt="4"/>
            </a:pPr>
            <a:r>
              <a:rPr lang="en-US" dirty="0"/>
              <a:t>The majority of used </a:t>
            </a:r>
            <a:r>
              <a:rPr lang="en-US" dirty="0" smtClean="0"/>
              <a:t>vehicles are manufactured </a:t>
            </a:r>
            <a:r>
              <a:rPr lang="en-US" dirty="0"/>
              <a:t>in </a:t>
            </a:r>
            <a:r>
              <a:rPr lang="en-US" dirty="0" smtClean="0"/>
              <a:t>the year 2014</a:t>
            </a:r>
            <a:r>
              <a:rPr lang="en-US" dirty="0"/>
              <a:t>.</a:t>
            </a:r>
          </a:p>
        </p:txBody>
      </p:sp>
    </p:spTree>
    <p:extLst>
      <p:ext uri="{BB962C8B-B14F-4D97-AF65-F5344CB8AC3E}">
        <p14:creationId xmlns:p14="http://schemas.microsoft.com/office/powerpoint/2010/main" val="4133552687"/>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t>
            </a:r>
            <a:r>
              <a:rPr lang="en-US" dirty="0" smtClean="0"/>
              <a:t>Analysis:  BIVARIATE &amp; Multivariate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795" y="1893842"/>
            <a:ext cx="5677989" cy="259978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3783" y="1893842"/>
            <a:ext cx="3265713" cy="269164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9496" y="1893842"/>
            <a:ext cx="3043000" cy="269164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796" y="4493622"/>
            <a:ext cx="5085804" cy="2364378"/>
          </a:xfrm>
          <a:prstGeom prst="rect">
            <a:avLst/>
          </a:prstGeom>
        </p:spPr>
      </p:pic>
      <p:sp>
        <p:nvSpPr>
          <p:cNvPr id="8" name="TextBox 7"/>
          <p:cNvSpPr txBox="1"/>
          <p:nvPr/>
        </p:nvSpPr>
        <p:spPr>
          <a:xfrm>
            <a:off x="5320937" y="4671508"/>
            <a:ext cx="6761559" cy="2031325"/>
          </a:xfrm>
          <a:prstGeom prst="rect">
            <a:avLst/>
          </a:prstGeom>
          <a:noFill/>
        </p:spPr>
        <p:txBody>
          <a:bodyPr wrap="square" rtlCol="0">
            <a:spAutoFit/>
          </a:bodyPr>
          <a:lstStyle/>
          <a:p>
            <a:r>
              <a:rPr lang="en-US" dirty="0" smtClean="0"/>
              <a:t>Analysis:</a:t>
            </a:r>
          </a:p>
          <a:p>
            <a:endParaRPr lang="en-US" dirty="0"/>
          </a:p>
          <a:p>
            <a:pPr marL="342900" indent="-342900">
              <a:buAutoNum type="arabicPeriod"/>
            </a:pPr>
            <a:r>
              <a:rPr lang="en-US" dirty="0"/>
              <a:t>The price </a:t>
            </a:r>
            <a:r>
              <a:rPr lang="en-US" dirty="0" smtClean="0"/>
              <a:t>of used </a:t>
            </a:r>
            <a:r>
              <a:rPr lang="en-US" dirty="0"/>
              <a:t>premium and luxurious vehicles is higher.</a:t>
            </a:r>
            <a:endParaRPr lang="en-US" dirty="0" smtClean="0"/>
          </a:p>
          <a:p>
            <a:pPr marL="342900" indent="-342900">
              <a:buAutoNum type="arabicPeriod"/>
            </a:pPr>
            <a:r>
              <a:rPr lang="en-US" dirty="0" smtClean="0"/>
              <a:t>Diesel-powered used </a:t>
            </a:r>
            <a:r>
              <a:rPr lang="en-US" dirty="0"/>
              <a:t>automobiles are more expensive</a:t>
            </a:r>
            <a:r>
              <a:rPr lang="en-US" dirty="0" smtClean="0"/>
              <a:t>.</a:t>
            </a:r>
          </a:p>
          <a:p>
            <a:pPr marL="342900" indent="-342900">
              <a:buAutoNum type="arabicPeriod"/>
            </a:pPr>
            <a:r>
              <a:rPr lang="en-US" dirty="0" smtClean="0"/>
              <a:t>The </a:t>
            </a:r>
            <a:r>
              <a:rPr lang="en-US" dirty="0"/>
              <a:t>preferred kind of </a:t>
            </a:r>
            <a:r>
              <a:rPr lang="en-US" dirty="0" smtClean="0"/>
              <a:t>used automobiles </a:t>
            </a:r>
            <a:r>
              <a:rPr lang="en-US" dirty="0"/>
              <a:t>have manual transmissions</a:t>
            </a:r>
            <a:r>
              <a:rPr lang="en-US" dirty="0" smtClean="0"/>
              <a:t>.</a:t>
            </a:r>
          </a:p>
          <a:p>
            <a:pPr marL="342900" indent="-342900">
              <a:buAutoNum type="arabicPeriod"/>
            </a:pPr>
            <a:r>
              <a:rPr lang="en-US" dirty="0"/>
              <a:t>The price of a used car rises as the car's engine power increases.</a:t>
            </a:r>
            <a:endParaRPr lang="en-US" dirty="0" smtClean="0"/>
          </a:p>
          <a:p>
            <a:pPr marL="342900" indent="-342900">
              <a:buFontTx/>
              <a:buAutoNum type="arabicPeriod"/>
            </a:pPr>
            <a:r>
              <a:rPr lang="en-US" dirty="0"/>
              <a:t>Manual automobiles are more driven in all segments</a:t>
            </a:r>
            <a:r>
              <a:rPr lang="en-US" dirty="0" smtClean="0"/>
              <a:t>.</a:t>
            </a:r>
            <a:endParaRPr lang="en-US" dirty="0"/>
          </a:p>
        </p:txBody>
      </p:sp>
    </p:spTree>
    <p:extLst>
      <p:ext uri="{BB962C8B-B14F-4D97-AF65-F5344CB8AC3E}">
        <p14:creationId xmlns:p14="http://schemas.microsoft.com/office/powerpoint/2010/main" val="863385056"/>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2338</TotalTime>
  <Words>859</Words>
  <Application>Microsoft Office PowerPoint</Application>
  <PresentationFormat>Widescreen</PresentationFormat>
  <Paragraphs>130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charter</vt:lpstr>
      <vt:lpstr>Gill Sans MT</vt:lpstr>
      <vt:lpstr>Wingdings 2</vt:lpstr>
      <vt:lpstr>Dividend</vt:lpstr>
      <vt:lpstr>Used cars price prediction By machine learning</vt:lpstr>
      <vt:lpstr>Contents:</vt:lpstr>
      <vt:lpstr>Introduction</vt:lpstr>
      <vt:lpstr>Work Flow In Machine Learning</vt:lpstr>
      <vt:lpstr>Libraries</vt:lpstr>
      <vt:lpstr>Get data &amp; Data Understanding</vt:lpstr>
      <vt:lpstr>Data Cleaning</vt:lpstr>
      <vt:lpstr>Exploratory Data  Analysis:  UNIVARIATE</vt:lpstr>
      <vt:lpstr>Exploratory Data  Analysis:  BIVARIATE &amp; Multivariate</vt:lpstr>
      <vt:lpstr>Data Preprocessing</vt:lpstr>
      <vt:lpstr>5 best performing Models</vt:lpstr>
      <vt:lpstr>Lasso &amp; Ridge Regression Algorithm</vt:lpstr>
      <vt:lpstr>Random Forest </vt:lpstr>
      <vt:lpstr>Bagging</vt:lpstr>
      <vt:lpstr>XGBoost</vt:lpstr>
      <vt:lpstr>Scorecard</vt:lpstr>
      <vt:lpstr>Conclusion</vt:lpstr>
      <vt:lpstr>Model Deployment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cars price prediction By machine learning</dc:title>
  <dc:creator>hp</dc:creator>
  <cp:lastModifiedBy>hp</cp:lastModifiedBy>
  <cp:revision>46</cp:revision>
  <dcterms:created xsi:type="dcterms:W3CDTF">2023-06-11T17:53:59Z</dcterms:created>
  <dcterms:modified xsi:type="dcterms:W3CDTF">2023-06-15T07:25:25Z</dcterms:modified>
</cp:coreProperties>
</file>