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2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66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5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CA6-7430-43F8-A956-B379261E8DE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C5125F-B382-459C-A651-0A4805F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0776CE-77ED-A685-88B6-5BEC0F602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85" y="5011886"/>
            <a:ext cx="7766936" cy="1096899"/>
          </a:xfrm>
        </p:spPr>
        <p:txBody>
          <a:bodyPr/>
          <a:lstStyle/>
          <a:p>
            <a:pPr algn="l"/>
            <a:r>
              <a:rPr lang="en-IN" dirty="0"/>
              <a:t>Name: Aman </a:t>
            </a:r>
            <a:r>
              <a:rPr lang="en-IN" dirty="0" err="1"/>
              <a:t>singh</a:t>
            </a:r>
            <a:endParaRPr lang="en-IN" dirty="0"/>
          </a:p>
          <a:p>
            <a:pPr algn="l"/>
            <a:r>
              <a:rPr lang="en-US" dirty="0"/>
              <a:t>Enrollment number: </a:t>
            </a:r>
            <a:r>
              <a:rPr lang="en-US" b="0" i="0" dirty="0">
                <a:solidFill>
                  <a:srgbClr val="2C3A46"/>
                </a:solidFill>
                <a:effectLst/>
                <a:latin typeface="Clear Sans"/>
              </a:rPr>
              <a:t>EBEON0123736982</a:t>
            </a:r>
            <a:endParaRPr lang="en-IN" dirty="0"/>
          </a:p>
        </p:txBody>
      </p:sp>
      <p:pic>
        <p:nvPicPr>
          <p:cNvPr id="1028" name="Picture 4" descr="Why can't I access Get Apps icon in Power BI?">
            <a:extLst>
              <a:ext uri="{FF2B5EF4-FFF2-40B4-BE49-F238E27FC236}">
                <a16:creationId xmlns:a16="http://schemas.microsoft.com/office/drawing/2014/main" id="{408A09BC-524B-6363-C393-451749A9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69" y="373225"/>
            <a:ext cx="2349760" cy="23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leau Logo, symbol, meaning, history, PNG, brand">
            <a:extLst>
              <a:ext uri="{FF2B5EF4-FFF2-40B4-BE49-F238E27FC236}">
                <a16:creationId xmlns:a16="http://schemas.microsoft.com/office/drawing/2014/main" id="{9C26AC8F-5B02-0DCB-F9B2-370D8B92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83" y="22081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B2D8-D6D5-A53D-8502-40B07556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6EE-3050-A397-A225-2212AE9C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Microsoft Power BI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a business intelligence (BI) platform that provides nontechnical business users with tools for aggregating, analyzing, visualizing and sharing data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sz="2000" dirty="0">
                <a:solidFill>
                  <a:srgbClr val="202124"/>
                </a:solidFill>
                <a:latin typeface="Google Sans"/>
              </a:rPr>
              <a:t>For the project we are using Sample Superstore Data.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5A975-736C-F5A5-9679-07F4A29D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3" y="3875841"/>
            <a:ext cx="5228172" cy="283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99B2-4B55-DFCF-D1C7-EC520884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making power bi dashboard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4895B-0466-54F7-1698-20F16299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4" y="2463283"/>
            <a:ext cx="3054382" cy="296713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Power BI</a:t>
            </a:r>
          </a:p>
          <a:p>
            <a:r>
              <a:rPr lang="en-IN" dirty="0"/>
              <a:t>Importing the data</a:t>
            </a:r>
          </a:p>
          <a:p>
            <a:r>
              <a:rPr lang="en-IN" dirty="0"/>
              <a:t>Cleaning the data</a:t>
            </a:r>
          </a:p>
          <a:p>
            <a:r>
              <a:rPr lang="en-IN" dirty="0"/>
              <a:t>Arranging the data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84AC-BCFB-331E-4EB8-75AA07C70C47}"/>
              </a:ext>
            </a:extLst>
          </p:cNvPr>
          <p:cNvSpPr txBox="1">
            <a:spLocks/>
          </p:cNvSpPr>
          <p:nvPr/>
        </p:nvSpPr>
        <p:spPr>
          <a:xfrm>
            <a:off x="4568809" y="2463283"/>
            <a:ext cx="3054382" cy="296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b="1" u="sng" dirty="0"/>
              <a:t>Tableau</a:t>
            </a:r>
          </a:p>
          <a:p>
            <a:r>
              <a:rPr lang="en-IN" dirty="0"/>
              <a:t>Importing the data</a:t>
            </a:r>
          </a:p>
          <a:p>
            <a:r>
              <a:rPr lang="en-IN" dirty="0"/>
              <a:t>Cleaning the data</a:t>
            </a:r>
          </a:p>
          <a:p>
            <a:r>
              <a:rPr lang="en-IN" dirty="0"/>
              <a:t>Arranging the data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23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0F8-2AB6-9B48-6DDF-A84C08F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 IN POWER BI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352203-C737-B0E3-A087-815C6430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5041802" cy="26166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SLICER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BAR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FILLED MAP / DONUT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KPI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6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BCDC-4CBB-DAC6-3C84-0E3B61D5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Dashboards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19B8F1-3B2F-7635-8D66-D8461BFF8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42" y="2160588"/>
            <a:ext cx="7795354" cy="3881437"/>
          </a:xfrm>
        </p:spPr>
      </p:pic>
    </p:spTree>
    <p:extLst>
      <p:ext uri="{BB962C8B-B14F-4D97-AF65-F5344CB8AC3E}">
        <p14:creationId xmlns:p14="http://schemas.microsoft.com/office/powerpoint/2010/main" val="386194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FF82-7D5B-BAD6-4660-4171CC94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Tableau</a:t>
            </a:r>
            <a:endParaRPr lang="en-US" dirty="0"/>
          </a:p>
        </p:txBody>
      </p:sp>
      <p:pic>
        <p:nvPicPr>
          <p:cNvPr id="2050" name="Picture 2" descr="icon-tableau - Online Training Hub for Data Analytics &amp; Data Science Courses">
            <a:extLst>
              <a:ext uri="{FF2B5EF4-FFF2-40B4-BE49-F238E27FC236}">
                <a16:creationId xmlns:a16="http://schemas.microsoft.com/office/drawing/2014/main" id="{C0D838D7-77BF-9056-E8D4-C2A707C10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D4812-6C99-5D05-F0BE-4B4632E3D121}"/>
              </a:ext>
            </a:extLst>
          </p:cNvPr>
          <p:cNvSpPr txBox="1"/>
          <p:nvPr/>
        </p:nvSpPr>
        <p:spPr>
          <a:xfrm>
            <a:off x="825355" y="2096666"/>
            <a:ext cx="7758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Tableau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visual analytics platform transforming the way we use data to solve problems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—empowering people and organizations to make the most of their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E71-BF39-FEF8-1973-1F6C5B7C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 IN Tableau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DE1223-6322-BE37-43F7-5C89402E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19" y="1930400"/>
            <a:ext cx="5041802" cy="26166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SLICER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BAR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FILLED MAP / DONUT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KPI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2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610-E96F-98F9-8795-E36F6A85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41667-C5D2-9586-DFA5-2D034F77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09" y="2160588"/>
            <a:ext cx="7532619" cy="3881437"/>
          </a:xfrm>
        </p:spPr>
      </p:pic>
    </p:spTree>
    <p:extLst>
      <p:ext uri="{BB962C8B-B14F-4D97-AF65-F5344CB8AC3E}">
        <p14:creationId xmlns:p14="http://schemas.microsoft.com/office/powerpoint/2010/main" val="13192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5B3D-E098-88EC-4267-3398569E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145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Clear Sans</vt:lpstr>
      <vt:lpstr>Google Sans</vt:lpstr>
      <vt:lpstr>Trebuchet MS</vt:lpstr>
      <vt:lpstr>Wingdings</vt:lpstr>
      <vt:lpstr>Wingdings 3</vt:lpstr>
      <vt:lpstr>Facet</vt:lpstr>
      <vt:lpstr>PowerPoint Presentation</vt:lpstr>
      <vt:lpstr>Power BI</vt:lpstr>
      <vt:lpstr>Process of making power bi dashboard</vt:lpstr>
      <vt:lpstr>Tools Used IN POWER BI</vt:lpstr>
      <vt:lpstr>PowerBI Dashboards</vt:lpstr>
      <vt:lpstr> Tableau</vt:lpstr>
      <vt:lpstr>Tools Used IN Tableau</vt:lpstr>
      <vt:lpstr>Tableau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Pavan Kulkarni</cp:lastModifiedBy>
  <cp:revision>4</cp:revision>
  <dcterms:created xsi:type="dcterms:W3CDTF">2023-06-08T17:27:11Z</dcterms:created>
  <dcterms:modified xsi:type="dcterms:W3CDTF">2023-06-13T11:17:16Z</dcterms:modified>
</cp:coreProperties>
</file>