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79" r:id="rId5"/>
    <p:sldId id="280" r:id="rId6"/>
    <p:sldId id="281" r:id="rId7"/>
    <p:sldId id="282" r:id="rId8"/>
    <p:sldId id="276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singh" userId="1bf66786127f6456" providerId="LiveId" clId="{D6DFEC19-AC0E-47AD-8FB3-B7CE19A331F7}"/>
    <pc:docChg chg="modSld modMainMaster">
      <pc:chgData name="Aman singh" userId="1bf66786127f6456" providerId="LiveId" clId="{D6DFEC19-AC0E-47AD-8FB3-B7CE19A331F7}" dt="2021-08-20T05:58:18.182" v="2"/>
      <pc:docMkLst>
        <pc:docMk/>
      </pc:docMkLst>
      <pc:sldChg chg="modTransition">
        <pc:chgData name="Aman singh" userId="1bf66786127f6456" providerId="LiveId" clId="{D6DFEC19-AC0E-47AD-8FB3-B7CE19A331F7}" dt="2021-08-20T05:58:18.182" v="2"/>
        <pc:sldMkLst>
          <pc:docMk/>
          <pc:sldMk cId="2347512015" sldId="256"/>
        </pc:sldMkLst>
      </pc:sldChg>
      <pc:sldChg chg="modTransition">
        <pc:chgData name="Aman singh" userId="1bf66786127f6456" providerId="LiveId" clId="{D6DFEC19-AC0E-47AD-8FB3-B7CE19A331F7}" dt="2021-08-20T05:58:18.182" v="2"/>
        <pc:sldMkLst>
          <pc:docMk/>
          <pc:sldMk cId="2177302208" sldId="257"/>
        </pc:sldMkLst>
      </pc:sldChg>
      <pc:sldChg chg="modTransition">
        <pc:chgData name="Aman singh" userId="1bf66786127f6456" providerId="LiveId" clId="{D6DFEC19-AC0E-47AD-8FB3-B7CE19A331F7}" dt="2021-08-20T05:58:18.182" v="2"/>
        <pc:sldMkLst>
          <pc:docMk/>
          <pc:sldMk cId="2311409525" sldId="258"/>
        </pc:sldMkLst>
      </pc:sldChg>
      <pc:sldChg chg="modTransition">
        <pc:chgData name="Aman singh" userId="1bf66786127f6456" providerId="LiveId" clId="{D6DFEC19-AC0E-47AD-8FB3-B7CE19A331F7}" dt="2021-08-20T05:58:18.182" v="2"/>
        <pc:sldMkLst>
          <pc:docMk/>
          <pc:sldMk cId="4075432153" sldId="259"/>
        </pc:sldMkLst>
      </pc:sldChg>
      <pc:sldChg chg="modTransition">
        <pc:chgData name="Aman singh" userId="1bf66786127f6456" providerId="LiveId" clId="{D6DFEC19-AC0E-47AD-8FB3-B7CE19A331F7}" dt="2021-08-20T05:58:18.182" v="2"/>
        <pc:sldMkLst>
          <pc:docMk/>
          <pc:sldMk cId="1059180981" sldId="260"/>
        </pc:sldMkLst>
      </pc:sldChg>
      <pc:sldChg chg="modTransition">
        <pc:chgData name="Aman singh" userId="1bf66786127f6456" providerId="LiveId" clId="{D6DFEC19-AC0E-47AD-8FB3-B7CE19A331F7}" dt="2021-08-20T05:58:18.182" v="2"/>
        <pc:sldMkLst>
          <pc:docMk/>
          <pc:sldMk cId="794963671" sldId="261"/>
        </pc:sldMkLst>
      </pc:sldChg>
      <pc:sldChg chg="modTransition">
        <pc:chgData name="Aman singh" userId="1bf66786127f6456" providerId="LiveId" clId="{D6DFEC19-AC0E-47AD-8FB3-B7CE19A331F7}" dt="2021-08-20T05:58:18.182" v="2"/>
        <pc:sldMkLst>
          <pc:docMk/>
          <pc:sldMk cId="2495658620" sldId="262"/>
        </pc:sldMkLst>
      </pc:sldChg>
      <pc:sldChg chg="modTransition">
        <pc:chgData name="Aman singh" userId="1bf66786127f6456" providerId="LiveId" clId="{D6DFEC19-AC0E-47AD-8FB3-B7CE19A331F7}" dt="2021-08-20T05:58:18.182" v="2"/>
        <pc:sldMkLst>
          <pc:docMk/>
          <pc:sldMk cId="3610868088" sldId="263"/>
        </pc:sldMkLst>
      </pc:sldChg>
      <pc:sldChg chg="modTransition">
        <pc:chgData name="Aman singh" userId="1bf66786127f6456" providerId="LiveId" clId="{D6DFEC19-AC0E-47AD-8FB3-B7CE19A331F7}" dt="2021-08-20T05:58:18.182" v="2"/>
        <pc:sldMkLst>
          <pc:docMk/>
          <pc:sldMk cId="870983869" sldId="264"/>
        </pc:sldMkLst>
      </pc:sldChg>
      <pc:sldChg chg="modTransition">
        <pc:chgData name="Aman singh" userId="1bf66786127f6456" providerId="LiveId" clId="{D6DFEC19-AC0E-47AD-8FB3-B7CE19A331F7}" dt="2021-08-20T05:58:18.182" v="2"/>
        <pc:sldMkLst>
          <pc:docMk/>
          <pc:sldMk cId="2224226720" sldId="265"/>
        </pc:sldMkLst>
      </pc:sldChg>
      <pc:sldChg chg="modTransition">
        <pc:chgData name="Aman singh" userId="1bf66786127f6456" providerId="LiveId" clId="{D6DFEC19-AC0E-47AD-8FB3-B7CE19A331F7}" dt="2021-08-20T05:58:18.182" v="2"/>
        <pc:sldMkLst>
          <pc:docMk/>
          <pc:sldMk cId="618096904" sldId="266"/>
        </pc:sldMkLst>
      </pc:sldChg>
      <pc:sldChg chg="modTransition">
        <pc:chgData name="Aman singh" userId="1bf66786127f6456" providerId="LiveId" clId="{D6DFEC19-AC0E-47AD-8FB3-B7CE19A331F7}" dt="2021-08-20T05:58:18.182" v="2"/>
        <pc:sldMkLst>
          <pc:docMk/>
          <pc:sldMk cId="3656945896" sldId="267"/>
        </pc:sldMkLst>
      </pc:sldChg>
      <pc:sldChg chg="modTransition">
        <pc:chgData name="Aman singh" userId="1bf66786127f6456" providerId="LiveId" clId="{D6DFEC19-AC0E-47AD-8FB3-B7CE19A331F7}" dt="2021-08-20T05:58:18.182" v="2"/>
        <pc:sldMkLst>
          <pc:docMk/>
          <pc:sldMk cId="2807881693" sldId="268"/>
        </pc:sldMkLst>
      </pc:sldChg>
      <pc:sldChg chg="modTransition">
        <pc:chgData name="Aman singh" userId="1bf66786127f6456" providerId="LiveId" clId="{D6DFEC19-AC0E-47AD-8FB3-B7CE19A331F7}" dt="2021-08-20T05:58:18.182" v="2"/>
        <pc:sldMkLst>
          <pc:docMk/>
          <pc:sldMk cId="2456308365" sldId="269"/>
        </pc:sldMkLst>
      </pc:sldChg>
      <pc:sldChg chg="modTransition">
        <pc:chgData name="Aman singh" userId="1bf66786127f6456" providerId="LiveId" clId="{D6DFEC19-AC0E-47AD-8FB3-B7CE19A331F7}" dt="2021-08-20T05:58:18.182" v="2"/>
        <pc:sldMkLst>
          <pc:docMk/>
          <pc:sldMk cId="3976783827" sldId="270"/>
        </pc:sldMkLst>
      </pc:sldChg>
      <pc:sldChg chg="modTransition">
        <pc:chgData name="Aman singh" userId="1bf66786127f6456" providerId="LiveId" clId="{D6DFEC19-AC0E-47AD-8FB3-B7CE19A331F7}" dt="2021-08-20T05:58:18.182" v="2"/>
        <pc:sldMkLst>
          <pc:docMk/>
          <pc:sldMk cId="676968744" sldId="271"/>
        </pc:sldMkLst>
      </pc:sldChg>
      <pc:sldChg chg="modTransition">
        <pc:chgData name="Aman singh" userId="1bf66786127f6456" providerId="LiveId" clId="{D6DFEC19-AC0E-47AD-8FB3-B7CE19A331F7}" dt="2021-08-20T05:58:18.182" v="2"/>
        <pc:sldMkLst>
          <pc:docMk/>
          <pc:sldMk cId="3033741861" sldId="272"/>
        </pc:sldMkLst>
      </pc:sldChg>
      <pc:sldChg chg="modTransition">
        <pc:chgData name="Aman singh" userId="1bf66786127f6456" providerId="LiveId" clId="{D6DFEC19-AC0E-47AD-8FB3-B7CE19A331F7}" dt="2021-08-20T05:58:18.182" v="2"/>
        <pc:sldMkLst>
          <pc:docMk/>
          <pc:sldMk cId="2067800506" sldId="273"/>
        </pc:sldMkLst>
      </pc:sldChg>
      <pc:sldChg chg="modTransition">
        <pc:chgData name="Aman singh" userId="1bf66786127f6456" providerId="LiveId" clId="{D6DFEC19-AC0E-47AD-8FB3-B7CE19A331F7}" dt="2021-08-20T05:58:18.182" v="2"/>
        <pc:sldMkLst>
          <pc:docMk/>
          <pc:sldMk cId="913621430" sldId="274"/>
        </pc:sldMkLst>
      </pc:sldChg>
      <pc:sldChg chg="modTransition">
        <pc:chgData name="Aman singh" userId="1bf66786127f6456" providerId="LiveId" clId="{D6DFEC19-AC0E-47AD-8FB3-B7CE19A331F7}" dt="2021-08-20T05:58:18.182" v="2"/>
        <pc:sldMkLst>
          <pc:docMk/>
          <pc:sldMk cId="847260745" sldId="275"/>
        </pc:sldMkLst>
      </pc:sldChg>
      <pc:sldChg chg="modTransition">
        <pc:chgData name="Aman singh" userId="1bf66786127f6456" providerId="LiveId" clId="{D6DFEC19-AC0E-47AD-8FB3-B7CE19A331F7}" dt="2021-08-20T05:58:18.182" v="2"/>
        <pc:sldMkLst>
          <pc:docMk/>
          <pc:sldMk cId="3971086845" sldId="276"/>
        </pc:sldMkLst>
      </pc:sldChg>
      <pc:sldChg chg="modTransition">
        <pc:chgData name="Aman singh" userId="1bf66786127f6456" providerId="LiveId" clId="{D6DFEC19-AC0E-47AD-8FB3-B7CE19A331F7}" dt="2021-08-20T05:58:18.182" v="2"/>
        <pc:sldMkLst>
          <pc:docMk/>
          <pc:sldMk cId="687463051" sldId="277"/>
        </pc:sldMkLst>
      </pc:sldChg>
      <pc:sldChg chg="modTransition">
        <pc:chgData name="Aman singh" userId="1bf66786127f6456" providerId="LiveId" clId="{D6DFEC19-AC0E-47AD-8FB3-B7CE19A331F7}" dt="2021-08-20T05:58:18.182" v="2"/>
        <pc:sldMkLst>
          <pc:docMk/>
          <pc:sldMk cId="422378405" sldId="278"/>
        </pc:sldMkLst>
      </pc:sldChg>
      <pc:sldMasterChg chg="modTransition modSldLayout">
        <pc:chgData name="Aman singh" userId="1bf66786127f6456" providerId="LiveId" clId="{D6DFEC19-AC0E-47AD-8FB3-B7CE19A331F7}" dt="2021-08-20T05:58:18.182" v="2"/>
        <pc:sldMasterMkLst>
          <pc:docMk/>
          <pc:sldMasterMk cId="3185121245" sldId="2147483648"/>
        </pc:sldMasterMkLst>
        <pc:sldLayoutChg chg="modTransition">
          <pc:chgData name="Aman singh" userId="1bf66786127f6456" providerId="LiveId" clId="{D6DFEC19-AC0E-47AD-8FB3-B7CE19A331F7}" dt="2021-08-20T05:58:18.182" v="2"/>
          <pc:sldLayoutMkLst>
            <pc:docMk/>
            <pc:sldMasterMk cId="3185121245" sldId="2147483648"/>
            <pc:sldLayoutMk cId="265763370" sldId="2147483649"/>
          </pc:sldLayoutMkLst>
        </pc:sldLayoutChg>
        <pc:sldLayoutChg chg="modTransition">
          <pc:chgData name="Aman singh" userId="1bf66786127f6456" providerId="LiveId" clId="{D6DFEC19-AC0E-47AD-8FB3-B7CE19A331F7}" dt="2021-08-20T05:58:18.182" v="2"/>
          <pc:sldLayoutMkLst>
            <pc:docMk/>
            <pc:sldMasterMk cId="3185121245" sldId="2147483648"/>
            <pc:sldLayoutMk cId="4213794350" sldId="2147483650"/>
          </pc:sldLayoutMkLst>
        </pc:sldLayoutChg>
        <pc:sldLayoutChg chg="modTransition">
          <pc:chgData name="Aman singh" userId="1bf66786127f6456" providerId="LiveId" clId="{D6DFEC19-AC0E-47AD-8FB3-B7CE19A331F7}" dt="2021-08-20T05:58:18.182" v="2"/>
          <pc:sldLayoutMkLst>
            <pc:docMk/>
            <pc:sldMasterMk cId="3185121245" sldId="2147483648"/>
            <pc:sldLayoutMk cId="4089874937" sldId="2147483651"/>
          </pc:sldLayoutMkLst>
        </pc:sldLayoutChg>
        <pc:sldLayoutChg chg="modTransition">
          <pc:chgData name="Aman singh" userId="1bf66786127f6456" providerId="LiveId" clId="{D6DFEC19-AC0E-47AD-8FB3-B7CE19A331F7}" dt="2021-08-20T05:58:18.182" v="2"/>
          <pc:sldLayoutMkLst>
            <pc:docMk/>
            <pc:sldMasterMk cId="3185121245" sldId="2147483648"/>
            <pc:sldLayoutMk cId="536956295" sldId="2147483652"/>
          </pc:sldLayoutMkLst>
        </pc:sldLayoutChg>
        <pc:sldLayoutChg chg="modTransition">
          <pc:chgData name="Aman singh" userId="1bf66786127f6456" providerId="LiveId" clId="{D6DFEC19-AC0E-47AD-8FB3-B7CE19A331F7}" dt="2021-08-20T05:58:18.182" v="2"/>
          <pc:sldLayoutMkLst>
            <pc:docMk/>
            <pc:sldMasterMk cId="3185121245" sldId="2147483648"/>
            <pc:sldLayoutMk cId="1461162336" sldId="2147483653"/>
          </pc:sldLayoutMkLst>
        </pc:sldLayoutChg>
        <pc:sldLayoutChg chg="modTransition">
          <pc:chgData name="Aman singh" userId="1bf66786127f6456" providerId="LiveId" clId="{D6DFEC19-AC0E-47AD-8FB3-B7CE19A331F7}" dt="2021-08-20T05:58:18.182" v="2"/>
          <pc:sldLayoutMkLst>
            <pc:docMk/>
            <pc:sldMasterMk cId="3185121245" sldId="2147483648"/>
            <pc:sldLayoutMk cId="1173300018" sldId="2147483654"/>
          </pc:sldLayoutMkLst>
        </pc:sldLayoutChg>
        <pc:sldLayoutChg chg="modTransition">
          <pc:chgData name="Aman singh" userId="1bf66786127f6456" providerId="LiveId" clId="{D6DFEC19-AC0E-47AD-8FB3-B7CE19A331F7}" dt="2021-08-20T05:58:18.182" v="2"/>
          <pc:sldLayoutMkLst>
            <pc:docMk/>
            <pc:sldMasterMk cId="3185121245" sldId="2147483648"/>
            <pc:sldLayoutMk cId="3111859228" sldId="2147483655"/>
          </pc:sldLayoutMkLst>
        </pc:sldLayoutChg>
        <pc:sldLayoutChg chg="modTransition">
          <pc:chgData name="Aman singh" userId="1bf66786127f6456" providerId="LiveId" clId="{D6DFEC19-AC0E-47AD-8FB3-B7CE19A331F7}" dt="2021-08-20T05:58:18.182" v="2"/>
          <pc:sldLayoutMkLst>
            <pc:docMk/>
            <pc:sldMasterMk cId="3185121245" sldId="2147483648"/>
            <pc:sldLayoutMk cId="858752030" sldId="2147483656"/>
          </pc:sldLayoutMkLst>
        </pc:sldLayoutChg>
        <pc:sldLayoutChg chg="modTransition">
          <pc:chgData name="Aman singh" userId="1bf66786127f6456" providerId="LiveId" clId="{D6DFEC19-AC0E-47AD-8FB3-B7CE19A331F7}" dt="2021-08-20T05:58:18.182" v="2"/>
          <pc:sldLayoutMkLst>
            <pc:docMk/>
            <pc:sldMasterMk cId="3185121245" sldId="2147483648"/>
            <pc:sldLayoutMk cId="4003323976" sldId="2147483657"/>
          </pc:sldLayoutMkLst>
        </pc:sldLayoutChg>
        <pc:sldLayoutChg chg="modTransition">
          <pc:chgData name="Aman singh" userId="1bf66786127f6456" providerId="LiveId" clId="{D6DFEC19-AC0E-47AD-8FB3-B7CE19A331F7}" dt="2021-08-20T05:58:18.182" v="2"/>
          <pc:sldLayoutMkLst>
            <pc:docMk/>
            <pc:sldMasterMk cId="3185121245" sldId="2147483648"/>
            <pc:sldLayoutMk cId="2423335095" sldId="2147483658"/>
          </pc:sldLayoutMkLst>
        </pc:sldLayoutChg>
        <pc:sldLayoutChg chg="modTransition">
          <pc:chgData name="Aman singh" userId="1bf66786127f6456" providerId="LiveId" clId="{D6DFEC19-AC0E-47AD-8FB3-B7CE19A331F7}" dt="2021-08-20T05:58:18.182" v="2"/>
          <pc:sldLayoutMkLst>
            <pc:docMk/>
            <pc:sldMasterMk cId="3185121245" sldId="2147483648"/>
            <pc:sldLayoutMk cId="1423369195" sldId="2147483659"/>
          </pc:sldLayoutMkLst>
        </pc:sldLayoutChg>
      </pc:sldMasterChg>
    </pc:docChg>
  </pc:docChgLst>
  <pc:docChgLst>
    <pc:chgData name="Aman singh" userId="1bf66786127f6456" providerId="LiveId" clId="{F1308B1A-6F11-47EE-99DB-2EE5A7674DF9}"/>
    <pc:docChg chg="modSld modMainMaster">
      <pc:chgData name="Aman singh" userId="1bf66786127f6456" providerId="LiveId" clId="{F1308B1A-6F11-47EE-99DB-2EE5A7674DF9}" dt="2021-08-21T06:54:34.375" v="5"/>
      <pc:docMkLst>
        <pc:docMk/>
      </pc:docMkLst>
      <pc:sldChg chg="modTransition">
        <pc:chgData name="Aman singh" userId="1bf66786127f6456" providerId="LiveId" clId="{F1308B1A-6F11-47EE-99DB-2EE5A7674DF9}" dt="2021-08-21T06:54:34.375" v="5"/>
        <pc:sldMkLst>
          <pc:docMk/>
          <pc:sldMk cId="2347512015" sldId="256"/>
        </pc:sldMkLst>
      </pc:sldChg>
      <pc:sldChg chg="modTransition">
        <pc:chgData name="Aman singh" userId="1bf66786127f6456" providerId="LiveId" clId="{F1308B1A-6F11-47EE-99DB-2EE5A7674DF9}" dt="2021-08-21T06:54:34.375" v="5"/>
        <pc:sldMkLst>
          <pc:docMk/>
          <pc:sldMk cId="2177302208" sldId="257"/>
        </pc:sldMkLst>
      </pc:sldChg>
      <pc:sldChg chg="modTransition">
        <pc:chgData name="Aman singh" userId="1bf66786127f6456" providerId="LiveId" clId="{F1308B1A-6F11-47EE-99DB-2EE5A7674DF9}" dt="2021-08-21T06:54:34.375" v="5"/>
        <pc:sldMkLst>
          <pc:docMk/>
          <pc:sldMk cId="2311409525" sldId="258"/>
        </pc:sldMkLst>
      </pc:sldChg>
      <pc:sldChg chg="modTransition">
        <pc:chgData name="Aman singh" userId="1bf66786127f6456" providerId="LiveId" clId="{F1308B1A-6F11-47EE-99DB-2EE5A7674DF9}" dt="2021-08-21T06:54:34.375" v="5"/>
        <pc:sldMkLst>
          <pc:docMk/>
          <pc:sldMk cId="4075432153" sldId="259"/>
        </pc:sldMkLst>
      </pc:sldChg>
      <pc:sldChg chg="modTransition">
        <pc:chgData name="Aman singh" userId="1bf66786127f6456" providerId="LiveId" clId="{F1308B1A-6F11-47EE-99DB-2EE5A7674DF9}" dt="2021-08-21T06:54:34.375" v="5"/>
        <pc:sldMkLst>
          <pc:docMk/>
          <pc:sldMk cId="1059180981" sldId="260"/>
        </pc:sldMkLst>
      </pc:sldChg>
      <pc:sldChg chg="modTransition">
        <pc:chgData name="Aman singh" userId="1bf66786127f6456" providerId="LiveId" clId="{F1308B1A-6F11-47EE-99DB-2EE5A7674DF9}" dt="2021-08-21T06:54:34.375" v="5"/>
        <pc:sldMkLst>
          <pc:docMk/>
          <pc:sldMk cId="794963671" sldId="261"/>
        </pc:sldMkLst>
      </pc:sldChg>
      <pc:sldChg chg="modTransition">
        <pc:chgData name="Aman singh" userId="1bf66786127f6456" providerId="LiveId" clId="{F1308B1A-6F11-47EE-99DB-2EE5A7674DF9}" dt="2021-08-21T06:54:34.375" v="5"/>
        <pc:sldMkLst>
          <pc:docMk/>
          <pc:sldMk cId="2495658620" sldId="262"/>
        </pc:sldMkLst>
      </pc:sldChg>
      <pc:sldChg chg="modTransition">
        <pc:chgData name="Aman singh" userId="1bf66786127f6456" providerId="LiveId" clId="{F1308B1A-6F11-47EE-99DB-2EE5A7674DF9}" dt="2021-08-21T06:54:34.375" v="5"/>
        <pc:sldMkLst>
          <pc:docMk/>
          <pc:sldMk cId="3610868088" sldId="263"/>
        </pc:sldMkLst>
      </pc:sldChg>
      <pc:sldChg chg="modTransition">
        <pc:chgData name="Aman singh" userId="1bf66786127f6456" providerId="LiveId" clId="{F1308B1A-6F11-47EE-99DB-2EE5A7674DF9}" dt="2021-08-21T06:54:34.375" v="5"/>
        <pc:sldMkLst>
          <pc:docMk/>
          <pc:sldMk cId="870983869" sldId="264"/>
        </pc:sldMkLst>
      </pc:sldChg>
      <pc:sldChg chg="modTransition">
        <pc:chgData name="Aman singh" userId="1bf66786127f6456" providerId="LiveId" clId="{F1308B1A-6F11-47EE-99DB-2EE5A7674DF9}" dt="2021-08-21T06:54:34.375" v="5"/>
        <pc:sldMkLst>
          <pc:docMk/>
          <pc:sldMk cId="2224226720" sldId="265"/>
        </pc:sldMkLst>
      </pc:sldChg>
      <pc:sldChg chg="modTransition">
        <pc:chgData name="Aman singh" userId="1bf66786127f6456" providerId="LiveId" clId="{F1308B1A-6F11-47EE-99DB-2EE5A7674DF9}" dt="2021-08-21T06:54:34.375" v="5"/>
        <pc:sldMkLst>
          <pc:docMk/>
          <pc:sldMk cId="618096904" sldId="266"/>
        </pc:sldMkLst>
      </pc:sldChg>
      <pc:sldChg chg="modTransition">
        <pc:chgData name="Aman singh" userId="1bf66786127f6456" providerId="LiveId" clId="{F1308B1A-6F11-47EE-99DB-2EE5A7674DF9}" dt="2021-08-21T06:54:34.375" v="5"/>
        <pc:sldMkLst>
          <pc:docMk/>
          <pc:sldMk cId="3656945896" sldId="267"/>
        </pc:sldMkLst>
      </pc:sldChg>
      <pc:sldChg chg="modTransition">
        <pc:chgData name="Aman singh" userId="1bf66786127f6456" providerId="LiveId" clId="{F1308B1A-6F11-47EE-99DB-2EE5A7674DF9}" dt="2021-08-21T06:54:34.375" v="5"/>
        <pc:sldMkLst>
          <pc:docMk/>
          <pc:sldMk cId="2807881693" sldId="268"/>
        </pc:sldMkLst>
      </pc:sldChg>
      <pc:sldChg chg="modTransition">
        <pc:chgData name="Aman singh" userId="1bf66786127f6456" providerId="LiveId" clId="{F1308B1A-6F11-47EE-99DB-2EE5A7674DF9}" dt="2021-08-21T06:54:34.375" v="5"/>
        <pc:sldMkLst>
          <pc:docMk/>
          <pc:sldMk cId="2456308365" sldId="269"/>
        </pc:sldMkLst>
      </pc:sldChg>
      <pc:sldChg chg="modTransition">
        <pc:chgData name="Aman singh" userId="1bf66786127f6456" providerId="LiveId" clId="{F1308B1A-6F11-47EE-99DB-2EE5A7674DF9}" dt="2021-08-21T06:54:34.375" v="5"/>
        <pc:sldMkLst>
          <pc:docMk/>
          <pc:sldMk cId="3976783827" sldId="270"/>
        </pc:sldMkLst>
      </pc:sldChg>
      <pc:sldChg chg="modTransition">
        <pc:chgData name="Aman singh" userId="1bf66786127f6456" providerId="LiveId" clId="{F1308B1A-6F11-47EE-99DB-2EE5A7674DF9}" dt="2021-08-21T06:54:34.375" v="5"/>
        <pc:sldMkLst>
          <pc:docMk/>
          <pc:sldMk cId="676968744" sldId="271"/>
        </pc:sldMkLst>
      </pc:sldChg>
      <pc:sldChg chg="modTransition">
        <pc:chgData name="Aman singh" userId="1bf66786127f6456" providerId="LiveId" clId="{F1308B1A-6F11-47EE-99DB-2EE5A7674DF9}" dt="2021-08-21T06:54:34.375" v="5"/>
        <pc:sldMkLst>
          <pc:docMk/>
          <pc:sldMk cId="3033741861" sldId="272"/>
        </pc:sldMkLst>
      </pc:sldChg>
      <pc:sldChg chg="modTransition">
        <pc:chgData name="Aman singh" userId="1bf66786127f6456" providerId="LiveId" clId="{F1308B1A-6F11-47EE-99DB-2EE5A7674DF9}" dt="2021-08-21T06:54:34.375" v="5"/>
        <pc:sldMkLst>
          <pc:docMk/>
          <pc:sldMk cId="2067800506" sldId="273"/>
        </pc:sldMkLst>
      </pc:sldChg>
      <pc:sldChg chg="modTransition">
        <pc:chgData name="Aman singh" userId="1bf66786127f6456" providerId="LiveId" clId="{F1308B1A-6F11-47EE-99DB-2EE5A7674DF9}" dt="2021-08-21T06:54:34.375" v="5"/>
        <pc:sldMkLst>
          <pc:docMk/>
          <pc:sldMk cId="913621430" sldId="274"/>
        </pc:sldMkLst>
      </pc:sldChg>
      <pc:sldChg chg="modTransition">
        <pc:chgData name="Aman singh" userId="1bf66786127f6456" providerId="LiveId" clId="{F1308B1A-6F11-47EE-99DB-2EE5A7674DF9}" dt="2021-08-21T06:54:34.375" v="5"/>
        <pc:sldMkLst>
          <pc:docMk/>
          <pc:sldMk cId="847260745" sldId="275"/>
        </pc:sldMkLst>
      </pc:sldChg>
      <pc:sldChg chg="modTransition">
        <pc:chgData name="Aman singh" userId="1bf66786127f6456" providerId="LiveId" clId="{F1308B1A-6F11-47EE-99DB-2EE5A7674DF9}" dt="2021-08-21T06:54:34.375" v="5"/>
        <pc:sldMkLst>
          <pc:docMk/>
          <pc:sldMk cId="3971086845" sldId="276"/>
        </pc:sldMkLst>
      </pc:sldChg>
      <pc:sldChg chg="modTransition">
        <pc:chgData name="Aman singh" userId="1bf66786127f6456" providerId="LiveId" clId="{F1308B1A-6F11-47EE-99DB-2EE5A7674DF9}" dt="2021-08-21T06:54:34.375" v="5"/>
        <pc:sldMkLst>
          <pc:docMk/>
          <pc:sldMk cId="687463051" sldId="277"/>
        </pc:sldMkLst>
      </pc:sldChg>
      <pc:sldChg chg="modTransition">
        <pc:chgData name="Aman singh" userId="1bf66786127f6456" providerId="LiveId" clId="{F1308B1A-6F11-47EE-99DB-2EE5A7674DF9}" dt="2021-08-21T06:54:34.375" v="5"/>
        <pc:sldMkLst>
          <pc:docMk/>
          <pc:sldMk cId="422378405" sldId="278"/>
        </pc:sldMkLst>
      </pc:sldChg>
      <pc:sldMasterChg chg="modTransition modSldLayout">
        <pc:chgData name="Aman singh" userId="1bf66786127f6456" providerId="LiveId" clId="{F1308B1A-6F11-47EE-99DB-2EE5A7674DF9}" dt="2021-08-21T06:54:34.375" v="5"/>
        <pc:sldMasterMkLst>
          <pc:docMk/>
          <pc:sldMasterMk cId="3185121245" sldId="2147483648"/>
        </pc:sldMasterMkLst>
        <pc:sldLayoutChg chg="modTransition">
          <pc:chgData name="Aman singh" userId="1bf66786127f6456" providerId="LiveId" clId="{F1308B1A-6F11-47EE-99DB-2EE5A7674DF9}" dt="2021-08-21T06:54:34.375" v="5"/>
          <pc:sldLayoutMkLst>
            <pc:docMk/>
            <pc:sldMasterMk cId="3185121245" sldId="2147483648"/>
            <pc:sldLayoutMk cId="265763370" sldId="2147483649"/>
          </pc:sldLayoutMkLst>
        </pc:sldLayoutChg>
        <pc:sldLayoutChg chg="modTransition">
          <pc:chgData name="Aman singh" userId="1bf66786127f6456" providerId="LiveId" clId="{F1308B1A-6F11-47EE-99DB-2EE5A7674DF9}" dt="2021-08-21T06:54:34.375" v="5"/>
          <pc:sldLayoutMkLst>
            <pc:docMk/>
            <pc:sldMasterMk cId="3185121245" sldId="2147483648"/>
            <pc:sldLayoutMk cId="4213794350" sldId="2147483650"/>
          </pc:sldLayoutMkLst>
        </pc:sldLayoutChg>
        <pc:sldLayoutChg chg="modTransition">
          <pc:chgData name="Aman singh" userId="1bf66786127f6456" providerId="LiveId" clId="{F1308B1A-6F11-47EE-99DB-2EE5A7674DF9}" dt="2021-08-21T06:54:34.375" v="5"/>
          <pc:sldLayoutMkLst>
            <pc:docMk/>
            <pc:sldMasterMk cId="3185121245" sldId="2147483648"/>
            <pc:sldLayoutMk cId="4089874937" sldId="2147483651"/>
          </pc:sldLayoutMkLst>
        </pc:sldLayoutChg>
        <pc:sldLayoutChg chg="modTransition">
          <pc:chgData name="Aman singh" userId="1bf66786127f6456" providerId="LiveId" clId="{F1308B1A-6F11-47EE-99DB-2EE5A7674DF9}" dt="2021-08-21T06:54:34.375" v="5"/>
          <pc:sldLayoutMkLst>
            <pc:docMk/>
            <pc:sldMasterMk cId="3185121245" sldId="2147483648"/>
            <pc:sldLayoutMk cId="536956295" sldId="2147483652"/>
          </pc:sldLayoutMkLst>
        </pc:sldLayoutChg>
        <pc:sldLayoutChg chg="modTransition">
          <pc:chgData name="Aman singh" userId="1bf66786127f6456" providerId="LiveId" clId="{F1308B1A-6F11-47EE-99DB-2EE5A7674DF9}" dt="2021-08-21T06:54:34.375" v="5"/>
          <pc:sldLayoutMkLst>
            <pc:docMk/>
            <pc:sldMasterMk cId="3185121245" sldId="2147483648"/>
            <pc:sldLayoutMk cId="1461162336" sldId="2147483653"/>
          </pc:sldLayoutMkLst>
        </pc:sldLayoutChg>
        <pc:sldLayoutChg chg="modTransition">
          <pc:chgData name="Aman singh" userId="1bf66786127f6456" providerId="LiveId" clId="{F1308B1A-6F11-47EE-99DB-2EE5A7674DF9}" dt="2021-08-21T06:54:34.375" v="5"/>
          <pc:sldLayoutMkLst>
            <pc:docMk/>
            <pc:sldMasterMk cId="3185121245" sldId="2147483648"/>
            <pc:sldLayoutMk cId="1173300018" sldId="2147483654"/>
          </pc:sldLayoutMkLst>
        </pc:sldLayoutChg>
        <pc:sldLayoutChg chg="modTransition">
          <pc:chgData name="Aman singh" userId="1bf66786127f6456" providerId="LiveId" clId="{F1308B1A-6F11-47EE-99DB-2EE5A7674DF9}" dt="2021-08-21T06:54:34.375" v="5"/>
          <pc:sldLayoutMkLst>
            <pc:docMk/>
            <pc:sldMasterMk cId="3185121245" sldId="2147483648"/>
            <pc:sldLayoutMk cId="3111859228" sldId="2147483655"/>
          </pc:sldLayoutMkLst>
        </pc:sldLayoutChg>
        <pc:sldLayoutChg chg="modTransition">
          <pc:chgData name="Aman singh" userId="1bf66786127f6456" providerId="LiveId" clId="{F1308B1A-6F11-47EE-99DB-2EE5A7674DF9}" dt="2021-08-21T06:54:34.375" v="5"/>
          <pc:sldLayoutMkLst>
            <pc:docMk/>
            <pc:sldMasterMk cId="3185121245" sldId="2147483648"/>
            <pc:sldLayoutMk cId="858752030" sldId="2147483656"/>
          </pc:sldLayoutMkLst>
        </pc:sldLayoutChg>
        <pc:sldLayoutChg chg="modTransition">
          <pc:chgData name="Aman singh" userId="1bf66786127f6456" providerId="LiveId" clId="{F1308B1A-6F11-47EE-99DB-2EE5A7674DF9}" dt="2021-08-21T06:54:34.375" v="5"/>
          <pc:sldLayoutMkLst>
            <pc:docMk/>
            <pc:sldMasterMk cId="3185121245" sldId="2147483648"/>
            <pc:sldLayoutMk cId="4003323976" sldId="2147483657"/>
          </pc:sldLayoutMkLst>
        </pc:sldLayoutChg>
        <pc:sldLayoutChg chg="modTransition">
          <pc:chgData name="Aman singh" userId="1bf66786127f6456" providerId="LiveId" clId="{F1308B1A-6F11-47EE-99DB-2EE5A7674DF9}" dt="2021-08-21T06:54:34.375" v="5"/>
          <pc:sldLayoutMkLst>
            <pc:docMk/>
            <pc:sldMasterMk cId="3185121245" sldId="2147483648"/>
            <pc:sldLayoutMk cId="2423335095" sldId="2147483658"/>
          </pc:sldLayoutMkLst>
        </pc:sldLayoutChg>
        <pc:sldLayoutChg chg="modTransition">
          <pc:chgData name="Aman singh" userId="1bf66786127f6456" providerId="LiveId" clId="{F1308B1A-6F11-47EE-99DB-2EE5A7674DF9}" dt="2021-08-21T06:54:34.375" v="5"/>
          <pc:sldLayoutMkLst>
            <pc:docMk/>
            <pc:sldMasterMk cId="3185121245" sldId="2147483648"/>
            <pc:sldLayoutMk cId="1423369195" sldId="2147483659"/>
          </pc:sldLayoutMkLst>
        </pc:sldLayoutChg>
      </pc:sldMasterChg>
    </pc:docChg>
  </pc:docChgLst>
  <pc:docChgLst>
    <pc:chgData name="Aman singh" userId="1bf66786127f6456" providerId="LiveId" clId="{CD5A7A82-4B7A-4160-AB56-ED7BF88A52C3}"/>
    <pc:docChg chg="undo custSel addSld delSld modSld">
      <pc:chgData name="Aman singh" userId="1bf66786127f6456" providerId="LiveId" clId="{CD5A7A82-4B7A-4160-AB56-ED7BF88A52C3}" dt="2021-08-24T02:50:49.916" v="56" actId="1076"/>
      <pc:docMkLst>
        <pc:docMk/>
      </pc:docMkLst>
      <pc:sldChg chg="addSp delSp modSp mod">
        <pc:chgData name="Aman singh" userId="1bf66786127f6456" providerId="LiveId" clId="{CD5A7A82-4B7A-4160-AB56-ED7BF88A52C3}" dt="2021-08-23T02:01:59.213" v="26" actId="1076"/>
        <pc:sldMkLst>
          <pc:docMk/>
          <pc:sldMk cId="2177302208" sldId="257"/>
        </pc:sldMkLst>
        <pc:spChg chg="mod">
          <ac:chgData name="Aman singh" userId="1bf66786127f6456" providerId="LiveId" clId="{CD5A7A82-4B7A-4160-AB56-ED7BF88A52C3}" dt="2021-08-23T02:00:41.274" v="10" actId="20577"/>
          <ac:spMkLst>
            <pc:docMk/>
            <pc:sldMk cId="2177302208" sldId="257"/>
            <ac:spMk id="21" creationId="{7CBA58EA-554F-4CFF-86BA-48EF24600912}"/>
          </ac:spMkLst>
        </pc:spChg>
        <pc:spChg chg="del">
          <ac:chgData name="Aman singh" userId="1bf66786127f6456" providerId="LiveId" clId="{CD5A7A82-4B7A-4160-AB56-ED7BF88A52C3}" dt="2021-08-23T02:00:35.684" v="0" actId="478"/>
          <ac:spMkLst>
            <pc:docMk/>
            <pc:sldMk cId="2177302208" sldId="257"/>
            <ac:spMk id="22" creationId="{B4BD81AF-D2E4-4F35-B116-AA49A3A330A2}"/>
          </ac:spMkLst>
        </pc:spChg>
        <pc:picChg chg="add mod">
          <ac:chgData name="Aman singh" userId="1bf66786127f6456" providerId="LiveId" clId="{CD5A7A82-4B7A-4160-AB56-ED7BF88A52C3}" dt="2021-08-23T02:01:55.531" v="23" actId="1076"/>
          <ac:picMkLst>
            <pc:docMk/>
            <pc:sldMk cId="2177302208" sldId="257"/>
            <ac:picMk id="7" creationId="{8488F9AA-F426-4BBD-8170-48CE8250C5AA}"/>
          </ac:picMkLst>
        </pc:picChg>
        <pc:picChg chg="del">
          <ac:chgData name="Aman singh" userId="1bf66786127f6456" providerId="LiveId" clId="{CD5A7A82-4B7A-4160-AB56-ED7BF88A52C3}" dt="2021-08-23T02:00:46.507" v="13" actId="478"/>
          <ac:picMkLst>
            <pc:docMk/>
            <pc:sldMk cId="2177302208" sldId="257"/>
            <ac:picMk id="23" creationId="{A03FD5B0-C779-4D50-9F6D-287642CEFCA6}"/>
          </ac:picMkLst>
        </pc:picChg>
        <pc:picChg chg="del mod">
          <ac:chgData name="Aman singh" userId="1bf66786127f6456" providerId="LiveId" clId="{CD5A7A82-4B7A-4160-AB56-ED7BF88A52C3}" dt="2021-08-23T02:00:44.803" v="12" actId="478"/>
          <ac:picMkLst>
            <pc:docMk/>
            <pc:sldMk cId="2177302208" sldId="257"/>
            <ac:picMk id="24" creationId="{B1B953FB-B22D-45D8-A8D8-F4727F4BB024}"/>
          </ac:picMkLst>
        </pc:picChg>
        <pc:picChg chg="add mod">
          <ac:chgData name="Aman singh" userId="1bf66786127f6456" providerId="LiveId" clId="{CD5A7A82-4B7A-4160-AB56-ED7BF88A52C3}" dt="2021-08-23T02:01:59.213" v="26" actId="1076"/>
          <ac:picMkLst>
            <pc:docMk/>
            <pc:sldMk cId="2177302208" sldId="257"/>
            <ac:picMk id="1026" creationId="{3D999944-4335-4199-9598-4663EACD6C6A}"/>
          </ac:picMkLst>
        </pc:picChg>
      </pc:sldChg>
      <pc:sldChg chg="del">
        <pc:chgData name="Aman singh" userId="1bf66786127f6456" providerId="LiveId" clId="{CD5A7A82-4B7A-4160-AB56-ED7BF88A52C3}" dt="2021-08-23T02:03:21.025" v="27" actId="47"/>
        <pc:sldMkLst>
          <pc:docMk/>
          <pc:sldMk cId="2311409525" sldId="258"/>
        </pc:sldMkLst>
      </pc:sldChg>
      <pc:sldChg chg="del">
        <pc:chgData name="Aman singh" userId="1bf66786127f6456" providerId="LiveId" clId="{CD5A7A82-4B7A-4160-AB56-ED7BF88A52C3}" dt="2021-08-23T02:03:21.319" v="28" actId="47"/>
        <pc:sldMkLst>
          <pc:docMk/>
          <pc:sldMk cId="1059180981" sldId="260"/>
        </pc:sldMkLst>
      </pc:sldChg>
      <pc:sldChg chg="del">
        <pc:chgData name="Aman singh" userId="1bf66786127f6456" providerId="LiveId" clId="{CD5A7A82-4B7A-4160-AB56-ED7BF88A52C3}" dt="2021-08-23T02:03:22.095" v="29" actId="47"/>
        <pc:sldMkLst>
          <pc:docMk/>
          <pc:sldMk cId="794963671" sldId="261"/>
        </pc:sldMkLst>
      </pc:sldChg>
      <pc:sldChg chg="addSp delSp modSp add del">
        <pc:chgData name="Aman singh" userId="1bf66786127f6456" providerId="LiveId" clId="{CD5A7A82-4B7A-4160-AB56-ED7BF88A52C3}" dt="2021-08-23T02:03:44.616" v="35"/>
        <pc:sldMkLst>
          <pc:docMk/>
          <pc:sldMk cId="2495658620" sldId="262"/>
        </pc:sldMkLst>
        <pc:spChg chg="add mod">
          <ac:chgData name="Aman singh" userId="1bf66786127f6456" providerId="LiveId" clId="{CD5A7A82-4B7A-4160-AB56-ED7BF88A52C3}" dt="2021-08-23T02:03:44.616" v="35"/>
          <ac:spMkLst>
            <pc:docMk/>
            <pc:sldMk cId="2495658620" sldId="262"/>
            <ac:spMk id="6" creationId="{26545915-9282-423D-BA3C-B7BE6D14B466}"/>
          </ac:spMkLst>
        </pc:spChg>
        <pc:spChg chg="del">
          <ac:chgData name="Aman singh" userId="1bf66786127f6456" providerId="LiveId" clId="{CD5A7A82-4B7A-4160-AB56-ED7BF88A52C3}" dt="2021-08-23T02:03:40.523" v="34" actId="478"/>
          <ac:spMkLst>
            <pc:docMk/>
            <pc:sldMk cId="2495658620" sldId="262"/>
            <ac:spMk id="8" creationId="{79BF190A-B9BD-4F43-B829-543D1C7B9B0B}"/>
          </ac:spMkLst>
        </pc:spChg>
        <pc:spChg chg="del">
          <ac:chgData name="Aman singh" userId="1bf66786127f6456" providerId="LiveId" clId="{CD5A7A82-4B7A-4160-AB56-ED7BF88A52C3}" dt="2021-08-23T02:03:40.523" v="34" actId="478"/>
          <ac:spMkLst>
            <pc:docMk/>
            <pc:sldMk cId="2495658620" sldId="262"/>
            <ac:spMk id="9" creationId="{205D4602-1692-4CCB-99A9-DB0FEFA154CB}"/>
          </ac:spMkLst>
        </pc:spChg>
        <pc:spChg chg="add mod">
          <ac:chgData name="Aman singh" userId="1bf66786127f6456" providerId="LiveId" clId="{CD5A7A82-4B7A-4160-AB56-ED7BF88A52C3}" dt="2021-08-23T02:03:44.616" v="35"/>
          <ac:spMkLst>
            <pc:docMk/>
            <pc:sldMk cId="2495658620" sldId="262"/>
            <ac:spMk id="11" creationId="{FE76760D-5FE1-4111-9B07-A72B1BD769B5}"/>
          </ac:spMkLst>
        </pc:spChg>
        <pc:picChg chg="del">
          <ac:chgData name="Aman singh" userId="1bf66786127f6456" providerId="LiveId" clId="{CD5A7A82-4B7A-4160-AB56-ED7BF88A52C3}" dt="2021-08-23T02:03:40.523" v="34" actId="478"/>
          <ac:picMkLst>
            <pc:docMk/>
            <pc:sldMk cId="2495658620" sldId="262"/>
            <ac:picMk id="10" creationId="{6C61652E-D6BF-4799-87BD-08181B87D6BF}"/>
          </ac:picMkLst>
        </pc:picChg>
      </pc:sldChg>
      <pc:sldChg chg="new del">
        <pc:chgData name="Aman singh" userId="1bf66786127f6456" providerId="LiveId" clId="{CD5A7A82-4B7A-4160-AB56-ED7BF88A52C3}" dt="2021-08-23T02:03:32.349" v="32" actId="680"/>
        <pc:sldMkLst>
          <pc:docMk/>
          <pc:sldMk cId="1145822460" sldId="279"/>
        </pc:sldMkLst>
      </pc:sldChg>
      <pc:sldChg chg="addSp delSp modSp new mod">
        <pc:chgData name="Aman singh" userId="1bf66786127f6456" providerId="LiveId" clId="{CD5A7A82-4B7A-4160-AB56-ED7BF88A52C3}" dt="2021-08-23T02:04:01.352" v="39"/>
        <pc:sldMkLst>
          <pc:docMk/>
          <pc:sldMk cId="1874227247" sldId="279"/>
        </pc:sldMkLst>
        <pc:spChg chg="del">
          <ac:chgData name="Aman singh" userId="1bf66786127f6456" providerId="LiveId" clId="{CD5A7A82-4B7A-4160-AB56-ED7BF88A52C3}" dt="2021-08-23T02:04:00.595" v="38" actId="478"/>
          <ac:spMkLst>
            <pc:docMk/>
            <pc:sldMk cId="1874227247" sldId="279"/>
            <ac:spMk id="2" creationId="{CA6DECA7-8BF7-4800-AC84-E119FDA5AA81}"/>
          </ac:spMkLst>
        </pc:spChg>
        <pc:spChg chg="del">
          <ac:chgData name="Aman singh" userId="1bf66786127f6456" providerId="LiveId" clId="{CD5A7A82-4B7A-4160-AB56-ED7BF88A52C3}" dt="2021-08-23T02:03:59.083" v="37" actId="478"/>
          <ac:spMkLst>
            <pc:docMk/>
            <pc:sldMk cId="1874227247" sldId="279"/>
            <ac:spMk id="3" creationId="{77552B16-2D36-42A4-A1AE-42DDF89B7E83}"/>
          </ac:spMkLst>
        </pc:spChg>
        <pc:spChg chg="add mod">
          <ac:chgData name="Aman singh" userId="1bf66786127f6456" providerId="LiveId" clId="{CD5A7A82-4B7A-4160-AB56-ED7BF88A52C3}" dt="2021-08-23T02:04:01.352" v="39"/>
          <ac:spMkLst>
            <pc:docMk/>
            <pc:sldMk cId="1874227247" sldId="279"/>
            <ac:spMk id="5" creationId="{3E2C9E25-EF69-4A8A-A52B-C9CCF4259346}"/>
          </ac:spMkLst>
        </pc:spChg>
      </pc:sldChg>
      <pc:sldChg chg="addSp delSp modSp new mod">
        <pc:chgData name="Aman singh" userId="1bf66786127f6456" providerId="LiveId" clId="{CD5A7A82-4B7A-4160-AB56-ED7BF88A52C3}" dt="2021-08-23T02:04:29.792" v="43"/>
        <pc:sldMkLst>
          <pc:docMk/>
          <pc:sldMk cId="1902759305" sldId="280"/>
        </pc:sldMkLst>
        <pc:spChg chg="del">
          <ac:chgData name="Aman singh" userId="1bf66786127f6456" providerId="LiveId" clId="{CD5A7A82-4B7A-4160-AB56-ED7BF88A52C3}" dt="2021-08-23T02:04:28.875" v="42" actId="478"/>
          <ac:spMkLst>
            <pc:docMk/>
            <pc:sldMk cId="1902759305" sldId="280"/>
            <ac:spMk id="2" creationId="{FCD08B4A-2AE4-4CAC-A9B8-E12A4F2A092D}"/>
          </ac:spMkLst>
        </pc:spChg>
        <pc:spChg chg="del">
          <ac:chgData name="Aman singh" userId="1bf66786127f6456" providerId="LiveId" clId="{CD5A7A82-4B7A-4160-AB56-ED7BF88A52C3}" dt="2021-08-23T02:04:27.307" v="41" actId="478"/>
          <ac:spMkLst>
            <pc:docMk/>
            <pc:sldMk cId="1902759305" sldId="280"/>
            <ac:spMk id="3" creationId="{EE8C36D8-A540-4A89-9C3A-D496C409A24A}"/>
          </ac:spMkLst>
        </pc:spChg>
        <pc:spChg chg="add mod">
          <ac:chgData name="Aman singh" userId="1bf66786127f6456" providerId="LiveId" clId="{CD5A7A82-4B7A-4160-AB56-ED7BF88A52C3}" dt="2021-08-23T02:04:29.792" v="43"/>
          <ac:spMkLst>
            <pc:docMk/>
            <pc:sldMk cId="1902759305" sldId="280"/>
            <ac:spMk id="5" creationId="{47A6FB47-9CB0-4C8B-A975-4EFFEA9E9BC9}"/>
          </ac:spMkLst>
        </pc:spChg>
        <pc:spChg chg="add mod">
          <ac:chgData name="Aman singh" userId="1bf66786127f6456" providerId="LiveId" clId="{CD5A7A82-4B7A-4160-AB56-ED7BF88A52C3}" dt="2021-08-23T02:04:29.792" v="43"/>
          <ac:spMkLst>
            <pc:docMk/>
            <pc:sldMk cId="1902759305" sldId="280"/>
            <ac:spMk id="6" creationId="{9CCFADCB-6E65-40EA-8BFD-107D8404B753}"/>
          </ac:spMkLst>
        </pc:spChg>
        <pc:spChg chg="add mod">
          <ac:chgData name="Aman singh" userId="1bf66786127f6456" providerId="LiveId" clId="{CD5A7A82-4B7A-4160-AB56-ED7BF88A52C3}" dt="2021-08-23T02:04:29.792" v="43"/>
          <ac:spMkLst>
            <pc:docMk/>
            <pc:sldMk cId="1902759305" sldId="280"/>
            <ac:spMk id="7" creationId="{00B6810F-1E5F-4DBF-86CE-BCF87618EA0A}"/>
          </ac:spMkLst>
        </pc:spChg>
        <pc:spChg chg="add mod">
          <ac:chgData name="Aman singh" userId="1bf66786127f6456" providerId="LiveId" clId="{CD5A7A82-4B7A-4160-AB56-ED7BF88A52C3}" dt="2021-08-23T02:04:29.792" v="43"/>
          <ac:spMkLst>
            <pc:docMk/>
            <pc:sldMk cId="1902759305" sldId="280"/>
            <ac:spMk id="8" creationId="{B05344B4-320F-4CD1-94DE-2A1FE7A9945B}"/>
          </ac:spMkLst>
        </pc:spChg>
        <pc:spChg chg="add mod">
          <ac:chgData name="Aman singh" userId="1bf66786127f6456" providerId="LiveId" clId="{CD5A7A82-4B7A-4160-AB56-ED7BF88A52C3}" dt="2021-08-23T02:04:29.792" v="43"/>
          <ac:spMkLst>
            <pc:docMk/>
            <pc:sldMk cId="1902759305" sldId="280"/>
            <ac:spMk id="9" creationId="{9E16C9AB-6EDF-4267-9B93-C493D4757AD0}"/>
          </ac:spMkLst>
        </pc:spChg>
        <pc:spChg chg="add mod">
          <ac:chgData name="Aman singh" userId="1bf66786127f6456" providerId="LiveId" clId="{CD5A7A82-4B7A-4160-AB56-ED7BF88A52C3}" dt="2021-08-23T02:04:29.792" v="43"/>
          <ac:spMkLst>
            <pc:docMk/>
            <pc:sldMk cId="1902759305" sldId="280"/>
            <ac:spMk id="10" creationId="{D9C6D748-82F2-4731-B1CC-6D1F23DC0B68}"/>
          </ac:spMkLst>
        </pc:spChg>
        <pc:picChg chg="add mod">
          <ac:chgData name="Aman singh" userId="1bf66786127f6456" providerId="LiveId" clId="{CD5A7A82-4B7A-4160-AB56-ED7BF88A52C3}" dt="2021-08-23T02:04:29.792" v="43"/>
          <ac:picMkLst>
            <pc:docMk/>
            <pc:sldMk cId="1902759305" sldId="280"/>
            <ac:picMk id="11" creationId="{DB3ECEB6-F4DC-4BE8-A041-D5C6B4D47BF4}"/>
          </ac:picMkLst>
        </pc:picChg>
        <pc:picChg chg="add mod">
          <ac:chgData name="Aman singh" userId="1bf66786127f6456" providerId="LiveId" clId="{CD5A7A82-4B7A-4160-AB56-ED7BF88A52C3}" dt="2021-08-23T02:04:29.792" v="43"/>
          <ac:picMkLst>
            <pc:docMk/>
            <pc:sldMk cId="1902759305" sldId="280"/>
            <ac:picMk id="12" creationId="{85691363-E54D-44CE-810B-DFC9D4527E88}"/>
          </ac:picMkLst>
        </pc:picChg>
        <pc:picChg chg="add mod">
          <ac:chgData name="Aman singh" userId="1bf66786127f6456" providerId="LiveId" clId="{CD5A7A82-4B7A-4160-AB56-ED7BF88A52C3}" dt="2021-08-23T02:04:29.792" v="43"/>
          <ac:picMkLst>
            <pc:docMk/>
            <pc:sldMk cId="1902759305" sldId="280"/>
            <ac:picMk id="13" creationId="{B78458A6-8F2D-4CEB-9277-B8BF5D26FCD5}"/>
          </ac:picMkLst>
        </pc:picChg>
        <pc:picChg chg="add mod">
          <ac:chgData name="Aman singh" userId="1bf66786127f6456" providerId="LiveId" clId="{CD5A7A82-4B7A-4160-AB56-ED7BF88A52C3}" dt="2021-08-23T02:04:29.792" v="43"/>
          <ac:picMkLst>
            <pc:docMk/>
            <pc:sldMk cId="1902759305" sldId="280"/>
            <ac:picMk id="14" creationId="{30632EC9-2598-4F9B-AE5C-22540E8DD8AB}"/>
          </ac:picMkLst>
        </pc:picChg>
        <pc:picChg chg="add mod">
          <ac:chgData name="Aman singh" userId="1bf66786127f6456" providerId="LiveId" clId="{CD5A7A82-4B7A-4160-AB56-ED7BF88A52C3}" dt="2021-08-23T02:04:29.792" v="43"/>
          <ac:picMkLst>
            <pc:docMk/>
            <pc:sldMk cId="1902759305" sldId="280"/>
            <ac:picMk id="15" creationId="{0164BB15-80D4-4FE2-975C-2EE04BAACFF9}"/>
          </ac:picMkLst>
        </pc:picChg>
        <pc:picChg chg="add mod">
          <ac:chgData name="Aman singh" userId="1bf66786127f6456" providerId="LiveId" clId="{CD5A7A82-4B7A-4160-AB56-ED7BF88A52C3}" dt="2021-08-23T02:04:29.792" v="43"/>
          <ac:picMkLst>
            <pc:docMk/>
            <pc:sldMk cId="1902759305" sldId="280"/>
            <ac:picMk id="16" creationId="{46B197C1-6624-4245-BE96-6FCFA419E749}"/>
          </ac:picMkLst>
        </pc:picChg>
        <pc:picChg chg="add mod">
          <ac:chgData name="Aman singh" userId="1bf66786127f6456" providerId="LiveId" clId="{CD5A7A82-4B7A-4160-AB56-ED7BF88A52C3}" dt="2021-08-23T02:04:29.792" v="43"/>
          <ac:picMkLst>
            <pc:docMk/>
            <pc:sldMk cId="1902759305" sldId="280"/>
            <ac:picMk id="17" creationId="{5BD9B2C5-407B-4719-BB4F-8FF5D04B3E7D}"/>
          </ac:picMkLst>
        </pc:picChg>
        <pc:picChg chg="add mod">
          <ac:chgData name="Aman singh" userId="1bf66786127f6456" providerId="LiveId" clId="{CD5A7A82-4B7A-4160-AB56-ED7BF88A52C3}" dt="2021-08-23T02:04:29.792" v="43"/>
          <ac:picMkLst>
            <pc:docMk/>
            <pc:sldMk cId="1902759305" sldId="280"/>
            <ac:picMk id="18" creationId="{DA36E522-BF86-42EF-9FA3-325BF04119D5}"/>
          </ac:picMkLst>
        </pc:picChg>
        <pc:picChg chg="add mod">
          <ac:chgData name="Aman singh" userId="1bf66786127f6456" providerId="LiveId" clId="{CD5A7A82-4B7A-4160-AB56-ED7BF88A52C3}" dt="2021-08-23T02:04:29.792" v="43"/>
          <ac:picMkLst>
            <pc:docMk/>
            <pc:sldMk cId="1902759305" sldId="280"/>
            <ac:picMk id="19" creationId="{7C0D1BAF-CFE7-495C-8B5A-98ECE8BE096B}"/>
          </ac:picMkLst>
        </pc:picChg>
      </pc:sldChg>
      <pc:sldChg chg="addSp delSp modSp new mod">
        <pc:chgData name="Aman singh" userId="1bf66786127f6456" providerId="LiveId" clId="{CD5A7A82-4B7A-4160-AB56-ED7BF88A52C3}" dt="2021-08-23T02:05:34.013" v="49" actId="1076"/>
        <pc:sldMkLst>
          <pc:docMk/>
          <pc:sldMk cId="1593619751" sldId="281"/>
        </pc:sldMkLst>
        <pc:spChg chg="del">
          <ac:chgData name="Aman singh" userId="1bf66786127f6456" providerId="LiveId" clId="{CD5A7A82-4B7A-4160-AB56-ED7BF88A52C3}" dt="2021-08-23T02:05:24.091" v="46" actId="478"/>
          <ac:spMkLst>
            <pc:docMk/>
            <pc:sldMk cId="1593619751" sldId="281"/>
            <ac:spMk id="2" creationId="{AD0D2B40-A8AF-4948-92F2-3A5AEF3E4517}"/>
          </ac:spMkLst>
        </pc:spChg>
        <pc:spChg chg="del">
          <ac:chgData name="Aman singh" userId="1bf66786127f6456" providerId="LiveId" clId="{CD5A7A82-4B7A-4160-AB56-ED7BF88A52C3}" dt="2021-08-23T02:05:22.467" v="45" actId="478"/>
          <ac:spMkLst>
            <pc:docMk/>
            <pc:sldMk cId="1593619751" sldId="281"/>
            <ac:spMk id="3" creationId="{5E78D0B5-0604-4E92-B9B2-1868C87EF562}"/>
          </ac:spMkLst>
        </pc:spChg>
        <pc:spChg chg="add mod">
          <ac:chgData name="Aman singh" userId="1bf66786127f6456" providerId="LiveId" clId="{CD5A7A82-4B7A-4160-AB56-ED7BF88A52C3}" dt="2021-08-23T02:05:24.968" v="47"/>
          <ac:spMkLst>
            <pc:docMk/>
            <pc:sldMk cId="1593619751" sldId="281"/>
            <ac:spMk id="5" creationId="{D59E7075-2029-4262-B30C-67265454AF88}"/>
          </ac:spMkLst>
        </pc:spChg>
        <pc:spChg chg="add mod">
          <ac:chgData name="Aman singh" userId="1bf66786127f6456" providerId="LiveId" clId="{CD5A7A82-4B7A-4160-AB56-ED7BF88A52C3}" dt="2021-08-23T02:05:24.968" v="47"/>
          <ac:spMkLst>
            <pc:docMk/>
            <pc:sldMk cId="1593619751" sldId="281"/>
            <ac:spMk id="6" creationId="{0FCB416C-8D2B-451E-BAD8-D17B8779F368}"/>
          </ac:spMkLst>
        </pc:spChg>
        <pc:picChg chg="add mod">
          <ac:chgData name="Aman singh" userId="1bf66786127f6456" providerId="LiveId" clId="{CD5A7A82-4B7A-4160-AB56-ED7BF88A52C3}" dt="2021-08-23T02:05:34.013" v="49" actId="1076"/>
          <ac:picMkLst>
            <pc:docMk/>
            <pc:sldMk cId="1593619751" sldId="281"/>
            <ac:picMk id="7" creationId="{E72CE9DE-E1AE-4B13-956A-C4B77232F887}"/>
          </ac:picMkLst>
        </pc:picChg>
      </pc:sldChg>
      <pc:sldChg chg="addSp delSp modSp new mod">
        <pc:chgData name="Aman singh" userId="1bf66786127f6456" providerId="LiveId" clId="{CD5A7A82-4B7A-4160-AB56-ED7BF88A52C3}" dt="2021-08-24T02:50:49.916" v="56" actId="1076"/>
        <pc:sldMkLst>
          <pc:docMk/>
          <pc:sldMk cId="830950649" sldId="282"/>
        </pc:sldMkLst>
        <pc:spChg chg="del mod">
          <ac:chgData name="Aman singh" userId="1bf66786127f6456" providerId="LiveId" clId="{CD5A7A82-4B7A-4160-AB56-ED7BF88A52C3}" dt="2021-08-24T02:50:34.594" v="54" actId="478"/>
          <ac:spMkLst>
            <pc:docMk/>
            <pc:sldMk cId="830950649" sldId="282"/>
            <ac:spMk id="2" creationId="{E39D1194-C01B-448B-98C7-16F61CD2D55B}"/>
          </ac:spMkLst>
        </pc:spChg>
        <pc:spChg chg="del mod">
          <ac:chgData name="Aman singh" userId="1bf66786127f6456" providerId="LiveId" clId="{CD5A7A82-4B7A-4160-AB56-ED7BF88A52C3}" dt="2021-08-24T02:50:36.779" v="55" actId="478"/>
          <ac:spMkLst>
            <pc:docMk/>
            <pc:sldMk cId="830950649" sldId="282"/>
            <ac:spMk id="3" creationId="{838EF30D-6EC2-4169-AEB9-7A75A709DB65}"/>
          </ac:spMkLst>
        </pc:spChg>
        <pc:picChg chg="add mod">
          <ac:chgData name="Aman singh" userId="1bf66786127f6456" providerId="LiveId" clId="{CD5A7A82-4B7A-4160-AB56-ED7BF88A52C3}" dt="2021-08-24T02:50:49.916" v="56" actId="1076"/>
          <ac:picMkLst>
            <pc:docMk/>
            <pc:sldMk cId="830950649" sldId="282"/>
            <ac:picMk id="5" creationId="{49B54C26-AFE7-423C-ACC9-02E69484D375}"/>
          </ac:picMkLst>
        </pc:picChg>
      </pc:sldChg>
    </pc:docChg>
  </pc:docChgLst>
  <pc:docChgLst>
    <pc:chgData name="Aman singh" userId="1bf66786127f6456" providerId="LiveId" clId="{D3832B65-92F4-4A5B-AC4C-E113490E16DB}"/>
    <pc:docChg chg="custSel addSld delSld modSld sldOrd">
      <pc:chgData name="Aman singh" userId="1bf66786127f6456" providerId="LiveId" clId="{D3832B65-92F4-4A5B-AC4C-E113490E16DB}" dt="2021-08-22T07:48:37.947" v="509" actId="1076"/>
      <pc:docMkLst>
        <pc:docMk/>
      </pc:docMkLst>
      <pc:sldChg chg="addSp delSp modSp mod">
        <pc:chgData name="Aman singh" userId="1bf66786127f6456" providerId="LiveId" clId="{D3832B65-92F4-4A5B-AC4C-E113490E16DB}" dt="2021-08-22T04:45:40.382" v="1"/>
        <pc:sldMkLst>
          <pc:docMk/>
          <pc:sldMk cId="2177302208" sldId="257"/>
        </pc:sldMkLst>
        <pc:spChg chg="del">
          <ac:chgData name="Aman singh" userId="1bf66786127f6456" providerId="LiveId" clId="{D3832B65-92F4-4A5B-AC4C-E113490E16DB}" dt="2021-08-22T04:45:39.289" v="0" actId="478"/>
          <ac:spMkLst>
            <pc:docMk/>
            <pc:sldMk cId="2177302208" sldId="257"/>
            <ac:spMk id="4" creationId="{DB946B36-4F0A-48F7-9E19-2868B06FA58B}"/>
          </ac:spMkLst>
        </pc:spChg>
        <pc:spChg chg="del">
          <ac:chgData name="Aman singh" userId="1bf66786127f6456" providerId="LiveId" clId="{D3832B65-92F4-4A5B-AC4C-E113490E16DB}" dt="2021-08-22T04:45:39.289" v="0" actId="478"/>
          <ac:spMkLst>
            <pc:docMk/>
            <pc:sldMk cId="2177302208" sldId="257"/>
            <ac:spMk id="5" creationId="{C0B0C523-D387-4DC6-B976-C34A391424E3}"/>
          </ac:spMkLst>
        </pc:spChg>
        <pc:spChg chg="add mod">
          <ac:chgData name="Aman singh" userId="1bf66786127f6456" providerId="LiveId" clId="{D3832B65-92F4-4A5B-AC4C-E113490E16DB}" dt="2021-08-22T04:45:40.382" v="1"/>
          <ac:spMkLst>
            <pc:docMk/>
            <pc:sldMk cId="2177302208" sldId="257"/>
            <ac:spMk id="21" creationId="{7CBA58EA-554F-4CFF-86BA-48EF24600912}"/>
          </ac:spMkLst>
        </pc:spChg>
        <pc:spChg chg="add mod">
          <ac:chgData name="Aman singh" userId="1bf66786127f6456" providerId="LiveId" clId="{D3832B65-92F4-4A5B-AC4C-E113490E16DB}" dt="2021-08-22T04:45:40.382" v="1"/>
          <ac:spMkLst>
            <pc:docMk/>
            <pc:sldMk cId="2177302208" sldId="257"/>
            <ac:spMk id="22" creationId="{B4BD81AF-D2E4-4F35-B116-AA49A3A330A2}"/>
          </ac:spMkLst>
        </pc:spChg>
        <pc:grpChg chg="del">
          <ac:chgData name="Aman singh" userId="1bf66786127f6456" providerId="LiveId" clId="{D3832B65-92F4-4A5B-AC4C-E113490E16DB}" dt="2021-08-22T04:45:39.289" v="0" actId="478"/>
          <ac:grpSpMkLst>
            <pc:docMk/>
            <pc:sldMk cId="2177302208" sldId="257"/>
            <ac:grpSpMk id="6" creationId="{45CA4029-4A82-41CD-97CF-51E27A7F1EE3}"/>
          </ac:grpSpMkLst>
        </pc:grpChg>
        <pc:picChg chg="add mod">
          <ac:chgData name="Aman singh" userId="1bf66786127f6456" providerId="LiveId" clId="{D3832B65-92F4-4A5B-AC4C-E113490E16DB}" dt="2021-08-22T04:45:40.382" v="1"/>
          <ac:picMkLst>
            <pc:docMk/>
            <pc:sldMk cId="2177302208" sldId="257"/>
            <ac:picMk id="23" creationId="{A03FD5B0-C779-4D50-9F6D-287642CEFCA6}"/>
          </ac:picMkLst>
        </pc:picChg>
        <pc:picChg chg="add mod">
          <ac:chgData name="Aman singh" userId="1bf66786127f6456" providerId="LiveId" clId="{D3832B65-92F4-4A5B-AC4C-E113490E16DB}" dt="2021-08-22T04:45:40.382" v="1"/>
          <ac:picMkLst>
            <pc:docMk/>
            <pc:sldMk cId="2177302208" sldId="257"/>
            <ac:picMk id="24" creationId="{B1B953FB-B22D-45D8-A8D8-F4727F4BB024}"/>
          </ac:picMkLst>
        </pc:picChg>
        <pc:cxnChg chg="mod">
          <ac:chgData name="Aman singh" userId="1bf66786127f6456" providerId="LiveId" clId="{D3832B65-92F4-4A5B-AC4C-E113490E16DB}" dt="2021-08-22T04:45:39.289" v="0" actId="478"/>
          <ac:cxnSpMkLst>
            <pc:docMk/>
            <pc:sldMk cId="2177302208" sldId="257"/>
            <ac:cxnSpMk id="12" creationId="{26C184EA-D283-406C-BE0C-A7B9EEA4AEC7}"/>
          </ac:cxnSpMkLst>
        </pc:cxnChg>
        <pc:cxnChg chg="mod">
          <ac:chgData name="Aman singh" userId="1bf66786127f6456" providerId="LiveId" clId="{D3832B65-92F4-4A5B-AC4C-E113490E16DB}" dt="2021-08-22T04:45:39.289" v="0" actId="478"/>
          <ac:cxnSpMkLst>
            <pc:docMk/>
            <pc:sldMk cId="2177302208" sldId="257"/>
            <ac:cxnSpMk id="13" creationId="{CF17F9EE-8F3D-4841-9328-AD62EA6D4041}"/>
          </ac:cxnSpMkLst>
        </pc:cxnChg>
        <pc:cxnChg chg="mod">
          <ac:chgData name="Aman singh" userId="1bf66786127f6456" providerId="LiveId" clId="{D3832B65-92F4-4A5B-AC4C-E113490E16DB}" dt="2021-08-22T04:45:39.289" v="0" actId="478"/>
          <ac:cxnSpMkLst>
            <pc:docMk/>
            <pc:sldMk cId="2177302208" sldId="257"/>
            <ac:cxnSpMk id="14" creationId="{B1DD3591-70A5-46B0-AF3C-CC9C873DC8A2}"/>
          </ac:cxnSpMkLst>
        </pc:cxnChg>
        <pc:cxnChg chg="mod">
          <ac:chgData name="Aman singh" userId="1bf66786127f6456" providerId="LiveId" clId="{D3832B65-92F4-4A5B-AC4C-E113490E16DB}" dt="2021-08-22T04:45:39.289" v="0" actId="478"/>
          <ac:cxnSpMkLst>
            <pc:docMk/>
            <pc:sldMk cId="2177302208" sldId="257"/>
            <ac:cxnSpMk id="15" creationId="{D12E3DFC-9987-4724-B6BD-B9978901FA92}"/>
          </ac:cxnSpMkLst>
        </pc:cxnChg>
        <pc:cxnChg chg="mod">
          <ac:chgData name="Aman singh" userId="1bf66786127f6456" providerId="LiveId" clId="{D3832B65-92F4-4A5B-AC4C-E113490E16DB}" dt="2021-08-22T04:45:39.289" v="0" actId="478"/>
          <ac:cxnSpMkLst>
            <pc:docMk/>
            <pc:sldMk cId="2177302208" sldId="257"/>
            <ac:cxnSpMk id="16" creationId="{85F0CB02-3A12-434D-88E6-4EABDFA9FF1D}"/>
          </ac:cxnSpMkLst>
        </pc:cxnChg>
        <pc:cxnChg chg="mod">
          <ac:chgData name="Aman singh" userId="1bf66786127f6456" providerId="LiveId" clId="{D3832B65-92F4-4A5B-AC4C-E113490E16DB}" dt="2021-08-22T04:45:39.289" v="0" actId="478"/>
          <ac:cxnSpMkLst>
            <pc:docMk/>
            <pc:sldMk cId="2177302208" sldId="257"/>
            <ac:cxnSpMk id="17" creationId="{56B2248A-4295-4DA5-ADD7-A99D7F5FE815}"/>
          </ac:cxnSpMkLst>
        </pc:cxnChg>
      </pc:sldChg>
      <pc:sldChg chg="addSp delSp modSp mod">
        <pc:chgData name="Aman singh" userId="1bf66786127f6456" providerId="LiveId" clId="{D3832B65-92F4-4A5B-AC4C-E113490E16DB}" dt="2021-08-22T04:48:07.671" v="256" actId="1076"/>
        <pc:sldMkLst>
          <pc:docMk/>
          <pc:sldMk cId="2311409525" sldId="258"/>
        </pc:sldMkLst>
        <pc:spChg chg="add mod">
          <ac:chgData name="Aman singh" userId="1bf66786127f6456" providerId="LiveId" clId="{D3832B65-92F4-4A5B-AC4C-E113490E16DB}" dt="2021-08-22T04:47:30.876" v="91" actId="1036"/>
          <ac:spMkLst>
            <pc:docMk/>
            <pc:sldMk cId="2311409525" sldId="258"/>
            <ac:spMk id="2" creationId="{A7FAD1A5-C2C8-4273-9C86-09B613D8E7A6}"/>
          </ac:spMkLst>
        </pc:spChg>
        <pc:spChg chg="del">
          <ac:chgData name="Aman singh" userId="1bf66786127f6456" providerId="LiveId" clId="{D3832B65-92F4-4A5B-AC4C-E113490E16DB}" dt="2021-08-22T04:46:13.918" v="2" actId="478"/>
          <ac:spMkLst>
            <pc:docMk/>
            <pc:sldMk cId="2311409525" sldId="258"/>
            <ac:spMk id="4" creationId="{5EEA332D-FD95-46BD-8D36-505F04CA5112}"/>
          </ac:spMkLst>
        </pc:spChg>
        <pc:spChg chg="add mod">
          <ac:chgData name="Aman singh" userId="1bf66786127f6456" providerId="LiveId" clId="{D3832B65-92F4-4A5B-AC4C-E113490E16DB}" dt="2021-08-22T04:46:14.829" v="3"/>
          <ac:spMkLst>
            <pc:docMk/>
            <pc:sldMk cId="2311409525" sldId="258"/>
            <ac:spMk id="15" creationId="{EB456E29-E42F-4DC8-B976-076E1AE722B9}"/>
          </ac:spMkLst>
        </pc:spChg>
        <pc:spChg chg="mod">
          <ac:chgData name="Aman singh" userId="1bf66786127f6456" providerId="LiveId" clId="{D3832B65-92F4-4A5B-AC4C-E113490E16DB}" dt="2021-08-22T04:47:04.479" v="5" actId="1076"/>
          <ac:spMkLst>
            <pc:docMk/>
            <pc:sldMk cId="2311409525" sldId="258"/>
            <ac:spMk id="37" creationId="{50C080D9-8776-44FB-9497-F0B65524AA6A}"/>
          </ac:spMkLst>
        </pc:spChg>
        <pc:spChg chg="add mod">
          <ac:chgData name="Aman singh" userId="1bf66786127f6456" providerId="LiveId" clId="{D3832B65-92F4-4A5B-AC4C-E113490E16DB}" dt="2021-08-22T04:47:55.619" v="253" actId="1076"/>
          <ac:spMkLst>
            <pc:docMk/>
            <pc:sldMk cId="2311409525" sldId="258"/>
            <ac:spMk id="38" creationId="{A3CDCC85-B095-40A0-8A85-E491DFC36E48}"/>
          </ac:spMkLst>
        </pc:spChg>
        <pc:spChg chg="add mod">
          <ac:chgData name="Aman singh" userId="1bf66786127f6456" providerId="LiveId" clId="{D3832B65-92F4-4A5B-AC4C-E113490E16DB}" dt="2021-08-22T04:48:07.671" v="256" actId="1076"/>
          <ac:spMkLst>
            <pc:docMk/>
            <pc:sldMk cId="2311409525" sldId="258"/>
            <ac:spMk id="39" creationId="{2363F871-9F8D-4A6C-81CD-59E5CA355BAC}"/>
          </ac:spMkLst>
        </pc:spChg>
        <pc:spChg chg="add mod">
          <ac:chgData name="Aman singh" userId="1bf66786127f6456" providerId="LiveId" clId="{D3832B65-92F4-4A5B-AC4C-E113490E16DB}" dt="2021-08-22T04:48:02.879" v="255" actId="1076"/>
          <ac:spMkLst>
            <pc:docMk/>
            <pc:sldMk cId="2311409525" sldId="258"/>
            <ac:spMk id="40" creationId="{6EEF0B52-4853-4BDA-B4B2-2A2B7323509D}"/>
          </ac:spMkLst>
        </pc:spChg>
        <pc:grpChg chg="del">
          <ac:chgData name="Aman singh" userId="1bf66786127f6456" providerId="LiveId" clId="{D3832B65-92F4-4A5B-AC4C-E113490E16DB}" dt="2021-08-22T04:46:13.918" v="2" actId="478"/>
          <ac:grpSpMkLst>
            <pc:docMk/>
            <pc:sldMk cId="2311409525" sldId="258"/>
            <ac:grpSpMk id="7" creationId="{7538B03F-D253-437C-AF40-4C315ECF4F91}"/>
          </ac:grpSpMkLst>
        </pc:grpChg>
        <pc:grpChg chg="del">
          <ac:chgData name="Aman singh" userId="1bf66786127f6456" providerId="LiveId" clId="{D3832B65-92F4-4A5B-AC4C-E113490E16DB}" dt="2021-08-22T04:46:13.918" v="2" actId="478"/>
          <ac:grpSpMkLst>
            <pc:docMk/>
            <pc:sldMk cId="2311409525" sldId="258"/>
            <ac:grpSpMk id="11" creationId="{BBB9BC26-AAE5-461A-9465-EF24CE39F757}"/>
          </ac:grpSpMkLst>
        </pc:grpChg>
        <pc:grpChg chg="add mod">
          <ac:chgData name="Aman singh" userId="1bf66786127f6456" providerId="LiveId" clId="{D3832B65-92F4-4A5B-AC4C-E113490E16DB}" dt="2021-08-22T04:46:14.829" v="3"/>
          <ac:grpSpMkLst>
            <pc:docMk/>
            <pc:sldMk cId="2311409525" sldId="258"/>
            <ac:grpSpMk id="16" creationId="{9DC9BD53-89A9-45FB-931C-3A891C7D5EE7}"/>
          </ac:grpSpMkLst>
        </pc:grpChg>
        <pc:grpChg chg="mod">
          <ac:chgData name="Aman singh" userId="1bf66786127f6456" providerId="LiveId" clId="{D3832B65-92F4-4A5B-AC4C-E113490E16DB}" dt="2021-08-22T04:46:14.829" v="3"/>
          <ac:grpSpMkLst>
            <pc:docMk/>
            <pc:sldMk cId="2311409525" sldId="258"/>
            <ac:grpSpMk id="19" creationId="{8687E053-07AE-4014-AF49-D95C99A634DF}"/>
          </ac:grpSpMkLst>
        </pc:grpChg>
        <pc:grpChg chg="mod">
          <ac:chgData name="Aman singh" userId="1bf66786127f6456" providerId="LiveId" clId="{D3832B65-92F4-4A5B-AC4C-E113490E16DB}" dt="2021-08-22T04:46:14.829" v="3"/>
          <ac:grpSpMkLst>
            <pc:docMk/>
            <pc:sldMk cId="2311409525" sldId="258"/>
            <ac:grpSpMk id="20" creationId="{7FF4FEB0-0430-44A2-8D2F-555E35A78296}"/>
          </ac:grpSpMkLst>
        </pc:grpChg>
        <pc:grpChg chg="mod">
          <ac:chgData name="Aman singh" userId="1bf66786127f6456" providerId="LiveId" clId="{D3832B65-92F4-4A5B-AC4C-E113490E16DB}" dt="2021-08-22T04:46:14.829" v="3"/>
          <ac:grpSpMkLst>
            <pc:docMk/>
            <pc:sldMk cId="2311409525" sldId="258"/>
            <ac:grpSpMk id="21" creationId="{7035E25F-B591-4056-925C-8E47327374AC}"/>
          </ac:grpSpMkLst>
        </pc:grpChg>
        <pc:grpChg chg="mod">
          <ac:chgData name="Aman singh" userId="1bf66786127f6456" providerId="LiveId" clId="{D3832B65-92F4-4A5B-AC4C-E113490E16DB}" dt="2021-08-22T04:46:14.829" v="3"/>
          <ac:grpSpMkLst>
            <pc:docMk/>
            <pc:sldMk cId="2311409525" sldId="258"/>
            <ac:grpSpMk id="22" creationId="{1AF5505A-E9E5-43E0-9B0E-467B13BBD5D4}"/>
          </ac:grpSpMkLst>
        </pc:grpChg>
        <pc:grpChg chg="mod">
          <ac:chgData name="Aman singh" userId="1bf66786127f6456" providerId="LiveId" clId="{D3832B65-92F4-4A5B-AC4C-E113490E16DB}" dt="2021-08-22T04:46:14.829" v="3"/>
          <ac:grpSpMkLst>
            <pc:docMk/>
            <pc:sldMk cId="2311409525" sldId="258"/>
            <ac:grpSpMk id="23" creationId="{790E8442-E097-4FCD-B86D-CA2519042B72}"/>
          </ac:grpSpMkLst>
        </pc:grpChg>
        <pc:grpChg chg="add mod">
          <ac:chgData name="Aman singh" userId="1bf66786127f6456" providerId="LiveId" clId="{D3832B65-92F4-4A5B-AC4C-E113490E16DB}" dt="2021-08-22T04:46:14.829" v="3"/>
          <ac:grpSpMkLst>
            <pc:docMk/>
            <pc:sldMk cId="2311409525" sldId="258"/>
            <ac:grpSpMk id="34" creationId="{CBB9F1A0-2684-437C-90BF-B050A04245F7}"/>
          </ac:grpSpMkLst>
        </pc:grpChg>
        <pc:picChg chg="del">
          <ac:chgData name="Aman singh" userId="1bf66786127f6456" providerId="LiveId" clId="{D3832B65-92F4-4A5B-AC4C-E113490E16DB}" dt="2021-08-22T04:46:13.918" v="2" actId="478"/>
          <ac:picMkLst>
            <pc:docMk/>
            <pc:sldMk cId="2311409525" sldId="258"/>
            <ac:picMk id="5" creationId="{FEBDEFFA-0EB7-4FE8-B709-A0E974698228}"/>
          </ac:picMkLst>
        </pc:picChg>
        <pc:picChg chg="del">
          <ac:chgData name="Aman singh" userId="1bf66786127f6456" providerId="LiveId" clId="{D3832B65-92F4-4A5B-AC4C-E113490E16DB}" dt="2021-08-22T04:46:13.918" v="2" actId="478"/>
          <ac:picMkLst>
            <pc:docMk/>
            <pc:sldMk cId="2311409525" sldId="258"/>
            <ac:picMk id="6" creationId="{005B180F-27FC-4635-BF2A-6C949783FFFF}"/>
          </ac:picMkLst>
        </pc:picChg>
        <pc:cxnChg chg="mod">
          <ac:chgData name="Aman singh" userId="1bf66786127f6456" providerId="LiveId" clId="{D3832B65-92F4-4A5B-AC4C-E113490E16DB}" dt="2021-08-22T04:46:14.829" v="3"/>
          <ac:cxnSpMkLst>
            <pc:docMk/>
            <pc:sldMk cId="2311409525" sldId="258"/>
            <ac:cxnSpMk id="17" creationId="{DCDFAE08-2882-4444-814F-B354441D5D6F}"/>
          </ac:cxnSpMkLst>
        </pc:cxnChg>
        <pc:cxnChg chg="mod">
          <ac:chgData name="Aman singh" userId="1bf66786127f6456" providerId="LiveId" clId="{D3832B65-92F4-4A5B-AC4C-E113490E16DB}" dt="2021-08-22T04:46:14.829" v="3"/>
          <ac:cxnSpMkLst>
            <pc:docMk/>
            <pc:sldMk cId="2311409525" sldId="258"/>
            <ac:cxnSpMk id="18" creationId="{54A14100-DE7D-4661-BB7E-44B1C323A074}"/>
          </ac:cxnSpMkLst>
        </pc:cxnChg>
        <pc:cxnChg chg="mod">
          <ac:chgData name="Aman singh" userId="1bf66786127f6456" providerId="LiveId" clId="{D3832B65-92F4-4A5B-AC4C-E113490E16DB}" dt="2021-08-22T04:46:14.829" v="3"/>
          <ac:cxnSpMkLst>
            <pc:docMk/>
            <pc:sldMk cId="2311409525" sldId="258"/>
            <ac:cxnSpMk id="24" creationId="{97C86554-4427-4176-A774-CBAA4B733344}"/>
          </ac:cxnSpMkLst>
        </pc:cxnChg>
        <pc:cxnChg chg="mod">
          <ac:chgData name="Aman singh" userId="1bf66786127f6456" providerId="LiveId" clId="{D3832B65-92F4-4A5B-AC4C-E113490E16DB}" dt="2021-08-22T04:46:14.829" v="3"/>
          <ac:cxnSpMkLst>
            <pc:docMk/>
            <pc:sldMk cId="2311409525" sldId="258"/>
            <ac:cxnSpMk id="25" creationId="{CD34F9CC-FDA7-4786-A207-5FE181EED43C}"/>
          </ac:cxnSpMkLst>
        </pc:cxnChg>
        <pc:cxnChg chg="mod">
          <ac:chgData name="Aman singh" userId="1bf66786127f6456" providerId="LiveId" clId="{D3832B65-92F4-4A5B-AC4C-E113490E16DB}" dt="2021-08-22T04:46:14.829" v="3"/>
          <ac:cxnSpMkLst>
            <pc:docMk/>
            <pc:sldMk cId="2311409525" sldId="258"/>
            <ac:cxnSpMk id="26" creationId="{0E2C9D5C-DDAD-49BF-9097-91496B5828EA}"/>
          </ac:cxnSpMkLst>
        </pc:cxnChg>
        <pc:cxnChg chg="mod">
          <ac:chgData name="Aman singh" userId="1bf66786127f6456" providerId="LiveId" clId="{D3832B65-92F4-4A5B-AC4C-E113490E16DB}" dt="2021-08-22T04:46:14.829" v="3"/>
          <ac:cxnSpMkLst>
            <pc:docMk/>
            <pc:sldMk cId="2311409525" sldId="258"/>
            <ac:cxnSpMk id="27" creationId="{9A028970-AC1E-4DC9-9311-99755E9DECD1}"/>
          </ac:cxnSpMkLst>
        </pc:cxnChg>
        <pc:cxnChg chg="mod">
          <ac:chgData name="Aman singh" userId="1bf66786127f6456" providerId="LiveId" clId="{D3832B65-92F4-4A5B-AC4C-E113490E16DB}" dt="2021-08-22T04:46:14.829" v="3"/>
          <ac:cxnSpMkLst>
            <pc:docMk/>
            <pc:sldMk cId="2311409525" sldId="258"/>
            <ac:cxnSpMk id="28" creationId="{A4909D9E-F722-4E47-AFE3-61F57FE9BA22}"/>
          </ac:cxnSpMkLst>
        </pc:cxnChg>
        <pc:cxnChg chg="mod">
          <ac:chgData name="Aman singh" userId="1bf66786127f6456" providerId="LiveId" clId="{D3832B65-92F4-4A5B-AC4C-E113490E16DB}" dt="2021-08-22T04:46:14.829" v="3"/>
          <ac:cxnSpMkLst>
            <pc:docMk/>
            <pc:sldMk cId="2311409525" sldId="258"/>
            <ac:cxnSpMk id="29" creationId="{094E3AE6-276B-4A40-8AD1-A7B5C12B5C97}"/>
          </ac:cxnSpMkLst>
        </pc:cxnChg>
        <pc:cxnChg chg="mod">
          <ac:chgData name="Aman singh" userId="1bf66786127f6456" providerId="LiveId" clId="{D3832B65-92F4-4A5B-AC4C-E113490E16DB}" dt="2021-08-22T04:46:14.829" v="3"/>
          <ac:cxnSpMkLst>
            <pc:docMk/>
            <pc:sldMk cId="2311409525" sldId="258"/>
            <ac:cxnSpMk id="30" creationId="{16BB9186-555F-470F-B829-B55B3EF18DE3}"/>
          </ac:cxnSpMkLst>
        </pc:cxnChg>
        <pc:cxnChg chg="mod">
          <ac:chgData name="Aman singh" userId="1bf66786127f6456" providerId="LiveId" clId="{D3832B65-92F4-4A5B-AC4C-E113490E16DB}" dt="2021-08-22T04:46:14.829" v="3"/>
          <ac:cxnSpMkLst>
            <pc:docMk/>
            <pc:sldMk cId="2311409525" sldId="258"/>
            <ac:cxnSpMk id="31" creationId="{05D631E5-FAD5-4C10-B8DD-3E6CCCC8D982}"/>
          </ac:cxnSpMkLst>
        </pc:cxnChg>
        <pc:cxnChg chg="mod">
          <ac:chgData name="Aman singh" userId="1bf66786127f6456" providerId="LiveId" clId="{D3832B65-92F4-4A5B-AC4C-E113490E16DB}" dt="2021-08-22T04:46:14.829" v="3"/>
          <ac:cxnSpMkLst>
            <pc:docMk/>
            <pc:sldMk cId="2311409525" sldId="258"/>
            <ac:cxnSpMk id="32" creationId="{9EF72051-0A58-416E-80C0-81FFD551BF12}"/>
          </ac:cxnSpMkLst>
        </pc:cxnChg>
        <pc:cxnChg chg="mod">
          <ac:chgData name="Aman singh" userId="1bf66786127f6456" providerId="LiveId" clId="{D3832B65-92F4-4A5B-AC4C-E113490E16DB}" dt="2021-08-22T04:46:14.829" v="3"/>
          <ac:cxnSpMkLst>
            <pc:docMk/>
            <pc:sldMk cId="2311409525" sldId="258"/>
            <ac:cxnSpMk id="33" creationId="{F1207D57-73D5-4FA0-ADA4-0209D7A35407}"/>
          </ac:cxnSpMkLst>
        </pc:cxnChg>
        <pc:cxnChg chg="mod">
          <ac:chgData name="Aman singh" userId="1bf66786127f6456" providerId="LiveId" clId="{D3832B65-92F4-4A5B-AC4C-E113490E16DB}" dt="2021-08-22T04:46:14.829" v="3"/>
          <ac:cxnSpMkLst>
            <pc:docMk/>
            <pc:sldMk cId="2311409525" sldId="258"/>
            <ac:cxnSpMk id="35" creationId="{A828ED29-9EE8-4954-A930-E34E77A62EFB}"/>
          </ac:cxnSpMkLst>
        </pc:cxnChg>
        <pc:cxnChg chg="mod">
          <ac:chgData name="Aman singh" userId="1bf66786127f6456" providerId="LiveId" clId="{D3832B65-92F4-4A5B-AC4C-E113490E16DB}" dt="2021-08-22T04:46:14.829" v="3"/>
          <ac:cxnSpMkLst>
            <pc:docMk/>
            <pc:sldMk cId="2311409525" sldId="258"/>
            <ac:cxnSpMk id="36" creationId="{8B74CFB5-1DD3-4A7E-BD93-D6BF4E57A921}"/>
          </ac:cxnSpMkLst>
        </pc:cxnChg>
      </pc:sldChg>
      <pc:sldChg chg="del">
        <pc:chgData name="Aman singh" userId="1bf66786127f6456" providerId="LiveId" clId="{D3832B65-92F4-4A5B-AC4C-E113490E16DB}" dt="2021-08-22T07:47:03.575" v="293" actId="47"/>
        <pc:sldMkLst>
          <pc:docMk/>
          <pc:sldMk cId="4075432153" sldId="259"/>
        </pc:sldMkLst>
      </pc:sldChg>
      <pc:sldChg chg="addSp delSp modSp mod ord">
        <pc:chgData name="Aman singh" userId="1bf66786127f6456" providerId="LiveId" clId="{D3832B65-92F4-4A5B-AC4C-E113490E16DB}" dt="2021-08-22T04:48:40.724" v="261"/>
        <pc:sldMkLst>
          <pc:docMk/>
          <pc:sldMk cId="1059180981" sldId="260"/>
        </pc:sldMkLst>
        <pc:spChg chg="del">
          <ac:chgData name="Aman singh" userId="1bf66786127f6456" providerId="LiveId" clId="{D3832B65-92F4-4A5B-AC4C-E113490E16DB}" dt="2021-08-22T04:48:39.960" v="260" actId="478"/>
          <ac:spMkLst>
            <pc:docMk/>
            <pc:sldMk cId="1059180981" sldId="260"/>
            <ac:spMk id="20" creationId="{6B8DA715-1C10-4230-800B-98AE520949D5}"/>
          </ac:spMkLst>
        </pc:spChg>
        <pc:spChg chg="del">
          <ac:chgData name="Aman singh" userId="1bf66786127f6456" providerId="LiveId" clId="{D3832B65-92F4-4A5B-AC4C-E113490E16DB}" dt="2021-08-22T04:48:37.895" v="259" actId="478"/>
          <ac:spMkLst>
            <pc:docMk/>
            <pc:sldMk cId="1059180981" sldId="260"/>
            <ac:spMk id="21" creationId="{07EDA6D4-0583-4711-8081-A154FB4E4974}"/>
          </ac:spMkLst>
        </pc:spChg>
        <pc:spChg chg="add mod">
          <ac:chgData name="Aman singh" userId="1bf66786127f6456" providerId="LiveId" clId="{D3832B65-92F4-4A5B-AC4C-E113490E16DB}" dt="2021-08-22T04:48:40.724" v="261"/>
          <ac:spMkLst>
            <pc:docMk/>
            <pc:sldMk cId="1059180981" sldId="260"/>
            <ac:spMk id="22" creationId="{43FC7D8F-CC0E-4829-BE26-DCA518B49BC4}"/>
          </ac:spMkLst>
        </pc:spChg>
        <pc:grpChg chg="del">
          <ac:chgData name="Aman singh" userId="1bf66786127f6456" providerId="LiveId" clId="{D3832B65-92F4-4A5B-AC4C-E113490E16DB}" dt="2021-08-22T04:48:37.895" v="259" actId="478"/>
          <ac:grpSpMkLst>
            <pc:docMk/>
            <pc:sldMk cId="1059180981" sldId="260"/>
            <ac:grpSpMk id="6" creationId="{45CA4029-4A82-41CD-97CF-51E27A7F1EE3}"/>
          </ac:grpSpMkLst>
        </pc:grpChg>
        <pc:picChg chg="add mod">
          <ac:chgData name="Aman singh" userId="1bf66786127f6456" providerId="LiveId" clId="{D3832B65-92F4-4A5B-AC4C-E113490E16DB}" dt="2021-08-22T04:48:40.724" v="261"/>
          <ac:picMkLst>
            <pc:docMk/>
            <pc:sldMk cId="1059180981" sldId="260"/>
            <ac:picMk id="23" creationId="{2D7FB2F9-7C42-440F-9D05-5EB4462979A3}"/>
          </ac:picMkLst>
        </pc:picChg>
        <pc:cxnChg chg="mod">
          <ac:chgData name="Aman singh" userId="1bf66786127f6456" providerId="LiveId" clId="{D3832B65-92F4-4A5B-AC4C-E113490E16DB}" dt="2021-08-22T04:48:37.895" v="259" actId="478"/>
          <ac:cxnSpMkLst>
            <pc:docMk/>
            <pc:sldMk cId="1059180981" sldId="260"/>
            <ac:cxnSpMk id="12" creationId="{26C184EA-D283-406C-BE0C-A7B9EEA4AEC7}"/>
          </ac:cxnSpMkLst>
        </pc:cxnChg>
        <pc:cxnChg chg="mod">
          <ac:chgData name="Aman singh" userId="1bf66786127f6456" providerId="LiveId" clId="{D3832B65-92F4-4A5B-AC4C-E113490E16DB}" dt="2021-08-22T04:48:37.895" v="259" actId="478"/>
          <ac:cxnSpMkLst>
            <pc:docMk/>
            <pc:sldMk cId="1059180981" sldId="260"/>
            <ac:cxnSpMk id="13" creationId="{CF17F9EE-8F3D-4841-9328-AD62EA6D4041}"/>
          </ac:cxnSpMkLst>
        </pc:cxnChg>
        <pc:cxnChg chg="mod">
          <ac:chgData name="Aman singh" userId="1bf66786127f6456" providerId="LiveId" clId="{D3832B65-92F4-4A5B-AC4C-E113490E16DB}" dt="2021-08-22T04:48:37.895" v="259" actId="478"/>
          <ac:cxnSpMkLst>
            <pc:docMk/>
            <pc:sldMk cId="1059180981" sldId="260"/>
            <ac:cxnSpMk id="14" creationId="{B1DD3591-70A5-46B0-AF3C-CC9C873DC8A2}"/>
          </ac:cxnSpMkLst>
        </pc:cxnChg>
        <pc:cxnChg chg="mod">
          <ac:chgData name="Aman singh" userId="1bf66786127f6456" providerId="LiveId" clId="{D3832B65-92F4-4A5B-AC4C-E113490E16DB}" dt="2021-08-22T04:48:37.895" v="259" actId="478"/>
          <ac:cxnSpMkLst>
            <pc:docMk/>
            <pc:sldMk cId="1059180981" sldId="260"/>
            <ac:cxnSpMk id="15" creationId="{D12E3DFC-9987-4724-B6BD-B9978901FA92}"/>
          </ac:cxnSpMkLst>
        </pc:cxnChg>
        <pc:cxnChg chg="mod">
          <ac:chgData name="Aman singh" userId="1bf66786127f6456" providerId="LiveId" clId="{D3832B65-92F4-4A5B-AC4C-E113490E16DB}" dt="2021-08-22T04:48:37.895" v="259" actId="478"/>
          <ac:cxnSpMkLst>
            <pc:docMk/>
            <pc:sldMk cId="1059180981" sldId="260"/>
            <ac:cxnSpMk id="16" creationId="{85F0CB02-3A12-434D-88E6-4EABDFA9FF1D}"/>
          </ac:cxnSpMkLst>
        </pc:cxnChg>
        <pc:cxnChg chg="mod">
          <ac:chgData name="Aman singh" userId="1bf66786127f6456" providerId="LiveId" clId="{D3832B65-92F4-4A5B-AC4C-E113490E16DB}" dt="2021-08-22T04:48:37.895" v="259" actId="478"/>
          <ac:cxnSpMkLst>
            <pc:docMk/>
            <pc:sldMk cId="1059180981" sldId="260"/>
            <ac:cxnSpMk id="17" creationId="{56B2248A-4295-4DA5-ADD7-A99D7F5FE815}"/>
          </ac:cxnSpMkLst>
        </pc:cxnChg>
      </pc:sldChg>
      <pc:sldChg chg="addSp delSp modSp mod ord">
        <pc:chgData name="Aman singh" userId="1bf66786127f6456" providerId="LiveId" clId="{D3832B65-92F4-4A5B-AC4C-E113490E16DB}" dt="2021-08-22T04:52:24.252" v="284" actId="20577"/>
        <pc:sldMkLst>
          <pc:docMk/>
          <pc:sldMk cId="794963671" sldId="261"/>
        </pc:sldMkLst>
        <pc:spChg chg="del">
          <ac:chgData name="Aman singh" userId="1bf66786127f6456" providerId="LiveId" clId="{D3832B65-92F4-4A5B-AC4C-E113490E16DB}" dt="2021-08-22T04:49:45.617" v="264" actId="478"/>
          <ac:spMkLst>
            <pc:docMk/>
            <pc:sldMk cId="794963671" sldId="261"/>
            <ac:spMk id="4" creationId="{D15F9121-98B9-48DD-AEAC-77773E7C4A6A}"/>
          </ac:spMkLst>
        </pc:spChg>
        <pc:spChg chg="del">
          <ac:chgData name="Aman singh" userId="1bf66786127f6456" providerId="LiveId" clId="{D3832B65-92F4-4A5B-AC4C-E113490E16DB}" dt="2021-08-22T04:49:47.222" v="265" actId="478"/>
          <ac:spMkLst>
            <pc:docMk/>
            <pc:sldMk cId="794963671" sldId="261"/>
            <ac:spMk id="5" creationId="{F6BFF476-E9D7-45E8-8B6A-8D627B591411}"/>
          </ac:spMkLst>
        </pc:spChg>
        <pc:spChg chg="add mod">
          <ac:chgData name="Aman singh" userId="1bf66786127f6456" providerId="LiveId" clId="{D3832B65-92F4-4A5B-AC4C-E113490E16DB}" dt="2021-08-22T04:49:58.768" v="268" actId="20577"/>
          <ac:spMkLst>
            <pc:docMk/>
            <pc:sldMk cId="794963671" sldId="261"/>
            <ac:spMk id="8" creationId="{55FBE0B1-BCAA-4004-A10A-E244277CC3EC}"/>
          </ac:spMkLst>
        </pc:spChg>
        <pc:spChg chg="add mod">
          <ac:chgData name="Aman singh" userId="1bf66786127f6456" providerId="LiveId" clId="{D3832B65-92F4-4A5B-AC4C-E113490E16DB}" dt="2021-08-22T04:52:24.252" v="284" actId="20577"/>
          <ac:spMkLst>
            <pc:docMk/>
            <pc:sldMk cId="794963671" sldId="261"/>
            <ac:spMk id="9" creationId="{94F445A0-D72D-4AE2-A747-482A64739B90}"/>
          </ac:spMkLst>
        </pc:spChg>
        <pc:picChg chg="del">
          <ac:chgData name="Aman singh" userId="1bf66786127f6456" providerId="LiveId" clId="{D3832B65-92F4-4A5B-AC4C-E113490E16DB}" dt="2021-08-22T04:49:48.328" v="266" actId="478"/>
          <ac:picMkLst>
            <pc:docMk/>
            <pc:sldMk cId="794963671" sldId="261"/>
            <ac:picMk id="6" creationId="{C751DB33-8C31-4A0D-A9C3-5BBE2857C8C6}"/>
          </ac:picMkLst>
        </pc:picChg>
      </pc:sldChg>
      <pc:sldChg chg="addSp delSp modSp mod ord">
        <pc:chgData name="Aman singh" userId="1bf66786127f6456" providerId="LiveId" clId="{D3832B65-92F4-4A5B-AC4C-E113490E16DB}" dt="2021-08-22T04:53:13.558" v="287" actId="1076"/>
        <pc:sldMkLst>
          <pc:docMk/>
          <pc:sldMk cId="2495658620" sldId="262"/>
        </pc:sldMkLst>
        <pc:spChg chg="del">
          <ac:chgData name="Aman singh" userId="1bf66786127f6456" providerId="LiveId" clId="{D3832B65-92F4-4A5B-AC4C-E113490E16DB}" dt="2021-08-22T04:51:26.760" v="274" actId="478"/>
          <ac:spMkLst>
            <pc:docMk/>
            <pc:sldMk cId="2495658620" sldId="262"/>
            <ac:spMk id="4" creationId="{46F2D7BB-7565-45CB-B25A-30515AFC3A02}"/>
          </ac:spMkLst>
        </pc:spChg>
        <pc:spChg chg="del">
          <ac:chgData name="Aman singh" userId="1bf66786127f6456" providerId="LiveId" clId="{D3832B65-92F4-4A5B-AC4C-E113490E16DB}" dt="2021-08-22T04:51:26.760" v="274" actId="478"/>
          <ac:spMkLst>
            <pc:docMk/>
            <pc:sldMk cId="2495658620" sldId="262"/>
            <ac:spMk id="5" creationId="{24AAF7C4-0067-4994-BDDC-EE7FFE626C10}"/>
          </ac:spMkLst>
        </pc:spChg>
        <pc:spChg chg="add mod">
          <ac:chgData name="Aman singh" userId="1bf66786127f6456" providerId="LiveId" clId="{D3832B65-92F4-4A5B-AC4C-E113490E16DB}" dt="2021-08-22T04:51:27.809" v="275"/>
          <ac:spMkLst>
            <pc:docMk/>
            <pc:sldMk cId="2495658620" sldId="262"/>
            <ac:spMk id="8" creationId="{79BF190A-B9BD-4F43-B829-543D1C7B9B0B}"/>
          </ac:spMkLst>
        </pc:spChg>
        <pc:spChg chg="add mod">
          <ac:chgData name="Aman singh" userId="1bf66786127f6456" providerId="LiveId" clId="{D3832B65-92F4-4A5B-AC4C-E113490E16DB}" dt="2021-08-22T04:51:27.809" v="275"/>
          <ac:spMkLst>
            <pc:docMk/>
            <pc:sldMk cId="2495658620" sldId="262"/>
            <ac:spMk id="9" creationId="{205D4602-1692-4CCB-99A9-DB0FEFA154CB}"/>
          </ac:spMkLst>
        </pc:spChg>
        <pc:picChg chg="del">
          <ac:chgData name="Aman singh" userId="1bf66786127f6456" providerId="LiveId" clId="{D3832B65-92F4-4A5B-AC4C-E113490E16DB}" dt="2021-08-22T04:51:26.760" v="274" actId="478"/>
          <ac:picMkLst>
            <pc:docMk/>
            <pc:sldMk cId="2495658620" sldId="262"/>
            <ac:picMk id="6" creationId="{CB7EE4F5-3BDE-49DE-9D04-2BB126D171B2}"/>
          </ac:picMkLst>
        </pc:picChg>
        <pc:picChg chg="add mod">
          <ac:chgData name="Aman singh" userId="1bf66786127f6456" providerId="LiveId" clId="{D3832B65-92F4-4A5B-AC4C-E113490E16DB}" dt="2021-08-22T04:53:13.558" v="287" actId="1076"/>
          <ac:picMkLst>
            <pc:docMk/>
            <pc:sldMk cId="2495658620" sldId="262"/>
            <ac:picMk id="10" creationId="{6C61652E-D6BF-4799-87BD-08181B87D6BF}"/>
          </ac:picMkLst>
        </pc:picChg>
      </pc:sldChg>
      <pc:sldChg chg="del ord">
        <pc:chgData name="Aman singh" userId="1bf66786127f6456" providerId="LiveId" clId="{D3832B65-92F4-4A5B-AC4C-E113490E16DB}" dt="2021-08-22T07:47:01.246" v="291" actId="47"/>
        <pc:sldMkLst>
          <pc:docMk/>
          <pc:sldMk cId="3610868088" sldId="263"/>
        </pc:sldMkLst>
      </pc:sldChg>
      <pc:sldChg chg="del">
        <pc:chgData name="Aman singh" userId="1bf66786127f6456" providerId="LiveId" clId="{D3832B65-92F4-4A5B-AC4C-E113490E16DB}" dt="2021-08-22T07:47:04.186" v="294" actId="47"/>
        <pc:sldMkLst>
          <pc:docMk/>
          <pc:sldMk cId="870983869" sldId="264"/>
        </pc:sldMkLst>
      </pc:sldChg>
      <pc:sldChg chg="del">
        <pc:chgData name="Aman singh" userId="1bf66786127f6456" providerId="LiveId" clId="{D3832B65-92F4-4A5B-AC4C-E113490E16DB}" dt="2021-08-22T07:47:05.742" v="295" actId="47"/>
        <pc:sldMkLst>
          <pc:docMk/>
          <pc:sldMk cId="2224226720" sldId="265"/>
        </pc:sldMkLst>
      </pc:sldChg>
      <pc:sldChg chg="del">
        <pc:chgData name="Aman singh" userId="1bf66786127f6456" providerId="LiveId" clId="{D3832B65-92F4-4A5B-AC4C-E113490E16DB}" dt="2021-08-22T07:47:06.317" v="296" actId="47"/>
        <pc:sldMkLst>
          <pc:docMk/>
          <pc:sldMk cId="618096904" sldId="266"/>
        </pc:sldMkLst>
      </pc:sldChg>
      <pc:sldChg chg="del">
        <pc:chgData name="Aman singh" userId="1bf66786127f6456" providerId="LiveId" clId="{D3832B65-92F4-4A5B-AC4C-E113490E16DB}" dt="2021-08-22T07:47:06.848" v="297" actId="47"/>
        <pc:sldMkLst>
          <pc:docMk/>
          <pc:sldMk cId="3656945896" sldId="267"/>
        </pc:sldMkLst>
      </pc:sldChg>
      <pc:sldChg chg="del">
        <pc:chgData name="Aman singh" userId="1bf66786127f6456" providerId="LiveId" clId="{D3832B65-92F4-4A5B-AC4C-E113490E16DB}" dt="2021-08-22T07:47:07.447" v="298" actId="47"/>
        <pc:sldMkLst>
          <pc:docMk/>
          <pc:sldMk cId="2807881693" sldId="268"/>
        </pc:sldMkLst>
      </pc:sldChg>
      <pc:sldChg chg="del">
        <pc:chgData name="Aman singh" userId="1bf66786127f6456" providerId="LiveId" clId="{D3832B65-92F4-4A5B-AC4C-E113490E16DB}" dt="2021-08-22T07:47:08.376" v="299" actId="47"/>
        <pc:sldMkLst>
          <pc:docMk/>
          <pc:sldMk cId="2456308365" sldId="269"/>
        </pc:sldMkLst>
      </pc:sldChg>
      <pc:sldChg chg="del">
        <pc:chgData name="Aman singh" userId="1bf66786127f6456" providerId="LiveId" clId="{D3832B65-92F4-4A5B-AC4C-E113490E16DB}" dt="2021-08-22T07:47:09.319" v="300" actId="47"/>
        <pc:sldMkLst>
          <pc:docMk/>
          <pc:sldMk cId="3976783827" sldId="270"/>
        </pc:sldMkLst>
      </pc:sldChg>
      <pc:sldChg chg="del">
        <pc:chgData name="Aman singh" userId="1bf66786127f6456" providerId="LiveId" clId="{D3832B65-92F4-4A5B-AC4C-E113490E16DB}" dt="2021-08-22T07:47:09.903" v="301" actId="47"/>
        <pc:sldMkLst>
          <pc:docMk/>
          <pc:sldMk cId="676968744" sldId="271"/>
        </pc:sldMkLst>
      </pc:sldChg>
      <pc:sldChg chg="del">
        <pc:chgData name="Aman singh" userId="1bf66786127f6456" providerId="LiveId" clId="{D3832B65-92F4-4A5B-AC4C-E113490E16DB}" dt="2021-08-22T07:47:10.759" v="302" actId="47"/>
        <pc:sldMkLst>
          <pc:docMk/>
          <pc:sldMk cId="3033741861" sldId="272"/>
        </pc:sldMkLst>
      </pc:sldChg>
      <pc:sldChg chg="del">
        <pc:chgData name="Aman singh" userId="1bf66786127f6456" providerId="LiveId" clId="{D3832B65-92F4-4A5B-AC4C-E113490E16DB}" dt="2021-08-22T07:47:11.954" v="303" actId="47"/>
        <pc:sldMkLst>
          <pc:docMk/>
          <pc:sldMk cId="2067800506" sldId="273"/>
        </pc:sldMkLst>
      </pc:sldChg>
      <pc:sldChg chg="del">
        <pc:chgData name="Aman singh" userId="1bf66786127f6456" providerId="LiveId" clId="{D3832B65-92F4-4A5B-AC4C-E113490E16DB}" dt="2021-08-22T07:47:13.452" v="304" actId="47"/>
        <pc:sldMkLst>
          <pc:docMk/>
          <pc:sldMk cId="913621430" sldId="274"/>
        </pc:sldMkLst>
      </pc:sldChg>
      <pc:sldChg chg="del">
        <pc:chgData name="Aman singh" userId="1bf66786127f6456" providerId="LiveId" clId="{D3832B65-92F4-4A5B-AC4C-E113490E16DB}" dt="2021-08-22T07:47:13.947" v="305" actId="47"/>
        <pc:sldMkLst>
          <pc:docMk/>
          <pc:sldMk cId="847260745" sldId="275"/>
        </pc:sldMkLst>
      </pc:sldChg>
      <pc:sldChg chg="del ord">
        <pc:chgData name="Aman singh" userId="1bf66786127f6456" providerId="LiveId" clId="{D3832B65-92F4-4A5B-AC4C-E113490E16DB}" dt="2021-08-22T07:47:22.219" v="308" actId="47"/>
        <pc:sldMkLst>
          <pc:docMk/>
          <pc:sldMk cId="687463051" sldId="277"/>
        </pc:sldMkLst>
      </pc:sldChg>
      <pc:sldChg chg="modSp mod">
        <pc:chgData name="Aman singh" userId="1bf66786127f6456" providerId="LiveId" clId="{D3832B65-92F4-4A5B-AC4C-E113490E16DB}" dt="2021-08-22T07:48:37.947" v="509" actId="1076"/>
        <pc:sldMkLst>
          <pc:docMk/>
          <pc:sldMk cId="422378405" sldId="278"/>
        </pc:sldMkLst>
        <pc:spChg chg="mod">
          <ac:chgData name="Aman singh" userId="1bf66786127f6456" providerId="LiveId" clId="{D3832B65-92F4-4A5B-AC4C-E113490E16DB}" dt="2021-08-22T07:48:37.947" v="509" actId="1076"/>
          <ac:spMkLst>
            <pc:docMk/>
            <pc:sldMk cId="422378405" sldId="278"/>
            <ac:spMk id="3" creationId="{AEE2236C-81BA-4ADA-A2C0-1855FDD1C1A2}"/>
          </ac:spMkLst>
        </pc:spChg>
      </pc:sldChg>
      <pc:sldChg chg="addSp delSp modSp new del mod">
        <pc:chgData name="Aman singh" userId="1bf66786127f6456" providerId="LiveId" clId="{D3832B65-92F4-4A5B-AC4C-E113490E16DB}" dt="2021-08-22T04:53:07.218" v="285" actId="47"/>
        <pc:sldMkLst>
          <pc:docMk/>
          <pc:sldMk cId="949552234" sldId="279"/>
        </pc:sldMkLst>
        <pc:spChg chg="del">
          <ac:chgData name="Aman singh" userId="1bf66786127f6456" providerId="LiveId" clId="{D3832B65-92F4-4A5B-AC4C-E113490E16DB}" dt="2021-08-22T04:50:20.732" v="271" actId="478"/>
          <ac:spMkLst>
            <pc:docMk/>
            <pc:sldMk cId="949552234" sldId="279"/>
            <ac:spMk id="2" creationId="{530D5732-C222-46F2-8873-534B7A282618}"/>
          </ac:spMkLst>
        </pc:spChg>
        <pc:spChg chg="del">
          <ac:chgData name="Aman singh" userId="1bf66786127f6456" providerId="LiveId" clId="{D3832B65-92F4-4A5B-AC4C-E113490E16DB}" dt="2021-08-22T04:50:20.732" v="271" actId="478"/>
          <ac:spMkLst>
            <pc:docMk/>
            <pc:sldMk cId="949552234" sldId="279"/>
            <ac:spMk id="3" creationId="{A574ACD8-065C-498F-905B-E8766C9654D0}"/>
          </ac:spMkLst>
        </pc:spChg>
        <pc:spChg chg="add mod">
          <ac:chgData name="Aman singh" userId="1bf66786127f6456" providerId="LiveId" clId="{D3832B65-92F4-4A5B-AC4C-E113490E16DB}" dt="2021-08-22T04:50:17.530" v="270"/>
          <ac:spMkLst>
            <pc:docMk/>
            <pc:sldMk cId="949552234" sldId="279"/>
            <ac:spMk id="5" creationId="{8E9A38DC-4A26-4E2B-BE1F-0D5731E08146}"/>
          </ac:spMkLst>
        </pc:spChg>
        <pc:picChg chg="add mod">
          <ac:chgData name="Aman singh" userId="1bf66786127f6456" providerId="LiveId" clId="{D3832B65-92F4-4A5B-AC4C-E113490E16DB}" dt="2021-08-22T04:50:17.530" v="270"/>
          <ac:picMkLst>
            <pc:docMk/>
            <pc:sldMk cId="949552234" sldId="279"/>
            <ac:picMk id="6" creationId="{9AC672F1-D5D0-40CD-A287-F0D029F7A2C5}"/>
          </ac:picMkLst>
        </pc:picChg>
      </pc:sldChg>
      <pc:sldChg chg="new del">
        <pc:chgData name="Aman singh" userId="1bf66786127f6456" providerId="LiveId" clId="{D3832B65-92F4-4A5B-AC4C-E113490E16DB}" dt="2021-08-22T07:47:01.996" v="292" actId="47"/>
        <pc:sldMkLst>
          <pc:docMk/>
          <pc:sldMk cId="951231539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5DAB8-3C8C-4933-8685-F8006350E27E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CE515-559A-4BC1-AF64-7376C13D7A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915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50CC-3721-4278-9DE0-0466E4F09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BDCEA-EF64-462F-B856-26FEA7F1B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C3C7F-116F-42BF-8BD0-A783D090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0D77-2706-4DD7-B04E-94D1E211BC02}" type="datetime1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64257-E5D6-41B2-BF04-88BB9CBD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AFF5B-FAB5-4FDC-9531-FAEE0F8B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E99BB7C9-7B40-4FA0-8960-B010047CD29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76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8974-70CF-45D4-92ED-532E25B4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106BA-614E-4507-8DE2-5C83E8B50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42F5C-4CC7-4D60-BED9-F7B561B6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1F5C-4BB4-4AF6-A17D-A87A6C471263}" type="datetime1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4E3C7-57E4-4A49-9DF5-4502064E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61975-0283-46E5-A544-FE40997B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B7C9-7B40-4FA0-8960-B010047CD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33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AEDCD2-286E-4E3C-BCE6-5D8335E21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0F735-49A6-4EB2-9738-0F0E707AF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47574-8F38-42DE-8278-A5F94B51F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AEA1-6E95-4D2A-BBCD-D2EF9C027076}" type="datetime1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59F7F-4B9C-47B0-80F3-65F808F7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957B2-C793-44D7-BE82-A8BB3B5B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B7C9-7B40-4FA0-8960-B010047CD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36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FE7A-B847-45E4-B246-C52FCC1F5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DB0FF-105C-4724-9441-002D0E819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7B595-A475-42D2-ADE7-9B83FB83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C70A-DAB7-4DD0-9C50-8FC9917121A9}" type="datetime1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D175E-7313-49F4-B595-B4F69E8E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00532-6B15-4C83-BD4B-6313F24D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E99BB7C9-7B40-4FA0-8960-B010047CD29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379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0B46-5545-431C-8705-462D6AC32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05444-02D6-4DDA-98EF-64FBC3EFB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9FA59-ACE5-43EA-908F-02A71E04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DA32-96BF-430B-8E09-924A8C61F196}" type="datetime1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446ED-9510-4487-AC13-C5496E1C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F2C3F-141D-478B-8B60-20E49051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E99BB7C9-7B40-4FA0-8960-B010047CD29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987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3BEE-166C-4D9C-9402-AC9F2465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EFB1-C813-4611-B822-8C20A3BE1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767C-E584-41DD-819C-CFDE232E5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B4189-5C0A-456C-8336-6DB36E5B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51D8-52E9-4C63-B9F8-58E8C70D0DF6}" type="datetime1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12A6C-A445-4B0E-8A71-A9A95C00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9D9D-A425-4769-9090-8A25428C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B7C9-7B40-4FA0-8960-B010047CD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95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938A3-FC80-4945-AF6D-408E6F1C0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AB4CE-79BD-4316-9637-F82951371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71867-3D2E-4CD1-82E8-EC63D6968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6A99E8-BFB6-4DD8-A0C8-57AD6EA18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AB7B8-1565-4AC4-A90A-5AF9E8177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1E0FE3-709D-4B4A-947E-25EBE0F2D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7418-9B49-4CE0-82E6-136F14878E33}" type="datetime1">
              <a:rPr lang="en-IN" smtClean="0"/>
              <a:t>24-08-2021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8605E-62AA-4FF2-A341-681A5B93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2D2971-BA01-409A-8AB4-99EDC3AC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B7C9-7B40-4FA0-8960-B010047CD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16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90F2-4971-43CE-9C4F-466D552AC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BF4E8-51FE-45F1-9387-BC73EBA6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AAA6-0DE6-449E-A0EA-346DBF3D6526}" type="datetime1">
              <a:rPr lang="en-IN" smtClean="0"/>
              <a:t>24-08-2021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CEADA-625E-453A-9D7E-BB3303AB1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A7FB7-A964-49C6-A406-D8338C6D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B7C9-7B40-4FA0-8960-B010047CD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30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355C50-316D-4A05-A131-98F0344F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6F85-F83B-4653-8772-89510766FEAB}" type="datetime1">
              <a:rPr lang="en-IN" smtClean="0"/>
              <a:t>24-08-2021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62A22-A916-455D-A9F2-F58E5472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258FE-852B-470B-B259-63F41F9C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E99BB7C9-7B40-4FA0-8960-B010047CD2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85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6C86-C5CD-469A-B393-70AAC37D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79BD9-8CD9-43E1-AC47-F4174102E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426F5-3FB6-48AB-8B59-7FF029951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4C746-9D92-4F14-9F07-8055DE8F2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8CC2-812C-4BC4-9C61-AB5CEE5FC858}" type="datetime1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FCB89-4C41-4E43-AE55-F7A35E87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04E50-3C34-4A9B-B019-6E735944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B7C9-7B40-4FA0-8960-B010047CD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75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9071-3E4B-4AFA-A61C-EDDC04BE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23D1C-101A-4FA7-8F26-C1750FA20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D7FC2-FFA1-4641-AE56-0CA3DD257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5EC15-3BDF-4E87-A8D1-6D518C3D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991C-6815-4252-A0DF-34CDB027C9B9}" type="datetime1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0E1AA-4DF6-481F-873C-8F1F02EB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0CFBC-004B-4BB7-B181-7C8D91D4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B7C9-7B40-4FA0-8960-B010047CD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32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03882-7FDD-440E-8688-ECD1CBA06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BCA4C-8008-4989-8459-1AC0C8B50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4B994-6B4E-4068-A622-382AE90A4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50577-88B9-425B-92D2-B96DC7EBFEB1}" type="datetime1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92AB2-F41F-43EA-9D11-A5F315E04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8DB44-1E47-4D56-B102-CE1579C97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4824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BB7C9-7B40-4FA0-8960-B010047CD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12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11" Type="http://schemas.microsoft.com/office/2007/relationships/hdphoto" Target="../media/hdphoto3.wdp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microsoft.com/office/2007/relationships/hdphoto" Target="../media/hdphoto2.wdp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8A96E687-1C9F-4597-BA17-680E18FF9F7B}"/>
              </a:ext>
            </a:extLst>
          </p:cNvPr>
          <p:cNvGrpSpPr/>
          <p:nvPr/>
        </p:nvGrpSpPr>
        <p:grpSpPr>
          <a:xfrm>
            <a:off x="1708887" y="5679500"/>
            <a:ext cx="3671848" cy="400110"/>
            <a:chOff x="1708887" y="5679500"/>
            <a:chExt cx="3671848" cy="40011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C55B816-BF13-4BDF-9A65-B319B154EAB8}"/>
                </a:ext>
              </a:extLst>
            </p:cNvPr>
            <p:cNvSpPr/>
            <p:nvPr/>
          </p:nvSpPr>
          <p:spPr>
            <a:xfrm>
              <a:off x="1820410" y="5912663"/>
              <a:ext cx="3560325" cy="108000"/>
            </a:xfrm>
            <a:prstGeom prst="rect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0213DF6-C044-4292-A7A2-B33514F817F8}"/>
                </a:ext>
              </a:extLst>
            </p:cNvPr>
            <p:cNvSpPr/>
            <p:nvPr/>
          </p:nvSpPr>
          <p:spPr>
            <a:xfrm>
              <a:off x="1708887" y="5679500"/>
              <a:ext cx="2776722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Nirmala UI" panose="020B0502040204020203" pitchFamily="34" charset="0"/>
                  <a:ea typeface="Nirmala UI" panose="020B0502040204020203" pitchFamily="34" charset="0"/>
                  <a:cs typeface="Nirmala UI" panose="020B0502040204020203" pitchFamily="34" charset="0"/>
                </a:rPr>
                <a:t>Instructor: Aman Singh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9263898-9EF9-4E7B-ABE3-D82047B23CCA}"/>
              </a:ext>
            </a:extLst>
          </p:cNvPr>
          <p:cNvGrpSpPr/>
          <p:nvPr/>
        </p:nvGrpSpPr>
        <p:grpSpPr>
          <a:xfrm>
            <a:off x="2245546" y="1119900"/>
            <a:ext cx="4584897" cy="1915711"/>
            <a:chOff x="2235870" y="851672"/>
            <a:chExt cx="4584897" cy="1915711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F5F9BEAA-2DFC-43AA-883E-AB8AE525C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35870" y="851672"/>
              <a:ext cx="1915711" cy="1915711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E2C536-C9A4-4888-9311-A104A54CC800}"/>
                </a:ext>
              </a:extLst>
            </p:cNvPr>
            <p:cNvSpPr/>
            <p:nvPr/>
          </p:nvSpPr>
          <p:spPr>
            <a:xfrm>
              <a:off x="4257245" y="1201443"/>
              <a:ext cx="256352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0"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tylus BT" panose="020E0402020206020304" pitchFamily="34" charset="0"/>
                </a:rPr>
                <a:t>Internet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4DA605-9488-40A2-ADFA-5DAA8E74E031}"/>
                </a:ext>
              </a:extLst>
            </p:cNvPr>
            <p:cNvSpPr/>
            <p:nvPr/>
          </p:nvSpPr>
          <p:spPr>
            <a:xfrm>
              <a:off x="4208819" y="1217919"/>
              <a:ext cx="256352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tylus BT" panose="020E0402020206020304" pitchFamily="34" charset="0"/>
                </a:rPr>
                <a:t>Internet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7C0E22B-EEFB-469C-9DBD-F767F6654B5A}"/>
              </a:ext>
            </a:extLst>
          </p:cNvPr>
          <p:cNvGrpSpPr/>
          <p:nvPr/>
        </p:nvGrpSpPr>
        <p:grpSpPr>
          <a:xfrm>
            <a:off x="3264376" y="3996789"/>
            <a:ext cx="4088905" cy="1687927"/>
            <a:chOff x="3695685" y="4101751"/>
            <a:chExt cx="4088905" cy="1687927"/>
          </a:xfrm>
        </p:grpSpPr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96843BF3-5580-4BEB-BB36-CE869CF9D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95685" y="4101751"/>
              <a:ext cx="1687927" cy="1687927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B18162B-D60C-4419-91B1-44D06B679FF1}"/>
                </a:ext>
              </a:extLst>
            </p:cNvPr>
            <p:cNvSpPr/>
            <p:nvPr/>
          </p:nvSpPr>
          <p:spPr>
            <a:xfrm>
              <a:off x="5662606" y="4546807"/>
              <a:ext cx="20890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tylus BT" panose="020E0402020206020304" pitchFamily="34" charset="0"/>
                </a:rPr>
                <a:t>Things</a:t>
              </a:r>
              <a:endParaRPr lang="en-US" sz="5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ylus BT" panose="020E04020202060203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1E9D72C-C107-4F19-B2B7-A5B6D0CDD619}"/>
                </a:ext>
              </a:extLst>
            </p:cNvPr>
            <p:cNvSpPr/>
            <p:nvPr/>
          </p:nvSpPr>
          <p:spPr>
            <a:xfrm>
              <a:off x="5695557" y="4522093"/>
              <a:ext cx="20890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tylus BT" panose="020E0402020206020304" pitchFamily="34" charset="0"/>
                </a:rPr>
                <a:t>Things</a:t>
              </a:r>
              <a:endPara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ylus BT" panose="020E0402020206020304" pitchFamily="34" charset="0"/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3884AD52-1D4F-419C-B7AB-9DE2C0C1F6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94496" y="918679"/>
            <a:ext cx="4876800" cy="487680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76DA05E2-CB99-40A4-9A32-82CB9823C302}"/>
              </a:ext>
            </a:extLst>
          </p:cNvPr>
          <p:cNvGrpSpPr/>
          <p:nvPr/>
        </p:nvGrpSpPr>
        <p:grpSpPr>
          <a:xfrm>
            <a:off x="5487004" y="2641835"/>
            <a:ext cx="3520884" cy="1430488"/>
            <a:chOff x="5243350" y="2635312"/>
            <a:chExt cx="3520884" cy="1430488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E9F2F36-20DA-41FC-A107-6728AEE60A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8050" b="89977" l="9996" r="89983">
                          <a14:foregroundMark x1="23497" y1="8050" x2="74869" y2="890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21" t="6367" r="21408" b="15075"/>
            <a:stretch/>
          </p:blipFill>
          <p:spPr>
            <a:xfrm>
              <a:off x="6707123" y="2635312"/>
              <a:ext cx="2057111" cy="143048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8624A9E-915A-4EBF-820D-090C56290643}"/>
                </a:ext>
              </a:extLst>
            </p:cNvPr>
            <p:cNvSpPr/>
            <p:nvPr/>
          </p:nvSpPr>
          <p:spPr>
            <a:xfrm>
              <a:off x="5243350" y="2971139"/>
              <a:ext cx="90441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0">
                    <a:solidFill>
                      <a:schemeClr val="accent6"/>
                    </a:solidFill>
                  </a:ln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tylus BT" panose="020E0402020206020304" pitchFamily="34" charset="0"/>
                </a:rPr>
                <a:t>Of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DE27A1F-4637-4660-8665-C6CE14624340}"/>
                </a:ext>
              </a:extLst>
            </p:cNvPr>
            <p:cNvSpPr/>
            <p:nvPr/>
          </p:nvSpPr>
          <p:spPr>
            <a:xfrm>
              <a:off x="5276521" y="3005728"/>
              <a:ext cx="90441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tylus BT" panose="020E0402020206020304" pitchFamily="34" charset="0"/>
                </a:rPr>
                <a:t>Of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E9F265-DC84-4458-979C-A7D88DEE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B7C9-7B40-4FA0-8960-B010047CD29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51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9F9B66C6-A288-405E-9012-70BA2676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B7C9-7B40-4FA0-8960-B010047CD29E}" type="slidenum">
              <a:rPr lang="en-IN" smtClean="0"/>
              <a:t>2</a:t>
            </a:fld>
            <a:endParaRPr lang="en-IN" dirty="0"/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7CBA58EA-554F-4CFF-86BA-48EF24600912}"/>
              </a:ext>
            </a:extLst>
          </p:cNvPr>
          <p:cNvSpPr txBox="1">
            <a:spLocks/>
          </p:cNvSpPr>
          <p:nvPr/>
        </p:nvSpPr>
        <p:spPr>
          <a:xfrm>
            <a:off x="2067249" y="811353"/>
            <a:ext cx="8360230" cy="755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Relay</a:t>
            </a:r>
            <a:endParaRPr lang="en-IN" dirty="0">
              <a:latin typeface="+mn-lt"/>
            </a:endParaRPr>
          </a:p>
        </p:txBody>
      </p:sp>
      <p:pic>
        <p:nvPicPr>
          <p:cNvPr id="7" name="Picture 2" descr="The Relay - an electromechanical amplifier">
            <a:extLst>
              <a:ext uri="{FF2B5EF4-FFF2-40B4-BE49-F238E27FC236}">
                <a16:creationId xmlns:a16="http://schemas.microsoft.com/office/drawing/2014/main" id="{8488F9AA-F426-4BBD-8170-48CE8250C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72" y="2227144"/>
            <a:ext cx="5904451" cy="335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uy 4 Channel Relay 5V 10A Module Opto Coupler for Arduino">
            <a:extLst>
              <a:ext uri="{FF2B5EF4-FFF2-40B4-BE49-F238E27FC236}">
                <a16:creationId xmlns:a16="http://schemas.microsoft.com/office/drawing/2014/main" id="{3D999944-4335-4199-9598-4663EACD6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133" y="2308247"/>
            <a:ext cx="4394927" cy="251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30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5F622-5D03-4B1F-94DD-0FCEDA18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B7C9-7B40-4FA0-8960-B010047CD29E}" type="slidenum">
              <a:rPr lang="en-IN" smtClean="0"/>
              <a:t>3</a:t>
            </a:fld>
            <a:endParaRPr lang="en-IN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6545915-9282-423D-BA3C-B7BE6D14B466}"/>
              </a:ext>
            </a:extLst>
          </p:cNvPr>
          <p:cNvSpPr txBox="1">
            <a:spLocks/>
          </p:cNvSpPr>
          <p:nvPr/>
        </p:nvSpPr>
        <p:spPr>
          <a:xfrm>
            <a:off x="2067249" y="811353"/>
            <a:ext cx="8360230" cy="755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Cloud Computing?</a:t>
            </a:r>
            <a:endParaRPr lang="en-IN" dirty="0">
              <a:latin typeface="+mn-lt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FE76760D-5FE1-4111-9B07-A72B1BD769B5}"/>
              </a:ext>
            </a:extLst>
          </p:cNvPr>
          <p:cNvSpPr txBox="1">
            <a:spLocks/>
          </p:cNvSpPr>
          <p:nvPr/>
        </p:nvSpPr>
        <p:spPr>
          <a:xfrm>
            <a:off x="1375747" y="1875177"/>
            <a:ext cx="8007150" cy="4014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Cloud computing is delivery of different services through the internet. These resources include tools and applications like data storage, servers, databases, networking, and software.</a:t>
            </a:r>
          </a:p>
          <a:p>
            <a:r>
              <a:rPr lang="en-US" sz="2000" dirty="0">
                <a:latin typeface="+mj-lt"/>
              </a:rPr>
              <a:t>Rather than keeping files on a proprietary hard drive or local storage device, cloud-based storage makes it possible to save them to a remote database. As long as an electronic device has access to the web, it has access to the data and software programs to run it.</a:t>
            </a:r>
          </a:p>
          <a:p>
            <a:r>
              <a:rPr lang="en-US" sz="2000" dirty="0">
                <a:latin typeface="+mj-lt"/>
              </a:rPr>
              <a:t>It is cost saving, increase productivity, speed and efficiency, performance and security.</a:t>
            </a:r>
          </a:p>
          <a:p>
            <a:r>
              <a:rPr lang="en-US" sz="2000" dirty="0">
                <a:latin typeface="+mj-lt"/>
              </a:rPr>
              <a:t>Most of the businesses and startup today use cloud computing. </a:t>
            </a:r>
          </a:p>
        </p:txBody>
      </p:sp>
    </p:spTree>
    <p:extLst>
      <p:ext uri="{BB962C8B-B14F-4D97-AF65-F5344CB8AC3E}">
        <p14:creationId xmlns:p14="http://schemas.microsoft.com/office/powerpoint/2010/main" val="249565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C218D-B3E3-4650-A526-15AC4931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B7C9-7B40-4FA0-8960-B010047CD29E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2C9E25-EF69-4A8A-A52B-C9CCF4259346}"/>
              </a:ext>
            </a:extLst>
          </p:cNvPr>
          <p:cNvSpPr/>
          <p:nvPr/>
        </p:nvSpPr>
        <p:spPr>
          <a:xfrm>
            <a:off x="2067249" y="1896158"/>
            <a:ext cx="766094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7CAFD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>
                <a:ln w="0"/>
                <a:solidFill>
                  <a:srgbClr val="7CAFD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 do not store and </a:t>
            </a:r>
          </a:p>
          <a:p>
            <a:pPr algn="ctr"/>
            <a:r>
              <a:rPr lang="en-US" sz="5400" dirty="0">
                <a:ln w="0"/>
                <a:solidFill>
                  <a:srgbClr val="7CAFD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process data on air its just </a:t>
            </a:r>
          </a:p>
          <a:p>
            <a:pPr algn="ctr"/>
            <a:r>
              <a:rPr lang="en-US" sz="5400" dirty="0">
                <a:ln w="0"/>
                <a:solidFill>
                  <a:srgbClr val="7CAFD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someone else's computer</a:t>
            </a:r>
            <a:r>
              <a:rPr lang="en-US" sz="5400" b="0" cap="none" spc="0" dirty="0">
                <a:ln w="0"/>
                <a:solidFill>
                  <a:srgbClr val="7CAFD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422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32148-017E-4D06-BC63-1B480695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B7C9-7B40-4FA0-8960-B010047CD29E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47A6FB47-9CB0-4C8B-A975-4EFFEA9E9BC9}"/>
              </a:ext>
            </a:extLst>
          </p:cNvPr>
          <p:cNvSpPr txBox="1">
            <a:spLocks/>
          </p:cNvSpPr>
          <p:nvPr/>
        </p:nvSpPr>
        <p:spPr>
          <a:xfrm>
            <a:off x="2578704" y="984692"/>
            <a:ext cx="8360230" cy="755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</a:rPr>
              <a:t>IoT Reference Architecture?</a:t>
            </a:r>
            <a:endParaRPr lang="en-IN" sz="4000" dirty="0">
              <a:latin typeface="+mn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CFADCB-6E65-40EA-8BFD-107D8404B753}"/>
              </a:ext>
            </a:extLst>
          </p:cNvPr>
          <p:cNvSpPr/>
          <p:nvPr/>
        </p:nvSpPr>
        <p:spPr>
          <a:xfrm>
            <a:off x="2616196" y="5551694"/>
            <a:ext cx="6561665" cy="679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Layer</a:t>
            </a:r>
          </a:p>
          <a:p>
            <a:pPr algn="ctr"/>
            <a:r>
              <a:rPr lang="en-US" dirty="0"/>
              <a:t>(Node MCU, Raspberry Pi, Arduino, STM32 and sensors)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B6810F-1E5F-4DBF-86CE-BCF87618EA0A}"/>
              </a:ext>
            </a:extLst>
          </p:cNvPr>
          <p:cNvSpPr/>
          <p:nvPr/>
        </p:nvSpPr>
        <p:spPr>
          <a:xfrm>
            <a:off x="2616195" y="4643226"/>
            <a:ext cx="6561665" cy="679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 Layer</a:t>
            </a:r>
          </a:p>
          <a:p>
            <a:pPr algn="ctr"/>
            <a:r>
              <a:rPr lang="en-US" dirty="0"/>
              <a:t>(Bluetooth, Zigbee, </a:t>
            </a:r>
            <a:r>
              <a:rPr lang="en-US" dirty="0" err="1"/>
              <a:t>WiFi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5344B4-320F-4CD1-94DE-2A1FE7A9945B}"/>
              </a:ext>
            </a:extLst>
          </p:cNvPr>
          <p:cNvSpPr/>
          <p:nvPr/>
        </p:nvSpPr>
        <p:spPr>
          <a:xfrm>
            <a:off x="2616194" y="3734758"/>
            <a:ext cx="6561665" cy="679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Aggregation Layer</a:t>
            </a:r>
          </a:p>
          <a:p>
            <a:pPr algn="ctr"/>
            <a:r>
              <a:rPr lang="en-US" dirty="0"/>
              <a:t>(HTTP Server, MQTT Broker, Gateway)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16C9AB-6EDF-4267-9B93-C493D4757AD0}"/>
              </a:ext>
            </a:extLst>
          </p:cNvPr>
          <p:cNvSpPr/>
          <p:nvPr/>
        </p:nvSpPr>
        <p:spPr>
          <a:xfrm>
            <a:off x="2616193" y="2831214"/>
            <a:ext cx="6561665" cy="679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Processing and Analytics Layer</a:t>
            </a:r>
          </a:p>
          <a:p>
            <a:pPr algn="ctr"/>
            <a:r>
              <a:rPr lang="en-US" dirty="0"/>
              <a:t>(AWS IoT, Google Cloud Platform, Digital Ocean, Blynk)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C6D748-82F2-4731-B1CC-6D1F23DC0B68}"/>
              </a:ext>
            </a:extLst>
          </p:cNvPr>
          <p:cNvSpPr/>
          <p:nvPr/>
        </p:nvSpPr>
        <p:spPr>
          <a:xfrm>
            <a:off x="2616193" y="1927670"/>
            <a:ext cx="6561665" cy="679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Layer or API Management</a:t>
            </a:r>
          </a:p>
          <a:p>
            <a:pPr algn="ctr"/>
            <a:r>
              <a:rPr lang="en-US" dirty="0"/>
              <a:t>(Mobile APP, Dashboard, API Management)</a:t>
            </a:r>
            <a:endParaRPr lang="en-IN" dirty="0"/>
          </a:p>
        </p:txBody>
      </p:sp>
      <p:pic>
        <p:nvPicPr>
          <p:cNvPr id="11" name="Picture 2" descr="Raspberry Pi - Wikipedia">
            <a:extLst>
              <a:ext uri="{FF2B5EF4-FFF2-40B4-BE49-F238E27FC236}">
                <a16:creationId xmlns:a16="http://schemas.microsoft.com/office/drawing/2014/main" id="{DB3ECEB6-F4DC-4BE8-A041-D5C6B4D47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59" y="5456258"/>
            <a:ext cx="1478501" cy="87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NodeMCU v2 - Lua based ESP8266 development kit">
            <a:extLst>
              <a:ext uri="{FF2B5EF4-FFF2-40B4-BE49-F238E27FC236}">
                <a16:creationId xmlns:a16="http://schemas.microsoft.com/office/drawing/2014/main" id="{85691363-E54D-44CE-810B-DFC9D4527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1286" y1="28000" x2="27143" y2="19048"/>
                        <a14:foregroundMark x1="27143" y1="19048" x2="29143" y2="18667"/>
                        <a14:foregroundMark x1="20714" y1="22286" x2="23286" y2="20190"/>
                        <a14:foregroundMark x1="19571" y1="23810" x2="18857" y2="23619"/>
                        <a14:foregroundMark x1="25714" y1="16571" x2="26286" y2="16190"/>
                        <a14:foregroundMark x1="25571" y1="16000" x2="26714" y2="16190"/>
                        <a14:foregroundMark x1="26143" y1="15238" x2="26286" y2="16000"/>
                        <a14:foregroundMark x1="25143" y1="16000" x2="26000" y2="15238"/>
                        <a14:foregroundMark x1="26571" y1="16190" x2="26857" y2="1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274" y="5400304"/>
            <a:ext cx="1765660" cy="132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Bluetooth® Technology Website">
            <a:extLst>
              <a:ext uri="{FF2B5EF4-FFF2-40B4-BE49-F238E27FC236}">
                <a16:creationId xmlns:a16="http://schemas.microsoft.com/office/drawing/2014/main" id="{B78458A6-8F2D-4CEB-9277-B8BF5D26F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809" y="4643226"/>
            <a:ext cx="720367" cy="72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What Is Zigbee Wireless Mesh Networking? | Digi International">
            <a:extLst>
              <a:ext uri="{FF2B5EF4-FFF2-40B4-BE49-F238E27FC236}">
                <a16:creationId xmlns:a16="http://schemas.microsoft.com/office/drawing/2014/main" id="{30632EC9-2598-4F9B-AE5C-22540E8DD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569" y="4682329"/>
            <a:ext cx="1264191" cy="71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64BB15-80D4-4FE2-975C-2EE04BAACFF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88" y="4440478"/>
            <a:ext cx="941343" cy="941343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6B197C1-6624-4245-BE96-6FCFA419E74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03185" y="3689024"/>
            <a:ext cx="845043" cy="845043"/>
          </a:xfrm>
          <a:prstGeom prst="rect">
            <a:avLst/>
          </a:prstGeom>
        </p:spPr>
      </p:pic>
      <p:pic>
        <p:nvPicPr>
          <p:cNvPr id="17" name="Picture 4" descr="Aws Iot Logo - Compasspoint Nonprofit Services, HD Png Download -  3872x1390(#731630) - PngFind">
            <a:extLst>
              <a:ext uri="{FF2B5EF4-FFF2-40B4-BE49-F238E27FC236}">
                <a16:creationId xmlns:a16="http://schemas.microsoft.com/office/drawing/2014/main" id="{5BD9B2C5-407B-4719-BB4F-8FF5D04B3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71" b="89443" l="9048" r="90952">
                        <a14:foregroundMark x1="9286" y1="43402" x2="9048" y2="46334"/>
                        <a14:foregroundMark x1="32500" y1="60997" x2="32738" y2="53666"/>
                        <a14:foregroundMark x1="42857" y1="47507" x2="43214" y2="53372"/>
                        <a14:foregroundMark x1="61548" y1="41056" x2="62976" y2="40762"/>
                        <a14:foregroundMark x1="72500" y1="42815" x2="72619" y2="45161"/>
                        <a14:foregroundMark x1="77738" y1="49267" x2="78929" y2="49267"/>
                        <a14:foregroundMark x1="90000" y1="42229" x2="90952" y2="41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408" y="2775879"/>
            <a:ext cx="2305531" cy="9359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Blynk - IoT for Arduino, ESP8266/32, Raspberry Pi - Apps on Google Play">
            <a:extLst>
              <a:ext uri="{FF2B5EF4-FFF2-40B4-BE49-F238E27FC236}">
                <a16:creationId xmlns:a16="http://schemas.microsoft.com/office/drawing/2014/main" id="{DA36E522-BF86-42EF-9FA3-325BF0411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960" y="2722797"/>
            <a:ext cx="870063" cy="87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Blynk Program with Multiple WiFi Networks | FactoryForward">
            <a:extLst>
              <a:ext uri="{FF2B5EF4-FFF2-40B4-BE49-F238E27FC236}">
                <a16:creationId xmlns:a16="http://schemas.microsoft.com/office/drawing/2014/main" id="{7C0D1BAF-CFE7-495C-8B5A-98ECE8BE09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6" r="36929"/>
          <a:stretch/>
        </p:blipFill>
        <p:spPr bwMode="auto">
          <a:xfrm>
            <a:off x="9319701" y="1312728"/>
            <a:ext cx="1290339" cy="139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75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495F8-FB6E-4A51-AC90-F99C8764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B7C9-7B40-4FA0-8960-B010047CD29E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D59E7075-2029-4262-B30C-67265454AF88}"/>
              </a:ext>
            </a:extLst>
          </p:cNvPr>
          <p:cNvSpPr txBox="1">
            <a:spLocks/>
          </p:cNvSpPr>
          <p:nvPr/>
        </p:nvSpPr>
        <p:spPr>
          <a:xfrm>
            <a:off x="2067249" y="811353"/>
            <a:ext cx="8360230" cy="755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Blynk?</a:t>
            </a:r>
            <a:endParaRPr lang="en-IN" dirty="0"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CB416C-8D2B-451E-BAD8-D17B8779F368}"/>
              </a:ext>
            </a:extLst>
          </p:cNvPr>
          <p:cNvSpPr txBox="1">
            <a:spLocks/>
          </p:cNvSpPr>
          <p:nvPr/>
        </p:nvSpPr>
        <p:spPr>
          <a:xfrm>
            <a:off x="1375747" y="1875177"/>
            <a:ext cx="8007150" cy="4014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Blynk is a IoT cloud platform which helps you control, monitor and manage all of your IoT devices.</a:t>
            </a:r>
          </a:p>
          <a:p>
            <a:r>
              <a:rPr lang="en-US" sz="2000" dirty="0">
                <a:latin typeface="+mj-lt"/>
              </a:rPr>
              <a:t>Blynk is an easy to use Platform, it provides you a set of Arduino Libraries form which you can create your program for Arduino.</a:t>
            </a:r>
          </a:p>
          <a:p>
            <a:r>
              <a:rPr lang="en-US" sz="2000" dirty="0">
                <a:latin typeface="+mj-lt"/>
              </a:rPr>
              <a:t>These library helps to connect our IoT device to Blynk cloud Platform.</a:t>
            </a:r>
          </a:p>
          <a:p>
            <a:r>
              <a:rPr lang="en-US" sz="2000" dirty="0">
                <a:latin typeface="+mj-lt"/>
              </a:rPr>
              <a:t>You can program with Blynk on any IoT device e.g. Arduino, ESP32, Raspberry Pi etc.</a:t>
            </a:r>
          </a:p>
          <a:p>
            <a:r>
              <a:rPr lang="en-US" sz="2000" dirty="0">
                <a:latin typeface="+mj-lt"/>
              </a:rPr>
              <a:t>You can deploy your own Blynk server locally.</a:t>
            </a:r>
          </a:p>
          <a:p>
            <a:r>
              <a:rPr lang="en-US" sz="2000" dirty="0">
                <a:latin typeface="+mj-lt"/>
              </a:rPr>
              <a:t>Blynk App contains widgets which helps us to visualize data and control our IoT device. If You are using Blynk cloud there will be a limitation on how much widgets you can add on your dashboard, so choose wisely.</a:t>
            </a:r>
          </a:p>
        </p:txBody>
      </p:sp>
      <p:pic>
        <p:nvPicPr>
          <p:cNvPr id="7" name="Picture 6" descr="Blynk - IoT for Arduino, ESP8266/32, Raspberry Pi - Apps on Google Play">
            <a:extLst>
              <a:ext uri="{FF2B5EF4-FFF2-40B4-BE49-F238E27FC236}">
                <a16:creationId xmlns:a16="http://schemas.microsoft.com/office/drawing/2014/main" id="{E72CE9DE-E1AE-4B13-956A-C4B77232F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560" y="754016"/>
            <a:ext cx="870063" cy="87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61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3ECED-71C9-4A9F-AE40-4D795EAE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B7C9-7B40-4FA0-8960-B010047CD29E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54C26-AFE7-423C-ACC9-02E69484D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714375"/>
            <a:ext cx="71437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5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5A713-C9B7-4C4A-AD85-3C8A1374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B7C9-7B40-4FA0-8960-B010047CD29E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3076" name="Picture 4" descr="Introduction to NodeMCU V3 - The Engineering Projects">
            <a:extLst>
              <a:ext uri="{FF2B5EF4-FFF2-40B4-BE49-F238E27FC236}">
                <a16:creationId xmlns:a16="http://schemas.microsoft.com/office/drawing/2014/main" id="{FDDCA314-6C69-489A-91C7-EC1B56EBBE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" t="4746" r="2556" b="11798"/>
          <a:stretch/>
        </p:blipFill>
        <p:spPr bwMode="auto">
          <a:xfrm>
            <a:off x="2125133" y="1446742"/>
            <a:ext cx="7248342" cy="447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A8331AE7-442F-4FD5-B417-F1DB6C56E892}"/>
              </a:ext>
            </a:extLst>
          </p:cNvPr>
          <p:cNvSpPr txBox="1">
            <a:spLocks/>
          </p:cNvSpPr>
          <p:nvPr/>
        </p:nvSpPr>
        <p:spPr>
          <a:xfrm>
            <a:off x="2512596" y="620255"/>
            <a:ext cx="5276737" cy="755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NodeMCU Pinout</a:t>
            </a: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108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7830-C37C-43C4-A2C6-EB821AB6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Let’s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2236C-81BA-4ADA-A2C0-1855FDD1C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8125" y="4562475"/>
            <a:ext cx="6797675" cy="15001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Working with Light Sensor (LDR)</a:t>
            </a:r>
          </a:p>
          <a:p>
            <a:r>
              <a:rPr lang="en-US" dirty="0"/>
              <a:t>Taking Digital inputs from push button</a:t>
            </a:r>
          </a:p>
          <a:p>
            <a:r>
              <a:rPr lang="en-US" dirty="0"/>
              <a:t>Controlling Brightness of LED with PWM</a:t>
            </a:r>
          </a:p>
          <a:p>
            <a:r>
              <a:rPr lang="en-US" dirty="0"/>
              <a:t>Working with Potentiometer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038C0-FED1-4595-9619-E1646242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B7C9-7B40-4FA0-8960-B010047CD29E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378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381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Nirmala UI</vt:lpstr>
      <vt:lpstr>Stylus BT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singh</dc:creator>
  <cp:lastModifiedBy>Aman singh</cp:lastModifiedBy>
  <cp:revision>4</cp:revision>
  <dcterms:created xsi:type="dcterms:W3CDTF">2021-06-23T03:39:27Z</dcterms:created>
  <dcterms:modified xsi:type="dcterms:W3CDTF">2021-08-24T02:51:17Z</dcterms:modified>
</cp:coreProperties>
</file>