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76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singh" userId="1bf66786127f6456" providerId="LiveId" clId="{D6DFEC19-AC0E-47AD-8FB3-B7CE19A331F7}"/>
    <pc:docChg chg="modSld modMainMaster">
      <pc:chgData name="Aman singh" userId="1bf66786127f6456" providerId="LiveId" clId="{D6DFEC19-AC0E-47AD-8FB3-B7CE19A331F7}" dt="2021-08-20T05:58:18.182" v="2"/>
      <pc:docMkLst>
        <pc:docMk/>
      </pc:docMkLst>
      <pc:sldChg chg="modTransition">
        <pc:chgData name="Aman singh" userId="1bf66786127f6456" providerId="LiveId" clId="{D6DFEC19-AC0E-47AD-8FB3-B7CE19A331F7}" dt="2021-08-20T05:58:18.182" v="2"/>
        <pc:sldMkLst>
          <pc:docMk/>
          <pc:sldMk cId="2347512015" sldId="256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2177302208" sldId="257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2311409525" sldId="258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4075432153" sldId="259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1059180981" sldId="260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794963671" sldId="261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2495658620" sldId="262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3610868088" sldId="263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870983869" sldId="264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2224226720" sldId="265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618096904" sldId="266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3656945896" sldId="267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2807881693" sldId="268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2456308365" sldId="269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3976783827" sldId="270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676968744" sldId="271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3033741861" sldId="272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2067800506" sldId="273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913621430" sldId="274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847260745" sldId="275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3971086845" sldId="276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687463051" sldId="277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422378405" sldId="278"/>
        </pc:sldMkLst>
      </pc:sldChg>
      <pc:sldMasterChg chg="modTransition modSldLayout">
        <pc:chgData name="Aman singh" userId="1bf66786127f6456" providerId="LiveId" clId="{D6DFEC19-AC0E-47AD-8FB3-B7CE19A331F7}" dt="2021-08-20T05:58:18.182" v="2"/>
        <pc:sldMasterMkLst>
          <pc:docMk/>
          <pc:sldMasterMk cId="3185121245" sldId="2147483648"/>
        </pc:sldMasterMkLst>
        <pc:sldLayoutChg chg="modTransition">
          <pc:chgData name="Aman singh" userId="1bf66786127f6456" providerId="LiveId" clId="{D6DFEC19-AC0E-47AD-8FB3-B7CE19A331F7}" dt="2021-08-20T05:58:18.182" v="2"/>
          <pc:sldLayoutMkLst>
            <pc:docMk/>
            <pc:sldMasterMk cId="3185121245" sldId="2147483648"/>
            <pc:sldLayoutMk cId="265763370" sldId="2147483649"/>
          </pc:sldLayoutMkLst>
        </pc:sldLayoutChg>
        <pc:sldLayoutChg chg="modTransition">
          <pc:chgData name="Aman singh" userId="1bf66786127f6456" providerId="LiveId" clId="{D6DFEC19-AC0E-47AD-8FB3-B7CE19A331F7}" dt="2021-08-20T05:58:18.182" v="2"/>
          <pc:sldLayoutMkLst>
            <pc:docMk/>
            <pc:sldMasterMk cId="3185121245" sldId="2147483648"/>
            <pc:sldLayoutMk cId="4213794350" sldId="2147483650"/>
          </pc:sldLayoutMkLst>
        </pc:sldLayoutChg>
        <pc:sldLayoutChg chg="modTransition">
          <pc:chgData name="Aman singh" userId="1bf66786127f6456" providerId="LiveId" clId="{D6DFEC19-AC0E-47AD-8FB3-B7CE19A331F7}" dt="2021-08-20T05:58:18.182" v="2"/>
          <pc:sldLayoutMkLst>
            <pc:docMk/>
            <pc:sldMasterMk cId="3185121245" sldId="2147483648"/>
            <pc:sldLayoutMk cId="4089874937" sldId="2147483651"/>
          </pc:sldLayoutMkLst>
        </pc:sldLayoutChg>
        <pc:sldLayoutChg chg="modTransition">
          <pc:chgData name="Aman singh" userId="1bf66786127f6456" providerId="LiveId" clId="{D6DFEC19-AC0E-47AD-8FB3-B7CE19A331F7}" dt="2021-08-20T05:58:18.182" v="2"/>
          <pc:sldLayoutMkLst>
            <pc:docMk/>
            <pc:sldMasterMk cId="3185121245" sldId="2147483648"/>
            <pc:sldLayoutMk cId="536956295" sldId="2147483652"/>
          </pc:sldLayoutMkLst>
        </pc:sldLayoutChg>
        <pc:sldLayoutChg chg="modTransition">
          <pc:chgData name="Aman singh" userId="1bf66786127f6456" providerId="LiveId" clId="{D6DFEC19-AC0E-47AD-8FB3-B7CE19A331F7}" dt="2021-08-20T05:58:18.182" v="2"/>
          <pc:sldLayoutMkLst>
            <pc:docMk/>
            <pc:sldMasterMk cId="3185121245" sldId="2147483648"/>
            <pc:sldLayoutMk cId="1461162336" sldId="2147483653"/>
          </pc:sldLayoutMkLst>
        </pc:sldLayoutChg>
        <pc:sldLayoutChg chg="modTransition">
          <pc:chgData name="Aman singh" userId="1bf66786127f6456" providerId="LiveId" clId="{D6DFEC19-AC0E-47AD-8FB3-B7CE19A331F7}" dt="2021-08-20T05:58:18.182" v="2"/>
          <pc:sldLayoutMkLst>
            <pc:docMk/>
            <pc:sldMasterMk cId="3185121245" sldId="2147483648"/>
            <pc:sldLayoutMk cId="1173300018" sldId="2147483654"/>
          </pc:sldLayoutMkLst>
        </pc:sldLayoutChg>
        <pc:sldLayoutChg chg="modTransition">
          <pc:chgData name="Aman singh" userId="1bf66786127f6456" providerId="LiveId" clId="{D6DFEC19-AC0E-47AD-8FB3-B7CE19A331F7}" dt="2021-08-20T05:58:18.182" v="2"/>
          <pc:sldLayoutMkLst>
            <pc:docMk/>
            <pc:sldMasterMk cId="3185121245" sldId="2147483648"/>
            <pc:sldLayoutMk cId="3111859228" sldId="2147483655"/>
          </pc:sldLayoutMkLst>
        </pc:sldLayoutChg>
        <pc:sldLayoutChg chg="modTransition">
          <pc:chgData name="Aman singh" userId="1bf66786127f6456" providerId="LiveId" clId="{D6DFEC19-AC0E-47AD-8FB3-B7CE19A331F7}" dt="2021-08-20T05:58:18.182" v="2"/>
          <pc:sldLayoutMkLst>
            <pc:docMk/>
            <pc:sldMasterMk cId="3185121245" sldId="2147483648"/>
            <pc:sldLayoutMk cId="858752030" sldId="2147483656"/>
          </pc:sldLayoutMkLst>
        </pc:sldLayoutChg>
        <pc:sldLayoutChg chg="modTransition">
          <pc:chgData name="Aman singh" userId="1bf66786127f6456" providerId="LiveId" clId="{D6DFEC19-AC0E-47AD-8FB3-B7CE19A331F7}" dt="2021-08-20T05:58:18.182" v="2"/>
          <pc:sldLayoutMkLst>
            <pc:docMk/>
            <pc:sldMasterMk cId="3185121245" sldId="2147483648"/>
            <pc:sldLayoutMk cId="4003323976" sldId="2147483657"/>
          </pc:sldLayoutMkLst>
        </pc:sldLayoutChg>
        <pc:sldLayoutChg chg="modTransition">
          <pc:chgData name="Aman singh" userId="1bf66786127f6456" providerId="LiveId" clId="{D6DFEC19-AC0E-47AD-8FB3-B7CE19A331F7}" dt="2021-08-20T05:58:18.182" v="2"/>
          <pc:sldLayoutMkLst>
            <pc:docMk/>
            <pc:sldMasterMk cId="3185121245" sldId="2147483648"/>
            <pc:sldLayoutMk cId="2423335095" sldId="2147483658"/>
          </pc:sldLayoutMkLst>
        </pc:sldLayoutChg>
        <pc:sldLayoutChg chg="modTransition">
          <pc:chgData name="Aman singh" userId="1bf66786127f6456" providerId="LiveId" clId="{D6DFEC19-AC0E-47AD-8FB3-B7CE19A331F7}" dt="2021-08-20T05:58:18.182" v="2"/>
          <pc:sldLayoutMkLst>
            <pc:docMk/>
            <pc:sldMasterMk cId="3185121245" sldId="2147483648"/>
            <pc:sldLayoutMk cId="1423369195" sldId="2147483659"/>
          </pc:sldLayoutMkLst>
        </pc:sldLayoutChg>
      </pc:sldMasterChg>
    </pc:docChg>
  </pc:docChgLst>
  <pc:docChgLst>
    <pc:chgData name="Aman singh" userId="1bf66786127f6456" providerId="LiveId" clId="{F1308B1A-6F11-47EE-99DB-2EE5A7674DF9}"/>
    <pc:docChg chg="modSld modMainMaster">
      <pc:chgData name="Aman singh" userId="1bf66786127f6456" providerId="LiveId" clId="{F1308B1A-6F11-47EE-99DB-2EE5A7674DF9}" dt="2021-08-21T06:54:34.375" v="5"/>
      <pc:docMkLst>
        <pc:docMk/>
      </pc:docMkLst>
      <pc:sldChg chg="modTransition">
        <pc:chgData name="Aman singh" userId="1bf66786127f6456" providerId="LiveId" clId="{F1308B1A-6F11-47EE-99DB-2EE5A7674DF9}" dt="2021-08-21T06:54:34.375" v="5"/>
        <pc:sldMkLst>
          <pc:docMk/>
          <pc:sldMk cId="2347512015" sldId="256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2177302208" sldId="257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2311409525" sldId="258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4075432153" sldId="259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1059180981" sldId="260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794963671" sldId="261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2495658620" sldId="262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3610868088" sldId="263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870983869" sldId="264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2224226720" sldId="265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618096904" sldId="266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3656945896" sldId="267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2807881693" sldId="268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2456308365" sldId="269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3976783827" sldId="270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676968744" sldId="271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3033741861" sldId="272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2067800506" sldId="273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913621430" sldId="274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847260745" sldId="275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3971086845" sldId="276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687463051" sldId="277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422378405" sldId="278"/>
        </pc:sldMkLst>
      </pc:sldChg>
      <pc:sldMasterChg chg="modTransition modSldLayout">
        <pc:chgData name="Aman singh" userId="1bf66786127f6456" providerId="LiveId" clId="{F1308B1A-6F11-47EE-99DB-2EE5A7674DF9}" dt="2021-08-21T06:54:34.375" v="5"/>
        <pc:sldMasterMkLst>
          <pc:docMk/>
          <pc:sldMasterMk cId="3185121245" sldId="2147483648"/>
        </pc:sldMasterMkLst>
        <pc:sldLayoutChg chg="modTransition">
          <pc:chgData name="Aman singh" userId="1bf66786127f6456" providerId="LiveId" clId="{F1308B1A-6F11-47EE-99DB-2EE5A7674DF9}" dt="2021-08-21T06:54:34.375" v="5"/>
          <pc:sldLayoutMkLst>
            <pc:docMk/>
            <pc:sldMasterMk cId="3185121245" sldId="2147483648"/>
            <pc:sldLayoutMk cId="265763370" sldId="2147483649"/>
          </pc:sldLayoutMkLst>
        </pc:sldLayoutChg>
        <pc:sldLayoutChg chg="modTransition">
          <pc:chgData name="Aman singh" userId="1bf66786127f6456" providerId="LiveId" clId="{F1308B1A-6F11-47EE-99DB-2EE5A7674DF9}" dt="2021-08-21T06:54:34.375" v="5"/>
          <pc:sldLayoutMkLst>
            <pc:docMk/>
            <pc:sldMasterMk cId="3185121245" sldId="2147483648"/>
            <pc:sldLayoutMk cId="4213794350" sldId="2147483650"/>
          </pc:sldLayoutMkLst>
        </pc:sldLayoutChg>
        <pc:sldLayoutChg chg="modTransition">
          <pc:chgData name="Aman singh" userId="1bf66786127f6456" providerId="LiveId" clId="{F1308B1A-6F11-47EE-99DB-2EE5A7674DF9}" dt="2021-08-21T06:54:34.375" v="5"/>
          <pc:sldLayoutMkLst>
            <pc:docMk/>
            <pc:sldMasterMk cId="3185121245" sldId="2147483648"/>
            <pc:sldLayoutMk cId="4089874937" sldId="2147483651"/>
          </pc:sldLayoutMkLst>
        </pc:sldLayoutChg>
        <pc:sldLayoutChg chg="modTransition">
          <pc:chgData name="Aman singh" userId="1bf66786127f6456" providerId="LiveId" clId="{F1308B1A-6F11-47EE-99DB-2EE5A7674DF9}" dt="2021-08-21T06:54:34.375" v="5"/>
          <pc:sldLayoutMkLst>
            <pc:docMk/>
            <pc:sldMasterMk cId="3185121245" sldId="2147483648"/>
            <pc:sldLayoutMk cId="536956295" sldId="2147483652"/>
          </pc:sldLayoutMkLst>
        </pc:sldLayoutChg>
        <pc:sldLayoutChg chg="modTransition">
          <pc:chgData name="Aman singh" userId="1bf66786127f6456" providerId="LiveId" clId="{F1308B1A-6F11-47EE-99DB-2EE5A7674DF9}" dt="2021-08-21T06:54:34.375" v="5"/>
          <pc:sldLayoutMkLst>
            <pc:docMk/>
            <pc:sldMasterMk cId="3185121245" sldId="2147483648"/>
            <pc:sldLayoutMk cId="1461162336" sldId="2147483653"/>
          </pc:sldLayoutMkLst>
        </pc:sldLayoutChg>
        <pc:sldLayoutChg chg="modTransition">
          <pc:chgData name="Aman singh" userId="1bf66786127f6456" providerId="LiveId" clId="{F1308B1A-6F11-47EE-99DB-2EE5A7674DF9}" dt="2021-08-21T06:54:34.375" v="5"/>
          <pc:sldLayoutMkLst>
            <pc:docMk/>
            <pc:sldMasterMk cId="3185121245" sldId="2147483648"/>
            <pc:sldLayoutMk cId="1173300018" sldId="2147483654"/>
          </pc:sldLayoutMkLst>
        </pc:sldLayoutChg>
        <pc:sldLayoutChg chg="modTransition">
          <pc:chgData name="Aman singh" userId="1bf66786127f6456" providerId="LiveId" clId="{F1308B1A-6F11-47EE-99DB-2EE5A7674DF9}" dt="2021-08-21T06:54:34.375" v="5"/>
          <pc:sldLayoutMkLst>
            <pc:docMk/>
            <pc:sldMasterMk cId="3185121245" sldId="2147483648"/>
            <pc:sldLayoutMk cId="3111859228" sldId="2147483655"/>
          </pc:sldLayoutMkLst>
        </pc:sldLayoutChg>
        <pc:sldLayoutChg chg="modTransition">
          <pc:chgData name="Aman singh" userId="1bf66786127f6456" providerId="LiveId" clId="{F1308B1A-6F11-47EE-99DB-2EE5A7674DF9}" dt="2021-08-21T06:54:34.375" v="5"/>
          <pc:sldLayoutMkLst>
            <pc:docMk/>
            <pc:sldMasterMk cId="3185121245" sldId="2147483648"/>
            <pc:sldLayoutMk cId="858752030" sldId="2147483656"/>
          </pc:sldLayoutMkLst>
        </pc:sldLayoutChg>
        <pc:sldLayoutChg chg="modTransition">
          <pc:chgData name="Aman singh" userId="1bf66786127f6456" providerId="LiveId" clId="{F1308B1A-6F11-47EE-99DB-2EE5A7674DF9}" dt="2021-08-21T06:54:34.375" v="5"/>
          <pc:sldLayoutMkLst>
            <pc:docMk/>
            <pc:sldMasterMk cId="3185121245" sldId="2147483648"/>
            <pc:sldLayoutMk cId="4003323976" sldId="2147483657"/>
          </pc:sldLayoutMkLst>
        </pc:sldLayoutChg>
        <pc:sldLayoutChg chg="modTransition">
          <pc:chgData name="Aman singh" userId="1bf66786127f6456" providerId="LiveId" clId="{F1308B1A-6F11-47EE-99DB-2EE5A7674DF9}" dt="2021-08-21T06:54:34.375" v="5"/>
          <pc:sldLayoutMkLst>
            <pc:docMk/>
            <pc:sldMasterMk cId="3185121245" sldId="2147483648"/>
            <pc:sldLayoutMk cId="2423335095" sldId="2147483658"/>
          </pc:sldLayoutMkLst>
        </pc:sldLayoutChg>
        <pc:sldLayoutChg chg="modTransition">
          <pc:chgData name="Aman singh" userId="1bf66786127f6456" providerId="LiveId" clId="{F1308B1A-6F11-47EE-99DB-2EE5A7674DF9}" dt="2021-08-21T06:54:34.375" v="5"/>
          <pc:sldLayoutMkLst>
            <pc:docMk/>
            <pc:sldMasterMk cId="3185121245" sldId="2147483648"/>
            <pc:sldLayoutMk cId="1423369195" sldId="2147483659"/>
          </pc:sldLayoutMkLst>
        </pc:sldLayoutChg>
      </pc:sldMasterChg>
    </pc:docChg>
  </pc:docChgLst>
  <pc:docChgLst>
    <pc:chgData name="Aman singh" userId="1bf66786127f6456" providerId="LiveId" clId="{D3832B65-92F4-4A5B-AC4C-E113490E16DB}"/>
    <pc:docChg chg="custSel addSld delSld modSld sldOrd">
      <pc:chgData name="Aman singh" userId="1bf66786127f6456" providerId="LiveId" clId="{D3832B65-92F4-4A5B-AC4C-E113490E16DB}" dt="2021-08-22T07:48:37.947" v="509" actId="1076"/>
      <pc:docMkLst>
        <pc:docMk/>
      </pc:docMkLst>
      <pc:sldChg chg="addSp delSp modSp mod">
        <pc:chgData name="Aman singh" userId="1bf66786127f6456" providerId="LiveId" clId="{D3832B65-92F4-4A5B-AC4C-E113490E16DB}" dt="2021-08-22T04:45:40.382" v="1"/>
        <pc:sldMkLst>
          <pc:docMk/>
          <pc:sldMk cId="2177302208" sldId="257"/>
        </pc:sldMkLst>
        <pc:spChg chg="del">
          <ac:chgData name="Aman singh" userId="1bf66786127f6456" providerId="LiveId" clId="{D3832B65-92F4-4A5B-AC4C-E113490E16DB}" dt="2021-08-22T04:45:39.289" v="0" actId="478"/>
          <ac:spMkLst>
            <pc:docMk/>
            <pc:sldMk cId="2177302208" sldId="257"/>
            <ac:spMk id="4" creationId="{DB946B36-4F0A-48F7-9E19-2868B06FA58B}"/>
          </ac:spMkLst>
        </pc:spChg>
        <pc:spChg chg="del">
          <ac:chgData name="Aman singh" userId="1bf66786127f6456" providerId="LiveId" clId="{D3832B65-92F4-4A5B-AC4C-E113490E16DB}" dt="2021-08-22T04:45:39.289" v="0" actId="478"/>
          <ac:spMkLst>
            <pc:docMk/>
            <pc:sldMk cId="2177302208" sldId="257"/>
            <ac:spMk id="5" creationId="{C0B0C523-D387-4DC6-B976-C34A391424E3}"/>
          </ac:spMkLst>
        </pc:spChg>
        <pc:spChg chg="add mod">
          <ac:chgData name="Aman singh" userId="1bf66786127f6456" providerId="LiveId" clId="{D3832B65-92F4-4A5B-AC4C-E113490E16DB}" dt="2021-08-22T04:45:40.382" v="1"/>
          <ac:spMkLst>
            <pc:docMk/>
            <pc:sldMk cId="2177302208" sldId="257"/>
            <ac:spMk id="21" creationId="{7CBA58EA-554F-4CFF-86BA-48EF24600912}"/>
          </ac:spMkLst>
        </pc:spChg>
        <pc:spChg chg="add mod">
          <ac:chgData name="Aman singh" userId="1bf66786127f6456" providerId="LiveId" clId="{D3832B65-92F4-4A5B-AC4C-E113490E16DB}" dt="2021-08-22T04:45:40.382" v="1"/>
          <ac:spMkLst>
            <pc:docMk/>
            <pc:sldMk cId="2177302208" sldId="257"/>
            <ac:spMk id="22" creationId="{B4BD81AF-D2E4-4F35-B116-AA49A3A330A2}"/>
          </ac:spMkLst>
        </pc:spChg>
        <pc:grpChg chg="del">
          <ac:chgData name="Aman singh" userId="1bf66786127f6456" providerId="LiveId" clId="{D3832B65-92F4-4A5B-AC4C-E113490E16DB}" dt="2021-08-22T04:45:39.289" v="0" actId="478"/>
          <ac:grpSpMkLst>
            <pc:docMk/>
            <pc:sldMk cId="2177302208" sldId="257"/>
            <ac:grpSpMk id="6" creationId="{45CA4029-4A82-41CD-97CF-51E27A7F1EE3}"/>
          </ac:grpSpMkLst>
        </pc:grpChg>
        <pc:picChg chg="add mod">
          <ac:chgData name="Aman singh" userId="1bf66786127f6456" providerId="LiveId" clId="{D3832B65-92F4-4A5B-AC4C-E113490E16DB}" dt="2021-08-22T04:45:40.382" v="1"/>
          <ac:picMkLst>
            <pc:docMk/>
            <pc:sldMk cId="2177302208" sldId="257"/>
            <ac:picMk id="23" creationId="{A03FD5B0-C779-4D50-9F6D-287642CEFCA6}"/>
          </ac:picMkLst>
        </pc:picChg>
        <pc:picChg chg="add mod">
          <ac:chgData name="Aman singh" userId="1bf66786127f6456" providerId="LiveId" clId="{D3832B65-92F4-4A5B-AC4C-E113490E16DB}" dt="2021-08-22T04:45:40.382" v="1"/>
          <ac:picMkLst>
            <pc:docMk/>
            <pc:sldMk cId="2177302208" sldId="257"/>
            <ac:picMk id="24" creationId="{B1B953FB-B22D-45D8-A8D8-F4727F4BB024}"/>
          </ac:picMkLst>
        </pc:picChg>
        <pc:cxnChg chg="mod">
          <ac:chgData name="Aman singh" userId="1bf66786127f6456" providerId="LiveId" clId="{D3832B65-92F4-4A5B-AC4C-E113490E16DB}" dt="2021-08-22T04:45:39.289" v="0" actId="478"/>
          <ac:cxnSpMkLst>
            <pc:docMk/>
            <pc:sldMk cId="2177302208" sldId="257"/>
            <ac:cxnSpMk id="12" creationId="{26C184EA-D283-406C-BE0C-A7B9EEA4AEC7}"/>
          </ac:cxnSpMkLst>
        </pc:cxnChg>
        <pc:cxnChg chg="mod">
          <ac:chgData name="Aman singh" userId="1bf66786127f6456" providerId="LiveId" clId="{D3832B65-92F4-4A5B-AC4C-E113490E16DB}" dt="2021-08-22T04:45:39.289" v="0" actId="478"/>
          <ac:cxnSpMkLst>
            <pc:docMk/>
            <pc:sldMk cId="2177302208" sldId="257"/>
            <ac:cxnSpMk id="13" creationId="{CF17F9EE-8F3D-4841-9328-AD62EA6D4041}"/>
          </ac:cxnSpMkLst>
        </pc:cxnChg>
        <pc:cxnChg chg="mod">
          <ac:chgData name="Aman singh" userId="1bf66786127f6456" providerId="LiveId" clId="{D3832B65-92F4-4A5B-AC4C-E113490E16DB}" dt="2021-08-22T04:45:39.289" v="0" actId="478"/>
          <ac:cxnSpMkLst>
            <pc:docMk/>
            <pc:sldMk cId="2177302208" sldId="257"/>
            <ac:cxnSpMk id="14" creationId="{B1DD3591-70A5-46B0-AF3C-CC9C873DC8A2}"/>
          </ac:cxnSpMkLst>
        </pc:cxnChg>
        <pc:cxnChg chg="mod">
          <ac:chgData name="Aman singh" userId="1bf66786127f6456" providerId="LiveId" clId="{D3832B65-92F4-4A5B-AC4C-E113490E16DB}" dt="2021-08-22T04:45:39.289" v="0" actId="478"/>
          <ac:cxnSpMkLst>
            <pc:docMk/>
            <pc:sldMk cId="2177302208" sldId="257"/>
            <ac:cxnSpMk id="15" creationId="{D12E3DFC-9987-4724-B6BD-B9978901FA92}"/>
          </ac:cxnSpMkLst>
        </pc:cxnChg>
        <pc:cxnChg chg="mod">
          <ac:chgData name="Aman singh" userId="1bf66786127f6456" providerId="LiveId" clId="{D3832B65-92F4-4A5B-AC4C-E113490E16DB}" dt="2021-08-22T04:45:39.289" v="0" actId="478"/>
          <ac:cxnSpMkLst>
            <pc:docMk/>
            <pc:sldMk cId="2177302208" sldId="257"/>
            <ac:cxnSpMk id="16" creationId="{85F0CB02-3A12-434D-88E6-4EABDFA9FF1D}"/>
          </ac:cxnSpMkLst>
        </pc:cxnChg>
        <pc:cxnChg chg="mod">
          <ac:chgData name="Aman singh" userId="1bf66786127f6456" providerId="LiveId" clId="{D3832B65-92F4-4A5B-AC4C-E113490E16DB}" dt="2021-08-22T04:45:39.289" v="0" actId="478"/>
          <ac:cxnSpMkLst>
            <pc:docMk/>
            <pc:sldMk cId="2177302208" sldId="257"/>
            <ac:cxnSpMk id="17" creationId="{56B2248A-4295-4DA5-ADD7-A99D7F5FE815}"/>
          </ac:cxnSpMkLst>
        </pc:cxnChg>
      </pc:sldChg>
      <pc:sldChg chg="addSp delSp modSp mod">
        <pc:chgData name="Aman singh" userId="1bf66786127f6456" providerId="LiveId" clId="{D3832B65-92F4-4A5B-AC4C-E113490E16DB}" dt="2021-08-22T04:48:07.671" v="256" actId="1076"/>
        <pc:sldMkLst>
          <pc:docMk/>
          <pc:sldMk cId="2311409525" sldId="258"/>
        </pc:sldMkLst>
        <pc:spChg chg="add mod">
          <ac:chgData name="Aman singh" userId="1bf66786127f6456" providerId="LiveId" clId="{D3832B65-92F4-4A5B-AC4C-E113490E16DB}" dt="2021-08-22T04:47:30.876" v="91" actId="1036"/>
          <ac:spMkLst>
            <pc:docMk/>
            <pc:sldMk cId="2311409525" sldId="258"/>
            <ac:spMk id="2" creationId="{A7FAD1A5-C2C8-4273-9C86-09B613D8E7A6}"/>
          </ac:spMkLst>
        </pc:spChg>
        <pc:spChg chg="del">
          <ac:chgData name="Aman singh" userId="1bf66786127f6456" providerId="LiveId" clId="{D3832B65-92F4-4A5B-AC4C-E113490E16DB}" dt="2021-08-22T04:46:13.918" v="2" actId="478"/>
          <ac:spMkLst>
            <pc:docMk/>
            <pc:sldMk cId="2311409525" sldId="258"/>
            <ac:spMk id="4" creationId="{5EEA332D-FD95-46BD-8D36-505F04CA5112}"/>
          </ac:spMkLst>
        </pc:spChg>
        <pc:spChg chg="add mod">
          <ac:chgData name="Aman singh" userId="1bf66786127f6456" providerId="LiveId" clId="{D3832B65-92F4-4A5B-AC4C-E113490E16DB}" dt="2021-08-22T04:46:14.829" v="3"/>
          <ac:spMkLst>
            <pc:docMk/>
            <pc:sldMk cId="2311409525" sldId="258"/>
            <ac:spMk id="15" creationId="{EB456E29-E42F-4DC8-B976-076E1AE722B9}"/>
          </ac:spMkLst>
        </pc:spChg>
        <pc:spChg chg="mod">
          <ac:chgData name="Aman singh" userId="1bf66786127f6456" providerId="LiveId" clId="{D3832B65-92F4-4A5B-AC4C-E113490E16DB}" dt="2021-08-22T04:47:04.479" v="5" actId="1076"/>
          <ac:spMkLst>
            <pc:docMk/>
            <pc:sldMk cId="2311409525" sldId="258"/>
            <ac:spMk id="37" creationId="{50C080D9-8776-44FB-9497-F0B65524AA6A}"/>
          </ac:spMkLst>
        </pc:spChg>
        <pc:spChg chg="add mod">
          <ac:chgData name="Aman singh" userId="1bf66786127f6456" providerId="LiveId" clId="{D3832B65-92F4-4A5B-AC4C-E113490E16DB}" dt="2021-08-22T04:47:55.619" v="253" actId="1076"/>
          <ac:spMkLst>
            <pc:docMk/>
            <pc:sldMk cId="2311409525" sldId="258"/>
            <ac:spMk id="38" creationId="{A3CDCC85-B095-40A0-8A85-E491DFC36E48}"/>
          </ac:spMkLst>
        </pc:spChg>
        <pc:spChg chg="add mod">
          <ac:chgData name="Aman singh" userId="1bf66786127f6456" providerId="LiveId" clId="{D3832B65-92F4-4A5B-AC4C-E113490E16DB}" dt="2021-08-22T04:48:07.671" v="256" actId="1076"/>
          <ac:spMkLst>
            <pc:docMk/>
            <pc:sldMk cId="2311409525" sldId="258"/>
            <ac:spMk id="39" creationId="{2363F871-9F8D-4A6C-81CD-59E5CA355BAC}"/>
          </ac:spMkLst>
        </pc:spChg>
        <pc:spChg chg="add mod">
          <ac:chgData name="Aman singh" userId="1bf66786127f6456" providerId="LiveId" clId="{D3832B65-92F4-4A5B-AC4C-E113490E16DB}" dt="2021-08-22T04:48:02.879" v="255" actId="1076"/>
          <ac:spMkLst>
            <pc:docMk/>
            <pc:sldMk cId="2311409525" sldId="258"/>
            <ac:spMk id="40" creationId="{6EEF0B52-4853-4BDA-B4B2-2A2B7323509D}"/>
          </ac:spMkLst>
        </pc:spChg>
        <pc:grpChg chg="del">
          <ac:chgData name="Aman singh" userId="1bf66786127f6456" providerId="LiveId" clId="{D3832B65-92F4-4A5B-AC4C-E113490E16DB}" dt="2021-08-22T04:46:13.918" v="2" actId="478"/>
          <ac:grpSpMkLst>
            <pc:docMk/>
            <pc:sldMk cId="2311409525" sldId="258"/>
            <ac:grpSpMk id="7" creationId="{7538B03F-D253-437C-AF40-4C315ECF4F91}"/>
          </ac:grpSpMkLst>
        </pc:grpChg>
        <pc:grpChg chg="del">
          <ac:chgData name="Aman singh" userId="1bf66786127f6456" providerId="LiveId" clId="{D3832B65-92F4-4A5B-AC4C-E113490E16DB}" dt="2021-08-22T04:46:13.918" v="2" actId="478"/>
          <ac:grpSpMkLst>
            <pc:docMk/>
            <pc:sldMk cId="2311409525" sldId="258"/>
            <ac:grpSpMk id="11" creationId="{BBB9BC26-AAE5-461A-9465-EF24CE39F757}"/>
          </ac:grpSpMkLst>
        </pc:grpChg>
        <pc:grpChg chg="add mod">
          <ac:chgData name="Aman singh" userId="1bf66786127f6456" providerId="LiveId" clId="{D3832B65-92F4-4A5B-AC4C-E113490E16DB}" dt="2021-08-22T04:46:14.829" v="3"/>
          <ac:grpSpMkLst>
            <pc:docMk/>
            <pc:sldMk cId="2311409525" sldId="258"/>
            <ac:grpSpMk id="16" creationId="{9DC9BD53-89A9-45FB-931C-3A891C7D5EE7}"/>
          </ac:grpSpMkLst>
        </pc:grpChg>
        <pc:grpChg chg="mod">
          <ac:chgData name="Aman singh" userId="1bf66786127f6456" providerId="LiveId" clId="{D3832B65-92F4-4A5B-AC4C-E113490E16DB}" dt="2021-08-22T04:46:14.829" v="3"/>
          <ac:grpSpMkLst>
            <pc:docMk/>
            <pc:sldMk cId="2311409525" sldId="258"/>
            <ac:grpSpMk id="19" creationId="{8687E053-07AE-4014-AF49-D95C99A634DF}"/>
          </ac:grpSpMkLst>
        </pc:grpChg>
        <pc:grpChg chg="mod">
          <ac:chgData name="Aman singh" userId="1bf66786127f6456" providerId="LiveId" clId="{D3832B65-92F4-4A5B-AC4C-E113490E16DB}" dt="2021-08-22T04:46:14.829" v="3"/>
          <ac:grpSpMkLst>
            <pc:docMk/>
            <pc:sldMk cId="2311409525" sldId="258"/>
            <ac:grpSpMk id="20" creationId="{7FF4FEB0-0430-44A2-8D2F-555E35A78296}"/>
          </ac:grpSpMkLst>
        </pc:grpChg>
        <pc:grpChg chg="mod">
          <ac:chgData name="Aman singh" userId="1bf66786127f6456" providerId="LiveId" clId="{D3832B65-92F4-4A5B-AC4C-E113490E16DB}" dt="2021-08-22T04:46:14.829" v="3"/>
          <ac:grpSpMkLst>
            <pc:docMk/>
            <pc:sldMk cId="2311409525" sldId="258"/>
            <ac:grpSpMk id="21" creationId="{7035E25F-B591-4056-925C-8E47327374AC}"/>
          </ac:grpSpMkLst>
        </pc:grpChg>
        <pc:grpChg chg="mod">
          <ac:chgData name="Aman singh" userId="1bf66786127f6456" providerId="LiveId" clId="{D3832B65-92F4-4A5B-AC4C-E113490E16DB}" dt="2021-08-22T04:46:14.829" v="3"/>
          <ac:grpSpMkLst>
            <pc:docMk/>
            <pc:sldMk cId="2311409525" sldId="258"/>
            <ac:grpSpMk id="22" creationId="{1AF5505A-E9E5-43E0-9B0E-467B13BBD5D4}"/>
          </ac:grpSpMkLst>
        </pc:grpChg>
        <pc:grpChg chg="mod">
          <ac:chgData name="Aman singh" userId="1bf66786127f6456" providerId="LiveId" clId="{D3832B65-92F4-4A5B-AC4C-E113490E16DB}" dt="2021-08-22T04:46:14.829" v="3"/>
          <ac:grpSpMkLst>
            <pc:docMk/>
            <pc:sldMk cId="2311409525" sldId="258"/>
            <ac:grpSpMk id="23" creationId="{790E8442-E097-4FCD-B86D-CA2519042B72}"/>
          </ac:grpSpMkLst>
        </pc:grpChg>
        <pc:grpChg chg="add mod">
          <ac:chgData name="Aman singh" userId="1bf66786127f6456" providerId="LiveId" clId="{D3832B65-92F4-4A5B-AC4C-E113490E16DB}" dt="2021-08-22T04:46:14.829" v="3"/>
          <ac:grpSpMkLst>
            <pc:docMk/>
            <pc:sldMk cId="2311409525" sldId="258"/>
            <ac:grpSpMk id="34" creationId="{CBB9F1A0-2684-437C-90BF-B050A04245F7}"/>
          </ac:grpSpMkLst>
        </pc:grpChg>
        <pc:picChg chg="del">
          <ac:chgData name="Aman singh" userId="1bf66786127f6456" providerId="LiveId" clId="{D3832B65-92F4-4A5B-AC4C-E113490E16DB}" dt="2021-08-22T04:46:13.918" v="2" actId="478"/>
          <ac:picMkLst>
            <pc:docMk/>
            <pc:sldMk cId="2311409525" sldId="258"/>
            <ac:picMk id="5" creationId="{FEBDEFFA-0EB7-4FE8-B709-A0E974698228}"/>
          </ac:picMkLst>
        </pc:picChg>
        <pc:picChg chg="del">
          <ac:chgData name="Aman singh" userId="1bf66786127f6456" providerId="LiveId" clId="{D3832B65-92F4-4A5B-AC4C-E113490E16DB}" dt="2021-08-22T04:46:13.918" v="2" actId="478"/>
          <ac:picMkLst>
            <pc:docMk/>
            <pc:sldMk cId="2311409525" sldId="258"/>
            <ac:picMk id="6" creationId="{005B180F-27FC-4635-BF2A-6C949783FFFF}"/>
          </ac:picMkLst>
        </pc:picChg>
        <pc:cxnChg chg="mod">
          <ac:chgData name="Aman singh" userId="1bf66786127f6456" providerId="LiveId" clId="{D3832B65-92F4-4A5B-AC4C-E113490E16DB}" dt="2021-08-22T04:46:14.829" v="3"/>
          <ac:cxnSpMkLst>
            <pc:docMk/>
            <pc:sldMk cId="2311409525" sldId="258"/>
            <ac:cxnSpMk id="17" creationId="{DCDFAE08-2882-4444-814F-B354441D5D6F}"/>
          </ac:cxnSpMkLst>
        </pc:cxnChg>
        <pc:cxnChg chg="mod">
          <ac:chgData name="Aman singh" userId="1bf66786127f6456" providerId="LiveId" clId="{D3832B65-92F4-4A5B-AC4C-E113490E16DB}" dt="2021-08-22T04:46:14.829" v="3"/>
          <ac:cxnSpMkLst>
            <pc:docMk/>
            <pc:sldMk cId="2311409525" sldId="258"/>
            <ac:cxnSpMk id="18" creationId="{54A14100-DE7D-4661-BB7E-44B1C323A074}"/>
          </ac:cxnSpMkLst>
        </pc:cxnChg>
        <pc:cxnChg chg="mod">
          <ac:chgData name="Aman singh" userId="1bf66786127f6456" providerId="LiveId" clId="{D3832B65-92F4-4A5B-AC4C-E113490E16DB}" dt="2021-08-22T04:46:14.829" v="3"/>
          <ac:cxnSpMkLst>
            <pc:docMk/>
            <pc:sldMk cId="2311409525" sldId="258"/>
            <ac:cxnSpMk id="24" creationId="{97C86554-4427-4176-A774-CBAA4B733344}"/>
          </ac:cxnSpMkLst>
        </pc:cxnChg>
        <pc:cxnChg chg="mod">
          <ac:chgData name="Aman singh" userId="1bf66786127f6456" providerId="LiveId" clId="{D3832B65-92F4-4A5B-AC4C-E113490E16DB}" dt="2021-08-22T04:46:14.829" v="3"/>
          <ac:cxnSpMkLst>
            <pc:docMk/>
            <pc:sldMk cId="2311409525" sldId="258"/>
            <ac:cxnSpMk id="25" creationId="{CD34F9CC-FDA7-4786-A207-5FE181EED43C}"/>
          </ac:cxnSpMkLst>
        </pc:cxnChg>
        <pc:cxnChg chg="mod">
          <ac:chgData name="Aman singh" userId="1bf66786127f6456" providerId="LiveId" clId="{D3832B65-92F4-4A5B-AC4C-E113490E16DB}" dt="2021-08-22T04:46:14.829" v="3"/>
          <ac:cxnSpMkLst>
            <pc:docMk/>
            <pc:sldMk cId="2311409525" sldId="258"/>
            <ac:cxnSpMk id="26" creationId="{0E2C9D5C-DDAD-49BF-9097-91496B5828EA}"/>
          </ac:cxnSpMkLst>
        </pc:cxnChg>
        <pc:cxnChg chg="mod">
          <ac:chgData name="Aman singh" userId="1bf66786127f6456" providerId="LiveId" clId="{D3832B65-92F4-4A5B-AC4C-E113490E16DB}" dt="2021-08-22T04:46:14.829" v="3"/>
          <ac:cxnSpMkLst>
            <pc:docMk/>
            <pc:sldMk cId="2311409525" sldId="258"/>
            <ac:cxnSpMk id="27" creationId="{9A028970-AC1E-4DC9-9311-99755E9DECD1}"/>
          </ac:cxnSpMkLst>
        </pc:cxnChg>
        <pc:cxnChg chg="mod">
          <ac:chgData name="Aman singh" userId="1bf66786127f6456" providerId="LiveId" clId="{D3832B65-92F4-4A5B-AC4C-E113490E16DB}" dt="2021-08-22T04:46:14.829" v="3"/>
          <ac:cxnSpMkLst>
            <pc:docMk/>
            <pc:sldMk cId="2311409525" sldId="258"/>
            <ac:cxnSpMk id="28" creationId="{A4909D9E-F722-4E47-AFE3-61F57FE9BA22}"/>
          </ac:cxnSpMkLst>
        </pc:cxnChg>
        <pc:cxnChg chg="mod">
          <ac:chgData name="Aman singh" userId="1bf66786127f6456" providerId="LiveId" clId="{D3832B65-92F4-4A5B-AC4C-E113490E16DB}" dt="2021-08-22T04:46:14.829" v="3"/>
          <ac:cxnSpMkLst>
            <pc:docMk/>
            <pc:sldMk cId="2311409525" sldId="258"/>
            <ac:cxnSpMk id="29" creationId="{094E3AE6-276B-4A40-8AD1-A7B5C12B5C97}"/>
          </ac:cxnSpMkLst>
        </pc:cxnChg>
        <pc:cxnChg chg="mod">
          <ac:chgData name="Aman singh" userId="1bf66786127f6456" providerId="LiveId" clId="{D3832B65-92F4-4A5B-AC4C-E113490E16DB}" dt="2021-08-22T04:46:14.829" v="3"/>
          <ac:cxnSpMkLst>
            <pc:docMk/>
            <pc:sldMk cId="2311409525" sldId="258"/>
            <ac:cxnSpMk id="30" creationId="{16BB9186-555F-470F-B829-B55B3EF18DE3}"/>
          </ac:cxnSpMkLst>
        </pc:cxnChg>
        <pc:cxnChg chg="mod">
          <ac:chgData name="Aman singh" userId="1bf66786127f6456" providerId="LiveId" clId="{D3832B65-92F4-4A5B-AC4C-E113490E16DB}" dt="2021-08-22T04:46:14.829" v="3"/>
          <ac:cxnSpMkLst>
            <pc:docMk/>
            <pc:sldMk cId="2311409525" sldId="258"/>
            <ac:cxnSpMk id="31" creationId="{05D631E5-FAD5-4C10-B8DD-3E6CCCC8D982}"/>
          </ac:cxnSpMkLst>
        </pc:cxnChg>
        <pc:cxnChg chg="mod">
          <ac:chgData name="Aman singh" userId="1bf66786127f6456" providerId="LiveId" clId="{D3832B65-92F4-4A5B-AC4C-E113490E16DB}" dt="2021-08-22T04:46:14.829" v="3"/>
          <ac:cxnSpMkLst>
            <pc:docMk/>
            <pc:sldMk cId="2311409525" sldId="258"/>
            <ac:cxnSpMk id="32" creationId="{9EF72051-0A58-416E-80C0-81FFD551BF12}"/>
          </ac:cxnSpMkLst>
        </pc:cxnChg>
        <pc:cxnChg chg="mod">
          <ac:chgData name="Aman singh" userId="1bf66786127f6456" providerId="LiveId" clId="{D3832B65-92F4-4A5B-AC4C-E113490E16DB}" dt="2021-08-22T04:46:14.829" v="3"/>
          <ac:cxnSpMkLst>
            <pc:docMk/>
            <pc:sldMk cId="2311409525" sldId="258"/>
            <ac:cxnSpMk id="33" creationId="{F1207D57-73D5-4FA0-ADA4-0209D7A35407}"/>
          </ac:cxnSpMkLst>
        </pc:cxnChg>
        <pc:cxnChg chg="mod">
          <ac:chgData name="Aman singh" userId="1bf66786127f6456" providerId="LiveId" clId="{D3832B65-92F4-4A5B-AC4C-E113490E16DB}" dt="2021-08-22T04:46:14.829" v="3"/>
          <ac:cxnSpMkLst>
            <pc:docMk/>
            <pc:sldMk cId="2311409525" sldId="258"/>
            <ac:cxnSpMk id="35" creationId="{A828ED29-9EE8-4954-A930-E34E77A62EFB}"/>
          </ac:cxnSpMkLst>
        </pc:cxnChg>
        <pc:cxnChg chg="mod">
          <ac:chgData name="Aman singh" userId="1bf66786127f6456" providerId="LiveId" clId="{D3832B65-92F4-4A5B-AC4C-E113490E16DB}" dt="2021-08-22T04:46:14.829" v="3"/>
          <ac:cxnSpMkLst>
            <pc:docMk/>
            <pc:sldMk cId="2311409525" sldId="258"/>
            <ac:cxnSpMk id="36" creationId="{8B74CFB5-1DD3-4A7E-BD93-D6BF4E57A921}"/>
          </ac:cxnSpMkLst>
        </pc:cxnChg>
      </pc:sldChg>
      <pc:sldChg chg="del">
        <pc:chgData name="Aman singh" userId="1bf66786127f6456" providerId="LiveId" clId="{D3832B65-92F4-4A5B-AC4C-E113490E16DB}" dt="2021-08-22T07:47:03.575" v="293" actId="47"/>
        <pc:sldMkLst>
          <pc:docMk/>
          <pc:sldMk cId="4075432153" sldId="259"/>
        </pc:sldMkLst>
      </pc:sldChg>
      <pc:sldChg chg="addSp delSp modSp mod ord">
        <pc:chgData name="Aman singh" userId="1bf66786127f6456" providerId="LiveId" clId="{D3832B65-92F4-4A5B-AC4C-E113490E16DB}" dt="2021-08-22T04:48:40.724" v="261"/>
        <pc:sldMkLst>
          <pc:docMk/>
          <pc:sldMk cId="1059180981" sldId="260"/>
        </pc:sldMkLst>
        <pc:spChg chg="del">
          <ac:chgData name="Aman singh" userId="1bf66786127f6456" providerId="LiveId" clId="{D3832B65-92F4-4A5B-AC4C-E113490E16DB}" dt="2021-08-22T04:48:39.960" v="260" actId="478"/>
          <ac:spMkLst>
            <pc:docMk/>
            <pc:sldMk cId="1059180981" sldId="260"/>
            <ac:spMk id="20" creationId="{6B8DA715-1C10-4230-800B-98AE520949D5}"/>
          </ac:spMkLst>
        </pc:spChg>
        <pc:spChg chg="del">
          <ac:chgData name="Aman singh" userId="1bf66786127f6456" providerId="LiveId" clId="{D3832B65-92F4-4A5B-AC4C-E113490E16DB}" dt="2021-08-22T04:48:37.895" v="259" actId="478"/>
          <ac:spMkLst>
            <pc:docMk/>
            <pc:sldMk cId="1059180981" sldId="260"/>
            <ac:spMk id="21" creationId="{07EDA6D4-0583-4711-8081-A154FB4E4974}"/>
          </ac:spMkLst>
        </pc:spChg>
        <pc:spChg chg="add mod">
          <ac:chgData name="Aman singh" userId="1bf66786127f6456" providerId="LiveId" clId="{D3832B65-92F4-4A5B-AC4C-E113490E16DB}" dt="2021-08-22T04:48:40.724" v="261"/>
          <ac:spMkLst>
            <pc:docMk/>
            <pc:sldMk cId="1059180981" sldId="260"/>
            <ac:spMk id="22" creationId="{43FC7D8F-CC0E-4829-BE26-DCA518B49BC4}"/>
          </ac:spMkLst>
        </pc:spChg>
        <pc:grpChg chg="del">
          <ac:chgData name="Aman singh" userId="1bf66786127f6456" providerId="LiveId" clId="{D3832B65-92F4-4A5B-AC4C-E113490E16DB}" dt="2021-08-22T04:48:37.895" v="259" actId="478"/>
          <ac:grpSpMkLst>
            <pc:docMk/>
            <pc:sldMk cId="1059180981" sldId="260"/>
            <ac:grpSpMk id="6" creationId="{45CA4029-4A82-41CD-97CF-51E27A7F1EE3}"/>
          </ac:grpSpMkLst>
        </pc:grpChg>
        <pc:picChg chg="add mod">
          <ac:chgData name="Aman singh" userId="1bf66786127f6456" providerId="LiveId" clId="{D3832B65-92F4-4A5B-AC4C-E113490E16DB}" dt="2021-08-22T04:48:40.724" v="261"/>
          <ac:picMkLst>
            <pc:docMk/>
            <pc:sldMk cId="1059180981" sldId="260"/>
            <ac:picMk id="23" creationId="{2D7FB2F9-7C42-440F-9D05-5EB4462979A3}"/>
          </ac:picMkLst>
        </pc:picChg>
        <pc:cxnChg chg="mod">
          <ac:chgData name="Aman singh" userId="1bf66786127f6456" providerId="LiveId" clId="{D3832B65-92F4-4A5B-AC4C-E113490E16DB}" dt="2021-08-22T04:48:37.895" v="259" actId="478"/>
          <ac:cxnSpMkLst>
            <pc:docMk/>
            <pc:sldMk cId="1059180981" sldId="260"/>
            <ac:cxnSpMk id="12" creationId="{26C184EA-D283-406C-BE0C-A7B9EEA4AEC7}"/>
          </ac:cxnSpMkLst>
        </pc:cxnChg>
        <pc:cxnChg chg="mod">
          <ac:chgData name="Aman singh" userId="1bf66786127f6456" providerId="LiveId" clId="{D3832B65-92F4-4A5B-AC4C-E113490E16DB}" dt="2021-08-22T04:48:37.895" v="259" actId="478"/>
          <ac:cxnSpMkLst>
            <pc:docMk/>
            <pc:sldMk cId="1059180981" sldId="260"/>
            <ac:cxnSpMk id="13" creationId="{CF17F9EE-8F3D-4841-9328-AD62EA6D4041}"/>
          </ac:cxnSpMkLst>
        </pc:cxnChg>
        <pc:cxnChg chg="mod">
          <ac:chgData name="Aman singh" userId="1bf66786127f6456" providerId="LiveId" clId="{D3832B65-92F4-4A5B-AC4C-E113490E16DB}" dt="2021-08-22T04:48:37.895" v="259" actId="478"/>
          <ac:cxnSpMkLst>
            <pc:docMk/>
            <pc:sldMk cId="1059180981" sldId="260"/>
            <ac:cxnSpMk id="14" creationId="{B1DD3591-70A5-46B0-AF3C-CC9C873DC8A2}"/>
          </ac:cxnSpMkLst>
        </pc:cxnChg>
        <pc:cxnChg chg="mod">
          <ac:chgData name="Aman singh" userId="1bf66786127f6456" providerId="LiveId" clId="{D3832B65-92F4-4A5B-AC4C-E113490E16DB}" dt="2021-08-22T04:48:37.895" v="259" actId="478"/>
          <ac:cxnSpMkLst>
            <pc:docMk/>
            <pc:sldMk cId="1059180981" sldId="260"/>
            <ac:cxnSpMk id="15" creationId="{D12E3DFC-9987-4724-B6BD-B9978901FA92}"/>
          </ac:cxnSpMkLst>
        </pc:cxnChg>
        <pc:cxnChg chg="mod">
          <ac:chgData name="Aman singh" userId="1bf66786127f6456" providerId="LiveId" clId="{D3832B65-92F4-4A5B-AC4C-E113490E16DB}" dt="2021-08-22T04:48:37.895" v="259" actId="478"/>
          <ac:cxnSpMkLst>
            <pc:docMk/>
            <pc:sldMk cId="1059180981" sldId="260"/>
            <ac:cxnSpMk id="16" creationId="{85F0CB02-3A12-434D-88E6-4EABDFA9FF1D}"/>
          </ac:cxnSpMkLst>
        </pc:cxnChg>
        <pc:cxnChg chg="mod">
          <ac:chgData name="Aman singh" userId="1bf66786127f6456" providerId="LiveId" clId="{D3832B65-92F4-4A5B-AC4C-E113490E16DB}" dt="2021-08-22T04:48:37.895" v="259" actId="478"/>
          <ac:cxnSpMkLst>
            <pc:docMk/>
            <pc:sldMk cId="1059180981" sldId="260"/>
            <ac:cxnSpMk id="17" creationId="{56B2248A-4295-4DA5-ADD7-A99D7F5FE815}"/>
          </ac:cxnSpMkLst>
        </pc:cxnChg>
      </pc:sldChg>
      <pc:sldChg chg="addSp delSp modSp mod ord">
        <pc:chgData name="Aman singh" userId="1bf66786127f6456" providerId="LiveId" clId="{D3832B65-92F4-4A5B-AC4C-E113490E16DB}" dt="2021-08-22T04:52:24.252" v="284" actId="20577"/>
        <pc:sldMkLst>
          <pc:docMk/>
          <pc:sldMk cId="794963671" sldId="261"/>
        </pc:sldMkLst>
        <pc:spChg chg="del">
          <ac:chgData name="Aman singh" userId="1bf66786127f6456" providerId="LiveId" clId="{D3832B65-92F4-4A5B-AC4C-E113490E16DB}" dt="2021-08-22T04:49:45.617" v="264" actId="478"/>
          <ac:spMkLst>
            <pc:docMk/>
            <pc:sldMk cId="794963671" sldId="261"/>
            <ac:spMk id="4" creationId="{D15F9121-98B9-48DD-AEAC-77773E7C4A6A}"/>
          </ac:spMkLst>
        </pc:spChg>
        <pc:spChg chg="del">
          <ac:chgData name="Aman singh" userId="1bf66786127f6456" providerId="LiveId" clId="{D3832B65-92F4-4A5B-AC4C-E113490E16DB}" dt="2021-08-22T04:49:47.222" v="265" actId="478"/>
          <ac:spMkLst>
            <pc:docMk/>
            <pc:sldMk cId="794963671" sldId="261"/>
            <ac:spMk id="5" creationId="{F6BFF476-E9D7-45E8-8B6A-8D627B591411}"/>
          </ac:spMkLst>
        </pc:spChg>
        <pc:spChg chg="add mod">
          <ac:chgData name="Aman singh" userId="1bf66786127f6456" providerId="LiveId" clId="{D3832B65-92F4-4A5B-AC4C-E113490E16DB}" dt="2021-08-22T04:49:58.768" v="268" actId="20577"/>
          <ac:spMkLst>
            <pc:docMk/>
            <pc:sldMk cId="794963671" sldId="261"/>
            <ac:spMk id="8" creationId="{55FBE0B1-BCAA-4004-A10A-E244277CC3EC}"/>
          </ac:spMkLst>
        </pc:spChg>
        <pc:spChg chg="add mod">
          <ac:chgData name="Aman singh" userId="1bf66786127f6456" providerId="LiveId" clId="{D3832B65-92F4-4A5B-AC4C-E113490E16DB}" dt="2021-08-22T04:52:24.252" v="284" actId="20577"/>
          <ac:spMkLst>
            <pc:docMk/>
            <pc:sldMk cId="794963671" sldId="261"/>
            <ac:spMk id="9" creationId="{94F445A0-D72D-4AE2-A747-482A64739B90}"/>
          </ac:spMkLst>
        </pc:spChg>
        <pc:picChg chg="del">
          <ac:chgData name="Aman singh" userId="1bf66786127f6456" providerId="LiveId" clId="{D3832B65-92F4-4A5B-AC4C-E113490E16DB}" dt="2021-08-22T04:49:48.328" v="266" actId="478"/>
          <ac:picMkLst>
            <pc:docMk/>
            <pc:sldMk cId="794963671" sldId="261"/>
            <ac:picMk id="6" creationId="{C751DB33-8C31-4A0D-A9C3-5BBE2857C8C6}"/>
          </ac:picMkLst>
        </pc:picChg>
      </pc:sldChg>
      <pc:sldChg chg="addSp delSp modSp mod ord">
        <pc:chgData name="Aman singh" userId="1bf66786127f6456" providerId="LiveId" clId="{D3832B65-92F4-4A5B-AC4C-E113490E16DB}" dt="2021-08-22T04:53:13.558" v="287" actId="1076"/>
        <pc:sldMkLst>
          <pc:docMk/>
          <pc:sldMk cId="2495658620" sldId="262"/>
        </pc:sldMkLst>
        <pc:spChg chg="del">
          <ac:chgData name="Aman singh" userId="1bf66786127f6456" providerId="LiveId" clId="{D3832B65-92F4-4A5B-AC4C-E113490E16DB}" dt="2021-08-22T04:51:26.760" v="274" actId="478"/>
          <ac:spMkLst>
            <pc:docMk/>
            <pc:sldMk cId="2495658620" sldId="262"/>
            <ac:spMk id="4" creationId="{46F2D7BB-7565-45CB-B25A-30515AFC3A02}"/>
          </ac:spMkLst>
        </pc:spChg>
        <pc:spChg chg="del">
          <ac:chgData name="Aman singh" userId="1bf66786127f6456" providerId="LiveId" clId="{D3832B65-92F4-4A5B-AC4C-E113490E16DB}" dt="2021-08-22T04:51:26.760" v="274" actId="478"/>
          <ac:spMkLst>
            <pc:docMk/>
            <pc:sldMk cId="2495658620" sldId="262"/>
            <ac:spMk id="5" creationId="{24AAF7C4-0067-4994-BDDC-EE7FFE626C10}"/>
          </ac:spMkLst>
        </pc:spChg>
        <pc:spChg chg="add mod">
          <ac:chgData name="Aman singh" userId="1bf66786127f6456" providerId="LiveId" clId="{D3832B65-92F4-4A5B-AC4C-E113490E16DB}" dt="2021-08-22T04:51:27.809" v="275"/>
          <ac:spMkLst>
            <pc:docMk/>
            <pc:sldMk cId="2495658620" sldId="262"/>
            <ac:spMk id="8" creationId="{79BF190A-B9BD-4F43-B829-543D1C7B9B0B}"/>
          </ac:spMkLst>
        </pc:spChg>
        <pc:spChg chg="add mod">
          <ac:chgData name="Aman singh" userId="1bf66786127f6456" providerId="LiveId" clId="{D3832B65-92F4-4A5B-AC4C-E113490E16DB}" dt="2021-08-22T04:51:27.809" v="275"/>
          <ac:spMkLst>
            <pc:docMk/>
            <pc:sldMk cId="2495658620" sldId="262"/>
            <ac:spMk id="9" creationId="{205D4602-1692-4CCB-99A9-DB0FEFA154CB}"/>
          </ac:spMkLst>
        </pc:spChg>
        <pc:picChg chg="del">
          <ac:chgData name="Aman singh" userId="1bf66786127f6456" providerId="LiveId" clId="{D3832B65-92F4-4A5B-AC4C-E113490E16DB}" dt="2021-08-22T04:51:26.760" v="274" actId="478"/>
          <ac:picMkLst>
            <pc:docMk/>
            <pc:sldMk cId="2495658620" sldId="262"/>
            <ac:picMk id="6" creationId="{CB7EE4F5-3BDE-49DE-9D04-2BB126D171B2}"/>
          </ac:picMkLst>
        </pc:picChg>
        <pc:picChg chg="add mod">
          <ac:chgData name="Aman singh" userId="1bf66786127f6456" providerId="LiveId" clId="{D3832B65-92F4-4A5B-AC4C-E113490E16DB}" dt="2021-08-22T04:53:13.558" v="287" actId="1076"/>
          <ac:picMkLst>
            <pc:docMk/>
            <pc:sldMk cId="2495658620" sldId="262"/>
            <ac:picMk id="10" creationId="{6C61652E-D6BF-4799-87BD-08181B87D6BF}"/>
          </ac:picMkLst>
        </pc:picChg>
      </pc:sldChg>
      <pc:sldChg chg="del ord">
        <pc:chgData name="Aman singh" userId="1bf66786127f6456" providerId="LiveId" clId="{D3832B65-92F4-4A5B-AC4C-E113490E16DB}" dt="2021-08-22T07:47:01.246" v="291" actId="47"/>
        <pc:sldMkLst>
          <pc:docMk/>
          <pc:sldMk cId="3610868088" sldId="263"/>
        </pc:sldMkLst>
      </pc:sldChg>
      <pc:sldChg chg="del">
        <pc:chgData name="Aman singh" userId="1bf66786127f6456" providerId="LiveId" clId="{D3832B65-92F4-4A5B-AC4C-E113490E16DB}" dt="2021-08-22T07:47:04.186" v="294" actId="47"/>
        <pc:sldMkLst>
          <pc:docMk/>
          <pc:sldMk cId="870983869" sldId="264"/>
        </pc:sldMkLst>
      </pc:sldChg>
      <pc:sldChg chg="del">
        <pc:chgData name="Aman singh" userId="1bf66786127f6456" providerId="LiveId" clId="{D3832B65-92F4-4A5B-AC4C-E113490E16DB}" dt="2021-08-22T07:47:05.742" v="295" actId="47"/>
        <pc:sldMkLst>
          <pc:docMk/>
          <pc:sldMk cId="2224226720" sldId="265"/>
        </pc:sldMkLst>
      </pc:sldChg>
      <pc:sldChg chg="del">
        <pc:chgData name="Aman singh" userId="1bf66786127f6456" providerId="LiveId" clId="{D3832B65-92F4-4A5B-AC4C-E113490E16DB}" dt="2021-08-22T07:47:06.317" v="296" actId="47"/>
        <pc:sldMkLst>
          <pc:docMk/>
          <pc:sldMk cId="618096904" sldId="266"/>
        </pc:sldMkLst>
      </pc:sldChg>
      <pc:sldChg chg="del">
        <pc:chgData name="Aman singh" userId="1bf66786127f6456" providerId="LiveId" clId="{D3832B65-92F4-4A5B-AC4C-E113490E16DB}" dt="2021-08-22T07:47:06.848" v="297" actId="47"/>
        <pc:sldMkLst>
          <pc:docMk/>
          <pc:sldMk cId="3656945896" sldId="267"/>
        </pc:sldMkLst>
      </pc:sldChg>
      <pc:sldChg chg="del">
        <pc:chgData name="Aman singh" userId="1bf66786127f6456" providerId="LiveId" clId="{D3832B65-92F4-4A5B-AC4C-E113490E16DB}" dt="2021-08-22T07:47:07.447" v="298" actId="47"/>
        <pc:sldMkLst>
          <pc:docMk/>
          <pc:sldMk cId="2807881693" sldId="268"/>
        </pc:sldMkLst>
      </pc:sldChg>
      <pc:sldChg chg="del">
        <pc:chgData name="Aman singh" userId="1bf66786127f6456" providerId="LiveId" clId="{D3832B65-92F4-4A5B-AC4C-E113490E16DB}" dt="2021-08-22T07:47:08.376" v="299" actId="47"/>
        <pc:sldMkLst>
          <pc:docMk/>
          <pc:sldMk cId="2456308365" sldId="269"/>
        </pc:sldMkLst>
      </pc:sldChg>
      <pc:sldChg chg="del">
        <pc:chgData name="Aman singh" userId="1bf66786127f6456" providerId="LiveId" clId="{D3832B65-92F4-4A5B-AC4C-E113490E16DB}" dt="2021-08-22T07:47:09.319" v="300" actId="47"/>
        <pc:sldMkLst>
          <pc:docMk/>
          <pc:sldMk cId="3976783827" sldId="270"/>
        </pc:sldMkLst>
      </pc:sldChg>
      <pc:sldChg chg="del">
        <pc:chgData name="Aman singh" userId="1bf66786127f6456" providerId="LiveId" clId="{D3832B65-92F4-4A5B-AC4C-E113490E16DB}" dt="2021-08-22T07:47:09.903" v="301" actId="47"/>
        <pc:sldMkLst>
          <pc:docMk/>
          <pc:sldMk cId="676968744" sldId="271"/>
        </pc:sldMkLst>
      </pc:sldChg>
      <pc:sldChg chg="del">
        <pc:chgData name="Aman singh" userId="1bf66786127f6456" providerId="LiveId" clId="{D3832B65-92F4-4A5B-AC4C-E113490E16DB}" dt="2021-08-22T07:47:10.759" v="302" actId="47"/>
        <pc:sldMkLst>
          <pc:docMk/>
          <pc:sldMk cId="3033741861" sldId="272"/>
        </pc:sldMkLst>
      </pc:sldChg>
      <pc:sldChg chg="del">
        <pc:chgData name="Aman singh" userId="1bf66786127f6456" providerId="LiveId" clId="{D3832B65-92F4-4A5B-AC4C-E113490E16DB}" dt="2021-08-22T07:47:11.954" v="303" actId="47"/>
        <pc:sldMkLst>
          <pc:docMk/>
          <pc:sldMk cId="2067800506" sldId="273"/>
        </pc:sldMkLst>
      </pc:sldChg>
      <pc:sldChg chg="del">
        <pc:chgData name="Aman singh" userId="1bf66786127f6456" providerId="LiveId" clId="{D3832B65-92F4-4A5B-AC4C-E113490E16DB}" dt="2021-08-22T07:47:13.452" v="304" actId="47"/>
        <pc:sldMkLst>
          <pc:docMk/>
          <pc:sldMk cId="913621430" sldId="274"/>
        </pc:sldMkLst>
      </pc:sldChg>
      <pc:sldChg chg="del">
        <pc:chgData name="Aman singh" userId="1bf66786127f6456" providerId="LiveId" clId="{D3832B65-92F4-4A5B-AC4C-E113490E16DB}" dt="2021-08-22T07:47:13.947" v="305" actId="47"/>
        <pc:sldMkLst>
          <pc:docMk/>
          <pc:sldMk cId="847260745" sldId="275"/>
        </pc:sldMkLst>
      </pc:sldChg>
      <pc:sldChg chg="del ord">
        <pc:chgData name="Aman singh" userId="1bf66786127f6456" providerId="LiveId" clId="{D3832B65-92F4-4A5B-AC4C-E113490E16DB}" dt="2021-08-22T07:47:22.219" v="308" actId="47"/>
        <pc:sldMkLst>
          <pc:docMk/>
          <pc:sldMk cId="687463051" sldId="277"/>
        </pc:sldMkLst>
      </pc:sldChg>
      <pc:sldChg chg="modSp mod">
        <pc:chgData name="Aman singh" userId="1bf66786127f6456" providerId="LiveId" clId="{D3832B65-92F4-4A5B-AC4C-E113490E16DB}" dt="2021-08-22T07:48:37.947" v="509" actId="1076"/>
        <pc:sldMkLst>
          <pc:docMk/>
          <pc:sldMk cId="422378405" sldId="278"/>
        </pc:sldMkLst>
        <pc:spChg chg="mod">
          <ac:chgData name="Aman singh" userId="1bf66786127f6456" providerId="LiveId" clId="{D3832B65-92F4-4A5B-AC4C-E113490E16DB}" dt="2021-08-22T07:48:37.947" v="509" actId="1076"/>
          <ac:spMkLst>
            <pc:docMk/>
            <pc:sldMk cId="422378405" sldId="278"/>
            <ac:spMk id="3" creationId="{AEE2236C-81BA-4ADA-A2C0-1855FDD1C1A2}"/>
          </ac:spMkLst>
        </pc:spChg>
      </pc:sldChg>
      <pc:sldChg chg="addSp delSp modSp new del mod">
        <pc:chgData name="Aman singh" userId="1bf66786127f6456" providerId="LiveId" clId="{D3832B65-92F4-4A5B-AC4C-E113490E16DB}" dt="2021-08-22T04:53:07.218" v="285" actId="47"/>
        <pc:sldMkLst>
          <pc:docMk/>
          <pc:sldMk cId="949552234" sldId="279"/>
        </pc:sldMkLst>
        <pc:spChg chg="del">
          <ac:chgData name="Aman singh" userId="1bf66786127f6456" providerId="LiveId" clId="{D3832B65-92F4-4A5B-AC4C-E113490E16DB}" dt="2021-08-22T04:50:20.732" v="271" actId="478"/>
          <ac:spMkLst>
            <pc:docMk/>
            <pc:sldMk cId="949552234" sldId="279"/>
            <ac:spMk id="2" creationId="{530D5732-C222-46F2-8873-534B7A282618}"/>
          </ac:spMkLst>
        </pc:spChg>
        <pc:spChg chg="del">
          <ac:chgData name="Aman singh" userId="1bf66786127f6456" providerId="LiveId" clId="{D3832B65-92F4-4A5B-AC4C-E113490E16DB}" dt="2021-08-22T04:50:20.732" v="271" actId="478"/>
          <ac:spMkLst>
            <pc:docMk/>
            <pc:sldMk cId="949552234" sldId="279"/>
            <ac:spMk id="3" creationId="{A574ACD8-065C-498F-905B-E8766C9654D0}"/>
          </ac:spMkLst>
        </pc:spChg>
        <pc:spChg chg="add mod">
          <ac:chgData name="Aman singh" userId="1bf66786127f6456" providerId="LiveId" clId="{D3832B65-92F4-4A5B-AC4C-E113490E16DB}" dt="2021-08-22T04:50:17.530" v="270"/>
          <ac:spMkLst>
            <pc:docMk/>
            <pc:sldMk cId="949552234" sldId="279"/>
            <ac:spMk id="5" creationId="{8E9A38DC-4A26-4E2B-BE1F-0D5731E08146}"/>
          </ac:spMkLst>
        </pc:spChg>
        <pc:picChg chg="add mod">
          <ac:chgData name="Aman singh" userId="1bf66786127f6456" providerId="LiveId" clId="{D3832B65-92F4-4A5B-AC4C-E113490E16DB}" dt="2021-08-22T04:50:17.530" v="270"/>
          <ac:picMkLst>
            <pc:docMk/>
            <pc:sldMk cId="949552234" sldId="279"/>
            <ac:picMk id="6" creationId="{9AC672F1-D5D0-40CD-A287-F0D029F7A2C5}"/>
          </ac:picMkLst>
        </pc:picChg>
      </pc:sldChg>
      <pc:sldChg chg="new del">
        <pc:chgData name="Aman singh" userId="1bf66786127f6456" providerId="LiveId" clId="{D3832B65-92F4-4A5B-AC4C-E113490E16DB}" dt="2021-08-22T07:47:01.996" v="292" actId="47"/>
        <pc:sldMkLst>
          <pc:docMk/>
          <pc:sldMk cId="951231539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5DAB8-3C8C-4933-8685-F8006350E27E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CE515-559A-4BC1-AF64-7376C13D7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915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50CC-3721-4278-9DE0-0466E4F0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BDCEA-EF64-462F-B856-26FEA7F1B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C3C7F-116F-42BF-8BD0-A783D090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0D77-2706-4DD7-B04E-94D1E211BC02}" type="datetime1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64257-E5D6-41B2-BF04-88BB9CBD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AFF5B-FAB5-4FDC-9531-FAEE0F8B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E99BB7C9-7B40-4FA0-8960-B010047CD29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6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8974-70CF-45D4-92ED-532E25B4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106BA-614E-4507-8DE2-5C83E8B50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2F5C-4CC7-4D60-BED9-F7B561B6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1F5C-4BB4-4AF6-A17D-A87A6C471263}" type="datetime1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4E3C7-57E4-4A49-9DF5-4502064E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61975-0283-46E5-A544-FE40997B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B7C9-7B40-4FA0-8960-B010047CD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33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EDCD2-286E-4E3C-BCE6-5D8335E21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0F735-49A6-4EB2-9738-0F0E707AF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47574-8F38-42DE-8278-A5F94B51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AEA1-6E95-4D2A-BBCD-D2EF9C027076}" type="datetime1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59F7F-4B9C-47B0-80F3-65F808F7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957B2-C793-44D7-BE82-A8BB3B5B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B7C9-7B40-4FA0-8960-B010047CD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36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FE7A-B847-45E4-B246-C52FCC1F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DB0FF-105C-4724-9441-002D0E819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7B595-A475-42D2-ADE7-9B83FB83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C70A-DAB7-4DD0-9C50-8FC9917121A9}" type="datetime1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D175E-7313-49F4-B595-B4F69E8E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00532-6B15-4C83-BD4B-6313F24D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E99BB7C9-7B40-4FA0-8960-B010047CD29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79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0B46-5545-431C-8705-462D6AC3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05444-02D6-4DDA-98EF-64FBC3EFB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9FA59-ACE5-43EA-908F-02A71E04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DA32-96BF-430B-8E09-924A8C61F196}" type="datetime1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446ED-9510-4487-AC13-C5496E1C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F2C3F-141D-478B-8B60-20E49051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E99BB7C9-7B40-4FA0-8960-B010047CD29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987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3BEE-166C-4D9C-9402-AC9F2465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EFB1-C813-4611-B822-8C20A3BE1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767C-E584-41DD-819C-CFDE232E5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B4189-5C0A-456C-8336-6DB36E5B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51D8-52E9-4C63-B9F8-58E8C70D0DF6}" type="datetime1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12A6C-A445-4B0E-8A71-A9A95C00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9D9D-A425-4769-9090-8A25428C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B7C9-7B40-4FA0-8960-B010047CD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95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38A3-FC80-4945-AF6D-408E6F1C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AB4CE-79BD-4316-9637-F82951371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71867-3D2E-4CD1-82E8-EC63D6968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A99E8-BFB6-4DD8-A0C8-57AD6EA18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AB7B8-1565-4AC4-A90A-5AF9E8177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1E0FE3-709D-4B4A-947E-25EBE0F2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7418-9B49-4CE0-82E6-136F14878E33}" type="datetime1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8605E-62AA-4FF2-A341-681A5B93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D2971-BA01-409A-8AB4-99EDC3AC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B7C9-7B40-4FA0-8960-B010047CD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16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90F2-4971-43CE-9C4F-466D552A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BF4E8-51FE-45F1-9387-BC73EBA6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AAA6-0DE6-449E-A0EA-346DBF3D6526}" type="datetime1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CEADA-625E-453A-9D7E-BB3303AB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A7FB7-A964-49C6-A406-D8338C6D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B7C9-7B40-4FA0-8960-B010047CD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30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55C50-316D-4A05-A131-98F0344F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6F85-F83B-4653-8772-89510766FEAB}" type="datetime1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62A22-A916-455D-A9F2-F58E5472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258FE-852B-470B-B259-63F41F9C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E99BB7C9-7B40-4FA0-8960-B010047CD2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85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6C86-C5CD-469A-B393-70AAC37D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79BD9-8CD9-43E1-AC47-F4174102E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426F5-3FB6-48AB-8B59-7FF029951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4C746-9D92-4F14-9F07-8055DE8F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8CC2-812C-4BC4-9C61-AB5CEE5FC858}" type="datetime1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FCB89-4C41-4E43-AE55-F7A35E87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04E50-3C34-4A9B-B019-6E735944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B7C9-7B40-4FA0-8960-B010047CD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75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9071-3E4B-4AFA-A61C-EDDC04BE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23D1C-101A-4FA7-8F26-C1750FA20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D7FC2-FFA1-4641-AE56-0CA3DD257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5EC15-3BDF-4E87-A8D1-6D518C3D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991C-6815-4252-A0DF-34CDB027C9B9}" type="datetime1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0E1AA-4DF6-481F-873C-8F1F02EB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0CFBC-004B-4BB7-B181-7C8D91D4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B7C9-7B40-4FA0-8960-B010047CD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32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03882-7FDD-440E-8688-ECD1CBA0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BCA4C-8008-4989-8459-1AC0C8B50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4B994-6B4E-4068-A622-382AE90A4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50577-88B9-425B-92D2-B96DC7EBFEB1}" type="datetime1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92AB2-F41F-43EA-9D11-A5F315E04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8DB44-1E47-4D56-B102-CE1579C97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4824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BB7C9-7B40-4FA0-8960-B010047CD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12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A96E687-1C9F-4597-BA17-680E18FF9F7B}"/>
              </a:ext>
            </a:extLst>
          </p:cNvPr>
          <p:cNvGrpSpPr/>
          <p:nvPr/>
        </p:nvGrpSpPr>
        <p:grpSpPr>
          <a:xfrm>
            <a:off x="1708887" y="5679500"/>
            <a:ext cx="3671848" cy="400110"/>
            <a:chOff x="1708887" y="5679500"/>
            <a:chExt cx="3671848" cy="40011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55B816-BF13-4BDF-9A65-B319B154EAB8}"/>
                </a:ext>
              </a:extLst>
            </p:cNvPr>
            <p:cNvSpPr/>
            <p:nvPr/>
          </p:nvSpPr>
          <p:spPr>
            <a:xfrm>
              <a:off x="1820410" y="5912663"/>
              <a:ext cx="3560325" cy="108000"/>
            </a:xfrm>
            <a:prstGeom prst="rect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0213DF6-C044-4292-A7A2-B33514F817F8}"/>
                </a:ext>
              </a:extLst>
            </p:cNvPr>
            <p:cNvSpPr/>
            <p:nvPr/>
          </p:nvSpPr>
          <p:spPr>
            <a:xfrm>
              <a:off x="1708887" y="5679500"/>
              <a:ext cx="277672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rPr>
                <a:t>Instructor: Aman Singh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263898-9EF9-4E7B-ABE3-D82047B23CCA}"/>
              </a:ext>
            </a:extLst>
          </p:cNvPr>
          <p:cNvGrpSpPr/>
          <p:nvPr/>
        </p:nvGrpSpPr>
        <p:grpSpPr>
          <a:xfrm>
            <a:off x="2245546" y="1119900"/>
            <a:ext cx="4584897" cy="1915711"/>
            <a:chOff x="2235870" y="851672"/>
            <a:chExt cx="4584897" cy="1915711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F5F9BEAA-2DFC-43AA-883E-AB8AE525C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35870" y="851672"/>
              <a:ext cx="1915711" cy="1915711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E2C536-C9A4-4888-9311-A104A54CC800}"/>
                </a:ext>
              </a:extLst>
            </p:cNvPr>
            <p:cNvSpPr/>
            <p:nvPr/>
          </p:nvSpPr>
          <p:spPr>
            <a:xfrm>
              <a:off x="4257245" y="1201443"/>
              <a:ext cx="256352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tylus BT" panose="020E0402020206020304" pitchFamily="34" charset="0"/>
                </a:rPr>
                <a:t>Internet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4DA605-9488-40A2-ADFA-5DAA8E74E031}"/>
                </a:ext>
              </a:extLst>
            </p:cNvPr>
            <p:cNvSpPr/>
            <p:nvPr/>
          </p:nvSpPr>
          <p:spPr>
            <a:xfrm>
              <a:off x="4208819" y="1217919"/>
              <a:ext cx="256352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tylus BT" panose="020E0402020206020304" pitchFamily="34" charset="0"/>
                </a:rPr>
                <a:t>Internet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7C0E22B-EEFB-469C-9DBD-F767F6654B5A}"/>
              </a:ext>
            </a:extLst>
          </p:cNvPr>
          <p:cNvGrpSpPr/>
          <p:nvPr/>
        </p:nvGrpSpPr>
        <p:grpSpPr>
          <a:xfrm>
            <a:off x="3264376" y="3996789"/>
            <a:ext cx="4088905" cy="1687927"/>
            <a:chOff x="3695685" y="4101751"/>
            <a:chExt cx="4088905" cy="1687927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96843BF3-5580-4BEB-BB36-CE869CF9D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95685" y="4101751"/>
              <a:ext cx="1687927" cy="1687927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B18162B-D60C-4419-91B1-44D06B679FF1}"/>
                </a:ext>
              </a:extLst>
            </p:cNvPr>
            <p:cNvSpPr/>
            <p:nvPr/>
          </p:nvSpPr>
          <p:spPr>
            <a:xfrm>
              <a:off x="5662606" y="4546807"/>
              <a:ext cx="20890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tylus BT" panose="020E0402020206020304" pitchFamily="34" charset="0"/>
                </a:rPr>
                <a:t>Things</a:t>
              </a:r>
              <a:endParaRPr lang="en-US" sz="5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ylus BT" panose="020E04020202060203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1E9D72C-C107-4F19-B2B7-A5B6D0CDD619}"/>
                </a:ext>
              </a:extLst>
            </p:cNvPr>
            <p:cNvSpPr/>
            <p:nvPr/>
          </p:nvSpPr>
          <p:spPr>
            <a:xfrm>
              <a:off x="5695557" y="4522093"/>
              <a:ext cx="20890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tylus BT" panose="020E0402020206020304" pitchFamily="34" charset="0"/>
                </a:rPr>
                <a:t>Things</a:t>
              </a:r>
              <a:endPara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ylus BT" panose="020E0402020206020304" pitchFamily="34" charset="0"/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3884AD52-1D4F-419C-B7AB-9DE2C0C1F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94496" y="918679"/>
            <a:ext cx="4876800" cy="487680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76DA05E2-CB99-40A4-9A32-82CB9823C302}"/>
              </a:ext>
            </a:extLst>
          </p:cNvPr>
          <p:cNvGrpSpPr/>
          <p:nvPr/>
        </p:nvGrpSpPr>
        <p:grpSpPr>
          <a:xfrm>
            <a:off x="5487004" y="2641835"/>
            <a:ext cx="3520884" cy="1430488"/>
            <a:chOff x="5243350" y="2635312"/>
            <a:chExt cx="3520884" cy="1430488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E9F2F36-20DA-41FC-A107-6728AEE60A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050" b="89977" l="9996" r="89983">
                          <a14:foregroundMark x1="23497" y1="8050" x2="74869" y2="890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1" t="6367" r="21408" b="15075"/>
            <a:stretch/>
          </p:blipFill>
          <p:spPr>
            <a:xfrm>
              <a:off x="6707123" y="2635312"/>
              <a:ext cx="2057111" cy="14304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8624A9E-915A-4EBF-820D-090C56290643}"/>
                </a:ext>
              </a:extLst>
            </p:cNvPr>
            <p:cNvSpPr/>
            <p:nvPr/>
          </p:nvSpPr>
          <p:spPr>
            <a:xfrm>
              <a:off x="5243350" y="2971139"/>
              <a:ext cx="90441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>
                    <a:solidFill>
                      <a:schemeClr val="accent6"/>
                    </a:solidFill>
                  </a:ln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tylus BT" panose="020E0402020206020304" pitchFamily="34" charset="0"/>
                </a:rPr>
                <a:t>Of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DE27A1F-4637-4660-8665-C6CE14624340}"/>
                </a:ext>
              </a:extLst>
            </p:cNvPr>
            <p:cNvSpPr/>
            <p:nvPr/>
          </p:nvSpPr>
          <p:spPr>
            <a:xfrm>
              <a:off x="5276521" y="3005728"/>
              <a:ext cx="90441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tylus BT" panose="020E0402020206020304" pitchFamily="34" charset="0"/>
                </a:rPr>
                <a:t>Of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E9F265-DC84-4458-979C-A7D88DEE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B7C9-7B40-4FA0-8960-B010047CD29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51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F9B66C6-A288-405E-9012-70BA2676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B7C9-7B40-4FA0-8960-B010047CD29E}" type="slidenum">
              <a:rPr lang="en-IN" smtClean="0"/>
              <a:t>2</a:t>
            </a:fld>
            <a:endParaRPr lang="en-IN" dirty="0"/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7CBA58EA-554F-4CFF-86BA-48EF24600912}"/>
              </a:ext>
            </a:extLst>
          </p:cNvPr>
          <p:cNvSpPr txBox="1">
            <a:spLocks/>
          </p:cNvSpPr>
          <p:nvPr/>
        </p:nvSpPr>
        <p:spPr>
          <a:xfrm>
            <a:off x="2067249" y="811353"/>
            <a:ext cx="8360230" cy="755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Inputs and outputs</a:t>
            </a:r>
            <a:endParaRPr lang="en-IN" dirty="0">
              <a:latin typeface="+mn-lt"/>
            </a:endParaRP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B4BD81AF-D2E4-4F35-B116-AA49A3A330A2}"/>
              </a:ext>
            </a:extLst>
          </p:cNvPr>
          <p:cNvSpPr txBox="1">
            <a:spLocks/>
          </p:cNvSpPr>
          <p:nvPr/>
        </p:nvSpPr>
        <p:spPr>
          <a:xfrm>
            <a:off x="1813041" y="2020056"/>
            <a:ext cx="8565917" cy="3328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Arduino boards comes with several digital and analog pins aka GPIO pins. Which can be programmed to work as an input or output for the Arduino.</a:t>
            </a:r>
          </a:p>
          <a:p>
            <a:r>
              <a:rPr lang="en-US" sz="2000" dirty="0">
                <a:latin typeface="+mj-lt"/>
              </a:rPr>
              <a:t>These pins works on 3.3v or 5v DC. Arduino boards or Arduino UNO specifically works on 5v DC logic.</a:t>
            </a:r>
          </a:p>
          <a:p>
            <a:r>
              <a:rPr lang="en-US" sz="2000" dirty="0">
                <a:latin typeface="+mj-lt"/>
              </a:rPr>
              <a:t>There are several boards which work on 3.3v DC logic like NodeMCU.</a:t>
            </a:r>
          </a:p>
          <a:p>
            <a:r>
              <a:rPr lang="en-US" sz="2000" dirty="0">
                <a:latin typeface="+mj-lt"/>
              </a:rPr>
              <a:t>To convert 5v logic to 3.3v or vice-versa we will need a Logic Level Converter.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03FD5B0-C779-4D50-9F6D-287642CEFC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54" t="23079" r="19127" b="23366"/>
          <a:stretch/>
        </p:blipFill>
        <p:spPr>
          <a:xfrm>
            <a:off x="9046356" y="4031527"/>
            <a:ext cx="2495729" cy="2071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1B953FB-B22D-45D8-A8D8-F4727F4BB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64" b="89796" l="7483" r="91837">
                        <a14:foregroundMark x1="7483" y1="50680" x2="12245" y2="50680"/>
                        <a14:foregroundMark x1="91497" y1="46939" x2="91837" y2="469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3314" y="4472247"/>
            <a:ext cx="1630835" cy="1630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30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F4FE291-39A9-4B02-AD5E-69BB3882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B7C9-7B40-4FA0-8960-B010047CD29E}" type="slidenum">
              <a:rPr lang="en-IN" smtClean="0"/>
              <a:t>3</a:t>
            </a:fld>
            <a:endParaRPr lang="en-IN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EB456E29-E42F-4DC8-B976-076E1AE722B9}"/>
              </a:ext>
            </a:extLst>
          </p:cNvPr>
          <p:cNvSpPr txBox="1">
            <a:spLocks/>
          </p:cNvSpPr>
          <p:nvPr/>
        </p:nvSpPr>
        <p:spPr>
          <a:xfrm>
            <a:off x="2067249" y="811353"/>
            <a:ext cx="8360230" cy="755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Analog and Digital</a:t>
            </a:r>
            <a:endParaRPr lang="en-IN" dirty="0">
              <a:latin typeface="+mn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C9BD53-89A9-45FB-931C-3A891C7D5EE7}"/>
              </a:ext>
            </a:extLst>
          </p:cNvPr>
          <p:cNvGrpSpPr/>
          <p:nvPr/>
        </p:nvGrpSpPr>
        <p:grpSpPr>
          <a:xfrm>
            <a:off x="2154193" y="1763969"/>
            <a:ext cx="7883612" cy="1819490"/>
            <a:chOff x="2154193" y="1763969"/>
            <a:chExt cx="7883612" cy="181949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CDFAE08-2882-4444-814F-B354441D5D6F}"/>
                </a:ext>
              </a:extLst>
            </p:cNvPr>
            <p:cNvCxnSpPr/>
            <p:nvPr/>
          </p:nvCxnSpPr>
          <p:spPr>
            <a:xfrm>
              <a:off x="2154194" y="3566983"/>
              <a:ext cx="78836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4A14100-DE7D-4661-BB7E-44B1C323A0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4194" y="1763969"/>
              <a:ext cx="0" cy="1819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687E053-07AE-4014-AF49-D95C99A634DF}"/>
                </a:ext>
              </a:extLst>
            </p:cNvPr>
            <p:cNvGrpSpPr/>
            <p:nvPr/>
          </p:nvGrpSpPr>
          <p:grpSpPr>
            <a:xfrm>
              <a:off x="2154193" y="2172644"/>
              <a:ext cx="1435444" cy="1394339"/>
              <a:chOff x="3581399" y="1703088"/>
              <a:chExt cx="1435444" cy="1394339"/>
            </a:xfrm>
          </p:grpSpPr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9EF72051-0A58-416E-80C0-81FFD551BF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1399" y="1725783"/>
                <a:ext cx="1435444" cy="1368000"/>
              </a:xfrm>
              <a:prstGeom prst="bentConnector3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1207D57-73D5-4FA0-ADA4-0209D7A354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399" y="1703088"/>
                <a:ext cx="8238" cy="1394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FF4FEB0-0430-44A2-8D2F-555E35A78296}"/>
                </a:ext>
              </a:extLst>
            </p:cNvPr>
            <p:cNvGrpSpPr/>
            <p:nvPr/>
          </p:nvGrpSpPr>
          <p:grpSpPr>
            <a:xfrm>
              <a:off x="3585518" y="2182169"/>
              <a:ext cx="1435444" cy="1394339"/>
              <a:chOff x="3581399" y="1703088"/>
              <a:chExt cx="1435444" cy="1394339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16BB9186-555F-470F-B829-B55B3EF18D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1399" y="1725783"/>
                <a:ext cx="1435444" cy="1368000"/>
              </a:xfrm>
              <a:prstGeom prst="bentConnector3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5D631E5-FAD5-4C10-B8DD-3E6CCCC8D9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399" y="1703088"/>
                <a:ext cx="8238" cy="1394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035E25F-B591-4056-925C-8E47327374AC}"/>
                </a:ext>
              </a:extLst>
            </p:cNvPr>
            <p:cNvGrpSpPr/>
            <p:nvPr/>
          </p:nvGrpSpPr>
          <p:grpSpPr>
            <a:xfrm>
              <a:off x="5028168" y="2179595"/>
              <a:ext cx="1435444" cy="1394339"/>
              <a:chOff x="3581399" y="1703088"/>
              <a:chExt cx="1435444" cy="1394339"/>
            </a:xfrm>
          </p:grpSpPr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A4909D9E-F722-4E47-AFE3-61F57FE9BA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1399" y="1725783"/>
                <a:ext cx="1435444" cy="1368000"/>
              </a:xfrm>
              <a:prstGeom prst="bentConnector3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94E3AE6-276B-4A40-8AD1-A7B5C12B5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399" y="1703088"/>
                <a:ext cx="8238" cy="1394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F5505A-E9E5-43E0-9B0E-467B13BBD5D4}"/>
                </a:ext>
              </a:extLst>
            </p:cNvPr>
            <p:cNvGrpSpPr/>
            <p:nvPr/>
          </p:nvGrpSpPr>
          <p:grpSpPr>
            <a:xfrm>
              <a:off x="6459493" y="2189120"/>
              <a:ext cx="1435444" cy="1394339"/>
              <a:chOff x="3581399" y="1703088"/>
              <a:chExt cx="1435444" cy="1394339"/>
            </a:xfrm>
          </p:grpSpPr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0E2C9D5C-DDAD-49BF-9097-91496B5828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1399" y="1725783"/>
                <a:ext cx="1435444" cy="1368000"/>
              </a:xfrm>
              <a:prstGeom prst="bentConnector3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A028970-AC1E-4DC9-9311-99755E9DEC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399" y="1703088"/>
                <a:ext cx="8238" cy="1394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90E8442-E097-4FCD-B86D-CA2519042B72}"/>
                </a:ext>
              </a:extLst>
            </p:cNvPr>
            <p:cNvGrpSpPr/>
            <p:nvPr/>
          </p:nvGrpSpPr>
          <p:grpSpPr>
            <a:xfrm>
              <a:off x="7910379" y="2179595"/>
              <a:ext cx="1435444" cy="1394339"/>
              <a:chOff x="3581399" y="1703088"/>
              <a:chExt cx="1435444" cy="1394339"/>
            </a:xfrm>
          </p:grpSpPr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97C86554-4427-4176-A774-CBAA4B7333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1399" y="1725783"/>
                <a:ext cx="1435444" cy="1368000"/>
              </a:xfrm>
              <a:prstGeom prst="bentConnector3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D34F9CC-FDA7-4786-A207-5FE181EED4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399" y="1703088"/>
                <a:ext cx="8238" cy="1394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B9F1A0-2684-437C-90BF-B050A04245F7}"/>
              </a:ext>
            </a:extLst>
          </p:cNvPr>
          <p:cNvGrpSpPr/>
          <p:nvPr/>
        </p:nvGrpSpPr>
        <p:grpSpPr>
          <a:xfrm>
            <a:off x="2145956" y="3954162"/>
            <a:ext cx="7883611" cy="2023521"/>
            <a:chOff x="2145956" y="3954162"/>
            <a:chExt cx="7883611" cy="2023521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828ED29-9EE8-4954-A930-E34E77A62EFB}"/>
                </a:ext>
              </a:extLst>
            </p:cNvPr>
            <p:cNvCxnSpPr/>
            <p:nvPr/>
          </p:nvCxnSpPr>
          <p:spPr>
            <a:xfrm>
              <a:off x="2145956" y="5852984"/>
              <a:ext cx="78836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B74CFB5-1DD3-4A7E-BD93-D6BF4E57A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4194" y="3954162"/>
              <a:ext cx="8237" cy="1907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0C080D9-8776-44FB-9497-F0B65524AA6A}"/>
                </a:ext>
              </a:extLst>
            </p:cNvPr>
            <p:cNvSpPr/>
            <p:nvPr/>
          </p:nvSpPr>
          <p:spPr>
            <a:xfrm rot="154965">
              <a:off x="2182867" y="4165313"/>
              <a:ext cx="7727091" cy="1812370"/>
            </a:xfrm>
            <a:custGeom>
              <a:avLst/>
              <a:gdLst>
                <a:gd name="connsiteX0" fmla="*/ 0 w 7727091"/>
                <a:gd name="connsiteY0" fmla="*/ 1812370 h 1812370"/>
                <a:gd name="connsiteX1" fmla="*/ 807308 w 7727091"/>
                <a:gd name="connsiteY1" fmla="*/ 271894 h 1812370"/>
                <a:gd name="connsiteX2" fmla="*/ 1367481 w 7727091"/>
                <a:gd name="connsiteY2" fmla="*/ 1622900 h 1812370"/>
                <a:gd name="connsiteX3" fmla="*/ 2125362 w 7727091"/>
                <a:gd name="connsiteY3" fmla="*/ 502554 h 1812370"/>
                <a:gd name="connsiteX4" fmla="*/ 2652583 w 7727091"/>
                <a:gd name="connsiteY4" fmla="*/ 1606424 h 1812370"/>
                <a:gd name="connsiteX5" fmla="*/ 3616410 w 7727091"/>
                <a:gd name="connsiteY5" fmla="*/ 46 h 1812370"/>
                <a:gd name="connsiteX6" fmla="*/ 4316627 w 7727091"/>
                <a:gd name="connsiteY6" fmla="*/ 1548759 h 1812370"/>
                <a:gd name="connsiteX7" fmla="*/ 5577016 w 7727091"/>
                <a:gd name="connsiteY7" fmla="*/ 510791 h 1812370"/>
                <a:gd name="connsiteX8" fmla="*/ 6499654 w 7727091"/>
                <a:gd name="connsiteY8" fmla="*/ 1556997 h 1812370"/>
                <a:gd name="connsiteX9" fmla="*/ 7208108 w 7727091"/>
                <a:gd name="connsiteY9" fmla="*/ 222467 h 1812370"/>
                <a:gd name="connsiteX10" fmla="*/ 7727091 w 7727091"/>
                <a:gd name="connsiteY10" fmla="*/ 1474619 h 181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7091" h="1812370">
                  <a:moveTo>
                    <a:pt x="0" y="1812370"/>
                  </a:moveTo>
                  <a:cubicBezTo>
                    <a:pt x="289697" y="1057921"/>
                    <a:pt x="579395" y="303472"/>
                    <a:pt x="807308" y="271894"/>
                  </a:cubicBezTo>
                  <a:cubicBezTo>
                    <a:pt x="1035221" y="240316"/>
                    <a:pt x="1147806" y="1584457"/>
                    <a:pt x="1367481" y="1622900"/>
                  </a:cubicBezTo>
                  <a:cubicBezTo>
                    <a:pt x="1587156" y="1661343"/>
                    <a:pt x="1911178" y="505300"/>
                    <a:pt x="2125362" y="502554"/>
                  </a:cubicBezTo>
                  <a:cubicBezTo>
                    <a:pt x="2339546" y="499808"/>
                    <a:pt x="2404075" y="1690175"/>
                    <a:pt x="2652583" y="1606424"/>
                  </a:cubicBezTo>
                  <a:cubicBezTo>
                    <a:pt x="2901091" y="1522673"/>
                    <a:pt x="3339069" y="9657"/>
                    <a:pt x="3616410" y="46"/>
                  </a:cubicBezTo>
                  <a:cubicBezTo>
                    <a:pt x="3893751" y="-9565"/>
                    <a:pt x="3989859" y="1463635"/>
                    <a:pt x="4316627" y="1548759"/>
                  </a:cubicBezTo>
                  <a:cubicBezTo>
                    <a:pt x="4643395" y="1633883"/>
                    <a:pt x="5213178" y="509418"/>
                    <a:pt x="5577016" y="510791"/>
                  </a:cubicBezTo>
                  <a:cubicBezTo>
                    <a:pt x="5940854" y="512164"/>
                    <a:pt x="6227805" y="1605051"/>
                    <a:pt x="6499654" y="1556997"/>
                  </a:cubicBezTo>
                  <a:cubicBezTo>
                    <a:pt x="6771503" y="1508943"/>
                    <a:pt x="7003535" y="236197"/>
                    <a:pt x="7208108" y="222467"/>
                  </a:cubicBezTo>
                  <a:cubicBezTo>
                    <a:pt x="7412681" y="208737"/>
                    <a:pt x="7569886" y="841678"/>
                    <a:pt x="7727091" y="1474619"/>
                  </a:cubicBezTo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7FAD1A5-C2C8-4273-9C86-09B613D8E7A6}"/>
              </a:ext>
            </a:extLst>
          </p:cNvPr>
          <p:cNvSpPr/>
          <p:nvPr/>
        </p:nvSpPr>
        <p:spPr>
          <a:xfrm>
            <a:off x="9474549" y="3112115"/>
            <a:ext cx="64953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CDCC85-B095-40A0-8A85-E491DFC36E48}"/>
              </a:ext>
            </a:extLst>
          </p:cNvPr>
          <p:cNvSpPr/>
          <p:nvPr/>
        </p:nvSpPr>
        <p:spPr>
          <a:xfrm rot="16200000" flipH="1">
            <a:off x="1356628" y="2489048"/>
            <a:ext cx="88838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Voltage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63F871-9F8D-4A6C-81CD-59E5CA355BAC}"/>
              </a:ext>
            </a:extLst>
          </p:cNvPr>
          <p:cNvSpPr/>
          <p:nvPr/>
        </p:nvSpPr>
        <p:spPr>
          <a:xfrm>
            <a:off x="9799317" y="5471318"/>
            <a:ext cx="64953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EF0B52-4853-4BDA-B4B2-2A2B7323509D}"/>
              </a:ext>
            </a:extLst>
          </p:cNvPr>
          <p:cNvSpPr/>
          <p:nvPr/>
        </p:nvSpPr>
        <p:spPr>
          <a:xfrm rot="16200000" flipH="1">
            <a:off x="1517097" y="4877891"/>
            <a:ext cx="88838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Voltage</a:t>
            </a:r>
          </a:p>
        </p:txBody>
      </p:sp>
    </p:spTree>
    <p:extLst>
      <p:ext uri="{BB962C8B-B14F-4D97-AF65-F5344CB8AC3E}">
        <p14:creationId xmlns:p14="http://schemas.microsoft.com/office/powerpoint/2010/main" val="231140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DACEF4-0AFD-4263-90D7-45B86760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B7C9-7B40-4FA0-8960-B010047CD29E}" type="slidenum">
              <a:rPr lang="en-IN" smtClean="0"/>
              <a:t>4</a:t>
            </a:fld>
            <a:endParaRPr lang="en-IN"/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43FC7D8F-CC0E-4829-BE26-DCA518B49BC4}"/>
              </a:ext>
            </a:extLst>
          </p:cNvPr>
          <p:cNvSpPr txBox="1">
            <a:spLocks/>
          </p:cNvSpPr>
          <p:nvPr/>
        </p:nvSpPr>
        <p:spPr>
          <a:xfrm>
            <a:off x="2067249" y="811353"/>
            <a:ext cx="8360230" cy="755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Sampling</a:t>
            </a:r>
            <a:endParaRPr lang="en-IN" dirty="0">
              <a:latin typeface="+mn-lt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7FB2F9-7C42-440F-9D05-5EB446297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521" y="1566744"/>
            <a:ext cx="7711347" cy="464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18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952B0-17BB-42FE-82C5-CFC5561C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B7C9-7B40-4FA0-8960-B010047CD29E}" type="slidenum">
              <a:rPr lang="en-IN" smtClean="0"/>
              <a:t>5</a:t>
            </a:fld>
            <a:endParaRPr lang="en-IN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5FBE0B1-BCAA-4004-A10A-E244277CC3EC}"/>
              </a:ext>
            </a:extLst>
          </p:cNvPr>
          <p:cNvSpPr txBox="1">
            <a:spLocks/>
          </p:cNvSpPr>
          <p:nvPr/>
        </p:nvSpPr>
        <p:spPr>
          <a:xfrm>
            <a:off x="2067249" y="811353"/>
            <a:ext cx="8360230" cy="755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Pulse Width Modulation</a:t>
            </a:r>
            <a:endParaRPr lang="en-IN" dirty="0">
              <a:latin typeface="+mn-lt"/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4F445A0-D72D-4AE2-A747-482A64739B90}"/>
              </a:ext>
            </a:extLst>
          </p:cNvPr>
          <p:cNvSpPr txBox="1">
            <a:spLocks/>
          </p:cNvSpPr>
          <p:nvPr/>
        </p:nvSpPr>
        <p:spPr>
          <a:xfrm>
            <a:off x="1077163" y="2023088"/>
            <a:ext cx="8574837" cy="4014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Pulse width modulation, or PWM, is a technique for getting analog results with digital means. Digital control is used to create a square wave, a signal switched between on and off.</a:t>
            </a:r>
          </a:p>
          <a:p>
            <a:r>
              <a:rPr lang="en-US" sz="2000" dirty="0">
                <a:latin typeface="+mj-lt"/>
              </a:rPr>
              <a:t>This on-off pattern can simulate voltages in between the full </a:t>
            </a:r>
            <a:r>
              <a:rPr lang="en-US" sz="2000" dirty="0" err="1">
                <a:latin typeface="+mj-lt"/>
              </a:rPr>
              <a:t>Vcc</a:t>
            </a:r>
            <a:r>
              <a:rPr lang="en-US" sz="2000" dirty="0">
                <a:latin typeface="+mj-lt"/>
              </a:rPr>
              <a:t> of the board (e.g. 5V on UNO) and off (0 volts) by changing the portion of the time the signal spends on versus the time that the signal spends off. </a:t>
            </a:r>
          </a:p>
          <a:p>
            <a:r>
              <a:rPr lang="en-US" sz="2000" dirty="0">
                <a:latin typeface="+mj-lt"/>
              </a:rPr>
              <a:t>The duration of “on time” is called the pulse width. To get varying analog voltages, you can change, or modulate, that pulse width. If you repeat this on-off patter fast enough with an LED for example, the result is as if the signal steady voltage between 0 and </a:t>
            </a:r>
            <a:r>
              <a:rPr lang="en-US" sz="2000" dirty="0" err="1">
                <a:latin typeface="+mj-lt"/>
              </a:rPr>
              <a:t>Vcc</a:t>
            </a:r>
            <a:r>
              <a:rPr lang="en-US" sz="2000" dirty="0">
                <a:latin typeface="+mj-lt"/>
              </a:rPr>
              <a:t> controlling the brightness of the LED.</a:t>
            </a:r>
          </a:p>
        </p:txBody>
      </p:sp>
    </p:spTree>
    <p:extLst>
      <p:ext uri="{BB962C8B-B14F-4D97-AF65-F5344CB8AC3E}">
        <p14:creationId xmlns:p14="http://schemas.microsoft.com/office/powerpoint/2010/main" val="79496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5F622-5D03-4B1F-94DD-0FCEDA18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B7C9-7B40-4FA0-8960-B010047CD29E}" type="slidenum">
              <a:rPr lang="en-IN" smtClean="0"/>
              <a:t>6</a:t>
            </a:fld>
            <a:endParaRPr lang="en-IN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9BF190A-B9BD-4F43-B829-543D1C7B9B0B}"/>
              </a:ext>
            </a:extLst>
          </p:cNvPr>
          <p:cNvSpPr txBox="1">
            <a:spLocks/>
          </p:cNvSpPr>
          <p:nvPr/>
        </p:nvSpPr>
        <p:spPr>
          <a:xfrm>
            <a:off x="2067249" y="811353"/>
            <a:ext cx="8360230" cy="755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Pulse With Modulation</a:t>
            </a:r>
            <a:endParaRPr lang="en-IN" dirty="0">
              <a:latin typeface="+mn-lt"/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05D4602-1692-4CCB-99A9-DB0FEFA154CB}"/>
              </a:ext>
            </a:extLst>
          </p:cNvPr>
          <p:cNvSpPr txBox="1">
            <a:spLocks/>
          </p:cNvSpPr>
          <p:nvPr/>
        </p:nvSpPr>
        <p:spPr>
          <a:xfrm>
            <a:off x="1077163" y="2023088"/>
            <a:ext cx="6876665" cy="4014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The green lines represents a regular time period. This duration or period is the inverse of the PWM frequency. In other words, with Arduino’s PWM at about 500Hz, the green lines would measure 2 milliseconds each. </a:t>
            </a:r>
          </a:p>
          <a:p>
            <a:r>
              <a:rPr lang="en-US" sz="2000" dirty="0">
                <a:latin typeface="+mj-lt"/>
              </a:rPr>
              <a:t>A call to </a:t>
            </a:r>
            <a:r>
              <a:rPr lang="en-US" sz="2000" dirty="0" err="1">
                <a:latin typeface="+mj-lt"/>
              </a:rPr>
              <a:t>analogWrite</a:t>
            </a:r>
            <a:r>
              <a:rPr lang="en-US" sz="2000" dirty="0">
                <a:latin typeface="+mj-lt"/>
              </a:rPr>
              <a:t>() is on a scale of 0-255 such that </a:t>
            </a:r>
            <a:r>
              <a:rPr lang="en-US" sz="2000" dirty="0" err="1">
                <a:latin typeface="+mj-lt"/>
              </a:rPr>
              <a:t>analogWrite</a:t>
            </a:r>
            <a:r>
              <a:rPr lang="en-US" sz="2000" dirty="0">
                <a:latin typeface="+mj-lt"/>
              </a:rPr>
              <a:t>(255) requests a 100% duty cycle (always on), and </a:t>
            </a:r>
            <a:r>
              <a:rPr lang="en-US" sz="2000" dirty="0" err="1">
                <a:latin typeface="+mj-lt"/>
              </a:rPr>
              <a:t>analogWrite</a:t>
            </a:r>
            <a:r>
              <a:rPr lang="en-US" sz="2000" dirty="0">
                <a:latin typeface="+mj-lt"/>
              </a:rPr>
              <a:t>(127) is a 50% duty cycle (on half the time) for example.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C61652E-D6BF-4799-87BD-08181B87D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131" y="985978"/>
            <a:ext cx="3480893" cy="38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65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5A713-C9B7-4C4A-AD85-3C8A1374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B7C9-7B40-4FA0-8960-B010047CD29E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3076" name="Picture 4" descr="Introduction to NodeMCU V3 - The Engineering Projects">
            <a:extLst>
              <a:ext uri="{FF2B5EF4-FFF2-40B4-BE49-F238E27FC236}">
                <a16:creationId xmlns:a16="http://schemas.microsoft.com/office/drawing/2014/main" id="{FDDCA314-6C69-489A-91C7-EC1B56EBBE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" t="4746" r="2556" b="11798"/>
          <a:stretch/>
        </p:blipFill>
        <p:spPr bwMode="auto">
          <a:xfrm>
            <a:off x="2125133" y="1446742"/>
            <a:ext cx="7248342" cy="447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A8331AE7-442F-4FD5-B417-F1DB6C56E892}"/>
              </a:ext>
            </a:extLst>
          </p:cNvPr>
          <p:cNvSpPr txBox="1">
            <a:spLocks/>
          </p:cNvSpPr>
          <p:nvPr/>
        </p:nvSpPr>
        <p:spPr>
          <a:xfrm>
            <a:off x="2512596" y="620255"/>
            <a:ext cx="5276737" cy="755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NodeMCU Pinout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1086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7830-C37C-43C4-A2C6-EB821AB6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2236C-81BA-4ADA-A2C0-1855FDD1C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125" y="4562475"/>
            <a:ext cx="6797675" cy="15001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Working with Light Sensor (LDR)</a:t>
            </a:r>
          </a:p>
          <a:p>
            <a:r>
              <a:rPr lang="en-US" dirty="0"/>
              <a:t>Taking Digital inputs from push button</a:t>
            </a:r>
          </a:p>
          <a:p>
            <a:r>
              <a:rPr lang="en-US" dirty="0"/>
              <a:t>Controlling Brightness of LED with PWM</a:t>
            </a:r>
          </a:p>
          <a:p>
            <a:r>
              <a:rPr lang="en-US" dirty="0"/>
              <a:t>Working with Potentiometer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038C0-FED1-4595-9619-E1646242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B7C9-7B40-4FA0-8960-B010047CD29E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37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376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Nirmala UI</vt:lpstr>
      <vt:lpstr>Stylus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singh</dc:creator>
  <cp:lastModifiedBy>Aman singh</cp:lastModifiedBy>
  <cp:revision>4</cp:revision>
  <dcterms:created xsi:type="dcterms:W3CDTF">2021-06-23T03:39:27Z</dcterms:created>
  <dcterms:modified xsi:type="dcterms:W3CDTF">2021-08-22T07:48:39Z</dcterms:modified>
</cp:coreProperties>
</file>