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85" r:id="rId2"/>
    <p:sldId id="258" r:id="rId3"/>
    <p:sldId id="261" r:id="rId4"/>
    <p:sldId id="260" r:id="rId5"/>
    <p:sldId id="286" r:id="rId6"/>
    <p:sldId id="287" r:id="rId7"/>
    <p:sldId id="288" r:id="rId8"/>
    <p:sldId id="289" r:id="rId9"/>
    <p:sldId id="278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  <p:embeddedFont>
      <p:font typeface="Muli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6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4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43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nghaman1141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1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4059382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Aman Singh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r>
              <a:rPr lang="en-IN" sz="1800" dirty="0"/>
              <a:t>And I want to share my knowledge with you.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</a:t>
            </a:r>
            <a:r>
              <a:rPr lang="en" sz="1800" dirty="0">
                <a:hlinkClick r:id="rId3"/>
              </a:rPr>
              <a:t>singhaman11415@gmail.com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080484" y="1040850"/>
            <a:ext cx="3329225" cy="306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W</a:t>
            </a:r>
            <a:r>
              <a:rPr lang="en" dirty="0"/>
              <a:t>hat is python prog</a:t>
            </a:r>
            <a:r>
              <a:rPr lang="en-IN" dirty="0"/>
              <a:t>ramming language?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History of python.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Uses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Advantages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Python Programming Language?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What is Python Programming Language?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Python is an interpreted language, that means no compiling and no linking required.</a:t>
            </a:r>
          </a:p>
          <a:p>
            <a:pPr lvl="0"/>
            <a:r>
              <a:rPr lang="en-US" sz="1200" b="1" i="1" dirty="0">
                <a:solidFill>
                  <a:srgbClr val="2ECBED"/>
                </a:solidFill>
              </a:rPr>
              <a:t>Interpreter:</a:t>
            </a:r>
            <a:r>
              <a:rPr lang="en-US" sz="1200" i="1" dirty="0"/>
              <a:t> an interpreter is a computer program that directly executes instructions written in a programming or scripting language, without requiring them previously to have been compiled into a machine language program.</a:t>
            </a:r>
            <a:endParaRPr lang="en-US" sz="1600" dirty="0"/>
          </a:p>
          <a:p>
            <a:pPr lvl="0"/>
            <a:r>
              <a:rPr lang="en-US" sz="1600" dirty="0"/>
              <a:t>High level language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Modes : Interactive / Standard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Python 2 (legacy) / python 3 (present and future)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Beginner friendly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History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Python 3 was developed by Guido Van Rossum 1991</a:t>
            </a:r>
          </a:p>
          <a:p>
            <a:pPr lvl="0"/>
            <a:r>
              <a:rPr lang="en-US" sz="1800" dirty="0"/>
              <a:t>Launched python 2 in 2001 &amp; python 3 in 2008</a:t>
            </a:r>
          </a:p>
          <a:p>
            <a:pPr lvl="0"/>
            <a:r>
              <a:rPr lang="en-US" sz="1800" dirty="0"/>
              <a:t>Python 3 not backward compatible</a:t>
            </a:r>
          </a:p>
          <a:p>
            <a:pPr lvl="0"/>
            <a:r>
              <a:rPr lang="en-US" sz="1800" dirty="0"/>
              <a:t>Python 2.7's end-of-life date was initially set at 2015 then postponed to 2020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Uses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Web App development</a:t>
            </a:r>
          </a:p>
          <a:p>
            <a:pPr lvl="0"/>
            <a:r>
              <a:rPr lang="en-US" sz="1800" dirty="0"/>
              <a:t>Machine learning</a:t>
            </a:r>
          </a:p>
          <a:p>
            <a:pPr lvl="0"/>
            <a:r>
              <a:rPr lang="en-US" sz="1800" dirty="0"/>
              <a:t>Artificial Intelligence</a:t>
            </a:r>
          </a:p>
          <a:p>
            <a:pPr lvl="0"/>
            <a:r>
              <a:rPr lang="en-US" sz="1800" dirty="0"/>
              <a:t>Data Science</a:t>
            </a:r>
          </a:p>
          <a:p>
            <a:pPr lvl="0"/>
            <a:r>
              <a:rPr lang="en-US" sz="1800" dirty="0"/>
              <a:t>Hacking (Favorite language b/w hackers)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Advantages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Large Community</a:t>
            </a:r>
          </a:p>
          <a:p>
            <a:pPr lvl="0"/>
            <a:r>
              <a:rPr lang="en-US" sz="1800" dirty="0"/>
              <a:t>Multipurpose and cross platform</a:t>
            </a:r>
          </a:p>
          <a:p>
            <a:pPr lvl="0"/>
            <a:r>
              <a:rPr lang="en-US" sz="1800" dirty="0"/>
              <a:t>Interpreted (best for prototyping)</a:t>
            </a:r>
          </a:p>
          <a:p>
            <a:pPr lvl="0"/>
            <a:r>
              <a:rPr lang="en-US" sz="1800" dirty="0"/>
              <a:t>User friendly </a:t>
            </a:r>
          </a:p>
          <a:p>
            <a:pPr lvl="0"/>
            <a:r>
              <a:rPr lang="en-US" sz="1800" dirty="0"/>
              <a:t>Large amount of libraries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6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260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Lexend Deca</vt:lpstr>
      <vt:lpstr>Muli Regular</vt:lpstr>
      <vt:lpstr>Muli</vt:lpstr>
      <vt:lpstr>Arial</vt:lpstr>
      <vt:lpstr>Aliena template</vt:lpstr>
      <vt:lpstr>Introduction  To Python</vt:lpstr>
      <vt:lpstr>Hello!</vt:lpstr>
      <vt:lpstr>Today’s Agenda</vt:lpstr>
      <vt:lpstr>What is Python Programming Language?</vt:lpstr>
      <vt:lpstr>What is Python Programming Language?</vt:lpstr>
      <vt:lpstr>History of python</vt:lpstr>
      <vt:lpstr>Uses of python</vt:lpstr>
      <vt:lpstr>Advantages of python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19</cp:revision>
  <dcterms:modified xsi:type="dcterms:W3CDTF">2020-05-06T05:45:02Z</dcterms:modified>
</cp:coreProperties>
</file>