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85" r:id="rId2"/>
    <p:sldId id="261" r:id="rId3"/>
    <p:sldId id="260" r:id="rId4"/>
    <p:sldId id="286" r:id="rId5"/>
    <p:sldId id="287" r:id="rId6"/>
    <p:sldId id="278" r:id="rId7"/>
  </p:sldIdLst>
  <p:sldSz cx="9144000" cy="5143500" type="screen16x9"/>
  <p:notesSz cx="6858000" cy="9144000"/>
  <p:embeddedFontLst>
    <p:embeddedFont>
      <p:font typeface="Lexend Deca" panose="020B0604020202020204" charset="0"/>
      <p:regular r:id="rId9"/>
    </p:embeddedFon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Lists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10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list?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Operations on Lists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List Methods 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lists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Lists…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16400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List are mutable sequence of objects of any type.</a:t>
            </a:r>
          </a:p>
          <a:p>
            <a:pPr lvl="0"/>
            <a:r>
              <a:rPr lang="en-US" sz="1600" dirty="0"/>
              <a:t>Typically used to store homogeneous items.</a:t>
            </a:r>
          </a:p>
          <a:p>
            <a:pPr lvl="0"/>
            <a:r>
              <a:rPr lang="en-US" sz="1600" dirty="0"/>
              <a:t>Comparing to strings lists are mutable objects of any type whereas strings are immutable objects of only character type.</a:t>
            </a:r>
          </a:p>
          <a:p>
            <a:r>
              <a:rPr lang="en-US" sz="1600" dirty="0"/>
              <a:t>We can change values of lists after creating them.</a:t>
            </a:r>
          </a:p>
          <a:p>
            <a:pPr lvl="0"/>
            <a:r>
              <a:rPr lang="en-US" sz="1600" dirty="0"/>
              <a:t>We can perform all slicing operations like other sequence.</a:t>
            </a:r>
          </a:p>
          <a:p>
            <a:pPr lvl="0"/>
            <a:r>
              <a:rPr lang="en-US" sz="1600" dirty="0"/>
              <a:t>we can concatenate two lists using + operator.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List Methods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16400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Reverse() # it will arrange elements of list in reverse order.</a:t>
            </a:r>
          </a:p>
          <a:p>
            <a:pPr lvl="0"/>
            <a:r>
              <a:rPr lang="en-US" sz="1600" dirty="0"/>
              <a:t>List methods are called in-place methods, they modify the original list.</a:t>
            </a:r>
          </a:p>
          <a:p>
            <a:pPr lvl="0"/>
            <a:r>
              <a:rPr lang="en-US" sz="1600" dirty="0"/>
              <a:t>Sort() #sort elements alphabetically</a:t>
            </a:r>
          </a:p>
          <a:p>
            <a:pPr lvl="0"/>
            <a:r>
              <a:rPr lang="en-US" sz="1600" dirty="0"/>
              <a:t>Sorted()# returns a new sorted object</a:t>
            </a:r>
          </a:p>
          <a:p>
            <a:pPr lvl="0"/>
            <a:r>
              <a:rPr lang="en-US" sz="1600" dirty="0"/>
              <a:t>Len() </a:t>
            </a:r>
          </a:p>
          <a:p>
            <a:pPr lvl="0"/>
            <a:r>
              <a:rPr lang="en-US" sz="1600" dirty="0"/>
              <a:t>pop() #take out last element and return.</a:t>
            </a:r>
          </a:p>
          <a:p>
            <a:pPr lvl="0"/>
            <a:r>
              <a:rPr lang="en-US" sz="1600" dirty="0"/>
              <a:t>Insert(position, object) #insert object to specific location.</a:t>
            </a:r>
          </a:p>
          <a:p>
            <a:pPr lvl="0"/>
            <a:r>
              <a:rPr lang="en-US" sz="1600" dirty="0" err="1"/>
              <a:t>List.remove</a:t>
            </a:r>
            <a:r>
              <a:rPr lang="en-US" sz="1600" dirty="0"/>
              <a:t>(object) remove a specific object.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205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Muli</vt:lpstr>
      <vt:lpstr>Muli Regular</vt:lpstr>
      <vt:lpstr>Lexend Deca</vt:lpstr>
      <vt:lpstr>Aliena template</vt:lpstr>
      <vt:lpstr>Lists in python</vt:lpstr>
      <vt:lpstr>Today’s Agenda</vt:lpstr>
      <vt:lpstr>lists</vt:lpstr>
      <vt:lpstr>Lists…</vt:lpstr>
      <vt:lpstr>List Methods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37</cp:revision>
  <dcterms:modified xsi:type="dcterms:W3CDTF">2020-05-10T07:30:22Z</dcterms:modified>
</cp:coreProperties>
</file>