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85" r:id="rId2"/>
    <p:sldId id="261" r:id="rId3"/>
    <p:sldId id="260" r:id="rId4"/>
    <p:sldId id="286" r:id="rId5"/>
    <p:sldId id="287" r:id="rId6"/>
    <p:sldId id="278" r:id="rId7"/>
  </p:sldIdLst>
  <p:sldSz cx="9144000" cy="5143500" type="screen16x9"/>
  <p:notesSz cx="6858000" cy="9144000"/>
  <p:embeddedFontLst>
    <p:embeddedFont>
      <p:font typeface="Lexend Deca" panose="020B0604020202020204" charset="0"/>
      <p:regular r:id="rId9"/>
    </p:embeddedFon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6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Jupyter Notebook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3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Jupyter Notebook?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Jupyter Notebook Tutorial.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Jupyter Notebook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Jupyter Notebook…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16538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A client-server application allows us to edit and run our notebook via a browser. (.</a:t>
            </a:r>
            <a:r>
              <a:rPr lang="en-US" sz="1600" dirty="0" err="1"/>
              <a:t>ipynb</a:t>
            </a:r>
            <a:r>
              <a:rPr lang="en-US" sz="1600" dirty="0"/>
              <a:t>)</a:t>
            </a:r>
          </a:p>
          <a:p>
            <a:pPr lvl="0"/>
            <a:r>
              <a:rPr lang="en-US" sz="1600" dirty="0"/>
              <a:t>Its two main components are the kernel and dashboard.</a:t>
            </a:r>
          </a:p>
          <a:p>
            <a:pPr lvl="0"/>
            <a:r>
              <a:rPr lang="en-US" sz="1600" dirty="0"/>
              <a:t>Create share document and contains live code, equations, visualization as well as text.</a:t>
            </a:r>
          </a:p>
          <a:p>
            <a:pPr lvl="0"/>
            <a:r>
              <a:rPr lang="en-US" sz="1600" dirty="0"/>
              <a:t>Best suited for exploratory data analysis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492229-9AEB-414E-BB94-4218B71CD2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7975" y="2423390"/>
            <a:ext cx="4264025" cy="1160462"/>
          </a:xfrm>
        </p:spPr>
        <p:txBody>
          <a:bodyPr/>
          <a:lstStyle/>
          <a:p>
            <a:r>
              <a:rPr lang="en-US" dirty="0"/>
              <a:t>Hands On…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AF852-187E-4772-B085-8D6CA910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8" y="1318660"/>
            <a:ext cx="2308053" cy="267541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2C3D8E6-D414-43D4-9E19-9593916E053C}"/>
              </a:ext>
            </a:extLst>
          </p:cNvPr>
          <p:cNvSpPr txBox="1">
            <a:spLocks/>
          </p:cNvSpPr>
          <p:nvPr/>
        </p:nvSpPr>
        <p:spPr>
          <a:xfrm>
            <a:off x="307975" y="3692001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ln>
                  <a:noFill/>
                </a:ln>
                <a:solidFill>
                  <a:schemeClr val="bg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81000">
              <a:lnSpc>
                <a:spcPct val="115000"/>
              </a:lnSpc>
              <a:buClr>
                <a:schemeClr val="accent4"/>
              </a:buClr>
              <a:buSzPts val="1800"/>
              <a:buFont typeface="Muli Regular"/>
              <a:buNone/>
              <a:defRPr sz="18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dirty="0"/>
              <a:t>Jupyter Notebook Tutorial</a:t>
            </a:r>
          </a:p>
        </p:txBody>
      </p:sp>
    </p:spTree>
    <p:extLst>
      <p:ext uri="{BB962C8B-B14F-4D97-AF65-F5344CB8AC3E}">
        <p14:creationId xmlns:p14="http://schemas.microsoft.com/office/powerpoint/2010/main" val="4065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121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Lexend Deca</vt:lpstr>
      <vt:lpstr>Muli</vt:lpstr>
      <vt:lpstr>Arial</vt:lpstr>
      <vt:lpstr>Muli Regular</vt:lpstr>
      <vt:lpstr>Aliena template</vt:lpstr>
      <vt:lpstr>Jupyter Notebook</vt:lpstr>
      <vt:lpstr>Today’s Agenda</vt:lpstr>
      <vt:lpstr>What is Jupyter Notebook</vt:lpstr>
      <vt:lpstr>Jupyter Notebook…</vt:lpstr>
      <vt:lpstr>Hands On…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26</cp:revision>
  <dcterms:modified xsi:type="dcterms:W3CDTF">2020-05-07T04:13:42Z</dcterms:modified>
</cp:coreProperties>
</file>