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85" r:id="rId2"/>
    <p:sldId id="261" r:id="rId3"/>
    <p:sldId id="260" r:id="rId4"/>
    <p:sldId id="286" r:id="rId5"/>
    <p:sldId id="278" r:id="rId6"/>
  </p:sldIdLst>
  <p:sldSz cx="9144000" cy="5143500" type="screen16x9"/>
  <p:notesSz cx="6858000" cy="9144000"/>
  <p:embeddedFontLst>
    <p:embeddedFont>
      <p:font typeface="Lexend Deca" panose="020B0604020202020204" charset="0"/>
      <p:regular r:id="rId8"/>
    </p:embeddedFont>
    <p:embeddedFont>
      <p:font typeface="Muli" panose="020B0604020202020204" charset="0"/>
      <p:regular r:id="rId9"/>
      <p:bold r:id="rId10"/>
      <p:italic r:id="rId11"/>
      <p:boldItalic r:id="rId12"/>
    </p:embeddedFont>
    <p:embeddedFont>
      <p:font typeface="Muli Regular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BBD7"/>
    <a:srgbClr val="2EC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9AD627-269D-4C81-9EA2-A82758A47727}">
  <a:tblStyle styleId="{AF9AD627-269D-4C81-9EA2-A82758A477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37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335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777238" y="1451454"/>
            <a:ext cx="5185956" cy="224054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rPr lang="en-US" dirty="0"/>
              <a:t>This is your presentation title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A28C0-CF7F-46D5-8258-BA04FF7EEE1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585090" y="14583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  <p:sp>
        <p:nvSpPr>
          <p:cNvPr id="8" name="Google Shape;15;p3">
            <a:extLst>
              <a:ext uri="{FF2B5EF4-FFF2-40B4-BE49-F238E27FC236}">
                <a16:creationId xmlns:a16="http://schemas.microsoft.com/office/drawing/2014/main" id="{BF7621FD-CB43-43D0-9046-87A5310244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77239" y="3761275"/>
            <a:ext cx="4069082" cy="302078"/>
          </a:xfrm>
          <a:prstGeom prst="rect">
            <a:avLst/>
          </a:prstGeom>
          <a:gradFill>
            <a:gsLst>
              <a:gs pos="0">
                <a:schemeClr val="accent1"/>
              </a:gs>
              <a:gs pos="28000">
                <a:schemeClr val="accent4"/>
              </a:gs>
              <a:gs pos="100000">
                <a:schemeClr val="accent5"/>
              </a:gs>
            </a:gsLst>
            <a:lin ang="8100019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ln>
                  <a:noFill/>
                </a:ln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234314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491018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303940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450515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 sz="20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singhaman11415@gmail.com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E510-3494-4696-8606-DDD9CF952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451454"/>
            <a:ext cx="5007035" cy="2240541"/>
          </a:xfrm>
        </p:spPr>
        <p:txBody>
          <a:bodyPr/>
          <a:lstStyle/>
          <a:p>
            <a:r>
              <a:rPr lang="en-US" dirty="0"/>
              <a:t>First Program </a:t>
            </a:r>
            <a:br>
              <a:rPr lang="en-US" dirty="0"/>
            </a:br>
            <a:r>
              <a:rPr lang="en-US" dirty="0"/>
              <a:t>in 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3CB87-CB22-4088-A296-AAF6571FB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" y="3761275"/>
            <a:ext cx="4069082" cy="302078"/>
          </a:xfrm>
        </p:spPr>
        <p:txBody>
          <a:bodyPr/>
          <a:lstStyle/>
          <a:p>
            <a:r>
              <a:rPr lang="en-US" dirty="0"/>
              <a:t>Author : Aman Singh</a:t>
            </a:r>
          </a:p>
          <a:p>
            <a:r>
              <a:rPr lang="en-US" sz="1200" dirty="0"/>
              <a:t>Lecture 4</a:t>
            </a:r>
            <a:endParaRPr lang="en-US" sz="1100" dirty="0"/>
          </a:p>
        </p:txBody>
      </p:sp>
      <p:pic>
        <p:nvPicPr>
          <p:cNvPr id="5" name="Google Shape;62;p13">
            <a:extLst>
              <a:ext uri="{FF2B5EF4-FFF2-40B4-BE49-F238E27FC236}">
                <a16:creationId xmlns:a16="http://schemas.microsoft.com/office/drawing/2014/main" id="{50B7408B-2E70-4873-B9BA-EBBA804BCE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3;p13">
            <a:extLst>
              <a:ext uri="{FF2B5EF4-FFF2-40B4-BE49-F238E27FC236}">
                <a16:creationId xmlns:a16="http://schemas.microsoft.com/office/drawing/2014/main" id="{8B17C269-6670-4801-AC25-D0508796685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4;p13">
            <a:extLst>
              <a:ext uri="{FF2B5EF4-FFF2-40B4-BE49-F238E27FC236}">
                <a16:creationId xmlns:a16="http://schemas.microsoft.com/office/drawing/2014/main" id="{5C6D1EB2-F966-4A5B-A38A-E5A979246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0F70628-D6F1-4D5F-8B3D-E986BF73CC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3314" y="930107"/>
            <a:ext cx="1639618" cy="1639618"/>
          </a:xfrm>
          <a:prstGeom prst="rect">
            <a:avLst/>
          </a:prstGeom>
          <a:effectLst>
            <a:glow rad="355600">
              <a:srgbClr val="2ECBED">
                <a:alpha val="68000"/>
              </a:srgb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LeftDown"/>
            <a:lightRig rig="threePt" dir="t">
              <a:rot lat="0" lon="0" rev="19200000"/>
            </a:lightRig>
          </a:scene3d>
          <a:sp3d prstMaterial="metal"/>
        </p:spPr>
      </p:pic>
    </p:spTree>
    <p:extLst>
      <p:ext uri="{BB962C8B-B14F-4D97-AF65-F5344CB8AC3E}">
        <p14:creationId xmlns:p14="http://schemas.microsoft.com/office/powerpoint/2010/main" val="423265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670102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Today’s Agenda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787236"/>
            <a:ext cx="6014400" cy="10252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“Hello world” Tutorial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Variables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74964" y="2241441"/>
            <a:ext cx="474697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Hands On…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3498145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start…</a:t>
            </a:r>
            <a:endParaRPr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075C92F-459B-4D53-9E18-A5F476EE6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8964" y="950978"/>
            <a:ext cx="1870363" cy="1870363"/>
          </a:xfrm>
          <a:prstGeom prst="rect">
            <a:avLst/>
          </a:prstGeom>
          <a:effectLst>
            <a:glow rad="101600">
              <a:srgbClr val="7030A0">
                <a:alpha val="60000"/>
              </a:srgbClr>
            </a:glow>
          </a:effectLst>
          <a:scene3d>
            <a:camera prst="isometricOffAxis1Right"/>
            <a:lightRig rig="threePt" dir="t"/>
          </a:scene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49" y="205975"/>
            <a:ext cx="739274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Variables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1"/>
            <a:ext cx="6603032" cy="32471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/>
              <a:t>Variables are containers for storing values.</a:t>
            </a:r>
          </a:p>
          <a:p>
            <a:pPr lvl="0"/>
            <a:r>
              <a:rPr lang="en-US" sz="1600" dirty="0"/>
              <a:t>Python don’t have command to declare a variable. A variable is created the moment you first assign it.</a:t>
            </a:r>
          </a:p>
          <a:p>
            <a:pPr lvl="0"/>
            <a:r>
              <a:rPr lang="en-US" sz="1600" dirty="0"/>
              <a:t>No need to specify data type. It implicitly identifies the data type.</a:t>
            </a:r>
          </a:p>
          <a:p>
            <a:pPr lvl="0"/>
            <a:r>
              <a:rPr lang="en-US" sz="1600" dirty="0"/>
              <a:t>Rules to write a variable: -</a:t>
            </a:r>
            <a:br>
              <a:rPr lang="en-US" sz="1600" dirty="0"/>
            </a:br>
            <a:r>
              <a:rPr lang="en-US" sz="1400" dirty="0"/>
              <a:t>1. a variable name must start with a letter or the underscore character.</a:t>
            </a:r>
            <a:br>
              <a:rPr lang="en-US" sz="1400" dirty="0"/>
            </a:br>
            <a:r>
              <a:rPr lang="en-US" sz="1400" dirty="0"/>
              <a:t>2. A variable name cannot start with a number.</a:t>
            </a:r>
            <a:br>
              <a:rPr lang="en-US" sz="1400" dirty="0"/>
            </a:br>
            <a:r>
              <a:rPr lang="en-US" sz="1400" dirty="0"/>
              <a:t>3. Only contain alpha-numeric and underscore characters.</a:t>
            </a:r>
            <a:br>
              <a:rPr lang="en-US" sz="1400" dirty="0"/>
            </a:br>
            <a:r>
              <a:rPr lang="en-US" sz="1400" dirty="0"/>
              <a:t>4. variable names in python are case sensitive.</a:t>
            </a:r>
            <a:endParaRPr lang="en-US" sz="16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75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6"/>
            <a:ext cx="3617400" cy="19859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Just Comment down below.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If you like this video don’t forget to Subscribe and Share</a:t>
            </a:r>
            <a:endParaRPr sz="1800" dirty="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354" y="2237444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4468" y="1471399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363" y="138019"/>
            <a:ext cx="1279700" cy="14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B9302B-A681-4CB5-926D-A1F0C8DFA686}"/>
              </a:ext>
            </a:extLst>
          </p:cNvPr>
          <p:cNvSpPr/>
          <p:nvPr/>
        </p:nvSpPr>
        <p:spPr>
          <a:xfrm>
            <a:off x="685800" y="3182331"/>
            <a:ext cx="4097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</a:rPr>
              <a:t>You can find me at </a:t>
            </a:r>
            <a:r>
              <a:rPr lang="en-US" dirty="0">
                <a:hlinkClick r:id="rId6"/>
              </a:rPr>
              <a:t>singhaman11415@gmail.com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157</Words>
  <Application>Microsoft Office PowerPoint</Application>
  <PresentationFormat>On-screen Show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Lexend Deca</vt:lpstr>
      <vt:lpstr>Muli</vt:lpstr>
      <vt:lpstr>Muli Regular</vt:lpstr>
      <vt:lpstr>Aliena template</vt:lpstr>
      <vt:lpstr>First Program  in Python</vt:lpstr>
      <vt:lpstr>Today’s Agenda</vt:lpstr>
      <vt:lpstr>Hands On…</vt:lpstr>
      <vt:lpstr>Variables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Aman singh</dc:creator>
  <cp:lastModifiedBy>Aman singh</cp:lastModifiedBy>
  <cp:revision>27</cp:revision>
  <dcterms:modified xsi:type="dcterms:W3CDTF">2020-05-06T17:49:08Z</dcterms:modified>
</cp:coreProperties>
</file>