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85" r:id="rId2"/>
    <p:sldId id="261" r:id="rId3"/>
    <p:sldId id="260" r:id="rId4"/>
    <p:sldId id="286" r:id="rId5"/>
    <p:sldId id="278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</p:embeddedFont>
    <p:embeddedFont>
      <p:font typeface="Muli" panose="020B0604020202020204" charset="0"/>
      <p:regular r:id="rId9"/>
      <p:bold r:id="rId10"/>
      <p:italic r:id="rId11"/>
      <p:boldItalic r:id="rId12"/>
    </p:embeddedFont>
    <p:embeddedFont>
      <p:font typeface="Muli Regula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Numbers and Basic Calculations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5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Playing with integer, floating point and complex numbers.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Arithmetic Operations in python.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-IN" dirty="0"/>
              <a:t>umbers in python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Numbers in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7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400" dirty="0"/>
              <a:t>Python provides three different types of numbers</a:t>
            </a:r>
            <a:br>
              <a:rPr lang="en-US" sz="1400" dirty="0"/>
            </a:br>
            <a:r>
              <a:rPr lang="en-US" sz="1400" dirty="0"/>
              <a:t>1. Integers</a:t>
            </a:r>
            <a:br>
              <a:rPr lang="en-US" sz="1400" dirty="0"/>
            </a:br>
            <a:r>
              <a:rPr lang="en-US" sz="1400" dirty="0"/>
              <a:t>2. Floating Points</a:t>
            </a:r>
            <a:br>
              <a:rPr lang="en-US" sz="1400" dirty="0"/>
            </a:br>
            <a:r>
              <a:rPr lang="en-US" sz="1400" dirty="0"/>
              <a:t>3. Complex</a:t>
            </a:r>
          </a:p>
          <a:p>
            <a:pPr lvl="0"/>
            <a:r>
              <a:rPr lang="en-US" sz="1400" dirty="0"/>
              <a:t>Integers have unlimited precision, integer would never be too long in python.</a:t>
            </a:r>
          </a:p>
          <a:p>
            <a:pPr lvl="0"/>
            <a:r>
              <a:rPr lang="en-US" sz="1400" dirty="0"/>
              <a:t>Supports all usual Arithmetic Operation: ADD, SUB, MUL, DIV, POWER.</a:t>
            </a:r>
          </a:p>
          <a:p>
            <a:pPr lvl="0"/>
            <a:r>
              <a:rPr lang="en-US" sz="1400" dirty="0"/>
              <a:t>By default division returns floating point, we can specify integer division by using double slashes.</a:t>
            </a:r>
          </a:p>
          <a:p>
            <a:pPr lvl="0"/>
            <a:r>
              <a:rPr lang="en-US" sz="1400" dirty="0"/>
              <a:t>Underscore operator value is always the last object that python returns in interactive mode.</a:t>
            </a:r>
          </a:p>
          <a:p>
            <a:pPr lvl="0"/>
            <a:r>
              <a:rPr lang="en-US" sz="1400" dirty="0"/>
              <a:t>You can use math library for more scientific calculations e.g. math.factorial, math.PI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174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Lexend Deca</vt:lpstr>
      <vt:lpstr>Muli</vt:lpstr>
      <vt:lpstr>Muli Regular</vt:lpstr>
      <vt:lpstr>Arial</vt:lpstr>
      <vt:lpstr>Aliena template</vt:lpstr>
      <vt:lpstr>Numbers and Basic Calculations</vt:lpstr>
      <vt:lpstr>Today’s Agenda</vt:lpstr>
      <vt:lpstr>Numbers in python</vt:lpstr>
      <vt:lpstr>Numbers in python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28</cp:revision>
  <dcterms:modified xsi:type="dcterms:W3CDTF">2020-05-06T17:59:08Z</dcterms:modified>
</cp:coreProperties>
</file>