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85" r:id="rId2"/>
    <p:sldId id="261" r:id="rId3"/>
    <p:sldId id="260" r:id="rId4"/>
    <p:sldId id="286" r:id="rId5"/>
    <p:sldId id="258" r:id="rId6"/>
    <p:sldId id="288" r:id="rId7"/>
    <p:sldId id="278" r:id="rId8"/>
  </p:sldIdLst>
  <p:sldSz cx="9144000" cy="5143500" type="screen16x9"/>
  <p:notesSz cx="6858000" cy="9144000"/>
  <p:embeddedFontLst>
    <p:embeddedFont>
      <p:font typeface="Lexend Deca" panose="020B0604020202020204" charset="0"/>
      <p:regular r:id="rId10"/>
    </p:embeddedFont>
    <p:embeddedFont>
      <p:font typeface="Muli" panose="020B0604020202020204" charset="0"/>
      <p:regular r:id="rId11"/>
      <p:bold r:id="rId12"/>
      <p:italic r:id="rId13"/>
      <p:boldItalic r:id="rId14"/>
    </p:embeddedFont>
    <p:embeddedFont>
      <p:font typeface="Muli Regular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BED"/>
    <a:srgbClr val="2FB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9AD627-269D-4C81-9EA2-A82758A47727}">
  <a:tblStyle styleId="{AF9AD627-269D-4C81-9EA2-A82758A47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37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33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888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777238" y="1451454"/>
            <a:ext cx="5185956" cy="22405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rPr lang="en-US" dirty="0"/>
              <a:t>This is your presentation title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A28C0-CF7F-46D5-8258-BA04FF7EEE1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585090" y="14583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  <p:sp>
        <p:nvSpPr>
          <p:cNvPr id="8" name="Google Shape;15;p3">
            <a:extLst>
              <a:ext uri="{FF2B5EF4-FFF2-40B4-BE49-F238E27FC236}">
                <a16:creationId xmlns:a16="http://schemas.microsoft.com/office/drawing/2014/main" id="{BF7621FD-CB43-43D0-9046-87A5310244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  <a:prstGeom prst="rect">
            <a:avLst/>
          </a:prstGeom>
          <a:gradFill>
            <a:gsLst>
              <a:gs pos="0">
                <a:schemeClr val="accent1"/>
              </a:gs>
              <a:gs pos="28000">
                <a:schemeClr val="accent4"/>
              </a:gs>
              <a:gs pos="100000">
                <a:schemeClr val="accent5"/>
              </a:gs>
            </a:gsLst>
            <a:lin ang="8100019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ln>
                  <a:noFill/>
                </a:ln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234314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491018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30394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450515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 sz="20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 · Big circui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174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singhaman11415@gmail.com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E510-3494-4696-8606-DDD9CF95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451454"/>
            <a:ext cx="5007035" cy="2240541"/>
          </a:xfrm>
        </p:spPr>
        <p:txBody>
          <a:bodyPr/>
          <a:lstStyle/>
          <a:p>
            <a:r>
              <a:rPr lang="en-US" dirty="0"/>
              <a:t>Python </a:t>
            </a:r>
            <a:br>
              <a:rPr lang="en-US" dirty="0"/>
            </a:br>
            <a:r>
              <a:rPr lang="en-US" dirty="0"/>
              <a:t>Objects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3CB87-CB22-4088-A296-AAF6571FB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</p:spPr>
        <p:txBody>
          <a:bodyPr/>
          <a:lstStyle/>
          <a:p>
            <a:r>
              <a:rPr lang="en-US" dirty="0"/>
              <a:t>Author : Aman Singh</a:t>
            </a:r>
          </a:p>
          <a:p>
            <a:r>
              <a:rPr lang="en-US" sz="1200"/>
              <a:t>Lecture 6</a:t>
            </a:r>
            <a:endParaRPr lang="en-US" sz="1100" dirty="0"/>
          </a:p>
        </p:txBody>
      </p:sp>
      <p:pic>
        <p:nvPicPr>
          <p:cNvPr id="5" name="Google Shape;62;p13">
            <a:extLst>
              <a:ext uri="{FF2B5EF4-FFF2-40B4-BE49-F238E27FC236}">
                <a16:creationId xmlns:a16="http://schemas.microsoft.com/office/drawing/2014/main" id="{50B7408B-2E70-4873-B9BA-EBBA804BCE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3;p13">
            <a:extLst>
              <a:ext uri="{FF2B5EF4-FFF2-40B4-BE49-F238E27FC236}">
                <a16:creationId xmlns:a16="http://schemas.microsoft.com/office/drawing/2014/main" id="{8B17C269-6670-4801-AC25-D050879668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4;p13">
            <a:extLst>
              <a:ext uri="{FF2B5EF4-FFF2-40B4-BE49-F238E27FC236}">
                <a16:creationId xmlns:a16="http://schemas.microsoft.com/office/drawing/2014/main" id="{5C6D1EB2-F966-4A5B-A38A-E5A979246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0F70628-D6F1-4D5F-8B3D-E986BF73C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3314" y="930107"/>
            <a:ext cx="1639618" cy="1639618"/>
          </a:xfrm>
          <a:prstGeom prst="rect">
            <a:avLst/>
          </a:prstGeom>
          <a:effectLst>
            <a:glow rad="355600">
              <a:srgbClr val="2ECBED">
                <a:alpha val="68000"/>
              </a:srgb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LeftDown"/>
            <a:lightRig rig="threePt" dir="t">
              <a:rot lat="0" lon="0" rev="19200000"/>
            </a:lightRig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423265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670102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Today’s Agenda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787236"/>
            <a:ext cx="6014400" cy="1579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What is object?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Importance of Objects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Properties of Objects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74964" y="2241441"/>
            <a:ext cx="474697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an Object?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3498145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start…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4983C0-547A-413D-8480-0C975D5080DA}"/>
              </a:ext>
            </a:extLst>
          </p:cNvPr>
          <p:cNvSpPr/>
          <p:nvPr/>
        </p:nvSpPr>
        <p:spPr>
          <a:xfrm>
            <a:off x="6247920" y="530667"/>
            <a:ext cx="11689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LeftDown"/>
              <a:lightRig rig="threePt" dir="t"/>
            </a:scene3d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bg1"/>
                </a:solidFill>
                <a:effectLst>
                  <a:glow rad="228600">
                    <a:srgbClr val="00B0F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441503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Objects…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49" y="1464253"/>
            <a:ext cx="6603032" cy="22149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Python contains many data types as part of core language. Its import to understand that all data in python program is represented by objects and relationship b/w objects.</a:t>
            </a:r>
          </a:p>
          <a:p>
            <a:pPr lvl="0"/>
            <a:r>
              <a:rPr lang="en-US" sz="1600" dirty="0"/>
              <a:t>Everything in a real world scenario is  an object.</a:t>
            </a:r>
          </a:p>
          <a:p>
            <a:pPr lvl="0"/>
            <a:r>
              <a:rPr lang="en-US" sz="1600" dirty="0"/>
              <a:t>Object is simply a collection of attributes and methods or variables and Functions in other words.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75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997036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Hello </a:t>
            </a:r>
            <a:r>
              <a:rPr lang="en-IN" sz="5400" dirty="0"/>
              <a:t>There</a:t>
            </a:r>
            <a:r>
              <a:rPr lang="en" sz="5400" dirty="0"/>
              <a:t>!</a:t>
            </a:r>
            <a:endParaRPr sz="54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4059382" cy="18820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I am </a:t>
            </a:r>
            <a:r>
              <a:rPr lang="en-IN" sz="1800" b="1" dirty="0">
                <a:latin typeface="Muli"/>
                <a:ea typeface="Muli"/>
                <a:cs typeface="Muli"/>
                <a:sym typeface="Muli"/>
              </a:rPr>
              <a:t>chitti the robot.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>
                <a:latin typeface="Muli"/>
                <a:ea typeface="Muli"/>
                <a:cs typeface="Muli"/>
                <a:sym typeface="Muli"/>
              </a:rPr>
              <a:t>Name: Chitti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>
                <a:latin typeface="Muli"/>
                <a:ea typeface="Muli"/>
                <a:cs typeface="Muli"/>
                <a:sym typeface="Muli"/>
              </a:rPr>
              <a:t>Colour: Purple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>
                <a:latin typeface="Muli"/>
                <a:ea typeface="Muli"/>
                <a:cs typeface="Muli"/>
                <a:sym typeface="Muli"/>
              </a:rPr>
              <a:t>Job: Dance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D616B871-22AE-4107-9B02-17AEFCBA96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23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66819" y="748103"/>
            <a:ext cx="3191381" cy="36472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204355"/>
            <a:ext cx="7392741" cy="44869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Objects…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49" y="834303"/>
            <a:ext cx="6603032" cy="41048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Values of Objects can be changed during the program execution.</a:t>
            </a:r>
          </a:p>
          <a:p>
            <a:pPr lvl="0"/>
            <a:r>
              <a:rPr lang="en-US" sz="1600" dirty="0"/>
              <a:t>The objects whose values can change are called </a:t>
            </a:r>
            <a:r>
              <a:rPr lang="en-US" sz="1600" b="1" dirty="0"/>
              <a:t>Mutable objects</a:t>
            </a:r>
            <a:r>
              <a:rPr lang="en-US" sz="1600" dirty="0"/>
              <a:t> whereas objects whose values are unchangeable are called </a:t>
            </a:r>
            <a:r>
              <a:rPr lang="en-US" sz="1600" b="1" dirty="0"/>
              <a:t>Immutable objects.</a:t>
            </a:r>
          </a:p>
          <a:p>
            <a:pPr lvl="0"/>
            <a:r>
              <a:rPr lang="en-US" sz="1600" dirty="0"/>
              <a:t>In python every object has three characteristics: </a:t>
            </a:r>
          </a:p>
          <a:p>
            <a:pPr marL="419100" lvl="0" indent="-342900">
              <a:buFont typeface="+mj-lt"/>
              <a:buAutoNum type="arabicPeriod"/>
            </a:pPr>
            <a:r>
              <a:rPr lang="en-US" sz="1600" b="1" i="1" dirty="0"/>
              <a:t>Type: </a:t>
            </a:r>
            <a:r>
              <a:rPr lang="en-US" sz="1600" dirty="0"/>
              <a:t>object type tells what kind of object we are dealing with. like (string, list, tuples, etc.)</a:t>
            </a:r>
          </a:p>
          <a:p>
            <a:pPr marL="419100" lvl="0" indent="-342900">
              <a:buFont typeface="+mj-lt"/>
              <a:buAutoNum type="arabicPeriod"/>
            </a:pPr>
            <a:r>
              <a:rPr lang="en-US" sz="1600" b="1" i="1" dirty="0"/>
              <a:t>Value: </a:t>
            </a:r>
            <a:r>
              <a:rPr lang="en-US" sz="1600" dirty="0"/>
              <a:t>Data that is contained by the object.</a:t>
            </a:r>
          </a:p>
          <a:p>
            <a:pPr marL="419100" lvl="0" indent="-342900">
              <a:buFont typeface="+mj-lt"/>
              <a:buAutoNum type="arabicPeriod"/>
            </a:pPr>
            <a:r>
              <a:rPr lang="en-US" sz="1600" b="1" i="1" dirty="0"/>
              <a:t>Id: </a:t>
            </a:r>
            <a:r>
              <a:rPr lang="en-US" sz="1600" dirty="0"/>
              <a:t>its is a number to identify different objects.</a:t>
            </a:r>
          </a:p>
          <a:p>
            <a:r>
              <a:rPr lang="en-US" sz="1600" dirty="0"/>
              <a:t> Two immutable objects can have same ids in python. Whereas for mutable objects id is always different.</a:t>
            </a:r>
          </a:p>
          <a:p>
            <a:r>
              <a:rPr lang="en-US" sz="1600" dirty="0"/>
              <a:t>Two distinct object has same methods but not same attributes.</a:t>
            </a:r>
          </a:p>
          <a:p>
            <a:pPr lvl="0"/>
            <a:endParaRPr lang="en-US" sz="1600" b="1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961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6"/>
            <a:ext cx="3617400" cy="19859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Just Comment down below.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If you like this video don’t forget to Subscribe and Share</a:t>
            </a:r>
            <a:endParaRPr sz="18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354" y="2237444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468" y="1471399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363" y="138019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B9302B-A681-4CB5-926D-A1F0C8DFA686}"/>
              </a:ext>
            </a:extLst>
          </p:cNvPr>
          <p:cNvSpPr/>
          <p:nvPr/>
        </p:nvSpPr>
        <p:spPr>
          <a:xfrm>
            <a:off x="685800" y="3182331"/>
            <a:ext cx="4097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</a:rPr>
              <a:t>You can find me at </a:t>
            </a:r>
            <a:r>
              <a:rPr lang="en-US" dirty="0">
                <a:hlinkClick r:id="rId6"/>
              </a:rPr>
              <a:t>singhaman11415@gmail.com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263</Words>
  <Application>Microsoft Office PowerPoint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Muli Regular</vt:lpstr>
      <vt:lpstr>Lexend Deca</vt:lpstr>
      <vt:lpstr>Muli</vt:lpstr>
      <vt:lpstr>Aliena template</vt:lpstr>
      <vt:lpstr>Python  Objects</vt:lpstr>
      <vt:lpstr>Today’s Agenda</vt:lpstr>
      <vt:lpstr>What is an Object?</vt:lpstr>
      <vt:lpstr>Objects…</vt:lpstr>
      <vt:lpstr>Hello There!</vt:lpstr>
      <vt:lpstr>Objects…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Aman singh</dc:creator>
  <cp:lastModifiedBy>Aman singh</cp:lastModifiedBy>
  <cp:revision>32</cp:revision>
  <dcterms:modified xsi:type="dcterms:W3CDTF">2020-05-09T04:26:58Z</dcterms:modified>
</cp:coreProperties>
</file>