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85" r:id="rId2"/>
    <p:sldId id="261" r:id="rId3"/>
    <p:sldId id="260" r:id="rId4"/>
    <p:sldId id="286" r:id="rId5"/>
    <p:sldId id="290" r:id="rId6"/>
    <p:sldId id="278" r:id="rId7"/>
  </p:sldIdLst>
  <p:sldSz cx="9144000" cy="5143500" type="screen16x9"/>
  <p:notesSz cx="6858000" cy="9144000"/>
  <p:embeddedFontLst>
    <p:embeddedFont>
      <p:font typeface="Lexend Deca" panose="020B0604020202020204" charset="0"/>
      <p:regular r:id="rId9"/>
    </p:embeddedFon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BED"/>
    <a:srgbClr val="2F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inghaman11415@gmail.com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Strings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/>
              <a:t>Lecture 8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7010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787236"/>
            <a:ext cx="6014400" cy="1579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What is string?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Operations on strings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String methods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String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Strings…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3475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A string is a sequence of characters.</a:t>
            </a:r>
          </a:p>
          <a:p>
            <a:pPr lvl="0"/>
            <a:r>
              <a:rPr lang="en-US" sz="1600" dirty="0"/>
              <a:t>String are immutable objects.</a:t>
            </a:r>
          </a:p>
          <a:p>
            <a:pPr lvl="0"/>
            <a:r>
              <a:rPr lang="en-US" sz="1600" dirty="0"/>
              <a:t>You can enclose strings under single quotes / double quotes and triple single quotes.</a:t>
            </a:r>
          </a:p>
          <a:p>
            <a:pPr lvl="0"/>
            <a:r>
              <a:rPr lang="en-US" sz="1600" dirty="0"/>
              <a:t>You can perform slicing on strings like any sequence.</a:t>
            </a:r>
          </a:p>
          <a:p>
            <a:pPr lvl="0"/>
            <a:r>
              <a:rPr lang="en-US" sz="1600" dirty="0"/>
              <a:t>You can concatenate strings using ‘+’ operator.</a:t>
            </a:r>
          </a:p>
          <a:p>
            <a:pPr lvl="0"/>
            <a:r>
              <a:rPr lang="en-US" sz="1600" dirty="0"/>
              <a:t>You can also perform string multiplication.</a:t>
            </a:r>
          </a:p>
          <a:p>
            <a:pPr lvl="0"/>
            <a:r>
              <a:rPr lang="en-US" sz="1600" dirty="0"/>
              <a:t>You can only concatenate string to another string.</a:t>
            </a:r>
          </a:p>
          <a:p>
            <a:pPr lvl="0"/>
            <a:r>
              <a:rPr lang="en-US" sz="1600" dirty="0"/>
              <a:t>Use str() function to explicitly convert that number to string.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String Methods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1"/>
            <a:ext cx="6603032" cy="3475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Check available string methods using </a:t>
            </a:r>
            <a:r>
              <a:rPr lang="en-US" sz="1600" dirty="0" err="1"/>
              <a:t>dir</a:t>
            </a:r>
            <a:r>
              <a:rPr lang="en-US" sz="1600" dirty="0"/>
              <a:t>()</a:t>
            </a:r>
          </a:p>
          <a:p>
            <a:pPr lvl="0"/>
            <a:r>
              <a:rPr lang="en-US" sz="1600" dirty="0"/>
              <a:t>To get information about any method use help()</a:t>
            </a:r>
          </a:p>
          <a:p>
            <a:pPr lvl="0"/>
            <a:r>
              <a:rPr lang="en-US" sz="1600" dirty="0"/>
              <a:t>Strip()</a:t>
            </a:r>
          </a:p>
          <a:p>
            <a:pPr lvl="0"/>
            <a:r>
              <a:rPr lang="en-US" sz="1600" dirty="0"/>
              <a:t>Split()</a:t>
            </a:r>
          </a:p>
          <a:p>
            <a:pPr lvl="0"/>
            <a:r>
              <a:rPr lang="en-US" sz="1600" dirty="0"/>
              <a:t>Replace()</a:t>
            </a:r>
          </a:p>
          <a:p>
            <a:pPr lvl="0"/>
            <a:r>
              <a:rPr lang="en-US" sz="1600" dirty="0"/>
              <a:t>Lower()</a:t>
            </a:r>
          </a:p>
          <a:p>
            <a:pPr lvl="0"/>
            <a:r>
              <a:rPr lang="en-US" sz="1600"/>
              <a:t>Upper()</a:t>
            </a:r>
            <a:endParaRPr lang="en-US"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35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B9302B-A681-4CB5-926D-A1F0C8DFA686}"/>
              </a:ext>
            </a:extLst>
          </p:cNvPr>
          <p:cNvSpPr/>
          <p:nvPr/>
        </p:nvSpPr>
        <p:spPr>
          <a:xfrm>
            <a:off x="685800" y="3182331"/>
            <a:ext cx="409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1"/>
                </a:solidFill>
              </a:rPr>
              <a:t>You can find me at </a:t>
            </a:r>
            <a:r>
              <a:rPr lang="en-US" dirty="0">
                <a:hlinkClick r:id="rId6"/>
              </a:rPr>
              <a:t>singhaman11415@gmail.com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162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Muli</vt:lpstr>
      <vt:lpstr>Lexend Deca</vt:lpstr>
      <vt:lpstr>Muli Regular</vt:lpstr>
      <vt:lpstr>Arial</vt:lpstr>
      <vt:lpstr>Aliena template</vt:lpstr>
      <vt:lpstr>Strings</vt:lpstr>
      <vt:lpstr>Today’s Agenda</vt:lpstr>
      <vt:lpstr>String</vt:lpstr>
      <vt:lpstr>Strings…</vt:lpstr>
      <vt:lpstr>String Methods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34</cp:revision>
  <dcterms:modified xsi:type="dcterms:W3CDTF">2020-05-10T06:17:48Z</dcterms:modified>
</cp:coreProperties>
</file>