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5" r:id="rId2"/>
    <p:sldId id="261" r:id="rId3"/>
    <p:sldId id="260" r:id="rId4"/>
    <p:sldId id="286" r:id="rId5"/>
    <p:sldId id="288" r:id="rId6"/>
    <p:sldId id="289" r:id="rId7"/>
    <p:sldId id="278" r:id="rId8"/>
  </p:sldIdLst>
  <p:sldSz cx="9144000" cy="5143500" type="screen16x9"/>
  <p:notesSz cx="6858000" cy="9144000"/>
  <p:embeddedFontLst>
    <p:embeddedFont>
      <p:font typeface="Lexend Deca" panose="020B0604020202020204" charset="0"/>
      <p:regular r:id="rId10"/>
    </p:embeddedFont>
    <p:embeddedFont>
      <p:font typeface="Muli" panose="020B0604020202020204" charset="0"/>
      <p:regular r:id="rId11"/>
      <p:bold r:id="rId12"/>
      <p:italic r:id="rId13"/>
      <p:boldItalic r:id="rId14"/>
    </p:embeddedFont>
    <p:embeddedFont>
      <p:font typeface="Muli Regular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49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Booleans and Expressions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9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579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What is Boolean?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Logical Operators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Comparison Operators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Booleans &amp; Expressions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Booleans &amp; Expressions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16400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Expression is a combination of objects and operators that computes a values.</a:t>
            </a:r>
          </a:p>
          <a:p>
            <a:pPr lvl="0"/>
            <a:r>
              <a:rPr lang="en-US" sz="1600" dirty="0"/>
              <a:t>Objects of the Boolean type have only two values: True / False</a:t>
            </a:r>
          </a:p>
          <a:p>
            <a:pPr lvl="0"/>
            <a:r>
              <a:rPr lang="en-US" sz="1600" dirty="0"/>
              <a:t>Remember to capitalize the values.</a:t>
            </a:r>
          </a:p>
          <a:p>
            <a:pPr marL="76200" lvl="0" indent="0">
              <a:buNone/>
            </a:pPr>
            <a:endParaRPr lang="en-US"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Logical Operators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2422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Logical operation takes in one or more Boolean objects and then returns Boolean objects back to you.</a:t>
            </a:r>
          </a:p>
          <a:p>
            <a:pPr lvl="0"/>
            <a:r>
              <a:rPr lang="en-US" sz="1600" dirty="0"/>
              <a:t>There are only three logical operators in python: and / or / not</a:t>
            </a:r>
          </a:p>
          <a:p>
            <a:pPr lvl="0"/>
            <a:r>
              <a:rPr lang="en-US" sz="1600" dirty="0"/>
              <a:t>AND only returns true if both objects are true.</a:t>
            </a:r>
          </a:p>
          <a:p>
            <a:pPr lvl="0"/>
            <a:r>
              <a:rPr lang="en-US" sz="1600" dirty="0"/>
              <a:t>OR returns true if either of its given condition is true.</a:t>
            </a:r>
          </a:p>
          <a:p>
            <a:pPr lvl="0"/>
            <a:r>
              <a:rPr lang="en-US" sz="1600" dirty="0"/>
              <a:t>NOT operator negates the value of object.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62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09D-6294-42EC-B032-3AC2A41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A781-7314-48A9-BB87-68E2F67F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05042"/>
            <a:ext cx="6014400" cy="3692936"/>
          </a:xfrm>
        </p:spPr>
        <p:txBody>
          <a:bodyPr/>
          <a:lstStyle/>
          <a:p>
            <a:r>
              <a:rPr lang="en-IN" dirty="0"/>
              <a:t>Comparison operators are typically used for comparing numbers but we can use it to compare other objects also.</a:t>
            </a:r>
          </a:p>
          <a:p>
            <a:r>
              <a:rPr lang="en-IN" dirty="0"/>
              <a:t>== is equality operator</a:t>
            </a:r>
          </a:p>
          <a:p>
            <a:r>
              <a:rPr lang="en-IN" dirty="0"/>
              <a:t>!= is opposite of equality operator</a:t>
            </a:r>
          </a:p>
          <a:p>
            <a:r>
              <a:rPr lang="en-IN" dirty="0"/>
              <a:t>‘is’ and ‘is not’ are identity operator </a:t>
            </a:r>
          </a:p>
          <a:p>
            <a:r>
              <a:rPr lang="en-IN" dirty="0"/>
              <a:t>‘in’ and ‘not in’ are </a:t>
            </a:r>
            <a:r>
              <a:rPr lang="en-IN"/>
              <a:t>membership operators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53F6C-0A24-4B75-8CE5-1D1CF4CAF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079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214</Words>
  <Application>Microsoft Office PowerPoint</Application>
  <PresentationFormat>On-screen Show (16:9)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Muli</vt:lpstr>
      <vt:lpstr>Lexend Deca</vt:lpstr>
      <vt:lpstr>Muli Regular</vt:lpstr>
      <vt:lpstr>Arial</vt:lpstr>
      <vt:lpstr>Aliena template</vt:lpstr>
      <vt:lpstr>Booleans and Expressions</vt:lpstr>
      <vt:lpstr>Today’s Agenda</vt:lpstr>
      <vt:lpstr>Booleans &amp; Expressions</vt:lpstr>
      <vt:lpstr>Booleans &amp; Expressions</vt:lpstr>
      <vt:lpstr>Logical Operators</vt:lpstr>
      <vt:lpstr>Comparison Operators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34</cp:revision>
  <dcterms:modified xsi:type="dcterms:W3CDTF">2020-05-10T06:30:47Z</dcterms:modified>
</cp:coreProperties>
</file>