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85" r:id="rId2"/>
    <p:sldId id="258" r:id="rId3"/>
    <p:sldId id="261" r:id="rId4"/>
    <p:sldId id="260" r:id="rId5"/>
    <p:sldId id="286" r:id="rId6"/>
    <p:sldId id="287" r:id="rId7"/>
    <p:sldId id="288" r:id="rId8"/>
    <p:sldId id="289" r:id="rId9"/>
    <p:sldId id="27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57" r:id="rId33"/>
    <p:sldId id="259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exend Deca" panose="020B0604020202020204" charset="0"/>
      <p:regular r:id="rId40"/>
    </p:embeddedFont>
    <p:embeddedFont>
      <p:font typeface="Montserrat" panose="02000505000000020004" pitchFamily="2" charset="0"/>
      <p:regular r:id="rId41"/>
      <p:bold r:id="rId42"/>
      <p:italic r:id="rId43"/>
      <p:boldItalic r:id="rId44"/>
    </p:embeddedFont>
    <p:embeddedFont>
      <p:font typeface="Muli" panose="020B0604020202020204" charset="0"/>
      <p:regular r:id="rId45"/>
      <p:bold r:id="rId46"/>
      <p:italic r:id="rId47"/>
      <p:boldItalic r:id="rId48"/>
    </p:embeddedFont>
    <p:embeddedFont>
      <p:font typeface="Muli Regular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BED"/>
    <a:srgbClr val="2F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9AD627-269D-4C81-9EA2-A82758A47727}">
  <a:tblStyle styleId="{AF9AD627-269D-4C81-9EA2-A82758A47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37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33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76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44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43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777238" y="1451454"/>
            <a:ext cx="5185956" cy="22405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rPr lang="en-US" dirty="0"/>
              <a:t>This is your presentation title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A28C0-CF7F-46D5-8258-BA04FF7EEE1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585090" y="14583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 dirty="0"/>
          </a:p>
        </p:txBody>
      </p:sp>
      <p:sp>
        <p:nvSpPr>
          <p:cNvPr id="8" name="Google Shape;15;p3">
            <a:extLst>
              <a:ext uri="{FF2B5EF4-FFF2-40B4-BE49-F238E27FC236}">
                <a16:creationId xmlns:a16="http://schemas.microsoft.com/office/drawing/2014/main" id="{BF7621FD-CB43-43D0-9046-87A5310244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  <a:prstGeom prst="rect">
            <a:avLst/>
          </a:prstGeom>
          <a:gradFill>
            <a:gsLst>
              <a:gs pos="0">
                <a:schemeClr val="accent1"/>
              </a:gs>
              <a:gs pos="28000">
                <a:schemeClr val="accent4"/>
              </a:gs>
              <a:gs pos="100000">
                <a:schemeClr val="accent5"/>
              </a:gs>
            </a:gsLst>
            <a:lin ang="8100019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ln>
                  <a:noFill/>
                </a:ln>
                <a:solidFill>
                  <a:schemeClr val="bg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234314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491018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34544" y="729249"/>
            <a:ext cx="5064576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18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303940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450515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 sz="2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15234" y="317001"/>
            <a:ext cx="657136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15235" y="1463576"/>
            <a:ext cx="3104092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962946" y="1463576"/>
            <a:ext cx="3104092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9494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inghaman1141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.png"/><Relationship Id="rId1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12" Type="http://schemas.openxmlformats.org/officeDocument/2006/relationships/image" Target="../media/image22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28.png"/><Relationship Id="rId1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27.png"/><Relationship Id="rId9" Type="http://schemas.openxmlformats.org/officeDocument/2006/relationships/image" Target="../media/image23.png"/><Relationship Id="rId1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E510-3494-4696-8606-DDD9CF95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451454"/>
            <a:ext cx="5007035" cy="2240541"/>
          </a:xfrm>
        </p:spPr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3CB87-CB22-4088-A296-AAF6571F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761275"/>
            <a:ext cx="4069082" cy="302078"/>
          </a:xfrm>
        </p:spPr>
        <p:txBody>
          <a:bodyPr/>
          <a:lstStyle/>
          <a:p>
            <a:r>
              <a:rPr lang="en-US" dirty="0"/>
              <a:t>Author : Aman Singh</a:t>
            </a:r>
          </a:p>
          <a:p>
            <a:r>
              <a:rPr lang="en-US" sz="1200" dirty="0"/>
              <a:t>Lecture 1</a:t>
            </a:r>
            <a:endParaRPr lang="en-US" sz="1100" dirty="0"/>
          </a:p>
        </p:txBody>
      </p:sp>
      <p:pic>
        <p:nvPicPr>
          <p:cNvPr id="5" name="Google Shape;62;p13">
            <a:extLst>
              <a:ext uri="{FF2B5EF4-FFF2-40B4-BE49-F238E27FC236}">
                <a16:creationId xmlns:a16="http://schemas.microsoft.com/office/drawing/2014/main" id="{50B7408B-2E70-4873-B9BA-EBBA804BCE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3;p13">
            <a:extLst>
              <a:ext uri="{FF2B5EF4-FFF2-40B4-BE49-F238E27FC236}">
                <a16:creationId xmlns:a16="http://schemas.microsoft.com/office/drawing/2014/main" id="{8B17C269-6670-4801-AC25-D050879668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4;p13">
            <a:extLst>
              <a:ext uri="{FF2B5EF4-FFF2-40B4-BE49-F238E27FC236}">
                <a16:creationId xmlns:a16="http://schemas.microsoft.com/office/drawing/2014/main" id="{5C6D1EB2-F966-4A5B-A38A-E5A979246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0F70628-D6F1-4D5F-8B3D-E986BF73C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3314" y="930107"/>
            <a:ext cx="1639618" cy="1639618"/>
          </a:xfrm>
          <a:prstGeom prst="rect">
            <a:avLst/>
          </a:prstGeom>
          <a:effectLst>
            <a:glow rad="355600">
              <a:srgbClr val="2ECBED">
                <a:alpha val="68000"/>
              </a:srgb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LeftDown"/>
            <a:lightRig rig="threePt" dir="t">
              <a:rot lat="0" lon="0" rev="19200000"/>
            </a:lightRig>
          </a:scene3d>
          <a:sp3d prstMaterial="metal"/>
        </p:spPr>
      </p:pic>
    </p:spTree>
    <p:extLst>
      <p:ext uri="{BB962C8B-B14F-4D97-AF65-F5344CB8AC3E}">
        <p14:creationId xmlns:p14="http://schemas.microsoft.com/office/powerpoint/2010/main" val="423265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  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Q1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Q2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Q3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Q4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   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2" name="Google Shape;222;p25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3" name="Google Shape;223;p25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6" name="Google Shape;226;p25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7" name="Google Shape;227;p25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{AF9AD627-269D-4C81-9EA2-A82758A47727}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our office</a:t>
            </a:r>
            <a:endParaRPr sz="8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Hello!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4059382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I am Aman Singh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r>
              <a:rPr lang="en-IN" sz="1800" dirty="0"/>
              <a:t>And I want to share my knowledge with you.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</a:t>
            </a:r>
            <a:r>
              <a:rPr lang="en" sz="1800" dirty="0">
                <a:hlinkClick r:id="rId3"/>
              </a:rPr>
              <a:t>singhaman11415@gmail.com</a:t>
            </a:r>
            <a:endParaRPr sz="1800" b="1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080484" y="1040850"/>
            <a:ext cx="3329225" cy="306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70" name="Google Shape;370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82" name="Google Shape;682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Today’s Agenda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W</a:t>
            </a:r>
            <a:r>
              <a:rPr lang="en" dirty="0"/>
              <a:t>hat is python prog</a:t>
            </a:r>
            <a:r>
              <a:rPr lang="en-IN" dirty="0"/>
              <a:t>ramming language?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History of python.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Uses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IN" dirty="0"/>
              <a:t>Advantages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0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 Regular"/>
                <a:ea typeface="Muli Regular"/>
                <a:cs typeface="Muli Regular"/>
                <a:sym typeface="Muli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 Regular"/>
                <a:ea typeface="Muli Regular"/>
                <a:cs typeface="Muli Regular"/>
                <a:sym typeface="Muli Regular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688" name="Google Shape;688;p40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9" name="Google Shape;689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90" name="Google Shape;690;p40"/>
          <p:cNvSpPr txBox="1">
            <a:spLocks noGrp="1"/>
          </p:cNvSpPr>
          <p:nvPr>
            <p:ph type="body" idx="4294967295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97" name="Google Shape;697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98" name="Google Shape;698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99" name="Google Shape;699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1" name="Google Shape;701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02" name="Google Shape;702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4" name="Google Shape;704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05" name="Google Shape;705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07" name="Google Shape;707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08" name="Google Shape;708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4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574964" y="2241441"/>
            <a:ext cx="474697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Python Programming Language?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3498145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start…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4983C0-547A-413D-8480-0C975D5080DA}"/>
              </a:ext>
            </a:extLst>
          </p:cNvPr>
          <p:cNvSpPr/>
          <p:nvPr/>
        </p:nvSpPr>
        <p:spPr>
          <a:xfrm>
            <a:off x="6247920" y="530667"/>
            <a:ext cx="11689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glow rad="228600">
                    <a:srgbClr val="00B0F0">
                      <a:alpha val="40000"/>
                    </a:srgb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205975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What is Python Programming Language?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397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/>
              <a:t>Python is an interpreted language, that means no compiling and no linking required.</a:t>
            </a:r>
          </a:p>
          <a:p>
            <a:pPr lvl="0"/>
            <a:r>
              <a:rPr lang="en-US" sz="1200" b="1" i="1" dirty="0">
                <a:solidFill>
                  <a:srgbClr val="2ECBED"/>
                </a:solidFill>
              </a:rPr>
              <a:t>Interpreter:</a:t>
            </a:r>
            <a:r>
              <a:rPr lang="en-US" sz="1200" i="1" dirty="0"/>
              <a:t> an interpreter is a computer program that directly executes instructions written in a programming or scripting language, without requiring them previously to have been compiled into a machine language program.</a:t>
            </a:r>
            <a:endParaRPr lang="en-US" sz="1600" dirty="0"/>
          </a:p>
          <a:p>
            <a:pPr lvl="0"/>
            <a:r>
              <a:rPr lang="en-US" sz="1600" dirty="0"/>
              <a:t>High level language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Modes : Interactive / Standard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Python 2 (legacy) / python 3 (present and future)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600" dirty="0"/>
              <a:t>Beginner friendly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75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711666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History of python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795895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Python 3 was developed by Guido Van Rossum 1991</a:t>
            </a:r>
          </a:p>
          <a:p>
            <a:pPr lvl="0"/>
            <a:r>
              <a:rPr lang="en-US" sz="1800" dirty="0"/>
              <a:t>Launched python 2 in 2001 &amp; python 3 in 2008</a:t>
            </a:r>
          </a:p>
          <a:p>
            <a:pPr lvl="0"/>
            <a:r>
              <a:rPr lang="en-US" sz="1800" dirty="0"/>
              <a:t>Python 3 not backward compatible</a:t>
            </a:r>
          </a:p>
          <a:p>
            <a:pPr lvl="0"/>
            <a:r>
              <a:rPr lang="en-US" sz="1800" dirty="0"/>
              <a:t>Python 2.7's end-of-life date was initially set at 2015 then postponed to 2020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57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711666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Uses of python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795895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Web App development</a:t>
            </a:r>
          </a:p>
          <a:p>
            <a:pPr lvl="0"/>
            <a:r>
              <a:rPr lang="en-US" sz="1800" dirty="0"/>
              <a:t>Machine learning</a:t>
            </a:r>
          </a:p>
          <a:p>
            <a:pPr lvl="0"/>
            <a:r>
              <a:rPr lang="en-US" sz="1800" dirty="0"/>
              <a:t>Artificial Intelligence</a:t>
            </a:r>
          </a:p>
          <a:p>
            <a:pPr lvl="0"/>
            <a:r>
              <a:rPr lang="en-US" sz="1800" dirty="0"/>
              <a:t>Data Science</a:t>
            </a:r>
          </a:p>
          <a:p>
            <a:pPr lvl="0"/>
            <a:r>
              <a:rPr lang="en-US" sz="1800" dirty="0"/>
              <a:t>Hacking (Favorite language b/w hackers)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2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49" y="711666"/>
            <a:ext cx="739274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IN" dirty="0"/>
              <a:t>Advantages of python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49" y="1795895"/>
            <a:ext cx="6014400" cy="2014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800" dirty="0"/>
              <a:t>Large Community</a:t>
            </a:r>
          </a:p>
          <a:p>
            <a:pPr lvl="0"/>
            <a:r>
              <a:rPr lang="en-US" sz="1800" dirty="0"/>
              <a:t>Multipurpose and cross platform</a:t>
            </a:r>
          </a:p>
          <a:p>
            <a:pPr lvl="0"/>
            <a:r>
              <a:rPr lang="en-US" sz="1800" dirty="0"/>
              <a:t>Interpreted (best for prototyping)</a:t>
            </a:r>
          </a:p>
          <a:p>
            <a:pPr lvl="0"/>
            <a:r>
              <a:rPr lang="en-US" sz="1800" dirty="0"/>
              <a:t>User friendly </a:t>
            </a:r>
          </a:p>
          <a:p>
            <a:pPr lvl="0"/>
            <a:r>
              <a:rPr lang="en-US" sz="1800" dirty="0"/>
              <a:t>Large amount of libraries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665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6"/>
            <a:ext cx="3617400" cy="19859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Just Comment down below.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If you like this video don’t forget to Subscribe and Share</a:t>
            </a:r>
            <a:endParaRPr sz="1800" dirty="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54" y="2237444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468" y="1471399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363" y="138019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1308</Words>
  <Application>Microsoft Office PowerPoint</Application>
  <PresentationFormat>On-screen Show (16:9)</PresentationFormat>
  <Paragraphs>221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Lexend Deca</vt:lpstr>
      <vt:lpstr>Muli Regular</vt:lpstr>
      <vt:lpstr>Muli</vt:lpstr>
      <vt:lpstr>Arial</vt:lpstr>
      <vt:lpstr>Montserrat</vt:lpstr>
      <vt:lpstr>Calibri</vt:lpstr>
      <vt:lpstr>Aliena template</vt:lpstr>
      <vt:lpstr>Introduction  To Python</vt:lpstr>
      <vt:lpstr>Hello!</vt:lpstr>
      <vt:lpstr>Today’s Agenda</vt:lpstr>
      <vt:lpstr>What is Python Programming Language?</vt:lpstr>
      <vt:lpstr>What is Python Programming Language?</vt:lpstr>
      <vt:lpstr>History of python</vt:lpstr>
      <vt:lpstr>Uses of python</vt:lpstr>
      <vt:lpstr>Advantages of python</vt:lpstr>
      <vt:lpstr>Thanks!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Credits</vt:lpstr>
      <vt:lpstr>Presentation design</vt:lpstr>
      <vt:lpstr>Extra resources</vt:lpstr>
      <vt:lpstr>PowerPoint Presentation</vt:lpstr>
      <vt:lpstr>PowerPoint Presentation</vt:lpstr>
      <vt:lpstr>PowerPoint Presentation</vt:lpstr>
      <vt:lpstr>Instructions for use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Aman singh</dc:creator>
  <cp:lastModifiedBy>Aman singh</cp:lastModifiedBy>
  <cp:revision>18</cp:revision>
  <dcterms:modified xsi:type="dcterms:W3CDTF">2020-05-06T05:44:01Z</dcterms:modified>
</cp:coreProperties>
</file>