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7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E510-BF41-426E-860C-C68CA46718C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F5DF-6F5B-484D-81BB-9E3E5E14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526864" y="4029060"/>
            <a:ext cx="348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composed of </a:t>
            </a:r>
            <a:r>
              <a:rPr lang="en-US" sz="1600" b="1" i="1" dirty="0"/>
              <a:t>Controls</a:t>
            </a:r>
            <a:r>
              <a:rPr lang="en-US" sz="1600" dirty="0"/>
              <a:t>, described by </a:t>
            </a:r>
            <a:r>
              <a:rPr lang="en-US" sz="1600" b="1" i="1" dirty="0"/>
              <a:t>HTML template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2232" y="4941411"/>
            <a:ext cx="3188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Cache entries are </a:t>
            </a:r>
            <a:r>
              <a:rPr lang="en-US" sz="1600" b="1" i="1" dirty="0" err="1"/>
              <a:t>DataSets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4100" y="4823077"/>
            <a:ext cx="306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 placed in the</a:t>
            </a:r>
            <a:br>
              <a:rPr lang="en-US" sz="1600" dirty="0"/>
            </a:br>
            <a:r>
              <a:rPr lang="en-US" sz="1600" dirty="0"/>
              <a:t>cache entry (in a </a:t>
            </a:r>
            <a:r>
              <a:rPr lang="en-US" sz="1600" b="1" i="1" dirty="0" err="1"/>
              <a:t>DataSet</a:t>
            </a:r>
            <a:r>
              <a:rPr lang="en-US" sz="1600" dirty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8474" y="3675600"/>
            <a:ext cx="288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Standard </a:t>
            </a:r>
            <a:r>
              <a:rPr lang="en-US" sz="1600" b="1" i="1" dirty="0"/>
              <a:t>MVVM</a:t>
            </a:r>
            <a:r>
              <a:rPr lang="en-US" sz="1600" dirty="0"/>
              <a:t> pattern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9138" y="3679043"/>
            <a:ext cx="306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</a:t>
            </a:r>
            <a:r>
              <a:rPr lang="en-US" sz="1600" b="1" i="1" dirty="0" err="1"/>
              <a:t>IFrame</a:t>
            </a:r>
            <a:r>
              <a:rPr lang="en-US" sz="1600" b="1" i="1" dirty="0"/>
              <a:t> isolation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(to isolate extension</a:t>
            </a:r>
            <a:br>
              <a:rPr lang="en-US" sz="1600" dirty="0"/>
            </a:br>
            <a:r>
              <a:rPr lang="en-US" sz="1600" dirty="0"/>
              <a:t>JavaScript execution)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22232" y="3673980"/>
            <a:ext cx="306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err="1"/>
              <a:t>DataView</a:t>
            </a:r>
            <a:r>
              <a:rPr lang="en-US" sz="1600" dirty="0"/>
              <a:t> holds ref count on cache entry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5259" y="3677271"/>
            <a:ext cx="285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data cached in </a:t>
            </a:r>
            <a:r>
              <a:rPr lang="en-US" sz="1600" b="1" i="1" dirty="0" err="1"/>
              <a:t>DataContext</a:t>
            </a:r>
            <a:endParaRPr lang="en-US" sz="1600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1524100" y="3680384"/>
            <a:ext cx="306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models load data</a:t>
            </a:r>
            <a:br>
              <a:rPr lang="en-US" sz="1600" dirty="0"/>
            </a:br>
            <a:r>
              <a:rPr lang="en-US" sz="1600" dirty="0"/>
              <a:t>using a </a:t>
            </a:r>
            <a:r>
              <a:rPr lang="en-US" sz="1600" b="1" i="1" dirty="0" err="1"/>
              <a:t>DataView</a:t>
            </a:r>
            <a:endParaRPr lang="en-US" sz="1600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1530879" y="4299536"/>
            <a:ext cx="285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DataContext</a:t>
            </a:r>
            <a:r>
              <a:rPr lang="en-US" sz="1600" dirty="0"/>
              <a:t> contains multiple </a:t>
            </a:r>
            <a:r>
              <a:rPr lang="en-US" sz="1600" b="1" i="1" dirty="0" err="1"/>
              <a:t>DataCaches</a:t>
            </a:r>
            <a:endParaRPr lang="en-US" sz="1600" b="1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523806" y="3665873"/>
            <a:ext cx="306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Disposed view model decrements ref count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902338" y="269985"/>
            <a:ext cx="1494711" cy="1423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100" dirty="0"/>
              <a:t>HTML Template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30373" y="4179131"/>
            <a:ext cx="306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view models also hold ref counts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45717" y="3520803"/>
            <a:ext cx="4261255" cy="2386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100" dirty="0" err="1"/>
              <a:t>DataContext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6249883" y="4417064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DataCache</a:t>
            </a:r>
            <a:endParaRPr lang="en-US" sz="1050" dirty="0"/>
          </a:p>
        </p:txBody>
      </p:sp>
      <p:sp>
        <p:nvSpPr>
          <p:cNvPr id="65" name="Rectangle 64"/>
          <p:cNvSpPr/>
          <p:nvPr/>
        </p:nvSpPr>
        <p:spPr>
          <a:xfrm>
            <a:off x="6353353" y="4530620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DataCache</a:t>
            </a:r>
            <a:endParaRPr lang="en-US" sz="1050" dirty="0"/>
          </a:p>
        </p:txBody>
      </p:sp>
      <p:sp>
        <p:nvSpPr>
          <p:cNvPr id="92" name="Rectangle 91"/>
          <p:cNvSpPr/>
          <p:nvPr/>
        </p:nvSpPr>
        <p:spPr>
          <a:xfrm>
            <a:off x="6460687" y="4628398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6455731" y="569495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5731" y="1524000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View Model (proxy)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55731" y="2638927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View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17568" y="2124075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Shell </a:t>
            </a:r>
            <a:r>
              <a:rPr lang="en-US" sz="1100" dirty="0" err="1"/>
              <a:t>IFrame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7568" y="2470304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Extension </a:t>
            </a:r>
            <a:r>
              <a:rPr lang="en-US" sz="1100" dirty="0" err="1"/>
              <a:t>IFrame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6457235" y="4632821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DataCache</a:t>
            </a:r>
            <a:endParaRPr lang="en-US" sz="105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9055930" y="4953502"/>
            <a:ext cx="682238" cy="6286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</a:t>
            </a:r>
          </a:p>
        </p:txBody>
      </p:sp>
      <p:cxnSp>
        <p:nvCxnSpPr>
          <p:cNvPr id="17" name="Curved Connector 16"/>
          <p:cNvCxnSpPr>
            <a:stCxn id="15" idx="1"/>
            <a:endCxn id="14" idx="2"/>
          </p:cNvCxnSpPr>
          <p:nvPr/>
        </p:nvCxnSpPr>
        <p:spPr>
          <a:xfrm rot="16200000" flipH="1" flipV="1">
            <a:off x="7967167" y="3868686"/>
            <a:ext cx="345066" cy="2514698"/>
          </a:xfrm>
          <a:prstGeom prst="curvedConnector5">
            <a:avLst>
              <a:gd name="adj1" fmla="val -66248"/>
              <a:gd name="adj2" fmla="val 48330"/>
              <a:gd name="adj3" fmla="val 166248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04631" y="4918365"/>
            <a:ext cx="1189749" cy="261610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err="1"/>
              <a:t>Base.Net.ajax</a:t>
            </a:r>
            <a:r>
              <a:rPr lang="en-US" sz="1100" dirty="0"/>
              <a:t>(…)</a:t>
            </a:r>
          </a:p>
        </p:txBody>
      </p:sp>
      <p:cxnSp>
        <p:nvCxnSpPr>
          <p:cNvPr id="20" name="Straight Arrow Connector 19"/>
          <p:cNvCxnSpPr>
            <a:stCxn id="10" idx="0"/>
            <a:endCxn id="9" idx="2"/>
          </p:cNvCxnSpPr>
          <p:nvPr/>
        </p:nvCxnSpPr>
        <p:spPr>
          <a:xfrm flipV="1">
            <a:off x="6880847" y="2189747"/>
            <a:ext cx="0" cy="44918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8" idx="2"/>
          </p:cNvCxnSpPr>
          <p:nvPr/>
        </p:nvCxnSpPr>
        <p:spPr>
          <a:xfrm flipV="1">
            <a:off x="6880847" y="1235242"/>
            <a:ext cx="0" cy="288758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054498" y="580887"/>
            <a:ext cx="752475" cy="5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206898" y="733287"/>
            <a:ext cx="752475" cy="5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359298" y="885687"/>
            <a:ext cx="752475" cy="5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8511698" y="1038087"/>
            <a:ext cx="752475" cy="5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303588" y="575819"/>
            <a:ext cx="873625" cy="216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03588" y="1241566"/>
            <a:ext cx="1279547" cy="3320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16664" y="2436511"/>
            <a:ext cx="5289286" cy="377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55731" y="1521995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View 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53356" y="2638147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91543" y="568715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View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91543" y="1523220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View Model (proxy)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91543" y="2638147"/>
            <a:ext cx="850232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View Model</a:t>
            </a:r>
          </a:p>
        </p:txBody>
      </p:sp>
      <p:cxnSp>
        <p:nvCxnSpPr>
          <p:cNvPr id="59" name="Straight Arrow Connector 58"/>
          <p:cNvCxnSpPr>
            <a:stCxn id="58" idx="0"/>
            <a:endCxn id="57" idx="2"/>
          </p:cNvCxnSpPr>
          <p:nvPr/>
        </p:nvCxnSpPr>
        <p:spPr>
          <a:xfrm flipV="1">
            <a:off x="5516659" y="2188967"/>
            <a:ext cx="0" cy="44918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0"/>
            <a:endCxn id="56" idx="2"/>
          </p:cNvCxnSpPr>
          <p:nvPr/>
        </p:nvCxnSpPr>
        <p:spPr>
          <a:xfrm flipV="1">
            <a:off x="5516659" y="1234462"/>
            <a:ext cx="0" cy="288758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268013" y="2977721"/>
            <a:ext cx="898358" cy="25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DataView</a:t>
            </a:r>
            <a:endParaRPr lang="en-US" sz="1050" dirty="0"/>
          </a:p>
        </p:txBody>
      </p:sp>
      <p:sp>
        <p:nvSpPr>
          <p:cNvPr id="84" name="Rectangle 83"/>
          <p:cNvSpPr/>
          <p:nvPr/>
        </p:nvSpPr>
        <p:spPr>
          <a:xfrm>
            <a:off x="4667757" y="4412982"/>
            <a:ext cx="1362132" cy="12217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en-US" sz="1100" u="sng" dirty="0"/>
          </a:p>
        </p:txBody>
      </p:sp>
      <p:sp>
        <p:nvSpPr>
          <p:cNvPr id="71" name="Rounded Rectangle 70"/>
          <p:cNvSpPr/>
          <p:nvPr/>
        </p:nvSpPr>
        <p:spPr>
          <a:xfrm>
            <a:off x="4747561" y="4530621"/>
            <a:ext cx="752475" cy="5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4899961" y="4683021"/>
            <a:ext cx="752475" cy="5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5052361" y="4835421"/>
            <a:ext cx="752475" cy="5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204761" y="4987821"/>
            <a:ext cx="752475" cy="5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DataSet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7165885" y="2989291"/>
            <a:ext cx="898358" cy="25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DataView</a:t>
            </a:r>
            <a:endParaRPr lang="en-US" sz="1050" dirty="0"/>
          </a:p>
        </p:txBody>
      </p:sp>
      <p:cxnSp>
        <p:nvCxnSpPr>
          <p:cNvPr id="77" name="Curved Connector 76"/>
          <p:cNvCxnSpPr>
            <a:endCxn id="72" idx="0"/>
          </p:cNvCxnSpPr>
          <p:nvPr/>
        </p:nvCxnSpPr>
        <p:spPr>
          <a:xfrm rot="16200000" flipH="1">
            <a:off x="4307995" y="3714817"/>
            <a:ext cx="1453600" cy="48280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4900754" y="4673027"/>
            <a:ext cx="752475" cy="5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8" name="Curved Connector 77"/>
          <p:cNvCxnSpPr>
            <a:stCxn id="75" idx="2"/>
            <a:endCxn id="73" idx="0"/>
          </p:cNvCxnSpPr>
          <p:nvPr/>
        </p:nvCxnSpPr>
        <p:spPr>
          <a:xfrm rot="5400000">
            <a:off x="5724617" y="2944974"/>
            <a:ext cx="1594430" cy="218646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94" idx="2"/>
            <a:endCxn id="15" idx="3"/>
          </p:cNvCxnSpPr>
          <p:nvPr/>
        </p:nvCxnSpPr>
        <p:spPr>
          <a:xfrm rot="16200000" flipH="1">
            <a:off x="7304737" y="3489839"/>
            <a:ext cx="206413" cy="3978212"/>
          </a:xfrm>
          <a:prstGeom prst="curvedConnector3">
            <a:avLst>
              <a:gd name="adj1" fmla="val 210749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6"/>
          <p:cNvCxnSpPr>
            <a:stCxn id="75" idx="3"/>
            <a:endCxn id="14" idx="0"/>
          </p:cNvCxnSpPr>
          <p:nvPr/>
        </p:nvCxnSpPr>
        <p:spPr>
          <a:xfrm flipH="1">
            <a:off x="6882351" y="3115141"/>
            <a:ext cx="1181892" cy="1517680"/>
          </a:xfrm>
          <a:prstGeom prst="curvedConnector4">
            <a:avLst>
              <a:gd name="adj1" fmla="val -19342"/>
              <a:gd name="adj2" fmla="val 5414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121969" y="4048814"/>
            <a:ext cx="782587" cy="261610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"fetch(...)"</a:t>
            </a:r>
          </a:p>
        </p:txBody>
      </p:sp>
      <p:cxnSp>
        <p:nvCxnSpPr>
          <p:cNvPr id="93" name="Straight Arrow Connector 92"/>
          <p:cNvCxnSpPr>
            <a:stCxn id="92" idx="0"/>
            <a:endCxn id="36" idx="2"/>
          </p:cNvCxnSpPr>
          <p:nvPr/>
        </p:nvCxnSpPr>
        <p:spPr>
          <a:xfrm flipH="1" flipV="1">
            <a:off x="6878472" y="3303894"/>
            <a:ext cx="7331" cy="1324504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025155" y="4424267"/>
            <a:ext cx="429850" cy="2039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025155" y="5294145"/>
            <a:ext cx="435532" cy="3450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8013" y="1629982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Proxy kept in sync via </a:t>
            </a:r>
            <a:r>
              <a:rPr lang="en-US" sz="1200" dirty="0" err="1"/>
              <a:t>PostMessage</a:t>
            </a:r>
            <a:endParaRPr lang="en-US" sz="1200" dirty="0"/>
          </a:p>
        </p:txBody>
      </p:sp>
      <p:cxnSp>
        <p:nvCxnSpPr>
          <p:cNvPr id="37" name="Curved Connector 36"/>
          <p:cNvCxnSpPr>
            <a:stCxn id="33" idx="0"/>
            <a:endCxn id="9" idx="1"/>
          </p:cNvCxnSpPr>
          <p:nvPr/>
        </p:nvCxnSpPr>
        <p:spPr>
          <a:xfrm rot="16200000" flipH="1">
            <a:off x="5715151" y="1116294"/>
            <a:ext cx="226892" cy="1254268"/>
          </a:xfrm>
          <a:prstGeom prst="curvedConnector4">
            <a:avLst>
              <a:gd name="adj1" fmla="val -100753"/>
              <a:gd name="adj2" fmla="val 87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397049" y="1803439"/>
            <a:ext cx="249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HTML and CSS is sanitized to remove untrusted JavaScript</a:t>
            </a:r>
          </a:p>
        </p:txBody>
      </p:sp>
      <p:cxnSp>
        <p:nvCxnSpPr>
          <p:cNvPr id="82" name="Curved Connector 81"/>
          <p:cNvCxnSpPr>
            <a:stCxn id="80" idx="0"/>
            <a:endCxn id="68" idx="3"/>
          </p:cNvCxnSpPr>
          <p:nvPr/>
        </p:nvCxnSpPr>
        <p:spPr>
          <a:xfrm rot="16200000" flipV="1">
            <a:off x="9611066" y="767770"/>
            <a:ext cx="821653" cy="124968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5042599" y="4835183"/>
            <a:ext cx="752475" cy="5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DataSet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1529432" y="4236841"/>
            <a:ext cx="306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Ajax call to populate</a:t>
            </a:r>
            <a:br>
              <a:rPr lang="en-US" sz="1600" dirty="0"/>
            </a:br>
            <a:r>
              <a:rPr lang="en-US" sz="1600" dirty="0"/>
              <a:t>missing cache entry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529224" y="4179507"/>
            <a:ext cx="306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Unreferenced cache entries can be evicted</a:t>
            </a:r>
          </a:p>
        </p:txBody>
      </p:sp>
    </p:spTree>
    <p:extLst>
      <p:ext uri="{BB962C8B-B14F-4D97-AF65-F5344CB8AC3E}">
        <p14:creationId xmlns:p14="http://schemas.microsoft.com/office/powerpoint/2010/main" val="416734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5" grpId="0"/>
      <p:bldP spid="5" grpId="1"/>
      <p:bldP spid="63" grpId="0"/>
      <p:bldP spid="63" grpId="1"/>
      <p:bldP spid="45" grpId="0"/>
      <p:bldP spid="45" grpId="1"/>
      <p:bldP spid="47" grpId="0"/>
      <p:bldP spid="47" grpId="1"/>
      <p:bldP spid="49" grpId="0"/>
      <p:bldP spid="49" grpId="1"/>
      <p:bldP spid="4" grpId="0"/>
      <p:bldP spid="4" grpId="1"/>
      <p:bldP spid="48" grpId="0"/>
      <p:bldP spid="48" grpId="1"/>
      <p:bldP spid="64" grpId="0"/>
      <p:bldP spid="64" grpId="1"/>
      <p:bldP spid="108" grpId="0"/>
      <p:bldP spid="68" grpId="0" animBg="1"/>
      <p:bldP spid="68" grpId="2" animBg="1"/>
      <p:bldP spid="107" grpId="0"/>
      <p:bldP spid="107" grpId="1"/>
      <p:bldP spid="7" grpId="0" animBg="1"/>
      <p:bldP spid="66" grpId="0" animBg="1"/>
      <p:bldP spid="66" grpId="1" animBg="1"/>
      <p:bldP spid="65" grpId="0" animBg="1"/>
      <p:bldP spid="65" grpId="1" animBg="1"/>
      <p:bldP spid="92" grpId="0" animBg="1"/>
      <p:bldP spid="92" grpId="1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5" grpId="0" animBg="1"/>
      <p:bldP spid="15" grpId="2" animBg="1"/>
      <p:bldP spid="18" grpId="0" animBg="1"/>
      <p:bldP spid="18" grpId="1" animBg="1"/>
      <p:bldP spid="22" grpId="0" animBg="1"/>
      <p:bldP spid="22" grpId="2" animBg="1"/>
      <p:bldP spid="23" grpId="0" animBg="1"/>
      <p:bldP spid="23" grpId="2" animBg="1"/>
      <p:bldP spid="24" grpId="0" animBg="1"/>
      <p:bldP spid="24" grpId="2" animBg="1"/>
      <p:bldP spid="25" grpId="0" animBg="1"/>
      <p:bldP spid="25" grpId="2" animBg="1"/>
      <p:bldP spid="35" grpId="0" animBg="1"/>
      <p:bldP spid="35" grpId="1" animBg="1"/>
      <p:bldP spid="36" grpId="0" animBg="1"/>
      <p:bldP spid="36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70" grpId="0" animBg="1"/>
      <p:bldP spid="70" grpId="1" animBg="1"/>
      <p:bldP spid="84" grpId="1" animBg="1"/>
      <p:bldP spid="71" grpId="0" animBg="1"/>
      <p:bldP spid="71" grpId="1" animBg="1"/>
      <p:bldP spid="72" grpId="0" animBg="1"/>
      <p:bldP spid="72" grpId="2" animBg="1"/>
      <p:bldP spid="73" grpId="0" animBg="1"/>
      <p:bldP spid="73" grpId="1" animBg="1"/>
      <p:bldP spid="74" grpId="0" animBg="1"/>
      <p:bldP spid="74" grpId="1" animBg="1"/>
      <p:bldP spid="75" grpId="0" animBg="1"/>
      <p:bldP spid="90" grpId="0" animBg="1"/>
      <p:bldP spid="90" grpId="2" animBg="1"/>
      <p:bldP spid="91" grpId="0" animBg="1"/>
      <p:bldP spid="91" grpId="1" animBg="1"/>
      <p:bldP spid="33" grpId="0"/>
      <p:bldP spid="33" grpId="1"/>
      <p:bldP spid="80" grpId="0"/>
      <p:bldP spid="80" grpId="1"/>
      <p:bldP spid="94" grpId="0" animBg="1"/>
      <p:bldP spid="98" grpId="0"/>
      <p:bldP spid="98" grpId="1"/>
      <p:bldP spid="9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125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MVVM</dc:title>
  <dc:creator>Brad Olenick</dc:creator>
  <cp:lastModifiedBy>Brad Olenick</cp:lastModifiedBy>
  <cp:revision>12</cp:revision>
  <dcterms:created xsi:type="dcterms:W3CDTF">2016-09-15T23:28:24Z</dcterms:created>
  <dcterms:modified xsi:type="dcterms:W3CDTF">2016-09-16T16:33:40Z</dcterms:modified>
</cp:coreProperties>
</file>