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9" r:id="rId5"/>
  </p:sldMasterIdLst>
  <p:notesMasterIdLst>
    <p:notesMasterId r:id="rId29"/>
  </p:notesMasterIdLst>
  <p:sldIdLst>
    <p:sldId id="417" r:id="rId6"/>
    <p:sldId id="419" r:id="rId7"/>
    <p:sldId id="433" r:id="rId8"/>
    <p:sldId id="434" r:id="rId9"/>
    <p:sldId id="307" r:id="rId10"/>
    <p:sldId id="435" r:id="rId11"/>
    <p:sldId id="436" r:id="rId12"/>
    <p:sldId id="437" r:id="rId13"/>
    <p:sldId id="441" r:id="rId14"/>
    <p:sldId id="440" r:id="rId15"/>
    <p:sldId id="442" r:id="rId16"/>
    <p:sldId id="444" r:id="rId17"/>
    <p:sldId id="443" r:id="rId18"/>
    <p:sldId id="445" r:id="rId19"/>
    <p:sldId id="446" r:id="rId20"/>
    <p:sldId id="438" r:id="rId21"/>
    <p:sldId id="299" r:id="rId22"/>
    <p:sldId id="297" r:id="rId23"/>
    <p:sldId id="448" r:id="rId24"/>
    <p:sldId id="298" r:id="rId25"/>
    <p:sldId id="439" r:id="rId26"/>
    <p:sldId id="447" r:id="rId27"/>
    <p:sldId id="44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kson, Arianne" initials="JA" lastIdx="1" clrIdx="0">
    <p:extLst>
      <p:ext uri="{19B8F6BF-5375-455C-9EA6-DF929625EA0E}">
        <p15:presenceInfo xmlns:p15="http://schemas.microsoft.com/office/powerpoint/2012/main" userId="S-1-5-21-1101985487-4055868668-2532615317-4949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9DE49B-681C-49CE-A8D1-50820C733103}" v="91" dt="2020-09-21T12:19:45.2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9" autoAdjust="0"/>
    <p:restoredTop sz="63455" autoAdjust="0"/>
  </p:normalViewPr>
  <p:slideViewPr>
    <p:cSldViewPr snapToGrid="0">
      <p:cViewPr varScale="1">
        <p:scale>
          <a:sx n="68" d="100"/>
          <a:sy n="68" d="100"/>
        </p:scale>
        <p:origin x="19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userId="efe85f2b-33f2-43f1-b114-9958ed12044a" providerId="ADAL" clId="{649DE49B-681C-49CE-A8D1-50820C733103}"/>
    <pc:docChg chg="undo custSel addSld delSld modSld sldOrd modMainMaster">
      <pc:chgData name="Thomas" userId="efe85f2b-33f2-43f1-b114-9958ed12044a" providerId="ADAL" clId="{649DE49B-681C-49CE-A8D1-50820C733103}" dt="2020-09-21T12:31:01.734" v="26389" actId="20577"/>
      <pc:docMkLst>
        <pc:docMk/>
      </pc:docMkLst>
      <pc:sldChg chg="addSp delSp modSp mod modClrScheme chgLayout modNotesTx">
        <pc:chgData name="Thomas" userId="efe85f2b-33f2-43f1-b114-9958ed12044a" providerId="ADAL" clId="{649DE49B-681C-49CE-A8D1-50820C733103}" dt="2020-09-21T12:15:06.215" v="23162" actId="20577"/>
        <pc:sldMkLst>
          <pc:docMk/>
          <pc:sldMk cId="2981681888" sldId="297"/>
        </pc:sldMkLst>
        <pc:spChg chg="mod ord">
          <ac:chgData name="Thomas" userId="efe85f2b-33f2-43f1-b114-9958ed12044a" providerId="ADAL" clId="{649DE49B-681C-49CE-A8D1-50820C733103}" dt="2020-09-21T11:27:24.268" v="18891" actId="700"/>
          <ac:spMkLst>
            <pc:docMk/>
            <pc:sldMk cId="2981681888" sldId="297"/>
            <ac:spMk id="2" creationId="{00000000-0000-0000-0000-000000000000}"/>
          </ac:spMkLst>
        </pc:spChg>
        <pc:spChg chg="add mod ord">
          <ac:chgData name="Thomas" userId="efe85f2b-33f2-43f1-b114-9958ed12044a" providerId="ADAL" clId="{649DE49B-681C-49CE-A8D1-50820C733103}" dt="2020-09-21T12:06:58.650" v="22911"/>
          <ac:spMkLst>
            <pc:docMk/>
            <pc:sldMk cId="2981681888" sldId="297"/>
            <ac:spMk id="3" creationId="{77EC1F2E-C1D0-453B-BD0D-D80C7F4AEDFE}"/>
          </ac:spMkLst>
        </pc:spChg>
        <pc:spChg chg="add mod ord topLvl">
          <ac:chgData name="Thomas" userId="efe85f2b-33f2-43f1-b114-9958ed12044a" providerId="ADAL" clId="{649DE49B-681C-49CE-A8D1-50820C733103}" dt="2020-09-21T12:13:28.942" v="23054" actId="164"/>
          <ac:spMkLst>
            <pc:docMk/>
            <pc:sldMk cId="2981681888" sldId="297"/>
            <ac:spMk id="4" creationId="{8E2A6660-5A86-4BE2-A5FB-9092E26C5F59}"/>
          </ac:spMkLst>
        </pc:spChg>
        <pc:spChg chg="mod">
          <ac:chgData name="Thomas" userId="efe85f2b-33f2-43f1-b114-9958ed12044a" providerId="ADAL" clId="{649DE49B-681C-49CE-A8D1-50820C733103}" dt="2020-09-21T12:13:11.484" v="23049" actId="165"/>
          <ac:spMkLst>
            <pc:docMk/>
            <pc:sldMk cId="2981681888" sldId="297"/>
            <ac:spMk id="6" creationId="{D5D10F57-639D-4EBD-A70E-77F0E4D98732}"/>
          </ac:spMkLst>
        </pc:spChg>
        <pc:spChg chg="del mod">
          <ac:chgData name="Thomas" userId="efe85f2b-33f2-43f1-b114-9958ed12044a" providerId="ADAL" clId="{649DE49B-681C-49CE-A8D1-50820C733103}" dt="2020-09-21T12:06:56.582" v="22909" actId="478"/>
          <ac:spMkLst>
            <pc:docMk/>
            <pc:sldMk cId="2981681888" sldId="297"/>
            <ac:spMk id="7" creationId="{00000000-0000-0000-0000-000000000000}"/>
          </ac:spMkLst>
        </pc:spChg>
        <pc:spChg chg="mod">
          <ac:chgData name="Thomas" userId="efe85f2b-33f2-43f1-b114-9958ed12044a" providerId="ADAL" clId="{649DE49B-681C-49CE-A8D1-50820C733103}" dt="2020-09-21T12:13:11.484" v="23049" actId="165"/>
          <ac:spMkLst>
            <pc:docMk/>
            <pc:sldMk cId="2981681888" sldId="297"/>
            <ac:spMk id="8" creationId="{CE9E5313-8B2D-4763-BE36-85F61426A715}"/>
          </ac:spMkLst>
        </pc:spChg>
        <pc:spChg chg="mod">
          <ac:chgData name="Thomas" userId="efe85f2b-33f2-43f1-b114-9958ed12044a" providerId="ADAL" clId="{649DE49B-681C-49CE-A8D1-50820C733103}" dt="2020-09-21T12:13:11.484" v="23049" actId="165"/>
          <ac:spMkLst>
            <pc:docMk/>
            <pc:sldMk cId="2981681888" sldId="297"/>
            <ac:spMk id="9" creationId="{0543AA61-E392-4664-BEE6-4F4BD4685E90}"/>
          </ac:spMkLst>
        </pc:spChg>
        <pc:spChg chg="mod">
          <ac:chgData name="Thomas" userId="efe85f2b-33f2-43f1-b114-9958ed12044a" providerId="ADAL" clId="{649DE49B-681C-49CE-A8D1-50820C733103}" dt="2020-09-21T12:13:11.484" v="23049" actId="165"/>
          <ac:spMkLst>
            <pc:docMk/>
            <pc:sldMk cId="2981681888" sldId="297"/>
            <ac:spMk id="10" creationId="{4C8343FF-48F2-4A31-B7BE-F748A15BDC81}"/>
          </ac:spMkLst>
        </pc:spChg>
        <pc:spChg chg="mod">
          <ac:chgData name="Thomas" userId="efe85f2b-33f2-43f1-b114-9958ed12044a" providerId="ADAL" clId="{649DE49B-681C-49CE-A8D1-50820C733103}" dt="2020-09-21T12:13:11.484" v="23049" actId="165"/>
          <ac:spMkLst>
            <pc:docMk/>
            <pc:sldMk cId="2981681888" sldId="297"/>
            <ac:spMk id="12" creationId="{6DAC9B5D-0DD0-463C-B6D4-DB2B0445D89F}"/>
          </ac:spMkLst>
        </pc:spChg>
        <pc:spChg chg="mod">
          <ac:chgData name="Thomas" userId="efe85f2b-33f2-43f1-b114-9958ed12044a" providerId="ADAL" clId="{649DE49B-681C-49CE-A8D1-50820C733103}" dt="2020-09-21T12:13:11.484" v="23049" actId="165"/>
          <ac:spMkLst>
            <pc:docMk/>
            <pc:sldMk cId="2981681888" sldId="297"/>
            <ac:spMk id="13" creationId="{7DA65D96-32BD-4F96-9E50-786ECBEEBA24}"/>
          </ac:spMkLst>
        </pc:spChg>
        <pc:spChg chg="mod">
          <ac:chgData name="Thomas" userId="efe85f2b-33f2-43f1-b114-9958ed12044a" providerId="ADAL" clId="{649DE49B-681C-49CE-A8D1-50820C733103}" dt="2020-09-21T12:13:11.484" v="23049" actId="165"/>
          <ac:spMkLst>
            <pc:docMk/>
            <pc:sldMk cId="2981681888" sldId="297"/>
            <ac:spMk id="14" creationId="{C01AE983-A7C2-46B7-9361-A30CD949AC60}"/>
          </ac:spMkLst>
        </pc:spChg>
        <pc:spChg chg="mod">
          <ac:chgData name="Thomas" userId="efe85f2b-33f2-43f1-b114-9958ed12044a" providerId="ADAL" clId="{649DE49B-681C-49CE-A8D1-50820C733103}" dt="2020-09-21T12:13:14.543" v="23051"/>
          <ac:spMkLst>
            <pc:docMk/>
            <pc:sldMk cId="2981681888" sldId="297"/>
            <ac:spMk id="19" creationId="{B75DA347-4C90-4AC2-A2E7-2BA8C95E18F1}"/>
          </ac:spMkLst>
        </pc:spChg>
        <pc:spChg chg="mod">
          <ac:chgData name="Thomas" userId="efe85f2b-33f2-43f1-b114-9958ed12044a" providerId="ADAL" clId="{649DE49B-681C-49CE-A8D1-50820C733103}" dt="2020-09-21T12:13:14.543" v="23051"/>
          <ac:spMkLst>
            <pc:docMk/>
            <pc:sldMk cId="2981681888" sldId="297"/>
            <ac:spMk id="20" creationId="{34FCD7D8-3278-4045-9F8E-780373482531}"/>
          </ac:spMkLst>
        </pc:spChg>
        <pc:spChg chg="mod">
          <ac:chgData name="Thomas" userId="efe85f2b-33f2-43f1-b114-9958ed12044a" providerId="ADAL" clId="{649DE49B-681C-49CE-A8D1-50820C733103}" dt="2020-09-21T12:13:14.543" v="23051"/>
          <ac:spMkLst>
            <pc:docMk/>
            <pc:sldMk cId="2981681888" sldId="297"/>
            <ac:spMk id="21" creationId="{87A38123-E93E-45D5-90F7-FF7E4BF782D8}"/>
          </ac:spMkLst>
        </pc:spChg>
        <pc:spChg chg="mod">
          <ac:chgData name="Thomas" userId="efe85f2b-33f2-43f1-b114-9958ed12044a" providerId="ADAL" clId="{649DE49B-681C-49CE-A8D1-50820C733103}" dt="2020-09-21T12:13:14.543" v="23051"/>
          <ac:spMkLst>
            <pc:docMk/>
            <pc:sldMk cId="2981681888" sldId="297"/>
            <ac:spMk id="22" creationId="{55B5F770-DC43-419D-B3A4-D8EB70E768A1}"/>
          </ac:spMkLst>
        </pc:spChg>
        <pc:grpChg chg="add mod topLvl">
          <ac:chgData name="Thomas" userId="efe85f2b-33f2-43f1-b114-9958ed12044a" providerId="ADAL" clId="{649DE49B-681C-49CE-A8D1-50820C733103}" dt="2020-09-21T12:13:28.942" v="23054" actId="164"/>
          <ac:grpSpMkLst>
            <pc:docMk/>
            <pc:sldMk cId="2981681888" sldId="297"/>
            <ac:grpSpMk id="5" creationId="{56EE7909-0F7E-40B6-8418-3B6633D5468D}"/>
          </ac:grpSpMkLst>
        </pc:grpChg>
        <pc:grpChg chg="add del mod topLvl">
          <ac:chgData name="Thomas" userId="efe85f2b-33f2-43f1-b114-9958ed12044a" providerId="ADAL" clId="{649DE49B-681C-49CE-A8D1-50820C733103}" dt="2020-09-21T12:13:14.134" v="23050" actId="478"/>
          <ac:grpSpMkLst>
            <pc:docMk/>
            <pc:sldMk cId="2981681888" sldId="297"/>
            <ac:grpSpMk id="11" creationId="{F3848A04-6A67-477C-B5B9-7B3F0EC96575}"/>
          </ac:grpSpMkLst>
        </pc:grpChg>
        <pc:grpChg chg="add del mod">
          <ac:chgData name="Thomas" userId="efe85f2b-33f2-43f1-b114-9958ed12044a" providerId="ADAL" clId="{649DE49B-681C-49CE-A8D1-50820C733103}" dt="2020-09-21T12:13:11.484" v="23049" actId="165"/>
          <ac:grpSpMkLst>
            <pc:docMk/>
            <pc:sldMk cId="2981681888" sldId="297"/>
            <ac:grpSpMk id="16" creationId="{A2E99C7F-015B-438A-87B6-6DEB70227058}"/>
          </ac:grpSpMkLst>
        </pc:grpChg>
        <pc:grpChg chg="add mod">
          <ac:chgData name="Thomas" userId="efe85f2b-33f2-43f1-b114-9958ed12044a" providerId="ADAL" clId="{649DE49B-681C-49CE-A8D1-50820C733103}" dt="2020-09-21T12:13:28.942" v="23054" actId="164"/>
          <ac:grpSpMkLst>
            <pc:docMk/>
            <pc:sldMk cId="2981681888" sldId="297"/>
            <ac:grpSpMk id="17" creationId="{66EA081D-0630-4747-92B4-7533CF7E3A7F}"/>
          </ac:grpSpMkLst>
        </pc:grpChg>
        <pc:grpChg chg="mod">
          <ac:chgData name="Thomas" userId="efe85f2b-33f2-43f1-b114-9958ed12044a" providerId="ADAL" clId="{649DE49B-681C-49CE-A8D1-50820C733103}" dt="2020-09-21T12:13:14.543" v="23051"/>
          <ac:grpSpMkLst>
            <pc:docMk/>
            <pc:sldMk cId="2981681888" sldId="297"/>
            <ac:grpSpMk id="18" creationId="{628998D2-0601-4013-9DCB-C5A0E3CC151D}"/>
          </ac:grpSpMkLst>
        </pc:grpChg>
        <pc:grpChg chg="add mod">
          <ac:chgData name="Thomas" userId="efe85f2b-33f2-43f1-b114-9958ed12044a" providerId="ADAL" clId="{649DE49B-681C-49CE-A8D1-50820C733103}" dt="2020-09-21T12:13:28.942" v="23054" actId="164"/>
          <ac:grpSpMkLst>
            <pc:docMk/>
            <pc:sldMk cId="2981681888" sldId="297"/>
            <ac:grpSpMk id="23" creationId="{3F976B4C-65BD-4A6C-B04D-D58C9D1D81A2}"/>
          </ac:grpSpMkLst>
        </pc:grpChg>
      </pc:sldChg>
      <pc:sldChg chg="addSp delSp modSp mod modClrScheme chgLayout modNotesTx">
        <pc:chgData name="Thomas" userId="efe85f2b-33f2-43f1-b114-9958ed12044a" providerId="ADAL" clId="{649DE49B-681C-49CE-A8D1-50820C733103}" dt="2020-09-21T12:24:45.320" v="24698" actId="20577"/>
        <pc:sldMkLst>
          <pc:docMk/>
          <pc:sldMk cId="3591753723" sldId="298"/>
        </pc:sldMkLst>
        <pc:spChg chg="add mod ord">
          <ac:chgData name="Thomas" userId="efe85f2b-33f2-43f1-b114-9958ed12044a" providerId="ADAL" clId="{649DE49B-681C-49CE-A8D1-50820C733103}" dt="2020-09-21T12:21:30.076" v="24080" actId="1076"/>
          <ac:spMkLst>
            <pc:docMk/>
            <pc:sldMk cId="3591753723" sldId="298"/>
            <ac:spMk id="2" creationId="{2AD253F5-C18D-4161-9467-8A4C665195B4}"/>
          </ac:spMkLst>
        </pc:spChg>
        <pc:spChg chg="mod ord">
          <ac:chgData name="Thomas" userId="efe85f2b-33f2-43f1-b114-9958ed12044a" providerId="ADAL" clId="{649DE49B-681C-49CE-A8D1-50820C733103}" dt="2020-09-21T12:11:35.749" v="23041" actId="14100"/>
          <ac:spMkLst>
            <pc:docMk/>
            <pc:sldMk cId="3591753723" sldId="298"/>
            <ac:spMk id="4" creationId="{00000000-0000-0000-0000-000000000000}"/>
          </ac:spMkLst>
        </pc:spChg>
        <pc:spChg chg="del mod ord">
          <ac:chgData name="Thomas" userId="efe85f2b-33f2-43f1-b114-9958ed12044a" providerId="ADAL" clId="{649DE49B-681C-49CE-A8D1-50820C733103}" dt="2020-09-21T12:09:11.142" v="22915" actId="478"/>
          <ac:spMkLst>
            <pc:docMk/>
            <pc:sldMk cId="3591753723" sldId="298"/>
            <ac:spMk id="5" creationId="{00000000-0000-0000-0000-000000000000}"/>
          </ac:spMkLst>
        </pc:spChg>
        <pc:spChg chg="mod ord">
          <ac:chgData name="Thomas" userId="efe85f2b-33f2-43f1-b114-9958ed12044a" providerId="ADAL" clId="{649DE49B-681C-49CE-A8D1-50820C733103}" dt="2020-09-21T12:09:39.285" v="22925" actId="700"/>
          <ac:spMkLst>
            <pc:docMk/>
            <pc:sldMk cId="3591753723" sldId="298"/>
            <ac:spMk id="6" creationId="{00000000-0000-0000-0000-000000000000}"/>
          </ac:spMkLst>
        </pc:spChg>
        <pc:spChg chg="del mod">
          <ac:chgData name="Thomas" userId="efe85f2b-33f2-43f1-b114-9958ed12044a" providerId="ADAL" clId="{649DE49B-681C-49CE-A8D1-50820C733103}" dt="2020-09-21T12:11:20.958" v="23036" actId="478"/>
          <ac:spMkLst>
            <pc:docMk/>
            <pc:sldMk cId="3591753723" sldId="298"/>
            <ac:spMk id="7" creationId="{00000000-0000-0000-0000-000000000000}"/>
          </ac:spMkLst>
        </pc:spChg>
        <pc:spChg chg="del">
          <ac:chgData name="Thomas" userId="efe85f2b-33f2-43f1-b114-9958ed12044a" providerId="ADAL" clId="{649DE49B-681C-49CE-A8D1-50820C733103}" dt="2020-09-21T12:10:32.078" v="23004" actId="478"/>
          <ac:spMkLst>
            <pc:docMk/>
            <pc:sldMk cId="3591753723" sldId="298"/>
            <ac:spMk id="8" creationId="{00000000-0000-0000-0000-000000000000}"/>
          </ac:spMkLst>
        </pc:spChg>
        <pc:spChg chg="add mod">
          <ac:chgData name="Thomas" userId="efe85f2b-33f2-43f1-b114-9958ed12044a" providerId="ADAL" clId="{649DE49B-681C-49CE-A8D1-50820C733103}" dt="2020-09-21T12:20:41.936" v="24056" actId="20577"/>
          <ac:spMkLst>
            <pc:docMk/>
            <pc:sldMk cId="3591753723" sldId="298"/>
            <ac:spMk id="9" creationId="{9AB86C6A-2B9F-404F-9E53-1B958289843C}"/>
          </ac:spMkLst>
        </pc:spChg>
      </pc:sldChg>
      <pc:sldChg chg="addSp delSp modSp mod modClrScheme chgLayout modNotesTx">
        <pc:chgData name="Thomas" userId="efe85f2b-33f2-43f1-b114-9958ed12044a" providerId="ADAL" clId="{649DE49B-681C-49CE-A8D1-50820C733103}" dt="2020-09-21T12:13:06.190" v="23048" actId="164"/>
        <pc:sldMkLst>
          <pc:docMk/>
          <pc:sldMk cId="1032190603" sldId="299"/>
        </pc:sldMkLst>
        <pc:spChg chg="mod ord">
          <ac:chgData name="Thomas" userId="efe85f2b-33f2-43f1-b114-9958ed12044a" providerId="ADAL" clId="{649DE49B-681C-49CE-A8D1-50820C733103}" dt="2020-09-21T11:30:13.663" v="18929" actId="27636"/>
          <ac:spMkLst>
            <pc:docMk/>
            <pc:sldMk cId="1032190603" sldId="299"/>
            <ac:spMk id="2" creationId="{00000000-0000-0000-0000-000000000000}"/>
          </ac:spMkLst>
        </pc:spChg>
        <pc:spChg chg="del">
          <ac:chgData name="Thomas" userId="efe85f2b-33f2-43f1-b114-9958ed12044a" providerId="ADAL" clId="{649DE49B-681C-49CE-A8D1-50820C733103}" dt="2020-09-21T11:30:30.314" v="18936" actId="478"/>
          <ac:spMkLst>
            <pc:docMk/>
            <pc:sldMk cId="1032190603" sldId="299"/>
            <ac:spMk id="3" creationId="{00000000-0000-0000-0000-000000000000}"/>
          </ac:spMkLst>
        </pc:spChg>
        <pc:spChg chg="del">
          <ac:chgData name="Thomas" userId="efe85f2b-33f2-43f1-b114-9958ed12044a" providerId="ADAL" clId="{649DE49B-681C-49CE-A8D1-50820C733103}" dt="2020-09-21T11:30:05.745" v="18926" actId="478"/>
          <ac:spMkLst>
            <pc:docMk/>
            <pc:sldMk cId="1032190603" sldId="299"/>
            <ac:spMk id="4" creationId="{00000000-0000-0000-0000-000000000000}"/>
          </ac:spMkLst>
        </pc:spChg>
        <pc:spChg chg="mod">
          <ac:chgData name="Thomas" userId="efe85f2b-33f2-43f1-b114-9958ed12044a" providerId="ADAL" clId="{649DE49B-681C-49CE-A8D1-50820C733103}" dt="2020-09-21T11:32:11.191" v="18973" actId="113"/>
          <ac:spMkLst>
            <pc:docMk/>
            <pc:sldMk cId="1032190603" sldId="299"/>
            <ac:spMk id="5" creationId="{00000000-0000-0000-0000-000000000000}"/>
          </ac:spMkLst>
        </pc:spChg>
        <pc:spChg chg="del mod">
          <ac:chgData name="Thomas" userId="efe85f2b-33f2-43f1-b114-9958ed12044a" providerId="ADAL" clId="{649DE49B-681C-49CE-A8D1-50820C733103}" dt="2020-09-21T11:31:51.616" v="18965" actId="478"/>
          <ac:spMkLst>
            <pc:docMk/>
            <pc:sldMk cId="1032190603" sldId="299"/>
            <ac:spMk id="6" creationId="{00000000-0000-0000-0000-000000000000}"/>
          </ac:spMkLst>
        </pc:spChg>
        <pc:spChg chg="mod topLvl">
          <ac:chgData name="Thomas" userId="efe85f2b-33f2-43f1-b114-9958ed12044a" providerId="ADAL" clId="{649DE49B-681C-49CE-A8D1-50820C733103}" dt="2020-09-21T12:12:56.207" v="23046" actId="1076"/>
          <ac:spMkLst>
            <pc:docMk/>
            <pc:sldMk cId="1032190603" sldId="299"/>
            <ac:spMk id="7" creationId="{00000000-0000-0000-0000-000000000000}"/>
          </ac:spMkLst>
        </pc:spChg>
        <pc:spChg chg="mod topLvl">
          <ac:chgData name="Thomas" userId="efe85f2b-33f2-43f1-b114-9958ed12044a" providerId="ADAL" clId="{649DE49B-681C-49CE-A8D1-50820C733103}" dt="2020-09-21T12:12:52.033" v="23044" actId="165"/>
          <ac:spMkLst>
            <pc:docMk/>
            <pc:sldMk cId="1032190603" sldId="299"/>
            <ac:spMk id="8" creationId="{00000000-0000-0000-0000-000000000000}"/>
          </ac:spMkLst>
        </pc:spChg>
        <pc:spChg chg="mod topLvl">
          <ac:chgData name="Thomas" userId="efe85f2b-33f2-43f1-b114-9958ed12044a" providerId="ADAL" clId="{649DE49B-681C-49CE-A8D1-50820C733103}" dt="2020-09-21T12:12:52.033" v="23044" actId="165"/>
          <ac:spMkLst>
            <pc:docMk/>
            <pc:sldMk cId="1032190603" sldId="299"/>
            <ac:spMk id="9" creationId="{00000000-0000-0000-0000-000000000000}"/>
          </ac:spMkLst>
        </pc:spChg>
        <pc:spChg chg="mod topLvl">
          <ac:chgData name="Thomas" userId="efe85f2b-33f2-43f1-b114-9958ed12044a" providerId="ADAL" clId="{649DE49B-681C-49CE-A8D1-50820C733103}" dt="2020-09-21T12:12:52.033" v="23044" actId="165"/>
          <ac:spMkLst>
            <pc:docMk/>
            <pc:sldMk cId="1032190603" sldId="299"/>
            <ac:spMk id="10" creationId="{00000000-0000-0000-0000-000000000000}"/>
          </ac:spMkLst>
        </pc:spChg>
        <pc:spChg chg="mod">
          <ac:chgData name="Thomas" userId="efe85f2b-33f2-43f1-b114-9958ed12044a" providerId="ADAL" clId="{649DE49B-681C-49CE-A8D1-50820C733103}" dt="2020-09-21T11:30:43.777" v="18941" actId="164"/>
          <ac:spMkLst>
            <pc:docMk/>
            <pc:sldMk cId="1032190603" sldId="299"/>
            <ac:spMk id="11" creationId="{00000000-0000-0000-0000-000000000000}"/>
          </ac:spMkLst>
        </pc:spChg>
        <pc:spChg chg="mod">
          <ac:chgData name="Thomas" userId="efe85f2b-33f2-43f1-b114-9958ed12044a" providerId="ADAL" clId="{649DE49B-681C-49CE-A8D1-50820C733103}" dt="2020-09-21T11:32:00.353" v="18969" actId="1076"/>
          <ac:spMkLst>
            <pc:docMk/>
            <pc:sldMk cId="1032190603" sldId="299"/>
            <ac:spMk id="12" creationId="{00000000-0000-0000-0000-000000000000}"/>
          </ac:spMkLst>
        </pc:spChg>
        <pc:spChg chg="mod">
          <ac:chgData name="Thomas" userId="efe85f2b-33f2-43f1-b114-9958ed12044a" providerId="ADAL" clId="{649DE49B-681C-49CE-A8D1-50820C733103}" dt="2020-09-21T11:30:43.777" v="18941" actId="164"/>
          <ac:spMkLst>
            <pc:docMk/>
            <pc:sldMk cId="1032190603" sldId="299"/>
            <ac:spMk id="13" creationId="{00000000-0000-0000-0000-000000000000}"/>
          </ac:spMkLst>
        </pc:spChg>
        <pc:spChg chg="add del mod ord">
          <ac:chgData name="Thomas" userId="efe85f2b-33f2-43f1-b114-9958ed12044a" providerId="ADAL" clId="{649DE49B-681C-49CE-A8D1-50820C733103}" dt="2020-09-21T11:29:05.681" v="18893" actId="478"/>
          <ac:spMkLst>
            <pc:docMk/>
            <pc:sldMk cId="1032190603" sldId="299"/>
            <ac:spMk id="14" creationId="{2F73A26C-DD4B-41B5-AD48-09228B11799B}"/>
          </ac:spMkLst>
        </pc:spChg>
        <pc:spChg chg="add mod ord">
          <ac:chgData name="Thomas" userId="efe85f2b-33f2-43f1-b114-9958ed12044a" providerId="ADAL" clId="{649DE49B-681C-49CE-A8D1-50820C733103}" dt="2020-09-21T11:32:32.794" v="18994" actId="20577"/>
          <ac:spMkLst>
            <pc:docMk/>
            <pc:sldMk cId="1032190603" sldId="299"/>
            <ac:spMk id="15" creationId="{691EE550-7FEB-4EDA-8735-B830A6B3E1FF}"/>
          </ac:spMkLst>
        </pc:spChg>
        <pc:spChg chg="add mod ord">
          <ac:chgData name="Thomas" userId="efe85f2b-33f2-43f1-b114-9958ed12044a" providerId="ADAL" clId="{649DE49B-681C-49CE-A8D1-50820C733103}" dt="2020-09-21T11:32:25.219" v="18983" actId="20577"/>
          <ac:spMkLst>
            <pc:docMk/>
            <pc:sldMk cId="1032190603" sldId="299"/>
            <ac:spMk id="16" creationId="{D2173A5C-B84B-4BC6-B3B5-75B05A5F50C2}"/>
          </ac:spMkLst>
        </pc:spChg>
        <pc:spChg chg="add mod">
          <ac:chgData name="Thomas" userId="efe85f2b-33f2-43f1-b114-9958ed12044a" providerId="ADAL" clId="{649DE49B-681C-49CE-A8D1-50820C733103}" dt="2020-09-21T12:05:50.333" v="22698" actId="1076"/>
          <ac:spMkLst>
            <pc:docMk/>
            <pc:sldMk cId="1032190603" sldId="299"/>
            <ac:spMk id="19" creationId="{E510B10F-CB33-4428-8541-C5A2D5D5052C}"/>
          </ac:spMkLst>
        </pc:spChg>
        <pc:spChg chg="add mod">
          <ac:chgData name="Thomas" userId="efe85f2b-33f2-43f1-b114-9958ed12044a" providerId="ADAL" clId="{649DE49B-681C-49CE-A8D1-50820C733103}" dt="2020-09-21T12:13:06.190" v="23048" actId="164"/>
          <ac:spMkLst>
            <pc:docMk/>
            <pc:sldMk cId="1032190603" sldId="299"/>
            <ac:spMk id="20" creationId="{E9FE517F-6C7A-4F2C-A595-7A1BD680BD74}"/>
          </ac:spMkLst>
        </pc:spChg>
        <pc:grpChg chg="add mod">
          <ac:chgData name="Thomas" userId="efe85f2b-33f2-43f1-b114-9958ed12044a" providerId="ADAL" clId="{649DE49B-681C-49CE-A8D1-50820C733103}" dt="2020-09-21T12:13:06.190" v="23048" actId="164"/>
          <ac:grpSpMkLst>
            <pc:docMk/>
            <pc:sldMk cId="1032190603" sldId="299"/>
            <ac:grpSpMk id="17" creationId="{03364F3A-6F9B-4ECE-8405-0BDB92082398}"/>
          </ac:grpSpMkLst>
        </pc:grpChg>
        <pc:grpChg chg="add del mod">
          <ac:chgData name="Thomas" userId="efe85f2b-33f2-43f1-b114-9958ed12044a" providerId="ADAL" clId="{649DE49B-681C-49CE-A8D1-50820C733103}" dt="2020-09-21T12:12:52.033" v="23044" actId="165"/>
          <ac:grpSpMkLst>
            <pc:docMk/>
            <pc:sldMk cId="1032190603" sldId="299"/>
            <ac:grpSpMk id="18" creationId="{3AD8A2F5-F75F-43E8-A2F4-A8E43A942561}"/>
          </ac:grpSpMkLst>
        </pc:grpChg>
        <pc:grpChg chg="add mod">
          <ac:chgData name="Thomas" userId="efe85f2b-33f2-43f1-b114-9958ed12044a" providerId="ADAL" clId="{649DE49B-681C-49CE-A8D1-50820C733103}" dt="2020-09-21T12:13:06.190" v="23048" actId="164"/>
          <ac:grpSpMkLst>
            <pc:docMk/>
            <pc:sldMk cId="1032190603" sldId="299"/>
            <ac:grpSpMk id="21" creationId="{AD1D4E4C-EC26-4F09-A4FF-D67BD2E3ABA7}"/>
          </ac:grpSpMkLst>
        </pc:grpChg>
      </pc:sldChg>
      <pc:sldChg chg="addSp modSp del mod modClrScheme chgLayout">
        <pc:chgData name="Thomas" userId="efe85f2b-33f2-43f1-b114-9958ed12044a" providerId="ADAL" clId="{649DE49B-681C-49CE-A8D1-50820C733103}" dt="2020-09-21T12:14:01.751" v="23060" actId="47"/>
        <pc:sldMkLst>
          <pc:docMk/>
          <pc:sldMk cId="2231944295" sldId="300"/>
        </pc:sldMkLst>
        <pc:spChg chg="mod ord">
          <ac:chgData name="Thomas" userId="efe85f2b-33f2-43f1-b114-9958ed12044a" providerId="ADAL" clId="{649DE49B-681C-49CE-A8D1-50820C733103}" dt="2020-09-21T11:27:24.268" v="18891" actId="700"/>
          <ac:spMkLst>
            <pc:docMk/>
            <pc:sldMk cId="2231944295" sldId="300"/>
            <ac:spMk id="2" creationId="{00000000-0000-0000-0000-000000000000}"/>
          </ac:spMkLst>
        </pc:spChg>
        <pc:spChg chg="add mod ord">
          <ac:chgData name="Thomas" userId="efe85f2b-33f2-43f1-b114-9958ed12044a" providerId="ADAL" clId="{649DE49B-681C-49CE-A8D1-50820C733103}" dt="2020-09-21T11:27:24.268" v="18891" actId="700"/>
          <ac:spMkLst>
            <pc:docMk/>
            <pc:sldMk cId="2231944295" sldId="300"/>
            <ac:spMk id="3" creationId="{C712BE2B-8729-4810-BD5E-0B907E232DE7}"/>
          </ac:spMkLst>
        </pc:spChg>
      </pc:sldChg>
      <pc:sldChg chg="addSp delSp modSp mod modClrScheme chgLayout modNotesTx">
        <pc:chgData name="Thomas" userId="efe85f2b-33f2-43f1-b114-9958ed12044a" providerId="ADAL" clId="{649DE49B-681C-49CE-A8D1-50820C733103}" dt="2020-09-20T14:16:58.110" v="5535" actId="20577"/>
        <pc:sldMkLst>
          <pc:docMk/>
          <pc:sldMk cId="0" sldId="307"/>
        </pc:sldMkLst>
        <pc:spChg chg="add mod">
          <ac:chgData name="Thomas" userId="efe85f2b-33f2-43f1-b114-9958ed12044a" providerId="ADAL" clId="{649DE49B-681C-49CE-A8D1-50820C733103}" dt="2020-09-20T14:07:22.088" v="4762" actId="478"/>
          <ac:spMkLst>
            <pc:docMk/>
            <pc:sldMk cId="0" sldId="307"/>
            <ac:spMk id="3" creationId="{95EC908B-DD77-4258-8D10-6B8FA4CC911D}"/>
          </ac:spMkLst>
        </pc:spChg>
        <pc:spChg chg="add mod">
          <ac:chgData name="Thomas" userId="efe85f2b-33f2-43f1-b114-9958ed12044a" providerId="ADAL" clId="{649DE49B-681C-49CE-A8D1-50820C733103}" dt="2020-09-20T14:09:25.205" v="4941" actId="20577"/>
          <ac:spMkLst>
            <pc:docMk/>
            <pc:sldMk cId="0" sldId="307"/>
            <ac:spMk id="4" creationId="{CCFE34BC-1AB8-4710-A0E7-D463EE4E2A91}"/>
          </ac:spMkLst>
        </pc:spChg>
        <pc:spChg chg="mod ord">
          <ac:chgData name="Thomas" userId="efe85f2b-33f2-43f1-b114-9958ed12044a" providerId="ADAL" clId="{649DE49B-681C-49CE-A8D1-50820C733103}" dt="2020-09-20T13:58:27.112" v="3619" actId="20577"/>
          <ac:spMkLst>
            <pc:docMk/>
            <pc:sldMk cId="0" sldId="307"/>
            <ac:spMk id="11266" creationId="{B57A3D5B-DBAF-4DB5-84AC-04C4D74C4B89}"/>
          </ac:spMkLst>
        </pc:spChg>
        <pc:spChg chg="del mod ord">
          <ac:chgData name="Thomas" userId="efe85f2b-33f2-43f1-b114-9958ed12044a" providerId="ADAL" clId="{649DE49B-681C-49CE-A8D1-50820C733103}" dt="2020-09-20T14:07:22.088" v="4762" actId="478"/>
          <ac:spMkLst>
            <pc:docMk/>
            <pc:sldMk cId="0" sldId="307"/>
            <ac:spMk id="11267" creationId="{4989DFC3-03B3-491F-8F4F-88DB03151C70}"/>
          </ac:spMkLst>
        </pc:spChg>
        <pc:spChg chg="mod">
          <ac:chgData name="Thomas" userId="efe85f2b-33f2-43f1-b114-9958ed12044a" providerId="ADAL" clId="{649DE49B-681C-49CE-A8D1-50820C733103}" dt="2020-09-20T13:59:03.617" v="3631" actId="20577"/>
          <ac:spMkLst>
            <pc:docMk/>
            <pc:sldMk cId="0" sldId="307"/>
            <ac:spMk id="11272" creationId="{45D95B74-289C-4311-9531-7AF7764A774C}"/>
          </ac:spMkLst>
        </pc:spChg>
        <pc:spChg chg="mod">
          <ac:chgData name="Thomas" userId="efe85f2b-33f2-43f1-b114-9958ed12044a" providerId="ADAL" clId="{649DE49B-681C-49CE-A8D1-50820C733103}" dt="2020-09-20T13:59:01.790" v="3630" actId="20577"/>
          <ac:spMkLst>
            <pc:docMk/>
            <pc:sldMk cId="0" sldId="307"/>
            <ac:spMk id="11273" creationId="{ECE024E5-AAF4-4B4B-A4A6-FEC0FDDFF081}"/>
          </ac:spMkLst>
        </pc:spChg>
        <pc:spChg chg="mod">
          <ac:chgData name="Thomas" userId="efe85f2b-33f2-43f1-b114-9958ed12044a" providerId="ADAL" clId="{649DE49B-681C-49CE-A8D1-50820C733103}" dt="2020-09-20T13:58:59.457" v="3629" actId="20577"/>
          <ac:spMkLst>
            <pc:docMk/>
            <pc:sldMk cId="0" sldId="307"/>
            <ac:spMk id="11274" creationId="{AFF9AF6A-CA07-4184-813D-B296D5A33FA2}"/>
          </ac:spMkLst>
        </pc:spChg>
        <pc:spChg chg="mod">
          <ac:chgData name="Thomas" userId="efe85f2b-33f2-43f1-b114-9958ed12044a" providerId="ADAL" clId="{649DE49B-681C-49CE-A8D1-50820C733103}" dt="2020-09-20T13:58:56.112" v="3628" actId="20577"/>
          <ac:spMkLst>
            <pc:docMk/>
            <pc:sldMk cId="0" sldId="307"/>
            <ac:spMk id="11275" creationId="{185772BF-A13B-477D-A604-8D69BD4DA30E}"/>
          </ac:spMkLst>
        </pc:spChg>
        <pc:spChg chg="mod">
          <ac:chgData name="Thomas" userId="efe85f2b-33f2-43f1-b114-9958ed12044a" providerId="ADAL" clId="{649DE49B-681C-49CE-A8D1-50820C733103}" dt="2020-09-20T13:58:49.361" v="3626" actId="20577"/>
          <ac:spMkLst>
            <pc:docMk/>
            <pc:sldMk cId="0" sldId="307"/>
            <ac:spMk id="11282" creationId="{C5750F30-3ED4-41FB-B22E-81BD3EB4185A}"/>
          </ac:spMkLst>
        </pc:spChg>
        <pc:spChg chg="mod">
          <ac:chgData name="Thomas" userId="efe85f2b-33f2-43f1-b114-9958ed12044a" providerId="ADAL" clId="{649DE49B-681C-49CE-A8D1-50820C733103}" dt="2020-09-20T13:58:47.024" v="3625" actId="20577"/>
          <ac:spMkLst>
            <pc:docMk/>
            <pc:sldMk cId="0" sldId="307"/>
            <ac:spMk id="11283" creationId="{221631CF-DA47-42B0-BE00-1CE69F0E9984}"/>
          </ac:spMkLst>
        </pc:spChg>
        <pc:spChg chg="mod">
          <ac:chgData name="Thomas" userId="efe85f2b-33f2-43f1-b114-9958ed12044a" providerId="ADAL" clId="{649DE49B-681C-49CE-A8D1-50820C733103}" dt="2020-09-20T13:58:42.049" v="3624" actId="20577"/>
          <ac:spMkLst>
            <pc:docMk/>
            <pc:sldMk cId="0" sldId="307"/>
            <ac:spMk id="11284" creationId="{507EE142-FEC7-480F-9814-1A7A6E0EF92B}"/>
          </ac:spMkLst>
        </pc:spChg>
        <pc:spChg chg="mod">
          <ac:chgData name="Thomas" userId="efe85f2b-33f2-43f1-b114-9958ed12044a" providerId="ADAL" clId="{649DE49B-681C-49CE-A8D1-50820C733103}" dt="2020-09-20T13:58:51.913" v="3627" actId="20577"/>
          <ac:spMkLst>
            <pc:docMk/>
            <pc:sldMk cId="0" sldId="307"/>
            <ac:spMk id="11287" creationId="{0C2BCC8D-D284-4B29-92D0-05A3D99F8598}"/>
          </ac:spMkLst>
        </pc:spChg>
      </pc:sldChg>
      <pc:sldChg chg="del">
        <pc:chgData name="Thomas" userId="efe85f2b-33f2-43f1-b114-9958ed12044a" providerId="ADAL" clId="{649DE49B-681C-49CE-A8D1-50820C733103}" dt="2020-09-20T14:44:22.859" v="7848" actId="47"/>
        <pc:sldMkLst>
          <pc:docMk/>
          <pc:sldMk cId="0" sldId="354"/>
        </pc:sldMkLst>
      </pc:sldChg>
      <pc:sldChg chg="del">
        <pc:chgData name="Thomas" userId="efe85f2b-33f2-43f1-b114-9958ed12044a" providerId="ADAL" clId="{649DE49B-681C-49CE-A8D1-50820C733103}" dt="2020-09-20T14:44:22.859" v="7848" actId="47"/>
        <pc:sldMkLst>
          <pc:docMk/>
          <pc:sldMk cId="0" sldId="355"/>
        </pc:sldMkLst>
      </pc:sldChg>
      <pc:sldChg chg="modSp del mod">
        <pc:chgData name="Thomas" userId="efe85f2b-33f2-43f1-b114-9958ed12044a" providerId="ADAL" clId="{649DE49B-681C-49CE-A8D1-50820C733103}" dt="2020-09-20T14:44:22.859" v="7848" actId="47"/>
        <pc:sldMkLst>
          <pc:docMk/>
          <pc:sldMk cId="0" sldId="358"/>
        </pc:sldMkLst>
        <pc:spChg chg="mod">
          <ac:chgData name="Thomas" userId="efe85f2b-33f2-43f1-b114-9958ed12044a" providerId="ADAL" clId="{649DE49B-681C-49CE-A8D1-50820C733103}" dt="2020-09-20T13:10:08.948" v="23" actId="20577"/>
          <ac:spMkLst>
            <pc:docMk/>
            <pc:sldMk cId="0" sldId="358"/>
            <ac:spMk id="4098" creationId="{FD3E89DC-20B8-4383-A663-8A36249B9A6C}"/>
          </ac:spMkLst>
        </pc:spChg>
      </pc:sldChg>
      <pc:sldChg chg="del">
        <pc:chgData name="Thomas" userId="efe85f2b-33f2-43f1-b114-9958ed12044a" providerId="ADAL" clId="{649DE49B-681C-49CE-A8D1-50820C733103}" dt="2020-09-20T14:44:22.859" v="7848" actId="47"/>
        <pc:sldMkLst>
          <pc:docMk/>
          <pc:sldMk cId="0" sldId="359"/>
        </pc:sldMkLst>
      </pc:sldChg>
      <pc:sldChg chg="del">
        <pc:chgData name="Thomas" userId="efe85f2b-33f2-43f1-b114-9958ed12044a" providerId="ADAL" clId="{649DE49B-681C-49CE-A8D1-50820C733103}" dt="2020-09-20T14:44:22.859" v="7848" actId="47"/>
        <pc:sldMkLst>
          <pc:docMk/>
          <pc:sldMk cId="0" sldId="360"/>
        </pc:sldMkLst>
      </pc:sldChg>
      <pc:sldChg chg="del">
        <pc:chgData name="Thomas" userId="efe85f2b-33f2-43f1-b114-9958ed12044a" providerId="ADAL" clId="{649DE49B-681C-49CE-A8D1-50820C733103}" dt="2020-09-20T14:44:22.859" v="7848" actId="47"/>
        <pc:sldMkLst>
          <pc:docMk/>
          <pc:sldMk cId="0" sldId="361"/>
        </pc:sldMkLst>
      </pc:sldChg>
      <pc:sldChg chg="del">
        <pc:chgData name="Thomas" userId="efe85f2b-33f2-43f1-b114-9958ed12044a" providerId="ADAL" clId="{649DE49B-681C-49CE-A8D1-50820C733103}" dt="2020-09-20T14:44:22.859" v="7848" actId="47"/>
        <pc:sldMkLst>
          <pc:docMk/>
          <pc:sldMk cId="0" sldId="362"/>
        </pc:sldMkLst>
      </pc:sldChg>
      <pc:sldChg chg="del">
        <pc:chgData name="Thomas" userId="efe85f2b-33f2-43f1-b114-9958ed12044a" providerId="ADAL" clId="{649DE49B-681C-49CE-A8D1-50820C733103}" dt="2020-09-20T14:44:22.859" v="7848" actId="47"/>
        <pc:sldMkLst>
          <pc:docMk/>
          <pc:sldMk cId="0" sldId="363"/>
        </pc:sldMkLst>
      </pc:sldChg>
      <pc:sldChg chg="del">
        <pc:chgData name="Thomas" userId="efe85f2b-33f2-43f1-b114-9958ed12044a" providerId="ADAL" clId="{649DE49B-681C-49CE-A8D1-50820C733103}" dt="2020-09-20T14:44:22.859" v="7848" actId="47"/>
        <pc:sldMkLst>
          <pc:docMk/>
          <pc:sldMk cId="0" sldId="388"/>
        </pc:sldMkLst>
      </pc:sldChg>
      <pc:sldChg chg="del">
        <pc:chgData name="Thomas" userId="efe85f2b-33f2-43f1-b114-9958ed12044a" providerId="ADAL" clId="{649DE49B-681C-49CE-A8D1-50820C733103}" dt="2020-09-20T14:44:22.859" v="7848" actId="47"/>
        <pc:sldMkLst>
          <pc:docMk/>
          <pc:sldMk cId="0" sldId="389"/>
        </pc:sldMkLst>
      </pc:sldChg>
      <pc:sldChg chg="del">
        <pc:chgData name="Thomas" userId="efe85f2b-33f2-43f1-b114-9958ed12044a" providerId="ADAL" clId="{649DE49B-681C-49CE-A8D1-50820C733103}" dt="2020-09-20T13:10:01.920" v="17" actId="47"/>
        <pc:sldMkLst>
          <pc:docMk/>
          <pc:sldMk cId="1104636554" sldId="411"/>
        </pc:sldMkLst>
      </pc:sldChg>
      <pc:sldChg chg="modSp mod modNotesTx">
        <pc:chgData name="Thomas" userId="efe85f2b-33f2-43f1-b114-9958ed12044a" providerId="ADAL" clId="{649DE49B-681C-49CE-A8D1-50820C733103}" dt="2020-09-20T13:10:41.473" v="186" actId="20577"/>
        <pc:sldMkLst>
          <pc:docMk/>
          <pc:sldMk cId="3409162998" sldId="417"/>
        </pc:sldMkLst>
        <pc:spChg chg="mod">
          <ac:chgData name="Thomas" userId="efe85f2b-33f2-43f1-b114-9958ed12044a" providerId="ADAL" clId="{649DE49B-681C-49CE-A8D1-50820C733103}" dt="2020-09-20T13:09:28.371" v="16" actId="20577"/>
          <ac:spMkLst>
            <pc:docMk/>
            <pc:sldMk cId="3409162998" sldId="417"/>
            <ac:spMk id="3" creationId="{F1282A90-CC7F-4E96-957F-F210CA3B5DEA}"/>
          </ac:spMkLst>
        </pc:spChg>
      </pc:sldChg>
      <pc:sldChg chg="del">
        <pc:chgData name="Thomas" userId="efe85f2b-33f2-43f1-b114-9958ed12044a" providerId="ADAL" clId="{649DE49B-681C-49CE-A8D1-50820C733103}" dt="2020-09-21T12:30:26.391" v="26142" actId="47"/>
        <pc:sldMkLst>
          <pc:docMk/>
          <pc:sldMk cId="3427530719" sldId="418"/>
        </pc:sldMkLst>
      </pc:sldChg>
      <pc:sldChg chg="modSp mod ord modNotesTx">
        <pc:chgData name="Thomas" userId="efe85f2b-33f2-43f1-b114-9958ed12044a" providerId="ADAL" clId="{649DE49B-681C-49CE-A8D1-50820C733103}" dt="2020-09-20T13:22:25.281" v="2212" actId="20577"/>
        <pc:sldMkLst>
          <pc:docMk/>
          <pc:sldMk cId="3606452458" sldId="419"/>
        </pc:sldMkLst>
        <pc:spChg chg="mod">
          <ac:chgData name="Thomas" userId="efe85f2b-33f2-43f1-b114-9958ed12044a" providerId="ADAL" clId="{649DE49B-681C-49CE-A8D1-50820C733103}" dt="2020-09-20T13:15:00.009" v="971" actId="20577"/>
          <ac:spMkLst>
            <pc:docMk/>
            <pc:sldMk cId="3606452458" sldId="419"/>
            <ac:spMk id="4098" creationId="{FD3E89DC-20B8-4383-A663-8A36249B9A6C}"/>
          </ac:spMkLst>
        </pc:spChg>
      </pc:sldChg>
      <pc:sldChg chg="del">
        <pc:chgData name="Thomas" userId="efe85f2b-33f2-43f1-b114-9958ed12044a" providerId="ADAL" clId="{649DE49B-681C-49CE-A8D1-50820C733103}" dt="2020-09-20T14:44:22.859" v="7848" actId="47"/>
        <pc:sldMkLst>
          <pc:docMk/>
          <pc:sldMk cId="2338517888" sldId="420"/>
        </pc:sldMkLst>
      </pc:sldChg>
      <pc:sldChg chg="del">
        <pc:chgData name="Thomas" userId="efe85f2b-33f2-43f1-b114-9958ed12044a" providerId="ADAL" clId="{649DE49B-681C-49CE-A8D1-50820C733103}" dt="2020-09-20T14:44:22.859" v="7848" actId="47"/>
        <pc:sldMkLst>
          <pc:docMk/>
          <pc:sldMk cId="2309936301" sldId="421"/>
        </pc:sldMkLst>
      </pc:sldChg>
      <pc:sldChg chg="del">
        <pc:chgData name="Thomas" userId="efe85f2b-33f2-43f1-b114-9958ed12044a" providerId="ADAL" clId="{649DE49B-681C-49CE-A8D1-50820C733103}" dt="2020-09-20T14:44:22.859" v="7848" actId="47"/>
        <pc:sldMkLst>
          <pc:docMk/>
          <pc:sldMk cId="3746284750" sldId="422"/>
        </pc:sldMkLst>
      </pc:sldChg>
      <pc:sldChg chg="del">
        <pc:chgData name="Thomas" userId="efe85f2b-33f2-43f1-b114-9958ed12044a" providerId="ADAL" clId="{649DE49B-681C-49CE-A8D1-50820C733103}" dt="2020-09-20T13:14:46.991" v="961" actId="47"/>
        <pc:sldMkLst>
          <pc:docMk/>
          <pc:sldMk cId="1541692511" sldId="423"/>
        </pc:sldMkLst>
      </pc:sldChg>
      <pc:sldChg chg="del">
        <pc:chgData name="Thomas" userId="efe85f2b-33f2-43f1-b114-9958ed12044a" providerId="ADAL" clId="{649DE49B-681C-49CE-A8D1-50820C733103}" dt="2020-09-20T14:44:22.859" v="7848" actId="47"/>
        <pc:sldMkLst>
          <pc:docMk/>
          <pc:sldMk cId="2809254950" sldId="424"/>
        </pc:sldMkLst>
      </pc:sldChg>
      <pc:sldChg chg="del">
        <pc:chgData name="Thomas" userId="efe85f2b-33f2-43f1-b114-9958ed12044a" providerId="ADAL" clId="{649DE49B-681C-49CE-A8D1-50820C733103}" dt="2020-09-20T14:44:22.859" v="7848" actId="47"/>
        <pc:sldMkLst>
          <pc:docMk/>
          <pc:sldMk cId="2926962250" sldId="425"/>
        </pc:sldMkLst>
      </pc:sldChg>
      <pc:sldChg chg="del">
        <pc:chgData name="Thomas" userId="efe85f2b-33f2-43f1-b114-9958ed12044a" providerId="ADAL" clId="{649DE49B-681C-49CE-A8D1-50820C733103}" dt="2020-09-20T14:44:22.859" v="7848" actId="47"/>
        <pc:sldMkLst>
          <pc:docMk/>
          <pc:sldMk cId="2450127653" sldId="426"/>
        </pc:sldMkLst>
      </pc:sldChg>
      <pc:sldChg chg="del">
        <pc:chgData name="Thomas" userId="efe85f2b-33f2-43f1-b114-9958ed12044a" providerId="ADAL" clId="{649DE49B-681C-49CE-A8D1-50820C733103}" dt="2020-09-20T14:44:22.859" v="7848" actId="47"/>
        <pc:sldMkLst>
          <pc:docMk/>
          <pc:sldMk cId="495851116" sldId="427"/>
        </pc:sldMkLst>
      </pc:sldChg>
      <pc:sldChg chg="del">
        <pc:chgData name="Thomas" userId="efe85f2b-33f2-43f1-b114-9958ed12044a" providerId="ADAL" clId="{649DE49B-681C-49CE-A8D1-50820C733103}" dt="2020-09-20T14:44:22.859" v="7848" actId="47"/>
        <pc:sldMkLst>
          <pc:docMk/>
          <pc:sldMk cId="1731800620" sldId="428"/>
        </pc:sldMkLst>
      </pc:sldChg>
      <pc:sldChg chg="del">
        <pc:chgData name="Thomas" userId="efe85f2b-33f2-43f1-b114-9958ed12044a" providerId="ADAL" clId="{649DE49B-681C-49CE-A8D1-50820C733103}" dt="2020-09-20T14:44:22.859" v="7848" actId="47"/>
        <pc:sldMkLst>
          <pc:docMk/>
          <pc:sldMk cId="3012793218" sldId="429"/>
        </pc:sldMkLst>
      </pc:sldChg>
      <pc:sldChg chg="del">
        <pc:chgData name="Thomas" userId="efe85f2b-33f2-43f1-b114-9958ed12044a" providerId="ADAL" clId="{649DE49B-681C-49CE-A8D1-50820C733103}" dt="2020-09-20T14:44:22.859" v="7848" actId="47"/>
        <pc:sldMkLst>
          <pc:docMk/>
          <pc:sldMk cId="994534626" sldId="430"/>
        </pc:sldMkLst>
      </pc:sldChg>
      <pc:sldChg chg="del">
        <pc:chgData name="Thomas" userId="efe85f2b-33f2-43f1-b114-9958ed12044a" providerId="ADAL" clId="{649DE49B-681C-49CE-A8D1-50820C733103}" dt="2020-09-20T14:44:22.859" v="7848" actId="47"/>
        <pc:sldMkLst>
          <pc:docMk/>
          <pc:sldMk cId="3361637372" sldId="431"/>
        </pc:sldMkLst>
      </pc:sldChg>
      <pc:sldChg chg="del">
        <pc:chgData name="Thomas" userId="efe85f2b-33f2-43f1-b114-9958ed12044a" providerId="ADAL" clId="{649DE49B-681C-49CE-A8D1-50820C733103}" dt="2020-09-20T13:14:48.792" v="962" actId="47"/>
        <pc:sldMkLst>
          <pc:docMk/>
          <pc:sldMk cId="4116661574" sldId="432"/>
        </pc:sldMkLst>
      </pc:sldChg>
      <pc:sldChg chg="addSp delSp modSp new mod modClrScheme chgLayout modNotesTx">
        <pc:chgData name="Thomas" userId="efe85f2b-33f2-43f1-b114-9958ed12044a" providerId="ADAL" clId="{649DE49B-681C-49CE-A8D1-50820C733103}" dt="2020-09-20T13:26:49.120" v="2816" actId="20577"/>
        <pc:sldMkLst>
          <pc:docMk/>
          <pc:sldMk cId="1998170098" sldId="433"/>
        </pc:sldMkLst>
        <pc:spChg chg="del mod ord">
          <ac:chgData name="Thomas" userId="efe85f2b-33f2-43f1-b114-9958ed12044a" providerId="ADAL" clId="{649DE49B-681C-49CE-A8D1-50820C733103}" dt="2020-09-20T13:10:15.903" v="25" actId="700"/>
          <ac:spMkLst>
            <pc:docMk/>
            <pc:sldMk cId="1998170098" sldId="433"/>
            <ac:spMk id="2" creationId="{F05FE348-0F0C-48DE-83DD-01981D1F85C7}"/>
          </ac:spMkLst>
        </pc:spChg>
        <pc:spChg chg="add mod ord">
          <ac:chgData name="Thomas" userId="efe85f2b-33f2-43f1-b114-9958ed12044a" providerId="ADAL" clId="{649DE49B-681C-49CE-A8D1-50820C733103}" dt="2020-09-20T13:22:33.001" v="2227" actId="20577"/>
          <ac:spMkLst>
            <pc:docMk/>
            <pc:sldMk cId="1998170098" sldId="433"/>
            <ac:spMk id="3" creationId="{1DB6EECD-1D36-44B3-9B0B-17EF661B9294}"/>
          </ac:spMkLst>
        </pc:spChg>
        <pc:spChg chg="add mod ord">
          <ac:chgData name="Thomas" userId="efe85f2b-33f2-43f1-b114-9958ed12044a" providerId="ADAL" clId="{649DE49B-681C-49CE-A8D1-50820C733103}" dt="2020-09-20T13:14:35.128" v="942" actId="20577"/>
          <ac:spMkLst>
            <pc:docMk/>
            <pc:sldMk cId="1998170098" sldId="433"/>
            <ac:spMk id="4" creationId="{3D0EE2FE-C2EF-426C-B4D6-BD89C179C7F2}"/>
          </ac:spMkLst>
        </pc:spChg>
        <pc:spChg chg="mod">
          <ac:chgData name="Thomas" userId="efe85f2b-33f2-43f1-b114-9958ed12044a" providerId="ADAL" clId="{649DE49B-681C-49CE-A8D1-50820C733103}" dt="2020-09-20T13:11:23.599" v="247"/>
          <ac:spMkLst>
            <pc:docMk/>
            <pc:sldMk cId="1998170098" sldId="433"/>
            <ac:spMk id="7" creationId="{71FA8F3B-6483-40FB-B12B-400D2F7FF2AA}"/>
          </ac:spMkLst>
        </pc:spChg>
        <pc:spChg chg="mod">
          <ac:chgData name="Thomas" userId="efe85f2b-33f2-43f1-b114-9958ed12044a" providerId="ADAL" clId="{649DE49B-681C-49CE-A8D1-50820C733103}" dt="2020-09-20T13:11:23.599" v="247"/>
          <ac:spMkLst>
            <pc:docMk/>
            <pc:sldMk cId="1998170098" sldId="433"/>
            <ac:spMk id="8" creationId="{B25C0989-DD79-4264-AE40-8B293796A3E1}"/>
          </ac:spMkLst>
        </pc:spChg>
        <pc:spChg chg="mod">
          <ac:chgData name="Thomas" userId="efe85f2b-33f2-43f1-b114-9958ed12044a" providerId="ADAL" clId="{649DE49B-681C-49CE-A8D1-50820C733103}" dt="2020-09-20T13:11:23.599" v="247"/>
          <ac:spMkLst>
            <pc:docMk/>
            <pc:sldMk cId="1998170098" sldId="433"/>
            <ac:spMk id="9" creationId="{64859088-5140-46C1-B434-CF9C296FE0DA}"/>
          </ac:spMkLst>
        </pc:spChg>
        <pc:spChg chg="mod">
          <ac:chgData name="Thomas" userId="efe85f2b-33f2-43f1-b114-9958ed12044a" providerId="ADAL" clId="{649DE49B-681C-49CE-A8D1-50820C733103}" dt="2020-09-20T13:11:23.599" v="247"/>
          <ac:spMkLst>
            <pc:docMk/>
            <pc:sldMk cId="1998170098" sldId="433"/>
            <ac:spMk id="10" creationId="{A63CF16A-7F29-4FD6-822B-129C5BC35260}"/>
          </ac:spMkLst>
        </pc:spChg>
        <pc:spChg chg="mod">
          <ac:chgData name="Thomas" userId="efe85f2b-33f2-43f1-b114-9958ed12044a" providerId="ADAL" clId="{649DE49B-681C-49CE-A8D1-50820C733103}" dt="2020-09-20T13:11:23.599" v="247"/>
          <ac:spMkLst>
            <pc:docMk/>
            <pc:sldMk cId="1998170098" sldId="433"/>
            <ac:spMk id="11" creationId="{A8BA8BE1-596C-47E8-A2BF-52254B1EEEA5}"/>
          </ac:spMkLst>
        </pc:spChg>
        <pc:spChg chg="mod">
          <ac:chgData name="Thomas" userId="efe85f2b-33f2-43f1-b114-9958ed12044a" providerId="ADAL" clId="{649DE49B-681C-49CE-A8D1-50820C733103}" dt="2020-09-20T13:11:23.599" v="247"/>
          <ac:spMkLst>
            <pc:docMk/>
            <pc:sldMk cId="1998170098" sldId="433"/>
            <ac:spMk id="12" creationId="{1641022B-05FC-4C98-A863-BFBBE1EC968A}"/>
          </ac:spMkLst>
        </pc:spChg>
        <pc:spChg chg="mod">
          <ac:chgData name="Thomas" userId="efe85f2b-33f2-43f1-b114-9958ed12044a" providerId="ADAL" clId="{649DE49B-681C-49CE-A8D1-50820C733103}" dt="2020-09-20T13:11:23.599" v="247"/>
          <ac:spMkLst>
            <pc:docMk/>
            <pc:sldMk cId="1998170098" sldId="433"/>
            <ac:spMk id="13" creationId="{83B8628E-FDD8-4173-B9ED-6FBD2E85B347}"/>
          </ac:spMkLst>
        </pc:spChg>
        <pc:spChg chg="mod">
          <ac:chgData name="Thomas" userId="efe85f2b-33f2-43f1-b114-9958ed12044a" providerId="ADAL" clId="{649DE49B-681C-49CE-A8D1-50820C733103}" dt="2020-09-20T13:11:23.599" v="247"/>
          <ac:spMkLst>
            <pc:docMk/>
            <pc:sldMk cId="1998170098" sldId="433"/>
            <ac:spMk id="14" creationId="{617EC009-D604-4234-9E09-C4C8AC655C94}"/>
          </ac:spMkLst>
        </pc:spChg>
        <pc:spChg chg="mod">
          <ac:chgData name="Thomas" userId="efe85f2b-33f2-43f1-b114-9958ed12044a" providerId="ADAL" clId="{649DE49B-681C-49CE-A8D1-50820C733103}" dt="2020-09-20T13:11:23.599" v="247"/>
          <ac:spMkLst>
            <pc:docMk/>
            <pc:sldMk cId="1998170098" sldId="433"/>
            <ac:spMk id="15" creationId="{BF7D17B3-CA74-4D17-B9EF-F47E55AB5978}"/>
          </ac:spMkLst>
        </pc:spChg>
        <pc:spChg chg="mod">
          <ac:chgData name="Thomas" userId="efe85f2b-33f2-43f1-b114-9958ed12044a" providerId="ADAL" clId="{649DE49B-681C-49CE-A8D1-50820C733103}" dt="2020-09-20T13:11:23.599" v="247"/>
          <ac:spMkLst>
            <pc:docMk/>
            <pc:sldMk cId="1998170098" sldId="433"/>
            <ac:spMk id="16" creationId="{A6F2950D-8C4D-49FC-948B-C33242DD47CD}"/>
          </ac:spMkLst>
        </pc:spChg>
        <pc:spChg chg="mod">
          <ac:chgData name="Thomas" userId="efe85f2b-33f2-43f1-b114-9958ed12044a" providerId="ADAL" clId="{649DE49B-681C-49CE-A8D1-50820C733103}" dt="2020-09-20T13:11:23.599" v="247"/>
          <ac:spMkLst>
            <pc:docMk/>
            <pc:sldMk cId="1998170098" sldId="433"/>
            <ac:spMk id="17" creationId="{2B08DA2D-21E8-4226-B030-9BCA93EEA81E}"/>
          </ac:spMkLst>
        </pc:spChg>
        <pc:spChg chg="mod">
          <ac:chgData name="Thomas" userId="efe85f2b-33f2-43f1-b114-9958ed12044a" providerId="ADAL" clId="{649DE49B-681C-49CE-A8D1-50820C733103}" dt="2020-09-20T13:11:23.599" v="247"/>
          <ac:spMkLst>
            <pc:docMk/>
            <pc:sldMk cId="1998170098" sldId="433"/>
            <ac:spMk id="18" creationId="{82F36929-A18A-4464-99EE-409B866DFDDD}"/>
          </ac:spMkLst>
        </pc:spChg>
        <pc:spChg chg="mod">
          <ac:chgData name="Thomas" userId="efe85f2b-33f2-43f1-b114-9958ed12044a" providerId="ADAL" clId="{649DE49B-681C-49CE-A8D1-50820C733103}" dt="2020-09-20T13:11:23.599" v="247"/>
          <ac:spMkLst>
            <pc:docMk/>
            <pc:sldMk cId="1998170098" sldId="433"/>
            <ac:spMk id="19" creationId="{67D92F9D-C2A1-4B34-83EC-5FDA4A4F885A}"/>
          </ac:spMkLst>
        </pc:spChg>
        <pc:spChg chg="mod">
          <ac:chgData name="Thomas" userId="efe85f2b-33f2-43f1-b114-9958ed12044a" providerId="ADAL" clId="{649DE49B-681C-49CE-A8D1-50820C733103}" dt="2020-09-20T13:11:23.599" v="247"/>
          <ac:spMkLst>
            <pc:docMk/>
            <pc:sldMk cId="1998170098" sldId="433"/>
            <ac:spMk id="20" creationId="{BE57863B-FF47-4B3F-A845-F841043A6880}"/>
          </ac:spMkLst>
        </pc:spChg>
        <pc:spChg chg="mod">
          <ac:chgData name="Thomas" userId="efe85f2b-33f2-43f1-b114-9958ed12044a" providerId="ADAL" clId="{649DE49B-681C-49CE-A8D1-50820C733103}" dt="2020-09-20T13:11:23.599" v="247"/>
          <ac:spMkLst>
            <pc:docMk/>
            <pc:sldMk cId="1998170098" sldId="433"/>
            <ac:spMk id="21" creationId="{F8CAEA12-15AE-47DB-BD60-61F8E90597B1}"/>
          </ac:spMkLst>
        </pc:spChg>
        <pc:spChg chg="mod">
          <ac:chgData name="Thomas" userId="efe85f2b-33f2-43f1-b114-9958ed12044a" providerId="ADAL" clId="{649DE49B-681C-49CE-A8D1-50820C733103}" dt="2020-09-20T13:11:23.599" v="247"/>
          <ac:spMkLst>
            <pc:docMk/>
            <pc:sldMk cId="1998170098" sldId="433"/>
            <ac:spMk id="22" creationId="{682721E9-0950-4308-BD88-E02E39250113}"/>
          </ac:spMkLst>
        </pc:spChg>
        <pc:spChg chg="mod">
          <ac:chgData name="Thomas" userId="efe85f2b-33f2-43f1-b114-9958ed12044a" providerId="ADAL" clId="{649DE49B-681C-49CE-A8D1-50820C733103}" dt="2020-09-20T13:11:23.599" v="247"/>
          <ac:spMkLst>
            <pc:docMk/>
            <pc:sldMk cId="1998170098" sldId="433"/>
            <ac:spMk id="23" creationId="{4571AEAB-F687-4891-B299-BD0FA131CF27}"/>
          </ac:spMkLst>
        </pc:spChg>
        <pc:spChg chg="mod">
          <ac:chgData name="Thomas" userId="efe85f2b-33f2-43f1-b114-9958ed12044a" providerId="ADAL" clId="{649DE49B-681C-49CE-A8D1-50820C733103}" dt="2020-09-20T13:11:23.599" v="247"/>
          <ac:spMkLst>
            <pc:docMk/>
            <pc:sldMk cId="1998170098" sldId="433"/>
            <ac:spMk id="24" creationId="{4C213EE0-988D-41E8-AF82-FCE4AC876DD9}"/>
          </ac:spMkLst>
        </pc:spChg>
        <pc:spChg chg="mod">
          <ac:chgData name="Thomas" userId="efe85f2b-33f2-43f1-b114-9958ed12044a" providerId="ADAL" clId="{649DE49B-681C-49CE-A8D1-50820C733103}" dt="2020-09-20T13:11:23.599" v="247"/>
          <ac:spMkLst>
            <pc:docMk/>
            <pc:sldMk cId="1998170098" sldId="433"/>
            <ac:spMk id="25" creationId="{0B75E6FA-6B9C-434B-995E-F22CB55AEE21}"/>
          </ac:spMkLst>
        </pc:spChg>
        <pc:spChg chg="mod">
          <ac:chgData name="Thomas" userId="efe85f2b-33f2-43f1-b114-9958ed12044a" providerId="ADAL" clId="{649DE49B-681C-49CE-A8D1-50820C733103}" dt="2020-09-20T13:11:23.599" v="247"/>
          <ac:spMkLst>
            <pc:docMk/>
            <pc:sldMk cId="1998170098" sldId="433"/>
            <ac:spMk id="26" creationId="{E0B40D2A-62E0-40BB-9162-3803739C9BC8}"/>
          </ac:spMkLst>
        </pc:spChg>
        <pc:spChg chg="mod">
          <ac:chgData name="Thomas" userId="efe85f2b-33f2-43f1-b114-9958ed12044a" providerId="ADAL" clId="{649DE49B-681C-49CE-A8D1-50820C733103}" dt="2020-09-20T13:11:23.599" v="247"/>
          <ac:spMkLst>
            <pc:docMk/>
            <pc:sldMk cId="1998170098" sldId="433"/>
            <ac:spMk id="27" creationId="{1AA91D8D-67E9-4382-8484-E8F6ED30D591}"/>
          </ac:spMkLst>
        </pc:spChg>
        <pc:spChg chg="mod">
          <ac:chgData name="Thomas" userId="efe85f2b-33f2-43f1-b114-9958ed12044a" providerId="ADAL" clId="{649DE49B-681C-49CE-A8D1-50820C733103}" dt="2020-09-20T13:11:23.599" v="247"/>
          <ac:spMkLst>
            <pc:docMk/>
            <pc:sldMk cId="1998170098" sldId="433"/>
            <ac:spMk id="28" creationId="{1553446B-336A-48AE-84DA-B304B8E7B57F}"/>
          </ac:spMkLst>
        </pc:spChg>
        <pc:spChg chg="mod">
          <ac:chgData name="Thomas" userId="efe85f2b-33f2-43f1-b114-9958ed12044a" providerId="ADAL" clId="{649DE49B-681C-49CE-A8D1-50820C733103}" dt="2020-09-20T13:11:23.599" v="247"/>
          <ac:spMkLst>
            <pc:docMk/>
            <pc:sldMk cId="1998170098" sldId="433"/>
            <ac:spMk id="29" creationId="{32F04DC8-5BCB-4848-8A32-DB6A1210FB53}"/>
          </ac:spMkLst>
        </pc:spChg>
        <pc:spChg chg="mod">
          <ac:chgData name="Thomas" userId="efe85f2b-33f2-43f1-b114-9958ed12044a" providerId="ADAL" clId="{649DE49B-681C-49CE-A8D1-50820C733103}" dt="2020-09-20T13:11:23.599" v="247"/>
          <ac:spMkLst>
            <pc:docMk/>
            <pc:sldMk cId="1998170098" sldId="433"/>
            <ac:spMk id="30" creationId="{82DEDC74-2F0A-44BA-8508-6AC20ACB6E17}"/>
          </ac:spMkLst>
        </pc:spChg>
        <pc:spChg chg="mod">
          <ac:chgData name="Thomas" userId="efe85f2b-33f2-43f1-b114-9958ed12044a" providerId="ADAL" clId="{649DE49B-681C-49CE-A8D1-50820C733103}" dt="2020-09-20T13:11:23.599" v="247"/>
          <ac:spMkLst>
            <pc:docMk/>
            <pc:sldMk cId="1998170098" sldId="433"/>
            <ac:spMk id="31" creationId="{BB57B28C-17AD-4616-B463-77A1BC93B770}"/>
          </ac:spMkLst>
        </pc:spChg>
        <pc:spChg chg="mod">
          <ac:chgData name="Thomas" userId="efe85f2b-33f2-43f1-b114-9958ed12044a" providerId="ADAL" clId="{649DE49B-681C-49CE-A8D1-50820C733103}" dt="2020-09-20T13:11:23.599" v="247"/>
          <ac:spMkLst>
            <pc:docMk/>
            <pc:sldMk cId="1998170098" sldId="433"/>
            <ac:spMk id="33" creationId="{3642114C-BB4A-4355-9105-FC2C1CE0A444}"/>
          </ac:spMkLst>
        </pc:spChg>
        <pc:spChg chg="mod">
          <ac:chgData name="Thomas" userId="efe85f2b-33f2-43f1-b114-9958ed12044a" providerId="ADAL" clId="{649DE49B-681C-49CE-A8D1-50820C733103}" dt="2020-09-20T13:11:23.599" v="247"/>
          <ac:spMkLst>
            <pc:docMk/>
            <pc:sldMk cId="1998170098" sldId="433"/>
            <ac:spMk id="34" creationId="{C202A60E-9C0E-4C45-BCA2-EB6FC78E5B34}"/>
          </ac:spMkLst>
        </pc:spChg>
        <pc:spChg chg="mod">
          <ac:chgData name="Thomas" userId="efe85f2b-33f2-43f1-b114-9958ed12044a" providerId="ADAL" clId="{649DE49B-681C-49CE-A8D1-50820C733103}" dt="2020-09-20T13:11:23.599" v="247"/>
          <ac:spMkLst>
            <pc:docMk/>
            <pc:sldMk cId="1998170098" sldId="433"/>
            <ac:spMk id="40" creationId="{79AC3F3D-1A9F-46FF-AC26-64831B9FA644}"/>
          </ac:spMkLst>
        </pc:spChg>
        <pc:spChg chg="mod">
          <ac:chgData name="Thomas" userId="efe85f2b-33f2-43f1-b114-9958ed12044a" providerId="ADAL" clId="{649DE49B-681C-49CE-A8D1-50820C733103}" dt="2020-09-20T13:11:23.599" v="247"/>
          <ac:spMkLst>
            <pc:docMk/>
            <pc:sldMk cId="1998170098" sldId="433"/>
            <ac:spMk id="41" creationId="{EA4034E6-46BE-499C-8287-012B8FA3F9A5}"/>
          </ac:spMkLst>
        </pc:spChg>
        <pc:spChg chg="mod">
          <ac:chgData name="Thomas" userId="efe85f2b-33f2-43f1-b114-9958ed12044a" providerId="ADAL" clId="{649DE49B-681C-49CE-A8D1-50820C733103}" dt="2020-09-20T13:11:23.599" v="247"/>
          <ac:spMkLst>
            <pc:docMk/>
            <pc:sldMk cId="1998170098" sldId="433"/>
            <ac:spMk id="42" creationId="{3F1101A0-E229-4E3D-9CAB-A91381CA1004}"/>
          </ac:spMkLst>
        </pc:spChg>
        <pc:spChg chg="mod">
          <ac:chgData name="Thomas" userId="efe85f2b-33f2-43f1-b114-9958ed12044a" providerId="ADAL" clId="{649DE49B-681C-49CE-A8D1-50820C733103}" dt="2020-09-20T13:11:23.599" v="247"/>
          <ac:spMkLst>
            <pc:docMk/>
            <pc:sldMk cId="1998170098" sldId="433"/>
            <ac:spMk id="43" creationId="{142B4A7F-0593-48E0-9444-14503FD2126A}"/>
          </ac:spMkLst>
        </pc:spChg>
        <pc:spChg chg="mod">
          <ac:chgData name="Thomas" userId="efe85f2b-33f2-43f1-b114-9958ed12044a" providerId="ADAL" clId="{649DE49B-681C-49CE-A8D1-50820C733103}" dt="2020-09-20T13:11:23.599" v="247"/>
          <ac:spMkLst>
            <pc:docMk/>
            <pc:sldMk cId="1998170098" sldId="433"/>
            <ac:spMk id="44" creationId="{29937611-028E-4543-ADDF-2AEC98CF294A}"/>
          </ac:spMkLst>
        </pc:spChg>
        <pc:spChg chg="mod">
          <ac:chgData name="Thomas" userId="efe85f2b-33f2-43f1-b114-9958ed12044a" providerId="ADAL" clId="{649DE49B-681C-49CE-A8D1-50820C733103}" dt="2020-09-20T13:11:23.599" v="247"/>
          <ac:spMkLst>
            <pc:docMk/>
            <pc:sldMk cId="1998170098" sldId="433"/>
            <ac:spMk id="45" creationId="{B6DDAA5D-8ABF-4B0F-951C-2FC69BFB6CBB}"/>
          </ac:spMkLst>
        </pc:spChg>
        <pc:spChg chg="mod">
          <ac:chgData name="Thomas" userId="efe85f2b-33f2-43f1-b114-9958ed12044a" providerId="ADAL" clId="{649DE49B-681C-49CE-A8D1-50820C733103}" dt="2020-09-20T13:11:23.599" v="247"/>
          <ac:spMkLst>
            <pc:docMk/>
            <pc:sldMk cId="1998170098" sldId="433"/>
            <ac:spMk id="46" creationId="{35BF6506-7797-40C0-AE07-4AC1DB9B2C1C}"/>
          </ac:spMkLst>
        </pc:spChg>
        <pc:spChg chg="mod">
          <ac:chgData name="Thomas" userId="efe85f2b-33f2-43f1-b114-9958ed12044a" providerId="ADAL" clId="{649DE49B-681C-49CE-A8D1-50820C733103}" dt="2020-09-20T13:11:23.599" v="247"/>
          <ac:spMkLst>
            <pc:docMk/>
            <pc:sldMk cId="1998170098" sldId="433"/>
            <ac:spMk id="47" creationId="{EE95BCDF-7A6A-4AF4-97DA-E338799F738B}"/>
          </ac:spMkLst>
        </pc:spChg>
        <pc:spChg chg="mod">
          <ac:chgData name="Thomas" userId="efe85f2b-33f2-43f1-b114-9958ed12044a" providerId="ADAL" clId="{649DE49B-681C-49CE-A8D1-50820C733103}" dt="2020-09-20T13:11:23.599" v="247"/>
          <ac:spMkLst>
            <pc:docMk/>
            <pc:sldMk cId="1998170098" sldId="433"/>
            <ac:spMk id="48" creationId="{0E2A9383-A95C-466B-94E8-7D3585041296}"/>
          </ac:spMkLst>
        </pc:spChg>
        <pc:spChg chg="mod">
          <ac:chgData name="Thomas" userId="efe85f2b-33f2-43f1-b114-9958ed12044a" providerId="ADAL" clId="{649DE49B-681C-49CE-A8D1-50820C733103}" dt="2020-09-20T13:11:23.599" v="247"/>
          <ac:spMkLst>
            <pc:docMk/>
            <pc:sldMk cId="1998170098" sldId="433"/>
            <ac:spMk id="49" creationId="{81A1DC43-B34B-46AF-A043-8E63C63FC038}"/>
          </ac:spMkLst>
        </pc:spChg>
        <pc:spChg chg="mod">
          <ac:chgData name="Thomas" userId="efe85f2b-33f2-43f1-b114-9958ed12044a" providerId="ADAL" clId="{649DE49B-681C-49CE-A8D1-50820C733103}" dt="2020-09-20T13:11:23.599" v="247"/>
          <ac:spMkLst>
            <pc:docMk/>
            <pc:sldMk cId="1998170098" sldId="433"/>
            <ac:spMk id="50" creationId="{BDBD22DB-7BC0-4570-A1DE-FC9A05BA95A1}"/>
          </ac:spMkLst>
        </pc:spChg>
        <pc:spChg chg="mod">
          <ac:chgData name="Thomas" userId="efe85f2b-33f2-43f1-b114-9958ed12044a" providerId="ADAL" clId="{649DE49B-681C-49CE-A8D1-50820C733103}" dt="2020-09-20T13:11:23.599" v="247"/>
          <ac:spMkLst>
            <pc:docMk/>
            <pc:sldMk cId="1998170098" sldId="433"/>
            <ac:spMk id="51" creationId="{23399671-AB62-429A-A070-AD33365796C0}"/>
          </ac:spMkLst>
        </pc:spChg>
        <pc:spChg chg="mod">
          <ac:chgData name="Thomas" userId="efe85f2b-33f2-43f1-b114-9958ed12044a" providerId="ADAL" clId="{649DE49B-681C-49CE-A8D1-50820C733103}" dt="2020-09-20T13:11:23.599" v="247"/>
          <ac:spMkLst>
            <pc:docMk/>
            <pc:sldMk cId="1998170098" sldId="433"/>
            <ac:spMk id="52" creationId="{6F6AA1D7-C9D0-469F-AC43-F994FFF5ABE4}"/>
          </ac:spMkLst>
        </pc:spChg>
        <pc:spChg chg="mod">
          <ac:chgData name="Thomas" userId="efe85f2b-33f2-43f1-b114-9958ed12044a" providerId="ADAL" clId="{649DE49B-681C-49CE-A8D1-50820C733103}" dt="2020-09-20T13:11:23.599" v="247"/>
          <ac:spMkLst>
            <pc:docMk/>
            <pc:sldMk cId="1998170098" sldId="433"/>
            <ac:spMk id="53" creationId="{F144B5D2-8DC3-4350-BD0C-845FA9BA29FD}"/>
          </ac:spMkLst>
        </pc:spChg>
        <pc:spChg chg="mod">
          <ac:chgData name="Thomas" userId="efe85f2b-33f2-43f1-b114-9958ed12044a" providerId="ADAL" clId="{649DE49B-681C-49CE-A8D1-50820C733103}" dt="2020-09-20T13:11:23.599" v="247"/>
          <ac:spMkLst>
            <pc:docMk/>
            <pc:sldMk cId="1998170098" sldId="433"/>
            <ac:spMk id="54" creationId="{2471327A-3ECB-4B93-904B-1D33738A7AC4}"/>
          </ac:spMkLst>
        </pc:spChg>
        <pc:spChg chg="mod">
          <ac:chgData name="Thomas" userId="efe85f2b-33f2-43f1-b114-9958ed12044a" providerId="ADAL" clId="{649DE49B-681C-49CE-A8D1-50820C733103}" dt="2020-09-20T13:11:23.599" v="247"/>
          <ac:spMkLst>
            <pc:docMk/>
            <pc:sldMk cId="1998170098" sldId="433"/>
            <ac:spMk id="55" creationId="{25EFB96B-B544-419B-9F3F-65D8EE23AFC1}"/>
          </ac:spMkLst>
        </pc:spChg>
        <pc:grpChg chg="add mod">
          <ac:chgData name="Thomas" userId="efe85f2b-33f2-43f1-b114-9958ed12044a" providerId="ADAL" clId="{649DE49B-681C-49CE-A8D1-50820C733103}" dt="2020-09-20T13:11:26.113" v="248" actId="1076"/>
          <ac:grpSpMkLst>
            <pc:docMk/>
            <pc:sldMk cId="1998170098" sldId="433"/>
            <ac:grpSpMk id="6" creationId="{3F49E56C-7A69-40FC-A28A-CA5C73A099B9}"/>
          </ac:grpSpMkLst>
        </pc:grpChg>
        <pc:grpChg chg="mod">
          <ac:chgData name="Thomas" userId="efe85f2b-33f2-43f1-b114-9958ed12044a" providerId="ADAL" clId="{649DE49B-681C-49CE-A8D1-50820C733103}" dt="2020-09-20T13:11:23.599" v="247"/>
          <ac:grpSpMkLst>
            <pc:docMk/>
            <pc:sldMk cId="1998170098" sldId="433"/>
            <ac:grpSpMk id="32" creationId="{CFF1174D-BC35-48E8-8F5D-C34528C5AFDD}"/>
          </ac:grpSpMkLst>
        </pc:grpChg>
        <pc:grpChg chg="mod">
          <ac:chgData name="Thomas" userId="efe85f2b-33f2-43f1-b114-9958ed12044a" providerId="ADAL" clId="{649DE49B-681C-49CE-A8D1-50820C733103}" dt="2020-09-20T13:11:23.599" v="247"/>
          <ac:grpSpMkLst>
            <pc:docMk/>
            <pc:sldMk cId="1998170098" sldId="433"/>
            <ac:grpSpMk id="35" creationId="{2C96FE11-C502-47E4-8EC8-C799A246F91C}"/>
          </ac:grpSpMkLst>
        </pc:grpChg>
        <pc:grpChg chg="mod">
          <ac:chgData name="Thomas" userId="efe85f2b-33f2-43f1-b114-9958ed12044a" providerId="ADAL" clId="{649DE49B-681C-49CE-A8D1-50820C733103}" dt="2020-09-20T13:11:23.599" v="247"/>
          <ac:grpSpMkLst>
            <pc:docMk/>
            <pc:sldMk cId="1998170098" sldId="433"/>
            <ac:grpSpMk id="36" creationId="{4039D94A-A713-486E-98F7-4ED6B24260D9}"/>
          </ac:grpSpMkLst>
        </pc:grpChg>
        <pc:grpChg chg="mod">
          <ac:chgData name="Thomas" userId="efe85f2b-33f2-43f1-b114-9958ed12044a" providerId="ADAL" clId="{649DE49B-681C-49CE-A8D1-50820C733103}" dt="2020-09-20T13:11:23.599" v="247"/>
          <ac:grpSpMkLst>
            <pc:docMk/>
            <pc:sldMk cId="1998170098" sldId="433"/>
            <ac:grpSpMk id="37" creationId="{3CB633CE-E140-4395-B81D-5B49B7B92E16}"/>
          </ac:grpSpMkLst>
        </pc:grpChg>
        <pc:grpChg chg="mod">
          <ac:chgData name="Thomas" userId="efe85f2b-33f2-43f1-b114-9958ed12044a" providerId="ADAL" clId="{649DE49B-681C-49CE-A8D1-50820C733103}" dt="2020-09-20T13:11:23.599" v="247"/>
          <ac:grpSpMkLst>
            <pc:docMk/>
            <pc:sldMk cId="1998170098" sldId="433"/>
            <ac:grpSpMk id="38" creationId="{9CD1E93B-BC10-488C-B781-9F0B37AA81D8}"/>
          </ac:grpSpMkLst>
        </pc:grpChg>
        <pc:picChg chg="add mod">
          <ac:chgData name="Thomas" userId="efe85f2b-33f2-43f1-b114-9958ed12044a" providerId="ADAL" clId="{649DE49B-681C-49CE-A8D1-50820C733103}" dt="2020-09-20T13:11:16.359" v="246" actId="1076"/>
          <ac:picMkLst>
            <pc:docMk/>
            <pc:sldMk cId="1998170098" sldId="433"/>
            <ac:picMk id="5" creationId="{F9D10CAA-4B26-4702-AA60-E96E71C1059B}"/>
          </ac:picMkLst>
        </pc:picChg>
        <pc:cxnChg chg="mod">
          <ac:chgData name="Thomas" userId="efe85f2b-33f2-43f1-b114-9958ed12044a" providerId="ADAL" clId="{649DE49B-681C-49CE-A8D1-50820C733103}" dt="2020-09-20T13:11:23.599" v="247"/>
          <ac:cxnSpMkLst>
            <pc:docMk/>
            <pc:sldMk cId="1998170098" sldId="433"/>
            <ac:cxnSpMk id="39" creationId="{4C5599C3-565C-40B3-890A-7E674D81166A}"/>
          </ac:cxnSpMkLst>
        </pc:cxnChg>
      </pc:sldChg>
      <pc:sldChg chg="modSp new mod chgLayout modNotesTx">
        <pc:chgData name="Thomas" userId="efe85f2b-33f2-43f1-b114-9958ed12044a" providerId="ADAL" clId="{649DE49B-681C-49CE-A8D1-50820C733103}" dt="2020-09-20T14:39:09.756" v="7508" actId="207"/>
        <pc:sldMkLst>
          <pc:docMk/>
          <pc:sldMk cId="1626752764" sldId="434"/>
        </pc:sldMkLst>
        <pc:spChg chg="mod ord">
          <ac:chgData name="Thomas" userId="efe85f2b-33f2-43f1-b114-9958ed12044a" providerId="ADAL" clId="{649DE49B-681C-49CE-A8D1-50820C733103}" dt="2020-09-20T14:32:02.194" v="7215" actId="700"/>
          <ac:spMkLst>
            <pc:docMk/>
            <pc:sldMk cId="1626752764" sldId="434"/>
            <ac:spMk id="2" creationId="{74D7C5D0-5478-426F-BF15-1B81CD066A7A}"/>
          </ac:spMkLst>
        </pc:spChg>
        <pc:spChg chg="mod ord">
          <ac:chgData name="Thomas" userId="efe85f2b-33f2-43f1-b114-9958ed12044a" providerId="ADAL" clId="{649DE49B-681C-49CE-A8D1-50820C733103}" dt="2020-09-20T14:39:09.756" v="7508" actId="207"/>
          <ac:spMkLst>
            <pc:docMk/>
            <pc:sldMk cId="1626752764" sldId="434"/>
            <ac:spMk id="3" creationId="{558B5B05-8640-475D-B56A-324052A353FB}"/>
          </ac:spMkLst>
        </pc:spChg>
      </pc:sldChg>
      <pc:sldChg chg="addSp delSp modSp add mod modNotesTx">
        <pc:chgData name="Thomas" userId="efe85f2b-33f2-43f1-b114-9958ed12044a" providerId="ADAL" clId="{649DE49B-681C-49CE-A8D1-50820C733103}" dt="2020-09-20T14:42:18.359" v="7816" actId="164"/>
        <pc:sldMkLst>
          <pc:docMk/>
          <pc:sldMk cId="1506437290" sldId="435"/>
        </pc:sldMkLst>
        <pc:spChg chg="add mod">
          <ac:chgData name="Thomas" userId="efe85f2b-33f2-43f1-b114-9958ed12044a" providerId="ADAL" clId="{649DE49B-681C-49CE-A8D1-50820C733103}" dt="2020-09-20T14:25:27.830" v="6543" actId="20577"/>
          <ac:spMkLst>
            <pc:docMk/>
            <pc:sldMk cId="1506437290" sldId="435"/>
            <ac:spMk id="3" creationId="{5B85F23B-21EA-4E6F-96D9-41D3B89C1C97}"/>
          </ac:spMkLst>
        </pc:spChg>
        <pc:spChg chg="del">
          <ac:chgData name="Thomas" userId="efe85f2b-33f2-43f1-b114-9958ed12044a" providerId="ADAL" clId="{649DE49B-681C-49CE-A8D1-50820C733103}" dt="2020-09-20T14:17:03.195" v="5536" actId="478"/>
          <ac:spMkLst>
            <pc:docMk/>
            <pc:sldMk cId="1506437290" sldId="435"/>
            <ac:spMk id="11267" creationId="{4989DFC3-03B3-491F-8F4F-88DB03151C70}"/>
          </ac:spMkLst>
        </pc:spChg>
        <pc:spChg chg="mod">
          <ac:chgData name="Thomas" userId="efe85f2b-33f2-43f1-b114-9958ed12044a" providerId="ADAL" clId="{649DE49B-681C-49CE-A8D1-50820C733103}" dt="2020-09-20T14:36:49.217" v="7312" actId="164"/>
          <ac:spMkLst>
            <pc:docMk/>
            <pc:sldMk cId="1506437290" sldId="435"/>
            <ac:spMk id="11268" creationId="{74BF8515-33D1-4292-BCC9-72FF6CBD76C5}"/>
          </ac:spMkLst>
        </pc:spChg>
        <pc:spChg chg="mod">
          <ac:chgData name="Thomas" userId="efe85f2b-33f2-43f1-b114-9958ed12044a" providerId="ADAL" clId="{649DE49B-681C-49CE-A8D1-50820C733103}" dt="2020-09-20T14:42:18.359" v="7816" actId="164"/>
          <ac:spMkLst>
            <pc:docMk/>
            <pc:sldMk cId="1506437290" sldId="435"/>
            <ac:spMk id="11269" creationId="{6E8E6909-B593-45D4-B350-D9D8743FF355}"/>
          </ac:spMkLst>
        </pc:spChg>
        <pc:spChg chg="mod">
          <ac:chgData name="Thomas" userId="efe85f2b-33f2-43f1-b114-9958ed12044a" providerId="ADAL" clId="{649DE49B-681C-49CE-A8D1-50820C733103}" dt="2020-09-20T14:42:18.359" v="7816" actId="164"/>
          <ac:spMkLst>
            <pc:docMk/>
            <pc:sldMk cId="1506437290" sldId="435"/>
            <ac:spMk id="11270" creationId="{DC38C7BA-860D-4A2E-96D3-73F7F5D9CAE5}"/>
          </ac:spMkLst>
        </pc:spChg>
        <pc:spChg chg="mod">
          <ac:chgData name="Thomas" userId="efe85f2b-33f2-43f1-b114-9958ed12044a" providerId="ADAL" clId="{649DE49B-681C-49CE-A8D1-50820C733103}" dt="2020-09-20T14:36:49.217" v="7312" actId="164"/>
          <ac:spMkLst>
            <pc:docMk/>
            <pc:sldMk cId="1506437290" sldId="435"/>
            <ac:spMk id="11271" creationId="{F2A5732F-06CD-40F0-9DB2-D760427566FA}"/>
          </ac:spMkLst>
        </pc:spChg>
        <pc:spChg chg="mod">
          <ac:chgData name="Thomas" userId="efe85f2b-33f2-43f1-b114-9958ed12044a" providerId="ADAL" clId="{649DE49B-681C-49CE-A8D1-50820C733103}" dt="2020-09-20T14:42:18.359" v="7816" actId="164"/>
          <ac:spMkLst>
            <pc:docMk/>
            <pc:sldMk cId="1506437290" sldId="435"/>
            <ac:spMk id="11272" creationId="{45D95B74-289C-4311-9531-7AF7764A774C}"/>
          </ac:spMkLst>
        </pc:spChg>
        <pc:spChg chg="mod">
          <ac:chgData name="Thomas" userId="efe85f2b-33f2-43f1-b114-9958ed12044a" providerId="ADAL" clId="{649DE49B-681C-49CE-A8D1-50820C733103}" dt="2020-09-20T14:42:18.359" v="7816" actId="164"/>
          <ac:spMkLst>
            <pc:docMk/>
            <pc:sldMk cId="1506437290" sldId="435"/>
            <ac:spMk id="11273" creationId="{ECE024E5-AAF4-4B4B-A4A6-FEC0FDDFF081}"/>
          </ac:spMkLst>
        </pc:spChg>
        <pc:spChg chg="mod">
          <ac:chgData name="Thomas" userId="efe85f2b-33f2-43f1-b114-9958ed12044a" providerId="ADAL" clId="{649DE49B-681C-49CE-A8D1-50820C733103}" dt="2020-09-20T14:42:18.359" v="7816" actId="164"/>
          <ac:spMkLst>
            <pc:docMk/>
            <pc:sldMk cId="1506437290" sldId="435"/>
            <ac:spMk id="11274" creationId="{AFF9AF6A-CA07-4184-813D-B296D5A33FA2}"/>
          </ac:spMkLst>
        </pc:spChg>
        <pc:spChg chg="mod">
          <ac:chgData name="Thomas" userId="efe85f2b-33f2-43f1-b114-9958ed12044a" providerId="ADAL" clId="{649DE49B-681C-49CE-A8D1-50820C733103}" dt="2020-09-20T14:42:18.359" v="7816" actId="164"/>
          <ac:spMkLst>
            <pc:docMk/>
            <pc:sldMk cId="1506437290" sldId="435"/>
            <ac:spMk id="11275" creationId="{185772BF-A13B-477D-A604-8D69BD4DA30E}"/>
          </ac:spMkLst>
        </pc:spChg>
        <pc:spChg chg="mod">
          <ac:chgData name="Thomas" userId="efe85f2b-33f2-43f1-b114-9958ed12044a" providerId="ADAL" clId="{649DE49B-681C-49CE-A8D1-50820C733103}" dt="2020-09-20T14:42:18.359" v="7816" actId="164"/>
          <ac:spMkLst>
            <pc:docMk/>
            <pc:sldMk cId="1506437290" sldId="435"/>
            <ac:spMk id="11276" creationId="{83BA8A7B-E0DA-4B22-8056-FA152217A678}"/>
          </ac:spMkLst>
        </pc:spChg>
        <pc:spChg chg="mod">
          <ac:chgData name="Thomas" userId="efe85f2b-33f2-43f1-b114-9958ed12044a" providerId="ADAL" clId="{649DE49B-681C-49CE-A8D1-50820C733103}" dt="2020-09-20T14:42:18.359" v="7816" actId="164"/>
          <ac:spMkLst>
            <pc:docMk/>
            <pc:sldMk cId="1506437290" sldId="435"/>
            <ac:spMk id="11277" creationId="{D184C64A-D22D-4C82-B702-7E83B536E14D}"/>
          </ac:spMkLst>
        </pc:spChg>
        <pc:spChg chg="mod">
          <ac:chgData name="Thomas" userId="efe85f2b-33f2-43f1-b114-9958ed12044a" providerId="ADAL" clId="{649DE49B-681C-49CE-A8D1-50820C733103}" dt="2020-09-20T14:42:18.359" v="7816" actId="164"/>
          <ac:spMkLst>
            <pc:docMk/>
            <pc:sldMk cId="1506437290" sldId="435"/>
            <ac:spMk id="11278" creationId="{1C0DAD9D-C201-456E-A61A-BDAB230DA660}"/>
          </ac:spMkLst>
        </pc:spChg>
        <pc:spChg chg="mod">
          <ac:chgData name="Thomas" userId="efe85f2b-33f2-43f1-b114-9958ed12044a" providerId="ADAL" clId="{649DE49B-681C-49CE-A8D1-50820C733103}" dt="2020-09-20T14:42:18.359" v="7816" actId="164"/>
          <ac:spMkLst>
            <pc:docMk/>
            <pc:sldMk cId="1506437290" sldId="435"/>
            <ac:spMk id="11279" creationId="{5D4248B4-36E7-48FD-9418-12288FE8B499}"/>
          </ac:spMkLst>
        </pc:spChg>
        <pc:spChg chg="mod">
          <ac:chgData name="Thomas" userId="efe85f2b-33f2-43f1-b114-9958ed12044a" providerId="ADAL" clId="{649DE49B-681C-49CE-A8D1-50820C733103}" dt="2020-09-20T14:36:49.217" v="7312" actId="164"/>
          <ac:spMkLst>
            <pc:docMk/>
            <pc:sldMk cId="1506437290" sldId="435"/>
            <ac:spMk id="11280" creationId="{092FEEB5-4CA4-4138-A0AC-BDD00EAEE694}"/>
          </ac:spMkLst>
        </pc:spChg>
        <pc:spChg chg="mod">
          <ac:chgData name="Thomas" userId="efe85f2b-33f2-43f1-b114-9958ed12044a" providerId="ADAL" clId="{649DE49B-681C-49CE-A8D1-50820C733103}" dt="2020-09-20T14:36:49.217" v="7312" actId="164"/>
          <ac:spMkLst>
            <pc:docMk/>
            <pc:sldMk cId="1506437290" sldId="435"/>
            <ac:spMk id="11281" creationId="{3E0B5112-F29F-45C4-A24E-C72820BA80F9}"/>
          </ac:spMkLst>
        </pc:spChg>
        <pc:spChg chg="mod">
          <ac:chgData name="Thomas" userId="efe85f2b-33f2-43f1-b114-9958ed12044a" providerId="ADAL" clId="{649DE49B-681C-49CE-A8D1-50820C733103}" dt="2020-09-20T14:36:49.217" v="7312" actId="164"/>
          <ac:spMkLst>
            <pc:docMk/>
            <pc:sldMk cId="1506437290" sldId="435"/>
            <ac:spMk id="11282" creationId="{C5750F30-3ED4-41FB-B22E-81BD3EB4185A}"/>
          </ac:spMkLst>
        </pc:spChg>
        <pc:spChg chg="mod">
          <ac:chgData name="Thomas" userId="efe85f2b-33f2-43f1-b114-9958ed12044a" providerId="ADAL" clId="{649DE49B-681C-49CE-A8D1-50820C733103}" dt="2020-09-20T14:36:49.217" v="7312" actId="164"/>
          <ac:spMkLst>
            <pc:docMk/>
            <pc:sldMk cId="1506437290" sldId="435"/>
            <ac:spMk id="11283" creationId="{221631CF-DA47-42B0-BE00-1CE69F0E9984}"/>
          </ac:spMkLst>
        </pc:spChg>
        <pc:spChg chg="mod">
          <ac:chgData name="Thomas" userId="efe85f2b-33f2-43f1-b114-9958ed12044a" providerId="ADAL" clId="{649DE49B-681C-49CE-A8D1-50820C733103}" dt="2020-09-20T14:36:49.217" v="7312" actId="164"/>
          <ac:spMkLst>
            <pc:docMk/>
            <pc:sldMk cId="1506437290" sldId="435"/>
            <ac:spMk id="11284" creationId="{507EE142-FEC7-480F-9814-1A7A6E0EF92B}"/>
          </ac:spMkLst>
        </pc:spChg>
        <pc:spChg chg="mod">
          <ac:chgData name="Thomas" userId="efe85f2b-33f2-43f1-b114-9958ed12044a" providerId="ADAL" clId="{649DE49B-681C-49CE-A8D1-50820C733103}" dt="2020-09-20T14:36:49.217" v="7312" actId="164"/>
          <ac:spMkLst>
            <pc:docMk/>
            <pc:sldMk cId="1506437290" sldId="435"/>
            <ac:spMk id="11285" creationId="{6C454BBF-F0FE-4CEA-BF5E-A4FAAD50590C}"/>
          </ac:spMkLst>
        </pc:spChg>
        <pc:spChg chg="mod">
          <ac:chgData name="Thomas" userId="efe85f2b-33f2-43f1-b114-9958ed12044a" providerId="ADAL" clId="{649DE49B-681C-49CE-A8D1-50820C733103}" dt="2020-09-20T14:36:49.217" v="7312" actId="164"/>
          <ac:spMkLst>
            <pc:docMk/>
            <pc:sldMk cId="1506437290" sldId="435"/>
            <ac:spMk id="11286" creationId="{2FFB30D3-493C-4BF8-A7EE-EB994EEE7B84}"/>
          </ac:spMkLst>
        </pc:spChg>
        <pc:spChg chg="mod">
          <ac:chgData name="Thomas" userId="efe85f2b-33f2-43f1-b114-9958ed12044a" providerId="ADAL" clId="{649DE49B-681C-49CE-A8D1-50820C733103}" dt="2020-09-20T14:36:49.217" v="7312" actId="164"/>
          <ac:spMkLst>
            <pc:docMk/>
            <pc:sldMk cId="1506437290" sldId="435"/>
            <ac:spMk id="11287" creationId="{0C2BCC8D-D284-4B29-92D0-05A3D99F8598}"/>
          </ac:spMkLst>
        </pc:spChg>
        <pc:grpChg chg="add mod">
          <ac:chgData name="Thomas" userId="efe85f2b-33f2-43f1-b114-9958ed12044a" providerId="ADAL" clId="{649DE49B-681C-49CE-A8D1-50820C733103}" dt="2020-09-20T14:36:49.217" v="7312" actId="164"/>
          <ac:grpSpMkLst>
            <pc:docMk/>
            <pc:sldMk cId="1506437290" sldId="435"/>
            <ac:grpSpMk id="4" creationId="{65ECB00F-FAFE-4C52-BBFF-CF1157E45520}"/>
          </ac:grpSpMkLst>
        </pc:grpChg>
        <pc:grpChg chg="add mod">
          <ac:chgData name="Thomas" userId="efe85f2b-33f2-43f1-b114-9958ed12044a" providerId="ADAL" clId="{649DE49B-681C-49CE-A8D1-50820C733103}" dt="2020-09-20T14:42:18.359" v="7816" actId="164"/>
          <ac:grpSpMkLst>
            <pc:docMk/>
            <pc:sldMk cId="1506437290" sldId="435"/>
            <ac:grpSpMk id="5" creationId="{27177446-3EBB-4402-A029-50657C2F7205}"/>
          </ac:grpSpMkLst>
        </pc:grpChg>
      </pc:sldChg>
      <pc:sldChg chg="addSp modSp new mod modNotesTx">
        <pc:chgData name="Thomas" userId="efe85f2b-33f2-43f1-b114-9958ed12044a" providerId="ADAL" clId="{649DE49B-681C-49CE-A8D1-50820C733103}" dt="2020-09-21T09:39:06.112" v="11589" actId="20577"/>
        <pc:sldMkLst>
          <pc:docMk/>
          <pc:sldMk cId="3049594288" sldId="436"/>
        </pc:sldMkLst>
        <pc:spChg chg="mod">
          <ac:chgData name="Thomas" userId="efe85f2b-33f2-43f1-b114-9958ed12044a" providerId="ADAL" clId="{649DE49B-681C-49CE-A8D1-50820C733103}" dt="2020-09-20T14:41:30.696" v="7718" actId="20577"/>
          <ac:spMkLst>
            <pc:docMk/>
            <pc:sldMk cId="3049594288" sldId="436"/>
            <ac:spMk id="2" creationId="{C2868130-9050-496F-BF26-4C00BD43B340}"/>
          </ac:spMkLst>
        </pc:spChg>
        <pc:spChg chg="mod">
          <ac:chgData name="Thomas" userId="efe85f2b-33f2-43f1-b114-9958ed12044a" providerId="ADAL" clId="{649DE49B-681C-49CE-A8D1-50820C733103}" dt="2020-09-20T14:54:56.628" v="7943" actId="20577"/>
          <ac:spMkLst>
            <pc:docMk/>
            <pc:sldMk cId="3049594288" sldId="436"/>
            <ac:spMk id="3" creationId="{4F5E9EB3-7756-4EFF-BDF6-9D090034F138}"/>
          </ac:spMkLst>
        </pc:spChg>
        <pc:spChg chg="mod">
          <ac:chgData name="Thomas" userId="efe85f2b-33f2-43f1-b114-9958ed12044a" providerId="ADAL" clId="{649DE49B-681C-49CE-A8D1-50820C733103}" dt="2020-09-20T14:36:54.122" v="7313"/>
          <ac:spMkLst>
            <pc:docMk/>
            <pc:sldMk cId="3049594288" sldId="436"/>
            <ac:spMk id="5" creationId="{5C6B81D6-56B8-4CF6-9A16-084039A96C02}"/>
          </ac:spMkLst>
        </pc:spChg>
        <pc:spChg chg="mod">
          <ac:chgData name="Thomas" userId="efe85f2b-33f2-43f1-b114-9958ed12044a" providerId="ADAL" clId="{649DE49B-681C-49CE-A8D1-50820C733103}" dt="2020-09-20T14:36:54.122" v="7313"/>
          <ac:spMkLst>
            <pc:docMk/>
            <pc:sldMk cId="3049594288" sldId="436"/>
            <ac:spMk id="6" creationId="{630EA1E3-A417-4E14-9F93-B30FAA31E918}"/>
          </ac:spMkLst>
        </pc:spChg>
        <pc:spChg chg="mod">
          <ac:chgData name="Thomas" userId="efe85f2b-33f2-43f1-b114-9958ed12044a" providerId="ADAL" clId="{649DE49B-681C-49CE-A8D1-50820C733103}" dt="2020-09-20T14:36:54.122" v="7313"/>
          <ac:spMkLst>
            <pc:docMk/>
            <pc:sldMk cId="3049594288" sldId="436"/>
            <ac:spMk id="7" creationId="{A4D63158-02E2-4D79-8779-D8E4AA236A11}"/>
          </ac:spMkLst>
        </pc:spChg>
        <pc:spChg chg="mod">
          <ac:chgData name="Thomas" userId="efe85f2b-33f2-43f1-b114-9958ed12044a" providerId="ADAL" clId="{649DE49B-681C-49CE-A8D1-50820C733103}" dt="2020-09-20T14:36:54.122" v="7313"/>
          <ac:spMkLst>
            <pc:docMk/>
            <pc:sldMk cId="3049594288" sldId="436"/>
            <ac:spMk id="8" creationId="{2E77B87E-8C13-420E-849A-2447B8D780C8}"/>
          </ac:spMkLst>
        </pc:spChg>
        <pc:spChg chg="mod">
          <ac:chgData name="Thomas" userId="efe85f2b-33f2-43f1-b114-9958ed12044a" providerId="ADAL" clId="{649DE49B-681C-49CE-A8D1-50820C733103}" dt="2020-09-20T14:36:54.122" v="7313"/>
          <ac:spMkLst>
            <pc:docMk/>
            <pc:sldMk cId="3049594288" sldId="436"/>
            <ac:spMk id="9" creationId="{EEA41F31-C63C-4C81-9833-FF506ED936EB}"/>
          </ac:spMkLst>
        </pc:spChg>
        <pc:spChg chg="mod">
          <ac:chgData name="Thomas" userId="efe85f2b-33f2-43f1-b114-9958ed12044a" providerId="ADAL" clId="{649DE49B-681C-49CE-A8D1-50820C733103}" dt="2020-09-20T14:36:54.122" v="7313"/>
          <ac:spMkLst>
            <pc:docMk/>
            <pc:sldMk cId="3049594288" sldId="436"/>
            <ac:spMk id="10" creationId="{1AAEF4DE-6D85-4902-ABC0-9915DE23370E}"/>
          </ac:spMkLst>
        </pc:spChg>
        <pc:spChg chg="mod">
          <ac:chgData name="Thomas" userId="efe85f2b-33f2-43f1-b114-9958ed12044a" providerId="ADAL" clId="{649DE49B-681C-49CE-A8D1-50820C733103}" dt="2020-09-20T14:36:54.122" v="7313"/>
          <ac:spMkLst>
            <pc:docMk/>
            <pc:sldMk cId="3049594288" sldId="436"/>
            <ac:spMk id="11" creationId="{C192AE1A-96A9-4D52-91FF-708BEC89D2E4}"/>
          </ac:spMkLst>
        </pc:spChg>
        <pc:spChg chg="mod">
          <ac:chgData name="Thomas" userId="efe85f2b-33f2-43f1-b114-9958ed12044a" providerId="ADAL" clId="{649DE49B-681C-49CE-A8D1-50820C733103}" dt="2020-09-20T14:36:54.122" v="7313"/>
          <ac:spMkLst>
            <pc:docMk/>
            <pc:sldMk cId="3049594288" sldId="436"/>
            <ac:spMk id="12" creationId="{24CF044A-9E09-415E-9BD5-7AE6218B1EE1}"/>
          </ac:spMkLst>
        </pc:spChg>
        <pc:spChg chg="mod">
          <ac:chgData name="Thomas" userId="efe85f2b-33f2-43f1-b114-9958ed12044a" providerId="ADAL" clId="{649DE49B-681C-49CE-A8D1-50820C733103}" dt="2020-09-20T14:36:54.122" v="7313"/>
          <ac:spMkLst>
            <pc:docMk/>
            <pc:sldMk cId="3049594288" sldId="436"/>
            <ac:spMk id="13" creationId="{FD086370-23FC-4189-B8D7-718FA178CDDD}"/>
          </ac:spMkLst>
        </pc:spChg>
        <pc:spChg chg="mod">
          <ac:chgData name="Thomas" userId="efe85f2b-33f2-43f1-b114-9958ed12044a" providerId="ADAL" clId="{649DE49B-681C-49CE-A8D1-50820C733103}" dt="2020-09-20T14:36:54.122" v="7313"/>
          <ac:spMkLst>
            <pc:docMk/>
            <pc:sldMk cId="3049594288" sldId="436"/>
            <ac:spMk id="14" creationId="{7528764C-7BCD-4F44-9BF7-75FC5CFEF165}"/>
          </ac:spMkLst>
        </pc:spChg>
        <pc:spChg chg="mod">
          <ac:chgData name="Thomas" userId="efe85f2b-33f2-43f1-b114-9958ed12044a" providerId="ADAL" clId="{649DE49B-681C-49CE-A8D1-50820C733103}" dt="2020-09-20T14:42:41.362" v="7817"/>
          <ac:spMkLst>
            <pc:docMk/>
            <pc:sldMk cId="3049594288" sldId="436"/>
            <ac:spMk id="16" creationId="{99296061-B19A-4C03-BE81-61736DB8DB2C}"/>
          </ac:spMkLst>
        </pc:spChg>
        <pc:spChg chg="mod">
          <ac:chgData name="Thomas" userId="efe85f2b-33f2-43f1-b114-9958ed12044a" providerId="ADAL" clId="{649DE49B-681C-49CE-A8D1-50820C733103}" dt="2020-09-20T14:42:41.362" v="7817"/>
          <ac:spMkLst>
            <pc:docMk/>
            <pc:sldMk cId="3049594288" sldId="436"/>
            <ac:spMk id="17" creationId="{EA628775-E818-4C4A-816D-A65A66996E6A}"/>
          </ac:spMkLst>
        </pc:spChg>
        <pc:spChg chg="mod">
          <ac:chgData name="Thomas" userId="efe85f2b-33f2-43f1-b114-9958ed12044a" providerId="ADAL" clId="{649DE49B-681C-49CE-A8D1-50820C733103}" dt="2020-09-20T14:42:41.362" v="7817"/>
          <ac:spMkLst>
            <pc:docMk/>
            <pc:sldMk cId="3049594288" sldId="436"/>
            <ac:spMk id="18" creationId="{2236C5B7-676E-42ED-A3E5-38DE9941631C}"/>
          </ac:spMkLst>
        </pc:spChg>
        <pc:spChg chg="mod">
          <ac:chgData name="Thomas" userId="efe85f2b-33f2-43f1-b114-9958ed12044a" providerId="ADAL" clId="{649DE49B-681C-49CE-A8D1-50820C733103}" dt="2020-09-20T14:42:41.362" v="7817"/>
          <ac:spMkLst>
            <pc:docMk/>
            <pc:sldMk cId="3049594288" sldId="436"/>
            <ac:spMk id="19" creationId="{A7789724-150C-47A4-A545-89ECEB3691C8}"/>
          </ac:spMkLst>
        </pc:spChg>
        <pc:spChg chg="mod">
          <ac:chgData name="Thomas" userId="efe85f2b-33f2-43f1-b114-9958ed12044a" providerId="ADAL" clId="{649DE49B-681C-49CE-A8D1-50820C733103}" dt="2020-09-20T14:42:41.362" v="7817"/>
          <ac:spMkLst>
            <pc:docMk/>
            <pc:sldMk cId="3049594288" sldId="436"/>
            <ac:spMk id="20" creationId="{607EF175-F011-411C-9F0D-F6766F84B4E6}"/>
          </ac:spMkLst>
        </pc:spChg>
        <pc:spChg chg="mod">
          <ac:chgData name="Thomas" userId="efe85f2b-33f2-43f1-b114-9958ed12044a" providerId="ADAL" clId="{649DE49B-681C-49CE-A8D1-50820C733103}" dt="2020-09-20T14:42:41.362" v="7817"/>
          <ac:spMkLst>
            <pc:docMk/>
            <pc:sldMk cId="3049594288" sldId="436"/>
            <ac:spMk id="21" creationId="{6525DB11-47E6-4900-980F-57666B0871C7}"/>
          </ac:spMkLst>
        </pc:spChg>
        <pc:spChg chg="mod">
          <ac:chgData name="Thomas" userId="efe85f2b-33f2-43f1-b114-9958ed12044a" providerId="ADAL" clId="{649DE49B-681C-49CE-A8D1-50820C733103}" dt="2020-09-20T14:42:41.362" v="7817"/>
          <ac:spMkLst>
            <pc:docMk/>
            <pc:sldMk cId="3049594288" sldId="436"/>
            <ac:spMk id="22" creationId="{A62BF588-331C-4D22-9C18-779668011D56}"/>
          </ac:spMkLst>
        </pc:spChg>
        <pc:spChg chg="mod">
          <ac:chgData name="Thomas" userId="efe85f2b-33f2-43f1-b114-9958ed12044a" providerId="ADAL" clId="{649DE49B-681C-49CE-A8D1-50820C733103}" dt="2020-09-20T14:42:41.362" v="7817"/>
          <ac:spMkLst>
            <pc:docMk/>
            <pc:sldMk cId="3049594288" sldId="436"/>
            <ac:spMk id="23" creationId="{836C0639-33A5-4B80-B78F-395CCA23BBDA}"/>
          </ac:spMkLst>
        </pc:spChg>
        <pc:spChg chg="mod">
          <ac:chgData name="Thomas" userId="efe85f2b-33f2-43f1-b114-9958ed12044a" providerId="ADAL" clId="{649DE49B-681C-49CE-A8D1-50820C733103}" dt="2020-09-20T14:42:41.362" v="7817"/>
          <ac:spMkLst>
            <pc:docMk/>
            <pc:sldMk cId="3049594288" sldId="436"/>
            <ac:spMk id="24" creationId="{5FE99979-AC43-4D80-B2ED-318D9AD0F85A}"/>
          </ac:spMkLst>
        </pc:spChg>
        <pc:spChg chg="mod">
          <ac:chgData name="Thomas" userId="efe85f2b-33f2-43f1-b114-9958ed12044a" providerId="ADAL" clId="{649DE49B-681C-49CE-A8D1-50820C733103}" dt="2020-09-20T14:42:41.362" v="7817"/>
          <ac:spMkLst>
            <pc:docMk/>
            <pc:sldMk cId="3049594288" sldId="436"/>
            <ac:spMk id="25" creationId="{F29876A9-EDEF-48F3-B1CF-D666CEB1C563}"/>
          </ac:spMkLst>
        </pc:spChg>
        <pc:spChg chg="add mod">
          <ac:chgData name="Thomas" userId="efe85f2b-33f2-43f1-b114-9958ed12044a" providerId="ADAL" clId="{649DE49B-681C-49CE-A8D1-50820C733103}" dt="2020-09-20T14:43:26.753" v="7835" actId="1076"/>
          <ac:spMkLst>
            <pc:docMk/>
            <pc:sldMk cId="3049594288" sldId="436"/>
            <ac:spMk id="27" creationId="{3D2CD377-84A9-45E6-A621-EB499D37FD08}"/>
          </ac:spMkLst>
        </pc:spChg>
        <pc:spChg chg="add mod">
          <ac:chgData name="Thomas" userId="efe85f2b-33f2-43f1-b114-9958ed12044a" providerId="ADAL" clId="{649DE49B-681C-49CE-A8D1-50820C733103}" dt="2020-09-20T14:43:57.922" v="7847" actId="1076"/>
          <ac:spMkLst>
            <pc:docMk/>
            <pc:sldMk cId="3049594288" sldId="436"/>
            <ac:spMk id="29" creationId="{3EE6475C-FB03-4FDA-8F4B-59DF38F3CD06}"/>
          </ac:spMkLst>
        </pc:spChg>
        <pc:grpChg chg="add mod">
          <ac:chgData name="Thomas" userId="efe85f2b-33f2-43f1-b114-9958ed12044a" providerId="ADAL" clId="{649DE49B-681C-49CE-A8D1-50820C733103}" dt="2020-09-20T14:43:35.402" v="7837" actId="14100"/>
          <ac:grpSpMkLst>
            <pc:docMk/>
            <pc:sldMk cId="3049594288" sldId="436"/>
            <ac:grpSpMk id="4" creationId="{07B36583-5BAD-4189-944B-CBC7F6E197B4}"/>
          </ac:grpSpMkLst>
        </pc:grpChg>
        <pc:grpChg chg="add mod">
          <ac:chgData name="Thomas" userId="efe85f2b-33f2-43f1-b114-9958ed12044a" providerId="ADAL" clId="{649DE49B-681C-49CE-A8D1-50820C733103}" dt="2020-09-20T14:43:24.307" v="7834" actId="1076"/>
          <ac:grpSpMkLst>
            <pc:docMk/>
            <pc:sldMk cId="3049594288" sldId="436"/>
            <ac:grpSpMk id="15" creationId="{CCB4D93F-A012-4C7A-A1D8-EC9FC0E4A611}"/>
          </ac:grpSpMkLst>
        </pc:grpChg>
      </pc:sldChg>
      <pc:sldChg chg="modSp new mod modNotesTx">
        <pc:chgData name="Thomas" userId="efe85f2b-33f2-43f1-b114-9958ed12044a" providerId="ADAL" clId="{649DE49B-681C-49CE-A8D1-50820C733103}" dt="2020-09-21T12:03:22.785" v="22057" actId="20577"/>
        <pc:sldMkLst>
          <pc:docMk/>
          <pc:sldMk cId="3537774483" sldId="437"/>
        </pc:sldMkLst>
        <pc:spChg chg="mod">
          <ac:chgData name="Thomas" userId="efe85f2b-33f2-43f1-b114-9958ed12044a" providerId="ADAL" clId="{649DE49B-681C-49CE-A8D1-50820C733103}" dt="2020-09-20T14:56:33.721" v="7946" actId="20577"/>
          <ac:spMkLst>
            <pc:docMk/>
            <pc:sldMk cId="3537774483" sldId="437"/>
            <ac:spMk id="2" creationId="{BB4F5FBB-A5C7-4E14-A9E5-B02A41CE37AC}"/>
          </ac:spMkLst>
        </pc:spChg>
        <pc:spChg chg="mod">
          <ac:chgData name="Thomas" userId="efe85f2b-33f2-43f1-b114-9958ed12044a" providerId="ADAL" clId="{649DE49B-681C-49CE-A8D1-50820C733103}" dt="2020-09-20T15:12:37.845" v="8710" actId="58"/>
          <ac:spMkLst>
            <pc:docMk/>
            <pc:sldMk cId="3537774483" sldId="437"/>
            <ac:spMk id="3" creationId="{C745CA49-477E-47A3-AA1F-BFCE4058F1A8}"/>
          </ac:spMkLst>
        </pc:spChg>
      </pc:sldChg>
      <pc:sldChg chg="modSp new del mod">
        <pc:chgData name="Thomas" userId="efe85f2b-33f2-43f1-b114-9958ed12044a" providerId="ADAL" clId="{649DE49B-681C-49CE-A8D1-50820C733103}" dt="2020-09-20T14:32:37.071" v="7226" actId="47"/>
        <pc:sldMkLst>
          <pc:docMk/>
          <pc:sldMk cId="4040403885" sldId="437"/>
        </pc:sldMkLst>
        <pc:spChg chg="mod">
          <ac:chgData name="Thomas" userId="efe85f2b-33f2-43f1-b114-9958ed12044a" providerId="ADAL" clId="{649DE49B-681C-49CE-A8D1-50820C733103}" dt="2020-09-20T14:32:34.487" v="7225" actId="15"/>
          <ac:spMkLst>
            <pc:docMk/>
            <pc:sldMk cId="4040403885" sldId="437"/>
            <ac:spMk id="3" creationId="{1604582D-6CAB-493C-96EC-4938531EEC98}"/>
          </ac:spMkLst>
        </pc:spChg>
      </pc:sldChg>
      <pc:sldChg chg="modSp new mod modNotesTx">
        <pc:chgData name="Thomas" userId="efe85f2b-33f2-43f1-b114-9958ed12044a" providerId="ADAL" clId="{649DE49B-681C-49CE-A8D1-50820C733103}" dt="2020-09-21T12:04:06.595" v="22300" actId="5793"/>
        <pc:sldMkLst>
          <pc:docMk/>
          <pc:sldMk cId="817605593" sldId="438"/>
        </pc:sldMkLst>
        <pc:spChg chg="mod">
          <ac:chgData name="Thomas" userId="efe85f2b-33f2-43f1-b114-9958ed12044a" providerId="ADAL" clId="{649DE49B-681C-49CE-A8D1-50820C733103}" dt="2020-09-20T14:59:08.162" v="8146" actId="20577"/>
          <ac:spMkLst>
            <pc:docMk/>
            <pc:sldMk cId="817605593" sldId="438"/>
            <ac:spMk id="2" creationId="{03988A29-0E9E-4741-9639-4E153A72B083}"/>
          </ac:spMkLst>
        </pc:spChg>
        <pc:spChg chg="mod">
          <ac:chgData name="Thomas" userId="efe85f2b-33f2-43f1-b114-9958ed12044a" providerId="ADAL" clId="{649DE49B-681C-49CE-A8D1-50820C733103}" dt="2020-09-21T12:00:33.620" v="21448" actId="20577"/>
          <ac:spMkLst>
            <pc:docMk/>
            <pc:sldMk cId="817605593" sldId="438"/>
            <ac:spMk id="3" creationId="{7E25BAFA-9000-444C-B49D-B5C2E29183EF}"/>
          </ac:spMkLst>
        </pc:spChg>
      </pc:sldChg>
      <pc:sldChg chg="modSp new add del mod modNotesTx">
        <pc:chgData name="Thomas" userId="efe85f2b-33f2-43f1-b114-9958ed12044a" providerId="ADAL" clId="{649DE49B-681C-49CE-A8D1-50820C733103}" dt="2020-09-21T12:29:28.903" v="26127" actId="20577"/>
        <pc:sldMkLst>
          <pc:docMk/>
          <pc:sldMk cId="2640873991" sldId="439"/>
        </pc:sldMkLst>
        <pc:spChg chg="mod">
          <ac:chgData name="Thomas" userId="efe85f2b-33f2-43f1-b114-9958ed12044a" providerId="ADAL" clId="{649DE49B-681C-49CE-A8D1-50820C733103}" dt="2020-09-21T12:24:57.317" v="24717" actId="20577"/>
          <ac:spMkLst>
            <pc:docMk/>
            <pc:sldMk cId="2640873991" sldId="439"/>
            <ac:spMk id="2" creationId="{9816497E-1B08-4336-AD6E-FF77B5277806}"/>
          </ac:spMkLst>
        </pc:spChg>
        <pc:spChg chg="mod">
          <ac:chgData name="Thomas" userId="efe85f2b-33f2-43f1-b114-9958ed12044a" providerId="ADAL" clId="{649DE49B-681C-49CE-A8D1-50820C733103}" dt="2020-09-21T12:26:27.607" v="25063" actId="20577"/>
          <ac:spMkLst>
            <pc:docMk/>
            <pc:sldMk cId="2640873991" sldId="439"/>
            <ac:spMk id="3" creationId="{6D47698F-5853-40FF-8B88-5D2F54217D86}"/>
          </ac:spMkLst>
        </pc:spChg>
      </pc:sldChg>
      <pc:sldChg chg="addSp delSp modSp new mod modNotesTx">
        <pc:chgData name="Thomas" userId="efe85f2b-33f2-43f1-b114-9958ed12044a" providerId="ADAL" clId="{649DE49B-681C-49CE-A8D1-50820C733103}" dt="2020-09-21T09:59:06.695" v="14392" actId="20577"/>
        <pc:sldMkLst>
          <pc:docMk/>
          <pc:sldMk cId="3216695776" sldId="440"/>
        </pc:sldMkLst>
        <pc:spChg chg="mod">
          <ac:chgData name="Thomas" userId="efe85f2b-33f2-43f1-b114-9958ed12044a" providerId="ADAL" clId="{649DE49B-681C-49CE-A8D1-50820C733103}" dt="2020-09-21T08:24:08.300" v="8829" actId="20577"/>
          <ac:spMkLst>
            <pc:docMk/>
            <pc:sldMk cId="3216695776" sldId="440"/>
            <ac:spMk id="2" creationId="{63338E33-D8FB-4096-8B43-C51053319BB7}"/>
          </ac:spMkLst>
        </pc:spChg>
        <pc:spChg chg="mod">
          <ac:chgData name="Thomas" userId="efe85f2b-33f2-43f1-b114-9958ed12044a" providerId="ADAL" clId="{649DE49B-681C-49CE-A8D1-50820C733103}" dt="2020-09-21T09:01:00.162" v="9938" actId="27636"/>
          <ac:spMkLst>
            <pc:docMk/>
            <pc:sldMk cId="3216695776" sldId="440"/>
            <ac:spMk id="3" creationId="{51345C9C-AF32-48F7-8CAC-A9F333C0BC16}"/>
          </ac:spMkLst>
        </pc:spChg>
        <pc:spChg chg="mod">
          <ac:chgData name="Thomas" userId="efe85f2b-33f2-43f1-b114-9958ed12044a" providerId="ADAL" clId="{649DE49B-681C-49CE-A8D1-50820C733103}" dt="2020-09-21T09:01:00.601" v="9939"/>
          <ac:spMkLst>
            <pc:docMk/>
            <pc:sldMk cId="3216695776" sldId="440"/>
            <ac:spMk id="5" creationId="{C21B0796-20E0-4D43-98F5-2754B7010ABC}"/>
          </ac:spMkLst>
        </pc:spChg>
        <pc:spChg chg="mod">
          <ac:chgData name="Thomas" userId="efe85f2b-33f2-43f1-b114-9958ed12044a" providerId="ADAL" clId="{649DE49B-681C-49CE-A8D1-50820C733103}" dt="2020-09-21T09:01:00.601" v="9939"/>
          <ac:spMkLst>
            <pc:docMk/>
            <pc:sldMk cId="3216695776" sldId="440"/>
            <ac:spMk id="6" creationId="{1AF904F3-0D86-49A2-BAAC-41C8EA259AA7}"/>
          </ac:spMkLst>
        </pc:spChg>
        <pc:spChg chg="mod">
          <ac:chgData name="Thomas" userId="efe85f2b-33f2-43f1-b114-9958ed12044a" providerId="ADAL" clId="{649DE49B-681C-49CE-A8D1-50820C733103}" dt="2020-09-21T09:01:00.601" v="9939"/>
          <ac:spMkLst>
            <pc:docMk/>
            <pc:sldMk cId="3216695776" sldId="440"/>
            <ac:spMk id="7" creationId="{92144EF9-01E2-4839-8C80-15309991CA2B}"/>
          </ac:spMkLst>
        </pc:spChg>
        <pc:spChg chg="mod">
          <ac:chgData name="Thomas" userId="efe85f2b-33f2-43f1-b114-9958ed12044a" providerId="ADAL" clId="{649DE49B-681C-49CE-A8D1-50820C733103}" dt="2020-09-21T09:01:00.601" v="9939"/>
          <ac:spMkLst>
            <pc:docMk/>
            <pc:sldMk cId="3216695776" sldId="440"/>
            <ac:spMk id="8" creationId="{692359F6-1363-49E7-A844-AD9EA6FC5D71}"/>
          </ac:spMkLst>
        </pc:spChg>
        <pc:spChg chg="mod">
          <ac:chgData name="Thomas" userId="efe85f2b-33f2-43f1-b114-9958ed12044a" providerId="ADAL" clId="{649DE49B-681C-49CE-A8D1-50820C733103}" dt="2020-09-21T09:01:00.601" v="9939"/>
          <ac:spMkLst>
            <pc:docMk/>
            <pc:sldMk cId="3216695776" sldId="440"/>
            <ac:spMk id="9" creationId="{EC884EC8-EEA4-468B-916A-5DCADC5B34E0}"/>
          </ac:spMkLst>
        </pc:spChg>
        <pc:spChg chg="mod">
          <ac:chgData name="Thomas" userId="efe85f2b-33f2-43f1-b114-9958ed12044a" providerId="ADAL" clId="{649DE49B-681C-49CE-A8D1-50820C733103}" dt="2020-09-21T09:01:00.601" v="9939"/>
          <ac:spMkLst>
            <pc:docMk/>
            <pc:sldMk cId="3216695776" sldId="440"/>
            <ac:spMk id="10" creationId="{47B8DD7D-4686-46EB-98DB-DC826A98EEA9}"/>
          </ac:spMkLst>
        </pc:spChg>
        <pc:spChg chg="mod">
          <ac:chgData name="Thomas" userId="efe85f2b-33f2-43f1-b114-9958ed12044a" providerId="ADAL" clId="{649DE49B-681C-49CE-A8D1-50820C733103}" dt="2020-09-21T09:01:00.601" v="9939"/>
          <ac:spMkLst>
            <pc:docMk/>
            <pc:sldMk cId="3216695776" sldId="440"/>
            <ac:spMk id="11" creationId="{A2607046-8EFC-4A3D-A433-628DCCE7F139}"/>
          </ac:spMkLst>
        </pc:spChg>
        <pc:spChg chg="mod">
          <ac:chgData name="Thomas" userId="efe85f2b-33f2-43f1-b114-9958ed12044a" providerId="ADAL" clId="{649DE49B-681C-49CE-A8D1-50820C733103}" dt="2020-09-21T09:01:00.601" v="9939"/>
          <ac:spMkLst>
            <pc:docMk/>
            <pc:sldMk cId="3216695776" sldId="440"/>
            <ac:spMk id="12" creationId="{1314BB78-1A05-4BFF-A397-BAED4932BDE2}"/>
          </ac:spMkLst>
        </pc:spChg>
        <pc:spChg chg="mod">
          <ac:chgData name="Thomas" userId="efe85f2b-33f2-43f1-b114-9958ed12044a" providerId="ADAL" clId="{649DE49B-681C-49CE-A8D1-50820C733103}" dt="2020-09-21T09:01:00.601" v="9939"/>
          <ac:spMkLst>
            <pc:docMk/>
            <pc:sldMk cId="3216695776" sldId="440"/>
            <ac:spMk id="13" creationId="{E8618757-3C79-4FA3-AAC2-4B123F3A3FC7}"/>
          </ac:spMkLst>
        </pc:spChg>
        <pc:spChg chg="mod">
          <ac:chgData name="Thomas" userId="efe85f2b-33f2-43f1-b114-9958ed12044a" providerId="ADAL" clId="{649DE49B-681C-49CE-A8D1-50820C733103}" dt="2020-09-21T09:01:00.601" v="9939"/>
          <ac:spMkLst>
            <pc:docMk/>
            <pc:sldMk cId="3216695776" sldId="440"/>
            <ac:spMk id="14" creationId="{58A2F62A-5547-41B6-97EC-DE028B484451}"/>
          </ac:spMkLst>
        </pc:spChg>
        <pc:spChg chg="mod">
          <ac:chgData name="Thomas" userId="efe85f2b-33f2-43f1-b114-9958ed12044a" providerId="ADAL" clId="{649DE49B-681C-49CE-A8D1-50820C733103}" dt="2020-09-21T09:53:50.189" v="12844"/>
          <ac:spMkLst>
            <pc:docMk/>
            <pc:sldMk cId="3216695776" sldId="440"/>
            <ac:spMk id="16" creationId="{A4486C84-19A7-41EB-91EC-CEE1E145E916}"/>
          </ac:spMkLst>
        </pc:spChg>
        <pc:spChg chg="mod">
          <ac:chgData name="Thomas" userId="efe85f2b-33f2-43f1-b114-9958ed12044a" providerId="ADAL" clId="{649DE49B-681C-49CE-A8D1-50820C733103}" dt="2020-09-21T09:53:50.189" v="12844"/>
          <ac:spMkLst>
            <pc:docMk/>
            <pc:sldMk cId="3216695776" sldId="440"/>
            <ac:spMk id="17" creationId="{F0EC66B7-FF4E-47D7-BD5F-71F2ED43C327}"/>
          </ac:spMkLst>
        </pc:spChg>
        <pc:spChg chg="mod">
          <ac:chgData name="Thomas" userId="efe85f2b-33f2-43f1-b114-9958ed12044a" providerId="ADAL" clId="{649DE49B-681C-49CE-A8D1-50820C733103}" dt="2020-09-21T09:53:50.189" v="12844"/>
          <ac:spMkLst>
            <pc:docMk/>
            <pc:sldMk cId="3216695776" sldId="440"/>
            <ac:spMk id="18" creationId="{F3CE84BD-C7EE-45E9-AB30-F6D9B9F6501C}"/>
          </ac:spMkLst>
        </pc:spChg>
        <pc:spChg chg="mod">
          <ac:chgData name="Thomas" userId="efe85f2b-33f2-43f1-b114-9958ed12044a" providerId="ADAL" clId="{649DE49B-681C-49CE-A8D1-50820C733103}" dt="2020-09-21T09:53:50.189" v="12844"/>
          <ac:spMkLst>
            <pc:docMk/>
            <pc:sldMk cId="3216695776" sldId="440"/>
            <ac:spMk id="19" creationId="{E25C42E4-C948-414C-9FA1-D0AF35232FF2}"/>
          </ac:spMkLst>
        </pc:spChg>
        <pc:spChg chg="mod">
          <ac:chgData name="Thomas" userId="efe85f2b-33f2-43f1-b114-9958ed12044a" providerId="ADAL" clId="{649DE49B-681C-49CE-A8D1-50820C733103}" dt="2020-09-21T09:53:50.189" v="12844"/>
          <ac:spMkLst>
            <pc:docMk/>
            <pc:sldMk cId="3216695776" sldId="440"/>
            <ac:spMk id="20" creationId="{7C608445-8A5E-4F54-B7B3-5F936F286191}"/>
          </ac:spMkLst>
        </pc:spChg>
        <pc:spChg chg="mod">
          <ac:chgData name="Thomas" userId="efe85f2b-33f2-43f1-b114-9958ed12044a" providerId="ADAL" clId="{649DE49B-681C-49CE-A8D1-50820C733103}" dt="2020-09-21T09:53:50.189" v="12844"/>
          <ac:spMkLst>
            <pc:docMk/>
            <pc:sldMk cId="3216695776" sldId="440"/>
            <ac:spMk id="21" creationId="{8A05D3EF-B05B-447B-859A-46A081766E12}"/>
          </ac:spMkLst>
        </pc:spChg>
        <pc:spChg chg="mod">
          <ac:chgData name="Thomas" userId="efe85f2b-33f2-43f1-b114-9958ed12044a" providerId="ADAL" clId="{649DE49B-681C-49CE-A8D1-50820C733103}" dt="2020-09-21T09:53:50.189" v="12844"/>
          <ac:spMkLst>
            <pc:docMk/>
            <pc:sldMk cId="3216695776" sldId="440"/>
            <ac:spMk id="22" creationId="{EB933944-EB67-4BC3-B0CA-8E7D9EECE06E}"/>
          </ac:spMkLst>
        </pc:spChg>
        <pc:spChg chg="mod">
          <ac:chgData name="Thomas" userId="efe85f2b-33f2-43f1-b114-9958ed12044a" providerId="ADAL" clId="{649DE49B-681C-49CE-A8D1-50820C733103}" dt="2020-09-21T09:53:50.189" v="12844"/>
          <ac:spMkLst>
            <pc:docMk/>
            <pc:sldMk cId="3216695776" sldId="440"/>
            <ac:spMk id="23" creationId="{1A4CDEB9-4BDC-4E6A-969B-5CE48BD9EBCF}"/>
          </ac:spMkLst>
        </pc:spChg>
        <pc:spChg chg="mod">
          <ac:chgData name="Thomas" userId="efe85f2b-33f2-43f1-b114-9958ed12044a" providerId="ADAL" clId="{649DE49B-681C-49CE-A8D1-50820C733103}" dt="2020-09-21T09:53:50.189" v="12844"/>
          <ac:spMkLst>
            <pc:docMk/>
            <pc:sldMk cId="3216695776" sldId="440"/>
            <ac:spMk id="24" creationId="{1C7C855C-8F8B-4271-8233-54B7226D761A}"/>
          </ac:spMkLst>
        </pc:spChg>
        <pc:spChg chg="mod">
          <ac:chgData name="Thomas" userId="efe85f2b-33f2-43f1-b114-9958ed12044a" providerId="ADAL" clId="{649DE49B-681C-49CE-A8D1-50820C733103}" dt="2020-09-21T09:53:50.189" v="12844"/>
          <ac:spMkLst>
            <pc:docMk/>
            <pc:sldMk cId="3216695776" sldId="440"/>
            <ac:spMk id="25" creationId="{AD238BC3-6981-4832-9400-2AF1C4E25C20}"/>
          </ac:spMkLst>
        </pc:spChg>
        <pc:grpChg chg="add del mod">
          <ac:chgData name="Thomas" userId="efe85f2b-33f2-43f1-b114-9958ed12044a" providerId="ADAL" clId="{649DE49B-681C-49CE-A8D1-50820C733103}" dt="2020-09-21T09:53:49.695" v="12843" actId="478"/>
          <ac:grpSpMkLst>
            <pc:docMk/>
            <pc:sldMk cId="3216695776" sldId="440"/>
            <ac:grpSpMk id="4" creationId="{00FA8002-8A37-4557-A57D-BDC63364BC71}"/>
          </ac:grpSpMkLst>
        </pc:grpChg>
        <pc:grpChg chg="add mod">
          <ac:chgData name="Thomas" userId="efe85f2b-33f2-43f1-b114-9958ed12044a" providerId="ADAL" clId="{649DE49B-681C-49CE-A8D1-50820C733103}" dt="2020-09-21T09:53:50.189" v="12844"/>
          <ac:grpSpMkLst>
            <pc:docMk/>
            <pc:sldMk cId="3216695776" sldId="440"/>
            <ac:grpSpMk id="15" creationId="{7C4C37F4-76BA-432E-8530-083B3290B4BE}"/>
          </ac:grpSpMkLst>
        </pc:grpChg>
      </pc:sldChg>
      <pc:sldChg chg="addSp delSp modSp new mod modNotesTx">
        <pc:chgData name="Thomas" userId="efe85f2b-33f2-43f1-b114-9958ed12044a" providerId="ADAL" clId="{649DE49B-681C-49CE-A8D1-50820C733103}" dt="2020-09-21T09:56:12.638" v="13518" actId="20577"/>
        <pc:sldMkLst>
          <pc:docMk/>
          <pc:sldMk cId="3935804770" sldId="441"/>
        </pc:sldMkLst>
        <pc:spChg chg="mod">
          <ac:chgData name="Thomas" userId="efe85f2b-33f2-43f1-b114-9958ed12044a" providerId="ADAL" clId="{649DE49B-681C-49CE-A8D1-50820C733103}" dt="2020-09-21T08:31:24.339" v="9468" actId="20577"/>
          <ac:spMkLst>
            <pc:docMk/>
            <pc:sldMk cId="3935804770" sldId="441"/>
            <ac:spMk id="2" creationId="{E294B03A-A381-4712-A99B-1E074051BBAE}"/>
          </ac:spMkLst>
        </pc:spChg>
        <pc:spChg chg="mod">
          <ac:chgData name="Thomas" userId="efe85f2b-33f2-43f1-b114-9958ed12044a" providerId="ADAL" clId="{649DE49B-681C-49CE-A8D1-50820C733103}" dt="2020-09-21T08:35:02.284" v="9929" actId="20577"/>
          <ac:spMkLst>
            <pc:docMk/>
            <pc:sldMk cId="3935804770" sldId="441"/>
            <ac:spMk id="3" creationId="{2820ECA8-94DA-4699-828C-D47E11817397}"/>
          </ac:spMkLst>
        </pc:spChg>
        <pc:spChg chg="mod">
          <ac:chgData name="Thomas" userId="efe85f2b-33f2-43f1-b114-9958ed12044a" providerId="ADAL" clId="{649DE49B-681C-49CE-A8D1-50820C733103}" dt="2020-09-21T08:31:38.619" v="9469"/>
          <ac:spMkLst>
            <pc:docMk/>
            <pc:sldMk cId="3935804770" sldId="441"/>
            <ac:spMk id="5" creationId="{E2ED058C-EF34-4F1A-A7FD-C40E26C099CF}"/>
          </ac:spMkLst>
        </pc:spChg>
        <pc:spChg chg="mod">
          <ac:chgData name="Thomas" userId="efe85f2b-33f2-43f1-b114-9958ed12044a" providerId="ADAL" clId="{649DE49B-681C-49CE-A8D1-50820C733103}" dt="2020-09-21T08:35:15.059" v="9931" actId="1076"/>
          <ac:spMkLst>
            <pc:docMk/>
            <pc:sldMk cId="3935804770" sldId="441"/>
            <ac:spMk id="6" creationId="{65D7D303-D596-4EA1-9073-3D0B4E185DB7}"/>
          </ac:spMkLst>
        </pc:spChg>
        <pc:spChg chg="mod">
          <ac:chgData name="Thomas" userId="efe85f2b-33f2-43f1-b114-9958ed12044a" providerId="ADAL" clId="{649DE49B-681C-49CE-A8D1-50820C733103}" dt="2020-09-21T08:31:38.619" v="9469"/>
          <ac:spMkLst>
            <pc:docMk/>
            <pc:sldMk cId="3935804770" sldId="441"/>
            <ac:spMk id="7" creationId="{4FD98EDE-B0CB-4207-B800-FD5E32F70A94}"/>
          </ac:spMkLst>
        </pc:spChg>
        <pc:spChg chg="mod">
          <ac:chgData name="Thomas" userId="efe85f2b-33f2-43f1-b114-9958ed12044a" providerId="ADAL" clId="{649DE49B-681C-49CE-A8D1-50820C733103}" dt="2020-09-21T08:31:38.619" v="9469"/>
          <ac:spMkLst>
            <pc:docMk/>
            <pc:sldMk cId="3935804770" sldId="441"/>
            <ac:spMk id="8" creationId="{52CA04BB-D946-417F-A45D-817C87AAC79E}"/>
          </ac:spMkLst>
        </pc:spChg>
        <pc:spChg chg="mod">
          <ac:chgData name="Thomas" userId="efe85f2b-33f2-43f1-b114-9958ed12044a" providerId="ADAL" clId="{649DE49B-681C-49CE-A8D1-50820C733103}" dt="2020-09-21T08:31:38.619" v="9469"/>
          <ac:spMkLst>
            <pc:docMk/>
            <pc:sldMk cId="3935804770" sldId="441"/>
            <ac:spMk id="9" creationId="{1CBFCD1F-56A1-4854-A3CD-097889B2E92E}"/>
          </ac:spMkLst>
        </pc:spChg>
        <pc:spChg chg="mod">
          <ac:chgData name="Thomas" userId="efe85f2b-33f2-43f1-b114-9958ed12044a" providerId="ADAL" clId="{649DE49B-681C-49CE-A8D1-50820C733103}" dt="2020-09-21T08:31:38.619" v="9469"/>
          <ac:spMkLst>
            <pc:docMk/>
            <pc:sldMk cId="3935804770" sldId="441"/>
            <ac:spMk id="10" creationId="{509086F5-CDEE-48FA-8D75-157240960A9E}"/>
          </ac:spMkLst>
        </pc:spChg>
        <pc:spChg chg="mod">
          <ac:chgData name="Thomas" userId="efe85f2b-33f2-43f1-b114-9958ed12044a" providerId="ADAL" clId="{649DE49B-681C-49CE-A8D1-50820C733103}" dt="2020-09-21T08:31:38.619" v="9469"/>
          <ac:spMkLst>
            <pc:docMk/>
            <pc:sldMk cId="3935804770" sldId="441"/>
            <ac:spMk id="11" creationId="{944D3A42-3616-4A03-8577-ED1AFA9392DC}"/>
          </ac:spMkLst>
        </pc:spChg>
        <pc:spChg chg="mod">
          <ac:chgData name="Thomas" userId="efe85f2b-33f2-43f1-b114-9958ed12044a" providerId="ADAL" clId="{649DE49B-681C-49CE-A8D1-50820C733103}" dt="2020-09-21T08:31:38.619" v="9469"/>
          <ac:spMkLst>
            <pc:docMk/>
            <pc:sldMk cId="3935804770" sldId="441"/>
            <ac:spMk id="12" creationId="{2A515600-B7C2-4184-9614-9B92D846DAFE}"/>
          </ac:spMkLst>
        </pc:spChg>
        <pc:spChg chg="mod">
          <ac:chgData name="Thomas" userId="efe85f2b-33f2-43f1-b114-9958ed12044a" providerId="ADAL" clId="{649DE49B-681C-49CE-A8D1-50820C733103}" dt="2020-09-21T08:31:38.619" v="9469"/>
          <ac:spMkLst>
            <pc:docMk/>
            <pc:sldMk cId="3935804770" sldId="441"/>
            <ac:spMk id="13" creationId="{8B334008-CCC8-48F4-AE41-A125A20DD643}"/>
          </ac:spMkLst>
        </pc:spChg>
        <pc:spChg chg="mod">
          <ac:chgData name="Thomas" userId="efe85f2b-33f2-43f1-b114-9958ed12044a" providerId="ADAL" clId="{649DE49B-681C-49CE-A8D1-50820C733103}" dt="2020-09-21T08:31:38.619" v="9469"/>
          <ac:spMkLst>
            <pc:docMk/>
            <pc:sldMk cId="3935804770" sldId="441"/>
            <ac:spMk id="14" creationId="{B138F8CE-860D-42B6-A639-153F16CECEA3}"/>
          </ac:spMkLst>
        </pc:spChg>
        <pc:spChg chg="mod">
          <ac:chgData name="Thomas" userId="efe85f2b-33f2-43f1-b114-9958ed12044a" providerId="ADAL" clId="{649DE49B-681C-49CE-A8D1-50820C733103}" dt="2020-09-21T09:53:33.735" v="12837"/>
          <ac:spMkLst>
            <pc:docMk/>
            <pc:sldMk cId="3935804770" sldId="441"/>
            <ac:spMk id="16" creationId="{A82644C9-BD03-41C1-90FA-410DE5114B26}"/>
          </ac:spMkLst>
        </pc:spChg>
        <pc:spChg chg="mod">
          <ac:chgData name="Thomas" userId="efe85f2b-33f2-43f1-b114-9958ed12044a" providerId="ADAL" clId="{649DE49B-681C-49CE-A8D1-50820C733103}" dt="2020-09-21T09:53:33.735" v="12837"/>
          <ac:spMkLst>
            <pc:docMk/>
            <pc:sldMk cId="3935804770" sldId="441"/>
            <ac:spMk id="17" creationId="{60896C90-520A-4B55-8072-C8AD35447097}"/>
          </ac:spMkLst>
        </pc:spChg>
        <pc:spChg chg="mod">
          <ac:chgData name="Thomas" userId="efe85f2b-33f2-43f1-b114-9958ed12044a" providerId="ADAL" clId="{649DE49B-681C-49CE-A8D1-50820C733103}" dt="2020-09-21T09:53:33.735" v="12837"/>
          <ac:spMkLst>
            <pc:docMk/>
            <pc:sldMk cId="3935804770" sldId="441"/>
            <ac:spMk id="18" creationId="{A0A012F9-93B5-4CFE-B174-DDAC10BF4CA3}"/>
          </ac:spMkLst>
        </pc:spChg>
        <pc:spChg chg="mod">
          <ac:chgData name="Thomas" userId="efe85f2b-33f2-43f1-b114-9958ed12044a" providerId="ADAL" clId="{649DE49B-681C-49CE-A8D1-50820C733103}" dt="2020-09-21T09:53:33.735" v="12837"/>
          <ac:spMkLst>
            <pc:docMk/>
            <pc:sldMk cId="3935804770" sldId="441"/>
            <ac:spMk id="19" creationId="{B2E5980B-2575-465B-B896-C3A9693C0A84}"/>
          </ac:spMkLst>
        </pc:spChg>
        <pc:spChg chg="mod">
          <ac:chgData name="Thomas" userId="efe85f2b-33f2-43f1-b114-9958ed12044a" providerId="ADAL" clId="{649DE49B-681C-49CE-A8D1-50820C733103}" dt="2020-09-21T09:53:33.735" v="12837"/>
          <ac:spMkLst>
            <pc:docMk/>
            <pc:sldMk cId="3935804770" sldId="441"/>
            <ac:spMk id="20" creationId="{2C24D85F-54DC-488B-B025-B851631928B4}"/>
          </ac:spMkLst>
        </pc:spChg>
        <pc:spChg chg="mod">
          <ac:chgData name="Thomas" userId="efe85f2b-33f2-43f1-b114-9958ed12044a" providerId="ADAL" clId="{649DE49B-681C-49CE-A8D1-50820C733103}" dt="2020-09-21T09:53:33.735" v="12837"/>
          <ac:spMkLst>
            <pc:docMk/>
            <pc:sldMk cId="3935804770" sldId="441"/>
            <ac:spMk id="21" creationId="{1CCBE708-CB65-4661-A614-108B878CFC75}"/>
          </ac:spMkLst>
        </pc:spChg>
        <pc:spChg chg="mod">
          <ac:chgData name="Thomas" userId="efe85f2b-33f2-43f1-b114-9958ed12044a" providerId="ADAL" clId="{649DE49B-681C-49CE-A8D1-50820C733103}" dt="2020-09-21T09:53:33.735" v="12837"/>
          <ac:spMkLst>
            <pc:docMk/>
            <pc:sldMk cId="3935804770" sldId="441"/>
            <ac:spMk id="22" creationId="{9B9C251A-23DB-42C9-AB5D-5758E60D0E2C}"/>
          </ac:spMkLst>
        </pc:spChg>
        <pc:spChg chg="mod">
          <ac:chgData name="Thomas" userId="efe85f2b-33f2-43f1-b114-9958ed12044a" providerId="ADAL" clId="{649DE49B-681C-49CE-A8D1-50820C733103}" dt="2020-09-21T09:53:33.735" v="12837"/>
          <ac:spMkLst>
            <pc:docMk/>
            <pc:sldMk cId="3935804770" sldId="441"/>
            <ac:spMk id="23" creationId="{5D1F2063-8488-445E-8543-DE8D6A69AA30}"/>
          </ac:spMkLst>
        </pc:spChg>
        <pc:spChg chg="mod">
          <ac:chgData name="Thomas" userId="efe85f2b-33f2-43f1-b114-9958ed12044a" providerId="ADAL" clId="{649DE49B-681C-49CE-A8D1-50820C733103}" dt="2020-09-21T09:53:33.735" v="12837"/>
          <ac:spMkLst>
            <pc:docMk/>
            <pc:sldMk cId="3935804770" sldId="441"/>
            <ac:spMk id="24" creationId="{2B55D1E8-BDEC-4B17-A2F8-D3DE1CBE2C1C}"/>
          </ac:spMkLst>
        </pc:spChg>
        <pc:spChg chg="mod">
          <ac:chgData name="Thomas" userId="efe85f2b-33f2-43f1-b114-9958ed12044a" providerId="ADAL" clId="{649DE49B-681C-49CE-A8D1-50820C733103}" dt="2020-09-21T09:53:33.735" v="12837"/>
          <ac:spMkLst>
            <pc:docMk/>
            <pc:sldMk cId="3935804770" sldId="441"/>
            <ac:spMk id="25" creationId="{BE85FC0D-7255-456E-97A1-0AD148801FFA}"/>
          </ac:spMkLst>
        </pc:spChg>
        <pc:spChg chg="mod">
          <ac:chgData name="Thomas" userId="efe85f2b-33f2-43f1-b114-9958ed12044a" providerId="ADAL" clId="{649DE49B-681C-49CE-A8D1-50820C733103}" dt="2020-09-21T09:53:36.983" v="12840"/>
          <ac:spMkLst>
            <pc:docMk/>
            <pc:sldMk cId="3935804770" sldId="441"/>
            <ac:spMk id="27" creationId="{8AEF13F7-6CC1-46AB-9FCD-64657A1E3BBD}"/>
          </ac:spMkLst>
        </pc:spChg>
        <pc:spChg chg="mod">
          <ac:chgData name="Thomas" userId="efe85f2b-33f2-43f1-b114-9958ed12044a" providerId="ADAL" clId="{649DE49B-681C-49CE-A8D1-50820C733103}" dt="2020-09-21T09:53:36.983" v="12840"/>
          <ac:spMkLst>
            <pc:docMk/>
            <pc:sldMk cId="3935804770" sldId="441"/>
            <ac:spMk id="28" creationId="{CD39C3C6-48B4-4205-8F4E-A1A0FBDCCB97}"/>
          </ac:spMkLst>
        </pc:spChg>
        <pc:spChg chg="mod">
          <ac:chgData name="Thomas" userId="efe85f2b-33f2-43f1-b114-9958ed12044a" providerId="ADAL" clId="{649DE49B-681C-49CE-A8D1-50820C733103}" dt="2020-09-21T09:53:36.983" v="12840"/>
          <ac:spMkLst>
            <pc:docMk/>
            <pc:sldMk cId="3935804770" sldId="441"/>
            <ac:spMk id="29" creationId="{955AEE7D-3D7B-4499-98CD-5AC599E14BCB}"/>
          </ac:spMkLst>
        </pc:spChg>
        <pc:spChg chg="mod">
          <ac:chgData name="Thomas" userId="efe85f2b-33f2-43f1-b114-9958ed12044a" providerId="ADAL" clId="{649DE49B-681C-49CE-A8D1-50820C733103}" dt="2020-09-21T09:53:36.983" v="12840"/>
          <ac:spMkLst>
            <pc:docMk/>
            <pc:sldMk cId="3935804770" sldId="441"/>
            <ac:spMk id="30" creationId="{68DCEDF7-BC1B-4BDB-96A1-95F1441B08FC}"/>
          </ac:spMkLst>
        </pc:spChg>
        <pc:spChg chg="mod">
          <ac:chgData name="Thomas" userId="efe85f2b-33f2-43f1-b114-9958ed12044a" providerId="ADAL" clId="{649DE49B-681C-49CE-A8D1-50820C733103}" dt="2020-09-21T09:53:36.983" v="12840"/>
          <ac:spMkLst>
            <pc:docMk/>
            <pc:sldMk cId="3935804770" sldId="441"/>
            <ac:spMk id="31" creationId="{B000D7F4-BF57-42C0-945D-081FDCB8F840}"/>
          </ac:spMkLst>
        </pc:spChg>
        <pc:spChg chg="mod">
          <ac:chgData name="Thomas" userId="efe85f2b-33f2-43f1-b114-9958ed12044a" providerId="ADAL" clId="{649DE49B-681C-49CE-A8D1-50820C733103}" dt="2020-09-21T09:53:36.983" v="12840"/>
          <ac:spMkLst>
            <pc:docMk/>
            <pc:sldMk cId="3935804770" sldId="441"/>
            <ac:spMk id="32" creationId="{5815E977-F632-491E-AFBE-E160EE2C9AFB}"/>
          </ac:spMkLst>
        </pc:spChg>
        <pc:spChg chg="mod">
          <ac:chgData name="Thomas" userId="efe85f2b-33f2-43f1-b114-9958ed12044a" providerId="ADAL" clId="{649DE49B-681C-49CE-A8D1-50820C733103}" dt="2020-09-21T09:53:36.983" v="12840"/>
          <ac:spMkLst>
            <pc:docMk/>
            <pc:sldMk cId="3935804770" sldId="441"/>
            <ac:spMk id="33" creationId="{01ED23E0-2844-4C95-98E8-F9DAD18B185C}"/>
          </ac:spMkLst>
        </pc:spChg>
        <pc:spChg chg="mod">
          <ac:chgData name="Thomas" userId="efe85f2b-33f2-43f1-b114-9958ed12044a" providerId="ADAL" clId="{649DE49B-681C-49CE-A8D1-50820C733103}" dt="2020-09-21T09:53:36.983" v="12840"/>
          <ac:spMkLst>
            <pc:docMk/>
            <pc:sldMk cId="3935804770" sldId="441"/>
            <ac:spMk id="34" creationId="{A5A4BC80-D354-4F9C-996A-9BD97981E25E}"/>
          </ac:spMkLst>
        </pc:spChg>
        <pc:spChg chg="mod">
          <ac:chgData name="Thomas" userId="efe85f2b-33f2-43f1-b114-9958ed12044a" providerId="ADAL" clId="{649DE49B-681C-49CE-A8D1-50820C733103}" dt="2020-09-21T09:53:36.983" v="12840"/>
          <ac:spMkLst>
            <pc:docMk/>
            <pc:sldMk cId="3935804770" sldId="441"/>
            <ac:spMk id="35" creationId="{66C97757-D1EC-4713-BCB6-DC1966AE4E68}"/>
          </ac:spMkLst>
        </pc:spChg>
        <pc:spChg chg="mod">
          <ac:chgData name="Thomas" userId="efe85f2b-33f2-43f1-b114-9958ed12044a" providerId="ADAL" clId="{649DE49B-681C-49CE-A8D1-50820C733103}" dt="2020-09-21T09:53:36.983" v="12840"/>
          <ac:spMkLst>
            <pc:docMk/>
            <pc:sldMk cId="3935804770" sldId="441"/>
            <ac:spMk id="36" creationId="{767CFDAB-32BA-43DC-B25D-950EA8E352CA}"/>
          </ac:spMkLst>
        </pc:spChg>
        <pc:grpChg chg="add del mod">
          <ac:chgData name="Thomas" userId="efe85f2b-33f2-43f1-b114-9958ed12044a" providerId="ADAL" clId="{649DE49B-681C-49CE-A8D1-50820C733103}" dt="2020-09-21T09:53:35.233" v="12838" actId="478"/>
          <ac:grpSpMkLst>
            <pc:docMk/>
            <pc:sldMk cId="3935804770" sldId="441"/>
            <ac:grpSpMk id="4" creationId="{DEBDF938-BB31-4D2C-BBF1-9A02B9AB8142}"/>
          </ac:grpSpMkLst>
        </pc:grpChg>
        <pc:grpChg chg="add del mod">
          <ac:chgData name="Thomas" userId="efe85f2b-33f2-43f1-b114-9958ed12044a" providerId="ADAL" clId="{649DE49B-681C-49CE-A8D1-50820C733103}" dt="2020-09-21T09:53:36.623" v="12839" actId="478"/>
          <ac:grpSpMkLst>
            <pc:docMk/>
            <pc:sldMk cId="3935804770" sldId="441"/>
            <ac:grpSpMk id="15" creationId="{492DA36C-D331-420A-9215-D47C2F90A8F2}"/>
          </ac:grpSpMkLst>
        </pc:grpChg>
        <pc:grpChg chg="add mod">
          <ac:chgData name="Thomas" userId="efe85f2b-33f2-43f1-b114-9958ed12044a" providerId="ADAL" clId="{649DE49B-681C-49CE-A8D1-50820C733103}" dt="2020-09-21T09:53:40.805" v="12842" actId="1076"/>
          <ac:grpSpMkLst>
            <pc:docMk/>
            <pc:sldMk cId="3935804770" sldId="441"/>
            <ac:grpSpMk id="26" creationId="{36DB1930-A37D-4534-B578-564649BF8561}"/>
          </ac:grpSpMkLst>
        </pc:grpChg>
      </pc:sldChg>
      <pc:sldChg chg="addSp delSp modSp new mod modNotesTx">
        <pc:chgData name="Thomas" userId="efe85f2b-33f2-43f1-b114-9958ed12044a" providerId="ADAL" clId="{649DE49B-681C-49CE-A8D1-50820C733103}" dt="2020-09-21T10:03:33.023" v="15652" actId="20577"/>
        <pc:sldMkLst>
          <pc:docMk/>
          <pc:sldMk cId="2321626434" sldId="442"/>
        </pc:sldMkLst>
        <pc:spChg chg="mod">
          <ac:chgData name="Thomas" userId="efe85f2b-33f2-43f1-b114-9958ed12044a" providerId="ADAL" clId="{649DE49B-681C-49CE-A8D1-50820C733103}" dt="2020-09-21T09:01:20.643" v="9963" actId="20577"/>
          <ac:spMkLst>
            <pc:docMk/>
            <pc:sldMk cId="2321626434" sldId="442"/>
            <ac:spMk id="2" creationId="{EA05D4EC-21D6-4DC4-BA98-4B2A68C7FA52}"/>
          </ac:spMkLst>
        </pc:spChg>
        <pc:spChg chg="del">
          <ac:chgData name="Thomas" userId="efe85f2b-33f2-43f1-b114-9958ed12044a" providerId="ADAL" clId="{649DE49B-681C-49CE-A8D1-50820C733103}" dt="2020-09-21T09:24:23.647" v="9964" actId="22"/>
          <ac:spMkLst>
            <pc:docMk/>
            <pc:sldMk cId="2321626434" sldId="442"/>
            <ac:spMk id="3" creationId="{53BA7FD3-F321-4D5F-83BE-59147A020180}"/>
          </ac:spMkLst>
        </pc:spChg>
        <pc:spChg chg="add mod">
          <ac:chgData name="Thomas" userId="efe85f2b-33f2-43f1-b114-9958ed12044a" providerId="ADAL" clId="{649DE49B-681C-49CE-A8D1-50820C733103}" dt="2020-09-21T09:25:26.696" v="10081" actId="20577"/>
          <ac:spMkLst>
            <pc:docMk/>
            <pc:sldMk cId="2321626434" sldId="442"/>
            <ac:spMk id="7" creationId="{F4DFB704-DE8C-484C-BDC5-38148C9237AD}"/>
          </ac:spMkLst>
        </pc:spChg>
        <pc:picChg chg="add mod ord">
          <ac:chgData name="Thomas" userId="efe85f2b-33f2-43f1-b114-9958ed12044a" providerId="ADAL" clId="{649DE49B-681C-49CE-A8D1-50820C733103}" dt="2020-09-21T09:26:22.598" v="10090" actId="1076"/>
          <ac:picMkLst>
            <pc:docMk/>
            <pc:sldMk cId="2321626434" sldId="442"/>
            <ac:picMk id="5" creationId="{CC3A72D4-3CEF-436D-85A9-511FFD0A1BD0}"/>
          </ac:picMkLst>
        </pc:picChg>
      </pc:sldChg>
      <pc:sldChg chg="addSp delSp modSp new mod modNotesTx">
        <pc:chgData name="Thomas" userId="efe85f2b-33f2-43f1-b114-9958ed12044a" providerId="ADAL" clId="{649DE49B-681C-49CE-A8D1-50820C733103}" dt="2020-09-21T10:45:58.244" v="17705" actId="20577"/>
        <pc:sldMkLst>
          <pc:docMk/>
          <pc:sldMk cId="122667940" sldId="443"/>
        </pc:sldMkLst>
        <pc:spChg chg="mod">
          <ac:chgData name="Thomas" userId="efe85f2b-33f2-43f1-b114-9958ed12044a" providerId="ADAL" clId="{649DE49B-681C-49CE-A8D1-50820C733103}" dt="2020-09-21T10:30:24.141" v="16663" actId="20577"/>
          <ac:spMkLst>
            <pc:docMk/>
            <pc:sldMk cId="122667940" sldId="443"/>
            <ac:spMk id="2" creationId="{AF15F9D9-323C-460A-96C9-843D697E10A4}"/>
          </ac:spMkLst>
        </pc:spChg>
        <pc:spChg chg="del">
          <ac:chgData name="Thomas" userId="efe85f2b-33f2-43f1-b114-9958ed12044a" providerId="ADAL" clId="{649DE49B-681C-49CE-A8D1-50820C733103}" dt="2020-09-21T10:30:42.540" v="16664" actId="22"/>
          <ac:spMkLst>
            <pc:docMk/>
            <pc:sldMk cId="122667940" sldId="443"/>
            <ac:spMk id="3" creationId="{F6ED32B8-3D0F-4650-B714-DC9BE7729D2C}"/>
          </ac:spMkLst>
        </pc:spChg>
        <pc:spChg chg="add mod">
          <ac:chgData name="Thomas" userId="efe85f2b-33f2-43f1-b114-9958ed12044a" providerId="ADAL" clId="{649DE49B-681C-49CE-A8D1-50820C733103}" dt="2020-09-21T10:31:54.157" v="16842" actId="20577"/>
          <ac:spMkLst>
            <pc:docMk/>
            <pc:sldMk cId="122667940" sldId="443"/>
            <ac:spMk id="7" creationId="{1D1772FB-6247-4472-B94E-CB722E0F1457}"/>
          </ac:spMkLst>
        </pc:spChg>
        <pc:picChg chg="add mod ord">
          <ac:chgData name="Thomas" userId="efe85f2b-33f2-43f1-b114-9958ed12044a" providerId="ADAL" clId="{649DE49B-681C-49CE-A8D1-50820C733103}" dt="2020-09-21T10:30:42.540" v="16664" actId="22"/>
          <ac:picMkLst>
            <pc:docMk/>
            <pc:sldMk cId="122667940" sldId="443"/>
            <ac:picMk id="5" creationId="{D8F9608E-8F10-4D97-A07B-FC3F2316361C}"/>
          </ac:picMkLst>
        </pc:picChg>
      </pc:sldChg>
      <pc:sldChg chg="addSp delSp modSp add mod modNotesTx">
        <pc:chgData name="Thomas" userId="efe85f2b-33f2-43f1-b114-9958ed12044a" providerId="ADAL" clId="{649DE49B-681C-49CE-A8D1-50820C733103}" dt="2020-09-21T10:59:48.625" v="18440" actId="1076"/>
        <pc:sldMkLst>
          <pc:docMk/>
          <pc:sldMk cId="3998246513" sldId="444"/>
        </pc:sldMkLst>
        <pc:spChg chg="add del mod">
          <ac:chgData name="Thomas" userId="efe85f2b-33f2-43f1-b114-9958ed12044a" providerId="ADAL" clId="{649DE49B-681C-49CE-A8D1-50820C733103}" dt="2020-09-21T09:26:14.681" v="10089" actId="478"/>
          <ac:spMkLst>
            <pc:docMk/>
            <pc:sldMk cId="3998246513" sldId="444"/>
            <ac:spMk id="4" creationId="{79DF8846-1F29-40F9-8791-9164A9E79E2A}"/>
          </ac:spMkLst>
        </pc:spChg>
        <pc:spChg chg="add mod">
          <ac:chgData name="Thomas" userId="efe85f2b-33f2-43f1-b114-9958ed12044a" providerId="ADAL" clId="{649DE49B-681C-49CE-A8D1-50820C733103}" dt="2020-09-21T10:59:48.625" v="18440" actId="1076"/>
          <ac:spMkLst>
            <pc:docMk/>
            <pc:sldMk cId="3998246513" sldId="444"/>
            <ac:spMk id="9" creationId="{0269E2F4-B509-4A23-A403-59D51E5525DB}"/>
          </ac:spMkLst>
        </pc:spChg>
        <pc:picChg chg="del">
          <ac:chgData name="Thomas" userId="efe85f2b-33f2-43f1-b114-9958ed12044a" providerId="ADAL" clId="{649DE49B-681C-49CE-A8D1-50820C733103}" dt="2020-09-21T09:26:02.351" v="10084" actId="478"/>
          <ac:picMkLst>
            <pc:docMk/>
            <pc:sldMk cId="3998246513" sldId="444"/>
            <ac:picMk id="5" creationId="{CC3A72D4-3CEF-436D-85A9-511FFD0A1BD0}"/>
          </ac:picMkLst>
        </pc:picChg>
        <pc:picChg chg="add mod ord">
          <ac:chgData name="Thomas" userId="efe85f2b-33f2-43f1-b114-9958ed12044a" providerId="ADAL" clId="{649DE49B-681C-49CE-A8D1-50820C733103}" dt="2020-09-21T09:26:27.735" v="10091" actId="1076"/>
          <ac:picMkLst>
            <pc:docMk/>
            <pc:sldMk cId="3998246513" sldId="444"/>
            <ac:picMk id="8" creationId="{A6CBBE22-7301-4B52-BA22-720410A50610}"/>
          </ac:picMkLst>
        </pc:picChg>
      </pc:sldChg>
      <pc:sldChg chg="addSp delSp modSp add mod modNotesTx">
        <pc:chgData name="Thomas" userId="efe85f2b-33f2-43f1-b114-9958ed12044a" providerId="ADAL" clId="{649DE49B-681C-49CE-A8D1-50820C733103}" dt="2020-09-21T10:59:55.281" v="18442" actId="1076"/>
        <pc:sldMkLst>
          <pc:docMk/>
          <pc:sldMk cId="563160450" sldId="445"/>
        </pc:sldMkLst>
        <pc:spChg chg="add mod">
          <ac:chgData name="Thomas" userId="efe85f2b-33f2-43f1-b114-9958ed12044a" providerId="ADAL" clId="{649DE49B-681C-49CE-A8D1-50820C733103}" dt="2020-09-21T10:35:00.203" v="17404" actId="478"/>
          <ac:spMkLst>
            <pc:docMk/>
            <pc:sldMk cId="563160450" sldId="445"/>
            <ac:spMk id="4" creationId="{3AC7EE73-E6ED-4060-9093-1F1567B1CB0E}"/>
          </ac:spMkLst>
        </pc:spChg>
        <pc:spChg chg="add mod">
          <ac:chgData name="Thomas" userId="efe85f2b-33f2-43f1-b114-9958ed12044a" providerId="ADAL" clId="{649DE49B-681C-49CE-A8D1-50820C733103}" dt="2020-09-21T10:59:55.281" v="18442" actId="1076"/>
          <ac:spMkLst>
            <pc:docMk/>
            <pc:sldMk cId="563160450" sldId="445"/>
            <ac:spMk id="10" creationId="{FC37138E-EE7D-411B-A252-771DDEA6B1E7}"/>
          </ac:spMkLst>
        </pc:spChg>
        <pc:picChg chg="del">
          <ac:chgData name="Thomas" userId="efe85f2b-33f2-43f1-b114-9958ed12044a" providerId="ADAL" clId="{649DE49B-681C-49CE-A8D1-50820C733103}" dt="2020-09-21T10:35:00.203" v="17404" actId="478"/>
          <ac:picMkLst>
            <pc:docMk/>
            <pc:sldMk cId="563160450" sldId="445"/>
            <ac:picMk id="5" creationId="{D8F9608E-8F10-4D97-A07B-FC3F2316361C}"/>
          </ac:picMkLst>
        </pc:picChg>
        <pc:picChg chg="add mod">
          <ac:chgData name="Thomas" userId="efe85f2b-33f2-43f1-b114-9958ed12044a" providerId="ADAL" clId="{649DE49B-681C-49CE-A8D1-50820C733103}" dt="2020-09-21T10:35:08.659" v="17408" actId="1076"/>
          <ac:picMkLst>
            <pc:docMk/>
            <pc:sldMk cId="563160450" sldId="445"/>
            <ac:picMk id="8" creationId="{749BA24E-3E63-49B2-AD45-A1371CBA142E}"/>
          </ac:picMkLst>
        </pc:picChg>
      </pc:sldChg>
      <pc:sldChg chg="addSp delSp modSp add mod modNotesTx">
        <pc:chgData name="Thomas" userId="efe85f2b-33f2-43f1-b114-9958ed12044a" providerId="ADAL" clId="{649DE49B-681C-49CE-A8D1-50820C733103}" dt="2020-09-21T11:10:46.393" v="18888" actId="20577"/>
        <pc:sldMkLst>
          <pc:docMk/>
          <pc:sldMk cId="4116210196" sldId="446"/>
        </pc:sldMkLst>
        <pc:spChg chg="add del mod">
          <ac:chgData name="Thomas" userId="efe85f2b-33f2-43f1-b114-9958ed12044a" providerId="ADAL" clId="{649DE49B-681C-49CE-A8D1-50820C733103}" dt="2020-09-21T10:40:31.653" v="17687" actId="22"/>
          <ac:spMkLst>
            <pc:docMk/>
            <pc:sldMk cId="4116210196" sldId="446"/>
            <ac:spMk id="4" creationId="{E3655FE6-5D9E-4DB9-A561-8E28EF364941}"/>
          </ac:spMkLst>
        </pc:spChg>
        <pc:spChg chg="add mod">
          <ac:chgData name="Thomas" userId="efe85f2b-33f2-43f1-b114-9958ed12044a" providerId="ADAL" clId="{649DE49B-681C-49CE-A8D1-50820C733103}" dt="2020-09-21T11:00:01.189" v="18445" actId="20577"/>
          <ac:spMkLst>
            <pc:docMk/>
            <pc:sldMk cId="4116210196" sldId="446"/>
            <ac:spMk id="10" creationId="{5859A636-251E-4867-BCB5-20EE18BDEF76}"/>
          </ac:spMkLst>
        </pc:spChg>
        <pc:picChg chg="del">
          <ac:chgData name="Thomas" userId="efe85f2b-33f2-43f1-b114-9958ed12044a" providerId="ADAL" clId="{649DE49B-681C-49CE-A8D1-50820C733103}" dt="2020-09-21T10:40:25.668" v="17686" actId="478"/>
          <ac:picMkLst>
            <pc:docMk/>
            <pc:sldMk cId="4116210196" sldId="446"/>
            <ac:picMk id="5" creationId="{D8F9608E-8F10-4D97-A07B-FC3F2316361C}"/>
          </ac:picMkLst>
        </pc:picChg>
        <pc:picChg chg="add mod ord">
          <ac:chgData name="Thomas" userId="efe85f2b-33f2-43f1-b114-9958ed12044a" providerId="ADAL" clId="{649DE49B-681C-49CE-A8D1-50820C733103}" dt="2020-09-21T10:40:31.653" v="17687" actId="22"/>
          <ac:picMkLst>
            <pc:docMk/>
            <pc:sldMk cId="4116210196" sldId="446"/>
            <ac:picMk id="8" creationId="{64A50BDF-E9AD-438F-91B8-B98C7347BE9A}"/>
          </ac:picMkLst>
        </pc:picChg>
      </pc:sldChg>
      <pc:sldChg chg="addSp delSp modSp new mod modNotesTx">
        <pc:chgData name="Thomas" userId="efe85f2b-33f2-43f1-b114-9958ed12044a" providerId="ADAL" clId="{649DE49B-681C-49CE-A8D1-50820C733103}" dt="2020-09-21T12:29:37.574" v="26138" actId="20577"/>
        <pc:sldMkLst>
          <pc:docMk/>
          <pc:sldMk cId="1335079363" sldId="447"/>
        </pc:sldMkLst>
        <pc:spChg chg="mod">
          <ac:chgData name="Thomas" userId="efe85f2b-33f2-43f1-b114-9958ed12044a" providerId="ADAL" clId="{649DE49B-681C-49CE-A8D1-50820C733103}" dt="2020-09-21T11:39:47.776" v="19816" actId="20577"/>
          <ac:spMkLst>
            <pc:docMk/>
            <pc:sldMk cId="1335079363" sldId="447"/>
            <ac:spMk id="2" creationId="{8F292FD9-7D23-45E9-B033-9ED5590634EE}"/>
          </ac:spMkLst>
        </pc:spChg>
        <pc:spChg chg="mod">
          <ac:chgData name="Thomas" userId="efe85f2b-33f2-43f1-b114-9958ed12044a" providerId="ADAL" clId="{649DE49B-681C-49CE-A8D1-50820C733103}" dt="2020-09-21T11:46:45.293" v="20565" actId="14100"/>
          <ac:spMkLst>
            <pc:docMk/>
            <pc:sldMk cId="1335079363" sldId="447"/>
            <ac:spMk id="3" creationId="{AC543AA4-531C-4DC1-BEAE-3EFF48FA94D8}"/>
          </ac:spMkLst>
        </pc:spChg>
        <pc:spChg chg="add mod">
          <ac:chgData name="Thomas" userId="efe85f2b-33f2-43f1-b114-9958ed12044a" providerId="ADAL" clId="{649DE49B-681C-49CE-A8D1-50820C733103}" dt="2020-09-21T11:50:24.718" v="20748" actId="1076"/>
          <ac:spMkLst>
            <pc:docMk/>
            <pc:sldMk cId="1335079363" sldId="447"/>
            <ac:spMk id="19" creationId="{F4E9A03E-90B4-4019-B734-CB720B9248C3}"/>
          </ac:spMkLst>
        </pc:spChg>
        <pc:picChg chg="add del mod">
          <ac:chgData name="Thomas" userId="efe85f2b-33f2-43f1-b114-9958ed12044a" providerId="ADAL" clId="{649DE49B-681C-49CE-A8D1-50820C733103}" dt="2020-09-21T11:47:41.376" v="20706" actId="478"/>
          <ac:picMkLst>
            <pc:docMk/>
            <pc:sldMk cId="1335079363" sldId="447"/>
            <ac:picMk id="4" creationId="{1C334360-8AB2-4A57-AD35-54EACE8F94D7}"/>
          </ac:picMkLst>
        </pc:picChg>
        <pc:picChg chg="add del mod">
          <ac:chgData name="Thomas" userId="efe85f2b-33f2-43f1-b114-9958ed12044a" providerId="ADAL" clId="{649DE49B-681C-49CE-A8D1-50820C733103}" dt="2020-09-21T11:47:40.568" v="20705" actId="478"/>
          <ac:picMkLst>
            <pc:docMk/>
            <pc:sldMk cId="1335079363" sldId="447"/>
            <ac:picMk id="6" creationId="{88A563E7-F4A6-41C0-9F5F-1E21A8351A05}"/>
          </ac:picMkLst>
        </pc:picChg>
        <pc:picChg chg="add del mod">
          <ac:chgData name="Thomas" userId="efe85f2b-33f2-43f1-b114-9958ed12044a" providerId="ADAL" clId="{649DE49B-681C-49CE-A8D1-50820C733103}" dt="2020-09-21T11:47:39.439" v="20704" actId="478"/>
          <ac:picMkLst>
            <pc:docMk/>
            <pc:sldMk cId="1335079363" sldId="447"/>
            <ac:picMk id="7" creationId="{124B0954-2670-4270-B657-F7CAAA6E2C47}"/>
          </ac:picMkLst>
        </pc:picChg>
        <pc:picChg chg="add mod">
          <ac:chgData name="Thomas" userId="efe85f2b-33f2-43f1-b114-9958ed12044a" providerId="ADAL" clId="{649DE49B-681C-49CE-A8D1-50820C733103}" dt="2020-09-21T11:49:12.207" v="20733" actId="1076"/>
          <ac:picMkLst>
            <pc:docMk/>
            <pc:sldMk cId="1335079363" sldId="447"/>
            <ac:picMk id="9" creationId="{A7E2915F-ACDA-4808-ADDF-F4D47D505CE1}"/>
          </ac:picMkLst>
        </pc:picChg>
        <pc:picChg chg="add mod">
          <ac:chgData name="Thomas" userId="efe85f2b-33f2-43f1-b114-9958ed12044a" providerId="ADAL" clId="{649DE49B-681C-49CE-A8D1-50820C733103}" dt="2020-09-21T11:49:07.695" v="20732" actId="14100"/>
          <ac:picMkLst>
            <pc:docMk/>
            <pc:sldMk cId="1335079363" sldId="447"/>
            <ac:picMk id="11" creationId="{95840E4A-4BB8-435C-B3FC-4177A4D31948}"/>
          </ac:picMkLst>
        </pc:picChg>
        <pc:picChg chg="add mod">
          <ac:chgData name="Thomas" userId="efe85f2b-33f2-43f1-b114-9958ed12044a" providerId="ADAL" clId="{649DE49B-681C-49CE-A8D1-50820C733103}" dt="2020-09-21T11:49:14.318" v="20734" actId="1076"/>
          <ac:picMkLst>
            <pc:docMk/>
            <pc:sldMk cId="1335079363" sldId="447"/>
            <ac:picMk id="13" creationId="{F950FDD2-ADEA-4C63-88F7-3722956C2649}"/>
          </ac:picMkLst>
        </pc:picChg>
        <pc:picChg chg="add mod">
          <ac:chgData name="Thomas" userId="efe85f2b-33f2-43f1-b114-9958ed12044a" providerId="ADAL" clId="{649DE49B-681C-49CE-A8D1-50820C733103}" dt="2020-09-21T11:49:33.503" v="20737" actId="14100"/>
          <ac:picMkLst>
            <pc:docMk/>
            <pc:sldMk cId="1335079363" sldId="447"/>
            <ac:picMk id="15" creationId="{6F026420-0EEC-4B45-9EEA-2CBB39244B9B}"/>
          </ac:picMkLst>
        </pc:picChg>
        <pc:picChg chg="add mod">
          <ac:chgData name="Thomas" userId="efe85f2b-33f2-43f1-b114-9958ed12044a" providerId="ADAL" clId="{649DE49B-681C-49CE-A8D1-50820C733103}" dt="2020-09-21T11:49:50.830" v="20741" actId="1076"/>
          <ac:picMkLst>
            <pc:docMk/>
            <pc:sldMk cId="1335079363" sldId="447"/>
            <ac:picMk id="17" creationId="{E8634630-9B4F-4168-8CDD-91A6394C084F}"/>
          </ac:picMkLst>
        </pc:picChg>
      </pc:sldChg>
      <pc:sldChg chg="modSp add mod modNotesTx">
        <pc:chgData name="Thomas" userId="efe85f2b-33f2-43f1-b114-9958ed12044a" providerId="ADAL" clId="{649DE49B-681C-49CE-A8D1-50820C733103}" dt="2020-09-21T12:15:33.670" v="23300" actId="20577"/>
        <pc:sldMkLst>
          <pc:docMk/>
          <pc:sldMk cId="2668321296" sldId="448"/>
        </pc:sldMkLst>
        <pc:spChg chg="mod">
          <ac:chgData name="Thomas" userId="efe85f2b-33f2-43f1-b114-9958ed12044a" providerId="ADAL" clId="{649DE49B-681C-49CE-A8D1-50820C733103}" dt="2020-09-21T12:13:57.418" v="23059" actId="207"/>
          <ac:spMkLst>
            <pc:docMk/>
            <pc:sldMk cId="2668321296" sldId="448"/>
            <ac:spMk id="3" creationId="{77EC1F2E-C1D0-453B-BD0D-D80C7F4AEDFE}"/>
          </ac:spMkLst>
        </pc:spChg>
      </pc:sldChg>
      <pc:sldChg chg="add ord modNotesTx">
        <pc:chgData name="Thomas" userId="efe85f2b-33f2-43f1-b114-9958ed12044a" providerId="ADAL" clId="{649DE49B-681C-49CE-A8D1-50820C733103}" dt="2020-09-21T12:31:01.734" v="26389" actId="20577"/>
        <pc:sldMkLst>
          <pc:docMk/>
          <pc:sldMk cId="2614277609" sldId="449"/>
        </pc:sldMkLst>
      </pc:sldChg>
      <pc:sldMasterChg chg="modSp">
        <pc:chgData name="Thomas" userId="efe85f2b-33f2-43f1-b114-9958ed12044a" providerId="ADAL" clId="{649DE49B-681C-49CE-A8D1-50820C733103}" dt="2020-09-20T14:31:44.350" v="7212"/>
        <pc:sldMasterMkLst>
          <pc:docMk/>
          <pc:sldMasterMk cId="1672527130" sldId="2147483660"/>
        </pc:sldMasterMkLst>
        <pc:spChg chg="mod">
          <ac:chgData name="Thomas" userId="efe85f2b-33f2-43f1-b114-9958ed12044a" providerId="ADAL" clId="{649DE49B-681C-49CE-A8D1-50820C733103}" dt="2020-09-20T14:31:44.350" v="7212"/>
          <ac:spMkLst>
            <pc:docMk/>
            <pc:sldMasterMk cId="1672527130" sldId="2147483660"/>
            <ac:spMk id="3"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3B7FA9-1012-492B-84A5-DB45D8DA0564}" type="datetimeFigureOut">
              <a:rPr lang="en-GB" smtClean="0"/>
              <a:t>20/09/2020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1EA794-E39F-4423-8C8C-C28B14B3425B}" type="slidenum">
              <a:rPr lang="en-GB" smtClean="0"/>
              <a:t>‹#›</a:t>
            </a:fld>
            <a:endParaRPr lang="en-GB"/>
          </a:p>
        </p:txBody>
      </p:sp>
    </p:spTree>
    <p:extLst>
      <p:ext uri="{BB962C8B-B14F-4D97-AF65-F5344CB8AC3E}">
        <p14:creationId xmlns:p14="http://schemas.microsoft.com/office/powerpoint/2010/main" val="588262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Hello and welcome to this chapter on Optimal Planning and in this chapter were going to look at another means by which to help us improve our search process with what is known as pattern databases.</a:t>
            </a:r>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1</a:t>
            </a:fld>
            <a:endParaRPr lang="en-GB" dirty="0"/>
          </a:p>
        </p:txBody>
      </p:sp>
    </p:spTree>
    <p:extLst>
      <p:ext uri="{BB962C8B-B14F-4D97-AF65-F5344CB8AC3E}">
        <p14:creationId xmlns:p14="http://schemas.microsoft.com/office/powerpoint/2010/main" val="4238834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Abstraction works by applying a function – alpha – on a given state S that transforms it into an abstract state S’.</a:t>
            </a:r>
          </a:p>
          <a:p>
            <a:r>
              <a:rPr lang="en-GB" dirty="0"/>
              <a:t>This removes any distinctions between states and only focusses on the information that is similar. </a:t>
            </a:r>
          </a:p>
          <a:p>
            <a:r>
              <a:rPr lang="en-GB" dirty="0"/>
              <a:t>Hence for any state that has 1-4 in the correct positions, when the abstraction function is applied to them, they all map to the same abstract state.</a:t>
            </a:r>
          </a:p>
          <a:p>
            <a:endParaRPr lang="en-GB" dirty="0"/>
          </a:p>
          <a:p>
            <a:r>
              <a:rPr lang="en-GB" dirty="0"/>
              <a:t>So our target pattern that we have here, is simply a visual representation of a state in the abstract state space, having applied the function that only cares about the positions of tiles 1, 2, 3 and 4.</a:t>
            </a:r>
          </a:p>
          <a:p>
            <a:endParaRPr lang="en-GB" dirty="0"/>
          </a:p>
          <a:p>
            <a:r>
              <a:rPr lang="en-GB" dirty="0"/>
              <a:t>Our target pattern cost, is then the abstraction heuristic, the estimate of the cost to the goal in the abstract transition system.</a:t>
            </a:r>
          </a:p>
        </p:txBody>
      </p:sp>
      <p:sp>
        <p:nvSpPr>
          <p:cNvPr id="4" name="Slide Number Placeholder 3"/>
          <p:cNvSpPr>
            <a:spLocks noGrp="1"/>
          </p:cNvSpPr>
          <p:nvPr>
            <p:ph type="sldNum" sz="quarter" idx="5"/>
          </p:nvPr>
        </p:nvSpPr>
        <p:spPr/>
        <p:txBody>
          <a:bodyPr/>
          <a:lstStyle/>
          <a:p>
            <a:fld id="{451EA794-E39F-4423-8C8C-C28B14B3425B}" type="slidenum">
              <a:rPr lang="en-GB" smtClean="0"/>
              <a:t>10</a:t>
            </a:fld>
            <a:endParaRPr lang="en-GB"/>
          </a:p>
        </p:txBody>
      </p:sp>
    </p:spTree>
    <p:extLst>
      <p:ext uri="{BB962C8B-B14F-4D97-AF65-F5344CB8AC3E}">
        <p14:creationId xmlns:p14="http://schemas.microsoft.com/office/powerpoint/2010/main" val="627401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look at a smaller and easier to understand state space to get our heads around this.  Here we have a simple driver log problem of two trucks and one package.</a:t>
            </a:r>
          </a:p>
          <a:p>
            <a:r>
              <a:rPr lang="en-GB" dirty="0"/>
              <a:t>For the sake of cleanliness, the labels have been reduced to three letters, which correspond to the package, truck A and truck B.</a:t>
            </a:r>
          </a:p>
          <a:p>
            <a:endParaRPr lang="en-GB" dirty="0"/>
          </a:p>
          <a:p>
            <a:r>
              <a:rPr lang="en-GB" dirty="0"/>
              <a:t>The trucks can only be in two locations: location L and location R. </a:t>
            </a:r>
          </a:p>
          <a:p>
            <a:r>
              <a:rPr lang="en-GB" dirty="0"/>
              <a:t>Meanwhile the package can be in locations L and R or it can be in trucks A and B.</a:t>
            </a:r>
          </a:p>
          <a:p>
            <a:endParaRPr lang="en-GB" dirty="0"/>
          </a:p>
          <a:p>
            <a:r>
              <a:rPr lang="en-GB" dirty="0"/>
              <a:t>So if we read this diagram from the left hand side, our initial state is that the package is in Location L and both trucks A and B are in location R.</a:t>
            </a:r>
          </a:p>
          <a:p>
            <a:r>
              <a:rPr lang="en-GB" dirty="0"/>
              <a:t>Meanwhile the goal states on the far right highlighted in green, say that the package is in Location R. </a:t>
            </a:r>
          </a:p>
          <a:p>
            <a:r>
              <a:rPr lang="en-GB" dirty="0"/>
              <a:t>And if we look across the graph, what we are seeing is all the different paths that can arise when the trucks drive over to L, put the package on them and drive over to R and then unload them.</a:t>
            </a:r>
          </a:p>
          <a:p>
            <a:endParaRPr lang="en-GB" dirty="0"/>
          </a:p>
          <a:p>
            <a:r>
              <a:rPr lang="en-GB" dirty="0"/>
              <a:t>So what if we tried to abstract this state space?  Specifically, I want to run an abstraction where I am only interested in the location of the package?  What happens to this state space?</a:t>
            </a:r>
          </a:p>
        </p:txBody>
      </p:sp>
      <p:sp>
        <p:nvSpPr>
          <p:cNvPr id="4" name="Slide Number Placeholder 3"/>
          <p:cNvSpPr>
            <a:spLocks noGrp="1"/>
          </p:cNvSpPr>
          <p:nvPr>
            <p:ph type="sldNum" sz="quarter" idx="5"/>
          </p:nvPr>
        </p:nvSpPr>
        <p:spPr/>
        <p:txBody>
          <a:bodyPr/>
          <a:lstStyle/>
          <a:p>
            <a:fld id="{451EA794-E39F-4423-8C8C-C28B14B3425B}" type="slidenum">
              <a:rPr lang="en-GB" smtClean="0"/>
              <a:t>11</a:t>
            </a:fld>
            <a:endParaRPr lang="en-GB"/>
          </a:p>
        </p:txBody>
      </p:sp>
    </p:spTree>
    <p:extLst>
      <p:ext uri="{BB962C8B-B14F-4D97-AF65-F5344CB8AC3E}">
        <p14:creationId xmlns:p14="http://schemas.microsoft.com/office/powerpoint/2010/main" val="1604969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applying the abstraction to only consider the location of the package, we abstract the entire state space into four states.</a:t>
            </a:r>
          </a:p>
          <a:p>
            <a:r>
              <a:rPr lang="en-GB" dirty="0"/>
              <a:t>We can see the groups are predicated on whether the package (which again in the state is the symbol to the far left) is either L, A, B or R.</a:t>
            </a:r>
          </a:p>
          <a:p>
            <a:endParaRPr lang="en-GB" dirty="0"/>
          </a:p>
          <a:p>
            <a:r>
              <a:rPr lang="en-GB" dirty="0"/>
              <a:t>Hence now the transitions in the abstract state space, are either to the same abstract state or to another abstract state.  Hence in this case, our target pattern is the abstract state on the right hand, which is to have the package at location R.  But it’s actually an abstract state comprised of four different state.</a:t>
            </a:r>
          </a:p>
          <a:p>
            <a:endParaRPr lang="en-GB" dirty="0"/>
          </a:p>
          <a:p>
            <a:r>
              <a:rPr lang="en-GB" dirty="0"/>
              <a:t>And with this, we can search back and count that it’s only two actions required to get us from the abstract state which represents the initial state to the goal.</a:t>
            </a:r>
          </a:p>
          <a:p>
            <a:r>
              <a:rPr lang="en-GB" dirty="0"/>
              <a:t>Hence our heuristic value is only two in this case.</a:t>
            </a:r>
          </a:p>
          <a:p>
            <a:endParaRPr lang="en-GB" dirty="0"/>
          </a:p>
          <a:p>
            <a:endParaRPr lang="en-GB" dirty="0"/>
          </a:p>
        </p:txBody>
      </p:sp>
      <p:sp>
        <p:nvSpPr>
          <p:cNvPr id="4" name="Slide Number Placeholder 3"/>
          <p:cNvSpPr>
            <a:spLocks noGrp="1"/>
          </p:cNvSpPr>
          <p:nvPr>
            <p:ph type="sldNum" sz="quarter" idx="5"/>
          </p:nvPr>
        </p:nvSpPr>
        <p:spPr/>
        <p:txBody>
          <a:bodyPr/>
          <a:lstStyle/>
          <a:p>
            <a:fld id="{451EA794-E39F-4423-8C8C-C28B14B3425B}" type="slidenum">
              <a:rPr lang="en-GB" smtClean="0"/>
              <a:t>12</a:t>
            </a:fld>
            <a:endParaRPr lang="en-GB"/>
          </a:p>
        </p:txBody>
      </p:sp>
    </p:spTree>
    <p:extLst>
      <p:ext uri="{BB962C8B-B14F-4D97-AF65-F5344CB8AC3E}">
        <p14:creationId xmlns:p14="http://schemas.microsoft.com/office/powerpoint/2010/main" val="856002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if we consider a similar example, where the state space is ever so slightly different, given in this instance there are two packages and only one truck.</a:t>
            </a:r>
          </a:p>
          <a:p>
            <a:r>
              <a:rPr lang="en-GB" dirty="0"/>
              <a:t>Hence in the initial state, package 1 and package 2 are in state L, while the truck I is in location R.  And this time we want both packages over in location R.</a:t>
            </a:r>
          </a:p>
          <a:p>
            <a:r>
              <a:rPr lang="en-GB" dirty="0"/>
              <a:t>This time we’re going to abstract the problem space in different ways, and we see how that impacts the abstract state space.</a:t>
            </a:r>
          </a:p>
        </p:txBody>
      </p:sp>
      <p:sp>
        <p:nvSpPr>
          <p:cNvPr id="4" name="Slide Number Placeholder 3"/>
          <p:cNvSpPr>
            <a:spLocks noGrp="1"/>
          </p:cNvSpPr>
          <p:nvPr>
            <p:ph type="sldNum" sz="quarter" idx="5"/>
          </p:nvPr>
        </p:nvSpPr>
        <p:spPr/>
        <p:txBody>
          <a:bodyPr/>
          <a:lstStyle/>
          <a:p>
            <a:fld id="{451EA794-E39F-4423-8C8C-C28B14B3425B}" type="slidenum">
              <a:rPr lang="en-GB" smtClean="0"/>
              <a:t>13</a:t>
            </a:fld>
            <a:endParaRPr lang="en-GB"/>
          </a:p>
        </p:txBody>
      </p:sp>
    </p:spTree>
    <p:extLst>
      <p:ext uri="{BB962C8B-B14F-4D97-AF65-F5344CB8AC3E}">
        <p14:creationId xmlns:p14="http://schemas.microsoft.com/office/powerpoint/2010/main" val="3303503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have applied the abstraction function that is only interested in where the first package is, hence you can see we have the three abstract states.</a:t>
            </a:r>
          </a:p>
          <a:p>
            <a:r>
              <a:rPr lang="en-GB" dirty="0"/>
              <a:t>In the first abstract state, the package is still at location L.  In the middle case, the package is in the truck and the right hand side, which is all of the states that the first package is in location R.</a:t>
            </a:r>
          </a:p>
          <a:p>
            <a:endParaRPr lang="en-GB" dirty="0"/>
          </a:p>
          <a:p>
            <a:r>
              <a:rPr lang="en-GB" dirty="0"/>
              <a:t>This is a nice abstraction to visualise and help us understand the problem, given we have a collection of states that satisfy the goal of the first package being in location R.  This more accurately reflects a target pattern’s influence on the state space, given here we have a significant number of states that aren’t actual goal states to the problem but if we had a target pattern that only considers the location of the first package, then this would accurately reflect it.  Once again, we have a heuristic value of 2.</a:t>
            </a:r>
          </a:p>
        </p:txBody>
      </p:sp>
      <p:sp>
        <p:nvSpPr>
          <p:cNvPr id="4" name="Slide Number Placeholder 3"/>
          <p:cNvSpPr>
            <a:spLocks noGrp="1"/>
          </p:cNvSpPr>
          <p:nvPr>
            <p:ph type="sldNum" sz="quarter" idx="5"/>
          </p:nvPr>
        </p:nvSpPr>
        <p:spPr/>
        <p:txBody>
          <a:bodyPr/>
          <a:lstStyle/>
          <a:p>
            <a:fld id="{451EA794-E39F-4423-8C8C-C28B14B3425B}" type="slidenum">
              <a:rPr lang="en-GB" smtClean="0"/>
              <a:t>14</a:t>
            </a:fld>
            <a:endParaRPr lang="en-GB"/>
          </a:p>
        </p:txBody>
      </p:sp>
    </p:spTree>
    <p:extLst>
      <p:ext uri="{BB962C8B-B14F-4D97-AF65-F5344CB8AC3E}">
        <p14:creationId xmlns:p14="http://schemas.microsoft.com/office/powerpoint/2010/main" val="2744864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Then we apply a different abstraction function, whereby we are only interested in the location of package 2.  We see a similar albeit different effect, given now the abstractions break up the state space in different ways.</a:t>
            </a:r>
          </a:p>
          <a:p>
            <a:r>
              <a:rPr lang="en-GB" dirty="0"/>
              <a:t>Once again we’re going to have a heuristic value of 2, but this time how we explore and break down that state space is going to be slightly different.</a:t>
            </a:r>
          </a:p>
        </p:txBody>
      </p:sp>
      <p:sp>
        <p:nvSpPr>
          <p:cNvPr id="4" name="Slide Number Placeholder 3"/>
          <p:cNvSpPr>
            <a:spLocks noGrp="1"/>
          </p:cNvSpPr>
          <p:nvPr>
            <p:ph type="sldNum" sz="quarter" idx="5"/>
          </p:nvPr>
        </p:nvSpPr>
        <p:spPr/>
        <p:txBody>
          <a:bodyPr/>
          <a:lstStyle/>
          <a:p>
            <a:fld id="{451EA794-E39F-4423-8C8C-C28B14B3425B}" type="slidenum">
              <a:rPr lang="en-GB" smtClean="0"/>
              <a:t>15</a:t>
            </a:fld>
            <a:endParaRPr lang="en-GB"/>
          </a:p>
        </p:txBody>
      </p:sp>
    </p:spTree>
    <p:extLst>
      <p:ext uri="{BB962C8B-B14F-4D97-AF65-F5344CB8AC3E}">
        <p14:creationId xmlns:p14="http://schemas.microsoft.com/office/powerpoint/2010/main" val="498474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given we now have an understanding of how pattern databases works, how do we actually plan using them?</a:t>
            </a:r>
          </a:p>
          <a:p>
            <a:endParaRPr lang="en-GB" dirty="0"/>
          </a:p>
          <a:p>
            <a:r>
              <a:rPr lang="en-GB" dirty="0"/>
              <a:t>We do this by relying on a SAS+ encoding of the problem, we generate a set of propositions mutually exclusive groups.</a:t>
            </a:r>
          </a:p>
          <a:p>
            <a:r>
              <a:rPr lang="en-GB" dirty="0"/>
              <a:t>After that we’re going to start constructing the functions that help us generate the abstract spaces.</a:t>
            </a:r>
          </a:p>
          <a:p>
            <a:r>
              <a:rPr lang="en-GB" dirty="0"/>
              <a:t>This is of course a quite difficult process in and of itself, and we can do this by splitting up goals into sets and then alternate between different combinations of goals.</a:t>
            </a:r>
          </a:p>
          <a:p>
            <a:endParaRPr lang="en-GB" dirty="0"/>
          </a:p>
          <a:p>
            <a:r>
              <a:rPr lang="en-GB" dirty="0"/>
              <a:t>We then use breadth forward search from the goal state to search for solutions in the abstract state spaces and construct our pattern database.  And of course thanks to the abstractions the state spaces are exponentially smaller and easier to maintain.</a:t>
            </a:r>
          </a:p>
          <a:p>
            <a:endParaRPr lang="en-GB" dirty="0"/>
          </a:p>
          <a:p>
            <a:r>
              <a:rPr lang="en-GB" dirty="0"/>
              <a:t>So to wrap up, let’s look at a quick example of how we might do this…</a:t>
            </a:r>
          </a:p>
        </p:txBody>
      </p:sp>
      <p:sp>
        <p:nvSpPr>
          <p:cNvPr id="4" name="Slide Number Placeholder 3"/>
          <p:cNvSpPr>
            <a:spLocks noGrp="1"/>
          </p:cNvSpPr>
          <p:nvPr>
            <p:ph type="sldNum" sz="quarter" idx="5"/>
          </p:nvPr>
        </p:nvSpPr>
        <p:spPr/>
        <p:txBody>
          <a:bodyPr/>
          <a:lstStyle/>
          <a:p>
            <a:fld id="{451EA794-E39F-4423-8C8C-C28B14B3425B}" type="slidenum">
              <a:rPr lang="en-GB" smtClean="0"/>
              <a:t>16</a:t>
            </a:fld>
            <a:endParaRPr lang="en-GB"/>
          </a:p>
        </p:txBody>
      </p:sp>
    </p:spTree>
    <p:extLst>
      <p:ext uri="{BB962C8B-B14F-4D97-AF65-F5344CB8AC3E}">
        <p14:creationId xmlns:p14="http://schemas.microsoft.com/office/powerpoint/2010/main" val="3505164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have a simple </a:t>
            </a:r>
            <a:r>
              <a:rPr lang="en-GB" dirty="0" err="1"/>
              <a:t>blocksworld</a:t>
            </a:r>
            <a:r>
              <a:rPr lang="en-GB" dirty="0"/>
              <a:t> problem where we have four blocks, and in the initial state we have </a:t>
            </a:r>
          </a:p>
          <a:p>
            <a:pPr marL="171450" indent="-171450">
              <a:buFontTx/>
              <a:buChar char="-"/>
            </a:pPr>
            <a:r>
              <a:rPr lang="en-GB" dirty="0"/>
              <a:t>b on c, </a:t>
            </a:r>
          </a:p>
          <a:p>
            <a:pPr marL="171450" indent="-171450">
              <a:buFontTx/>
              <a:buChar char="-"/>
            </a:pPr>
            <a:r>
              <a:rPr lang="en-GB" dirty="0"/>
              <a:t>C on a,</a:t>
            </a:r>
          </a:p>
          <a:p>
            <a:pPr marL="171450" indent="-171450">
              <a:buFontTx/>
              <a:buChar char="-"/>
            </a:pPr>
            <a:r>
              <a:rPr lang="en-GB" dirty="0"/>
              <a:t>A on d</a:t>
            </a:r>
          </a:p>
          <a:p>
            <a:pPr marL="171450" indent="-171450">
              <a:buFontTx/>
              <a:buChar char="-"/>
            </a:pPr>
            <a:r>
              <a:rPr lang="en-GB" dirty="0"/>
              <a:t>And d on the table</a:t>
            </a:r>
          </a:p>
          <a:p>
            <a:pPr marL="171450" indent="-171450">
              <a:buFontTx/>
              <a:buChar char="-"/>
            </a:pPr>
            <a:endParaRPr lang="en-GB" dirty="0"/>
          </a:p>
          <a:p>
            <a:pPr marL="0" indent="0">
              <a:buFontTx/>
              <a:buNone/>
            </a:pPr>
            <a:r>
              <a:rPr lang="en-GB" dirty="0"/>
              <a:t>In the goal state we want…</a:t>
            </a:r>
          </a:p>
          <a:p>
            <a:pPr marL="171450" indent="-171450">
              <a:buFontTx/>
              <a:buChar char="-"/>
            </a:pPr>
            <a:r>
              <a:rPr lang="en-GB" dirty="0"/>
              <a:t>D on C</a:t>
            </a:r>
          </a:p>
          <a:p>
            <a:pPr marL="171450" indent="-171450">
              <a:buFontTx/>
              <a:buChar char="-"/>
            </a:pPr>
            <a:r>
              <a:rPr lang="en-GB" dirty="0"/>
              <a:t>C on A</a:t>
            </a:r>
          </a:p>
          <a:p>
            <a:pPr marL="171450" indent="-171450">
              <a:buFontTx/>
              <a:buChar char="-"/>
            </a:pPr>
            <a:r>
              <a:rPr lang="en-GB" dirty="0"/>
              <a:t>A on the table</a:t>
            </a:r>
          </a:p>
          <a:p>
            <a:pPr marL="171450" indent="-171450">
              <a:buFontTx/>
              <a:buChar char="-"/>
            </a:pPr>
            <a:r>
              <a:rPr lang="en-GB" dirty="0"/>
              <a:t>And we just don’t care about B.</a:t>
            </a:r>
          </a:p>
          <a:p>
            <a:pPr marL="171450" indent="-171450">
              <a:buFontTx/>
              <a:buChar char="-"/>
            </a:pPr>
            <a:endParaRPr lang="en-GB" dirty="0"/>
          </a:p>
          <a:p>
            <a:pPr marL="0" indent="0">
              <a:buFontTx/>
              <a:buNone/>
            </a:pPr>
            <a:r>
              <a:rPr lang="en-GB" dirty="0"/>
              <a:t>So we would try to solve this, by first generating the mutexes in the state propositions… </a:t>
            </a:r>
          </a:p>
        </p:txBody>
      </p:sp>
      <p:sp>
        <p:nvSpPr>
          <p:cNvPr id="4" name="Slide Number Placeholder 3"/>
          <p:cNvSpPr>
            <a:spLocks noGrp="1"/>
          </p:cNvSpPr>
          <p:nvPr>
            <p:ph type="sldNum" sz="quarter" idx="5"/>
          </p:nvPr>
        </p:nvSpPr>
        <p:spPr/>
        <p:txBody>
          <a:bodyPr/>
          <a:lstStyle/>
          <a:p>
            <a:fld id="{451EA794-E39F-4423-8C8C-C28B14B3425B}" type="slidenum">
              <a:rPr lang="en-GB" smtClean="0"/>
              <a:t>17</a:t>
            </a:fld>
            <a:endParaRPr lang="en-GB"/>
          </a:p>
        </p:txBody>
      </p:sp>
    </p:spTree>
    <p:extLst>
      <p:ext uri="{BB962C8B-B14F-4D97-AF65-F5344CB8AC3E}">
        <p14:creationId xmlns:p14="http://schemas.microsoft.com/office/powerpoint/2010/main" val="3681084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generate our mutex groups by using the SAS+ encoding of the problem space – which of course we discussed in the previous chapter.</a:t>
            </a:r>
          </a:p>
          <a:p>
            <a:r>
              <a:rPr lang="en-GB" dirty="0"/>
              <a:t>We now have this collection of sets of mutex relations and we’re going to use these as the basis for our particular abstract state space searches.</a:t>
            </a:r>
          </a:p>
        </p:txBody>
      </p:sp>
      <p:sp>
        <p:nvSpPr>
          <p:cNvPr id="4" name="Slide Number Placeholder 3"/>
          <p:cNvSpPr>
            <a:spLocks noGrp="1"/>
          </p:cNvSpPr>
          <p:nvPr>
            <p:ph type="sldNum" sz="quarter" idx="5"/>
          </p:nvPr>
        </p:nvSpPr>
        <p:spPr/>
        <p:txBody>
          <a:bodyPr/>
          <a:lstStyle/>
          <a:p>
            <a:fld id="{451EA794-E39F-4423-8C8C-C28B14B3425B}" type="slidenum">
              <a:rPr lang="en-GB" smtClean="0"/>
              <a:t>18</a:t>
            </a:fld>
            <a:endParaRPr lang="en-GB"/>
          </a:p>
        </p:txBody>
      </p:sp>
    </p:spTree>
    <p:extLst>
      <p:ext uri="{BB962C8B-B14F-4D97-AF65-F5344CB8AC3E}">
        <p14:creationId xmlns:p14="http://schemas.microsoft.com/office/powerpoint/2010/main" val="2999774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we split them into groups, even doing something as simple as alternating between odd and even sets is actually enough to work with.</a:t>
            </a:r>
          </a:p>
        </p:txBody>
      </p:sp>
      <p:sp>
        <p:nvSpPr>
          <p:cNvPr id="4" name="Slide Number Placeholder 3"/>
          <p:cNvSpPr>
            <a:spLocks noGrp="1"/>
          </p:cNvSpPr>
          <p:nvPr>
            <p:ph type="sldNum" sz="quarter" idx="5"/>
          </p:nvPr>
        </p:nvSpPr>
        <p:spPr/>
        <p:txBody>
          <a:bodyPr/>
          <a:lstStyle/>
          <a:p>
            <a:fld id="{451EA794-E39F-4423-8C8C-C28B14B3425B}" type="slidenum">
              <a:rPr lang="en-GB" smtClean="0"/>
              <a:t>19</a:t>
            </a:fld>
            <a:endParaRPr lang="en-GB"/>
          </a:p>
        </p:txBody>
      </p:sp>
    </p:spTree>
    <p:extLst>
      <p:ext uri="{BB962C8B-B14F-4D97-AF65-F5344CB8AC3E}">
        <p14:creationId xmlns:p14="http://schemas.microsoft.com/office/powerpoint/2010/main" val="358511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previous chapter we discussed the perils of expressivity.  This idea that as we introduce more variables to a problem, as well as predicates and actions that help us understand and transform information about that variable, it results in an exponential growth in the number of possible states.  This is a real issue, given even something as simple as adding one new block to a </a:t>
            </a:r>
            <a:r>
              <a:rPr lang="en-GB" dirty="0" err="1"/>
              <a:t>blocksworld</a:t>
            </a:r>
            <a:r>
              <a:rPr lang="en-GB" dirty="0"/>
              <a:t> problem results in a massive increase in the number of possible states.</a:t>
            </a:r>
          </a:p>
          <a:p>
            <a:endParaRPr lang="en-GB" dirty="0"/>
          </a:p>
          <a:p>
            <a:r>
              <a:rPr lang="en-GB" dirty="0"/>
              <a:t>And so we began looking at the idea of how we can optimise the planning process, potentially by analysing elements of the problem and reformulating it.</a:t>
            </a:r>
          </a:p>
        </p:txBody>
      </p:sp>
      <p:sp>
        <p:nvSpPr>
          <p:cNvPr id="4" name="Slide Number Placeholder 3"/>
          <p:cNvSpPr>
            <a:spLocks noGrp="1"/>
          </p:cNvSpPr>
          <p:nvPr>
            <p:ph type="sldNum" sz="quarter" idx="5"/>
          </p:nvPr>
        </p:nvSpPr>
        <p:spPr/>
        <p:txBody>
          <a:bodyPr/>
          <a:lstStyle/>
          <a:p>
            <a:fld id="{451EA794-E39F-4423-8C8C-C28B14B3425B}" type="slidenum">
              <a:rPr lang="en-GB" smtClean="0"/>
              <a:t>2</a:t>
            </a:fld>
            <a:endParaRPr lang="en-GB"/>
          </a:p>
        </p:txBody>
      </p:sp>
    </p:spTree>
    <p:extLst>
      <p:ext uri="{BB962C8B-B14F-4D97-AF65-F5344CB8AC3E}">
        <p14:creationId xmlns:p14="http://schemas.microsoft.com/office/powerpoint/2010/main" val="16992825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we split the goals as well and say okay, for a the even goal which is (on c a), we then generate all the heuristic values for all combinations of facts across those sets with respect to that goal.  </a:t>
            </a:r>
          </a:p>
          <a:p>
            <a:endParaRPr lang="en-GB" dirty="0"/>
          </a:p>
          <a:p>
            <a:r>
              <a:rPr lang="en-GB" dirty="0"/>
              <a:t>So in the case of the even goal (on, c a), there’s not that many non-mutex pairings here that we can consider as possible patterns.  So the list is quite short, and working back from the goal state it’s not as hard.  </a:t>
            </a:r>
          </a:p>
          <a:p>
            <a:r>
              <a:rPr lang="en-GB" dirty="0"/>
              <a:t>However, in the case of the odd goals, (on a b) and (on a c), the number of combinations of facts generating new patterns is quite large.  Hence we have a much larger number of possible patterns and their corresponding heuristic values.</a:t>
            </a:r>
          </a:p>
        </p:txBody>
      </p:sp>
      <p:sp>
        <p:nvSpPr>
          <p:cNvPr id="4" name="Slide Number Placeholder 3"/>
          <p:cNvSpPr>
            <a:spLocks noGrp="1"/>
          </p:cNvSpPr>
          <p:nvPr>
            <p:ph type="sldNum" sz="quarter" idx="5"/>
          </p:nvPr>
        </p:nvSpPr>
        <p:spPr/>
        <p:txBody>
          <a:bodyPr/>
          <a:lstStyle/>
          <a:p>
            <a:fld id="{451EA794-E39F-4423-8C8C-C28B14B3425B}" type="slidenum">
              <a:rPr lang="en-GB" smtClean="0"/>
              <a:t>20</a:t>
            </a:fld>
            <a:endParaRPr lang="en-GB"/>
          </a:p>
        </p:txBody>
      </p:sp>
    </p:spTree>
    <p:extLst>
      <p:ext uri="{BB962C8B-B14F-4D97-AF65-F5344CB8AC3E}">
        <p14:creationId xmlns:p14="http://schemas.microsoft.com/office/powerpoint/2010/main" val="3245289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wrap up, what’s important to acknowledge is that upon computing a pattern database, we now have some very fast heuristic calculations for a given problem space.</a:t>
            </a:r>
          </a:p>
          <a:p>
            <a:r>
              <a:rPr lang="en-GB" dirty="0"/>
              <a:t>Given it’s now just looking it up in a table.  The actual database is reusable, given if we encounter problems with a similar search space, the existing pattern database could actually prove quite useful.</a:t>
            </a:r>
          </a:p>
          <a:p>
            <a:endParaRPr lang="en-GB" dirty="0"/>
          </a:p>
          <a:p>
            <a:r>
              <a:rPr lang="en-GB" dirty="0"/>
              <a:t>But the flexibility of such reuse is quite limited, given if we were to change even one goal of our existing </a:t>
            </a:r>
            <a:r>
              <a:rPr lang="en-GB" dirty="0" err="1"/>
              <a:t>blocksworld</a:t>
            </a:r>
            <a:r>
              <a:rPr lang="en-GB" dirty="0"/>
              <a:t> example or add another package to the driver log problems, the database needs rebuilt.  Given it no longer successfully reflects the problem.</a:t>
            </a:r>
          </a:p>
          <a:p>
            <a:endParaRPr lang="en-GB" dirty="0"/>
          </a:p>
          <a:p>
            <a:r>
              <a:rPr lang="en-GB" dirty="0"/>
              <a:t>And of course, there are issues with the creation of the database itself, it’s a time consuming process and one we need to do before attempting to run the planning process itself.</a:t>
            </a:r>
          </a:p>
          <a:p>
            <a:endParaRPr lang="en-GB" dirty="0"/>
          </a:p>
          <a:p>
            <a:r>
              <a:rPr lang="en-GB" dirty="0"/>
              <a:t>But ultimately, if we do adopt this, we are once again looking at optimal solutions to the problems we’re solving.</a:t>
            </a:r>
            <a:br>
              <a:rPr lang="en-GB" dirty="0"/>
            </a:br>
            <a:endParaRPr lang="en-GB" dirty="0"/>
          </a:p>
          <a:p>
            <a:endParaRPr lang="en-GB" dirty="0"/>
          </a:p>
        </p:txBody>
      </p:sp>
      <p:sp>
        <p:nvSpPr>
          <p:cNvPr id="4" name="Slide Number Placeholder 3"/>
          <p:cNvSpPr>
            <a:spLocks noGrp="1"/>
          </p:cNvSpPr>
          <p:nvPr>
            <p:ph type="sldNum" sz="quarter" idx="5"/>
          </p:nvPr>
        </p:nvSpPr>
        <p:spPr/>
        <p:txBody>
          <a:bodyPr/>
          <a:lstStyle/>
          <a:p>
            <a:fld id="{451EA794-E39F-4423-8C8C-C28B14B3425B}" type="slidenum">
              <a:rPr lang="en-GB" smtClean="0"/>
              <a:t>21</a:t>
            </a:fld>
            <a:endParaRPr lang="en-GB"/>
          </a:p>
        </p:txBody>
      </p:sp>
    </p:spTree>
    <p:extLst>
      <p:ext uri="{BB962C8B-B14F-4D97-AF65-F5344CB8AC3E}">
        <p14:creationId xmlns:p14="http://schemas.microsoft.com/office/powerpoint/2010/main" val="8479822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And before I go, it’s worth acknowledging that pattern databases are but one form of abstraction and if we consider the example in the top right of the screen and visit them in a clockwise fashion, we can see how different abstractions visualise this state space in different ways.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Pattern databases, are but one form of this, and are sometimes referred to as projects, because it is something of a reduction of the problem space with reduced dimensionality.</a:t>
            </a:r>
          </a:p>
          <a:p>
            <a:pPr marL="0" indent="0">
              <a:buFont typeface="Arial" panose="020B0604020202020204" pitchFamily="34" charset="0"/>
              <a:buNone/>
            </a:pPr>
            <a:r>
              <a:rPr lang="en-GB" dirty="0"/>
              <a:t>However, we can see there are other forms of abstraction that – while beyond the scope of the module – are breaking up this state space into different distinctions, with some abstractions comprised of only one state.</a:t>
            </a:r>
          </a:p>
        </p:txBody>
      </p:sp>
      <p:sp>
        <p:nvSpPr>
          <p:cNvPr id="4" name="Slide Number Placeholder 3"/>
          <p:cNvSpPr>
            <a:spLocks noGrp="1"/>
          </p:cNvSpPr>
          <p:nvPr>
            <p:ph type="sldNum" sz="quarter" idx="5"/>
          </p:nvPr>
        </p:nvSpPr>
        <p:spPr/>
        <p:txBody>
          <a:bodyPr/>
          <a:lstStyle/>
          <a:p>
            <a:fld id="{451EA794-E39F-4423-8C8C-C28B14B3425B}" type="slidenum">
              <a:rPr lang="en-GB" smtClean="0"/>
              <a:t>22</a:t>
            </a:fld>
            <a:endParaRPr lang="en-GB"/>
          </a:p>
        </p:txBody>
      </p:sp>
    </p:spTree>
    <p:extLst>
      <p:ext uri="{BB962C8B-B14F-4D97-AF65-F5344CB8AC3E}">
        <p14:creationId xmlns:p14="http://schemas.microsoft.com/office/powerpoint/2010/main" val="2672622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Thanks for watching this chapter on Pattern Databases and be sure to consult additional material on KEATS if you want to find out more about this particular field of planning research.</a:t>
            </a:r>
          </a:p>
          <a:p>
            <a:pPr>
              <a:spcBef>
                <a:spcPct val="0"/>
              </a:spcBef>
            </a:pPr>
            <a:r>
              <a:rPr lang="en-GB"/>
              <a:t>And after that we’ll see you in the next chapter.</a:t>
            </a:r>
            <a:endParaRPr lang="en-GB" dirty="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23</a:t>
            </a:fld>
            <a:endParaRPr lang="en-GB" dirty="0"/>
          </a:p>
        </p:txBody>
      </p:sp>
    </p:spTree>
    <p:extLst>
      <p:ext uri="{BB962C8B-B14F-4D97-AF65-F5344CB8AC3E}">
        <p14:creationId xmlns:p14="http://schemas.microsoft.com/office/powerpoint/2010/main" val="496882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this led to us taking a look specifically at SAS+ planning, which is a process whereby we take the original problem encoding and how we can revise it in such a way that it should help optimise the planning process.</a:t>
            </a:r>
          </a:p>
          <a:p>
            <a:r>
              <a:rPr lang="en-GB" dirty="0"/>
              <a:t>This new encoding identifies the constraints that exist in a given problem – given there are mutual exclusions on specific combinations of variables - such that we can reduce the number of possible states that exist – which in turn is very useful for optimising search.</a:t>
            </a:r>
          </a:p>
          <a:p>
            <a:endParaRPr lang="en-GB" dirty="0"/>
          </a:p>
          <a:p>
            <a:r>
              <a:rPr lang="en-GB" dirty="0"/>
              <a:t>So while SAS+ is all about reformulating the problem to make the state space smaller, in this chapter, we’re going to consider something a little different: what if we can analyse the problem to help us automatically generate a one more heuristics, such that it can guide us the search space more optimally.</a:t>
            </a:r>
          </a:p>
        </p:txBody>
      </p:sp>
      <p:sp>
        <p:nvSpPr>
          <p:cNvPr id="4" name="Slide Number Placeholder 3"/>
          <p:cNvSpPr>
            <a:spLocks noGrp="1"/>
          </p:cNvSpPr>
          <p:nvPr>
            <p:ph type="sldNum" sz="quarter" idx="5"/>
          </p:nvPr>
        </p:nvSpPr>
        <p:spPr/>
        <p:txBody>
          <a:bodyPr/>
          <a:lstStyle/>
          <a:p>
            <a:fld id="{451EA794-E39F-4423-8C8C-C28B14B3425B}" type="slidenum">
              <a:rPr lang="en-GB" smtClean="0"/>
              <a:t>3</a:t>
            </a:fld>
            <a:endParaRPr lang="en-GB"/>
          </a:p>
        </p:txBody>
      </p:sp>
    </p:spTree>
    <p:extLst>
      <p:ext uri="{BB962C8B-B14F-4D97-AF65-F5344CB8AC3E}">
        <p14:creationId xmlns:p14="http://schemas.microsoft.com/office/powerpoint/2010/main" val="2654111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chapter, let us consider a rather different approach, known as pattern databases.</a:t>
            </a:r>
          </a:p>
          <a:p>
            <a:r>
              <a:rPr lang="en-GB" dirty="0"/>
              <a:t>Given that we know planning is a PSPACE-complete problem, we are always looking for new ways to speed up the process.  More specifically, we want to change how we explore the state space.</a:t>
            </a:r>
          </a:p>
          <a:p>
            <a:r>
              <a:rPr lang="en-GB" dirty="0"/>
              <a:t>So pattern databases proposes a new idea: what if we can establish to cost of solutions to problems that are subsets of the current problem?</a:t>
            </a:r>
          </a:p>
          <a:p>
            <a:r>
              <a:rPr lang="en-GB" dirty="0"/>
              <a:t>If we can calculate these subproblem heuristics, they will provide us with a very fast means to calculate during search of the main problem what the heuristic value is.</a:t>
            </a:r>
          </a:p>
          <a:p>
            <a:r>
              <a:rPr lang="en-GB" dirty="0"/>
              <a:t>This is even more relevant when we consider that the solution cost to a sub-problem will be an admissible heuristic to solving the actual problem itself.</a:t>
            </a:r>
          </a:p>
          <a:p>
            <a:r>
              <a:rPr lang="en-GB" dirty="0"/>
              <a:t>To do this we can search backs from the goal and record the costs of states as we do so.</a:t>
            </a:r>
          </a:p>
          <a:p>
            <a:r>
              <a:rPr lang="en-GB" dirty="0"/>
              <a:t>This is going to be a very expensive process to run but, once we’ve done it one-time, we don’t need to do it again and ideally, it should mean that the latter search process runs much faster.</a:t>
            </a:r>
          </a:p>
        </p:txBody>
      </p:sp>
      <p:sp>
        <p:nvSpPr>
          <p:cNvPr id="4" name="Slide Number Placeholder 3"/>
          <p:cNvSpPr>
            <a:spLocks noGrp="1"/>
          </p:cNvSpPr>
          <p:nvPr>
            <p:ph type="sldNum" sz="quarter" idx="5"/>
          </p:nvPr>
        </p:nvSpPr>
        <p:spPr/>
        <p:txBody>
          <a:bodyPr/>
          <a:lstStyle/>
          <a:p>
            <a:fld id="{451EA794-E39F-4423-8C8C-C28B14B3425B}" type="slidenum">
              <a:rPr lang="en-GB" smtClean="0"/>
              <a:t>4</a:t>
            </a:fld>
            <a:endParaRPr lang="en-GB"/>
          </a:p>
        </p:txBody>
      </p:sp>
    </p:spTree>
    <p:extLst>
      <p:ext uri="{BB962C8B-B14F-4D97-AF65-F5344CB8AC3E}">
        <p14:creationId xmlns:p14="http://schemas.microsoft.com/office/powerpoint/2010/main" val="3086542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D1F92364-D25A-446E-8206-1FD8A2B6FB47}"/>
              </a:ext>
            </a:extLst>
          </p:cNvPr>
          <p:cNvSpPr>
            <a:spLocks noRot="1" noChangeArrowheads="1" noTextEdit="1"/>
          </p:cNvSpPr>
          <p:nvPr>
            <p:ph type="sldImg"/>
          </p:nvPr>
        </p:nvSpPr>
        <p:spPr>
          <a:xfrm>
            <a:off x="1289050" y="279400"/>
            <a:ext cx="4521200" cy="2543175"/>
          </a:xfrm>
          <a:ln/>
        </p:spPr>
      </p:sp>
      <p:sp>
        <p:nvSpPr>
          <p:cNvPr id="32771" name="Rectangle 3">
            <a:extLst>
              <a:ext uri="{FF2B5EF4-FFF2-40B4-BE49-F238E27FC236}">
                <a16:creationId xmlns:a16="http://schemas.microsoft.com/office/drawing/2014/main" id="{F42553DD-A41F-4DD1-A177-FB584C93DAE4}"/>
              </a:ext>
            </a:extLst>
          </p:cNvPr>
          <p:cNvSpPr>
            <a:spLocks noGrp="1" noChangeArrowheads="1"/>
          </p:cNvSpPr>
          <p:nvPr>
            <p:ph type="body" idx="1"/>
          </p:nvPr>
        </p:nvSpPr>
        <p:spPr>
          <a:xfrm>
            <a:off x="492125" y="2860675"/>
            <a:ext cx="6115050" cy="7094538"/>
          </a:xfrm>
          <a:noFill/>
        </p:spPr>
        <p:txBody>
          <a:bodyPr/>
          <a:lstStyle/>
          <a:p>
            <a:r>
              <a:rPr lang="en-GB" altLang="en-US" b="0" dirty="0">
                <a:latin typeface="Arial" panose="020B0604020202020204" pitchFamily="34" charset="0"/>
                <a:cs typeface="Arial" panose="020B0604020202020204" pitchFamily="34" charset="0"/>
              </a:rPr>
              <a:t>But why would solving sub-problems make for good heuristics?</a:t>
            </a:r>
          </a:p>
          <a:p>
            <a:r>
              <a:rPr lang="en-GB" altLang="en-US" b="0" dirty="0">
                <a:latin typeface="Arial" panose="020B0604020202020204" pitchFamily="34" charset="0"/>
                <a:cs typeface="Arial" panose="020B0604020202020204" pitchFamily="34" charset="0"/>
              </a:rPr>
              <a:t>Let’s consider the 8-puzzle problem, whereby we have a group of tiles, numbered one through 8 and the idea is that we use the one available empty slot to slide one tile at a time. </a:t>
            </a:r>
          </a:p>
          <a:p>
            <a:r>
              <a:rPr lang="en-GB" altLang="en-US" b="0" dirty="0">
                <a:latin typeface="Arial" panose="020B0604020202020204" pitchFamily="34" charset="0"/>
                <a:cs typeface="Arial" panose="020B0604020202020204" pitchFamily="34" charset="0"/>
              </a:rPr>
              <a:t>Over time we’re going to solve this problem by moving the tiles around such that they are ordered 1 through 8 in sequence from top to bottom.</a:t>
            </a:r>
          </a:p>
          <a:p>
            <a:endParaRPr lang="en-GB" altLang="en-US" b="0" dirty="0">
              <a:latin typeface="Arial" panose="020B0604020202020204" pitchFamily="34" charset="0"/>
              <a:cs typeface="Arial" panose="020B0604020202020204" pitchFamily="34" charset="0"/>
            </a:endParaRPr>
          </a:p>
          <a:p>
            <a:r>
              <a:rPr lang="en-GB" altLang="en-US" b="0" dirty="0">
                <a:latin typeface="Arial" panose="020B0604020202020204" pitchFamily="34" charset="0"/>
                <a:cs typeface="Arial" panose="020B0604020202020204" pitchFamily="34" charset="0"/>
              </a:rPr>
              <a:t>This isn’t an easy problem to solve and - if you’re like me – you would try to go about solving this by fixing parts of the problem gradually along the way.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D1F92364-D25A-446E-8206-1FD8A2B6FB47}"/>
              </a:ext>
            </a:extLst>
          </p:cNvPr>
          <p:cNvSpPr>
            <a:spLocks noGrp="1" noRot="1" noChangeAspect="1" noChangeArrowheads="1" noTextEdit="1"/>
          </p:cNvSpPr>
          <p:nvPr>
            <p:ph type="sldImg"/>
          </p:nvPr>
        </p:nvSpPr>
        <p:spPr>
          <a:xfrm>
            <a:off x="1289050" y="279400"/>
            <a:ext cx="4521200" cy="2543175"/>
          </a:xfrm>
          <a:ln/>
        </p:spPr>
      </p:sp>
      <p:sp>
        <p:nvSpPr>
          <p:cNvPr id="32771" name="Rectangle 3">
            <a:extLst>
              <a:ext uri="{FF2B5EF4-FFF2-40B4-BE49-F238E27FC236}">
                <a16:creationId xmlns:a16="http://schemas.microsoft.com/office/drawing/2014/main" id="{F42553DD-A41F-4DD1-A177-FB584C93DAE4}"/>
              </a:ext>
            </a:extLst>
          </p:cNvPr>
          <p:cNvSpPr>
            <a:spLocks noGrp="1" noChangeArrowheads="1"/>
          </p:cNvSpPr>
          <p:nvPr>
            <p:ph type="body" idx="1"/>
          </p:nvPr>
        </p:nvSpPr>
        <p:spPr>
          <a:xfrm>
            <a:off x="492125" y="2860675"/>
            <a:ext cx="6115050" cy="7094538"/>
          </a:xfrm>
          <a:noFill/>
        </p:spPr>
        <p:txBody>
          <a:bodyPr/>
          <a:lstStyle/>
          <a:p>
            <a:r>
              <a:rPr lang="en-GB" altLang="en-US" b="0" dirty="0">
                <a:latin typeface="Arial" panose="020B0604020202020204" pitchFamily="34" charset="0"/>
                <a:cs typeface="Arial" panose="020B0604020202020204" pitchFamily="34" charset="0"/>
              </a:rPr>
              <a:t>If we were to ignore some of the tiles, it becomes an easier problem to solve.  By removing numbers 5 through 8 and simply acknowledging them as any number, then we can calculate a solution that ensure 1-4 are in the correct position, but the rest of it doesn’t really matter.  Just so long as they’re down there.</a:t>
            </a:r>
          </a:p>
          <a:p>
            <a:endParaRPr lang="en-GB" altLang="en-US" b="0" dirty="0">
              <a:latin typeface="Arial" panose="020B0604020202020204" pitchFamily="34" charset="0"/>
              <a:cs typeface="Arial" panose="020B0604020202020204" pitchFamily="34" charset="0"/>
            </a:endParaRPr>
          </a:p>
          <a:p>
            <a:r>
              <a:rPr lang="en-GB" altLang="en-US" b="0" dirty="0">
                <a:latin typeface="Arial" panose="020B0604020202020204" pitchFamily="34" charset="0"/>
                <a:cs typeface="Arial" panose="020B0604020202020204" pitchFamily="34" charset="0"/>
              </a:rPr>
              <a:t>By removing the numbers on the other tiles, we have actually established a sub-problem of the original problem.  We’re only interested in 1-4 being in the correct place. </a:t>
            </a:r>
          </a:p>
          <a:p>
            <a:r>
              <a:rPr lang="en-GB" altLang="en-US" b="0" dirty="0">
                <a:latin typeface="Arial" panose="020B0604020202020204" pitchFamily="34" charset="0"/>
                <a:cs typeface="Arial" panose="020B0604020202020204" pitchFamily="34" charset="0"/>
              </a:rPr>
              <a:t>Now if we were to calculate the solution to this problem, the actual cost of the solution – in this case the number of moves made –will be either less than or the equal to the number of moves required to achieve in the optimal solution in the original problem.  In a similar way to delete relaxations, we’re creating a variation of the search space that is guaranteed to produce an easier problem to solve.  </a:t>
            </a:r>
          </a:p>
          <a:p>
            <a:endParaRPr lang="en-GB" altLang="en-US" b="0" dirty="0">
              <a:latin typeface="Arial" panose="020B0604020202020204" pitchFamily="34" charset="0"/>
              <a:cs typeface="Arial" panose="020B0604020202020204" pitchFamily="34" charset="0"/>
            </a:endParaRPr>
          </a:p>
          <a:p>
            <a:r>
              <a:rPr lang="en-GB" altLang="en-US" b="0" dirty="0">
                <a:latin typeface="Arial" panose="020B0604020202020204" pitchFamily="34" charset="0"/>
                <a:cs typeface="Arial" panose="020B0604020202020204" pitchFamily="34" charset="0"/>
              </a:rPr>
              <a:t>So ultimately, solving a sub-problem optimally will always produce an admissible heuristic to the original problem.</a:t>
            </a:r>
          </a:p>
        </p:txBody>
      </p:sp>
    </p:spTree>
    <p:extLst>
      <p:ext uri="{BB962C8B-B14F-4D97-AF65-F5344CB8AC3E}">
        <p14:creationId xmlns:p14="http://schemas.microsoft.com/office/powerpoint/2010/main" val="2476175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we have built is what is known as a pattern: a partial specification of a given state in the problem.  And this is actually a representation of what we would call an abstraction of the state space.  Which is a point I will be returning to in a few slides from now.  But for the purposes of our Pattern Database, the PDB, what we’re looking for are target patterns: partial specifications of the goal state.  We want to find all permutations of the target pattern, so different partial specifications of the goal.  This could mean in this case we have one target pattern where only the number 1 is in the correct place and the rest are stars, or possibly every tile up to number 7 is correct, although to be fair that is pretty much the goal state at that point. </a:t>
            </a:r>
          </a:p>
          <a:p>
            <a:endParaRPr lang="en-GB" dirty="0"/>
          </a:p>
          <a:p>
            <a:r>
              <a:rPr lang="en-GB" dirty="0"/>
              <a:t>Once we have all the target patterns for our problem we then calculate the pattern cost: which is going to be the minimum number of actions to achieve the target pattern.</a:t>
            </a:r>
          </a:p>
          <a:p>
            <a:endParaRPr lang="en-GB" dirty="0"/>
          </a:p>
          <a:p>
            <a:r>
              <a:rPr lang="en-GB" dirty="0"/>
              <a:t>Now this all sounds fine in theory, but it introduces a bunch of problems for us:</a:t>
            </a:r>
          </a:p>
          <a:p>
            <a:pPr marL="228600" indent="-228600">
              <a:buFont typeface="+mj-lt"/>
              <a:buAutoNum type="arabicPeriod"/>
            </a:pPr>
            <a:r>
              <a:rPr lang="en-GB" dirty="0"/>
              <a:t>How do we search through a state space where each state is only a partial specification?</a:t>
            </a:r>
          </a:p>
          <a:p>
            <a:pPr marL="228600" indent="-228600">
              <a:buFont typeface="+mj-lt"/>
              <a:buAutoNum type="arabicPeriod"/>
            </a:pPr>
            <a:r>
              <a:rPr lang="en-GB" dirty="0"/>
              <a:t>How do you then compute the distance to the target pattern?</a:t>
            </a:r>
            <a:br>
              <a:rPr lang="en-GB" dirty="0"/>
            </a:br>
            <a:endParaRPr lang="en-GB" dirty="0"/>
          </a:p>
          <a:p>
            <a:pPr marL="0" indent="0">
              <a:buFont typeface="+mj-lt"/>
              <a:buNone/>
            </a:pPr>
            <a:r>
              <a:rPr lang="en-GB" dirty="0"/>
              <a:t>Now I already gave away some of the answer to this, we’re going to search the abstract state space.</a:t>
            </a:r>
          </a:p>
        </p:txBody>
      </p:sp>
      <p:sp>
        <p:nvSpPr>
          <p:cNvPr id="4" name="Slide Number Placeholder 3"/>
          <p:cNvSpPr>
            <a:spLocks noGrp="1"/>
          </p:cNvSpPr>
          <p:nvPr>
            <p:ph type="sldNum" sz="quarter" idx="5"/>
          </p:nvPr>
        </p:nvSpPr>
        <p:spPr/>
        <p:txBody>
          <a:bodyPr/>
          <a:lstStyle/>
          <a:p>
            <a:fld id="{451EA794-E39F-4423-8C8C-C28B14B3425B}" type="slidenum">
              <a:rPr lang="en-GB" smtClean="0"/>
              <a:t>7</a:t>
            </a:fld>
            <a:endParaRPr lang="en-GB"/>
          </a:p>
        </p:txBody>
      </p:sp>
    </p:spTree>
    <p:extLst>
      <p:ext uri="{BB962C8B-B14F-4D97-AF65-F5344CB8AC3E}">
        <p14:creationId xmlns:p14="http://schemas.microsoft.com/office/powerpoint/2010/main" val="4281057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I explain the abstract state space, let’s quickly cover the process of how we’re going to find patterns and establish their costs.</a:t>
            </a:r>
          </a:p>
          <a:p>
            <a:endParaRPr lang="en-GB" dirty="0"/>
          </a:p>
          <a:p>
            <a:r>
              <a:rPr lang="en-GB" dirty="0"/>
              <a:t>We will generate a target pattern - think of it as a function - and when we apply that to the state space it creates what is known as an abstraction of the state space.  It’s going to group states together such that the overall number of states is now smaller and faster to search through.  And don’t worry, we’ll go through an example of this in a second.</a:t>
            </a:r>
          </a:p>
          <a:p>
            <a:endParaRPr lang="en-GB" dirty="0"/>
          </a:p>
          <a:p>
            <a:r>
              <a:rPr lang="en-GB" dirty="0"/>
              <a:t>We can then search through the abstract state space, by using breadth first search </a:t>
            </a:r>
            <a:r>
              <a:rPr lang="en-GB" b="1" dirty="0"/>
              <a:t>backwards</a:t>
            </a:r>
            <a:r>
              <a:rPr lang="en-GB" b="0" dirty="0"/>
              <a:t> from the goal state.  Applying the actions in reverse, and once we reach the initial state, we can calculate how many actions are applied in the abstract state space and that’s our pattern cost.  One of the reasons we go backwards from the goal state, is that we’re actually going to have a much smaller search tree thanks to the abstraction.  This isn’t going to be obvious straight away, but we’re going to discuss how abstractions work next.</a:t>
            </a:r>
            <a:endParaRPr lang="en-GB" dirty="0"/>
          </a:p>
        </p:txBody>
      </p:sp>
      <p:sp>
        <p:nvSpPr>
          <p:cNvPr id="4" name="Slide Number Placeholder 3"/>
          <p:cNvSpPr>
            <a:spLocks noGrp="1"/>
          </p:cNvSpPr>
          <p:nvPr>
            <p:ph type="sldNum" sz="quarter" idx="5"/>
          </p:nvPr>
        </p:nvSpPr>
        <p:spPr/>
        <p:txBody>
          <a:bodyPr/>
          <a:lstStyle/>
          <a:p>
            <a:fld id="{451EA794-E39F-4423-8C8C-C28B14B3425B}" type="slidenum">
              <a:rPr lang="en-GB" smtClean="0"/>
              <a:t>8</a:t>
            </a:fld>
            <a:endParaRPr lang="en-GB"/>
          </a:p>
        </p:txBody>
      </p:sp>
    </p:spTree>
    <p:extLst>
      <p:ext uri="{BB962C8B-B14F-4D97-AF65-F5344CB8AC3E}">
        <p14:creationId xmlns:p14="http://schemas.microsoft.com/office/powerpoint/2010/main" val="51530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as mentioned already, these patterns exist with in the abstract state space, so what does that actually look like and how does it work?</a:t>
            </a:r>
          </a:p>
          <a:p>
            <a:endParaRPr lang="en-GB" dirty="0"/>
          </a:p>
          <a:p>
            <a:r>
              <a:rPr lang="en-GB" dirty="0"/>
              <a:t>If we again look at this pattern we’ve established, we are only interested in this specific combination where 1, 2, 3 and 4 are in these specific positions.</a:t>
            </a:r>
          </a:p>
          <a:p>
            <a:r>
              <a:rPr lang="en-GB" dirty="0"/>
              <a:t>But this means there are numerous possible states in the original problem where numbers 5 through 8 are in the remaining cells.  But the thing is we’re not really interested in that, we’re only interested in where numbers 1-4 are.</a:t>
            </a:r>
          </a:p>
          <a:p>
            <a:endParaRPr lang="en-GB" dirty="0"/>
          </a:p>
          <a:p>
            <a:r>
              <a:rPr lang="en-GB" dirty="0"/>
              <a:t>And the reason for this, is we have applied an abstraction function that strips away all but numbers 1-4 in the state.  This pattern is an abstraction that actually represents several states, all with the same shared feature of 1-4 being in the correct positions.</a:t>
            </a:r>
          </a:p>
        </p:txBody>
      </p:sp>
      <p:sp>
        <p:nvSpPr>
          <p:cNvPr id="4" name="Slide Number Placeholder 3"/>
          <p:cNvSpPr>
            <a:spLocks noGrp="1"/>
          </p:cNvSpPr>
          <p:nvPr>
            <p:ph type="sldNum" sz="quarter" idx="5"/>
          </p:nvPr>
        </p:nvSpPr>
        <p:spPr/>
        <p:txBody>
          <a:bodyPr/>
          <a:lstStyle/>
          <a:p>
            <a:fld id="{451EA794-E39F-4423-8C8C-C28B14B3425B}" type="slidenum">
              <a:rPr lang="en-GB" smtClean="0"/>
              <a:t>9</a:t>
            </a:fld>
            <a:endParaRPr lang="en-GB"/>
          </a:p>
        </p:txBody>
      </p:sp>
    </p:spTree>
    <p:extLst>
      <p:ext uri="{BB962C8B-B14F-4D97-AF65-F5344CB8AC3E}">
        <p14:creationId xmlns:p14="http://schemas.microsoft.com/office/powerpoint/2010/main" val="27907554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file:////Volumes/Day1_Data/WORK%20ARCHIVE/%20K/KING'S/0531-D1S%20KCL%20EF%20SITE%20POSTER%20TEMPLATES/BUILD/IMAGES%20FOR%20PPT/KCL%20LOGO%20-%20REV.png" TargetMode="Externa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MS - Faculty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tx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Box 21"/>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grpSp>
        <p:nvGrpSpPr>
          <p:cNvPr id="14" name="Group 13">
            <a:extLst>
              <a:ext uri="{FF2B5EF4-FFF2-40B4-BE49-F238E27FC236}">
                <a16:creationId xmlns:a16="http://schemas.microsoft.com/office/drawing/2014/main" id="{9E3E9589-28B7-3D49-B3F0-4377B9892518}"/>
              </a:ext>
            </a:extLst>
          </p:cNvPr>
          <p:cNvGrpSpPr>
            <a:grpSpLocks noChangeAspect="1"/>
          </p:cNvGrpSpPr>
          <p:nvPr userDrawn="1"/>
        </p:nvGrpSpPr>
        <p:grpSpPr>
          <a:xfrm>
            <a:off x="10416118" y="-1"/>
            <a:ext cx="1775881" cy="1329425"/>
            <a:chOff x="7814772" y="7729978"/>
            <a:chExt cx="2509626" cy="1878704"/>
          </a:xfrm>
        </p:grpSpPr>
        <p:sp>
          <p:nvSpPr>
            <p:cNvPr id="15" name="Rectangle 14">
              <a:extLst>
                <a:ext uri="{FF2B5EF4-FFF2-40B4-BE49-F238E27FC236}">
                  <a16:creationId xmlns:a16="http://schemas.microsoft.com/office/drawing/2014/main" id="{D84B4F18-D764-344B-8BA6-B7E2C6F415BC}"/>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7" name="Picture 16">
              <a:extLst>
                <a:ext uri="{FF2B5EF4-FFF2-40B4-BE49-F238E27FC236}">
                  <a16:creationId xmlns:a16="http://schemas.microsoft.com/office/drawing/2014/main" id="{AEA12EC0-BF4B-FD4D-B729-EB6908A98488}"/>
                </a:ext>
              </a:extLst>
            </p:cNvPr>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2723330001"/>
      </p:ext>
    </p:extLst>
  </p:cSld>
  <p:clrMapOvr>
    <a:masterClrMapping/>
  </p:clrMapOvr>
  <p:transition>
    <p:fade/>
  </p:transition>
  <p:extLst>
    <p:ext uri="{DCECCB84-F9BA-43D5-87BE-67443E8EF086}">
      <p15:sldGuideLst xmlns:p15="http://schemas.microsoft.com/office/powerpoint/2012/main">
        <p15:guide id="1"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MS - Mathemat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5F7EC5-24C4-A747-BDD8-95178DF45673}"/>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8" name="Content Placeholder 3"/>
          <p:cNvSpPr>
            <a:spLocks noGrp="1"/>
          </p:cNvSpPr>
          <p:nvPr>
            <p:ph sz="quarter" idx="14"/>
          </p:nvPr>
        </p:nvSpPr>
        <p:spPr>
          <a:xfrm>
            <a:off x="287866" y="1701800"/>
            <a:ext cx="3312583"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5"/>
          </p:nvPr>
        </p:nvSpPr>
        <p:spPr>
          <a:xfrm>
            <a:off x="7488767" y="1701800"/>
            <a:ext cx="3312584"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77441A41-3FC1-4D43-A80D-5DFFD4099893}"/>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296387869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MS - Mathematics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9B0CF6-3679-BA41-AFDE-5A63948B986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3"/>
            <a:ext cx="12192000" cy="6858003"/>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3"/>
                </a:solidFill>
                <a:latin typeface="KingsBureauGrot FiveOne" charset="0"/>
                <a:ea typeface="KingsBureauGrot FiveOne" charset="0"/>
                <a:cs typeface="KingsBureauGrot FiveOne" charset="0"/>
              </a:defRPr>
            </a:lvl3pPr>
            <a:lvl4pPr marL="241294" indent="-234945">
              <a:lnSpc>
                <a:spcPct val="100000"/>
              </a:lnSpc>
              <a:buClr>
                <a:schemeClr val="accent3"/>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3"/>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ED4CEB1A-8A05-7D43-A3A1-35793C25386F}"/>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20208587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MS - Phys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0"/>
            <a:ext cx="12192000" cy="6858000"/>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4"/>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C5F71D0A-68CB-2A4A-8E4E-5EF1768A1D23}"/>
              </a:ext>
            </a:extLst>
          </p:cNvPr>
          <p:cNvGrpSpPr>
            <a:grpSpLocks noChangeAspect="1"/>
          </p:cNvGrpSpPr>
          <p:nvPr userDrawn="1"/>
        </p:nvGrpSpPr>
        <p:grpSpPr>
          <a:xfrm>
            <a:off x="10416118" y="-1"/>
            <a:ext cx="1775881" cy="1329425"/>
            <a:chOff x="7814772" y="7729978"/>
            <a:chExt cx="2509626" cy="1878704"/>
          </a:xfrm>
        </p:grpSpPr>
        <p:sp>
          <p:nvSpPr>
            <p:cNvPr id="14" name="Rectangle 13">
              <a:extLst>
                <a:ext uri="{FF2B5EF4-FFF2-40B4-BE49-F238E27FC236}">
                  <a16:creationId xmlns:a16="http://schemas.microsoft.com/office/drawing/2014/main" id="{ABB8060E-CABC-C44F-A5B9-705D2CD627A5}"/>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578AAA0F-5A2B-7C45-9467-5F01D91AEF61}"/>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241565783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MS - Physics - content - 1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75BE31-ECDE-5F4A-B57A-25A3D0B1B03A}"/>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0" indent="0">
              <a:lnSpc>
                <a:spcPts val="2800"/>
              </a:lnSpc>
              <a:buNone/>
              <a:defRPr sz="2267" b="1" i="0">
                <a:solidFill>
                  <a:schemeClr val="accent4"/>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4"/>
                </a:solidFill>
                <a:latin typeface="KingsBureauGrot FiveOne" charset="0"/>
                <a:ea typeface="KingsBureauGrot FiveOne" charset="0"/>
                <a:cs typeface="KingsBureauGrot FiveOne" charset="0"/>
              </a:defRPr>
            </a:lvl2pPr>
            <a:lvl3pPr marL="237061" indent="-230712">
              <a:lnSpc>
                <a:spcPts val="2800"/>
              </a:lnSpc>
              <a:buClr>
                <a:schemeClr val="accent4"/>
              </a:buClr>
              <a:tabLst/>
              <a:defRPr sz="2400" b="0" i="0">
                <a:latin typeface="Kings Caslon Text" charset="0"/>
                <a:ea typeface="Kings Caslon Text" charset="0"/>
                <a:cs typeface="Kings Caslon Text" charset="0"/>
              </a:defRPr>
            </a:lvl3pPr>
            <a:lvl4pPr marL="239178" indent="-234945">
              <a:lnSpc>
                <a:spcPts val="2800"/>
              </a:lnSpc>
              <a:buClr>
                <a:schemeClr val="accent4"/>
              </a:buClr>
              <a:tabLst/>
              <a:defRPr sz="2400" b="0" i="0">
                <a:latin typeface="Kings Caslon Text" charset="0"/>
                <a:ea typeface="Kings Caslon Text" charset="0"/>
                <a:cs typeface="Kings Caslon Text" charset="0"/>
              </a:defRPr>
            </a:lvl4pPr>
            <a:lvl5pPr marL="474121" indent="-234945">
              <a:lnSpc>
                <a:spcPts val="2800"/>
              </a:lnSpc>
              <a:buClr>
                <a:schemeClr val="accent4"/>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253D78B8-3728-BF49-AA34-3DC61DD61105}"/>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33486402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MS - Physics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8E006EC-172F-9546-92DF-68EB5FBCC719}"/>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9" name="Content Placeholder 3"/>
          <p:cNvSpPr>
            <a:spLocks noGrp="1"/>
          </p:cNvSpPr>
          <p:nvPr>
            <p:ph sz="quarter" idx="13"/>
          </p:nvPr>
        </p:nvSpPr>
        <p:spPr>
          <a:xfrm>
            <a:off x="287867" y="1701800"/>
            <a:ext cx="5088467" cy="4538200"/>
          </a:xfrm>
        </p:spPr>
        <p:txBody>
          <a:bodyPr/>
          <a:lstStyle>
            <a:lvl1pPr>
              <a:buClr>
                <a:schemeClr val="accent4"/>
              </a:buClr>
              <a:defRPr>
                <a:solidFill>
                  <a:schemeClr val="accent4"/>
                </a:solidFill>
              </a:defRPr>
            </a:lvl1pPr>
            <a:lvl2pPr>
              <a:buClr>
                <a:schemeClr val="accent4"/>
              </a:buClr>
              <a:defRPr>
                <a:solidFill>
                  <a:schemeClr val="accent4"/>
                </a:solidFill>
              </a:defRPr>
            </a:lvl2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4" y="1701800"/>
            <a:ext cx="5088467" cy="4538200"/>
          </a:xfrm>
        </p:spPr>
        <p:txBody>
          <a:bodyPr/>
          <a:lstStyle>
            <a:lvl1pPr>
              <a:buClr>
                <a:schemeClr val="accent4"/>
              </a:buClr>
              <a:defRPr>
                <a:solidFill>
                  <a:schemeClr val="accent4"/>
                </a:solidFill>
              </a:defRPr>
            </a:lvl1pPr>
            <a:lvl2pPr>
              <a:buClr>
                <a:schemeClr val="accent4"/>
              </a:buClr>
              <a:defRPr>
                <a:solidFill>
                  <a:schemeClr val="accent4"/>
                </a:solidFill>
              </a:defRPr>
            </a:lvl2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2CE90859-CB18-F14A-B3C7-0347F8FEB018}"/>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29342452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MS - Phys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B63FDD8-30C8-9D47-B0A2-EE95440EAFB6}"/>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7"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C4B8587A-6D95-9A49-A291-C22E5B4B6541}"/>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400394950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MS - Physics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B8B19-6D3F-854B-A5CF-212EC4ACCB8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0"/>
            <a:ext cx="12192000" cy="6858000"/>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4"/>
                </a:solidFill>
                <a:latin typeface="KingsBureauGrot FiveOne" charset="0"/>
                <a:ea typeface="KingsBureauGrot FiveOne" charset="0"/>
                <a:cs typeface="KingsBureauGrot FiveOne" charset="0"/>
              </a:defRPr>
            </a:lvl3pPr>
            <a:lvl4pPr marL="241294" indent="-234945">
              <a:lnSpc>
                <a:spcPct val="100000"/>
              </a:lnSpc>
              <a:buClr>
                <a:schemeClr val="accent4"/>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4"/>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6269C52-865E-AC43-9170-40735CE41A69}"/>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195565091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MS - Informat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923"/>
          <a:stretch/>
        </p:blipFill>
        <p:spPr>
          <a:xfrm>
            <a:off x="85056" y="-3"/>
            <a:ext cx="12106944" cy="6858003"/>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5"/>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4AEA8201-312C-3F47-B03B-5D7222CE9F48}"/>
              </a:ext>
            </a:extLst>
          </p:cNvPr>
          <p:cNvGrpSpPr>
            <a:grpSpLocks noChangeAspect="1"/>
          </p:cNvGrpSpPr>
          <p:nvPr userDrawn="1"/>
        </p:nvGrpSpPr>
        <p:grpSpPr>
          <a:xfrm>
            <a:off x="10416118" y="-1"/>
            <a:ext cx="1775881" cy="1329425"/>
            <a:chOff x="7814772" y="7729978"/>
            <a:chExt cx="2509626" cy="1878704"/>
          </a:xfrm>
        </p:grpSpPr>
        <p:sp>
          <p:nvSpPr>
            <p:cNvPr id="9" name="Rectangle 8">
              <a:extLst>
                <a:ext uri="{FF2B5EF4-FFF2-40B4-BE49-F238E27FC236}">
                  <a16:creationId xmlns:a16="http://schemas.microsoft.com/office/drawing/2014/main" id="{6702043E-87ED-C649-A88F-EF5FBF5CA6E5}"/>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4" name="Picture 13">
              <a:extLst>
                <a:ext uri="{FF2B5EF4-FFF2-40B4-BE49-F238E27FC236}">
                  <a16:creationId xmlns:a16="http://schemas.microsoft.com/office/drawing/2014/main" id="{9B17B0A4-8B67-9E44-9B7E-1975CE6E1B40}"/>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33202048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MS - Informatics - content - 1 colum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A3BDE1B-78D2-D94E-A3C6-A2D01E52EF3B}"/>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5"/>
                </a:solidFill>
                <a:latin typeface="KingsBureauGrot ThreeSeven"/>
                <a:ea typeface="KingsBureauGrot ThreeSeven"/>
                <a:cs typeface="KingsBureauGrot ThreeSeven"/>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342900" indent="-342900">
              <a:lnSpc>
                <a:spcPts val="2800"/>
              </a:lnSpc>
              <a:buFont typeface="Arial" panose="020B0604020202020204" pitchFamily="34" charset="0"/>
              <a:buChar char="•"/>
              <a:defRPr sz="2400" b="1" i="0">
                <a:solidFill>
                  <a:schemeClr val="accent5"/>
                </a:solidFill>
                <a:latin typeface="KingsBureauGrot ThreeSeven"/>
                <a:ea typeface="KingsBureauGrot ThreeSeven"/>
                <a:cs typeface="KingsBureauGrot ThreeSeven"/>
              </a:defRPr>
            </a:lvl1pPr>
            <a:lvl2pPr marL="349251" indent="-342900">
              <a:lnSpc>
                <a:spcPts val="2800"/>
              </a:lnSpc>
              <a:buFont typeface="Arial" panose="020B0604020202020204" pitchFamily="34" charset="0"/>
              <a:buChar char="•"/>
              <a:tabLst/>
              <a:defRPr sz="2000" b="0" i="0">
                <a:solidFill>
                  <a:schemeClr val="accent5"/>
                </a:solidFill>
                <a:latin typeface="KingsBureauGrot FiveOne"/>
                <a:ea typeface="KingsBureauGrot FiveOne"/>
                <a:cs typeface="KingsBureauGrot FiveOne"/>
              </a:defRPr>
            </a:lvl2pPr>
            <a:lvl3pPr marL="534988" indent="-285750">
              <a:lnSpc>
                <a:spcPts val="2800"/>
              </a:lnSpc>
              <a:buClr>
                <a:schemeClr val="accent5"/>
              </a:buClr>
              <a:buFont typeface="Arial" panose="020B0604020202020204" pitchFamily="34" charset="0"/>
              <a:buChar char="•"/>
              <a:tabLst/>
              <a:defRPr sz="2000" b="0" i="0">
                <a:latin typeface="Kings Caslon Text"/>
                <a:ea typeface="Kings Caslon Text"/>
                <a:cs typeface="Kings Caslon Text"/>
              </a:defRPr>
            </a:lvl3pPr>
            <a:lvl4pPr marL="239178" indent="-234945">
              <a:lnSpc>
                <a:spcPts val="2800"/>
              </a:lnSpc>
              <a:buClr>
                <a:schemeClr val="accent5"/>
              </a:buClr>
              <a:tabLst/>
              <a:defRPr sz="1600" b="0" i="0">
                <a:latin typeface="Kings Caslon Text"/>
                <a:ea typeface="Kings Caslon Text"/>
                <a:cs typeface="Kings Caslon Text"/>
              </a:defRPr>
            </a:lvl4pPr>
            <a:lvl5pPr marL="715963" indent="-233363">
              <a:lnSpc>
                <a:spcPts val="2800"/>
              </a:lnSpc>
              <a:buClr>
                <a:schemeClr val="accent5"/>
              </a:buClr>
              <a:tabLst/>
              <a:defRPr sz="1600" b="0" i="0">
                <a:latin typeface="Kings Caslon Text"/>
                <a:ea typeface="Kings Caslon Text"/>
                <a:cs typeface="Kings Caslon Text"/>
              </a:defRPr>
            </a:lvl5pPr>
            <a:lvl6pPr marL="801688" indent="0">
              <a:defRPr sz="1200"/>
            </a:lvl6pPr>
            <a:lvl7pPr marL="801688" indent="0">
              <a:defRPr sz="1200"/>
            </a:lvl7pPr>
          </a:lstStyle>
          <a:p>
            <a:pPr lvl="0"/>
            <a:r>
              <a:rPr lang="en-US" dirty="0"/>
              <a:t>Click to edit Master text styles</a:t>
            </a:r>
          </a:p>
          <a:p>
            <a:pPr lvl="2"/>
            <a:r>
              <a:rPr lang="en-US" dirty="0"/>
              <a:t>Second level</a:t>
            </a:r>
          </a:p>
          <a:p>
            <a:pPr lvl="4"/>
            <a:r>
              <a:rPr lang="en-US" dirty="0"/>
              <a:t>Third level</a:t>
            </a:r>
          </a:p>
          <a:p>
            <a:pPr lvl="5"/>
            <a:r>
              <a:rPr lang="en-US" dirty="0"/>
              <a:t>Fourth level</a:t>
            </a:r>
          </a:p>
          <a:p>
            <a:pPr lvl="6"/>
            <a:r>
              <a:rPr lang="en-US" dirty="0"/>
              <a:t>Fifth level</a:t>
            </a:r>
          </a:p>
        </p:txBody>
      </p:sp>
      <p:sp>
        <p:nvSpPr>
          <p:cNvPr id="8" name="TextBox 7">
            <a:extLst>
              <a:ext uri="{FF2B5EF4-FFF2-40B4-BE49-F238E27FC236}">
                <a16:creationId xmlns:a16="http://schemas.microsoft.com/office/drawing/2014/main" id="{25298D96-3AD8-994A-BB23-267AC272F1DB}"/>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36161990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MS - Informatics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75BDB7D-B843-DB4A-BF4B-07FAD7CC00CD}"/>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5"/>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7" name="Content Placeholder 3"/>
          <p:cNvSpPr>
            <a:spLocks noGrp="1"/>
          </p:cNvSpPr>
          <p:nvPr>
            <p:ph sz="quarter" idx="13"/>
          </p:nvPr>
        </p:nvSpPr>
        <p:spPr>
          <a:xfrm>
            <a:off x="287867" y="1701800"/>
            <a:ext cx="5088467" cy="4538200"/>
          </a:xfrm>
        </p:spPr>
        <p:txBody>
          <a:bodyPr/>
          <a:lstStyle>
            <a:lvl1pPr>
              <a:buClr>
                <a:schemeClr val="accent5"/>
              </a:buClr>
              <a:defRPr>
                <a:solidFill>
                  <a:schemeClr val="accent5"/>
                </a:solidFill>
              </a:defRPr>
            </a:lvl1pPr>
            <a:lvl2pPr>
              <a:buClr>
                <a:schemeClr val="accent5"/>
              </a:buClr>
              <a:defRPr>
                <a:solidFill>
                  <a:schemeClr val="accent5"/>
                </a:solidFill>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14"/>
          </p:nvPr>
        </p:nvSpPr>
        <p:spPr>
          <a:xfrm>
            <a:off x="5712884" y="1701800"/>
            <a:ext cx="5088467" cy="4538200"/>
          </a:xfrm>
        </p:spPr>
        <p:txBody>
          <a:bodyPr/>
          <a:lstStyle>
            <a:lvl1pPr>
              <a:buClr>
                <a:schemeClr val="accent5"/>
              </a:buClr>
              <a:defRPr>
                <a:solidFill>
                  <a:schemeClr val="accent5"/>
                </a:solidFill>
              </a:defRPr>
            </a:lvl1pPr>
            <a:lvl2pPr>
              <a:buClr>
                <a:schemeClr val="accent5"/>
              </a:buClr>
              <a:defRPr>
                <a:solidFill>
                  <a:schemeClr val="accent5"/>
                </a:solidFill>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3D4784AA-FB0F-3240-97B1-38BF7F2A434C}"/>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96156705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MS - Faculty - section star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605D2E-598C-2849-8CBA-816E9FB53DDE}"/>
              </a:ext>
            </a:extLst>
          </p:cNvPr>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tx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BD301ED5-1653-0745-8916-F8CDA55F3631}"/>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159089909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MS - Informat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7F5563C-AE61-AC40-943C-554FC49BED5B}"/>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5"/>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21"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36402EAC-C24F-8D4B-8F75-DC55D0664EB2}"/>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08751839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MS - Informatics - contac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98FE33A-0639-BA44-BB0F-255927AD493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923"/>
          <a:stretch/>
        </p:blipFill>
        <p:spPr>
          <a:xfrm>
            <a:off x="85056" y="-3"/>
            <a:ext cx="12106944" cy="6858003"/>
          </a:xfrm>
          <a:prstGeom prst="rect">
            <a:avLst/>
          </a:prstGeom>
        </p:spPr>
      </p:pic>
      <p:sp>
        <p:nvSpPr>
          <p:cNvPr id="8"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rgbClr val="7030A0"/>
                </a:solidFill>
                <a:latin typeface="KingsBureauGrot FiveOne" charset="0"/>
                <a:ea typeface="KingsBureauGrot FiveOne" charset="0"/>
                <a:cs typeface="KingsBureauGrot FiveOne" charset="0"/>
              </a:defRPr>
            </a:lvl3pPr>
            <a:lvl4pPr marL="241294" indent="-234945">
              <a:lnSpc>
                <a:spcPct val="100000"/>
              </a:lnSpc>
              <a:buClr>
                <a:schemeClr val="accent5"/>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5"/>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4F81E64E-AA9A-AB45-A8D6-B63BAA5106DD}"/>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12595530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MS - Chemistry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849"/>
          <a:stretch/>
        </p:blipFill>
        <p:spPr>
          <a:xfrm>
            <a:off x="75605" y="0"/>
            <a:ext cx="12116395" cy="6858000"/>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DE8E8F38-648D-4047-A76E-22D4549A2240}"/>
              </a:ext>
            </a:extLst>
          </p:cNvPr>
          <p:cNvGrpSpPr>
            <a:grpSpLocks noChangeAspect="1"/>
          </p:cNvGrpSpPr>
          <p:nvPr userDrawn="1"/>
        </p:nvGrpSpPr>
        <p:grpSpPr>
          <a:xfrm>
            <a:off x="10416118" y="-1"/>
            <a:ext cx="1775881" cy="1329425"/>
            <a:chOff x="7814772" y="7729978"/>
            <a:chExt cx="2509626" cy="1878704"/>
          </a:xfrm>
        </p:grpSpPr>
        <p:sp>
          <p:nvSpPr>
            <p:cNvPr id="9" name="Rectangle 8">
              <a:extLst>
                <a:ext uri="{FF2B5EF4-FFF2-40B4-BE49-F238E27FC236}">
                  <a16:creationId xmlns:a16="http://schemas.microsoft.com/office/drawing/2014/main" id="{699008DB-B946-8D49-AFC4-CC3762AF9368}"/>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4" name="Picture 13">
              <a:extLst>
                <a:ext uri="{FF2B5EF4-FFF2-40B4-BE49-F238E27FC236}">
                  <a16:creationId xmlns:a16="http://schemas.microsoft.com/office/drawing/2014/main" id="{DD72B419-A4AD-DA49-B6EC-59CCB866D7E4}"/>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107133886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MS - Chemistry - content - 1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0027A9D-90B8-7B47-A561-363F52B3FD4F}"/>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1" cy="4538133"/>
          </a:xfrm>
        </p:spPr>
        <p:txBody>
          <a:bodyPr>
            <a:normAutofit/>
          </a:bodyPr>
          <a:lstStyle>
            <a:lvl1pPr marL="0" indent="0">
              <a:lnSpc>
                <a:spcPts val="2800"/>
              </a:lnSpc>
              <a:buNone/>
              <a:defRPr sz="2267" b="1" i="0">
                <a:solidFill>
                  <a:schemeClr val="accent2"/>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2"/>
                </a:solidFill>
                <a:latin typeface="KingsBureauGrot FiveOne" charset="0"/>
                <a:ea typeface="KingsBureauGrot FiveOne" charset="0"/>
                <a:cs typeface="KingsBureauGrot FiveOne" charset="0"/>
              </a:defRPr>
            </a:lvl2pPr>
            <a:lvl3pPr marL="237061" indent="-230712">
              <a:lnSpc>
                <a:spcPts val="2800"/>
              </a:lnSpc>
              <a:buClr>
                <a:schemeClr val="accent2"/>
              </a:buClr>
              <a:tabLst/>
              <a:defRPr sz="2400" b="0" i="0">
                <a:latin typeface="Kings Caslon Text" charset="0"/>
                <a:ea typeface="Kings Caslon Text" charset="0"/>
                <a:cs typeface="Kings Caslon Text" charset="0"/>
              </a:defRPr>
            </a:lvl3pPr>
            <a:lvl4pPr marL="239178" indent="-234945">
              <a:lnSpc>
                <a:spcPts val="2800"/>
              </a:lnSpc>
              <a:buClr>
                <a:schemeClr val="accent2"/>
              </a:buClr>
              <a:tabLst/>
              <a:defRPr sz="2400" b="0" i="0">
                <a:latin typeface="Kings Caslon Text" charset="0"/>
                <a:ea typeface="Kings Caslon Text" charset="0"/>
                <a:cs typeface="Kings Caslon Text" charset="0"/>
              </a:defRPr>
            </a:lvl4pPr>
            <a:lvl5pPr marL="474121" indent="-234945">
              <a:lnSpc>
                <a:spcPts val="2800"/>
              </a:lnSpc>
              <a:buClr>
                <a:schemeClr val="accent2"/>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E7F0BEC-5B54-534A-8607-13B696619DF5}"/>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307523016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MS - Chemistry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CCA0B0B-793D-414C-B932-BEFFBB6A7084}"/>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7" name="Content Placeholder 3"/>
          <p:cNvSpPr>
            <a:spLocks noGrp="1"/>
          </p:cNvSpPr>
          <p:nvPr>
            <p:ph sz="quarter" idx="13"/>
          </p:nvPr>
        </p:nvSpPr>
        <p:spPr>
          <a:xfrm>
            <a:off x="287867" y="1701800"/>
            <a:ext cx="5088467" cy="4538200"/>
          </a:xfr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14"/>
          </p:nvPr>
        </p:nvSpPr>
        <p:spPr>
          <a:xfrm>
            <a:off x="5712885" y="1701800"/>
            <a:ext cx="5088465" cy="4538200"/>
          </a:xfr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39076EFC-03D9-AF4A-AE2F-74995546AA30}"/>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178006532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MS - Chemistry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197909-F495-304F-98CC-CC8D7D4FBFB8}"/>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8"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5DDF0670-6AB8-6844-BB9B-41EC2DFCF351}"/>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214615407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MS - Chemistry - contac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EDAAD2-DD51-0242-AC2B-FE97D70175D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849"/>
          <a:stretch/>
        </p:blipFill>
        <p:spPr>
          <a:xfrm>
            <a:off x="75605" y="0"/>
            <a:ext cx="12116395" cy="6858000"/>
          </a:xfrm>
          <a:prstGeom prst="rect">
            <a:avLst/>
          </a:prstGeom>
        </p:spPr>
      </p:pic>
      <p:sp>
        <p:nvSpPr>
          <p:cNvPr id="8"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2"/>
                </a:solidFill>
                <a:latin typeface="KingsBureauGrot FiveOne" charset="0"/>
                <a:ea typeface="KingsBureauGrot FiveOne" charset="0"/>
                <a:cs typeface="KingsBureauGrot FiveOne" charset="0"/>
              </a:defRPr>
            </a:lvl3pPr>
            <a:lvl4pPr marL="241294" indent="-234945">
              <a:lnSpc>
                <a:spcPct val="100000"/>
              </a:lnSpc>
              <a:buClr>
                <a:schemeClr val="accent2"/>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2"/>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AF0D662-B4DC-AB4B-A807-E5B96E5ADBB0}"/>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412672766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082A8E0-76B8-4040-ADCA-8E7482A06E85}" type="datetimeFigureOut">
              <a:rPr lang="en-US"/>
              <a:pPr>
                <a:defRPr/>
              </a:pPr>
              <a:t>9/20/2020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1B415A2-D519-4F01-A9B7-4844F8DDF9E7}" type="slidenum">
              <a:rPr lang="en-GB"/>
              <a:pPr>
                <a:defRPr/>
              </a:pPr>
              <a:t>‹#›</a:t>
            </a:fld>
            <a:endParaRPr lang="en-GB" dirty="0"/>
          </a:p>
        </p:txBody>
      </p:sp>
    </p:spTree>
    <p:extLst>
      <p:ext uri="{BB962C8B-B14F-4D97-AF65-F5344CB8AC3E}">
        <p14:creationId xmlns:p14="http://schemas.microsoft.com/office/powerpoint/2010/main" val="24427290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949038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711200" y="1987551"/>
            <a:ext cx="5291667" cy="41132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206067" y="1987551"/>
            <a:ext cx="5291667" cy="41132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634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MS - Faculty - content - 1 colum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AD8386-15CE-D642-BFEC-48478BDF9E29}"/>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2"/>
          </p:nvPr>
        </p:nvSpPr>
        <p:spPr>
          <a:xfrm>
            <a:off x="287868" y="1701543"/>
            <a:ext cx="10513481" cy="4538391"/>
          </a:xfrm>
        </p:spPr>
        <p:txBody>
          <a:bodyPr>
            <a:normAutofit/>
          </a:bodyPr>
          <a:lstStyle>
            <a:lvl1pPr marL="0" indent="0">
              <a:lnSpc>
                <a:spcPts val="2800"/>
              </a:lnSpc>
              <a:buNone/>
              <a:defRPr sz="2267" b="1" i="0">
                <a:solidFill>
                  <a:schemeClr val="tx2"/>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tx2"/>
                </a:solidFill>
                <a:latin typeface="KingsBureauGrot FiveOne" charset="0"/>
                <a:ea typeface="KingsBureauGrot FiveOne" charset="0"/>
                <a:cs typeface="KingsBureauGrot FiveOne" charset="0"/>
              </a:defRPr>
            </a:lvl2pPr>
            <a:lvl3pPr marL="237061" indent="-230712">
              <a:lnSpc>
                <a:spcPts val="2800"/>
              </a:lnSpc>
              <a:buClr>
                <a:schemeClr val="tx2"/>
              </a:buClr>
              <a:tabLst/>
              <a:defRPr sz="2400" b="0" i="0">
                <a:latin typeface="Kings Caslon Text" charset="0"/>
                <a:ea typeface="Kings Caslon Text" charset="0"/>
                <a:cs typeface="Kings Caslon Text" charset="0"/>
              </a:defRPr>
            </a:lvl3pPr>
            <a:lvl4pPr marL="239178" indent="-234945">
              <a:lnSpc>
                <a:spcPts val="2800"/>
              </a:lnSpc>
              <a:buClr>
                <a:schemeClr val="tx2"/>
              </a:buClr>
              <a:tabLst/>
              <a:defRPr sz="2400" b="0" i="0">
                <a:latin typeface="Kings Caslon Text" charset="0"/>
                <a:ea typeface="Kings Caslon Text" charset="0"/>
                <a:cs typeface="Kings Caslon Text" charset="0"/>
              </a:defRPr>
            </a:lvl4pPr>
            <a:lvl5pPr marL="474121" indent="-234945">
              <a:lnSpc>
                <a:spcPts val="2800"/>
              </a:lnSpc>
              <a:buClr>
                <a:schemeClr val="tx2"/>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F7E47721-D198-6949-8198-6F6D9143BB0E}"/>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49528324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12C525C5-3C8F-4130-8607-8F57600C6109}"/>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BF7AF88F-C469-4410-8B2A-021860F14F5C}"/>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CD589B7F-3E98-4B7D-A312-2634CEA9C652}"/>
              </a:ext>
            </a:extLst>
          </p:cNvPr>
          <p:cNvSpPr>
            <a:spLocks noGrp="1" noChangeArrowheads="1"/>
          </p:cNvSpPr>
          <p:nvPr>
            <p:ph type="sldNum" sz="quarter" idx="12"/>
          </p:nvPr>
        </p:nvSpPr>
        <p:spPr>
          <a:ln/>
        </p:spPr>
        <p:txBody>
          <a:bodyPr/>
          <a:lstStyle>
            <a:lvl1pPr>
              <a:defRPr/>
            </a:lvl1pPr>
          </a:lstStyle>
          <a:p>
            <a:fld id="{CAC9A627-3B96-4734-AB43-379C1217511A}" type="slidenum">
              <a:rPr lang="en-GB" altLang="en-US"/>
              <a:pPr/>
              <a:t>‹#›</a:t>
            </a:fld>
            <a:endParaRPr lang="en-GB" altLang="en-US"/>
          </a:p>
        </p:txBody>
      </p:sp>
    </p:spTree>
    <p:extLst>
      <p:ext uri="{BB962C8B-B14F-4D97-AF65-F5344CB8AC3E}">
        <p14:creationId xmlns:p14="http://schemas.microsoft.com/office/powerpoint/2010/main" val="8344919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082A8E0-76B8-4040-ADCA-8E7482A06E85}" type="datetimeFigureOut">
              <a:rPr lang="en-US"/>
              <a:pPr>
                <a:defRPr/>
              </a:pPr>
              <a:t>9/20/2020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1B415A2-D519-4F01-A9B7-4844F8DDF9E7}" type="slidenum">
              <a:rPr lang="en-GB"/>
              <a:pPr>
                <a:defRPr/>
              </a:pPr>
              <a:t>‹#›</a:t>
            </a:fld>
            <a:endParaRPr lang="en-GB" dirty="0"/>
          </a:p>
        </p:txBody>
      </p:sp>
    </p:spTree>
    <p:extLst>
      <p:ext uri="{BB962C8B-B14F-4D97-AF65-F5344CB8AC3E}">
        <p14:creationId xmlns:p14="http://schemas.microsoft.com/office/powerpoint/2010/main" val="21248253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794D9C9-61F0-447B-B25C-0C5F3BD7605E}" type="datetimeFigureOut">
              <a:rPr lang="en-US"/>
              <a:pPr>
                <a:defRPr/>
              </a:pPr>
              <a:t>9/20/2020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CCBC55C-9EAB-42C7-A2C3-8B7B212A8BCA}" type="slidenum">
              <a:rPr lang="en-GB"/>
              <a:pPr>
                <a:defRPr/>
              </a:pPr>
              <a:t>‹#›</a:t>
            </a:fld>
            <a:endParaRPr lang="en-GB" dirty="0"/>
          </a:p>
        </p:txBody>
      </p:sp>
    </p:spTree>
    <p:extLst>
      <p:ext uri="{BB962C8B-B14F-4D97-AF65-F5344CB8AC3E}">
        <p14:creationId xmlns:p14="http://schemas.microsoft.com/office/powerpoint/2010/main" val="42602000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C9C4E62-FE30-4ED6-92A4-D0BBF81FBDC9}" type="datetimeFigureOut">
              <a:rPr lang="en-US"/>
              <a:pPr>
                <a:defRPr/>
              </a:pPr>
              <a:t>9/20/2020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D3A6B97-A51A-4023-A764-1EA4AC919E88}" type="slidenum">
              <a:rPr lang="en-GB"/>
              <a:pPr>
                <a:defRPr/>
              </a:pPr>
              <a:t>‹#›</a:t>
            </a:fld>
            <a:endParaRPr lang="en-GB" dirty="0"/>
          </a:p>
        </p:txBody>
      </p:sp>
    </p:spTree>
    <p:extLst>
      <p:ext uri="{BB962C8B-B14F-4D97-AF65-F5344CB8AC3E}">
        <p14:creationId xmlns:p14="http://schemas.microsoft.com/office/powerpoint/2010/main" val="41357998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E545C766-FE3F-465C-B7FD-5632BC90DD3E}" type="datetimeFigureOut">
              <a:rPr lang="en-US"/>
              <a:pPr>
                <a:defRPr/>
              </a:pPr>
              <a:t>9/20/2020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A467EC65-A2C2-4718-A5FB-0C8072C8A42D}" type="slidenum">
              <a:rPr lang="en-GB"/>
              <a:pPr>
                <a:defRPr/>
              </a:pPr>
              <a:t>‹#›</a:t>
            </a:fld>
            <a:endParaRPr lang="en-GB" dirty="0"/>
          </a:p>
        </p:txBody>
      </p:sp>
    </p:spTree>
    <p:extLst>
      <p:ext uri="{BB962C8B-B14F-4D97-AF65-F5344CB8AC3E}">
        <p14:creationId xmlns:p14="http://schemas.microsoft.com/office/powerpoint/2010/main" val="30351743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00528C8D-7E7B-45F9-9D4E-3867FF42EB84}" type="datetimeFigureOut">
              <a:rPr lang="en-US"/>
              <a:pPr>
                <a:defRPr/>
              </a:pPr>
              <a:t>9/20/2020</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65CD9EB2-88C7-4364-B4DD-A63B7995278B}" type="slidenum">
              <a:rPr lang="en-GB"/>
              <a:pPr>
                <a:defRPr/>
              </a:pPr>
              <a:t>‹#›</a:t>
            </a:fld>
            <a:endParaRPr lang="en-GB" dirty="0"/>
          </a:p>
        </p:txBody>
      </p:sp>
    </p:spTree>
    <p:extLst>
      <p:ext uri="{BB962C8B-B14F-4D97-AF65-F5344CB8AC3E}">
        <p14:creationId xmlns:p14="http://schemas.microsoft.com/office/powerpoint/2010/main" val="34232656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94672E29-C8E1-46F1-A531-EE7C8A41AF9F}" type="datetimeFigureOut">
              <a:rPr lang="en-US"/>
              <a:pPr>
                <a:defRPr/>
              </a:pPr>
              <a:t>9/20/2020</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D1CF6905-9DB9-4B65-8EF9-A8B70BBCE632}" type="slidenum">
              <a:rPr lang="en-GB"/>
              <a:pPr>
                <a:defRPr/>
              </a:pPr>
              <a:t>‹#›</a:t>
            </a:fld>
            <a:endParaRPr lang="en-GB" dirty="0"/>
          </a:p>
        </p:txBody>
      </p:sp>
    </p:spTree>
    <p:extLst>
      <p:ext uri="{BB962C8B-B14F-4D97-AF65-F5344CB8AC3E}">
        <p14:creationId xmlns:p14="http://schemas.microsoft.com/office/powerpoint/2010/main" val="343547881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CF7A51F-C4EC-45F2-A43B-F378807CFA2E}" type="datetimeFigureOut">
              <a:rPr lang="en-US"/>
              <a:pPr>
                <a:defRPr/>
              </a:pPr>
              <a:t>9/20/2020</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DFDCC188-0AFE-4E52-9EA6-3361FC53E06C}" type="slidenum">
              <a:rPr lang="en-GB"/>
              <a:pPr>
                <a:defRPr/>
              </a:pPr>
              <a:t>‹#›</a:t>
            </a:fld>
            <a:endParaRPr lang="en-GB" dirty="0"/>
          </a:p>
        </p:txBody>
      </p:sp>
    </p:spTree>
    <p:extLst>
      <p:ext uri="{BB962C8B-B14F-4D97-AF65-F5344CB8AC3E}">
        <p14:creationId xmlns:p14="http://schemas.microsoft.com/office/powerpoint/2010/main" val="10983471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0B5A41D-DE91-492A-86B3-5A2AF73699A6}" type="datetimeFigureOut">
              <a:rPr lang="en-US"/>
              <a:pPr>
                <a:defRPr/>
              </a:pPr>
              <a:t>9/20/2020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5373CA37-4193-4FE4-80DF-823A52603DDA}" type="slidenum">
              <a:rPr lang="en-GB"/>
              <a:pPr>
                <a:defRPr/>
              </a:pPr>
              <a:t>‹#›</a:t>
            </a:fld>
            <a:endParaRPr lang="en-GB" dirty="0"/>
          </a:p>
        </p:txBody>
      </p:sp>
    </p:spTree>
    <p:extLst>
      <p:ext uri="{BB962C8B-B14F-4D97-AF65-F5344CB8AC3E}">
        <p14:creationId xmlns:p14="http://schemas.microsoft.com/office/powerpoint/2010/main" val="11779368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30B5EDE-9FD0-481B-B6D7-B6FB9BC7B5E3}" type="datetimeFigureOut">
              <a:rPr lang="en-US"/>
              <a:pPr>
                <a:defRPr/>
              </a:pPr>
              <a:t>9/20/2020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D240D763-ECCB-42D9-814F-858E9FD4E7CE}" type="slidenum">
              <a:rPr lang="en-GB"/>
              <a:pPr>
                <a:defRPr/>
              </a:pPr>
              <a:t>‹#›</a:t>
            </a:fld>
            <a:endParaRPr lang="en-GB" dirty="0"/>
          </a:p>
        </p:txBody>
      </p:sp>
    </p:spTree>
    <p:extLst>
      <p:ext uri="{BB962C8B-B14F-4D97-AF65-F5344CB8AC3E}">
        <p14:creationId xmlns:p14="http://schemas.microsoft.com/office/powerpoint/2010/main" val="942623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MS - Faculty - content - 2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531709F-4F43-3F40-A038-A4EAE907AB33}"/>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3"/>
          </p:nvPr>
        </p:nvSpPr>
        <p:spPr>
          <a:xfrm>
            <a:off x="287866" y="1701543"/>
            <a:ext cx="5088469" cy="4538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5" y="1701543"/>
            <a:ext cx="5088465" cy="4538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456FBCF5-FF62-C148-920F-3247248E4B09}"/>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032195015"/>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3B635EE-E3AC-4A76-B2DA-CADE657EB17F}" type="datetimeFigureOut">
              <a:rPr lang="en-US"/>
              <a:pPr>
                <a:defRPr/>
              </a:pPr>
              <a:t>9/20/2020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C6EF44E-64C1-4F65-8A85-423165218989}" type="slidenum">
              <a:rPr lang="en-GB"/>
              <a:pPr>
                <a:defRPr/>
              </a:pPr>
              <a:t>‹#›</a:t>
            </a:fld>
            <a:endParaRPr lang="en-GB" dirty="0"/>
          </a:p>
        </p:txBody>
      </p:sp>
    </p:spTree>
    <p:extLst>
      <p:ext uri="{BB962C8B-B14F-4D97-AF65-F5344CB8AC3E}">
        <p14:creationId xmlns:p14="http://schemas.microsoft.com/office/powerpoint/2010/main" val="1845393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E787229D-ECA4-41E8-91F6-3CFC133EF3F2}" type="datetimeFigureOut">
              <a:rPr lang="en-US"/>
              <a:pPr>
                <a:defRPr/>
              </a:pPr>
              <a:t>9/20/2020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454B806-4190-4515-9836-4EF62C2E29A0}" type="slidenum">
              <a:rPr lang="en-GB"/>
              <a:pPr>
                <a:defRPr/>
              </a:pPr>
              <a:t>‹#›</a:t>
            </a:fld>
            <a:endParaRPr lang="en-GB" dirty="0"/>
          </a:p>
        </p:txBody>
      </p:sp>
    </p:spTree>
    <p:extLst>
      <p:ext uri="{BB962C8B-B14F-4D97-AF65-F5344CB8AC3E}">
        <p14:creationId xmlns:p14="http://schemas.microsoft.com/office/powerpoint/2010/main" val="1440654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MS - Faculty - content - 3 colum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BBA187E-668B-BB43-B733-6B32E57AA6AD}"/>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4"/>
          </p:nvPr>
        </p:nvSpPr>
        <p:spPr>
          <a:xfrm>
            <a:off x="287867" y="1701543"/>
            <a:ext cx="3312584"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5"/>
          </p:nvPr>
        </p:nvSpPr>
        <p:spPr>
          <a:xfrm>
            <a:off x="7488767" y="1701543"/>
            <a:ext cx="3312583"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p:cNvSpPr>
            <a:spLocks noGrp="1"/>
          </p:cNvSpPr>
          <p:nvPr>
            <p:ph sz="quarter" idx="16"/>
          </p:nvPr>
        </p:nvSpPr>
        <p:spPr>
          <a:xfrm>
            <a:off x="3888316" y="1701543"/>
            <a:ext cx="3312584"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90A5745D-D36F-C34D-8506-8883CC673414}"/>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4775041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MS - Faculty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38F39A5-62A8-9B4D-B5B0-16428566F40E}"/>
              </a:ext>
            </a:extLst>
          </p:cNvPr>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3343304"/>
            <a:ext cx="8161867" cy="3001008"/>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tx2"/>
                </a:solidFill>
                <a:latin typeface="KingsBureauGrot FiveOne" charset="0"/>
                <a:ea typeface="KingsBureauGrot FiveOne" charset="0"/>
                <a:cs typeface="KingsBureauGrot FiveOne" charset="0"/>
              </a:defRPr>
            </a:lvl3pPr>
            <a:lvl4pPr marL="241294" indent="-234945">
              <a:lnSpc>
                <a:spcPct val="100000"/>
              </a:lnSpc>
              <a:buClr>
                <a:schemeClr val="tx2"/>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tx2"/>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FB1A1E18-3AC8-D549-A219-FCCB465B4F7A}"/>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48900541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MS - Mathemat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3"/>
            <a:ext cx="12192000" cy="6858003"/>
          </a:xfrm>
          <a:prstGeom prst="rect">
            <a:avLst/>
          </a:prstGeom>
        </p:spPr>
      </p:pic>
      <p:sp>
        <p:nvSpPr>
          <p:cNvPr id="22" name="TextBox 21"/>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
        <p:nvSpPr>
          <p:cNvPr id="13" name="Text Placeholder 26"/>
          <p:cNvSpPr>
            <a:spLocks noGrp="1"/>
          </p:cNvSpPr>
          <p:nvPr>
            <p:ph type="body" sz="quarter" idx="11"/>
          </p:nvPr>
        </p:nvSpPr>
        <p:spPr>
          <a:xfrm>
            <a:off x="287867" y="3343304"/>
            <a:ext cx="8161867" cy="3001008"/>
          </a:xfrm>
        </p:spPr>
        <p:txBody>
          <a:bodyPr anchor="b" anchorCtr="0">
            <a:noAutofit/>
          </a:bodyPr>
          <a:lstStyle>
            <a:lvl1pPr marL="0" indent="0">
              <a:lnSpc>
                <a:spcPct val="90000"/>
              </a:lnSpc>
              <a:buClr>
                <a:schemeClr val="tx2"/>
              </a:buClr>
              <a:buFontTx/>
              <a:buNone/>
              <a:defRPr sz="4800" b="1" i="0">
                <a:solidFill>
                  <a:schemeClr val="accent3"/>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accent3"/>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accent3"/>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0AE552D2-7D85-AF4F-90E6-9509FC3B0234}"/>
              </a:ext>
            </a:extLst>
          </p:cNvPr>
          <p:cNvGrpSpPr>
            <a:grpSpLocks noChangeAspect="1"/>
          </p:cNvGrpSpPr>
          <p:nvPr userDrawn="1"/>
        </p:nvGrpSpPr>
        <p:grpSpPr>
          <a:xfrm>
            <a:off x="10416118" y="-1"/>
            <a:ext cx="1775881" cy="1329425"/>
            <a:chOff x="7814772" y="7729978"/>
            <a:chExt cx="2509626" cy="1878704"/>
          </a:xfrm>
        </p:grpSpPr>
        <p:sp>
          <p:nvSpPr>
            <p:cNvPr id="14" name="Rectangle 13">
              <a:extLst>
                <a:ext uri="{FF2B5EF4-FFF2-40B4-BE49-F238E27FC236}">
                  <a16:creationId xmlns:a16="http://schemas.microsoft.com/office/drawing/2014/main" id="{BC41A104-82FF-3644-9292-8F6B27D25406}"/>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54AC8575-6F0A-4D4D-A1DD-95208A3F8DFF}"/>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415832518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MS - Mathematics - content - 1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5805F4-33D2-784D-A8AA-14EEAEAEDEB8}"/>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0" indent="0">
              <a:lnSpc>
                <a:spcPts val="2800"/>
              </a:lnSpc>
              <a:buNone/>
              <a:defRPr sz="2267" b="1" i="0">
                <a:solidFill>
                  <a:schemeClr val="accent3"/>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3"/>
                </a:solidFill>
                <a:latin typeface="KingsBureauGrot FiveOne" charset="0"/>
                <a:ea typeface="KingsBureauGrot FiveOne" charset="0"/>
                <a:cs typeface="KingsBureauGrot FiveOne" charset="0"/>
              </a:defRPr>
            </a:lvl2pPr>
            <a:lvl3pPr marL="237061" indent="-230712">
              <a:lnSpc>
                <a:spcPts val="2800"/>
              </a:lnSpc>
              <a:buClr>
                <a:schemeClr val="accent3"/>
              </a:buClr>
              <a:tabLst/>
              <a:defRPr sz="2400" b="0" i="0">
                <a:latin typeface="Kings Caslon Text" charset="0"/>
                <a:ea typeface="Kings Caslon Text" charset="0"/>
                <a:cs typeface="Kings Caslon Text" charset="0"/>
              </a:defRPr>
            </a:lvl3pPr>
            <a:lvl4pPr marL="239178" indent="-234945">
              <a:lnSpc>
                <a:spcPts val="2800"/>
              </a:lnSpc>
              <a:buClr>
                <a:schemeClr val="accent3"/>
              </a:buClr>
              <a:tabLst/>
              <a:defRPr sz="2400" b="0" i="0">
                <a:latin typeface="Kings Caslon Text" charset="0"/>
                <a:ea typeface="Kings Caslon Text" charset="0"/>
                <a:cs typeface="Kings Caslon Text" charset="0"/>
              </a:defRPr>
            </a:lvl4pPr>
            <a:lvl5pPr marL="474121" indent="-234945">
              <a:lnSpc>
                <a:spcPts val="2800"/>
              </a:lnSpc>
              <a:buClr>
                <a:schemeClr val="accent3"/>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DBAFFE38-2A77-3042-8975-B36072A0ED31}"/>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14198564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MS - Mathematics - content - 2 colum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6D676BA-7C4A-4844-A06C-9C63A10CF6FC}"/>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9" name="Content Placeholder 3"/>
          <p:cNvSpPr>
            <a:spLocks noGrp="1"/>
          </p:cNvSpPr>
          <p:nvPr>
            <p:ph sz="quarter" idx="13"/>
          </p:nvPr>
        </p:nvSpPr>
        <p:spPr>
          <a:xfrm>
            <a:off x="287867" y="1701800"/>
            <a:ext cx="5088467" cy="4538200"/>
          </a:xfrm>
        </p:spPr>
        <p:txBody>
          <a:bodyPr/>
          <a:lstStyle>
            <a:lvl1pPr>
              <a:buClr>
                <a:schemeClr val="accent3"/>
              </a:buClr>
              <a:defRPr>
                <a:solidFill>
                  <a:schemeClr val="accent3"/>
                </a:solidFill>
              </a:defRPr>
            </a:lvl1pPr>
            <a:lvl2pPr>
              <a:buClr>
                <a:schemeClr val="accent3"/>
              </a:buClr>
              <a:defRPr>
                <a:solidFill>
                  <a:schemeClr val="accent3"/>
                </a:solidFill>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4" y="1701800"/>
            <a:ext cx="5088467" cy="4538200"/>
          </a:xfrm>
        </p:spPr>
        <p:txBody>
          <a:bodyPr/>
          <a:lstStyle>
            <a:lvl1pPr>
              <a:buClr>
                <a:schemeClr val="accent3"/>
              </a:buClr>
              <a:defRPr>
                <a:solidFill>
                  <a:schemeClr val="accent3"/>
                </a:solidFill>
              </a:defRPr>
            </a:lvl1pPr>
            <a:lvl2pPr>
              <a:buClr>
                <a:schemeClr val="accent3"/>
              </a:buClr>
              <a:defRPr>
                <a:solidFill>
                  <a:schemeClr val="accent3"/>
                </a:solidFill>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448EFFDA-5105-1044-88AA-4CD25BA7C987}"/>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394278968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image" Target="../media/image12.jpeg"/><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heme" Target="../theme/theme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7868" y="180001"/>
            <a:ext cx="10128251" cy="1259999"/>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287868" y="1701800"/>
            <a:ext cx="10128251" cy="4243821"/>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725271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702" r:id="rId28"/>
    <p:sldLayoutId id="2147483703" r:id="rId29"/>
    <p:sldLayoutId id="2147483704" r:id="rId30"/>
  </p:sldLayoutIdLst>
  <p:transition>
    <p:fade/>
  </p:transition>
  <p:txStyles>
    <p:titleStyle>
      <a:lvl1pPr algn="l" defTabSz="242486" rtl="0" eaLnBrk="1" latinLnBrk="0" hangingPunct="1">
        <a:spcBef>
          <a:spcPct val="0"/>
        </a:spcBef>
        <a:buNone/>
        <a:defRPr sz="4267" b="1" i="0" kern="1200">
          <a:solidFill>
            <a:schemeClr val="tx2"/>
          </a:solidFill>
          <a:latin typeface="KingsBureauGrot ThreeSeven" charset="0"/>
          <a:ea typeface="KingsBureauGrot ThreeSeven" charset="0"/>
          <a:cs typeface="KingsBureauGrot ThreeSeven" charset="0"/>
        </a:defRPr>
      </a:lvl1pPr>
    </p:titleStyle>
    <p:bodyStyle>
      <a:lvl1pPr marL="342900" indent="-342900" algn="l" defTabSz="242486" rtl="0" eaLnBrk="1" latinLnBrk="0" hangingPunct="1">
        <a:lnSpc>
          <a:spcPts val="2800"/>
        </a:lnSpc>
        <a:spcBef>
          <a:spcPts val="0"/>
        </a:spcBef>
        <a:buClr>
          <a:srgbClr val="0A2D50"/>
        </a:buClr>
        <a:buFont typeface="Arial" panose="020B0604020202020204" pitchFamily="34" charset="0"/>
        <a:buChar char="•"/>
        <a:defRPr sz="2400" b="1" i="0" kern="1200">
          <a:solidFill>
            <a:schemeClr val="tx2"/>
          </a:solidFill>
          <a:latin typeface="KingsBureauGrot ThreeSeven" charset="0"/>
          <a:ea typeface="KingsBureauGrot ThreeSeven" charset="0"/>
          <a:cs typeface="KingsBureauGrot ThreeSeven" charset="0"/>
        </a:defRPr>
      </a:lvl1pPr>
      <a:lvl2pPr marL="630238" indent="-342900" algn="l" defTabSz="242486" rtl="0" eaLnBrk="1" latinLnBrk="0" hangingPunct="1">
        <a:lnSpc>
          <a:spcPts val="2800"/>
        </a:lnSpc>
        <a:spcBef>
          <a:spcPts val="0"/>
        </a:spcBef>
        <a:buClr>
          <a:srgbClr val="0A2D50"/>
        </a:buClr>
        <a:buFont typeface="Arial" panose="020B0604020202020204" pitchFamily="34" charset="0"/>
        <a:buChar char="•"/>
        <a:tabLst/>
        <a:defRPr sz="2000" b="0" i="0" kern="1200">
          <a:solidFill>
            <a:schemeClr val="tx2"/>
          </a:solidFill>
          <a:latin typeface="KingsBureauGrot FiveOne" charset="0"/>
          <a:ea typeface="KingsBureauGrot FiveOne" charset="0"/>
          <a:cs typeface="KingsBureauGrot FiveOne" charset="0"/>
        </a:defRPr>
      </a:lvl2pPr>
      <a:lvl3pPr marL="896938" indent="-361950" algn="l" defTabSz="242486" rtl="0" eaLnBrk="1" latinLnBrk="0" hangingPunct="1">
        <a:lnSpc>
          <a:spcPts val="2800"/>
        </a:lnSpc>
        <a:spcBef>
          <a:spcPts val="0"/>
        </a:spcBef>
        <a:buClr>
          <a:schemeClr val="tx2"/>
        </a:buClr>
        <a:buFont typeface="Arial" panose="020B0604020202020204" pitchFamily="34" charset="0"/>
        <a:buChar char="•"/>
        <a:tabLst/>
        <a:defRPr sz="1800" b="0" i="0" kern="1200">
          <a:solidFill>
            <a:schemeClr val="tx1"/>
          </a:solidFill>
          <a:latin typeface="Kings Caslon Text" charset="0"/>
          <a:ea typeface="Kings Caslon Text" charset="0"/>
          <a:cs typeface="Kings Caslon Text" charset="0"/>
        </a:defRPr>
      </a:lvl3pPr>
      <a:lvl4pPr marL="1077913" indent="-266700" algn="l" defTabSz="982663" rtl="0" eaLnBrk="1" latinLnBrk="0" hangingPunct="1">
        <a:lnSpc>
          <a:spcPts val="2800"/>
        </a:lnSpc>
        <a:spcBef>
          <a:spcPts val="0"/>
        </a:spcBef>
        <a:buClr>
          <a:schemeClr val="tx2"/>
        </a:buClr>
        <a:buFont typeface="Arial"/>
        <a:buChar char="•"/>
        <a:tabLst/>
        <a:defRPr sz="1400" b="1" i="0" kern="1200">
          <a:solidFill>
            <a:schemeClr val="tx1"/>
          </a:solidFill>
          <a:latin typeface="Kings Caslon Text" charset="0"/>
          <a:ea typeface="Kings Caslon Text" charset="0"/>
          <a:cs typeface="Kings Caslon Text" charset="0"/>
        </a:defRPr>
      </a:lvl4pPr>
      <a:lvl5pPr marL="1258888" indent="-233363" algn="l" defTabSz="538163" rtl="0" eaLnBrk="1" latinLnBrk="0" hangingPunct="1">
        <a:lnSpc>
          <a:spcPts val="2800"/>
        </a:lnSpc>
        <a:spcBef>
          <a:spcPts val="0"/>
        </a:spcBef>
        <a:buClr>
          <a:schemeClr val="tx2"/>
        </a:buClr>
        <a:buFont typeface="Arial"/>
        <a:buChar char="•"/>
        <a:tabLst/>
        <a:defRPr sz="1400" b="1" i="0" kern="1200">
          <a:solidFill>
            <a:schemeClr val="tx1"/>
          </a:solidFill>
          <a:effectLst>
            <a:outerShdw blurRad="38100" dist="38100" dir="2700000" algn="tl">
              <a:srgbClr val="000000">
                <a:alpha val="43137"/>
              </a:srgbClr>
            </a:outerShdw>
          </a:effectLst>
          <a:latin typeface="Kings Caslon Text" charset="0"/>
          <a:ea typeface="Kings Caslon Text" charset="0"/>
          <a:cs typeface="Kings Caslon Text"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p:bodyStyle>
    <p:otherStyle>
      <a:defPPr>
        <a:defRPr lang="en-US"/>
      </a:defPPr>
      <a:lvl1pPr marL="0" algn="l" defTabSz="242486" rtl="0" eaLnBrk="1" latinLnBrk="0" hangingPunct="1">
        <a:defRPr sz="955" kern="1200">
          <a:solidFill>
            <a:schemeClr val="tx1"/>
          </a:solidFill>
          <a:latin typeface="+mn-lt"/>
          <a:ea typeface="+mn-ea"/>
          <a:cs typeface="+mn-cs"/>
        </a:defRPr>
      </a:lvl1pPr>
      <a:lvl2pPr marL="242486" algn="l" defTabSz="242486" rtl="0" eaLnBrk="1" latinLnBrk="0" hangingPunct="1">
        <a:defRPr sz="955" kern="1200">
          <a:solidFill>
            <a:schemeClr val="tx1"/>
          </a:solidFill>
          <a:latin typeface="+mn-lt"/>
          <a:ea typeface="+mn-ea"/>
          <a:cs typeface="+mn-cs"/>
        </a:defRPr>
      </a:lvl2pPr>
      <a:lvl3pPr marL="484972" algn="l" defTabSz="242486" rtl="0" eaLnBrk="1" latinLnBrk="0" hangingPunct="1">
        <a:defRPr sz="955" kern="1200">
          <a:solidFill>
            <a:schemeClr val="tx1"/>
          </a:solidFill>
          <a:latin typeface="+mn-lt"/>
          <a:ea typeface="+mn-ea"/>
          <a:cs typeface="+mn-cs"/>
        </a:defRPr>
      </a:lvl3pPr>
      <a:lvl4pPr marL="727456" algn="l" defTabSz="242486" rtl="0" eaLnBrk="1" latinLnBrk="0" hangingPunct="1">
        <a:defRPr sz="955" kern="1200">
          <a:solidFill>
            <a:schemeClr val="tx1"/>
          </a:solidFill>
          <a:latin typeface="+mn-lt"/>
          <a:ea typeface="+mn-ea"/>
          <a:cs typeface="+mn-cs"/>
        </a:defRPr>
      </a:lvl4pPr>
      <a:lvl5pPr marL="969944" algn="l" defTabSz="242486" rtl="0" eaLnBrk="1" latinLnBrk="0" hangingPunct="1">
        <a:defRPr sz="955" kern="1200">
          <a:solidFill>
            <a:schemeClr val="tx1"/>
          </a:solidFill>
          <a:latin typeface="+mn-lt"/>
          <a:ea typeface="+mn-ea"/>
          <a:cs typeface="+mn-cs"/>
        </a:defRPr>
      </a:lvl5pPr>
      <a:lvl6pPr marL="1212428" algn="l" defTabSz="242486" rtl="0" eaLnBrk="1" latinLnBrk="0" hangingPunct="1">
        <a:defRPr sz="955" kern="1200">
          <a:solidFill>
            <a:schemeClr val="tx1"/>
          </a:solidFill>
          <a:latin typeface="+mn-lt"/>
          <a:ea typeface="+mn-ea"/>
          <a:cs typeface="+mn-cs"/>
        </a:defRPr>
      </a:lvl6pPr>
      <a:lvl7pPr marL="1454914" algn="l" defTabSz="242486" rtl="0" eaLnBrk="1" latinLnBrk="0" hangingPunct="1">
        <a:defRPr sz="955" kern="1200">
          <a:solidFill>
            <a:schemeClr val="tx1"/>
          </a:solidFill>
          <a:latin typeface="+mn-lt"/>
          <a:ea typeface="+mn-ea"/>
          <a:cs typeface="+mn-cs"/>
        </a:defRPr>
      </a:lvl7pPr>
      <a:lvl8pPr marL="1697399" algn="l" defTabSz="242486" rtl="0" eaLnBrk="1" latinLnBrk="0" hangingPunct="1">
        <a:defRPr sz="955" kern="1200">
          <a:solidFill>
            <a:schemeClr val="tx1"/>
          </a:solidFill>
          <a:latin typeface="+mn-lt"/>
          <a:ea typeface="+mn-ea"/>
          <a:cs typeface="+mn-cs"/>
        </a:defRPr>
      </a:lvl8pPr>
      <a:lvl9pPr marL="1939885" algn="l" defTabSz="242486" rtl="0" eaLnBrk="1" latinLnBrk="0" hangingPunct="1">
        <a:defRPr sz="95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04">
          <p15:clr>
            <a:srgbClr val="F26B43"/>
          </p15:clr>
        </p15:guide>
        <p15:guide id="3" pos="136">
          <p15:clr>
            <a:srgbClr val="F26B43"/>
          </p15:clr>
        </p15:guide>
        <p15:guide id="4" pos="5103">
          <p15:clr>
            <a:srgbClr val="F26B43"/>
          </p15:clr>
        </p15:guide>
        <p15:guide id="7" pos="1701">
          <p15:clr>
            <a:srgbClr val="F26B43"/>
          </p15:clr>
        </p15:guide>
        <p15:guide id="8" pos="1837">
          <p15:clr>
            <a:srgbClr val="F26B43"/>
          </p15:clr>
        </p15:guide>
        <p15:guide id="9" pos="3402">
          <p15:clr>
            <a:srgbClr val="F26B43"/>
          </p15:clr>
        </p15:guide>
        <p15:guide id="10" pos="3538">
          <p15:clr>
            <a:srgbClr val="F26B43"/>
          </p15:clr>
        </p15:guide>
        <p15:guide id="12" pos="2540">
          <p15:clr>
            <a:srgbClr val="F26B43"/>
          </p15:clr>
        </p15:guide>
        <p15:guide id="13" pos="2699">
          <p15:clr>
            <a:srgbClr val="F26B43"/>
          </p15:clr>
        </p15:guide>
        <p15:guide id="14" pos="492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http://www.humanoid.waseda.ac.jp/booklet/photo/WL-3-1969.jpg"/>
          <p:cNvPicPr>
            <a:picLocks noChangeAspect="1" noChangeArrowheads="1"/>
          </p:cNvPicPr>
          <p:nvPr userDrawn="1"/>
        </p:nvPicPr>
        <p:blipFill>
          <a:blip r:embed="rId13" cstate="print"/>
          <a:srcRect/>
          <a:stretch>
            <a:fillRect/>
          </a:stretch>
        </p:blipFill>
        <p:spPr bwMode="auto">
          <a:xfrm>
            <a:off x="285751" y="5357814"/>
            <a:ext cx="1610783" cy="1233487"/>
          </a:xfrm>
          <a:prstGeom prst="rect">
            <a:avLst/>
          </a:prstGeom>
          <a:noFill/>
          <a:ln w="9525">
            <a:noFill/>
            <a:miter lim="800000"/>
            <a:headEnd/>
            <a:tailEnd/>
          </a:ln>
        </p:spPr>
      </p:pic>
      <p:sp>
        <p:nvSpPr>
          <p:cNvPr id="8" name="Rectangle 7"/>
          <p:cNvSpPr/>
          <p:nvPr userDrawn="1"/>
        </p:nvSpPr>
        <p:spPr>
          <a:xfrm>
            <a:off x="0" y="5286376"/>
            <a:ext cx="2000251" cy="1571625"/>
          </a:xfrm>
          <a:prstGeom prst="rect">
            <a:avLst/>
          </a:prstGeom>
          <a:solidFill>
            <a:schemeClr val="lt1">
              <a:alpha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GB" sz="1800" dirty="0"/>
          </a:p>
        </p:txBody>
      </p:sp>
      <p:sp>
        <p:nvSpPr>
          <p:cNvPr id="1028"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9"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6B3E1C8F-0994-4A43-BCF2-F2450BBC178C}" type="datetimeFigureOut">
              <a:rPr lang="en-US"/>
              <a:pPr>
                <a:defRPr/>
              </a:pPr>
              <a:t>9/20/2020</a:t>
            </a:fld>
            <a:endParaRPr lang="en-GB"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D3CD562-D948-4B1E-BDF3-2C8910A02944}" type="slidenum">
              <a:rPr lang="en-GB"/>
              <a:pPr>
                <a:defRPr/>
              </a:pPr>
              <a:t>‹#›</a:t>
            </a:fld>
            <a:endParaRPr lang="en-GB" dirty="0"/>
          </a:p>
        </p:txBody>
      </p:sp>
    </p:spTree>
    <p:extLst>
      <p:ext uri="{BB962C8B-B14F-4D97-AF65-F5344CB8AC3E}">
        <p14:creationId xmlns:p14="http://schemas.microsoft.com/office/powerpoint/2010/main" val="405333379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rtl="0" fontAlgn="base">
        <a:spcBef>
          <a:spcPct val="0"/>
        </a:spcBef>
        <a:spcAft>
          <a:spcPct val="0"/>
        </a:spcAft>
        <a:defRPr sz="3200" kern="1200">
          <a:solidFill>
            <a:schemeClr val="tx1"/>
          </a:solidFill>
          <a:latin typeface="Tahoma" pitchFamily="34" charset="0"/>
          <a:ea typeface="Tahoma" pitchFamily="34" charset="0"/>
          <a:cs typeface="Tahoma" pitchFamily="34" charset="0"/>
        </a:defRPr>
      </a:lvl1pPr>
      <a:lvl2pPr algn="ctr" rtl="0" fontAlgn="base">
        <a:spcBef>
          <a:spcPct val="0"/>
        </a:spcBef>
        <a:spcAft>
          <a:spcPct val="0"/>
        </a:spcAft>
        <a:defRPr sz="3200">
          <a:solidFill>
            <a:schemeClr val="tx1"/>
          </a:solidFill>
          <a:latin typeface="Tahoma" pitchFamily="34" charset="0"/>
          <a:cs typeface="Tahoma" pitchFamily="34" charset="0"/>
        </a:defRPr>
      </a:lvl2pPr>
      <a:lvl3pPr algn="ctr" rtl="0" fontAlgn="base">
        <a:spcBef>
          <a:spcPct val="0"/>
        </a:spcBef>
        <a:spcAft>
          <a:spcPct val="0"/>
        </a:spcAft>
        <a:defRPr sz="3200">
          <a:solidFill>
            <a:schemeClr val="tx1"/>
          </a:solidFill>
          <a:latin typeface="Tahoma" pitchFamily="34" charset="0"/>
          <a:cs typeface="Tahoma" pitchFamily="34" charset="0"/>
        </a:defRPr>
      </a:lvl3pPr>
      <a:lvl4pPr algn="ctr" rtl="0" fontAlgn="base">
        <a:spcBef>
          <a:spcPct val="0"/>
        </a:spcBef>
        <a:spcAft>
          <a:spcPct val="0"/>
        </a:spcAft>
        <a:defRPr sz="3200">
          <a:solidFill>
            <a:schemeClr val="tx1"/>
          </a:solidFill>
          <a:latin typeface="Tahoma" pitchFamily="34" charset="0"/>
          <a:cs typeface="Tahoma" pitchFamily="34" charset="0"/>
        </a:defRPr>
      </a:lvl4pPr>
      <a:lvl5pPr algn="ctr" rtl="0" fontAlgn="base">
        <a:spcBef>
          <a:spcPct val="0"/>
        </a:spcBef>
        <a:spcAft>
          <a:spcPct val="0"/>
        </a:spcAft>
        <a:defRPr sz="3200">
          <a:solidFill>
            <a:schemeClr val="tx1"/>
          </a:solidFill>
          <a:latin typeface="Tahoma" pitchFamily="34" charset="0"/>
          <a:cs typeface="Tahoma" pitchFamily="34" charset="0"/>
        </a:defRPr>
      </a:lvl5pPr>
      <a:lvl6pPr marL="457200" algn="ctr" rtl="0" fontAlgn="base">
        <a:spcBef>
          <a:spcPct val="0"/>
        </a:spcBef>
        <a:spcAft>
          <a:spcPct val="0"/>
        </a:spcAft>
        <a:defRPr sz="3200">
          <a:solidFill>
            <a:schemeClr val="tx1"/>
          </a:solidFill>
          <a:latin typeface="Tahoma" pitchFamily="34" charset="0"/>
          <a:cs typeface="Tahoma" pitchFamily="34" charset="0"/>
        </a:defRPr>
      </a:lvl6pPr>
      <a:lvl7pPr marL="914400" algn="ctr" rtl="0" fontAlgn="base">
        <a:spcBef>
          <a:spcPct val="0"/>
        </a:spcBef>
        <a:spcAft>
          <a:spcPct val="0"/>
        </a:spcAft>
        <a:defRPr sz="3200">
          <a:solidFill>
            <a:schemeClr val="tx1"/>
          </a:solidFill>
          <a:latin typeface="Tahoma" pitchFamily="34" charset="0"/>
          <a:cs typeface="Tahoma" pitchFamily="34" charset="0"/>
        </a:defRPr>
      </a:lvl7pPr>
      <a:lvl8pPr marL="1371600" algn="ctr" rtl="0" fontAlgn="base">
        <a:spcBef>
          <a:spcPct val="0"/>
        </a:spcBef>
        <a:spcAft>
          <a:spcPct val="0"/>
        </a:spcAft>
        <a:defRPr sz="3200">
          <a:solidFill>
            <a:schemeClr val="tx1"/>
          </a:solidFill>
          <a:latin typeface="Tahoma" pitchFamily="34" charset="0"/>
          <a:cs typeface="Tahoma" pitchFamily="34" charset="0"/>
        </a:defRPr>
      </a:lvl8pPr>
      <a:lvl9pPr marL="1828800" algn="ctr" rtl="0" fontAlgn="base">
        <a:spcBef>
          <a:spcPct val="0"/>
        </a:spcBef>
        <a:spcAft>
          <a:spcPct val="0"/>
        </a:spcAft>
        <a:defRPr sz="3200">
          <a:solidFill>
            <a:schemeClr val="tx1"/>
          </a:solidFill>
          <a:latin typeface="Tahoma" pitchFamily="34" charset="0"/>
          <a:cs typeface="Tahoma" pitchFamily="34" charset="0"/>
        </a:defRPr>
      </a:lvl9pPr>
    </p:titleStyle>
    <p:bodyStyle>
      <a:lvl1pPr marL="342900" indent="-3429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1pPr>
      <a:lvl2pPr marL="742950" indent="-28575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2pPr>
      <a:lvl3pPr marL="11430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4pPr>
      <a:lvl5pPr marL="20574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1.emf"/><Relationship Id="rId7" Type="http://schemas.openxmlformats.org/officeDocument/2006/relationships/image" Target="../media/image25.emf"/><Relationship Id="rId2" Type="http://schemas.openxmlformats.org/officeDocument/2006/relationships/notesSlide" Target="../notesSlides/notesSlide22.xml"/><Relationship Id="rId1" Type="http://schemas.openxmlformats.org/officeDocument/2006/relationships/slideLayout" Target="../slideLayouts/slideLayout18.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hyperlink" Target="http://media.aiai.ed.ac.uk/Project/AIPLAN/" TargetMode="External"/><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282A90-CC7F-4E96-957F-F210CA3B5DEA}"/>
              </a:ext>
            </a:extLst>
          </p:cNvPr>
          <p:cNvSpPr>
            <a:spLocks noGrp="1"/>
          </p:cNvSpPr>
          <p:nvPr>
            <p:ph type="body" sz="quarter" idx="11"/>
          </p:nvPr>
        </p:nvSpPr>
        <p:spPr>
          <a:xfrm>
            <a:off x="287867" y="1701800"/>
            <a:ext cx="9081420" cy="3423093"/>
          </a:xfrm>
        </p:spPr>
        <p:txBody>
          <a:bodyPr/>
          <a:lstStyle/>
          <a:p>
            <a:r>
              <a:rPr lang="en-GB" dirty="0">
                <a:solidFill>
                  <a:schemeClr val="tx1"/>
                </a:solidFill>
              </a:rPr>
              <a:t>Classical Planning</a:t>
            </a:r>
          </a:p>
          <a:p>
            <a:r>
              <a:rPr lang="en-GB" dirty="0"/>
              <a:t>Pattern Databases</a:t>
            </a:r>
          </a:p>
        </p:txBody>
      </p:sp>
      <p:sp>
        <p:nvSpPr>
          <p:cNvPr id="5" name="Text Placeholder 2">
            <a:extLst>
              <a:ext uri="{FF2B5EF4-FFF2-40B4-BE49-F238E27FC236}">
                <a16:creationId xmlns:a16="http://schemas.microsoft.com/office/drawing/2014/main" id="{5807F7D2-DDEC-4B49-9613-149263E3F702}"/>
              </a:ext>
            </a:extLst>
          </p:cNvPr>
          <p:cNvSpPr txBox="1">
            <a:spLocks/>
          </p:cNvSpPr>
          <p:nvPr/>
        </p:nvSpPr>
        <p:spPr>
          <a:xfrm>
            <a:off x="287867" y="5486400"/>
            <a:ext cx="8161867" cy="857911"/>
          </a:xfrm>
          <a:prstGeom prst="rect">
            <a:avLst/>
          </a:prstGeom>
        </p:spPr>
        <p:txBody>
          <a:bodyPr vert="horz" lIns="0" tIns="0" rIns="0" bIns="0" rtlCol="0" anchor="b" anchorCtr="0">
            <a:noAutofit/>
          </a:bodyPr>
          <a:lstStyle>
            <a:lvl1pPr marL="0" indent="0" algn="l" defTabSz="242486" rtl="0" eaLnBrk="1" latinLnBrk="0" hangingPunct="1">
              <a:lnSpc>
                <a:spcPct val="90000"/>
              </a:lnSpc>
              <a:spcBef>
                <a:spcPts val="0"/>
              </a:spcBef>
              <a:buClr>
                <a:schemeClr val="tx2"/>
              </a:buClr>
              <a:buFontTx/>
              <a:buNone/>
              <a:defRPr sz="4800" b="1" i="0" kern="1200">
                <a:solidFill>
                  <a:schemeClr val="accent5"/>
                </a:solidFill>
                <a:latin typeface="KingsBureauGrot ThreeSeven" charset="0"/>
                <a:ea typeface="KingsBureauGrot ThreeSeven" charset="0"/>
                <a:cs typeface="KingsBureauGrot ThreeSeven" charset="0"/>
              </a:defRPr>
            </a:lvl1pPr>
            <a:lvl2pPr marL="4320" indent="0" algn="l" defTabSz="242486" rtl="0" eaLnBrk="1" latinLnBrk="0" hangingPunct="1">
              <a:lnSpc>
                <a:spcPct val="90000"/>
              </a:lnSpc>
              <a:spcBef>
                <a:spcPts val="0"/>
              </a:spcBef>
              <a:spcAft>
                <a:spcPts val="1600"/>
              </a:spcAft>
              <a:buClr>
                <a:schemeClr val="tx2"/>
              </a:buClr>
              <a:buFontTx/>
              <a:buNone/>
              <a:tabLst/>
              <a:defRPr sz="4800" b="0" i="0" kern="1200">
                <a:solidFill>
                  <a:schemeClr val="tx2"/>
                </a:solidFill>
                <a:latin typeface="Kings Caslon Display" charset="0"/>
                <a:ea typeface="Kings Caslon Display" charset="0"/>
                <a:cs typeface="Kings Caslon Display" charset="0"/>
              </a:defRPr>
            </a:lvl2pPr>
            <a:lvl3pPr marL="4321" indent="0" algn="l" defTabSz="242486" rtl="0" eaLnBrk="1" latinLnBrk="0" hangingPunct="1">
              <a:lnSpc>
                <a:spcPct val="105000"/>
              </a:lnSpc>
              <a:spcBef>
                <a:spcPts val="0"/>
              </a:spcBef>
              <a:buClr>
                <a:schemeClr val="tx2"/>
              </a:buClr>
              <a:buFontTx/>
              <a:buNone/>
              <a:tabLst/>
              <a:defRPr sz="3200" b="1" i="0" kern="1200">
                <a:solidFill>
                  <a:schemeClr val="tx2"/>
                </a:solidFill>
                <a:latin typeface="KingsBureauGrot ThreeSeven" charset="0"/>
                <a:ea typeface="KingsBureauGrot ThreeSeven" charset="0"/>
                <a:cs typeface="KingsBureauGrot ThreeSeven" charset="0"/>
              </a:defRPr>
            </a:lvl3pPr>
            <a:lvl4pPr marL="120648" indent="-114297"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4pPr>
            <a:lvl5pPr marL="241294" indent="-120648"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r>
              <a:rPr lang="en-GB" sz="2800" b="0" dirty="0">
                <a:solidFill>
                  <a:schemeClr val="bg1">
                    <a:lumMod val="50000"/>
                  </a:schemeClr>
                </a:solidFill>
                <a:effectLst>
                  <a:outerShdw blurRad="38100" dist="38100" dir="2700000" algn="tl">
                    <a:srgbClr val="000000">
                      <a:alpha val="43137"/>
                    </a:srgbClr>
                  </a:outerShdw>
                </a:effectLst>
              </a:rPr>
              <a:t>6CCS3AIP – Artificial Intelligence Planning</a:t>
            </a:r>
          </a:p>
          <a:p>
            <a:r>
              <a:rPr lang="en-GB" sz="2800" b="0" dirty="0">
                <a:solidFill>
                  <a:schemeClr val="bg1">
                    <a:lumMod val="50000"/>
                  </a:schemeClr>
                </a:solidFill>
                <a:effectLst>
                  <a:outerShdw blurRad="38100" dist="38100" dir="2700000" algn="tl">
                    <a:srgbClr val="000000">
                      <a:alpha val="43137"/>
                    </a:srgbClr>
                  </a:outerShdw>
                </a:effectLst>
              </a:rPr>
              <a:t>Dr Tommy Thompson</a:t>
            </a:r>
          </a:p>
        </p:txBody>
      </p:sp>
    </p:spTree>
    <p:extLst>
      <p:ext uri="{BB962C8B-B14F-4D97-AF65-F5344CB8AC3E}">
        <p14:creationId xmlns:p14="http://schemas.microsoft.com/office/powerpoint/2010/main" val="34091629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8E33-D8FB-4096-8B43-C51053319BB7}"/>
              </a:ext>
            </a:extLst>
          </p:cNvPr>
          <p:cNvSpPr>
            <a:spLocks noGrp="1"/>
          </p:cNvSpPr>
          <p:nvPr>
            <p:ph type="title"/>
          </p:nvPr>
        </p:nvSpPr>
        <p:spPr/>
        <p:txBody>
          <a:bodyPr/>
          <a:lstStyle/>
          <a:p>
            <a:r>
              <a:rPr lang="en-GB" dirty="0"/>
              <a:t>Abstractions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1345C9C-AF32-48F7-8CAC-A9F333C0BC16}"/>
                  </a:ext>
                </a:extLst>
              </p:cNvPr>
              <p:cNvSpPr>
                <a:spLocks noGrp="1"/>
              </p:cNvSpPr>
              <p:nvPr>
                <p:ph sz="quarter" idx="12"/>
              </p:nvPr>
            </p:nvSpPr>
            <p:spPr>
              <a:xfrm>
                <a:off x="287869" y="1701800"/>
                <a:ext cx="7190618" cy="4538133"/>
              </a:xfrm>
            </p:spPr>
            <p:txBody>
              <a:bodyPr>
                <a:normAutofit fontScale="85000" lnSpcReduction="10000"/>
              </a:bodyPr>
              <a:lstStyle/>
              <a:p>
                <a:r>
                  <a:rPr lang="en-GB" dirty="0"/>
                  <a:t>Function </a:t>
                </a:r>
                <a14:m>
                  <m:oMath xmlns:m="http://schemas.openxmlformats.org/officeDocument/2006/math">
                    <m:r>
                      <a:rPr lang="en-GB" i="1" smtClean="0">
                        <a:latin typeface="Cambria Math" panose="02040503050406030204" pitchFamily="18" charset="0"/>
                        <a:ea typeface="Cambria Math" panose="02040503050406030204" pitchFamily="18" charset="0"/>
                      </a:rPr>
                      <m:t>𝜶</m:t>
                    </m:r>
                    <m:d>
                      <m:dPr>
                        <m:ctrlPr>
                          <a:rPr lang="en-GB" b="1" i="1" smtClean="0">
                            <a:latin typeface="Cambria Math" panose="02040503050406030204" pitchFamily="18" charset="0"/>
                            <a:ea typeface="Cambria Math" panose="02040503050406030204" pitchFamily="18" charset="0"/>
                          </a:rPr>
                        </m:ctrlPr>
                      </m:dPr>
                      <m:e>
                        <m:r>
                          <a:rPr lang="en-GB" b="1" i="1" smtClean="0">
                            <a:latin typeface="Cambria Math" panose="02040503050406030204" pitchFamily="18" charset="0"/>
                            <a:ea typeface="Cambria Math" panose="02040503050406030204" pitchFamily="18" charset="0"/>
                          </a:rPr>
                          <m:t>𝑺</m:t>
                        </m:r>
                      </m:e>
                    </m:d>
                    <m:r>
                      <a:rPr lang="en-GB" b="1" i="1" smtClean="0">
                        <a:latin typeface="Cambria Math" panose="02040503050406030204" pitchFamily="18" charset="0"/>
                        <a:ea typeface="Cambria Math" panose="02040503050406030204" pitchFamily="18" charset="0"/>
                      </a:rPr>
                      <m:t>=</m:t>
                    </m:r>
                    <m:r>
                      <a:rPr lang="en-GB" b="1" i="1" smtClean="0">
                        <a:latin typeface="Cambria Math" panose="02040503050406030204" pitchFamily="18" charset="0"/>
                        <a:ea typeface="Cambria Math" panose="02040503050406030204" pitchFamily="18" charset="0"/>
                      </a:rPr>
                      <m:t>𝑺</m:t>
                    </m:r>
                    <m:r>
                      <a:rPr lang="en-GB" b="1" i="1" smtClean="0">
                        <a:latin typeface="Cambria Math" panose="02040503050406030204" pitchFamily="18" charset="0"/>
                        <a:ea typeface="Cambria Math" panose="02040503050406030204" pitchFamily="18" charset="0"/>
                      </a:rPr>
                      <m:t>′</m:t>
                    </m:r>
                  </m:oMath>
                </a14:m>
                <a:r>
                  <a:rPr lang="en-GB" dirty="0"/>
                  <a:t> applied on a state S, transforming it into abstract state S’</a:t>
                </a:r>
              </a:p>
              <a:p>
                <a:pPr lvl="2"/>
                <a:r>
                  <a:rPr lang="en-GB" dirty="0"/>
                  <a:t>Function (equivalence relation) helps to remove distinctions between states in abstract space.</a:t>
                </a:r>
              </a:p>
              <a:p>
                <a:pPr lvl="2"/>
                <a:r>
                  <a:rPr lang="en-GB" dirty="0"/>
                  <a:t>Hence this may result in </a:t>
                </a:r>
                <a14:m>
                  <m:oMath xmlns:m="http://schemas.openxmlformats.org/officeDocument/2006/math">
                    <m:r>
                      <a:rPr lang="en-GB" i="1" smtClean="0">
                        <a:latin typeface="Cambria Math" panose="02040503050406030204" pitchFamily="18" charset="0"/>
                        <a:ea typeface="Cambria Math" panose="02040503050406030204" pitchFamily="18" charset="0"/>
                      </a:rPr>
                      <m:t>𝜶</m:t>
                    </m:r>
                    <m:d>
                      <m:dPr>
                        <m:ctrlPr>
                          <a:rPr lang="en-GB" b="1" i="1" smtClean="0">
                            <a:latin typeface="Cambria Math" panose="02040503050406030204" pitchFamily="18" charset="0"/>
                            <a:ea typeface="Cambria Math" panose="02040503050406030204" pitchFamily="18" charset="0"/>
                          </a:rPr>
                        </m:ctrlPr>
                      </m:dPr>
                      <m:e>
                        <m:r>
                          <a:rPr lang="en-GB" b="1" i="1" smtClean="0">
                            <a:latin typeface="Cambria Math" panose="02040503050406030204" pitchFamily="18" charset="0"/>
                            <a:ea typeface="Cambria Math" panose="02040503050406030204" pitchFamily="18" charset="0"/>
                          </a:rPr>
                          <m:t>𝑺</m:t>
                        </m:r>
                        <m:r>
                          <a:rPr lang="en-GB" b="1" i="1" baseline="-25000" smtClean="0">
                            <a:latin typeface="Cambria Math" panose="02040503050406030204" pitchFamily="18" charset="0"/>
                            <a:ea typeface="Cambria Math" panose="02040503050406030204" pitchFamily="18" charset="0"/>
                          </a:rPr>
                          <m:t>𝟏</m:t>
                        </m:r>
                      </m:e>
                    </m:d>
                    <m:r>
                      <a:rPr lang="en-GB" b="1" i="1" smtClean="0">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𝜶</m:t>
                    </m:r>
                    <m:d>
                      <m:dPr>
                        <m:ctrlPr>
                          <a:rPr lang="en-GB" b="1" i="1">
                            <a:latin typeface="Cambria Math" panose="02040503050406030204" pitchFamily="18" charset="0"/>
                            <a:ea typeface="Cambria Math" panose="02040503050406030204" pitchFamily="18" charset="0"/>
                          </a:rPr>
                        </m:ctrlPr>
                      </m:dPr>
                      <m:e>
                        <m:r>
                          <a:rPr lang="en-GB" b="1" i="1">
                            <a:latin typeface="Cambria Math" panose="02040503050406030204" pitchFamily="18" charset="0"/>
                            <a:ea typeface="Cambria Math" panose="02040503050406030204" pitchFamily="18" charset="0"/>
                          </a:rPr>
                          <m:t>𝑺</m:t>
                        </m:r>
                        <m:r>
                          <a:rPr lang="en-GB" b="1" i="1" baseline="-25000" smtClean="0">
                            <a:latin typeface="Cambria Math" panose="02040503050406030204" pitchFamily="18" charset="0"/>
                            <a:ea typeface="Cambria Math" panose="02040503050406030204" pitchFamily="18" charset="0"/>
                          </a:rPr>
                          <m:t>𝟐</m:t>
                        </m:r>
                      </m:e>
                    </m:d>
                  </m:oMath>
                </a14:m>
                <a:br>
                  <a:rPr lang="en-GB" dirty="0"/>
                </a:br>
                <a:endParaRPr lang="en-GB" dirty="0"/>
              </a:p>
              <a:p>
                <a:r>
                  <a:rPr lang="en-GB" dirty="0"/>
                  <a:t>Maps state space into a smaller state space.</a:t>
                </a:r>
              </a:p>
              <a:p>
                <a:pPr lvl="2"/>
                <a:r>
                  <a:rPr lang="en-GB" dirty="0"/>
                  <a:t>In </a:t>
                </a:r>
                <a:r>
                  <a:rPr lang="en-GB" b="1" dirty="0"/>
                  <a:t>abstract state transition system</a:t>
                </a:r>
                <a:r>
                  <a:rPr lang="en-GB" dirty="0"/>
                  <a:t>, similar states are now indistinguishable.</a:t>
                </a:r>
                <a:br>
                  <a:rPr lang="en-GB" dirty="0"/>
                </a:br>
                <a:endParaRPr lang="en-GB" dirty="0"/>
              </a:p>
              <a:p>
                <a:r>
                  <a:rPr lang="en-GB" dirty="0"/>
                  <a:t>Abstraction Heuristic: Heuristic estimate is cost-to-goal in the abstract transition system.</a:t>
                </a:r>
                <a:br>
                  <a:rPr lang="en-GB" dirty="0"/>
                </a:br>
                <a:endParaRPr lang="en-GB" dirty="0"/>
              </a:p>
            </p:txBody>
          </p:sp>
        </mc:Choice>
        <mc:Fallback>
          <p:sp>
            <p:nvSpPr>
              <p:cNvPr id="3" name="Content Placeholder 2">
                <a:extLst>
                  <a:ext uri="{FF2B5EF4-FFF2-40B4-BE49-F238E27FC236}">
                    <a16:creationId xmlns:a16="http://schemas.microsoft.com/office/drawing/2014/main" id="{51345C9C-AF32-48F7-8CAC-A9F333C0BC16}"/>
                  </a:ext>
                </a:extLst>
              </p:cNvPr>
              <p:cNvSpPr>
                <a:spLocks noGrp="1" noRot="1" noChangeAspect="1" noMove="1" noResize="1" noEditPoints="1" noAdjustHandles="1" noChangeArrowheads="1" noChangeShapeType="1" noTextEdit="1"/>
              </p:cNvSpPr>
              <p:nvPr>
                <p:ph sz="quarter" idx="12"/>
              </p:nvPr>
            </p:nvSpPr>
            <p:spPr>
              <a:xfrm>
                <a:off x="287869" y="1701800"/>
                <a:ext cx="7190618" cy="4538133"/>
              </a:xfrm>
              <a:blipFill>
                <a:blip r:embed="rId3"/>
                <a:stretch>
                  <a:fillRect l="-2034" t="-1477" r="-1695"/>
                </a:stretch>
              </a:blipFill>
            </p:spPr>
            <p:txBody>
              <a:bodyPr/>
              <a:lstStyle/>
              <a:p>
                <a:r>
                  <a:rPr lang="en-GB">
                    <a:noFill/>
                  </a:rPr>
                  <a:t> </a:t>
                </a:r>
              </a:p>
            </p:txBody>
          </p:sp>
        </mc:Fallback>
      </mc:AlternateContent>
      <p:grpSp>
        <p:nvGrpSpPr>
          <p:cNvPr id="15" name="Group 14">
            <a:extLst>
              <a:ext uri="{FF2B5EF4-FFF2-40B4-BE49-F238E27FC236}">
                <a16:creationId xmlns:a16="http://schemas.microsoft.com/office/drawing/2014/main" id="{7C4C37F4-76BA-432E-8530-083B3290B4BE}"/>
              </a:ext>
            </a:extLst>
          </p:cNvPr>
          <p:cNvGrpSpPr/>
          <p:nvPr/>
        </p:nvGrpSpPr>
        <p:grpSpPr>
          <a:xfrm>
            <a:off x="8475146" y="1933440"/>
            <a:ext cx="3428985" cy="3428985"/>
            <a:chOff x="6781360" y="1828150"/>
            <a:chExt cx="2439072" cy="2439072"/>
          </a:xfrm>
        </p:grpSpPr>
        <p:sp>
          <p:nvSpPr>
            <p:cNvPr id="16" name="Rectangle 25">
              <a:extLst>
                <a:ext uri="{FF2B5EF4-FFF2-40B4-BE49-F238E27FC236}">
                  <a16:creationId xmlns:a16="http://schemas.microsoft.com/office/drawing/2014/main" id="{A4486C84-19A7-41EB-91EC-CEE1E145E916}"/>
                </a:ext>
              </a:extLst>
            </p:cNvPr>
            <p:cNvSpPr>
              <a:spLocks noChangeArrowheads="1"/>
            </p:cNvSpPr>
            <p:nvPr/>
          </p:nvSpPr>
          <p:spPr bwMode="auto">
            <a:xfrm>
              <a:off x="6781360" y="1828150"/>
              <a:ext cx="2439072" cy="2439072"/>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905"/>
            </a:p>
          </p:txBody>
        </p:sp>
        <p:sp>
          <p:nvSpPr>
            <p:cNvPr id="17" name="Rectangle 26">
              <a:extLst>
                <a:ext uri="{FF2B5EF4-FFF2-40B4-BE49-F238E27FC236}">
                  <a16:creationId xmlns:a16="http://schemas.microsoft.com/office/drawing/2014/main" id="{F0EC66B7-FF4E-47D7-BD5F-71F2ED43C327}"/>
                </a:ext>
              </a:extLst>
            </p:cNvPr>
            <p:cNvSpPr>
              <a:spLocks noChangeArrowheads="1"/>
            </p:cNvSpPr>
            <p:nvPr/>
          </p:nvSpPr>
          <p:spPr bwMode="auto">
            <a:xfrm>
              <a:off x="6858631" y="1903742"/>
              <a:ext cx="2284530" cy="2286209"/>
            </a:xfrm>
            <a:prstGeom prst="rect">
              <a:avLst/>
            </a:prstGeom>
            <a:solidFill>
              <a:srgbClr val="DDDDDD"/>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905"/>
            </a:p>
          </p:txBody>
        </p:sp>
        <p:sp>
          <p:nvSpPr>
            <p:cNvPr id="18" name="AutoShape 28">
              <a:extLst>
                <a:ext uri="{FF2B5EF4-FFF2-40B4-BE49-F238E27FC236}">
                  <a16:creationId xmlns:a16="http://schemas.microsoft.com/office/drawing/2014/main" id="{F3CE84BD-C7EE-45E9-AB30-F6D9B9F6501C}"/>
                </a:ext>
              </a:extLst>
            </p:cNvPr>
            <p:cNvSpPr>
              <a:spLocks noChangeArrowheads="1"/>
            </p:cNvSpPr>
            <p:nvPr/>
          </p:nvSpPr>
          <p:spPr bwMode="auto">
            <a:xfrm>
              <a:off x="8382210" y="342900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a:t>
              </a:r>
            </a:p>
          </p:txBody>
        </p:sp>
        <p:sp>
          <p:nvSpPr>
            <p:cNvPr id="19" name="AutoShape 29">
              <a:extLst>
                <a:ext uri="{FF2B5EF4-FFF2-40B4-BE49-F238E27FC236}">
                  <a16:creationId xmlns:a16="http://schemas.microsoft.com/office/drawing/2014/main" id="{E25C42E4-C948-414C-9FA1-D0AF35232FF2}"/>
                </a:ext>
              </a:extLst>
            </p:cNvPr>
            <p:cNvSpPr>
              <a:spLocks noChangeArrowheads="1"/>
            </p:cNvSpPr>
            <p:nvPr/>
          </p:nvSpPr>
          <p:spPr bwMode="auto">
            <a:xfrm>
              <a:off x="7619580" y="342900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a:t>
              </a:r>
            </a:p>
          </p:txBody>
        </p:sp>
        <p:sp>
          <p:nvSpPr>
            <p:cNvPr id="20" name="AutoShape 30">
              <a:extLst>
                <a:ext uri="{FF2B5EF4-FFF2-40B4-BE49-F238E27FC236}">
                  <a16:creationId xmlns:a16="http://schemas.microsoft.com/office/drawing/2014/main" id="{7C608445-8A5E-4F54-B7B3-5F936F286191}"/>
                </a:ext>
              </a:extLst>
            </p:cNvPr>
            <p:cNvSpPr>
              <a:spLocks noChangeArrowheads="1"/>
            </p:cNvSpPr>
            <p:nvPr/>
          </p:nvSpPr>
          <p:spPr bwMode="auto">
            <a:xfrm>
              <a:off x="6858631" y="3429002"/>
              <a:ext cx="760950"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a:t>
              </a:r>
            </a:p>
          </p:txBody>
        </p:sp>
        <p:sp>
          <p:nvSpPr>
            <p:cNvPr id="21" name="AutoShape 31">
              <a:extLst>
                <a:ext uri="{FF2B5EF4-FFF2-40B4-BE49-F238E27FC236}">
                  <a16:creationId xmlns:a16="http://schemas.microsoft.com/office/drawing/2014/main" id="{8A05D3EF-B05B-447B-859A-46A081766E12}"/>
                </a:ext>
              </a:extLst>
            </p:cNvPr>
            <p:cNvSpPr>
              <a:spLocks noChangeArrowheads="1"/>
            </p:cNvSpPr>
            <p:nvPr/>
          </p:nvSpPr>
          <p:spPr bwMode="auto">
            <a:xfrm>
              <a:off x="8382210" y="266637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a:t>
              </a:r>
            </a:p>
          </p:txBody>
        </p:sp>
        <p:sp>
          <p:nvSpPr>
            <p:cNvPr id="22" name="AutoShape 32">
              <a:extLst>
                <a:ext uri="{FF2B5EF4-FFF2-40B4-BE49-F238E27FC236}">
                  <a16:creationId xmlns:a16="http://schemas.microsoft.com/office/drawing/2014/main" id="{EB933944-EB67-4BC3-B0CA-8E7D9EECE06E}"/>
                </a:ext>
              </a:extLst>
            </p:cNvPr>
            <p:cNvSpPr>
              <a:spLocks noChangeArrowheads="1"/>
            </p:cNvSpPr>
            <p:nvPr/>
          </p:nvSpPr>
          <p:spPr bwMode="auto">
            <a:xfrm>
              <a:off x="7619580" y="266637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dirty="0"/>
                <a:t>4</a:t>
              </a:r>
            </a:p>
          </p:txBody>
        </p:sp>
        <p:sp>
          <p:nvSpPr>
            <p:cNvPr id="23" name="AutoShape 33">
              <a:extLst>
                <a:ext uri="{FF2B5EF4-FFF2-40B4-BE49-F238E27FC236}">
                  <a16:creationId xmlns:a16="http://schemas.microsoft.com/office/drawing/2014/main" id="{1A4CDEB9-4BDC-4E6A-969B-5CE48BD9EBCF}"/>
                </a:ext>
              </a:extLst>
            </p:cNvPr>
            <p:cNvSpPr>
              <a:spLocks noChangeArrowheads="1"/>
            </p:cNvSpPr>
            <p:nvPr/>
          </p:nvSpPr>
          <p:spPr bwMode="auto">
            <a:xfrm>
              <a:off x="6858631" y="2666372"/>
              <a:ext cx="760950"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3</a:t>
              </a:r>
            </a:p>
          </p:txBody>
        </p:sp>
        <p:sp>
          <p:nvSpPr>
            <p:cNvPr id="24" name="AutoShape 34">
              <a:extLst>
                <a:ext uri="{FF2B5EF4-FFF2-40B4-BE49-F238E27FC236}">
                  <a16:creationId xmlns:a16="http://schemas.microsoft.com/office/drawing/2014/main" id="{1C7C855C-8F8B-4271-8233-54B7226D761A}"/>
                </a:ext>
              </a:extLst>
            </p:cNvPr>
            <p:cNvSpPr>
              <a:spLocks noChangeArrowheads="1"/>
            </p:cNvSpPr>
            <p:nvPr/>
          </p:nvSpPr>
          <p:spPr bwMode="auto">
            <a:xfrm>
              <a:off x="8382210" y="190374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2</a:t>
              </a:r>
            </a:p>
          </p:txBody>
        </p:sp>
        <p:sp>
          <p:nvSpPr>
            <p:cNvPr id="25" name="AutoShape 35">
              <a:extLst>
                <a:ext uri="{FF2B5EF4-FFF2-40B4-BE49-F238E27FC236}">
                  <a16:creationId xmlns:a16="http://schemas.microsoft.com/office/drawing/2014/main" id="{AD238BC3-6981-4832-9400-2AF1C4E25C20}"/>
                </a:ext>
              </a:extLst>
            </p:cNvPr>
            <p:cNvSpPr>
              <a:spLocks noChangeArrowheads="1"/>
            </p:cNvSpPr>
            <p:nvPr/>
          </p:nvSpPr>
          <p:spPr bwMode="auto">
            <a:xfrm>
              <a:off x="7619580" y="190374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1</a:t>
              </a:r>
            </a:p>
          </p:txBody>
        </p:sp>
      </p:grpSp>
    </p:spTree>
    <p:extLst>
      <p:ext uri="{BB962C8B-B14F-4D97-AF65-F5344CB8AC3E}">
        <p14:creationId xmlns:p14="http://schemas.microsoft.com/office/powerpoint/2010/main" val="321669577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5D4EC-21D6-4DC4-BA98-4B2A68C7FA52}"/>
              </a:ext>
            </a:extLst>
          </p:cNvPr>
          <p:cNvSpPr>
            <a:spLocks noGrp="1"/>
          </p:cNvSpPr>
          <p:nvPr>
            <p:ph type="title"/>
          </p:nvPr>
        </p:nvSpPr>
        <p:spPr/>
        <p:txBody>
          <a:bodyPr/>
          <a:lstStyle/>
          <a:p>
            <a:r>
              <a:rPr lang="en-GB" dirty="0"/>
              <a:t>Abstractions (Example)</a:t>
            </a:r>
          </a:p>
        </p:txBody>
      </p:sp>
      <p:pic>
        <p:nvPicPr>
          <p:cNvPr id="5" name="Content Placeholder 4">
            <a:extLst>
              <a:ext uri="{FF2B5EF4-FFF2-40B4-BE49-F238E27FC236}">
                <a16:creationId xmlns:a16="http://schemas.microsoft.com/office/drawing/2014/main" id="{CC3A72D4-3CEF-436D-85A9-511FFD0A1BD0}"/>
              </a:ext>
            </a:extLst>
          </p:cNvPr>
          <p:cNvPicPr>
            <a:picLocks noGrp="1" noChangeAspect="1"/>
          </p:cNvPicPr>
          <p:nvPr>
            <p:ph sz="quarter" idx="12"/>
          </p:nvPr>
        </p:nvPicPr>
        <p:blipFill>
          <a:blip r:embed="rId3"/>
          <a:stretch>
            <a:fillRect/>
          </a:stretch>
        </p:blipFill>
        <p:spPr>
          <a:xfrm>
            <a:off x="1532849" y="1364539"/>
            <a:ext cx="9360608" cy="5493461"/>
          </a:xfrm>
        </p:spPr>
      </p:pic>
      <p:sp>
        <p:nvSpPr>
          <p:cNvPr id="7" name="TextBox 6">
            <a:extLst>
              <a:ext uri="{FF2B5EF4-FFF2-40B4-BE49-F238E27FC236}">
                <a16:creationId xmlns:a16="http://schemas.microsoft.com/office/drawing/2014/main" id="{F4DFB704-DE8C-484C-BDC5-38148C9237AD}"/>
              </a:ext>
            </a:extLst>
          </p:cNvPr>
          <p:cNvSpPr txBox="1"/>
          <p:nvPr/>
        </p:nvSpPr>
        <p:spPr>
          <a:xfrm>
            <a:off x="6213153" y="135034"/>
            <a:ext cx="5690980" cy="430887"/>
          </a:xfrm>
          <a:prstGeom prst="rect">
            <a:avLst/>
          </a:prstGeom>
          <a:noFill/>
        </p:spPr>
        <p:txBody>
          <a:bodyPr wrap="none" rtlCol="0">
            <a:spAutoFit/>
          </a:bodyPr>
          <a:lstStyle/>
          <a:p>
            <a:pPr algn="r"/>
            <a:r>
              <a:rPr lang="en-GB" sz="1100" dirty="0"/>
              <a:t>Image Credit: </a:t>
            </a:r>
            <a:r>
              <a:rPr lang="en-GB" sz="1100" b="1" dirty="0"/>
              <a:t>“Latest Trends in Abstraction Heuristics for Classical Planning”</a:t>
            </a:r>
          </a:p>
          <a:p>
            <a:pPr algn="r"/>
            <a:r>
              <a:rPr lang="en-GB" sz="1100" dirty="0"/>
              <a:t>M. </a:t>
            </a:r>
            <a:r>
              <a:rPr lang="en-GB" sz="1100" dirty="0" err="1"/>
              <a:t>Helmert</a:t>
            </a:r>
            <a:r>
              <a:rPr lang="en-GB" sz="1100" dirty="0"/>
              <a:t>, K. </a:t>
            </a:r>
            <a:r>
              <a:rPr lang="en-GB" sz="1100" dirty="0" err="1"/>
              <a:t>Seipp</a:t>
            </a:r>
            <a:r>
              <a:rPr lang="en-GB" sz="1100" dirty="0"/>
              <a:t>, S. Sievers, ICAPS, 2015</a:t>
            </a:r>
          </a:p>
        </p:txBody>
      </p:sp>
    </p:spTree>
    <p:extLst>
      <p:ext uri="{BB962C8B-B14F-4D97-AF65-F5344CB8AC3E}">
        <p14:creationId xmlns:p14="http://schemas.microsoft.com/office/powerpoint/2010/main" val="232162643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6CBBE22-7301-4B52-BA22-720410A50610}"/>
              </a:ext>
            </a:extLst>
          </p:cNvPr>
          <p:cNvPicPr>
            <a:picLocks noChangeAspect="1"/>
          </p:cNvPicPr>
          <p:nvPr/>
        </p:nvPicPr>
        <p:blipFill>
          <a:blip r:embed="rId3"/>
          <a:stretch>
            <a:fillRect/>
          </a:stretch>
        </p:blipFill>
        <p:spPr>
          <a:xfrm>
            <a:off x="2070050" y="1342034"/>
            <a:ext cx="8286206" cy="5515966"/>
          </a:xfrm>
          <a:prstGeom prst="rect">
            <a:avLst/>
          </a:prstGeom>
        </p:spPr>
      </p:pic>
      <p:sp>
        <p:nvSpPr>
          <p:cNvPr id="2" name="Title 1">
            <a:extLst>
              <a:ext uri="{FF2B5EF4-FFF2-40B4-BE49-F238E27FC236}">
                <a16:creationId xmlns:a16="http://schemas.microsoft.com/office/drawing/2014/main" id="{EA05D4EC-21D6-4DC4-BA98-4B2A68C7FA52}"/>
              </a:ext>
            </a:extLst>
          </p:cNvPr>
          <p:cNvSpPr>
            <a:spLocks noGrp="1"/>
          </p:cNvSpPr>
          <p:nvPr>
            <p:ph type="title"/>
          </p:nvPr>
        </p:nvSpPr>
        <p:spPr/>
        <p:txBody>
          <a:bodyPr/>
          <a:lstStyle/>
          <a:p>
            <a:r>
              <a:rPr lang="en-GB" dirty="0"/>
              <a:t>Abstractions (Example)</a:t>
            </a:r>
          </a:p>
        </p:txBody>
      </p:sp>
      <p:sp>
        <p:nvSpPr>
          <p:cNvPr id="7" name="TextBox 6">
            <a:extLst>
              <a:ext uri="{FF2B5EF4-FFF2-40B4-BE49-F238E27FC236}">
                <a16:creationId xmlns:a16="http://schemas.microsoft.com/office/drawing/2014/main" id="{F4DFB704-DE8C-484C-BDC5-38148C9237AD}"/>
              </a:ext>
            </a:extLst>
          </p:cNvPr>
          <p:cNvSpPr txBox="1"/>
          <p:nvPr/>
        </p:nvSpPr>
        <p:spPr>
          <a:xfrm>
            <a:off x="6213153" y="135034"/>
            <a:ext cx="5690980" cy="430887"/>
          </a:xfrm>
          <a:prstGeom prst="rect">
            <a:avLst/>
          </a:prstGeom>
          <a:noFill/>
        </p:spPr>
        <p:txBody>
          <a:bodyPr wrap="none" rtlCol="0">
            <a:spAutoFit/>
          </a:bodyPr>
          <a:lstStyle/>
          <a:p>
            <a:pPr algn="r"/>
            <a:r>
              <a:rPr lang="en-GB" sz="1100" dirty="0"/>
              <a:t>Image Credit: </a:t>
            </a:r>
            <a:r>
              <a:rPr lang="en-GB" sz="1100" b="1" dirty="0"/>
              <a:t>“Latest Trends in Abstraction Heuristics for Classical Planning”</a:t>
            </a:r>
          </a:p>
          <a:p>
            <a:pPr algn="r"/>
            <a:r>
              <a:rPr lang="en-GB" sz="1100" dirty="0"/>
              <a:t>M. </a:t>
            </a:r>
            <a:r>
              <a:rPr lang="en-GB" sz="1100" dirty="0" err="1"/>
              <a:t>Helmert</a:t>
            </a:r>
            <a:r>
              <a:rPr lang="en-GB" sz="1100" dirty="0"/>
              <a:t>, K. </a:t>
            </a:r>
            <a:r>
              <a:rPr lang="en-GB" sz="1100" dirty="0" err="1"/>
              <a:t>Seipp</a:t>
            </a:r>
            <a:r>
              <a:rPr lang="en-GB" sz="1100" dirty="0"/>
              <a:t>, S. Sievers, ICAPS, 2015</a:t>
            </a:r>
          </a:p>
        </p:txBody>
      </p:sp>
      <p:sp>
        <p:nvSpPr>
          <p:cNvPr id="9" name="TextBox 8">
            <a:extLst>
              <a:ext uri="{FF2B5EF4-FFF2-40B4-BE49-F238E27FC236}">
                <a16:creationId xmlns:a16="http://schemas.microsoft.com/office/drawing/2014/main" id="{0269E2F4-B509-4A23-A403-59D51E5525DB}"/>
              </a:ext>
            </a:extLst>
          </p:cNvPr>
          <p:cNvSpPr txBox="1"/>
          <p:nvPr/>
        </p:nvSpPr>
        <p:spPr>
          <a:xfrm>
            <a:off x="287867" y="1692702"/>
            <a:ext cx="2694969" cy="369332"/>
          </a:xfrm>
          <a:prstGeom prst="rect">
            <a:avLst/>
          </a:prstGeom>
          <a:noFill/>
        </p:spPr>
        <p:txBody>
          <a:bodyPr wrap="none" rtlCol="0">
            <a:spAutoFit/>
          </a:bodyPr>
          <a:lstStyle/>
          <a:p>
            <a:r>
              <a:rPr lang="el-GR" dirty="0"/>
              <a:t>α</a:t>
            </a:r>
            <a:r>
              <a:rPr lang="en-GB" dirty="0"/>
              <a:t> = location of package 1</a:t>
            </a:r>
          </a:p>
        </p:txBody>
      </p:sp>
    </p:spTree>
    <p:extLst>
      <p:ext uri="{BB962C8B-B14F-4D97-AF65-F5344CB8AC3E}">
        <p14:creationId xmlns:p14="http://schemas.microsoft.com/office/powerpoint/2010/main" val="399824651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5F9D9-323C-460A-96C9-843D697E10A4}"/>
              </a:ext>
            </a:extLst>
          </p:cNvPr>
          <p:cNvSpPr>
            <a:spLocks noGrp="1"/>
          </p:cNvSpPr>
          <p:nvPr>
            <p:ph type="title"/>
          </p:nvPr>
        </p:nvSpPr>
        <p:spPr/>
        <p:txBody>
          <a:bodyPr/>
          <a:lstStyle/>
          <a:p>
            <a:r>
              <a:rPr lang="en-GB" dirty="0"/>
              <a:t>Abstractions (Example #2)</a:t>
            </a:r>
          </a:p>
        </p:txBody>
      </p:sp>
      <p:pic>
        <p:nvPicPr>
          <p:cNvPr id="5" name="Content Placeholder 4">
            <a:extLst>
              <a:ext uri="{FF2B5EF4-FFF2-40B4-BE49-F238E27FC236}">
                <a16:creationId xmlns:a16="http://schemas.microsoft.com/office/drawing/2014/main" id="{D8F9608E-8F10-4D97-A07B-FC3F2316361C}"/>
              </a:ext>
            </a:extLst>
          </p:cNvPr>
          <p:cNvPicPr>
            <a:picLocks noGrp="1" noChangeAspect="1"/>
          </p:cNvPicPr>
          <p:nvPr>
            <p:ph sz="quarter" idx="12"/>
          </p:nvPr>
        </p:nvPicPr>
        <p:blipFill>
          <a:blip r:embed="rId3"/>
          <a:stretch>
            <a:fillRect/>
          </a:stretch>
        </p:blipFill>
        <p:spPr>
          <a:xfrm>
            <a:off x="1051725" y="1701800"/>
            <a:ext cx="8985237" cy="4538663"/>
          </a:xfrm>
        </p:spPr>
      </p:pic>
      <p:sp>
        <p:nvSpPr>
          <p:cNvPr id="7" name="TextBox 6">
            <a:extLst>
              <a:ext uri="{FF2B5EF4-FFF2-40B4-BE49-F238E27FC236}">
                <a16:creationId xmlns:a16="http://schemas.microsoft.com/office/drawing/2014/main" id="{1D1772FB-6247-4472-B94E-CB722E0F1457}"/>
              </a:ext>
            </a:extLst>
          </p:cNvPr>
          <p:cNvSpPr txBox="1"/>
          <p:nvPr/>
        </p:nvSpPr>
        <p:spPr>
          <a:xfrm>
            <a:off x="5784687" y="155872"/>
            <a:ext cx="6119446" cy="430887"/>
          </a:xfrm>
          <a:prstGeom prst="rect">
            <a:avLst/>
          </a:prstGeom>
          <a:noFill/>
        </p:spPr>
        <p:txBody>
          <a:bodyPr wrap="square">
            <a:spAutoFit/>
          </a:bodyPr>
          <a:lstStyle/>
          <a:p>
            <a:pPr algn="r"/>
            <a:r>
              <a:rPr lang="en-GB" sz="1100" dirty="0"/>
              <a:t>Image Credit: </a:t>
            </a:r>
            <a:r>
              <a:rPr lang="en-GB" sz="1100" b="1" dirty="0"/>
              <a:t>“Planning and Optimisation: Abstractions”</a:t>
            </a:r>
          </a:p>
          <a:p>
            <a:pPr algn="r"/>
            <a:r>
              <a:rPr lang="en-GB" sz="1100" dirty="0"/>
              <a:t>M. </a:t>
            </a:r>
            <a:r>
              <a:rPr lang="en-GB" sz="1100" dirty="0" err="1"/>
              <a:t>Helmert</a:t>
            </a:r>
            <a:r>
              <a:rPr lang="en-GB" sz="1100" dirty="0"/>
              <a:t>, T. Keller, 2019</a:t>
            </a:r>
          </a:p>
        </p:txBody>
      </p:sp>
    </p:spTree>
    <p:extLst>
      <p:ext uri="{BB962C8B-B14F-4D97-AF65-F5344CB8AC3E}">
        <p14:creationId xmlns:p14="http://schemas.microsoft.com/office/powerpoint/2010/main" val="12266794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5F9D9-323C-460A-96C9-843D697E10A4}"/>
              </a:ext>
            </a:extLst>
          </p:cNvPr>
          <p:cNvSpPr>
            <a:spLocks noGrp="1"/>
          </p:cNvSpPr>
          <p:nvPr>
            <p:ph type="title"/>
          </p:nvPr>
        </p:nvSpPr>
        <p:spPr/>
        <p:txBody>
          <a:bodyPr/>
          <a:lstStyle/>
          <a:p>
            <a:r>
              <a:rPr lang="en-GB" dirty="0"/>
              <a:t>Abstractions (Example #2)</a:t>
            </a:r>
          </a:p>
        </p:txBody>
      </p:sp>
      <p:sp>
        <p:nvSpPr>
          <p:cNvPr id="7" name="TextBox 6">
            <a:extLst>
              <a:ext uri="{FF2B5EF4-FFF2-40B4-BE49-F238E27FC236}">
                <a16:creationId xmlns:a16="http://schemas.microsoft.com/office/drawing/2014/main" id="{1D1772FB-6247-4472-B94E-CB722E0F1457}"/>
              </a:ext>
            </a:extLst>
          </p:cNvPr>
          <p:cNvSpPr txBox="1"/>
          <p:nvPr/>
        </p:nvSpPr>
        <p:spPr>
          <a:xfrm>
            <a:off x="5784687" y="155872"/>
            <a:ext cx="6119446" cy="430887"/>
          </a:xfrm>
          <a:prstGeom prst="rect">
            <a:avLst/>
          </a:prstGeom>
          <a:noFill/>
        </p:spPr>
        <p:txBody>
          <a:bodyPr wrap="square">
            <a:spAutoFit/>
          </a:bodyPr>
          <a:lstStyle/>
          <a:p>
            <a:pPr algn="r"/>
            <a:r>
              <a:rPr lang="en-GB" sz="1100" dirty="0"/>
              <a:t>Image Credit: </a:t>
            </a:r>
            <a:r>
              <a:rPr lang="en-GB" sz="1100" b="1" dirty="0"/>
              <a:t>“Planning and Optimisation: Abstractions”</a:t>
            </a:r>
          </a:p>
          <a:p>
            <a:pPr algn="r"/>
            <a:r>
              <a:rPr lang="en-GB" sz="1100" dirty="0"/>
              <a:t>M. </a:t>
            </a:r>
            <a:r>
              <a:rPr lang="en-GB" sz="1100" dirty="0" err="1"/>
              <a:t>Helmert</a:t>
            </a:r>
            <a:r>
              <a:rPr lang="en-GB" sz="1100" dirty="0"/>
              <a:t>, T. Keller, 2019</a:t>
            </a:r>
          </a:p>
        </p:txBody>
      </p:sp>
      <p:sp>
        <p:nvSpPr>
          <p:cNvPr id="4" name="Content Placeholder 3">
            <a:extLst>
              <a:ext uri="{FF2B5EF4-FFF2-40B4-BE49-F238E27FC236}">
                <a16:creationId xmlns:a16="http://schemas.microsoft.com/office/drawing/2014/main" id="{3AC7EE73-E6ED-4060-9093-1F1567B1CB0E}"/>
              </a:ext>
            </a:extLst>
          </p:cNvPr>
          <p:cNvSpPr>
            <a:spLocks noGrp="1"/>
          </p:cNvSpPr>
          <p:nvPr>
            <p:ph sz="quarter" idx="12"/>
          </p:nvPr>
        </p:nvSpPr>
        <p:spPr/>
        <p:txBody>
          <a:bodyPr/>
          <a:lstStyle/>
          <a:p>
            <a:endParaRPr lang="en-GB"/>
          </a:p>
        </p:txBody>
      </p:sp>
      <p:pic>
        <p:nvPicPr>
          <p:cNvPr id="8" name="Picture 7">
            <a:extLst>
              <a:ext uri="{FF2B5EF4-FFF2-40B4-BE49-F238E27FC236}">
                <a16:creationId xmlns:a16="http://schemas.microsoft.com/office/drawing/2014/main" id="{749BA24E-3E63-49B2-AD45-A1371CBA142E}"/>
              </a:ext>
            </a:extLst>
          </p:cNvPr>
          <p:cNvPicPr>
            <a:picLocks noChangeAspect="1"/>
          </p:cNvPicPr>
          <p:nvPr/>
        </p:nvPicPr>
        <p:blipFill>
          <a:blip r:embed="rId3"/>
          <a:stretch>
            <a:fillRect/>
          </a:stretch>
        </p:blipFill>
        <p:spPr>
          <a:xfrm>
            <a:off x="841424" y="1602304"/>
            <a:ext cx="9959926" cy="4737124"/>
          </a:xfrm>
          <a:prstGeom prst="rect">
            <a:avLst/>
          </a:prstGeom>
        </p:spPr>
      </p:pic>
      <p:sp>
        <p:nvSpPr>
          <p:cNvPr id="10" name="TextBox 9">
            <a:extLst>
              <a:ext uri="{FF2B5EF4-FFF2-40B4-BE49-F238E27FC236}">
                <a16:creationId xmlns:a16="http://schemas.microsoft.com/office/drawing/2014/main" id="{FC37138E-EE7D-411B-A252-771DDEA6B1E7}"/>
              </a:ext>
            </a:extLst>
          </p:cNvPr>
          <p:cNvSpPr txBox="1"/>
          <p:nvPr/>
        </p:nvSpPr>
        <p:spPr>
          <a:xfrm>
            <a:off x="386341" y="5841053"/>
            <a:ext cx="2694969" cy="369332"/>
          </a:xfrm>
          <a:prstGeom prst="rect">
            <a:avLst/>
          </a:prstGeom>
          <a:noFill/>
        </p:spPr>
        <p:txBody>
          <a:bodyPr wrap="none" rtlCol="0">
            <a:spAutoFit/>
          </a:bodyPr>
          <a:lstStyle/>
          <a:p>
            <a:r>
              <a:rPr lang="el-GR" dirty="0"/>
              <a:t>α</a:t>
            </a:r>
            <a:r>
              <a:rPr lang="en-GB" dirty="0"/>
              <a:t> = location of package 1</a:t>
            </a:r>
          </a:p>
        </p:txBody>
      </p:sp>
    </p:spTree>
    <p:extLst>
      <p:ext uri="{BB962C8B-B14F-4D97-AF65-F5344CB8AC3E}">
        <p14:creationId xmlns:p14="http://schemas.microsoft.com/office/powerpoint/2010/main" val="56316045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5F9D9-323C-460A-96C9-843D697E10A4}"/>
              </a:ext>
            </a:extLst>
          </p:cNvPr>
          <p:cNvSpPr>
            <a:spLocks noGrp="1"/>
          </p:cNvSpPr>
          <p:nvPr>
            <p:ph type="title"/>
          </p:nvPr>
        </p:nvSpPr>
        <p:spPr/>
        <p:txBody>
          <a:bodyPr/>
          <a:lstStyle/>
          <a:p>
            <a:r>
              <a:rPr lang="en-GB" dirty="0"/>
              <a:t>Abstractions (Example #2)</a:t>
            </a:r>
          </a:p>
        </p:txBody>
      </p:sp>
      <p:sp>
        <p:nvSpPr>
          <p:cNvPr id="7" name="TextBox 6">
            <a:extLst>
              <a:ext uri="{FF2B5EF4-FFF2-40B4-BE49-F238E27FC236}">
                <a16:creationId xmlns:a16="http://schemas.microsoft.com/office/drawing/2014/main" id="{1D1772FB-6247-4472-B94E-CB722E0F1457}"/>
              </a:ext>
            </a:extLst>
          </p:cNvPr>
          <p:cNvSpPr txBox="1"/>
          <p:nvPr/>
        </p:nvSpPr>
        <p:spPr>
          <a:xfrm>
            <a:off x="5784687" y="155872"/>
            <a:ext cx="6119446" cy="430887"/>
          </a:xfrm>
          <a:prstGeom prst="rect">
            <a:avLst/>
          </a:prstGeom>
          <a:noFill/>
        </p:spPr>
        <p:txBody>
          <a:bodyPr wrap="square">
            <a:spAutoFit/>
          </a:bodyPr>
          <a:lstStyle/>
          <a:p>
            <a:pPr algn="r"/>
            <a:r>
              <a:rPr lang="en-GB" sz="1100" dirty="0"/>
              <a:t>Image Credit: </a:t>
            </a:r>
            <a:r>
              <a:rPr lang="en-GB" sz="1100" b="1" dirty="0"/>
              <a:t>“Planning and Optimisation: Abstractions”</a:t>
            </a:r>
          </a:p>
          <a:p>
            <a:pPr algn="r"/>
            <a:r>
              <a:rPr lang="en-GB" sz="1100" dirty="0"/>
              <a:t>M. </a:t>
            </a:r>
            <a:r>
              <a:rPr lang="en-GB" sz="1100" dirty="0" err="1"/>
              <a:t>Helmert</a:t>
            </a:r>
            <a:r>
              <a:rPr lang="en-GB" sz="1100" dirty="0"/>
              <a:t>, T. Keller, 2019</a:t>
            </a:r>
          </a:p>
        </p:txBody>
      </p:sp>
      <p:pic>
        <p:nvPicPr>
          <p:cNvPr id="8" name="Content Placeholder 7">
            <a:extLst>
              <a:ext uri="{FF2B5EF4-FFF2-40B4-BE49-F238E27FC236}">
                <a16:creationId xmlns:a16="http://schemas.microsoft.com/office/drawing/2014/main" id="{64A50BDF-E9AD-438F-91B8-B98C7347BE9A}"/>
              </a:ext>
            </a:extLst>
          </p:cNvPr>
          <p:cNvPicPr>
            <a:picLocks noGrp="1" noChangeAspect="1"/>
          </p:cNvPicPr>
          <p:nvPr>
            <p:ph sz="quarter" idx="12"/>
          </p:nvPr>
        </p:nvPicPr>
        <p:blipFill>
          <a:blip r:embed="rId3"/>
          <a:stretch>
            <a:fillRect/>
          </a:stretch>
        </p:blipFill>
        <p:spPr>
          <a:xfrm>
            <a:off x="754634" y="1701800"/>
            <a:ext cx="9579420" cy="4538663"/>
          </a:xfrm>
        </p:spPr>
      </p:pic>
      <p:sp>
        <p:nvSpPr>
          <p:cNvPr id="10" name="TextBox 9">
            <a:extLst>
              <a:ext uri="{FF2B5EF4-FFF2-40B4-BE49-F238E27FC236}">
                <a16:creationId xmlns:a16="http://schemas.microsoft.com/office/drawing/2014/main" id="{5859A636-251E-4867-BCB5-20EE18BDEF76}"/>
              </a:ext>
            </a:extLst>
          </p:cNvPr>
          <p:cNvSpPr txBox="1"/>
          <p:nvPr/>
        </p:nvSpPr>
        <p:spPr>
          <a:xfrm>
            <a:off x="510461" y="5912943"/>
            <a:ext cx="2723823" cy="369332"/>
          </a:xfrm>
          <a:prstGeom prst="rect">
            <a:avLst/>
          </a:prstGeom>
          <a:noFill/>
        </p:spPr>
        <p:txBody>
          <a:bodyPr wrap="none" rtlCol="0">
            <a:spAutoFit/>
          </a:bodyPr>
          <a:lstStyle/>
          <a:p>
            <a:r>
              <a:rPr lang="el-GR" dirty="0"/>
              <a:t>α</a:t>
            </a:r>
            <a:r>
              <a:rPr lang="en-GB" dirty="0"/>
              <a:t> = location of package 2</a:t>
            </a:r>
          </a:p>
        </p:txBody>
      </p:sp>
    </p:spTree>
    <p:extLst>
      <p:ext uri="{BB962C8B-B14F-4D97-AF65-F5344CB8AC3E}">
        <p14:creationId xmlns:p14="http://schemas.microsoft.com/office/powerpoint/2010/main" val="411621019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88A29-0E9E-4741-9639-4E153A72B083}"/>
              </a:ext>
            </a:extLst>
          </p:cNvPr>
          <p:cNvSpPr>
            <a:spLocks noGrp="1"/>
          </p:cNvSpPr>
          <p:nvPr>
            <p:ph type="title"/>
          </p:nvPr>
        </p:nvSpPr>
        <p:spPr/>
        <p:txBody>
          <a:bodyPr/>
          <a:lstStyle/>
          <a:p>
            <a:r>
              <a:rPr lang="en-GB" dirty="0"/>
              <a:t>Planning with Pattern Databases</a:t>
            </a:r>
          </a:p>
        </p:txBody>
      </p:sp>
      <p:sp>
        <p:nvSpPr>
          <p:cNvPr id="3" name="Content Placeholder 2">
            <a:extLst>
              <a:ext uri="{FF2B5EF4-FFF2-40B4-BE49-F238E27FC236}">
                <a16:creationId xmlns:a16="http://schemas.microsoft.com/office/drawing/2014/main" id="{7E25BAFA-9000-444C-B49D-B5C2E29183EF}"/>
              </a:ext>
            </a:extLst>
          </p:cNvPr>
          <p:cNvSpPr>
            <a:spLocks noGrp="1"/>
          </p:cNvSpPr>
          <p:nvPr>
            <p:ph sz="quarter" idx="12"/>
          </p:nvPr>
        </p:nvSpPr>
        <p:spPr/>
        <p:txBody>
          <a:bodyPr/>
          <a:lstStyle/>
          <a:p>
            <a:r>
              <a:rPr lang="en-GB" dirty="0"/>
              <a:t>Create a set of all state propositions in mutex groups</a:t>
            </a:r>
          </a:p>
          <a:p>
            <a:pPr lvl="2"/>
            <a:r>
              <a:rPr lang="en-GB" dirty="0"/>
              <a:t>These are the variables we’re interested in.</a:t>
            </a:r>
            <a:br>
              <a:rPr lang="en-GB" dirty="0"/>
            </a:br>
            <a:endParaRPr lang="en-GB" dirty="0"/>
          </a:p>
          <a:p>
            <a:r>
              <a:rPr lang="en-GB" dirty="0"/>
              <a:t>Construct abstract problem space(s).</a:t>
            </a:r>
            <a:br>
              <a:rPr lang="en-GB" dirty="0"/>
            </a:br>
            <a:endParaRPr lang="en-GB" dirty="0"/>
          </a:p>
          <a:p>
            <a:r>
              <a:rPr lang="en-GB" dirty="0"/>
              <a:t>Construct Pattern Database</a:t>
            </a:r>
            <a:br>
              <a:rPr lang="en-GB" dirty="0"/>
            </a:br>
            <a:endParaRPr lang="en-GB" dirty="0"/>
          </a:p>
          <a:p>
            <a:r>
              <a:rPr lang="en-GB" dirty="0"/>
              <a:t>Run planning process from initial state.</a:t>
            </a:r>
          </a:p>
        </p:txBody>
      </p:sp>
    </p:spTree>
    <p:extLst>
      <p:ext uri="{BB962C8B-B14F-4D97-AF65-F5344CB8AC3E}">
        <p14:creationId xmlns:p14="http://schemas.microsoft.com/office/powerpoint/2010/main" val="81760559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Pattern Database Planning for </a:t>
            </a:r>
            <a:r>
              <a:rPr lang="en-GB" dirty="0" err="1"/>
              <a:t>BlocksWorld</a:t>
            </a:r>
            <a:r>
              <a:rPr lang="en-GB" dirty="0"/>
              <a:t> </a:t>
            </a:r>
          </a:p>
        </p:txBody>
      </p:sp>
      <p:sp>
        <p:nvSpPr>
          <p:cNvPr id="15" name="Content Placeholder 14">
            <a:extLst>
              <a:ext uri="{FF2B5EF4-FFF2-40B4-BE49-F238E27FC236}">
                <a16:creationId xmlns:a16="http://schemas.microsoft.com/office/drawing/2014/main" id="{691EE550-7FEB-4EDA-8735-B830A6B3E1FF}"/>
              </a:ext>
            </a:extLst>
          </p:cNvPr>
          <p:cNvSpPr>
            <a:spLocks noGrp="1"/>
          </p:cNvSpPr>
          <p:nvPr>
            <p:ph sz="quarter" idx="13"/>
          </p:nvPr>
        </p:nvSpPr>
        <p:spPr/>
        <p:txBody>
          <a:bodyPr/>
          <a:lstStyle/>
          <a:p>
            <a:r>
              <a:rPr lang="en-GB" dirty="0"/>
              <a:t>Initial State</a:t>
            </a:r>
            <a:br>
              <a:rPr lang="en-GB" dirty="0"/>
            </a:br>
            <a:br>
              <a:rPr lang="en-GB" dirty="0"/>
            </a:br>
            <a:r>
              <a:rPr lang="en-GB" dirty="0">
                <a:solidFill>
                  <a:schemeClr val="tx1"/>
                </a:solidFill>
              </a:rPr>
              <a:t>(clear b)</a:t>
            </a:r>
            <a:br>
              <a:rPr lang="en-GB" dirty="0">
                <a:solidFill>
                  <a:schemeClr val="tx1"/>
                </a:solidFill>
              </a:rPr>
            </a:br>
            <a:r>
              <a:rPr lang="en-GB" dirty="0">
                <a:solidFill>
                  <a:schemeClr val="tx1"/>
                </a:solidFill>
              </a:rPr>
              <a:t>(</a:t>
            </a:r>
            <a:r>
              <a:rPr lang="en-GB" dirty="0" err="1">
                <a:solidFill>
                  <a:schemeClr val="tx1"/>
                </a:solidFill>
              </a:rPr>
              <a:t>ontable</a:t>
            </a:r>
            <a:r>
              <a:rPr lang="en-GB" dirty="0">
                <a:solidFill>
                  <a:schemeClr val="tx1"/>
                </a:solidFill>
              </a:rPr>
              <a:t> d)</a:t>
            </a:r>
            <a:br>
              <a:rPr lang="en-GB" dirty="0">
                <a:solidFill>
                  <a:schemeClr val="tx1"/>
                </a:solidFill>
              </a:rPr>
            </a:br>
            <a:r>
              <a:rPr lang="en-GB" dirty="0">
                <a:solidFill>
                  <a:schemeClr val="tx1"/>
                </a:solidFill>
              </a:rPr>
              <a:t>(on b c)</a:t>
            </a:r>
            <a:br>
              <a:rPr lang="en-GB" dirty="0">
                <a:solidFill>
                  <a:schemeClr val="tx1"/>
                </a:solidFill>
              </a:rPr>
            </a:br>
            <a:r>
              <a:rPr lang="en-GB" dirty="0">
                <a:solidFill>
                  <a:schemeClr val="tx1"/>
                </a:solidFill>
              </a:rPr>
              <a:t>(on c a) </a:t>
            </a:r>
            <a:br>
              <a:rPr lang="en-GB" dirty="0">
                <a:solidFill>
                  <a:schemeClr val="tx1"/>
                </a:solidFill>
              </a:rPr>
            </a:br>
            <a:r>
              <a:rPr lang="en-GB" dirty="0">
                <a:solidFill>
                  <a:schemeClr val="tx1"/>
                </a:solidFill>
              </a:rPr>
              <a:t>(on a d)</a:t>
            </a:r>
          </a:p>
          <a:p>
            <a:endParaRPr lang="en-GB" dirty="0"/>
          </a:p>
        </p:txBody>
      </p:sp>
      <p:sp>
        <p:nvSpPr>
          <p:cNvPr id="16" name="Content Placeholder 15">
            <a:extLst>
              <a:ext uri="{FF2B5EF4-FFF2-40B4-BE49-F238E27FC236}">
                <a16:creationId xmlns:a16="http://schemas.microsoft.com/office/drawing/2014/main" id="{D2173A5C-B84B-4BC6-B3B5-75B05A5F50C2}"/>
              </a:ext>
            </a:extLst>
          </p:cNvPr>
          <p:cNvSpPr>
            <a:spLocks noGrp="1"/>
          </p:cNvSpPr>
          <p:nvPr>
            <p:ph sz="quarter" idx="14"/>
          </p:nvPr>
        </p:nvSpPr>
        <p:spPr>
          <a:xfrm>
            <a:off x="7241937" y="1701800"/>
            <a:ext cx="2506859" cy="4538200"/>
          </a:xfrm>
        </p:spPr>
        <p:txBody>
          <a:bodyPr/>
          <a:lstStyle/>
          <a:p>
            <a:pPr algn="r"/>
            <a:r>
              <a:rPr lang="en-GB" dirty="0"/>
              <a:t>Goal State</a:t>
            </a:r>
            <a:br>
              <a:rPr lang="en-GB" dirty="0"/>
            </a:br>
            <a:br>
              <a:rPr lang="en-GB" dirty="0"/>
            </a:br>
            <a:r>
              <a:rPr lang="en-GB" sz="2400" dirty="0">
                <a:solidFill>
                  <a:schemeClr val="tx1"/>
                </a:solidFill>
                <a:latin typeface="NimbusRomNo9L-ReguItal"/>
              </a:rPr>
              <a:t>(on d c) </a:t>
            </a:r>
            <a:br>
              <a:rPr lang="en-GB" sz="2400" dirty="0">
                <a:solidFill>
                  <a:schemeClr val="tx1"/>
                </a:solidFill>
                <a:latin typeface="NimbusRomNo9L-ReguItal"/>
              </a:rPr>
            </a:br>
            <a:r>
              <a:rPr lang="en-GB" sz="2400" dirty="0">
                <a:solidFill>
                  <a:schemeClr val="tx1"/>
                </a:solidFill>
                <a:latin typeface="NimbusRomNo9L-ReguItal"/>
              </a:rPr>
              <a:t>(on c a)</a:t>
            </a:r>
            <a:br>
              <a:rPr lang="en-GB" sz="2400" dirty="0">
                <a:solidFill>
                  <a:schemeClr val="tx1"/>
                </a:solidFill>
                <a:latin typeface="NimbusRomNo9L-ReguItal"/>
              </a:rPr>
            </a:br>
            <a:r>
              <a:rPr lang="en-GB" sz="2400" dirty="0">
                <a:solidFill>
                  <a:schemeClr val="tx1"/>
                </a:solidFill>
                <a:latin typeface="NimbusRomNo9L-ReguItal"/>
              </a:rPr>
              <a:t>(on a b)</a:t>
            </a:r>
            <a:endParaRPr lang="en-GB" sz="2400" dirty="0">
              <a:solidFill>
                <a:schemeClr val="tx1"/>
              </a:solidFill>
            </a:endParaRPr>
          </a:p>
        </p:txBody>
      </p:sp>
      <p:sp>
        <p:nvSpPr>
          <p:cNvPr id="5" name="Rectangle 4"/>
          <p:cNvSpPr/>
          <p:nvPr/>
        </p:nvSpPr>
        <p:spPr>
          <a:xfrm>
            <a:off x="3699032" y="1533733"/>
            <a:ext cx="4035663" cy="1477328"/>
          </a:xfrm>
          <a:prstGeom prst="rect">
            <a:avLst/>
          </a:prstGeom>
        </p:spPr>
        <p:txBody>
          <a:bodyPr wrap="square">
            <a:spAutoFit/>
          </a:bodyPr>
          <a:lstStyle/>
          <a:p>
            <a:r>
              <a:rPr lang="en-GB" b="1" dirty="0">
                <a:latin typeface="NimbusRomNo9L-ReguItal"/>
              </a:rPr>
              <a:t>(pick-up a)</a:t>
            </a:r>
          </a:p>
          <a:p>
            <a:endParaRPr lang="en-GB" b="1" dirty="0">
              <a:latin typeface="NimbusRomNo9L-Regu"/>
            </a:endParaRPr>
          </a:p>
          <a:p>
            <a:r>
              <a:rPr lang="en-GB" b="1" dirty="0">
                <a:latin typeface="CMMI10"/>
              </a:rPr>
              <a:t>P </a:t>
            </a:r>
            <a:r>
              <a:rPr lang="en-GB" b="1" dirty="0">
                <a:latin typeface="CMR10"/>
              </a:rPr>
              <a:t>= </a:t>
            </a:r>
            <a:r>
              <a:rPr lang="en-GB" b="1" dirty="0">
                <a:latin typeface="NimbusRomNo9L-ReguItal"/>
              </a:rPr>
              <a:t>(clear a), (</a:t>
            </a:r>
            <a:r>
              <a:rPr lang="en-GB" b="1" dirty="0" err="1">
                <a:latin typeface="NimbusRomNo9L-ReguItal"/>
              </a:rPr>
              <a:t>ontable</a:t>
            </a:r>
            <a:r>
              <a:rPr lang="en-GB" b="1" dirty="0">
                <a:latin typeface="NimbusRomNo9L-ReguItal"/>
              </a:rPr>
              <a:t> a), (</a:t>
            </a:r>
            <a:r>
              <a:rPr lang="en-GB" b="1" dirty="0" err="1">
                <a:latin typeface="NimbusRomNo9L-ReguItal"/>
              </a:rPr>
              <a:t>handempty</a:t>
            </a:r>
            <a:r>
              <a:rPr lang="en-GB" b="1" dirty="0">
                <a:latin typeface="NimbusRomNo9L-ReguItal"/>
              </a:rPr>
              <a:t>)</a:t>
            </a:r>
            <a:r>
              <a:rPr lang="en-GB" b="1" dirty="0">
                <a:latin typeface="CMMI10"/>
              </a:rPr>
              <a:t>;</a:t>
            </a:r>
          </a:p>
          <a:p>
            <a:r>
              <a:rPr lang="en-GB" b="1" dirty="0">
                <a:latin typeface="CMMI10"/>
              </a:rPr>
              <a:t>A </a:t>
            </a:r>
            <a:r>
              <a:rPr lang="en-GB" b="1" dirty="0">
                <a:latin typeface="CMR10"/>
              </a:rPr>
              <a:t>= </a:t>
            </a:r>
            <a:r>
              <a:rPr lang="en-GB" b="1" dirty="0">
                <a:latin typeface="NimbusRomNo9L-ReguItal"/>
              </a:rPr>
              <a:t>(holding a)</a:t>
            </a:r>
            <a:r>
              <a:rPr lang="en-GB" b="1" dirty="0">
                <a:latin typeface="CMMI10"/>
              </a:rPr>
              <a:t>; </a:t>
            </a:r>
            <a:r>
              <a:rPr lang="en-GB" b="1" dirty="0">
                <a:latin typeface="NimbusRomNo9L-Regu"/>
              </a:rPr>
              <a:t>and</a:t>
            </a:r>
          </a:p>
          <a:p>
            <a:r>
              <a:rPr lang="en-GB" b="1" dirty="0">
                <a:latin typeface="CMMI10"/>
              </a:rPr>
              <a:t>D </a:t>
            </a:r>
            <a:r>
              <a:rPr lang="en-GB" b="1" dirty="0">
                <a:latin typeface="CMR10"/>
              </a:rPr>
              <a:t>= </a:t>
            </a:r>
            <a:r>
              <a:rPr lang="en-GB" b="1" dirty="0">
                <a:latin typeface="NimbusRomNo9L-ReguItal"/>
              </a:rPr>
              <a:t>(</a:t>
            </a:r>
            <a:r>
              <a:rPr lang="en-GB" b="1" dirty="0" err="1">
                <a:latin typeface="NimbusRomNo9L-ReguItal"/>
              </a:rPr>
              <a:t>ontable</a:t>
            </a:r>
            <a:r>
              <a:rPr lang="en-GB" b="1" dirty="0">
                <a:latin typeface="NimbusRomNo9L-ReguItal"/>
              </a:rPr>
              <a:t> a), (clear a), (</a:t>
            </a:r>
            <a:r>
              <a:rPr lang="en-GB" b="1" dirty="0" err="1">
                <a:latin typeface="NimbusRomNo9L-ReguItal"/>
              </a:rPr>
              <a:t>handempty</a:t>
            </a:r>
            <a:r>
              <a:rPr lang="en-GB" b="1" dirty="0">
                <a:latin typeface="NimbusRomNo9L-ReguItal"/>
              </a:rPr>
              <a:t>)</a:t>
            </a:r>
            <a:endParaRPr lang="en-GB" b="1" dirty="0"/>
          </a:p>
        </p:txBody>
      </p:sp>
      <p:sp>
        <p:nvSpPr>
          <p:cNvPr id="7" name="Rectangle 6"/>
          <p:cNvSpPr/>
          <p:nvPr/>
        </p:nvSpPr>
        <p:spPr>
          <a:xfrm>
            <a:off x="4454655" y="3569916"/>
            <a:ext cx="681060" cy="681060"/>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sp>
        <p:nvSpPr>
          <p:cNvPr id="8" name="Rectangle 7"/>
          <p:cNvSpPr/>
          <p:nvPr/>
        </p:nvSpPr>
        <p:spPr>
          <a:xfrm>
            <a:off x="4454655" y="4323905"/>
            <a:ext cx="681060" cy="681060"/>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p>
        </p:txBody>
      </p:sp>
      <p:sp>
        <p:nvSpPr>
          <p:cNvPr id="9" name="Rectangle 8"/>
          <p:cNvSpPr/>
          <p:nvPr/>
        </p:nvSpPr>
        <p:spPr>
          <a:xfrm>
            <a:off x="4454655" y="5077894"/>
            <a:ext cx="681060" cy="681060"/>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10" name="Rectangle 9"/>
          <p:cNvSpPr/>
          <p:nvPr/>
        </p:nvSpPr>
        <p:spPr>
          <a:xfrm>
            <a:off x="4454655" y="5820740"/>
            <a:ext cx="681060" cy="681060"/>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p>
        </p:txBody>
      </p:sp>
      <p:sp>
        <p:nvSpPr>
          <p:cNvPr id="19" name="Arrow: Right 18">
            <a:extLst>
              <a:ext uri="{FF2B5EF4-FFF2-40B4-BE49-F238E27FC236}">
                <a16:creationId xmlns:a16="http://schemas.microsoft.com/office/drawing/2014/main" id="{E510B10F-CB33-4428-8541-C5A2D5D5052C}"/>
              </a:ext>
            </a:extLst>
          </p:cNvPr>
          <p:cNvSpPr/>
          <p:nvPr/>
        </p:nvSpPr>
        <p:spPr>
          <a:xfrm>
            <a:off x="5641145" y="4745623"/>
            <a:ext cx="914400" cy="681059"/>
          </a:xfrm>
          <a:prstGeom prst="rightArrow">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21" name="Group 20">
            <a:extLst>
              <a:ext uri="{FF2B5EF4-FFF2-40B4-BE49-F238E27FC236}">
                <a16:creationId xmlns:a16="http://schemas.microsoft.com/office/drawing/2014/main" id="{AD1D4E4C-EC26-4F09-A4FF-D67BD2E3ABA7}"/>
              </a:ext>
            </a:extLst>
          </p:cNvPr>
          <p:cNvGrpSpPr/>
          <p:nvPr/>
        </p:nvGrpSpPr>
        <p:grpSpPr>
          <a:xfrm>
            <a:off x="6901407" y="3569916"/>
            <a:ext cx="681060" cy="2935695"/>
            <a:chOff x="6901407" y="3569916"/>
            <a:chExt cx="681060" cy="2935695"/>
          </a:xfrm>
        </p:grpSpPr>
        <p:grpSp>
          <p:nvGrpSpPr>
            <p:cNvPr id="17" name="Group 16">
              <a:extLst>
                <a:ext uri="{FF2B5EF4-FFF2-40B4-BE49-F238E27FC236}">
                  <a16:creationId xmlns:a16="http://schemas.microsoft.com/office/drawing/2014/main" id="{03364F3A-6F9B-4ECE-8405-0BDB92082398}"/>
                </a:ext>
              </a:extLst>
            </p:cNvPr>
            <p:cNvGrpSpPr/>
            <p:nvPr/>
          </p:nvGrpSpPr>
          <p:grpSpPr>
            <a:xfrm>
              <a:off x="6901407" y="3569916"/>
              <a:ext cx="681059" cy="2174311"/>
              <a:chOff x="9081793" y="3234360"/>
              <a:chExt cx="914400" cy="2919263"/>
            </a:xfrm>
          </p:grpSpPr>
          <p:sp>
            <p:nvSpPr>
              <p:cNvPr id="11" name="Rectangle 10"/>
              <p:cNvSpPr/>
              <p:nvPr/>
            </p:nvSpPr>
            <p:spPr>
              <a:xfrm>
                <a:off x="9081793" y="3234360"/>
                <a:ext cx="914400" cy="914400"/>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p>
            </p:txBody>
          </p:sp>
          <p:sp>
            <p:nvSpPr>
              <p:cNvPr id="12" name="Rectangle 11"/>
              <p:cNvSpPr/>
              <p:nvPr/>
            </p:nvSpPr>
            <p:spPr>
              <a:xfrm>
                <a:off x="9081793" y="4231716"/>
                <a:ext cx="914400" cy="914400"/>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p>
            </p:txBody>
          </p:sp>
          <p:sp>
            <p:nvSpPr>
              <p:cNvPr id="13" name="Rectangle 12"/>
              <p:cNvSpPr/>
              <p:nvPr/>
            </p:nvSpPr>
            <p:spPr>
              <a:xfrm>
                <a:off x="9081793" y="5239223"/>
                <a:ext cx="914400" cy="914400"/>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grpSp>
        <p:sp>
          <p:nvSpPr>
            <p:cNvPr id="20" name="Rectangle 19">
              <a:extLst>
                <a:ext uri="{FF2B5EF4-FFF2-40B4-BE49-F238E27FC236}">
                  <a16:creationId xmlns:a16="http://schemas.microsoft.com/office/drawing/2014/main" id="{E9FE517F-6C7A-4F2C-A595-7A1BD680BD74}"/>
                </a:ext>
              </a:extLst>
            </p:cNvPr>
            <p:cNvSpPr/>
            <p:nvPr/>
          </p:nvSpPr>
          <p:spPr>
            <a:xfrm>
              <a:off x="6901407" y="5824551"/>
              <a:ext cx="681060" cy="681060"/>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grpSp>
    </p:spTree>
    <p:extLst>
      <p:ext uri="{BB962C8B-B14F-4D97-AF65-F5344CB8AC3E}">
        <p14:creationId xmlns:p14="http://schemas.microsoft.com/office/powerpoint/2010/main" val="103219060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SAS+ Encoding for </a:t>
            </a:r>
            <a:r>
              <a:rPr lang="en-GB" dirty="0" err="1"/>
              <a:t>BlocksWorld</a:t>
            </a:r>
            <a:r>
              <a:rPr lang="en-GB" dirty="0"/>
              <a:t> </a:t>
            </a:r>
          </a:p>
        </p:txBody>
      </p:sp>
      <p:sp>
        <p:nvSpPr>
          <p:cNvPr id="3" name="Content Placeholder 2">
            <a:extLst>
              <a:ext uri="{FF2B5EF4-FFF2-40B4-BE49-F238E27FC236}">
                <a16:creationId xmlns:a16="http://schemas.microsoft.com/office/drawing/2014/main" id="{77EC1F2E-C1D0-453B-BD0D-D80C7F4AEDFE}"/>
              </a:ext>
            </a:extLst>
          </p:cNvPr>
          <p:cNvSpPr>
            <a:spLocks noGrp="1"/>
          </p:cNvSpPr>
          <p:nvPr>
            <p:ph sz="quarter" idx="12"/>
          </p:nvPr>
        </p:nvSpPr>
        <p:spPr>
          <a:xfrm>
            <a:off x="287868" y="1701800"/>
            <a:ext cx="8180883" cy="4538133"/>
          </a:xfrm>
        </p:spPr>
        <p:txBody>
          <a:bodyPr/>
          <a:lstStyle/>
          <a:p>
            <a:r>
              <a:rPr lang="en-GB" dirty="0">
                <a:latin typeface="CMSY10"/>
              </a:rPr>
              <a:t> </a:t>
            </a:r>
            <a:r>
              <a:rPr lang="en-GB" dirty="0">
                <a:latin typeface="CMMI10"/>
              </a:rPr>
              <a:t>G</a:t>
            </a:r>
            <a:r>
              <a:rPr lang="en-GB" sz="1000" dirty="0">
                <a:latin typeface="CMR7"/>
              </a:rPr>
              <a:t>1 </a:t>
            </a:r>
            <a:r>
              <a:rPr lang="en-GB" dirty="0">
                <a:latin typeface="CMR10"/>
              </a:rPr>
              <a:t>= </a:t>
            </a:r>
            <a:r>
              <a:rPr lang="en-GB" dirty="0">
                <a:latin typeface="NimbusRomNo9L-Regu"/>
              </a:rPr>
              <a:t>{(on c a), (on d a), (on b a), (clear a), (holding a)},</a:t>
            </a:r>
          </a:p>
          <a:p>
            <a:r>
              <a:rPr lang="en-GB" dirty="0">
                <a:latin typeface="CMSY10"/>
              </a:rPr>
              <a:t> </a:t>
            </a:r>
            <a:r>
              <a:rPr lang="en-GB" dirty="0">
                <a:latin typeface="CMMI10"/>
              </a:rPr>
              <a:t>G</a:t>
            </a:r>
            <a:r>
              <a:rPr lang="en-GB" sz="1000" dirty="0">
                <a:latin typeface="CMR7"/>
              </a:rPr>
              <a:t>2 </a:t>
            </a:r>
            <a:r>
              <a:rPr lang="en-GB" dirty="0">
                <a:latin typeface="CMR10"/>
              </a:rPr>
              <a:t>= </a:t>
            </a:r>
            <a:r>
              <a:rPr lang="en-GB" dirty="0">
                <a:latin typeface="NimbusRomNo9L-Regu"/>
              </a:rPr>
              <a:t>{(on a c), (on d c), (on b c), (clear c), (holding c)},</a:t>
            </a:r>
          </a:p>
          <a:p>
            <a:r>
              <a:rPr lang="en-GB" dirty="0">
                <a:latin typeface="CMSY10"/>
              </a:rPr>
              <a:t> </a:t>
            </a:r>
            <a:r>
              <a:rPr lang="en-GB" dirty="0">
                <a:latin typeface="CMMI10"/>
              </a:rPr>
              <a:t>G</a:t>
            </a:r>
            <a:r>
              <a:rPr lang="en-GB" sz="1000" dirty="0">
                <a:latin typeface="CMR7"/>
              </a:rPr>
              <a:t>3 </a:t>
            </a:r>
            <a:r>
              <a:rPr lang="en-GB" dirty="0">
                <a:latin typeface="CMR10"/>
              </a:rPr>
              <a:t>= </a:t>
            </a:r>
            <a:r>
              <a:rPr lang="en-GB" dirty="0">
                <a:latin typeface="NimbusRomNo9L-Regu"/>
              </a:rPr>
              <a:t>{(on a d), (on c d), (on b d), (clear d), (holding d)},</a:t>
            </a:r>
          </a:p>
          <a:p>
            <a:r>
              <a:rPr lang="en-GB" dirty="0">
                <a:latin typeface="CMSY10"/>
              </a:rPr>
              <a:t> </a:t>
            </a:r>
            <a:r>
              <a:rPr lang="en-GB" dirty="0">
                <a:latin typeface="CMMI10"/>
              </a:rPr>
              <a:t>G</a:t>
            </a:r>
            <a:r>
              <a:rPr lang="en-GB" sz="1000" dirty="0">
                <a:latin typeface="CMR7"/>
              </a:rPr>
              <a:t>4 </a:t>
            </a:r>
            <a:r>
              <a:rPr lang="en-GB" dirty="0">
                <a:latin typeface="CMR10"/>
              </a:rPr>
              <a:t>= </a:t>
            </a:r>
            <a:r>
              <a:rPr lang="en-GB" dirty="0">
                <a:latin typeface="NimbusRomNo9L-Regu"/>
              </a:rPr>
              <a:t>{(on a b), (on c b), (on d b), (clear b), (holding b)},</a:t>
            </a:r>
          </a:p>
          <a:p>
            <a:r>
              <a:rPr lang="en-GB" dirty="0">
                <a:latin typeface="CMSY10"/>
              </a:rPr>
              <a:t> </a:t>
            </a:r>
            <a:r>
              <a:rPr lang="en-GB" dirty="0">
                <a:latin typeface="CMMI10"/>
              </a:rPr>
              <a:t>G</a:t>
            </a:r>
            <a:r>
              <a:rPr lang="en-GB" sz="1000" dirty="0">
                <a:latin typeface="CMR7"/>
              </a:rPr>
              <a:t>5 </a:t>
            </a:r>
            <a:r>
              <a:rPr lang="en-GB" dirty="0">
                <a:latin typeface="CMR10"/>
              </a:rPr>
              <a:t>= </a:t>
            </a:r>
            <a:r>
              <a:rPr lang="en-GB" dirty="0">
                <a:latin typeface="NimbusRomNo9L-Regu"/>
              </a:rPr>
              <a:t>{(</a:t>
            </a:r>
            <a:r>
              <a:rPr lang="en-GB" dirty="0" err="1">
                <a:latin typeface="NimbusRomNo9L-Regu"/>
              </a:rPr>
              <a:t>ontable</a:t>
            </a:r>
            <a:r>
              <a:rPr lang="en-GB" dirty="0">
                <a:latin typeface="NimbusRomNo9L-Regu"/>
              </a:rPr>
              <a:t> a), true},</a:t>
            </a:r>
          </a:p>
          <a:p>
            <a:r>
              <a:rPr lang="en-GB" dirty="0">
                <a:latin typeface="CMSY10"/>
              </a:rPr>
              <a:t> </a:t>
            </a:r>
            <a:r>
              <a:rPr lang="en-GB" dirty="0">
                <a:latin typeface="CMMI10"/>
              </a:rPr>
              <a:t>G</a:t>
            </a:r>
            <a:r>
              <a:rPr lang="en-GB" sz="1000" dirty="0">
                <a:latin typeface="CMR7"/>
              </a:rPr>
              <a:t>6 </a:t>
            </a:r>
            <a:r>
              <a:rPr lang="en-GB" dirty="0">
                <a:latin typeface="CMR10"/>
              </a:rPr>
              <a:t>= </a:t>
            </a:r>
            <a:r>
              <a:rPr lang="en-GB" dirty="0">
                <a:latin typeface="NimbusRomNo9L-Regu"/>
              </a:rPr>
              <a:t>{(</a:t>
            </a:r>
            <a:r>
              <a:rPr lang="en-GB" dirty="0" err="1">
                <a:latin typeface="NimbusRomNo9L-Regu"/>
              </a:rPr>
              <a:t>ontable</a:t>
            </a:r>
            <a:r>
              <a:rPr lang="en-GB" dirty="0">
                <a:latin typeface="NimbusRomNo9L-Regu"/>
              </a:rPr>
              <a:t> c), true},</a:t>
            </a:r>
          </a:p>
          <a:p>
            <a:r>
              <a:rPr lang="en-GB" dirty="0">
                <a:latin typeface="CMSY10"/>
              </a:rPr>
              <a:t> </a:t>
            </a:r>
            <a:r>
              <a:rPr lang="en-GB" dirty="0">
                <a:latin typeface="CMMI10"/>
              </a:rPr>
              <a:t>G</a:t>
            </a:r>
            <a:r>
              <a:rPr lang="en-GB" sz="1000" dirty="0">
                <a:latin typeface="CMR7"/>
              </a:rPr>
              <a:t>7 </a:t>
            </a:r>
            <a:r>
              <a:rPr lang="en-GB" dirty="0">
                <a:latin typeface="CMR10"/>
              </a:rPr>
              <a:t>= </a:t>
            </a:r>
            <a:r>
              <a:rPr lang="en-GB" dirty="0">
                <a:latin typeface="NimbusRomNo9L-Regu"/>
              </a:rPr>
              <a:t>{(</a:t>
            </a:r>
            <a:r>
              <a:rPr lang="en-GB" dirty="0" err="1">
                <a:latin typeface="NimbusRomNo9L-Regu"/>
              </a:rPr>
              <a:t>ontable</a:t>
            </a:r>
            <a:r>
              <a:rPr lang="en-GB" dirty="0">
                <a:latin typeface="NimbusRomNo9L-Regu"/>
              </a:rPr>
              <a:t> d), true},</a:t>
            </a:r>
          </a:p>
          <a:p>
            <a:r>
              <a:rPr lang="en-GB" dirty="0">
                <a:latin typeface="CMSY10"/>
              </a:rPr>
              <a:t> </a:t>
            </a:r>
            <a:r>
              <a:rPr lang="en-GB" dirty="0">
                <a:latin typeface="CMMI10"/>
              </a:rPr>
              <a:t>G</a:t>
            </a:r>
            <a:r>
              <a:rPr lang="en-GB" sz="1000" dirty="0">
                <a:latin typeface="CMR7"/>
              </a:rPr>
              <a:t>8 </a:t>
            </a:r>
            <a:r>
              <a:rPr lang="en-GB" dirty="0">
                <a:latin typeface="CMR10"/>
              </a:rPr>
              <a:t>= </a:t>
            </a:r>
            <a:r>
              <a:rPr lang="en-GB" dirty="0">
                <a:latin typeface="NimbusRomNo9L-Regu"/>
              </a:rPr>
              <a:t>{(</a:t>
            </a:r>
            <a:r>
              <a:rPr lang="en-GB" dirty="0" err="1">
                <a:latin typeface="NimbusRomNo9L-Regu"/>
              </a:rPr>
              <a:t>ontable</a:t>
            </a:r>
            <a:r>
              <a:rPr lang="en-GB" dirty="0">
                <a:latin typeface="NimbusRomNo9L-Regu"/>
              </a:rPr>
              <a:t> b), true}, and</a:t>
            </a:r>
          </a:p>
          <a:p>
            <a:r>
              <a:rPr lang="en-GB" dirty="0">
                <a:latin typeface="CMSY10"/>
              </a:rPr>
              <a:t> </a:t>
            </a:r>
            <a:r>
              <a:rPr lang="en-GB" dirty="0">
                <a:latin typeface="CMMI10"/>
              </a:rPr>
              <a:t>G</a:t>
            </a:r>
            <a:r>
              <a:rPr lang="en-GB" sz="1000" dirty="0">
                <a:latin typeface="CMR7"/>
              </a:rPr>
              <a:t>9 </a:t>
            </a:r>
            <a:r>
              <a:rPr lang="en-GB" dirty="0">
                <a:latin typeface="CMR10"/>
              </a:rPr>
              <a:t>= </a:t>
            </a:r>
            <a:r>
              <a:rPr lang="en-GB" dirty="0">
                <a:latin typeface="NimbusRomNo9L-Regu"/>
              </a:rPr>
              <a:t>{(</a:t>
            </a:r>
            <a:r>
              <a:rPr lang="en-GB" dirty="0" err="1">
                <a:latin typeface="NimbusRomNo9L-Regu"/>
              </a:rPr>
              <a:t>handempty</a:t>
            </a:r>
            <a:r>
              <a:rPr lang="en-GB" dirty="0">
                <a:latin typeface="NimbusRomNo9L-Regu"/>
              </a:rPr>
              <a:t>), true},</a:t>
            </a:r>
            <a:endParaRPr lang="en-GB" dirty="0"/>
          </a:p>
          <a:p>
            <a:pPr marL="0" indent="0">
              <a:buNone/>
            </a:pPr>
            <a:endParaRPr lang="en-GB" dirty="0"/>
          </a:p>
        </p:txBody>
      </p:sp>
      <p:grpSp>
        <p:nvGrpSpPr>
          <p:cNvPr id="23" name="Group 22">
            <a:extLst>
              <a:ext uri="{FF2B5EF4-FFF2-40B4-BE49-F238E27FC236}">
                <a16:creationId xmlns:a16="http://schemas.microsoft.com/office/drawing/2014/main" id="{3F976B4C-65BD-4A6C-B04D-D58C9D1D81A2}"/>
              </a:ext>
            </a:extLst>
          </p:cNvPr>
          <p:cNvGrpSpPr/>
          <p:nvPr/>
        </p:nvGrpSpPr>
        <p:grpSpPr>
          <a:xfrm>
            <a:off x="9315451" y="2284730"/>
            <a:ext cx="2245771" cy="2935695"/>
            <a:chOff x="9315451" y="2284730"/>
            <a:chExt cx="2245771" cy="2935695"/>
          </a:xfrm>
        </p:grpSpPr>
        <p:grpSp>
          <p:nvGrpSpPr>
            <p:cNvPr id="5" name="Group 4">
              <a:extLst>
                <a:ext uri="{FF2B5EF4-FFF2-40B4-BE49-F238E27FC236}">
                  <a16:creationId xmlns:a16="http://schemas.microsoft.com/office/drawing/2014/main" id="{56EE7909-0F7E-40B6-8418-3B6633D5468D}"/>
                </a:ext>
              </a:extLst>
            </p:cNvPr>
            <p:cNvGrpSpPr/>
            <p:nvPr/>
          </p:nvGrpSpPr>
          <p:grpSpPr>
            <a:xfrm>
              <a:off x="9315451" y="2288541"/>
              <a:ext cx="681060" cy="2931884"/>
              <a:chOff x="606276" y="2921612"/>
              <a:chExt cx="914400" cy="3936388"/>
            </a:xfrm>
          </p:grpSpPr>
          <p:sp>
            <p:nvSpPr>
              <p:cNvPr id="6" name="Rectangle 5">
                <a:extLst>
                  <a:ext uri="{FF2B5EF4-FFF2-40B4-BE49-F238E27FC236}">
                    <a16:creationId xmlns:a16="http://schemas.microsoft.com/office/drawing/2014/main" id="{D5D10F57-639D-4EBD-A70E-77F0E4D98732}"/>
                  </a:ext>
                </a:extLst>
              </p:cNvPr>
              <p:cNvSpPr/>
              <p:nvPr/>
            </p:nvSpPr>
            <p:spPr>
              <a:xfrm>
                <a:off x="606276" y="2921612"/>
                <a:ext cx="914400" cy="914400"/>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sp>
            <p:nvSpPr>
              <p:cNvPr id="8" name="Rectangle 7">
                <a:extLst>
                  <a:ext uri="{FF2B5EF4-FFF2-40B4-BE49-F238E27FC236}">
                    <a16:creationId xmlns:a16="http://schemas.microsoft.com/office/drawing/2014/main" id="{CE9E5313-8B2D-4763-BE36-85F61426A715}"/>
                  </a:ext>
                </a:extLst>
              </p:cNvPr>
              <p:cNvSpPr/>
              <p:nvPr/>
            </p:nvSpPr>
            <p:spPr>
              <a:xfrm>
                <a:off x="606276" y="3933928"/>
                <a:ext cx="914400" cy="914400"/>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p>
            </p:txBody>
          </p:sp>
          <p:sp>
            <p:nvSpPr>
              <p:cNvPr id="9" name="Rectangle 8">
                <a:extLst>
                  <a:ext uri="{FF2B5EF4-FFF2-40B4-BE49-F238E27FC236}">
                    <a16:creationId xmlns:a16="http://schemas.microsoft.com/office/drawing/2014/main" id="{0543AA61-E392-4664-BEE6-4F4BD4685E90}"/>
                  </a:ext>
                </a:extLst>
              </p:cNvPr>
              <p:cNvSpPr/>
              <p:nvPr/>
            </p:nvSpPr>
            <p:spPr>
              <a:xfrm>
                <a:off x="606276" y="4946244"/>
                <a:ext cx="914400" cy="914400"/>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10" name="Rectangle 9">
                <a:extLst>
                  <a:ext uri="{FF2B5EF4-FFF2-40B4-BE49-F238E27FC236}">
                    <a16:creationId xmlns:a16="http://schemas.microsoft.com/office/drawing/2014/main" id="{4C8343FF-48F2-4A31-B7BE-F748A15BDC81}"/>
                  </a:ext>
                </a:extLst>
              </p:cNvPr>
              <p:cNvSpPr/>
              <p:nvPr/>
            </p:nvSpPr>
            <p:spPr>
              <a:xfrm>
                <a:off x="606276" y="5943600"/>
                <a:ext cx="914400" cy="914400"/>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p>
            </p:txBody>
          </p:sp>
        </p:grpSp>
        <p:grpSp>
          <p:nvGrpSpPr>
            <p:cNvPr id="17" name="Group 16">
              <a:extLst>
                <a:ext uri="{FF2B5EF4-FFF2-40B4-BE49-F238E27FC236}">
                  <a16:creationId xmlns:a16="http://schemas.microsoft.com/office/drawing/2014/main" id="{66EA081D-0630-4747-92B4-7533CF7E3A7F}"/>
                </a:ext>
              </a:extLst>
            </p:cNvPr>
            <p:cNvGrpSpPr/>
            <p:nvPr/>
          </p:nvGrpSpPr>
          <p:grpSpPr>
            <a:xfrm>
              <a:off x="10880162" y="2284730"/>
              <a:ext cx="681060" cy="2935695"/>
              <a:chOff x="6901407" y="3569916"/>
              <a:chExt cx="681060" cy="2935695"/>
            </a:xfrm>
          </p:grpSpPr>
          <p:grpSp>
            <p:nvGrpSpPr>
              <p:cNvPr id="18" name="Group 17">
                <a:extLst>
                  <a:ext uri="{FF2B5EF4-FFF2-40B4-BE49-F238E27FC236}">
                    <a16:creationId xmlns:a16="http://schemas.microsoft.com/office/drawing/2014/main" id="{628998D2-0601-4013-9DCB-C5A0E3CC151D}"/>
                  </a:ext>
                </a:extLst>
              </p:cNvPr>
              <p:cNvGrpSpPr/>
              <p:nvPr/>
            </p:nvGrpSpPr>
            <p:grpSpPr>
              <a:xfrm>
                <a:off x="6901407" y="3569916"/>
                <a:ext cx="681059" cy="2174311"/>
                <a:chOff x="9081793" y="3234360"/>
                <a:chExt cx="914400" cy="2919263"/>
              </a:xfrm>
            </p:grpSpPr>
            <p:sp>
              <p:nvSpPr>
                <p:cNvPr id="20" name="Rectangle 19">
                  <a:extLst>
                    <a:ext uri="{FF2B5EF4-FFF2-40B4-BE49-F238E27FC236}">
                      <a16:creationId xmlns:a16="http://schemas.microsoft.com/office/drawing/2014/main" id="{34FCD7D8-3278-4045-9F8E-780373482531}"/>
                    </a:ext>
                  </a:extLst>
                </p:cNvPr>
                <p:cNvSpPr/>
                <p:nvPr/>
              </p:nvSpPr>
              <p:spPr>
                <a:xfrm>
                  <a:off x="9081793" y="3234360"/>
                  <a:ext cx="914400" cy="914400"/>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p>
              </p:txBody>
            </p:sp>
            <p:sp>
              <p:nvSpPr>
                <p:cNvPr id="21" name="Rectangle 20">
                  <a:extLst>
                    <a:ext uri="{FF2B5EF4-FFF2-40B4-BE49-F238E27FC236}">
                      <a16:creationId xmlns:a16="http://schemas.microsoft.com/office/drawing/2014/main" id="{87A38123-E93E-45D5-90F7-FF7E4BF782D8}"/>
                    </a:ext>
                  </a:extLst>
                </p:cNvPr>
                <p:cNvSpPr/>
                <p:nvPr/>
              </p:nvSpPr>
              <p:spPr>
                <a:xfrm>
                  <a:off x="9081793" y="4231716"/>
                  <a:ext cx="914400" cy="914400"/>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p>
              </p:txBody>
            </p:sp>
            <p:sp>
              <p:nvSpPr>
                <p:cNvPr id="22" name="Rectangle 21">
                  <a:extLst>
                    <a:ext uri="{FF2B5EF4-FFF2-40B4-BE49-F238E27FC236}">
                      <a16:creationId xmlns:a16="http://schemas.microsoft.com/office/drawing/2014/main" id="{55B5F770-DC43-419D-B3A4-D8EB70E768A1}"/>
                    </a:ext>
                  </a:extLst>
                </p:cNvPr>
                <p:cNvSpPr/>
                <p:nvPr/>
              </p:nvSpPr>
              <p:spPr>
                <a:xfrm>
                  <a:off x="9081793" y="5239223"/>
                  <a:ext cx="914400" cy="914400"/>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grpSp>
          <p:sp>
            <p:nvSpPr>
              <p:cNvPr id="19" name="Rectangle 18">
                <a:extLst>
                  <a:ext uri="{FF2B5EF4-FFF2-40B4-BE49-F238E27FC236}">
                    <a16:creationId xmlns:a16="http://schemas.microsoft.com/office/drawing/2014/main" id="{B75DA347-4C90-4AC2-A2E7-2BA8C95E18F1}"/>
                  </a:ext>
                </a:extLst>
              </p:cNvPr>
              <p:cNvSpPr/>
              <p:nvPr/>
            </p:nvSpPr>
            <p:spPr>
              <a:xfrm>
                <a:off x="6901407" y="5824551"/>
                <a:ext cx="681060" cy="681060"/>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grpSp>
        <p:sp>
          <p:nvSpPr>
            <p:cNvPr id="4" name="Arrow: Right 3">
              <a:extLst>
                <a:ext uri="{FF2B5EF4-FFF2-40B4-BE49-F238E27FC236}">
                  <a16:creationId xmlns:a16="http://schemas.microsoft.com/office/drawing/2014/main" id="{8E2A6660-5A86-4BE2-A5FB-9092E26C5F59}"/>
                </a:ext>
              </a:extLst>
            </p:cNvPr>
            <p:cNvSpPr/>
            <p:nvPr/>
          </p:nvSpPr>
          <p:spPr>
            <a:xfrm>
              <a:off x="10033462" y="3552756"/>
              <a:ext cx="914400" cy="681059"/>
            </a:xfrm>
            <a:prstGeom prst="rightArrow">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98168188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SAS+ Encoding for </a:t>
            </a:r>
            <a:r>
              <a:rPr lang="en-GB" dirty="0" err="1"/>
              <a:t>BlocksWorld</a:t>
            </a:r>
            <a:r>
              <a:rPr lang="en-GB" dirty="0"/>
              <a:t> </a:t>
            </a:r>
          </a:p>
        </p:txBody>
      </p:sp>
      <p:sp>
        <p:nvSpPr>
          <p:cNvPr id="3" name="Content Placeholder 2">
            <a:extLst>
              <a:ext uri="{FF2B5EF4-FFF2-40B4-BE49-F238E27FC236}">
                <a16:creationId xmlns:a16="http://schemas.microsoft.com/office/drawing/2014/main" id="{77EC1F2E-C1D0-453B-BD0D-D80C7F4AEDFE}"/>
              </a:ext>
            </a:extLst>
          </p:cNvPr>
          <p:cNvSpPr>
            <a:spLocks noGrp="1"/>
          </p:cNvSpPr>
          <p:nvPr>
            <p:ph sz="quarter" idx="12"/>
          </p:nvPr>
        </p:nvSpPr>
        <p:spPr>
          <a:xfrm>
            <a:off x="287868" y="1701800"/>
            <a:ext cx="8180883" cy="4538133"/>
          </a:xfrm>
        </p:spPr>
        <p:txBody>
          <a:bodyPr/>
          <a:lstStyle/>
          <a:p>
            <a:r>
              <a:rPr lang="en-GB" dirty="0">
                <a:latin typeface="CMSY10"/>
              </a:rPr>
              <a:t> </a:t>
            </a:r>
            <a:r>
              <a:rPr lang="en-GB" dirty="0">
                <a:latin typeface="CMMI10"/>
              </a:rPr>
              <a:t>G</a:t>
            </a:r>
            <a:r>
              <a:rPr lang="en-GB" sz="1000" dirty="0">
                <a:latin typeface="CMR7"/>
              </a:rPr>
              <a:t>1 </a:t>
            </a:r>
            <a:r>
              <a:rPr lang="en-GB" dirty="0">
                <a:latin typeface="CMR10"/>
              </a:rPr>
              <a:t>= </a:t>
            </a:r>
            <a:r>
              <a:rPr lang="en-GB" dirty="0">
                <a:latin typeface="NimbusRomNo9L-Regu"/>
              </a:rPr>
              <a:t>{(on c a), (on d a), (on b a), (clear a), (holding a)},</a:t>
            </a:r>
          </a:p>
          <a:p>
            <a:r>
              <a:rPr lang="en-GB" dirty="0">
                <a:latin typeface="CMSY10"/>
              </a:rPr>
              <a:t> </a:t>
            </a:r>
            <a:r>
              <a:rPr lang="en-GB" dirty="0">
                <a:solidFill>
                  <a:schemeClr val="accent1"/>
                </a:solidFill>
                <a:latin typeface="CMMI10"/>
              </a:rPr>
              <a:t>G</a:t>
            </a:r>
            <a:r>
              <a:rPr lang="en-GB" sz="1000" dirty="0">
                <a:solidFill>
                  <a:schemeClr val="accent1"/>
                </a:solidFill>
                <a:latin typeface="CMR7"/>
              </a:rPr>
              <a:t>2 </a:t>
            </a:r>
            <a:r>
              <a:rPr lang="en-GB" dirty="0">
                <a:solidFill>
                  <a:schemeClr val="accent1"/>
                </a:solidFill>
                <a:latin typeface="CMR10"/>
              </a:rPr>
              <a:t>= </a:t>
            </a:r>
            <a:r>
              <a:rPr lang="en-GB" dirty="0">
                <a:solidFill>
                  <a:schemeClr val="accent1"/>
                </a:solidFill>
                <a:latin typeface="NimbusRomNo9L-Regu"/>
              </a:rPr>
              <a:t>{(on a c), (on d c), (on b c), (clear c), (holding c)},</a:t>
            </a:r>
          </a:p>
          <a:p>
            <a:r>
              <a:rPr lang="en-GB" dirty="0">
                <a:latin typeface="CMSY10"/>
              </a:rPr>
              <a:t> </a:t>
            </a:r>
            <a:r>
              <a:rPr lang="en-GB" dirty="0">
                <a:latin typeface="CMMI10"/>
              </a:rPr>
              <a:t>G</a:t>
            </a:r>
            <a:r>
              <a:rPr lang="en-GB" sz="1000" dirty="0">
                <a:latin typeface="CMR7"/>
              </a:rPr>
              <a:t>3 </a:t>
            </a:r>
            <a:r>
              <a:rPr lang="en-GB" dirty="0">
                <a:latin typeface="CMR10"/>
              </a:rPr>
              <a:t>= </a:t>
            </a:r>
            <a:r>
              <a:rPr lang="en-GB" dirty="0">
                <a:latin typeface="NimbusRomNo9L-Regu"/>
              </a:rPr>
              <a:t>{(on a d), (on c d), (on b d), (clear d), (holding d)},</a:t>
            </a:r>
          </a:p>
          <a:p>
            <a:r>
              <a:rPr lang="en-GB" dirty="0">
                <a:latin typeface="CMSY10"/>
              </a:rPr>
              <a:t> </a:t>
            </a:r>
            <a:r>
              <a:rPr lang="en-GB" dirty="0">
                <a:solidFill>
                  <a:schemeClr val="accent1"/>
                </a:solidFill>
                <a:latin typeface="CMMI10"/>
              </a:rPr>
              <a:t>G</a:t>
            </a:r>
            <a:r>
              <a:rPr lang="en-GB" sz="1000" dirty="0">
                <a:solidFill>
                  <a:schemeClr val="accent1"/>
                </a:solidFill>
                <a:latin typeface="CMR7"/>
              </a:rPr>
              <a:t>4 </a:t>
            </a:r>
            <a:r>
              <a:rPr lang="en-GB" dirty="0">
                <a:solidFill>
                  <a:schemeClr val="accent1"/>
                </a:solidFill>
                <a:latin typeface="CMR10"/>
              </a:rPr>
              <a:t>= </a:t>
            </a:r>
            <a:r>
              <a:rPr lang="en-GB" dirty="0">
                <a:solidFill>
                  <a:schemeClr val="accent1"/>
                </a:solidFill>
                <a:latin typeface="NimbusRomNo9L-Regu"/>
              </a:rPr>
              <a:t>{(on a b), (on c b), (on d b), (clear b), (holding b)},</a:t>
            </a:r>
          </a:p>
          <a:p>
            <a:r>
              <a:rPr lang="en-GB" dirty="0">
                <a:latin typeface="CMSY10"/>
              </a:rPr>
              <a:t> </a:t>
            </a:r>
            <a:r>
              <a:rPr lang="en-GB" dirty="0">
                <a:latin typeface="CMMI10"/>
              </a:rPr>
              <a:t>G</a:t>
            </a:r>
            <a:r>
              <a:rPr lang="en-GB" sz="1000" dirty="0">
                <a:latin typeface="CMR7"/>
              </a:rPr>
              <a:t>5 </a:t>
            </a:r>
            <a:r>
              <a:rPr lang="en-GB" dirty="0">
                <a:latin typeface="CMR10"/>
              </a:rPr>
              <a:t>= </a:t>
            </a:r>
            <a:r>
              <a:rPr lang="en-GB" dirty="0">
                <a:latin typeface="NimbusRomNo9L-Regu"/>
              </a:rPr>
              <a:t>{(</a:t>
            </a:r>
            <a:r>
              <a:rPr lang="en-GB" dirty="0" err="1">
                <a:latin typeface="NimbusRomNo9L-Regu"/>
              </a:rPr>
              <a:t>ontable</a:t>
            </a:r>
            <a:r>
              <a:rPr lang="en-GB" dirty="0">
                <a:latin typeface="NimbusRomNo9L-Regu"/>
              </a:rPr>
              <a:t> a), true},</a:t>
            </a:r>
          </a:p>
          <a:p>
            <a:r>
              <a:rPr lang="en-GB" dirty="0">
                <a:solidFill>
                  <a:schemeClr val="accent1"/>
                </a:solidFill>
                <a:latin typeface="CMSY10"/>
              </a:rPr>
              <a:t> </a:t>
            </a:r>
            <a:r>
              <a:rPr lang="en-GB" dirty="0">
                <a:solidFill>
                  <a:schemeClr val="accent1"/>
                </a:solidFill>
                <a:latin typeface="CMMI10"/>
              </a:rPr>
              <a:t>G</a:t>
            </a:r>
            <a:r>
              <a:rPr lang="en-GB" sz="1000" dirty="0">
                <a:solidFill>
                  <a:schemeClr val="accent1"/>
                </a:solidFill>
                <a:latin typeface="CMR7"/>
              </a:rPr>
              <a:t>6 </a:t>
            </a:r>
            <a:r>
              <a:rPr lang="en-GB" dirty="0">
                <a:solidFill>
                  <a:schemeClr val="accent1"/>
                </a:solidFill>
                <a:latin typeface="CMR10"/>
              </a:rPr>
              <a:t>= </a:t>
            </a:r>
            <a:r>
              <a:rPr lang="en-GB" dirty="0">
                <a:solidFill>
                  <a:schemeClr val="accent1"/>
                </a:solidFill>
                <a:latin typeface="NimbusRomNo9L-Regu"/>
              </a:rPr>
              <a:t>{(</a:t>
            </a:r>
            <a:r>
              <a:rPr lang="en-GB" dirty="0" err="1">
                <a:solidFill>
                  <a:schemeClr val="accent1"/>
                </a:solidFill>
                <a:latin typeface="NimbusRomNo9L-Regu"/>
              </a:rPr>
              <a:t>ontable</a:t>
            </a:r>
            <a:r>
              <a:rPr lang="en-GB" dirty="0">
                <a:solidFill>
                  <a:schemeClr val="accent1"/>
                </a:solidFill>
                <a:latin typeface="NimbusRomNo9L-Regu"/>
              </a:rPr>
              <a:t> c), true},</a:t>
            </a:r>
          </a:p>
          <a:p>
            <a:r>
              <a:rPr lang="en-GB" dirty="0">
                <a:latin typeface="CMSY10"/>
              </a:rPr>
              <a:t> </a:t>
            </a:r>
            <a:r>
              <a:rPr lang="en-GB" dirty="0">
                <a:latin typeface="CMMI10"/>
              </a:rPr>
              <a:t>G</a:t>
            </a:r>
            <a:r>
              <a:rPr lang="en-GB" sz="1000" dirty="0">
                <a:latin typeface="CMR7"/>
              </a:rPr>
              <a:t>7 </a:t>
            </a:r>
            <a:r>
              <a:rPr lang="en-GB" dirty="0">
                <a:latin typeface="CMR10"/>
              </a:rPr>
              <a:t>= </a:t>
            </a:r>
            <a:r>
              <a:rPr lang="en-GB" dirty="0">
                <a:latin typeface="NimbusRomNo9L-Regu"/>
              </a:rPr>
              <a:t>{(</a:t>
            </a:r>
            <a:r>
              <a:rPr lang="en-GB" dirty="0" err="1">
                <a:latin typeface="NimbusRomNo9L-Regu"/>
              </a:rPr>
              <a:t>ontable</a:t>
            </a:r>
            <a:r>
              <a:rPr lang="en-GB" dirty="0">
                <a:latin typeface="NimbusRomNo9L-Regu"/>
              </a:rPr>
              <a:t> d), true},</a:t>
            </a:r>
          </a:p>
          <a:p>
            <a:r>
              <a:rPr lang="en-GB" dirty="0">
                <a:latin typeface="CMSY10"/>
              </a:rPr>
              <a:t> </a:t>
            </a:r>
            <a:r>
              <a:rPr lang="en-GB" dirty="0">
                <a:solidFill>
                  <a:schemeClr val="accent1"/>
                </a:solidFill>
                <a:latin typeface="CMMI10"/>
              </a:rPr>
              <a:t>G</a:t>
            </a:r>
            <a:r>
              <a:rPr lang="en-GB" sz="1000" dirty="0">
                <a:solidFill>
                  <a:schemeClr val="accent1"/>
                </a:solidFill>
                <a:latin typeface="CMR7"/>
              </a:rPr>
              <a:t>8 </a:t>
            </a:r>
            <a:r>
              <a:rPr lang="en-GB" dirty="0">
                <a:solidFill>
                  <a:schemeClr val="accent1"/>
                </a:solidFill>
                <a:latin typeface="CMR10"/>
              </a:rPr>
              <a:t>= </a:t>
            </a:r>
            <a:r>
              <a:rPr lang="en-GB" dirty="0">
                <a:solidFill>
                  <a:schemeClr val="accent1"/>
                </a:solidFill>
                <a:latin typeface="NimbusRomNo9L-Regu"/>
              </a:rPr>
              <a:t>{(</a:t>
            </a:r>
            <a:r>
              <a:rPr lang="en-GB" dirty="0" err="1">
                <a:solidFill>
                  <a:schemeClr val="accent1"/>
                </a:solidFill>
                <a:latin typeface="NimbusRomNo9L-Regu"/>
              </a:rPr>
              <a:t>ontable</a:t>
            </a:r>
            <a:r>
              <a:rPr lang="en-GB" dirty="0">
                <a:solidFill>
                  <a:schemeClr val="accent1"/>
                </a:solidFill>
                <a:latin typeface="NimbusRomNo9L-Regu"/>
              </a:rPr>
              <a:t> b), true},</a:t>
            </a:r>
            <a:r>
              <a:rPr lang="en-GB" dirty="0">
                <a:latin typeface="NimbusRomNo9L-Regu"/>
              </a:rPr>
              <a:t> and</a:t>
            </a:r>
          </a:p>
          <a:p>
            <a:r>
              <a:rPr lang="en-GB" dirty="0">
                <a:latin typeface="CMSY10"/>
              </a:rPr>
              <a:t> </a:t>
            </a:r>
            <a:r>
              <a:rPr lang="en-GB" dirty="0">
                <a:latin typeface="CMMI10"/>
              </a:rPr>
              <a:t>G</a:t>
            </a:r>
            <a:r>
              <a:rPr lang="en-GB" sz="1000" dirty="0">
                <a:latin typeface="CMR7"/>
              </a:rPr>
              <a:t>9 </a:t>
            </a:r>
            <a:r>
              <a:rPr lang="en-GB" dirty="0">
                <a:latin typeface="CMR10"/>
              </a:rPr>
              <a:t>= </a:t>
            </a:r>
            <a:r>
              <a:rPr lang="en-GB" dirty="0">
                <a:latin typeface="NimbusRomNo9L-Regu"/>
              </a:rPr>
              <a:t>{(</a:t>
            </a:r>
            <a:r>
              <a:rPr lang="en-GB" dirty="0" err="1">
                <a:latin typeface="NimbusRomNo9L-Regu"/>
              </a:rPr>
              <a:t>handempty</a:t>
            </a:r>
            <a:r>
              <a:rPr lang="en-GB" dirty="0">
                <a:latin typeface="NimbusRomNo9L-Regu"/>
              </a:rPr>
              <a:t>), true},</a:t>
            </a:r>
            <a:endParaRPr lang="en-GB" dirty="0"/>
          </a:p>
          <a:p>
            <a:pPr marL="0" indent="0">
              <a:buNone/>
            </a:pPr>
            <a:endParaRPr lang="en-GB" dirty="0"/>
          </a:p>
        </p:txBody>
      </p:sp>
      <p:grpSp>
        <p:nvGrpSpPr>
          <p:cNvPr id="23" name="Group 22">
            <a:extLst>
              <a:ext uri="{FF2B5EF4-FFF2-40B4-BE49-F238E27FC236}">
                <a16:creationId xmlns:a16="http://schemas.microsoft.com/office/drawing/2014/main" id="{3F976B4C-65BD-4A6C-B04D-D58C9D1D81A2}"/>
              </a:ext>
            </a:extLst>
          </p:cNvPr>
          <p:cNvGrpSpPr/>
          <p:nvPr/>
        </p:nvGrpSpPr>
        <p:grpSpPr>
          <a:xfrm>
            <a:off x="9315451" y="2284730"/>
            <a:ext cx="2245771" cy="2935695"/>
            <a:chOff x="9315451" y="2284730"/>
            <a:chExt cx="2245771" cy="2935695"/>
          </a:xfrm>
        </p:grpSpPr>
        <p:grpSp>
          <p:nvGrpSpPr>
            <p:cNvPr id="5" name="Group 4">
              <a:extLst>
                <a:ext uri="{FF2B5EF4-FFF2-40B4-BE49-F238E27FC236}">
                  <a16:creationId xmlns:a16="http://schemas.microsoft.com/office/drawing/2014/main" id="{56EE7909-0F7E-40B6-8418-3B6633D5468D}"/>
                </a:ext>
              </a:extLst>
            </p:cNvPr>
            <p:cNvGrpSpPr/>
            <p:nvPr/>
          </p:nvGrpSpPr>
          <p:grpSpPr>
            <a:xfrm>
              <a:off x="9315451" y="2288541"/>
              <a:ext cx="681060" cy="2931884"/>
              <a:chOff x="606276" y="2921612"/>
              <a:chExt cx="914400" cy="3936388"/>
            </a:xfrm>
          </p:grpSpPr>
          <p:sp>
            <p:nvSpPr>
              <p:cNvPr id="6" name="Rectangle 5">
                <a:extLst>
                  <a:ext uri="{FF2B5EF4-FFF2-40B4-BE49-F238E27FC236}">
                    <a16:creationId xmlns:a16="http://schemas.microsoft.com/office/drawing/2014/main" id="{D5D10F57-639D-4EBD-A70E-77F0E4D98732}"/>
                  </a:ext>
                </a:extLst>
              </p:cNvPr>
              <p:cNvSpPr/>
              <p:nvPr/>
            </p:nvSpPr>
            <p:spPr>
              <a:xfrm>
                <a:off x="606276" y="2921612"/>
                <a:ext cx="914400" cy="914400"/>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sp>
            <p:nvSpPr>
              <p:cNvPr id="8" name="Rectangle 7">
                <a:extLst>
                  <a:ext uri="{FF2B5EF4-FFF2-40B4-BE49-F238E27FC236}">
                    <a16:creationId xmlns:a16="http://schemas.microsoft.com/office/drawing/2014/main" id="{CE9E5313-8B2D-4763-BE36-85F61426A715}"/>
                  </a:ext>
                </a:extLst>
              </p:cNvPr>
              <p:cNvSpPr/>
              <p:nvPr/>
            </p:nvSpPr>
            <p:spPr>
              <a:xfrm>
                <a:off x="606276" y="3933928"/>
                <a:ext cx="914400" cy="914400"/>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p>
            </p:txBody>
          </p:sp>
          <p:sp>
            <p:nvSpPr>
              <p:cNvPr id="9" name="Rectangle 8">
                <a:extLst>
                  <a:ext uri="{FF2B5EF4-FFF2-40B4-BE49-F238E27FC236}">
                    <a16:creationId xmlns:a16="http://schemas.microsoft.com/office/drawing/2014/main" id="{0543AA61-E392-4664-BEE6-4F4BD4685E90}"/>
                  </a:ext>
                </a:extLst>
              </p:cNvPr>
              <p:cNvSpPr/>
              <p:nvPr/>
            </p:nvSpPr>
            <p:spPr>
              <a:xfrm>
                <a:off x="606276" y="4946244"/>
                <a:ext cx="914400" cy="914400"/>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10" name="Rectangle 9">
                <a:extLst>
                  <a:ext uri="{FF2B5EF4-FFF2-40B4-BE49-F238E27FC236}">
                    <a16:creationId xmlns:a16="http://schemas.microsoft.com/office/drawing/2014/main" id="{4C8343FF-48F2-4A31-B7BE-F748A15BDC81}"/>
                  </a:ext>
                </a:extLst>
              </p:cNvPr>
              <p:cNvSpPr/>
              <p:nvPr/>
            </p:nvSpPr>
            <p:spPr>
              <a:xfrm>
                <a:off x="606276" y="5943600"/>
                <a:ext cx="914400" cy="914400"/>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p>
            </p:txBody>
          </p:sp>
        </p:grpSp>
        <p:grpSp>
          <p:nvGrpSpPr>
            <p:cNvPr id="17" name="Group 16">
              <a:extLst>
                <a:ext uri="{FF2B5EF4-FFF2-40B4-BE49-F238E27FC236}">
                  <a16:creationId xmlns:a16="http://schemas.microsoft.com/office/drawing/2014/main" id="{66EA081D-0630-4747-92B4-7533CF7E3A7F}"/>
                </a:ext>
              </a:extLst>
            </p:cNvPr>
            <p:cNvGrpSpPr/>
            <p:nvPr/>
          </p:nvGrpSpPr>
          <p:grpSpPr>
            <a:xfrm>
              <a:off x="10880162" y="2284730"/>
              <a:ext cx="681060" cy="2935695"/>
              <a:chOff x="6901407" y="3569916"/>
              <a:chExt cx="681060" cy="2935695"/>
            </a:xfrm>
          </p:grpSpPr>
          <p:grpSp>
            <p:nvGrpSpPr>
              <p:cNvPr id="18" name="Group 17">
                <a:extLst>
                  <a:ext uri="{FF2B5EF4-FFF2-40B4-BE49-F238E27FC236}">
                    <a16:creationId xmlns:a16="http://schemas.microsoft.com/office/drawing/2014/main" id="{628998D2-0601-4013-9DCB-C5A0E3CC151D}"/>
                  </a:ext>
                </a:extLst>
              </p:cNvPr>
              <p:cNvGrpSpPr/>
              <p:nvPr/>
            </p:nvGrpSpPr>
            <p:grpSpPr>
              <a:xfrm>
                <a:off x="6901407" y="3569916"/>
                <a:ext cx="681059" cy="2174311"/>
                <a:chOff x="9081793" y="3234360"/>
                <a:chExt cx="914400" cy="2919263"/>
              </a:xfrm>
            </p:grpSpPr>
            <p:sp>
              <p:nvSpPr>
                <p:cNvPr id="20" name="Rectangle 19">
                  <a:extLst>
                    <a:ext uri="{FF2B5EF4-FFF2-40B4-BE49-F238E27FC236}">
                      <a16:creationId xmlns:a16="http://schemas.microsoft.com/office/drawing/2014/main" id="{34FCD7D8-3278-4045-9F8E-780373482531}"/>
                    </a:ext>
                  </a:extLst>
                </p:cNvPr>
                <p:cNvSpPr/>
                <p:nvPr/>
              </p:nvSpPr>
              <p:spPr>
                <a:xfrm>
                  <a:off x="9081793" y="3234360"/>
                  <a:ext cx="914400" cy="914400"/>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p>
              </p:txBody>
            </p:sp>
            <p:sp>
              <p:nvSpPr>
                <p:cNvPr id="21" name="Rectangle 20">
                  <a:extLst>
                    <a:ext uri="{FF2B5EF4-FFF2-40B4-BE49-F238E27FC236}">
                      <a16:creationId xmlns:a16="http://schemas.microsoft.com/office/drawing/2014/main" id="{87A38123-E93E-45D5-90F7-FF7E4BF782D8}"/>
                    </a:ext>
                  </a:extLst>
                </p:cNvPr>
                <p:cNvSpPr/>
                <p:nvPr/>
              </p:nvSpPr>
              <p:spPr>
                <a:xfrm>
                  <a:off x="9081793" y="4231716"/>
                  <a:ext cx="914400" cy="914400"/>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p>
              </p:txBody>
            </p:sp>
            <p:sp>
              <p:nvSpPr>
                <p:cNvPr id="22" name="Rectangle 21">
                  <a:extLst>
                    <a:ext uri="{FF2B5EF4-FFF2-40B4-BE49-F238E27FC236}">
                      <a16:creationId xmlns:a16="http://schemas.microsoft.com/office/drawing/2014/main" id="{55B5F770-DC43-419D-B3A4-D8EB70E768A1}"/>
                    </a:ext>
                  </a:extLst>
                </p:cNvPr>
                <p:cNvSpPr/>
                <p:nvPr/>
              </p:nvSpPr>
              <p:spPr>
                <a:xfrm>
                  <a:off x="9081793" y="5239223"/>
                  <a:ext cx="914400" cy="914400"/>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grpSp>
          <p:sp>
            <p:nvSpPr>
              <p:cNvPr id="19" name="Rectangle 18">
                <a:extLst>
                  <a:ext uri="{FF2B5EF4-FFF2-40B4-BE49-F238E27FC236}">
                    <a16:creationId xmlns:a16="http://schemas.microsoft.com/office/drawing/2014/main" id="{B75DA347-4C90-4AC2-A2E7-2BA8C95E18F1}"/>
                  </a:ext>
                </a:extLst>
              </p:cNvPr>
              <p:cNvSpPr/>
              <p:nvPr/>
            </p:nvSpPr>
            <p:spPr>
              <a:xfrm>
                <a:off x="6901407" y="5824551"/>
                <a:ext cx="681060" cy="681060"/>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grpSp>
        <p:sp>
          <p:nvSpPr>
            <p:cNvPr id="4" name="Arrow: Right 3">
              <a:extLst>
                <a:ext uri="{FF2B5EF4-FFF2-40B4-BE49-F238E27FC236}">
                  <a16:creationId xmlns:a16="http://schemas.microsoft.com/office/drawing/2014/main" id="{8E2A6660-5A86-4BE2-A5FB-9092E26C5F59}"/>
                </a:ext>
              </a:extLst>
            </p:cNvPr>
            <p:cNvSpPr/>
            <p:nvPr/>
          </p:nvSpPr>
          <p:spPr>
            <a:xfrm>
              <a:off x="10033462" y="3552756"/>
              <a:ext cx="914400" cy="681059"/>
            </a:xfrm>
            <a:prstGeom prst="rightArrow">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66832129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FD3E89DC-20B8-4383-A663-8A36249B9A6C}"/>
              </a:ext>
            </a:extLst>
          </p:cNvPr>
          <p:cNvSpPr>
            <a:spLocks noGrp="1"/>
          </p:cNvSpPr>
          <p:nvPr>
            <p:ph type="title"/>
          </p:nvPr>
        </p:nvSpPr>
        <p:spPr/>
        <p:txBody>
          <a:bodyPr/>
          <a:lstStyle/>
          <a:p>
            <a:r>
              <a:rPr lang="en-GB" altLang="en-US" dirty="0"/>
              <a:t>Recap: The Perils of Expressivity</a:t>
            </a:r>
          </a:p>
        </p:txBody>
      </p:sp>
      <p:sp>
        <p:nvSpPr>
          <p:cNvPr id="3" name="Content Placeholder 2">
            <a:extLst>
              <a:ext uri="{FF2B5EF4-FFF2-40B4-BE49-F238E27FC236}">
                <a16:creationId xmlns:a16="http://schemas.microsoft.com/office/drawing/2014/main" id="{4A193EDD-D80A-4FD0-BF77-28E37043791F}"/>
              </a:ext>
            </a:extLst>
          </p:cNvPr>
          <p:cNvSpPr>
            <a:spLocks noGrp="1"/>
          </p:cNvSpPr>
          <p:nvPr>
            <p:ph sz="quarter" idx="12"/>
          </p:nvPr>
        </p:nvSpPr>
        <p:spPr>
          <a:xfrm>
            <a:off x="287869" y="1701800"/>
            <a:ext cx="6735784" cy="4977296"/>
          </a:xfrm>
        </p:spPr>
        <p:txBody>
          <a:bodyPr>
            <a:normAutofit fontScale="92500"/>
          </a:bodyPr>
          <a:lstStyle/>
          <a:p>
            <a:r>
              <a:rPr lang="en-GB" dirty="0"/>
              <a:t>By having such an expressive formalism, state spaces can </a:t>
            </a:r>
            <a:r>
              <a:rPr lang="en-GB" dirty="0">
                <a:solidFill>
                  <a:schemeClr val="tx1"/>
                </a:solidFill>
              </a:rPr>
              <a:t>begin to explode.</a:t>
            </a:r>
            <a:br>
              <a:rPr lang="en-GB" dirty="0">
                <a:solidFill>
                  <a:schemeClr val="tx1"/>
                </a:solidFill>
              </a:rPr>
            </a:br>
            <a:endParaRPr lang="en-GB" dirty="0">
              <a:solidFill>
                <a:schemeClr val="tx1"/>
              </a:solidFill>
            </a:endParaRPr>
          </a:p>
          <a:p>
            <a:r>
              <a:rPr lang="en-GB" dirty="0"/>
              <a:t>How do we circumvent this?</a:t>
            </a:r>
          </a:p>
          <a:p>
            <a:pPr lvl="2"/>
            <a:r>
              <a:rPr lang="en-GB" dirty="0"/>
              <a:t>Use heuristics to guide the search?</a:t>
            </a:r>
          </a:p>
          <a:p>
            <a:pPr lvl="2"/>
            <a:r>
              <a:rPr lang="en-GB" dirty="0"/>
              <a:t>Find landmarks to give us sub-goals to solve?</a:t>
            </a:r>
          </a:p>
          <a:p>
            <a:pPr lvl="2"/>
            <a:r>
              <a:rPr lang="en-GB" dirty="0"/>
              <a:t>Use local search (see EHC)?</a:t>
            </a:r>
            <a:br>
              <a:rPr lang="en-GB" dirty="0"/>
            </a:br>
            <a:endParaRPr lang="en-GB" dirty="0"/>
          </a:p>
          <a:p>
            <a:r>
              <a:rPr lang="en-GB" dirty="0"/>
              <a:t>Often </a:t>
            </a:r>
            <a:r>
              <a:rPr lang="en-GB" dirty="0">
                <a:solidFill>
                  <a:schemeClr val="tx1"/>
                </a:solidFill>
              </a:rPr>
              <a:t>sacrificing completeness</a:t>
            </a:r>
            <a:r>
              <a:rPr lang="en-GB" dirty="0"/>
              <a:t> of search in an effort to find a solution quickly.</a:t>
            </a:r>
          </a:p>
          <a:p>
            <a:pPr lvl="2"/>
            <a:r>
              <a:rPr lang="en-GB" dirty="0"/>
              <a:t>Hence Best-First Search fallback in EHC.</a:t>
            </a:r>
            <a:br>
              <a:rPr lang="en-GB" dirty="0"/>
            </a:br>
            <a:endParaRPr lang="en-GB" dirty="0"/>
          </a:p>
          <a:p>
            <a:r>
              <a:rPr lang="en-GB" dirty="0"/>
              <a:t>What if we instead </a:t>
            </a:r>
            <a:r>
              <a:rPr lang="en-GB" dirty="0">
                <a:solidFill>
                  <a:schemeClr val="tx1"/>
                </a:solidFill>
              </a:rPr>
              <a:t>sacrifice expressiveness</a:t>
            </a:r>
            <a:r>
              <a:rPr lang="en-GB" dirty="0"/>
              <a:t> for efficiency?</a:t>
            </a:r>
          </a:p>
        </p:txBody>
      </p:sp>
      <p:pic>
        <p:nvPicPr>
          <p:cNvPr id="1026" name="Picture 2">
            <a:extLst>
              <a:ext uri="{FF2B5EF4-FFF2-40B4-BE49-F238E27FC236}">
                <a16:creationId xmlns:a16="http://schemas.microsoft.com/office/drawing/2014/main" id="{57A9538E-6596-4AAB-813E-D579177DF4E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51830" y="2017644"/>
            <a:ext cx="4540170" cy="482379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E0785CA-2991-46E3-BBBD-35E946F709B7}"/>
              </a:ext>
            </a:extLst>
          </p:cNvPr>
          <p:cNvSpPr txBox="1"/>
          <p:nvPr/>
        </p:nvSpPr>
        <p:spPr>
          <a:xfrm>
            <a:off x="6839926" y="135034"/>
            <a:ext cx="5064207" cy="600164"/>
          </a:xfrm>
          <a:prstGeom prst="rect">
            <a:avLst/>
          </a:prstGeom>
          <a:noFill/>
        </p:spPr>
        <p:txBody>
          <a:bodyPr wrap="none" rtlCol="0">
            <a:spAutoFit/>
          </a:bodyPr>
          <a:lstStyle/>
          <a:p>
            <a:pPr algn="r"/>
            <a:r>
              <a:rPr lang="en-GB" sz="1100" dirty="0"/>
              <a:t>Image Credit: </a:t>
            </a:r>
            <a:r>
              <a:rPr lang="en-GB" sz="1100" b="1" dirty="0"/>
              <a:t>A hierarchical neuronal network for planning </a:t>
            </a:r>
            <a:r>
              <a:rPr lang="en-GB" sz="1100" b="1" dirty="0" err="1"/>
              <a:t>behavior</a:t>
            </a:r>
            <a:endParaRPr lang="en-GB" sz="1100" b="1" dirty="0"/>
          </a:p>
          <a:p>
            <a:pPr algn="r"/>
            <a:r>
              <a:rPr lang="en-GB" sz="1100" dirty="0"/>
              <a:t>Stanislas </a:t>
            </a:r>
            <a:r>
              <a:rPr lang="en-GB" sz="1100" dirty="0" err="1"/>
              <a:t>Dehaene</a:t>
            </a:r>
            <a:r>
              <a:rPr lang="en-GB" sz="1100" dirty="0"/>
              <a:t> and Jean-Pierre Changeux</a:t>
            </a:r>
          </a:p>
          <a:p>
            <a:pPr algn="r"/>
            <a:r>
              <a:rPr lang="en-GB" sz="1100" dirty="0"/>
              <a:t>PNAS November 25, 1997 94 (24) 13293-13298 </a:t>
            </a:r>
          </a:p>
        </p:txBody>
      </p:sp>
    </p:spTree>
    <p:extLst>
      <p:ext uri="{BB962C8B-B14F-4D97-AF65-F5344CB8AC3E}">
        <p14:creationId xmlns:p14="http://schemas.microsoft.com/office/powerpoint/2010/main" val="360645245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prstGeom prst="rect">
            <a:avLst/>
          </a:prstGeom>
        </p:spPr>
        <p:txBody>
          <a:bodyPr wrap="none">
            <a:spAutoFit/>
          </a:bodyPr>
          <a:lstStyle/>
          <a:p>
            <a:r>
              <a:rPr lang="en-GB" dirty="0">
                <a:latin typeface="NimbusRomNo9L-Regu"/>
              </a:rPr>
              <a:t>PDB(EVENOUT)  PDB(ODDOUT</a:t>
            </a:r>
            <a:r>
              <a:rPr lang="en-GB" dirty="0">
                <a:latin typeface="CMR10"/>
              </a:rPr>
              <a:t>)</a:t>
            </a:r>
            <a:endParaRPr lang="en-GB" dirty="0"/>
          </a:p>
        </p:txBody>
      </p:sp>
      <p:sp>
        <p:nvSpPr>
          <p:cNvPr id="4" name="Content Placeholder 3"/>
          <p:cNvSpPr>
            <a:spLocks noGrp="1"/>
          </p:cNvSpPr>
          <p:nvPr>
            <p:ph sz="quarter" idx="13"/>
          </p:nvPr>
        </p:nvSpPr>
        <p:spPr>
          <a:xfrm>
            <a:off x="287866" y="1701800"/>
            <a:ext cx="5088467" cy="4538200"/>
          </a:xfrm>
        </p:spPr>
        <p:txBody>
          <a:bodyPr numCol="1">
            <a:normAutofit/>
          </a:bodyPr>
          <a:lstStyle/>
          <a:p>
            <a:pPr marL="0" indent="0">
              <a:buNone/>
            </a:pPr>
            <a:r>
              <a:rPr lang="en-GB" dirty="0"/>
              <a:t>EVENOUT(GOAL) = (on c a)</a:t>
            </a:r>
            <a:br>
              <a:rPr lang="en-GB" dirty="0"/>
            </a:br>
            <a:endParaRPr lang="en-GB" dirty="0"/>
          </a:p>
          <a:p>
            <a:r>
              <a:rPr lang="en-GB" dirty="0"/>
              <a:t>((clear a),1)</a:t>
            </a:r>
          </a:p>
          <a:p>
            <a:r>
              <a:rPr lang="en-GB" dirty="0"/>
              <a:t>((holding a),2)</a:t>
            </a:r>
          </a:p>
          <a:p>
            <a:r>
              <a:rPr lang="en-GB" dirty="0"/>
              <a:t>((on b a),2)</a:t>
            </a:r>
          </a:p>
          <a:p>
            <a:r>
              <a:rPr lang="en-GB" dirty="0"/>
              <a:t>((on d a),2)</a:t>
            </a:r>
            <a:br>
              <a:rPr lang="en-GB" dirty="0"/>
            </a:br>
            <a:endParaRPr lang="en-GB" dirty="0"/>
          </a:p>
          <a:p>
            <a:pPr marL="0" indent="0">
              <a:buNone/>
            </a:pPr>
            <a:endParaRPr lang="en-GB" dirty="0"/>
          </a:p>
        </p:txBody>
      </p:sp>
      <p:sp>
        <p:nvSpPr>
          <p:cNvPr id="2" name="Content Placeholder 1">
            <a:extLst>
              <a:ext uri="{FF2B5EF4-FFF2-40B4-BE49-F238E27FC236}">
                <a16:creationId xmlns:a16="http://schemas.microsoft.com/office/drawing/2014/main" id="{2AD253F5-C18D-4161-9467-8A4C665195B4}"/>
              </a:ext>
            </a:extLst>
          </p:cNvPr>
          <p:cNvSpPr>
            <a:spLocks noGrp="1"/>
          </p:cNvSpPr>
          <p:nvPr>
            <p:ph sz="quarter" idx="14"/>
          </p:nvPr>
        </p:nvSpPr>
        <p:spPr>
          <a:xfrm>
            <a:off x="5712883" y="2194168"/>
            <a:ext cx="5485001" cy="4538200"/>
          </a:xfrm>
        </p:spPr>
        <p:txBody>
          <a:bodyPr numCol="2">
            <a:normAutofit fontScale="85000" lnSpcReduction="10000"/>
          </a:bodyPr>
          <a:lstStyle/>
          <a:p>
            <a:pPr>
              <a:lnSpc>
                <a:spcPct val="120000"/>
              </a:lnSpc>
            </a:pPr>
            <a:r>
              <a:rPr lang="en-GB" dirty="0">
                <a:solidFill>
                  <a:srgbClr val="FF0000"/>
                </a:solidFill>
              </a:rPr>
              <a:t>((on d c) (clear b),1) </a:t>
            </a:r>
          </a:p>
          <a:p>
            <a:pPr>
              <a:lnSpc>
                <a:spcPct val="120000"/>
              </a:lnSpc>
            </a:pPr>
            <a:r>
              <a:rPr lang="en-GB" dirty="0">
                <a:solidFill>
                  <a:srgbClr val="FF0000"/>
                </a:solidFill>
              </a:rPr>
              <a:t>((on a b) (clear c),1)</a:t>
            </a:r>
          </a:p>
          <a:p>
            <a:pPr>
              <a:lnSpc>
                <a:spcPct val="120000"/>
              </a:lnSpc>
            </a:pPr>
            <a:r>
              <a:rPr lang="en-GB" dirty="0">
                <a:solidFill>
                  <a:srgbClr val="FF0000"/>
                </a:solidFill>
              </a:rPr>
              <a:t>((on d c) (holding b),2) </a:t>
            </a:r>
          </a:p>
          <a:p>
            <a:pPr>
              <a:lnSpc>
                <a:spcPct val="120000"/>
              </a:lnSpc>
            </a:pPr>
            <a:r>
              <a:rPr lang="en-GB" dirty="0">
                <a:solidFill>
                  <a:srgbClr val="FF0000"/>
                </a:solidFill>
              </a:rPr>
              <a:t>((clear c) (clear b),2)</a:t>
            </a:r>
          </a:p>
          <a:p>
            <a:pPr>
              <a:lnSpc>
                <a:spcPct val="120000"/>
              </a:lnSpc>
            </a:pPr>
            <a:r>
              <a:rPr lang="en-GB" dirty="0">
                <a:solidFill>
                  <a:srgbClr val="FF0000"/>
                </a:solidFill>
              </a:rPr>
              <a:t>((on d c) (on d b),2) </a:t>
            </a:r>
          </a:p>
          <a:p>
            <a:pPr>
              <a:lnSpc>
                <a:spcPct val="120000"/>
              </a:lnSpc>
            </a:pPr>
            <a:r>
              <a:rPr lang="en-GB" dirty="0">
                <a:solidFill>
                  <a:srgbClr val="FF0000"/>
                </a:solidFill>
              </a:rPr>
              <a:t>((on a b) (holding c),2)</a:t>
            </a:r>
          </a:p>
          <a:p>
            <a:pPr>
              <a:lnSpc>
                <a:spcPct val="120000"/>
              </a:lnSpc>
            </a:pPr>
            <a:r>
              <a:rPr lang="en-GB" dirty="0">
                <a:solidFill>
                  <a:srgbClr val="FF0000"/>
                </a:solidFill>
              </a:rPr>
              <a:t>((on a c) (on a b) ,2)</a:t>
            </a:r>
          </a:p>
          <a:p>
            <a:pPr>
              <a:lnSpc>
                <a:spcPct val="120000"/>
              </a:lnSpc>
            </a:pPr>
            <a:r>
              <a:rPr lang="en-GB" dirty="0">
                <a:solidFill>
                  <a:srgbClr val="FF0000"/>
                </a:solidFill>
              </a:rPr>
              <a:t>((clear c) (holding b),3)</a:t>
            </a:r>
          </a:p>
          <a:p>
            <a:pPr>
              <a:lnSpc>
                <a:spcPct val="120000"/>
              </a:lnSpc>
            </a:pPr>
            <a:r>
              <a:rPr lang="en-GB" dirty="0">
                <a:solidFill>
                  <a:srgbClr val="FF0000"/>
                </a:solidFill>
              </a:rPr>
              <a:t>((clear b) (holding c),3)</a:t>
            </a:r>
          </a:p>
          <a:p>
            <a:pPr>
              <a:lnSpc>
                <a:spcPct val="120000"/>
              </a:lnSpc>
            </a:pPr>
            <a:r>
              <a:rPr lang="en-GB" dirty="0">
                <a:solidFill>
                  <a:srgbClr val="FF0000"/>
                </a:solidFill>
              </a:rPr>
              <a:t>((on a c) (clear b),3)</a:t>
            </a:r>
          </a:p>
          <a:p>
            <a:pPr>
              <a:lnSpc>
                <a:spcPct val="120000"/>
              </a:lnSpc>
            </a:pPr>
            <a:r>
              <a:rPr lang="en-GB" dirty="0">
                <a:solidFill>
                  <a:srgbClr val="FF0000"/>
                </a:solidFill>
              </a:rPr>
              <a:t>((on d b) (clear c),3)</a:t>
            </a:r>
          </a:p>
          <a:p>
            <a:pPr>
              <a:lnSpc>
                <a:spcPct val="120000"/>
              </a:lnSpc>
            </a:pPr>
            <a:r>
              <a:rPr lang="en-GB" dirty="0">
                <a:solidFill>
                  <a:srgbClr val="FF0000"/>
                </a:solidFill>
              </a:rPr>
              <a:t>((holding c) (holding b),4)</a:t>
            </a:r>
          </a:p>
          <a:p>
            <a:pPr>
              <a:lnSpc>
                <a:spcPct val="120000"/>
              </a:lnSpc>
            </a:pPr>
            <a:r>
              <a:rPr lang="en-GB" dirty="0">
                <a:solidFill>
                  <a:srgbClr val="FF0000"/>
                </a:solidFill>
              </a:rPr>
              <a:t>((on b c) (clear b),4)</a:t>
            </a:r>
          </a:p>
          <a:p>
            <a:pPr>
              <a:lnSpc>
                <a:spcPct val="120000"/>
              </a:lnSpc>
            </a:pPr>
            <a:r>
              <a:rPr lang="en-GB" dirty="0">
                <a:solidFill>
                  <a:srgbClr val="FF0000"/>
                </a:solidFill>
              </a:rPr>
              <a:t>((on a c) (holding b),4)</a:t>
            </a:r>
          </a:p>
          <a:p>
            <a:pPr>
              <a:lnSpc>
                <a:spcPct val="120000"/>
              </a:lnSpc>
            </a:pPr>
            <a:r>
              <a:rPr lang="en-GB" dirty="0">
                <a:solidFill>
                  <a:srgbClr val="FF0000"/>
                </a:solidFill>
              </a:rPr>
              <a:t>((on c b) (clear c),4) </a:t>
            </a:r>
          </a:p>
          <a:p>
            <a:pPr>
              <a:lnSpc>
                <a:spcPct val="120000"/>
              </a:lnSpc>
            </a:pPr>
            <a:r>
              <a:rPr lang="en-GB" dirty="0">
                <a:solidFill>
                  <a:srgbClr val="FF0000"/>
                </a:solidFill>
              </a:rPr>
              <a:t>((on d b) (holding c),4)</a:t>
            </a:r>
          </a:p>
          <a:p>
            <a:pPr>
              <a:lnSpc>
                <a:spcPct val="120000"/>
              </a:lnSpc>
            </a:pPr>
            <a:r>
              <a:rPr lang="en-GB" dirty="0">
                <a:solidFill>
                  <a:srgbClr val="FF0000"/>
                </a:solidFill>
              </a:rPr>
              <a:t>((on a c) (on d b),4)</a:t>
            </a:r>
          </a:p>
          <a:p>
            <a:pPr>
              <a:lnSpc>
                <a:spcPct val="120000"/>
              </a:lnSpc>
            </a:pPr>
            <a:r>
              <a:rPr lang="en-GB" dirty="0">
                <a:solidFill>
                  <a:srgbClr val="FF0000"/>
                </a:solidFill>
              </a:rPr>
              <a:t> ((on b c) (holding b),5)</a:t>
            </a:r>
          </a:p>
          <a:p>
            <a:pPr>
              <a:lnSpc>
                <a:spcPct val="120000"/>
              </a:lnSpc>
            </a:pPr>
            <a:r>
              <a:rPr lang="en-GB" dirty="0">
                <a:solidFill>
                  <a:srgbClr val="FF0000"/>
                </a:solidFill>
              </a:rPr>
              <a:t>((on a b) (on b c),5)</a:t>
            </a:r>
          </a:p>
          <a:p>
            <a:pPr>
              <a:lnSpc>
                <a:spcPct val="120000"/>
              </a:lnSpc>
            </a:pPr>
            <a:r>
              <a:rPr lang="en-GB" dirty="0">
                <a:solidFill>
                  <a:srgbClr val="FF0000"/>
                </a:solidFill>
              </a:rPr>
              <a:t> ((on d b) (on b c),5)</a:t>
            </a:r>
          </a:p>
          <a:p>
            <a:pPr>
              <a:lnSpc>
                <a:spcPct val="120000"/>
              </a:lnSpc>
            </a:pPr>
            <a:r>
              <a:rPr lang="en-GB" dirty="0">
                <a:solidFill>
                  <a:srgbClr val="FF0000"/>
                </a:solidFill>
              </a:rPr>
              <a:t>((on c b) (holding c),5) </a:t>
            </a:r>
          </a:p>
          <a:p>
            <a:pPr>
              <a:lnSpc>
                <a:spcPct val="120000"/>
              </a:lnSpc>
            </a:pPr>
            <a:r>
              <a:rPr lang="en-GB" dirty="0">
                <a:solidFill>
                  <a:srgbClr val="FF0000"/>
                </a:solidFill>
              </a:rPr>
              <a:t>((on a c) (on c b),5)</a:t>
            </a:r>
          </a:p>
          <a:p>
            <a:pPr>
              <a:lnSpc>
                <a:spcPct val="120000"/>
              </a:lnSpc>
            </a:pPr>
            <a:r>
              <a:rPr lang="fi-FI" dirty="0">
                <a:solidFill>
                  <a:srgbClr val="FF0000"/>
                </a:solidFill>
              </a:rPr>
              <a:t>((on c b) (on d c),5)</a:t>
            </a:r>
            <a:endParaRPr lang="en-GB" dirty="0">
              <a:solidFill>
                <a:srgbClr val="FF0000"/>
              </a:solidFill>
            </a:endParaRPr>
          </a:p>
        </p:txBody>
      </p:sp>
      <p:sp>
        <p:nvSpPr>
          <p:cNvPr id="9" name="Content Placeholder 3">
            <a:extLst>
              <a:ext uri="{FF2B5EF4-FFF2-40B4-BE49-F238E27FC236}">
                <a16:creationId xmlns:a16="http://schemas.microsoft.com/office/drawing/2014/main" id="{9AB86C6A-2B9F-404F-9E53-1B958289843C}"/>
              </a:ext>
            </a:extLst>
          </p:cNvPr>
          <p:cNvSpPr txBox="1">
            <a:spLocks/>
          </p:cNvSpPr>
          <p:nvPr/>
        </p:nvSpPr>
        <p:spPr>
          <a:xfrm>
            <a:off x="5712883" y="1701800"/>
            <a:ext cx="5088467" cy="478692"/>
          </a:xfrm>
          <a:prstGeom prst="rect">
            <a:avLst/>
          </a:prstGeom>
        </p:spPr>
        <p:txBody>
          <a:bodyPr vert="horz" lIns="0" tIns="0" rIns="0" bIns="0" numCol="1" rtlCol="0">
            <a:noAutofit/>
          </a:bodyPr>
          <a:lstStyle>
            <a:lvl1pPr marL="342900" indent="-342900" algn="l" defTabSz="242486" rtl="0" eaLnBrk="1" latinLnBrk="0" hangingPunct="1">
              <a:lnSpc>
                <a:spcPts val="2800"/>
              </a:lnSpc>
              <a:spcBef>
                <a:spcPts val="0"/>
              </a:spcBef>
              <a:buClr>
                <a:schemeClr val="accent5"/>
              </a:buClr>
              <a:buFont typeface="Arial" panose="020B0604020202020204" pitchFamily="34" charset="0"/>
              <a:buChar char="•"/>
              <a:defRPr sz="2400" b="1" i="0" kern="1200">
                <a:solidFill>
                  <a:schemeClr val="accent5"/>
                </a:solidFill>
                <a:latin typeface="KingsBureauGrot ThreeSeven" charset="0"/>
                <a:ea typeface="KingsBureauGrot ThreeSeven" charset="0"/>
                <a:cs typeface="KingsBureauGrot ThreeSeven" charset="0"/>
              </a:defRPr>
            </a:lvl1pPr>
            <a:lvl2pPr marL="630238" indent="-342900" algn="l" defTabSz="242486" rtl="0" eaLnBrk="1" latinLnBrk="0" hangingPunct="1">
              <a:lnSpc>
                <a:spcPts val="2800"/>
              </a:lnSpc>
              <a:spcBef>
                <a:spcPts val="0"/>
              </a:spcBef>
              <a:buClr>
                <a:schemeClr val="accent5"/>
              </a:buClr>
              <a:buFont typeface="Arial" panose="020B0604020202020204" pitchFamily="34" charset="0"/>
              <a:buChar char="•"/>
              <a:tabLst/>
              <a:defRPr sz="2000" b="0" i="0" kern="1200">
                <a:solidFill>
                  <a:schemeClr val="accent5"/>
                </a:solidFill>
                <a:latin typeface="KingsBureauGrot FiveOne" charset="0"/>
                <a:ea typeface="KingsBureauGrot FiveOne" charset="0"/>
                <a:cs typeface="KingsBureauGrot FiveOne" charset="0"/>
              </a:defRPr>
            </a:lvl2pPr>
            <a:lvl3pPr marL="896938" indent="-361950" algn="l" defTabSz="242486" rtl="0" eaLnBrk="1" latinLnBrk="0" hangingPunct="1">
              <a:lnSpc>
                <a:spcPts val="2800"/>
              </a:lnSpc>
              <a:spcBef>
                <a:spcPts val="0"/>
              </a:spcBef>
              <a:buClr>
                <a:schemeClr val="accent5"/>
              </a:buClr>
              <a:buFont typeface="Arial" panose="020B0604020202020204" pitchFamily="34" charset="0"/>
              <a:buChar char="•"/>
              <a:tabLst/>
              <a:defRPr sz="1800" b="0" i="0" kern="1200">
                <a:solidFill>
                  <a:schemeClr val="tx1"/>
                </a:solidFill>
                <a:latin typeface="Kings Caslon Text" charset="0"/>
                <a:ea typeface="Kings Caslon Text" charset="0"/>
                <a:cs typeface="Kings Caslon Text" charset="0"/>
              </a:defRPr>
            </a:lvl3pPr>
            <a:lvl4pPr marL="1077913" indent="-266700" algn="l" defTabSz="982663" rtl="0" eaLnBrk="1" latinLnBrk="0" hangingPunct="1">
              <a:lnSpc>
                <a:spcPts val="2800"/>
              </a:lnSpc>
              <a:spcBef>
                <a:spcPts val="0"/>
              </a:spcBef>
              <a:buClr>
                <a:schemeClr val="accent5"/>
              </a:buClr>
              <a:buFont typeface="Arial"/>
              <a:buChar char="•"/>
              <a:tabLst/>
              <a:defRPr sz="1400" b="1" i="0" kern="1200">
                <a:solidFill>
                  <a:schemeClr val="tx1"/>
                </a:solidFill>
                <a:latin typeface="Kings Caslon Text" charset="0"/>
                <a:ea typeface="Kings Caslon Text" charset="0"/>
                <a:cs typeface="Kings Caslon Text" charset="0"/>
              </a:defRPr>
            </a:lvl4pPr>
            <a:lvl5pPr marL="1258888" indent="-233363" algn="l" defTabSz="538163" rtl="0" eaLnBrk="1" latinLnBrk="0" hangingPunct="1">
              <a:lnSpc>
                <a:spcPts val="2800"/>
              </a:lnSpc>
              <a:spcBef>
                <a:spcPts val="0"/>
              </a:spcBef>
              <a:buClr>
                <a:schemeClr val="accent5"/>
              </a:buClr>
              <a:buFont typeface="Arial"/>
              <a:buChar char="•"/>
              <a:tabLst/>
              <a:defRPr sz="1400" b="1" i="0" kern="1200">
                <a:solidFill>
                  <a:schemeClr val="tx1"/>
                </a:solidFill>
                <a:effectLst>
                  <a:outerShdw blurRad="38100" dist="38100" dir="2700000" algn="tl">
                    <a:srgbClr val="000000">
                      <a:alpha val="43137"/>
                    </a:srgbClr>
                  </a:outerShdw>
                </a:effectLst>
                <a:latin typeface="Kings Caslon Text" charset="0"/>
                <a:ea typeface="Kings Caslon Text" charset="0"/>
                <a:cs typeface="Kings Caslon Text"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pPr marL="0" indent="0">
              <a:buFont typeface="Arial" panose="020B0604020202020204" pitchFamily="34" charset="0"/>
              <a:buNone/>
            </a:pPr>
            <a:r>
              <a:rPr lang="en-GB" dirty="0"/>
              <a:t>ODDOUT(GOAL) = (on a b), (on a c)</a:t>
            </a:r>
          </a:p>
        </p:txBody>
      </p:sp>
    </p:spTree>
    <p:extLst>
      <p:ext uri="{BB962C8B-B14F-4D97-AF65-F5344CB8AC3E}">
        <p14:creationId xmlns:p14="http://schemas.microsoft.com/office/powerpoint/2010/main" val="359175372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497E-1B08-4336-AD6E-FF77B5277806}"/>
              </a:ext>
            </a:extLst>
          </p:cNvPr>
          <p:cNvSpPr>
            <a:spLocks noGrp="1"/>
          </p:cNvSpPr>
          <p:nvPr>
            <p:ph type="title"/>
          </p:nvPr>
        </p:nvSpPr>
        <p:spPr/>
        <p:txBody>
          <a:bodyPr/>
          <a:lstStyle/>
          <a:p>
            <a:r>
              <a:rPr lang="en-GB" dirty="0"/>
              <a:t>Pattern Databases</a:t>
            </a:r>
          </a:p>
        </p:txBody>
      </p:sp>
      <p:sp>
        <p:nvSpPr>
          <p:cNvPr id="3" name="Content Placeholder 2">
            <a:extLst>
              <a:ext uri="{FF2B5EF4-FFF2-40B4-BE49-F238E27FC236}">
                <a16:creationId xmlns:a16="http://schemas.microsoft.com/office/drawing/2014/main" id="{6D47698F-5853-40FF-8B88-5D2F54217D86}"/>
              </a:ext>
            </a:extLst>
          </p:cNvPr>
          <p:cNvSpPr>
            <a:spLocks noGrp="1"/>
          </p:cNvSpPr>
          <p:nvPr>
            <p:ph sz="quarter" idx="12"/>
          </p:nvPr>
        </p:nvSpPr>
        <p:spPr/>
        <p:txBody>
          <a:bodyPr/>
          <a:lstStyle/>
          <a:p>
            <a:r>
              <a:rPr lang="en-GB" dirty="0"/>
              <a:t>Benefits: </a:t>
            </a:r>
          </a:p>
          <a:p>
            <a:pPr lvl="2"/>
            <a:r>
              <a:rPr lang="en-GB" dirty="0"/>
              <a:t>Heuristic calculations are now constant time (it’s a lookup function).</a:t>
            </a:r>
          </a:p>
          <a:p>
            <a:pPr lvl="2"/>
            <a:r>
              <a:rPr lang="en-GB" dirty="0"/>
              <a:t>Reusable when solving the same problem.</a:t>
            </a:r>
            <a:br>
              <a:rPr lang="en-GB" dirty="0"/>
            </a:br>
            <a:endParaRPr lang="en-GB" dirty="0"/>
          </a:p>
          <a:p>
            <a:r>
              <a:rPr lang="en-GB" dirty="0"/>
              <a:t>Drawbacks:</a:t>
            </a:r>
          </a:p>
          <a:p>
            <a:pPr lvl="2"/>
            <a:r>
              <a:rPr lang="en-GB" dirty="0"/>
              <a:t>Slow computation time to build the pattern database.</a:t>
            </a:r>
          </a:p>
          <a:p>
            <a:pPr lvl="2"/>
            <a:r>
              <a:rPr lang="en-GB" dirty="0"/>
              <a:t>Reusability is quite limited (changing goal or increasing variables etc.)</a:t>
            </a:r>
          </a:p>
        </p:txBody>
      </p:sp>
    </p:spTree>
    <p:extLst>
      <p:ext uri="{BB962C8B-B14F-4D97-AF65-F5344CB8AC3E}">
        <p14:creationId xmlns:p14="http://schemas.microsoft.com/office/powerpoint/2010/main" val="264087399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2FD9-7D23-45E9-B033-9ED5590634EE}"/>
              </a:ext>
            </a:extLst>
          </p:cNvPr>
          <p:cNvSpPr>
            <a:spLocks noGrp="1"/>
          </p:cNvSpPr>
          <p:nvPr>
            <p:ph type="title"/>
          </p:nvPr>
        </p:nvSpPr>
        <p:spPr/>
        <p:txBody>
          <a:bodyPr/>
          <a:lstStyle/>
          <a:p>
            <a:r>
              <a:rPr lang="en-GB" dirty="0"/>
              <a:t>Multiple Forms of Abstraction</a:t>
            </a:r>
          </a:p>
        </p:txBody>
      </p:sp>
      <p:sp>
        <p:nvSpPr>
          <p:cNvPr id="3" name="Content Placeholder 2">
            <a:extLst>
              <a:ext uri="{FF2B5EF4-FFF2-40B4-BE49-F238E27FC236}">
                <a16:creationId xmlns:a16="http://schemas.microsoft.com/office/drawing/2014/main" id="{AC543AA4-531C-4DC1-BEAE-3EFF48FA94D8}"/>
              </a:ext>
            </a:extLst>
          </p:cNvPr>
          <p:cNvSpPr>
            <a:spLocks noGrp="1"/>
          </p:cNvSpPr>
          <p:nvPr>
            <p:ph sz="quarter" idx="12"/>
          </p:nvPr>
        </p:nvSpPr>
        <p:spPr>
          <a:xfrm>
            <a:off x="287868" y="1701800"/>
            <a:ext cx="7632243" cy="4538133"/>
          </a:xfrm>
        </p:spPr>
        <p:txBody>
          <a:bodyPr/>
          <a:lstStyle/>
          <a:p>
            <a:r>
              <a:rPr lang="en-GB" dirty="0"/>
              <a:t>This session – sneakily – introduces you to abstractions for planning and heuristic search.</a:t>
            </a:r>
            <a:br>
              <a:rPr lang="en-GB" dirty="0"/>
            </a:br>
            <a:endParaRPr lang="en-GB" dirty="0"/>
          </a:p>
          <a:p>
            <a:pPr lvl="1"/>
            <a:r>
              <a:rPr lang="en-GB" b="1" dirty="0"/>
              <a:t>Projections</a:t>
            </a:r>
            <a:r>
              <a:rPr lang="en-GB" dirty="0"/>
              <a:t> (pattern databases)</a:t>
            </a:r>
          </a:p>
          <a:p>
            <a:pPr lvl="1"/>
            <a:r>
              <a:rPr lang="en-GB" b="1" dirty="0"/>
              <a:t>Domain</a:t>
            </a:r>
            <a:r>
              <a:rPr lang="en-GB" dirty="0"/>
              <a:t> abstractions</a:t>
            </a:r>
          </a:p>
          <a:p>
            <a:pPr lvl="1"/>
            <a:r>
              <a:rPr lang="en-GB" b="1" dirty="0"/>
              <a:t>Cartesian</a:t>
            </a:r>
            <a:r>
              <a:rPr lang="en-GB" dirty="0"/>
              <a:t> abstractions</a:t>
            </a:r>
          </a:p>
          <a:p>
            <a:pPr lvl="1"/>
            <a:r>
              <a:rPr lang="en-GB" b="1" dirty="0"/>
              <a:t>Merge-and-Shrink</a:t>
            </a:r>
            <a:r>
              <a:rPr lang="en-GB" dirty="0"/>
              <a:t> abstractions</a:t>
            </a:r>
          </a:p>
        </p:txBody>
      </p:sp>
      <p:pic>
        <p:nvPicPr>
          <p:cNvPr id="9" name="Picture 8">
            <a:extLst>
              <a:ext uri="{FF2B5EF4-FFF2-40B4-BE49-F238E27FC236}">
                <a16:creationId xmlns:a16="http://schemas.microsoft.com/office/drawing/2014/main" id="{A7E2915F-ACDA-4808-ADDF-F4D47D505CE1}"/>
              </a:ext>
            </a:extLst>
          </p:cNvPr>
          <p:cNvPicPr>
            <a:picLocks noChangeAspect="1"/>
          </p:cNvPicPr>
          <p:nvPr/>
        </p:nvPicPr>
        <p:blipFill>
          <a:blip r:embed="rId3"/>
          <a:stretch>
            <a:fillRect/>
          </a:stretch>
        </p:blipFill>
        <p:spPr>
          <a:xfrm>
            <a:off x="8698505" y="50659"/>
            <a:ext cx="3531680" cy="2307128"/>
          </a:xfrm>
          <a:prstGeom prst="rect">
            <a:avLst/>
          </a:prstGeom>
        </p:spPr>
      </p:pic>
      <p:pic>
        <p:nvPicPr>
          <p:cNvPr id="11" name="Picture 10">
            <a:extLst>
              <a:ext uri="{FF2B5EF4-FFF2-40B4-BE49-F238E27FC236}">
                <a16:creationId xmlns:a16="http://schemas.microsoft.com/office/drawing/2014/main" id="{95840E4A-4BB8-435C-B3FC-4177A4D31948}"/>
              </a:ext>
            </a:extLst>
          </p:cNvPr>
          <p:cNvPicPr>
            <a:picLocks noChangeAspect="1"/>
          </p:cNvPicPr>
          <p:nvPr/>
        </p:nvPicPr>
        <p:blipFill>
          <a:blip r:embed="rId4"/>
          <a:stretch>
            <a:fillRect/>
          </a:stretch>
        </p:blipFill>
        <p:spPr>
          <a:xfrm>
            <a:off x="8698505" y="2357787"/>
            <a:ext cx="3531680" cy="2209392"/>
          </a:xfrm>
          <a:prstGeom prst="rect">
            <a:avLst/>
          </a:prstGeom>
        </p:spPr>
      </p:pic>
      <p:pic>
        <p:nvPicPr>
          <p:cNvPr id="13" name="Picture 12">
            <a:extLst>
              <a:ext uri="{FF2B5EF4-FFF2-40B4-BE49-F238E27FC236}">
                <a16:creationId xmlns:a16="http://schemas.microsoft.com/office/drawing/2014/main" id="{F950FDD2-ADEA-4C63-88F7-3722956C2649}"/>
              </a:ext>
            </a:extLst>
          </p:cNvPr>
          <p:cNvPicPr>
            <a:picLocks noChangeAspect="1"/>
          </p:cNvPicPr>
          <p:nvPr/>
        </p:nvPicPr>
        <p:blipFill>
          <a:blip r:embed="rId5"/>
          <a:stretch>
            <a:fillRect/>
          </a:stretch>
        </p:blipFill>
        <p:spPr>
          <a:xfrm>
            <a:off x="8698505" y="4500213"/>
            <a:ext cx="3562879" cy="2357787"/>
          </a:xfrm>
          <a:prstGeom prst="rect">
            <a:avLst/>
          </a:prstGeom>
        </p:spPr>
      </p:pic>
      <p:pic>
        <p:nvPicPr>
          <p:cNvPr id="15" name="Picture 14">
            <a:extLst>
              <a:ext uri="{FF2B5EF4-FFF2-40B4-BE49-F238E27FC236}">
                <a16:creationId xmlns:a16="http://schemas.microsoft.com/office/drawing/2014/main" id="{6F026420-0EEC-4B45-9EEA-2CBB39244B9B}"/>
              </a:ext>
            </a:extLst>
          </p:cNvPr>
          <p:cNvPicPr>
            <a:picLocks noChangeAspect="1"/>
          </p:cNvPicPr>
          <p:nvPr/>
        </p:nvPicPr>
        <p:blipFill>
          <a:blip r:embed="rId6"/>
          <a:stretch>
            <a:fillRect/>
          </a:stretch>
        </p:blipFill>
        <p:spPr>
          <a:xfrm>
            <a:off x="5166825" y="4488601"/>
            <a:ext cx="3531680" cy="2392713"/>
          </a:xfrm>
          <a:prstGeom prst="rect">
            <a:avLst/>
          </a:prstGeom>
        </p:spPr>
      </p:pic>
      <p:pic>
        <p:nvPicPr>
          <p:cNvPr id="17" name="Picture 16">
            <a:extLst>
              <a:ext uri="{FF2B5EF4-FFF2-40B4-BE49-F238E27FC236}">
                <a16:creationId xmlns:a16="http://schemas.microsoft.com/office/drawing/2014/main" id="{E8634630-9B4F-4168-8CDD-91A6394C084F}"/>
              </a:ext>
            </a:extLst>
          </p:cNvPr>
          <p:cNvPicPr>
            <a:picLocks noChangeAspect="1"/>
          </p:cNvPicPr>
          <p:nvPr/>
        </p:nvPicPr>
        <p:blipFill>
          <a:blip r:embed="rId7"/>
          <a:stretch>
            <a:fillRect/>
          </a:stretch>
        </p:blipFill>
        <p:spPr>
          <a:xfrm>
            <a:off x="1635144" y="4500213"/>
            <a:ext cx="3531681" cy="2390128"/>
          </a:xfrm>
          <a:prstGeom prst="rect">
            <a:avLst/>
          </a:prstGeom>
        </p:spPr>
      </p:pic>
      <p:sp>
        <p:nvSpPr>
          <p:cNvPr id="19" name="TextBox 18">
            <a:extLst>
              <a:ext uri="{FF2B5EF4-FFF2-40B4-BE49-F238E27FC236}">
                <a16:creationId xmlns:a16="http://schemas.microsoft.com/office/drawing/2014/main" id="{F4E9A03E-90B4-4019-B734-CB720B9248C3}"/>
              </a:ext>
            </a:extLst>
          </p:cNvPr>
          <p:cNvSpPr txBox="1"/>
          <p:nvPr/>
        </p:nvSpPr>
        <p:spPr>
          <a:xfrm>
            <a:off x="3761199" y="142919"/>
            <a:ext cx="4669601" cy="577081"/>
          </a:xfrm>
          <a:prstGeom prst="rect">
            <a:avLst/>
          </a:prstGeom>
          <a:noFill/>
        </p:spPr>
        <p:txBody>
          <a:bodyPr wrap="square" rtlCol="0">
            <a:spAutoFit/>
          </a:bodyPr>
          <a:lstStyle/>
          <a:p>
            <a:r>
              <a:rPr lang="en-GB" sz="1050" dirty="0"/>
              <a:t>Image Credit: </a:t>
            </a:r>
            <a:r>
              <a:rPr lang="en-GB" sz="1050" b="1" dirty="0"/>
              <a:t>“Latest Trends in Abstraction Heuristics for Classical Planning”</a:t>
            </a:r>
          </a:p>
          <a:p>
            <a:r>
              <a:rPr lang="en-GB" sz="1050" dirty="0"/>
              <a:t>M. </a:t>
            </a:r>
            <a:r>
              <a:rPr lang="en-GB" sz="1050" dirty="0" err="1"/>
              <a:t>Helmert</a:t>
            </a:r>
            <a:r>
              <a:rPr lang="en-GB" sz="1050" dirty="0"/>
              <a:t>, K. </a:t>
            </a:r>
            <a:r>
              <a:rPr lang="en-GB" sz="1050" dirty="0" err="1"/>
              <a:t>Seipp</a:t>
            </a:r>
            <a:r>
              <a:rPr lang="en-GB" sz="1050" dirty="0"/>
              <a:t>, S. Sievers, ICAPS, 2015</a:t>
            </a:r>
          </a:p>
        </p:txBody>
      </p:sp>
    </p:spTree>
    <p:extLst>
      <p:ext uri="{BB962C8B-B14F-4D97-AF65-F5344CB8AC3E}">
        <p14:creationId xmlns:p14="http://schemas.microsoft.com/office/powerpoint/2010/main" val="133507936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282A90-CC7F-4E96-957F-F210CA3B5DEA}"/>
              </a:ext>
            </a:extLst>
          </p:cNvPr>
          <p:cNvSpPr>
            <a:spLocks noGrp="1"/>
          </p:cNvSpPr>
          <p:nvPr>
            <p:ph type="body" sz="quarter" idx="11"/>
          </p:nvPr>
        </p:nvSpPr>
        <p:spPr>
          <a:xfrm>
            <a:off x="287867" y="1701800"/>
            <a:ext cx="9081420" cy="3423093"/>
          </a:xfrm>
        </p:spPr>
        <p:txBody>
          <a:bodyPr/>
          <a:lstStyle/>
          <a:p>
            <a:r>
              <a:rPr lang="en-GB" dirty="0">
                <a:solidFill>
                  <a:schemeClr val="tx1"/>
                </a:solidFill>
              </a:rPr>
              <a:t>Classical Planning</a:t>
            </a:r>
          </a:p>
          <a:p>
            <a:r>
              <a:rPr lang="en-GB" dirty="0"/>
              <a:t>Pattern Databases</a:t>
            </a:r>
          </a:p>
        </p:txBody>
      </p:sp>
      <p:sp>
        <p:nvSpPr>
          <p:cNvPr id="5" name="Text Placeholder 2">
            <a:extLst>
              <a:ext uri="{FF2B5EF4-FFF2-40B4-BE49-F238E27FC236}">
                <a16:creationId xmlns:a16="http://schemas.microsoft.com/office/drawing/2014/main" id="{5807F7D2-DDEC-4B49-9613-149263E3F702}"/>
              </a:ext>
            </a:extLst>
          </p:cNvPr>
          <p:cNvSpPr txBox="1">
            <a:spLocks/>
          </p:cNvSpPr>
          <p:nvPr/>
        </p:nvSpPr>
        <p:spPr>
          <a:xfrm>
            <a:off x="287867" y="5486400"/>
            <a:ext cx="8161867" cy="857911"/>
          </a:xfrm>
          <a:prstGeom prst="rect">
            <a:avLst/>
          </a:prstGeom>
        </p:spPr>
        <p:txBody>
          <a:bodyPr vert="horz" lIns="0" tIns="0" rIns="0" bIns="0" rtlCol="0" anchor="b" anchorCtr="0">
            <a:noAutofit/>
          </a:bodyPr>
          <a:lstStyle>
            <a:lvl1pPr marL="0" indent="0" algn="l" defTabSz="242486" rtl="0" eaLnBrk="1" latinLnBrk="0" hangingPunct="1">
              <a:lnSpc>
                <a:spcPct val="90000"/>
              </a:lnSpc>
              <a:spcBef>
                <a:spcPts val="0"/>
              </a:spcBef>
              <a:buClr>
                <a:schemeClr val="tx2"/>
              </a:buClr>
              <a:buFontTx/>
              <a:buNone/>
              <a:defRPr sz="4800" b="1" i="0" kern="1200">
                <a:solidFill>
                  <a:schemeClr val="accent5"/>
                </a:solidFill>
                <a:latin typeface="KingsBureauGrot ThreeSeven" charset="0"/>
                <a:ea typeface="KingsBureauGrot ThreeSeven" charset="0"/>
                <a:cs typeface="KingsBureauGrot ThreeSeven" charset="0"/>
              </a:defRPr>
            </a:lvl1pPr>
            <a:lvl2pPr marL="4320" indent="0" algn="l" defTabSz="242486" rtl="0" eaLnBrk="1" latinLnBrk="0" hangingPunct="1">
              <a:lnSpc>
                <a:spcPct val="90000"/>
              </a:lnSpc>
              <a:spcBef>
                <a:spcPts val="0"/>
              </a:spcBef>
              <a:spcAft>
                <a:spcPts val="1600"/>
              </a:spcAft>
              <a:buClr>
                <a:schemeClr val="tx2"/>
              </a:buClr>
              <a:buFontTx/>
              <a:buNone/>
              <a:tabLst/>
              <a:defRPr sz="4800" b="0" i="0" kern="1200">
                <a:solidFill>
                  <a:schemeClr val="tx2"/>
                </a:solidFill>
                <a:latin typeface="Kings Caslon Display" charset="0"/>
                <a:ea typeface="Kings Caslon Display" charset="0"/>
                <a:cs typeface="Kings Caslon Display" charset="0"/>
              </a:defRPr>
            </a:lvl2pPr>
            <a:lvl3pPr marL="4321" indent="0" algn="l" defTabSz="242486" rtl="0" eaLnBrk="1" latinLnBrk="0" hangingPunct="1">
              <a:lnSpc>
                <a:spcPct val="105000"/>
              </a:lnSpc>
              <a:spcBef>
                <a:spcPts val="0"/>
              </a:spcBef>
              <a:buClr>
                <a:schemeClr val="tx2"/>
              </a:buClr>
              <a:buFontTx/>
              <a:buNone/>
              <a:tabLst/>
              <a:defRPr sz="3200" b="1" i="0" kern="1200">
                <a:solidFill>
                  <a:schemeClr val="tx2"/>
                </a:solidFill>
                <a:latin typeface="KingsBureauGrot ThreeSeven" charset="0"/>
                <a:ea typeface="KingsBureauGrot ThreeSeven" charset="0"/>
                <a:cs typeface="KingsBureauGrot ThreeSeven" charset="0"/>
              </a:defRPr>
            </a:lvl3pPr>
            <a:lvl4pPr marL="120648" indent="-114297"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4pPr>
            <a:lvl5pPr marL="241294" indent="-120648"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r>
              <a:rPr lang="en-GB" sz="2800" b="0" dirty="0">
                <a:solidFill>
                  <a:schemeClr val="bg1">
                    <a:lumMod val="50000"/>
                  </a:schemeClr>
                </a:solidFill>
                <a:effectLst>
                  <a:outerShdw blurRad="38100" dist="38100" dir="2700000" algn="tl">
                    <a:srgbClr val="000000">
                      <a:alpha val="43137"/>
                    </a:srgbClr>
                  </a:outerShdw>
                </a:effectLst>
              </a:rPr>
              <a:t>6CCS3AIP – Artificial Intelligence Planning</a:t>
            </a:r>
          </a:p>
          <a:p>
            <a:r>
              <a:rPr lang="en-GB" sz="2800" b="0" dirty="0">
                <a:solidFill>
                  <a:schemeClr val="bg1">
                    <a:lumMod val="50000"/>
                  </a:schemeClr>
                </a:solidFill>
                <a:effectLst>
                  <a:outerShdw blurRad="38100" dist="38100" dir="2700000" algn="tl">
                    <a:srgbClr val="000000">
                      <a:alpha val="43137"/>
                    </a:srgbClr>
                  </a:outerShdw>
                </a:effectLst>
              </a:rPr>
              <a:t>Dr Tommy Thompson</a:t>
            </a:r>
          </a:p>
        </p:txBody>
      </p:sp>
    </p:spTree>
    <p:extLst>
      <p:ext uri="{BB962C8B-B14F-4D97-AF65-F5344CB8AC3E}">
        <p14:creationId xmlns:p14="http://schemas.microsoft.com/office/powerpoint/2010/main" val="261427760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B6EECD-1D36-44B3-9B0B-17EF661B9294}"/>
              </a:ext>
            </a:extLst>
          </p:cNvPr>
          <p:cNvSpPr>
            <a:spLocks noGrp="1"/>
          </p:cNvSpPr>
          <p:nvPr>
            <p:ph type="title"/>
          </p:nvPr>
        </p:nvSpPr>
        <p:spPr/>
        <p:txBody>
          <a:bodyPr/>
          <a:lstStyle/>
          <a:p>
            <a:r>
              <a:rPr lang="en-GB" dirty="0"/>
              <a:t>Recap: SAS+ Planning</a:t>
            </a:r>
          </a:p>
        </p:txBody>
      </p:sp>
      <p:sp>
        <p:nvSpPr>
          <p:cNvPr id="4" name="Content Placeholder 3">
            <a:extLst>
              <a:ext uri="{FF2B5EF4-FFF2-40B4-BE49-F238E27FC236}">
                <a16:creationId xmlns:a16="http://schemas.microsoft.com/office/drawing/2014/main" id="{3D0EE2FE-C2EF-426C-B4D6-BD89C179C7F2}"/>
              </a:ext>
            </a:extLst>
          </p:cNvPr>
          <p:cNvSpPr>
            <a:spLocks noGrp="1"/>
          </p:cNvSpPr>
          <p:nvPr>
            <p:ph sz="quarter" idx="12"/>
          </p:nvPr>
        </p:nvSpPr>
        <p:spPr>
          <a:xfrm>
            <a:off x="287868" y="1701800"/>
            <a:ext cx="8442733" cy="4538133"/>
          </a:xfrm>
        </p:spPr>
        <p:txBody>
          <a:bodyPr/>
          <a:lstStyle/>
          <a:p>
            <a:r>
              <a:rPr lang="en-GB" dirty="0"/>
              <a:t>Optimising planning by analysing the problem.</a:t>
            </a:r>
            <a:br>
              <a:rPr lang="en-GB" dirty="0"/>
            </a:br>
            <a:endParaRPr lang="en-GB" dirty="0"/>
          </a:p>
          <a:p>
            <a:r>
              <a:rPr lang="en-GB" dirty="0"/>
              <a:t>SAS+ Planning re-encodes existing problem into new formulation.</a:t>
            </a:r>
            <a:br>
              <a:rPr lang="en-GB" dirty="0"/>
            </a:br>
            <a:endParaRPr lang="en-GB" dirty="0"/>
          </a:p>
          <a:p>
            <a:r>
              <a:rPr lang="en-GB" dirty="0"/>
              <a:t>Use of DTG’s help us visualise assignment of variables to values during search/execution.</a:t>
            </a:r>
            <a:br>
              <a:rPr lang="en-GB" dirty="0"/>
            </a:br>
            <a:endParaRPr lang="en-GB" dirty="0"/>
          </a:p>
          <a:p>
            <a:endParaRPr lang="en-GB" dirty="0"/>
          </a:p>
        </p:txBody>
      </p:sp>
      <p:pic>
        <p:nvPicPr>
          <p:cNvPr id="5" name="Content Placeholder 3">
            <a:extLst>
              <a:ext uri="{FF2B5EF4-FFF2-40B4-BE49-F238E27FC236}">
                <a16:creationId xmlns:a16="http://schemas.microsoft.com/office/drawing/2014/main" id="{F9D10CAA-4B26-4702-AA60-E96E71C105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411" y="4453593"/>
            <a:ext cx="8422939" cy="2048140"/>
          </a:xfrm>
          <a:prstGeom prst="rect">
            <a:avLst/>
          </a:prstGeom>
        </p:spPr>
      </p:pic>
      <p:grpSp>
        <p:nvGrpSpPr>
          <p:cNvPr id="6" name="Group 5">
            <a:extLst>
              <a:ext uri="{FF2B5EF4-FFF2-40B4-BE49-F238E27FC236}">
                <a16:creationId xmlns:a16="http://schemas.microsoft.com/office/drawing/2014/main" id="{3F49E56C-7A69-40FC-A28A-CA5C73A099B9}"/>
              </a:ext>
            </a:extLst>
          </p:cNvPr>
          <p:cNvGrpSpPr/>
          <p:nvPr/>
        </p:nvGrpSpPr>
        <p:grpSpPr>
          <a:xfrm>
            <a:off x="8817350" y="1203273"/>
            <a:ext cx="2740363" cy="2402267"/>
            <a:chOff x="8696463" y="2341117"/>
            <a:chExt cx="2740363" cy="2402267"/>
          </a:xfrm>
          <a:effectLst>
            <a:outerShdw blurRad="50800" dist="38100" dir="2700000" algn="tl" rotWithShape="0">
              <a:prstClr val="black">
                <a:alpha val="40000"/>
              </a:prstClr>
            </a:outerShdw>
          </a:effectLst>
        </p:grpSpPr>
        <p:sp>
          <p:nvSpPr>
            <p:cNvPr id="7" name="Oval 4">
              <a:extLst>
                <a:ext uri="{FF2B5EF4-FFF2-40B4-BE49-F238E27FC236}">
                  <a16:creationId xmlns:a16="http://schemas.microsoft.com/office/drawing/2014/main" id="{71FA8F3B-6483-40FB-B12B-400D2F7FF2AA}"/>
                </a:ext>
              </a:extLst>
            </p:cNvPr>
            <p:cNvSpPr>
              <a:spLocks noChangeArrowheads="1"/>
            </p:cNvSpPr>
            <p:nvPr/>
          </p:nvSpPr>
          <p:spPr bwMode="auto">
            <a:xfrm>
              <a:off x="8794333" y="2990619"/>
              <a:ext cx="132347"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8" name="Oval 5">
              <a:extLst>
                <a:ext uri="{FF2B5EF4-FFF2-40B4-BE49-F238E27FC236}">
                  <a16:creationId xmlns:a16="http://schemas.microsoft.com/office/drawing/2014/main" id="{B25C0989-DD79-4264-AE40-8B293796A3E1}"/>
                </a:ext>
              </a:extLst>
            </p:cNvPr>
            <p:cNvSpPr>
              <a:spLocks noChangeArrowheads="1"/>
            </p:cNvSpPr>
            <p:nvPr/>
          </p:nvSpPr>
          <p:spPr bwMode="auto">
            <a:xfrm>
              <a:off x="9277010" y="2698121"/>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9" name="Oval 6">
              <a:extLst>
                <a:ext uri="{FF2B5EF4-FFF2-40B4-BE49-F238E27FC236}">
                  <a16:creationId xmlns:a16="http://schemas.microsoft.com/office/drawing/2014/main" id="{64859088-5140-46C1-B434-CF9C296FE0DA}"/>
                </a:ext>
              </a:extLst>
            </p:cNvPr>
            <p:cNvSpPr>
              <a:spLocks noChangeArrowheads="1"/>
            </p:cNvSpPr>
            <p:nvPr/>
          </p:nvSpPr>
          <p:spPr bwMode="auto">
            <a:xfrm>
              <a:off x="10021046" y="2948357"/>
              <a:ext cx="131235" cy="125674"/>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10" name="Oval 7">
              <a:extLst>
                <a:ext uri="{FF2B5EF4-FFF2-40B4-BE49-F238E27FC236}">
                  <a16:creationId xmlns:a16="http://schemas.microsoft.com/office/drawing/2014/main" id="{A63CF16A-7F29-4FD6-822B-129C5BC35260}"/>
                </a:ext>
              </a:extLst>
            </p:cNvPr>
            <p:cNvSpPr>
              <a:spLocks noChangeArrowheads="1"/>
            </p:cNvSpPr>
            <p:nvPr/>
          </p:nvSpPr>
          <p:spPr bwMode="auto">
            <a:xfrm>
              <a:off x="10021046" y="2531296"/>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1" name="Oval 8">
              <a:extLst>
                <a:ext uri="{FF2B5EF4-FFF2-40B4-BE49-F238E27FC236}">
                  <a16:creationId xmlns:a16="http://schemas.microsoft.com/office/drawing/2014/main" id="{A8BA8BE1-596C-47E8-A2BF-52254B1EEEA5}"/>
                </a:ext>
              </a:extLst>
            </p:cNvPr>
            <p:cNvSpPr>
              <a:spLocks noChangeArrowheads="1"/>
            </p:cNvSpPr>
            <p:nvPr/>
          </p:nvSpPr>
          <p:spPr bwMode="auto">
            <a:xfrm>
              <a:off x="8750958" y="3491091"/>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2" name="Oval 9">
              <a:extLst>
                <a:ext uri="{FF2B5EF4-FFF2-40B4-BE49-F238E27FC236}">
                  <a16:creationId xmlns:a16="http://schemas.microsoft.com/office/drawing/2014/main" id="{1641022B-05FC-4C98-A863-BFBBE1EC968A}"/>
                </a:ext>
              </a:extLst>
            </p:cNvPr>
            <p:cNvSpPr>
              <a:spLocks noChangeArrowheads="1"/>
            </p:cNvSpPr>
            <p:nvPr/>
          </p:nvSpPr>
          <p:spPr bwMode="auto">
            <a:xfrm>
              <a:off x="9363759" y="3198593"/>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3" name="Oval 10">
              <a:extLst>
                <a:ext uri="{FF2B5EF4-FFF2-40B4-BE49-F238E27FC236}">
                  <a16:creationId xmlns:a16="http://schemas.microsoft.com/office/drawing/2014/main" id="{83B8628E-FDD8-4173-B9ED-6FBD2E85B347}"/>
                </a:ext>
              </a:extLst>
            </p:cNvPr>
            <p:cNvSpPr>
              <a:spLocks noChangeArrowheads="1"/>
            </p:cNvSpPr>
            <p:nvPr/>
          </p:nvSpPr>
          <p:spPr bwMode="auto">
            <a:xfrm>
              <a:off x="10240141" y="3533353"/>
              <a:ext cx="131235"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4" name="Oval 11">
              <a:extLst>
                <a:ext uri="{FF2B5EF4-FFF2-40B4-BE49-F238E27FC236}">
                  <a16:creationId xmlns:a16="http://schemas.microsoft.com/office/drawing/2014/main" id="{617EC009-D604-4234-9E09-C4C8AC655C94}"/>
                </a:ext>
              </a:extLst>
            </p:cNvPr>
            <p:cNvSpPr>
              <a:spLocks noChangeArrowheads="1"/>
            </p:cNvSpPr>
            <p:nvPr/>
          </p:nvSpPr>
          <p:spPr bwMode="auto">
            <a:xfrm>
              <a:off x="9320385" y="4033826"/>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5" name="Oval 12">
              <a:extLst>
                <a:ext uri="{FF2B5EF4-FFF2-40B4-BE49-F238E27FC236}">
                  <a16:creationId xmlns:a16="http://schemas.microsoft.com/office/drawing/2014/main" id="{BF7D17B3-CA74-4D17-B9EF-F47E55AB5978}"/>
                </a:ext>
              </a:extLst>
            </p:cNvPr>
            <p:cNvSpPr>
              <a:spLocks noChangeArrowheads="1"/>
            </p:cNvSpPr>
            <p:nvPr/>
          </p:nvSpPr>
          <p:spPr bwMode="auto">
            <a:xfrm>
              <a:off x="10545985" y="2948357"/>
              <a:ext cx="132347"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6" name="Oval 13">
              <a:extLst>
                <a:ext uri="{FF2B5EF4-FFF2-40B4-BE49-F238E27FC236}">
                  <a16:creationId xmlns:a16="http://schemas.microsoft.com/office/drawing/2014/main" id="{A6F2950D-8C4D-49FC-948B-C33242DD47CD}"/>
                </a:ext>
              </a:extLst>
            </p:cNvPr>
            <p:cNvSpPr>
              <a:spLocks noChangeArrowheads="1"/>
            </p:cNvSpPr>
            <p:nvPr/>
          </p:nvSpPr>
          <p:spPr bwMode="auto">
            <a:xfrm>
              <a:off x="9670715" y="3616765"/>
              <a:ext cx="131235"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7" name="Oval 14">
              <a:extLst>
                <a:ext uri="{FF2B5EF4-FFF2-40B4-BE49-F238E27FC236}">
                  <a16:creationId xmlns:a16="http://schemas.microsoft.com/office/drawing/2014/main" id="{2B08DA2D-21E8-4226-B030-9BCA93EEA81E}"/>
                </a:ext>
              </a:extLst>
            </p:cNvPr>
            <p:cNvSpPr>
              <a:spLocks noChangeArrowheads="1"/>
            </p:cNvSpPr>
            <p:nvPr/>
          </p:nvSpPr>
          <p:spPr bwMode="auto">
            <a:xfrm>
              <a:off x="10896316" y="3533353"/>
              <a:ext cx="132347"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8" name="Oval 15">
              <a:extLst>
                <a:ext uri="{FF2B5EF4-FFF2-40B4-BE49-F238E27FC236}">
                  <a16:creationId xmlns:a16="http://schemas.microsoft.com/office/drawing/2014/main" id="{82F36929-A18A-4464-99EE-409B866DFDDD}"/>
                </a:ext>
              </a:extLst>
            </p:cNvPr>
            <p:cNvSpPr>
              <a:spLocks noChangeArrowheads="1"/>
            </p:cNvSpPr>
            <p:nvPr/>
          </p:nvSpPr>
          <p:spPr bwMode="auto">
            <a:xfrm>
              <a:off x="10721707" y="3950413"/>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9" name="Oval 18">
              <a:extLst>
                <a:ext uri="{FF2B5EF4-FFF2-40B4-BE49-F238E27FC236}">
                  <a16:creationId xmlns:a16="http://schemas.microsoft.com/office/drawing/2014/main" id="{67D92F9D-C2A1-4B34-83EC-5FDA4A4F885A}"/>
                </a:ext>
              </a:extLst>
            </p:cNvPr>
            <p:cNvSpPr>
              <a:spLocks noChangeArrowheads="1"/>
            </p:cNvSpPr>
            <p:nvPr/>
          </p:nvSpPr>
          <p:spPr bwMode="auto">
            <a:xfrm>
              <a:off x="11072037" y="3031769"/>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20" name="Line 23">
              <a:extLst>
                <a:ext uri="{FF2B5EF4-FFF2-40B4-BE49-F238E27FC236}">
                  <a16:creationId xmlns:a16="http://schemas.microsoft.com/office/drawing/2014/main" id="{BE57863B-FF47-4B3F-A845-F841043A6880}"/>
                </a:ext>
              </a:extLst>
            </p:cNvPr>
            <p:cNvSpPr>
              <a:spLocks noChangeShapeType="1"/>
            </p:cNvSpPr>
            <p:nvPr/>
          </p:nvSpPr>
          <p:spPr bwMode="auto">
            <a:xfrm flipV="1">
              <a:off x="8882193" y="3324267"/>
              <a:ext cx="481565" cy="209086"/>
            </a:xfrm>
            <a:prstGeom prst="line">
              <a:avLst/>
            </a:prstGeom>
            <a:noFill/>
            <a:ln w="28575">
              <a:solidFill>
                <a:schemeClr val="tx1"/>
              </a:solidFill>
              <a:round/>
              <a:headEnd/>
              <a:tailEnd/>
            </a:ln>
            <a:effectLst/>
          </p:spPr>
          <p:txBody>
            <a:bodyPr/>
            <a:lstStyle/>
            <a:p>
              <a:endParaRPr lang="en-GB"/>
            </a:p>
          </p:txBody>
        </p:sp>
        <p:sp>
          <p:nvSpPr>
            <p:cNvPr id="21" name="Line 24">
              <a:extLst>
                <a:ext uri="{FF2B5EF4-FFF2-40B4-BE49-F238E27FC236}">
                  <a16:creationId xmlns:a16="http://schemas.microsoft.com/office/drawing/2014/main" id="{F8CAEA12-15AE-47DB-BD60-61F8E90597B1}"/>
                </a:ext>
              </a:extLst>
            </p:cNvPr>
            <p:cNvSpPr>
              <a:spLocks noChangeShapeType="1"/>
            </p:cNvSpPr>
            <p:nvPr/>
          </p:nvSpPr>
          <p:spPr bwMode="auto">
            <a:xfrm flipV="1">
              <a:off x="8838819" y="3115181"/>
              <a:ext cx="0" cy="375910"/>
            </a:xfrm>
            <a:prstGeom prst="line">
              <a:avLst/>
            </a:prstGeom>
            <a:noFill/>
            <a:ln w="28575">
              <a:solidFill>
                <a:schemeClr val="tx1"/>
              </a:solidFill>
              <a:round/>
              <a:headEnd/>
              <a:tailEnd/>
            </a:ln>
            <a:effectLst/>
          </p:spPr>
          <p:txBody>
            <a:bodyPr/>
            <a:lstStyle/>
            <a:p>
              <a:endParaRPr lang="en-GB"/>
            </a:p>
          </p:txBody>
        </p:sp>
        <p:sp>
          <p:nvSpPr>
            <p:cNvPr id="22" name="Line 25">
              <a:extLst>
                <a:ext uri="{FF2B5EF4-FFF2-40B4-BE49-F238E27FC236}">
                  <a16:creationId xmlns:a16="http://schemas.microsoft.com/office/drawing/2014/main" id="{682721E9-0950-4308-BD88-E02E39250113}"/>
                </a:ext>
              </a:extLst>
            </p:cNvPr>
            <p:cNvSpPr>
              <a:spLocks noChangeShapeType="1"/>
            </p:cNvSpPr>
            <p:nvPr/>
          </p:nvSpPr>
          <p:spPr bwMode="auto">
            <a:xfrm flipV="1">
              <a:off x="9758576" y="3074031"/>
              <a:ext cx="305844" cy="542734"/>
            </a:xfrm>
            <a:prstGeom prst="line">
              <a:avLst/>
            </a:prstGeom>
            <a:noFill/>
            <a:ln w="28575">
              <a:solidFill>
                <a:schemeClr val="tx1"/>
              </a:solidFill>
              <a:round/>
              <a:headEnd/>
              <a:tailEnd/>
            </a:ln>
            <a:effectLst/>
          </p:spPr>
          <p:txBody>
            <a:bodyPr/>
            <a:lstStyle/>
            <a:p>
              <a:endParaRPr lang="en-GB"/>
            </a:p>
          </p:txBody>
        </p:sp>
        <p:sp>
          <p:nvSpPr>
            <p:cNvPr id="23" name="Line 26">
              <a:extLst>
                <a:ext uri="{FF2B5EF4-FFF2-40B4-BE49-F238E27FC236}">
                  <a16:creationId xmlns:a16="http://schemas.microsoft.com/office/drawing/2014/main" id="{4571AEAB-F687-4891-B299-BD0FA131CF27}"/>
                </a:ext>
              </a:extLst>
            </p:cNvPr>
            <p:cNvSpPr>
              <a:spLocks noChangeShapeType="1"/>
            </p:cNvSpPr>
            <p:nvPr/>
          </p:nvSpPr>
          <p:spPr bwMode="auto">
            <a:xfrm flipV="1">
              <a:off x="9408245" y="3700177"/>
              <a:ext cx="262470" cy="333648"/>
            </a:xfrm>
            <a:prstGeom prst="line">
              <a:avLst/>
            </a:prstGeom>
            <a:noFill/>
            <a:ln w="28575">
              <a:solidFill>
                <a:schemeClr val="tx1"/>
              </a:solidFill>
              <a:round/>
              <a:headEnd/>
              <a:tailEnd/>
            </a:ln>
            <a:effectLst/>
          </p:spPr>
          <p:txBody>
            <a:bodyPr/>
            <a:lstStyle/>
            <a:p>
              <a:endParaRPr lang="en-GB"/>
            </a:p>
          </p:txBody>
        </p:sp>
        <p:sp>
          <p:nvSpPr>
            <p:cNvPr id="24" name="Line 27">
              <a:extLst>
                <a:ext uri="{FF2B5EF4-FFF2-40B4-BE49-F238E27FC236}">
                  <a16:creationId xmlns:a16="http://schemas.microsoft.com/office/drawing/2014/main" id="{4C213EE0-988D-41E8-AF82-FCE4AC876DD9}"/>
                </a:ext>
              </a:extLst>
            </p:cNvPr>
            <p:cNvSpPr>
              <a:spLocks noChangeShapeType="1"/>
            </p:cNvSpPr>
            <p:nvPr/>
          </p:nvSpPr>
          <p:spPr bwMode="auto">
            <a:xfrm flipH="1" flipV="1">
              <a:off x="9363759" y="2781533"/>
              <a:ext cx="87861" cy="417060"/>
            </a:xfrm>
            <a:prstGeom prst="line">
              <a:avLst/>
            </a:prstGeom>
            <a:noFill/>
            <a:ln w="28575">
              <a:solidFill>
                <a:schemeClr val="tx1"/>
              </a:solidFill>
              <a:round/>
              <a:headEnd/>
              <a:tailEnd/>
            </a:ln>
            <a:effectLst/>
          </p:spPr>
          <p:txBody>
            <a:bodyPr/>
            <a:lstStyle/>
            <a:p>
              <a:endParaRPr lang="en-GB"/>
            </a:p>
          </p:txBody>
        </p:sp>
        <p:sp>
          <p:nvSpPr>
            <p:cNvPr id="25" name="Line 28">
              <a:extLst>
                <a:ext uri="{FF2B5EF4-FFF2-40B4-BE49-F238E27FC236}">
                  <a16:creationId xmlns:a16="http://schemas.microsoft.com/office/drawing/2014/main" id="{0B75E6FA-6B9C-434B-995E-F22CB55AEE21}"/>
                </a:ext>
              </a:extLst>
            </p:cNvPr>
            <p:cNvSpPr>
              <a:spLocks noChangeShapeType="1"/>
            </p:cNvSpPr>
            <p:nvPr/>
          </p:nvSpPr>
          <p:spPr bwMode="auto">
            <a:xfrm flipV="1">
              <a:off x="9408245" y="2573559"/>
              <a:ext cx="612800" cy="166824"/>
            </a:xfrm>
            <a:prstGeom prst="line">
              <a:avLst/>
            </a:prstGeom>
            <a:noFill/>
            <a:ln w="28575">
              <a:solidFill>
                <a:schemeClr val="tx1"/>
              </a:solidFill>
              <a:round/>
              <a:headEnd/>
              <a:tailEnd/>
            </a:ln>
            <a:effectLst/>
          </p:spPr>
          <p:txBody>
            <a:bodyPr/>
            <a:lstStyle/>
            <a:p>
              <a:endParaRPr lang="en-GB"/>
            </a:p>
          </p:txBody>
        </p:sp>
        <p:sp>
          <p:nvSpPr>
            <p:cNvPr id="26" name="Line 29">
              <a:extLst>
                <a:ext uri="{FF2B5EF4-FFF2-40B4-BE49-F238E27FC236}">
                  <a16:creationId xmlns:a16="http://schemas.microsoft.com/office/drawing/2014/main" id="{E0B40D2A-62E0-40BB-9162-3803739C9BC8}"/>
                </a:ext>
              </a:extLst>
            </p:cNvPr>
            <p:cNvSpPr>
              <a:spLocks noChangeShapeType="1"/>
            </p:cNvSpPr>
            <p:nvPr/>
          </p:nvSpPr>
          <p:spPr bwMode="auto">
            <a:xfrm>
              <a:off x="10152281" y="2614709"/>
              <a:ext cx="963131" cy="417060"/>
            </a:xfrm>
            <a:prstGeom prst="line">
              <a:avLst/>
            </a:prstGeom>
            <a:noFill/>
            <a:ln w="28575">
              <a:solidFill>
                <a:schemeClr val="tx1"/>
              </a:solidFill>
              <a:round/>
              <a:headEnd/>
              <a:tailEnd/>
            </a:ln>
            <a:effectLst/>
          </p:spPr>
          <p:txBody>
            <a:bodyPr/>
            <a:lstStyle/>
            <a:p>
              <a:endParaRPr lang="en-GB"/>
            </a:p>
          </p:txBody>
        </p:sp>
        <p:sp>
          <p:nvSpPr>
            <p:cNvPr id="27" name="Line 30">
              <a:extLst>
                <a:ext uri="{FF2B5EF4-FFF2-40B4-BE49-F238E27FC236}">
                  <a16:creationId xmlns:a16="http://schemas.microsoft.com/office/drawing/2014/main" id="{1AA91D8D-67E9-4382-8484-E8F6ED30D591}"/>
                </a:ext>
              </a:extLst>
            </p:cNvPr>
            <p:cNvSpPr>
              <a:spLocks noChangeShapeType="1"/>
            </p:cNvSpPr>
            <p:nvPr/>
          </p:nvSpPr>
          <p:spPr bwMode="auto">
            <a:xfrm>
              <a:off x="10108906" y="3074031"/>
              <a:ext cx="174609" cy="459322"/>
            </a:xfrm>
            <a:prstGeom prst="line">
              <a:avLst/>
            </a:prstGeom>
            <a:noFill/>
            <a:ln w="28575">
              <a:solidFill>
                <a:schemeClr val="tx1"/>
              </a:solidFill>
              <a:round/>
              <a:headEnd/>
              <a:tailEnd/>
            </a:ln>
            <a:effectLst/>
          </p:spPr>
          <p:txBody>
            <a:bodyPr/>
            <a:lstStyle/>
            <a:p>
              <a:endParaRPr lang="en-GB"/>
            </a:p>
          </p:txBody>
        </p:sp>
        <p:sp>
          <p:nvSpPr>
            <p:cNvPr id="28" name="Line 31">
              <a:extLst>
                <a:ext uri="{FF2B5EF4-FFF2-40B4-BE49-F238E27FC236}">
                  <a16:creationId xmlns:a16="http://schemas.microsoft.com/office/drawing/2014/main" id="{1553446B-336A-48AE-84DA-B304B8E7B57F}"/>
                </a:ext>
              </a:extLst>
            </p:cNvPr>
            <p:cNvSpPr>
              <a:spLocks noChangeShapeType="1"/>
            </p:cNvSpPr>
            <p:nvPr/>
          </p:nvSpPr>
          <p:spPr bwMode="auto">
            <a:xfrm flipV="1">
              <a:off x="10328002" y="3074031"/>
              <a:ext cx="262470" cy="459322"/>
            </a:xfrm>
            <a:prstGeom prst="line">
              <a:avLst/>
            </a:prstGeom>
            <a:noFill/>
            <a:ln w="28575">
              <a:solidFill>
                <a:schemeClr val="tx1"/>
              </a:solidFill>
              <a:round/>
              <a:headEnd/>
              <a:tailEnd/>
            </a:ln>
            <a:effectLst/>
          </p:spPr>
          <p:txBody>
            <a:bodyPr/>
            <a:lstStyle/>
            <a:p>
              <a:endParaRPr lang="en-GB"/>
            </a:p>
          </p:txBody>
        </p:sp>
        <p:sp>
          <p:nvSpPr>
            <p:cNvPr id="29" name="Line 33">
              <a:extLst>
                <a:ext uri="{FF2B5EF4-FFF2-40B4-BE49-F238E27FC236}">
                  <a16:creationId xmlns:a16="http://schemas.microsoft.com/office/drawing/2014/main" id="{32F04DC8-5BCB-4848-8A32-DB6A1210FB53}"/>
                </a:ext>
              </a:extLst>
            </p:cNvPr>
            <p:cNvSpPr>
              <a:spLocks noChangeShapeType="1"/>
            </p:cNvSpPr>
            <p:nvPr/>
          </p:nvSpPr>
          <p:spPr bwMode="auto">
            <a:xfrm flipV="1">
              <a:off x="10809567" y="3657915"/>
              <a:ext cx="131235" cy="292498"/>
            </a:xfrm>
            <a:prstGeom prst="line">
              <a:avLst/>
            </a:prstGeom>
            <a:noFill/>
            <a:ln w="28575">
              <a:solidFill>
                <a:schemeClr val="tx1"/>
              </a:solidFill>
              <a:round/>
              <a:headEnd/>
              <a:tailEnd/>
            </a:ln>
            <a:effectLst/>
          </p:spPr>
          <p:txBody>
            <a:bodyPr/>
            <a:lstStyle/>
            <a:p>
              <a:endParaRPr lang="en-GB"/>
            </a:p>
          </p:txBody>
        </p:sp>
        <p:sp>
          <p:nvSpPr>
            <p:cNvPr id="30" name="Line 34">
              <a:extLst>
                <a:ext uri="{FF2B5EF4-FFF2-40B4-BE49-F238E27FC236}">
                  <a16:creationId xmlns:a16="http://schemas.microsoft.com/office/drawing/2014/main" id="{82DEDC74-2F0A-44BA-8508-6AC20ACB6E17}"/>
                </a:ext>
              </a:extLst>
            </p:cNvPr>
            <p:cNvSpPr>
              <a:spLocks noChangeShapeType="1"/>
            </p:cNvSpPr>
            <p:nvPr/>
          </p:nvSpPr>
          <p:spPr bwMode="auto">
            <a:xfrm>
              <a:off x="10371376" y="3616765"/>
              <a:ext cx="524940" cy="0"/>
            </a:xfrm>
            <a:prstGeom prst="line">
              <a:avLst/>
            </a:prstGeom>
            <a:noFill/>
            <a:ln w="28575">
              <a:solidFill>
                <a:schemeClr val="tx1"/>
              </a:solidFill>
              <a:round/>
              <a:headEnd/>
              <a:tailEnd/>
            </a:ln>
            <a:effectLst/>
          </p:spPr>
          <p:txBody>
            <a:bodyPr/>
            <a:lstStyle/>
            <a:p>
              <a:endParaRPr lang="en-GB"/>
            </a:p>
          </p:txBody>
        </p:sp>
        <p:sp>
          <p:nvSpPr>
            <p:cNvPr id="31" name="Freeform 36">
              <a:extLst>
                <a:ext uri="{FF2B5EF4-FFF2-40B4-BE49-F238E27FC236}">
                  <a16:creationId xmlns:a16="http://schemas.microsoft.com/office/drawing/2014/main" id="{BB57B28C-17AD-4616-B463-77A1BC93B770}"/>
                </a:ext>
              </a:extLst>
            </p:cNvPr>
            <p:cNvSpPr>
              <a:spLocks/>
            </p:cNvSpPr>
            <p:nvPr/>
          </p:nvSpPr>
          <p:spPr bwMode="auto">
            <a:xfrm>
              <a:off x="9408245" y="3074031"/>
              <a:ext cx="2028581" cy="1669353"/>
            </a:xfrm>
            <a:custGeom>
              <a:avLst/>
              <a:gdLst/>
              <a:ahLst/>
              <a:cxnLst>
                <a:cxn ang="0">
                  <a:pos x="1392" y="0"/>
                </a:cxn>
                <a:cxn ang="0">
                  <a:pos x="2160" y="432"/>
                </a:cxn>
                <a:cxn ang="0">
                  <a:pos x="1776" y="1440"/>
                </a:cxn>
                <a:cxn ang="0">
                  <a:pos x="768" y="1728"/>
                </a:cxn>
                <a:cxn ang="0">
                  <a:pos x="0" y="1152"/>
                </a:cxn>
              </a:cxnLst>
              <a:rect l="0" t="0" r="r" b="b"/>
              <a:pathLst>
                <a:path w="2224" h="1776">
                  <a:moveTo>
                    <a:pt x="1392" y="0"/>
                  </a:moveTo>
                  <a:cubicBezTo>
                    <a:pt x="1744" y="96"/>
                    <a:pt x="2096" y="192"/>
                    <a:pt x="2160" y="432"/>
                  </a:cubicBezTo>
                  <a:cubicBezTo>
                    <a:pt x="2224" y="672"/>
                    <a:pt x="2008" y="1224"/>
                    <a:pt x="1776" y="1440"/>
                  </a:cubicBezTo>
                  <a:cubicBezTo>
                    <a:pt x="1544" y="1656"/>
                    <a:pt x="1064" y="1776"/>
                    <a:pt x="768" y="1728"/>
                  </a:cubicBezTo>
                  <a:cubicBezTo>
                    <a:pt x="472" y="1680"/>
                    <a:pt x="128" y="1248"/>
                    <a:pt x="0" y="1152"/>
                  </a:cubicBezTo>
                </a:path>
              </a:pathLst>
            </a:custGeom>
            <a:noFill/>
            <a:ln w="28575">
              <a:solidFill>
                <a:schemeClr val="tx1"/>
              </a:solidFill>
              <a:round/>
              <a:headEnd/>
              <a:tailEnd/>
            </a:ln>
            <a:effectLst/>
          </p:spPr>
          <p:txBody>
            <a:bodyPr/>
            <a:lstStyle/>
            <a:p>
              <a:endParaRPr lang="en-GB"/>
            </a:p>
          </p:txBody>
        </p:sp>
        <p:grpSp>
          <p:nvGrpSpPr>
            <p:cNvPr id="32" name="Group 68">
              <a:extLst>
                <a:ext uri="{FF2B5EF4-FFF2-40B4-BE49-F238E27FC236}">
                  <a16:creationId xmlns:a16="http://schemas.microsoft.com/office/drawing/2014/main" id="{CFF1174D-BC35-48E8-8F5D-C34528C5AFDD}"/>
                </a:ext>
              </a:extLst>
            </p:cNvPr>
            <p:cNvGrpSpPr>
              <a:grpSpLocks/>
            </p:cNvGrpSpPr>
            <p:nvPr/>
          </p:nvGrpSpPr>
          <p:grpSpPr bwMode="auto">
            <a:xfrm>
              <a:off x="9232524" y="3035105"/>
              <a:ext cx="175721" cy="163488"/>
              <a:chOff x="3266" y="2016"/>
              <a:chExt cx="158" cy="147"/>
            </a:xfrm>
          </p:grpSpPr>
          <p:sp>
            <p:nvSpPr>
              <p:cNvPr id="54" name="Rectangle 41">
                <a:extLst>
                  <a:ext uri="{FF2B5EF4-FFF2-40B4-BE49-F238E27FC236}">
                    <a16:creationId xmlns:a16="http://schemas.microsoft.com/office/drawing/2014/main" id="{2471327A-3ECB-4B93-904B-1D33738A7AC4}"/>
                  </a:ext>
                </a:extLst>
              </p:cNvPr>
              <p:cNvSpPr>
                <a:spLocks noChangeArrowheads="1"/>
              </p:cNvSpPr>
              <p:nvPr/>
            </p:nvSpPr>
            <p:spPr bwMode="auto">
              <a:xfrm>
                <a:off x="3266" y="2088"/>
                <a:ext cx="158"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55" name="Rectangle 42">
                <a:extLst>
                  <a:ext uri="{FF2B5EF4-FFF2-40B4-BE49-F238E27FC236}">
                    <a16:creationId xmlns:a16="http://schemas.microsoft.com/office/drawing/2014/main" id="{25EFB96B-B544-419B-9F3F-65D8EE23AFC1}"/>
                  </a:ext>
                </a:extLst>
              </p:cNvPr>
              <p:cNvSpPr>
                <a:spLocks noChangeArrowheads="1"/>
              </p:cNvSpPr>
              <p:nvPr/>
            </p:nvSpPr>
            <p:spPr bwMode="auto">
              <a:xfrm>
                <a:off x="3312" y="2016"/>
                <a:ext cx="79"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sp>
          <p:nvSpPr>
            <p:cNvPr id="33" name="Rectangle 48">
              <a:extLst>
                <a:ext uri="{FF2B5EF4-FFF2-40B4-BE49-F238E27FC236}">
                  <a16:creationId xmlns:a16="http://schemas.microsoft.com/office/drawing/2014/main" id="{3642114C-BB4A-4355-9105-FC2C1CE0A444}"/>
                </a:ext>
              </a:extLst>
            </p:cNvPr>
            <p:cNvSpPr>
              <a:spLocks noChangeArrowheads="1"/>
            </p:cNvSpPr>
            <p:nvPr/>
          </p:nvSpPr>
          <p:spPr bwMode="auto">
            <a:xfrm>
              <a:off x="8696463" y="2904982"/>
              <a:ext cx="175721" cy="83412"/>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34" name="Rectangle 49">
              <a:extLst>
                <a:ext uri="{FF2B5EF4-FFF2-40B4-BE49-F238E27FC236}">
                  <a16:creationId xmlns:a16="http://schemas.microsoft.com/office/drawing/2014/main" id="{C202A60E-9C0E-4C45-BCA2-EB6FC78E5B34}"/>
                </a:ext>
              </a:extLst>
            </p:cNvPr>
            <p:cNvSpPr>
              <a:spLocks noChangeArrowheads="1"/>
            </p:cNvSpPr>
            <p:nvPr/>
          </p:nvSpPr>
          <p:spPr bwMode="auto">
            <a:xfrm>
              <a:off x="8749846" y="2821570"/>
              <a:ext cx="87861" cy="83412"/>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nvGrpSpPr>
            <p:cNvPr id="35" name="Group 69">
              <a:extLst>
                <a:ext uri="{FF2B5EF4-FFF2-40B4-BE49-F238E27FC236}">
                  <a16:creationId xmlns:a16="http://schemas.microsoft.com/office/drawing/2014/main" id="{2C96FE11-C502-47E4-8EC8-C799A246F91C}"/>
                </a:ext>
              </a:extLst>
            </p:cNvPr>
            <p:cNvGrpSpPr>
              <a:grpSpLocks/>
            </p:cNvGrpSpPr>
            <p:nvPr/>
          </p:nvGrpSpPr>
          <p:grpSpPr bwMode="auto">
            <a:xfrm>
              <a:off x="10885194" y="3355408"/>
              <a:ext cx="175721" cy="163488"/>
              <a:chOff x="3266" y="2016"/>
              <a:chExt cx="158" cy="147"/>
            </a:xfrm>
          </p:grpSpPr>
          <p:sp>
            <p:nvSpPr>
              <p:cNvPr id="52" name="Rectangle 70">
                <a:extLst>
                  <a:ext uri="{FF2B5EF4-FFF2-40B4-BE49-F238E27FC236}">
                    <a16:creationId xmlns:a16="http://schemas.microsoft.com/office/drawing/2014/main" id="{6F6AA1D7-C9D0-469F-AC43-F994FFF5ABE4}"/>
                  </a:ext>
                </a:extLst>
              </p:cNvPr>
              <p:cNvSpPr>
                <a:spLocks noChangeArrowheads="1"/>
              </p:cNvSpPr>
              <p:nvPr/>
            </p:nvSpPr>
            <p:spPr bwMode="auto">
              <a:xfrm>
                <a:off x="3266" y="2088"/>
                <a:ext cx="158"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53" name="Rectangle 71">
                <a:extLst>
                  <a:ext uri="{FF2B5EF4-FFF2-40B4-BE49-F238E27FC236}">
                    <a16:creationId xmlns:a16="http://schemas.microsoft.com/office/drawing/2014/main" id="{F144B5D2-8DC3-4350-BD0C-845FA9BA29FD}"/>
                  </a:ext>
                </a:extLst>
              </p:cNvPr>
              <p:cNvSpPr>
                <a:spLocks noChangeArrowheads="1"/>
              </p:cNvSpPr>
              <p:nvPr/>
            </p:nvSpPr>
            <p:spPr bwMode="auto">
              <a:xfrm>
                <a:off x="3312" y="2016"/>
                <a:ext cx="79"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grpSp>
          <p:nvGrpSpPr>
            <p:cNvPr id="36" name="Group 76">
              <a:extLst>
                <a:ext uri="{FF2B5EF4-FFF2-40B4-BE49-F238E27FC236}">
                  <a16:creationId xmlns:a16="http://schemas.microsoft.com/office/drawing/2014/main" id="{4039D94A-A713-486E-98F7-4ED6B24260D9}"/>
                </a:ext>
              </a:extLst>
            </p:cNvPr>
            <p:cNvGrpSpPr>
              <a:grpSpLocks/>
            </p:cNvGrpSpPr>
            <p:nvPr/>
          </p:nvGrpSpPr>
          <p:grpSpPr bwMode="auto">
            <a:xfrm>
              <a:off x="9817520" y="3729093"/>
              <a:ext cx="224656" cy="216871"/>
              <a:chOff x="3542" y="2877"/>
              <a:chExt cx="202" cy="195"/>
            </a:xfrm>
          </p:grpSpPr>
          <p:sp>
            <p:nvSpPr>
              <p:cNvPr id="48" name="Rectangle 40">
                <a:extLst>
                  <a:ext uri="{FF2B5EF4-FFF2-40B4-BE49-F238E27FC236}">
                    <a16:creationId xmlns:a16="http://schemas.microsoft.com/office/drawing/2014/main" id="{0E2A9383-A95C-466B-94E8-7D3585041296}"/>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9" name="Rectangle 72">
                <a:extLst>
                  <a:ext uri="{FF2B5EF4-FFF2-40B4-BE49-F238E27FC236}">
                    <a16:creationId xmlns:a16="http://schemas.microsoft.com/office/drawing/2014/main" id="{81A1DC43-B34B-46AF-A043-8E63C63FC038}"/>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50" name="Oval 73">
                <a:extLst>
                  <a:ext uri="{FF2B5EF4-FFF2-40B4-BE49-F238E27FC236}">
                    <a16:creationId xmlns:a16="http://schemas.microsoft.com/office/drawing/2014/main" id="{BDBD22DB-7BC0-4570-A1DE-FC9A05BA95A1}"/>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51" name="Oval 74">
                <a:extLst>
                  <a:ext uri="{FF2B5EF4-FFF2-40B4-BE49-F238E27FC236}">
                    <a16:creationId xmlns:a16="http://schemas.microsoft.com/office/drawing/2014/main" id="{23399671-AB62-429A-A070-AD33365796C0}"/>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grpSp>
          <p:nvGrpSpPr>
            <p:cNvPr id="37" name="Group 79">
              <a:extLst>
                <a:ext uri="{FF2B5EF4-FFF2-40B4-BE49-F238E27FC236}">
                  <a16:creationId xmlns:a16="http://schemas.microsoft.com/office/drawing/2014/main" id="{3CB633CE-E140-4395-B81D-5B49B7B92E16}"/>
                </a:ext>
              </a:extLst>
            </p:cNvPr>
            <p:cNvGrpSpPr>
              <a:grpSpLocks/>
            </p:cNvGrpSpPr>
            <p:nvPr/>
          </p:nvGrpSpPr>
          <p:grpSpPr bwMode="auto">
            <a:xfrm>
              <a:off x="10191206" y="2341117"/>
              <a:ext cx="224656" cy="216871"/>
              <a:chOff x="3542" y="2877"/>
              <a:chExt cx="202" cy="195"/>
            </a:xfrm>
          </p:grpSpPr>
          <p:sp>
            <p:nvSpPr>
              <p:cNvPr id="44" name="Rectangle 80">
                <a:extLst>
                  <a:ext uri="{FF2B5EF4-FFF2-40B4-BE49-F238E27FC236}">
                    <a16:creationId xmlns:a16="http://schemas.microsoft.com/office/drawing/2014/main" id="{29937611-028E-4543-ADDF-2AEC98CF294A}"/>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5" name="Rectangle 81">
                <a:extLst>
                  <a:ext uri="{FF2B5EF4-FFF2-40B4-BE49-F238E27FC236}">
                    <a16:creationId xmlns:a16="http://schemas.microsoft.com/office/drawing/2014/main" id="{B6DDAA5D-8ABF-4B0F-951C-2FC69BFB6CBB}"/>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6" name="Oval 82">
                <a:extLst>
                  <a:ext uri="{FF2B5EF4-FFF2-40B4-BE49-F238E27FC236}">
                    <a16:creationId xmlns:a16="http://schemas.microsoft.com/office/drawing/2014/main" id="{35BF6506-7797-40C0-AE07-4AC1DB9B2C1C}"/>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47" name="Oval 83">
                <a:extLst>
                  <a:ext uri="{FF2B5EF4-FFF2-40B4-BE49-F238E27FC236}">
                    <a16:creationId xmlns:a16="http://schemas.microsoft.com/office/drawing/2014/main" id="{EE95BCDF-7A6A-4AF4-97DA-E338799F738B}"/>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grpSp>
          <p:nvGrpSpPr>
            <p:cNvPr id="38" name="Group 84">
              <a:extLst>
                <a:ext uri="{FF2B5EF4-FFF2-40B4-BE49-F238E27FC236}">
                  <a16:creationId xmlns:a16="http://schemas.microsoft.com/office/drawing/2014/main" id="{9CD1E93B-BC10-488C-B781-9F0B37AA81D8}"/>
                </a:ext>
              </a:extLst>
            </p:cNvPr>
            <p:cNvGrpSpPr>
              <a:grpSpLocks/>
            </p:cNvGrpSpPr>
            <p:nvPr/>
          </p:nvGrpSpPr>
          <p:grpSpPr bwMode="auto">
            <a:xfrm>
              <a:off x="10511508" y="3889245"/>
              <a:ext cx="224656" cy="216871"/>
              <a:chOff x="3542" y="2877"/>
              <a:chExt cx="202" cy="195"/>
            </a:xfrm>
          </p:grpSpPr>
          <p:sp>
            <p:nvSpPr>
              <p:cNvPr id="40" name="Rectangle 85">
                <a:extLst>
                  <a:ext uri="{FF2B5EF4-FFF2-40B4-BE49-F238E27FC236}">
                    <a16:creationId xmlns:a16="http://schemas.microsoft.com/office/drawing/2014/main" id="{79AC3F3D-1A9F-46FF-AC26-64831B9FA644}"/>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1" name="Rectangle 86">
                <a:extLst>
                  <a:ext uri="{FF2B5EF4-FFF2-40B4-BE49-F238E27FC236}">
                    <a16:creationId xmlns:a16="http://schemas.microsoft.com/office/drawing/2014/main" id="{EA4034E6-46BE-499C-8287-012B8FA3F9A5}"/>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2" name="Oval 87">
                <a:extLst>
                  <a:ext uri="{FF2B5EF4-FFF2-40B4-BE49-F238E27FC236}">
                    <a16:creationId xmlns:a16="http://schemas.microsoft.com/office/drawing/2014/main" id="{3F1101A0-E229-4E3D-9CAB-A91381CA1004}"/>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43" name="Oval 88">
                <a:extLst>
                  <a:ext uri="{FF2B5EF4-FFF2-40B4-BE49-F238E27FC236}">
                    <a16:creationId xmlns:a16="http://schemas.microsoft.com/office/drawing/2014/main" id="{142B4A7F-0593-48E0-9444-14503FD2126A}"/>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cxnSp>
          <p:nvCxnSpPr>
            <p:cNvPr id="39" name="Straight Connector 38">
              <a:extLst>
                <a:ext uri="{FF2B5EF4-FFF2-40B4-BE49-F238E27FC236}">
                  <a16:creationId xmlns:a16="http://schemas.microsoft.com/office/drawing/2014/main" id="{4C5599C3-565C-40B3-890A-7E674D81166A}"/>
                </a:ext>
              </a:extLst>
            </p:cNvPr>
            <p:cNvCxnSpPr>
              <a:stCxn id="11" idx="5"/>
              <a:endCxn id="14" idx="2"/>
            </p:cNvCxnSpPr>
            <p:nvPr/>
          </p:nvCxnSpPr>
          <p:spPr>
            <a:xfrm>
              <a:off x="8862974" y="3598360"/>
              <a:ext cx="457411" cy="498303"/>
            </a:xfrm>
            <a:prstGeom prst="line">
              <a:avLst/>
            </a:prstGeom>
            <a:ln w="28575"/>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99817009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7C5D0-5478-426F-BF15-1B81CD066A7A}"/>
              </a:ext>
            </a:extLst>
          </p:cNvPr>
          <p:cNvSpPr>
            <a:spLocks noGrp="1"/>
          </p:cNvSpPr>
          <p:nvPr>
            <p:ph type="title"/>
          </p:nvPr>
        </p:nvSpPr>
        <p:spPr/>
        <p:txBody>
          <a:bodyPr/>
          <a:lstStyle/>
          <a:p>
            <a:r>
              <a:rPr lang="en-GB" dirty="0"/>
              <a:t>Pattern Databases</a:t>
            </a:r>
          </a:p>
        </p:txBody>
      </p:sp>
      <p:sp>
        <p:nvSpPr>
          <p:cNvPr id="3" name="Content Placeholder 2">
            <a:extLst>
              <a:ext uri="{FF2B5EF4-FFF2-40B4-BE49-F238E27FC236}">
                <a16:creationId xmlns:a16="http://schemas.microsoft.com/office/drawing/2014/main" id="{558B5B05-8640-475D-B56A-324052A353FB}"/>
              </a:ext>
            </a:extLst>
          </p:cNvPr>
          <p:cNvSpPr>
            <a:spLocks noGrp="1"/>
          </p:cNvSpPr>
          <p:nvPr>
            <p:ph sz="quarter" idx="12"/>
          </p:nvPr>
        </p:nvSpPr>
        <p:spPr/>
        <p:txBody>
          <a:bodyPr>
            <a:normAutofit/>
          </a:bodyPr>
          <a:lstStyle/>
          <a:p>
            <a:r>
              <a:rPr lang="en-GB" dirty="0"/>
              <a:t>Problem: Planning is </a:t>
            </a:r>
            <a:r>
              <a:rPr lang="en-GB" dirty="0">
                <a:solidFill>
                  <a:schemeClr val="tx1"/>
                </a:solidFill>
              </a:rPr>
              <a:t>hard and expensive.</a:t>
            </a:r>
          </a:p>
          <a:p>
            <a:pPr lvl="2"/>
            <a:r>
              <a:rPr lang="en-GB" dirty="0"/>
              <a:t>We want to find a way to speed up our </a:t>
            </a:r>
            <a:r>
              <a:rPr lang="en-GB" b="1" dirty="0"/>
              <a:t>exploration</a:t>
            </a:r>
            <a:r>
              <a:rPr lang="en-GB" dirty="0"/>
              <a:t> of the search space.</a:t>
            </a:r>
            <a:br>
              <a:rPr lang="en-GB" dirty="0"/>
            </a:br>
            <a:endParaRPr lang="en-GB" dirty="0"/>
          </a:p>
          <a:p>
            <a:r>
              <a:rPr lang="en-GB" dirty="0"/>
              <a:t>Solution: Store solution costs for </a:t>
            </a:r>
            <a:r>
              <a:rPr lang="en-GB" dirty="0">
                <a:solidFill>
                  <a:schemeClr val="tx1"/>
                </a:solidFill>
              </a:rPr>
              <a:t>sub-problems within the search space</a:t>
            </a:r>
            <a:r>
              <a:rPr lang="en-GB" dirty="0"/>
              <a:t>.</a:t>
            </a:r>
            <a:br>
              <a:rPr lang="en-GB" dirty="0"/>
            </a:br>
            <a:endParaRPr lang="en-GB" dirty="0"/>
          </a:p>
          <a:p>
            <a:r>
              <a:rPr lang="en-GB" dirty="0"/>
              <a:t>Why?</a:t>
            </a:r>
          </a:p>
          <a:p>
            <a:pPr lvl="2"/>
            <a:r>
              <a:rPr lang="en-GB" b="1" dirty="0"/>
              <a:t>Solution costs to sub-problems </a:t>
            </a:r>
            <a:r>
              <a:rPr lang="en-GB" dirty="0"/>
              <a:t>will provide an </a:t>
            </a:r>
            <a:r>
              <a:rPr lang="en-GB" b="1" dirty="0"/>
              <a:t>admissible heuristic </a:t>
            </a:r>
            <a:r>
              <a:rPr lang="en-GB" dirty="0"/>
              <a:t>to solve the actual problem.  </a:t>
            </a:r>
          </a:p>
          <a:p>
            <a:pPr lvl="2"/>
            <a:r>
              <a:rPr lang="en-GB" dirty="0"/>
              <a:t>Heuristic calculation becomes </a:t>
            </a:r>
            <a:r>
              <a:rPr lang="en-GB" b="1" dirty="0"/>
              <a:t>very fast </a:t>
            </a:r>
            <a:r>
              <a:rPr lang="en-GB" dirty="0"/>
              <a:t>(database lookup).</a:t>
            </a:r>
            <a:br>
              <a:rPr lang="en-GB" dirty="0"/>
            </a:br>
            <a:endParaRPr lang="en-GB" dirty="0"/>
          </a:p>
          <a:p>
            <a:r>
              <a:rPr lang="en-GB" dirty="0"/>
              <a:t>How?: </a:t>
            </a:r>
          </a:p>
          <a:p>
            <a:pPr lvl="2"/>
            <a:r>
              <a:rPr lang="en-GB" b="1" dirty="0"/>
              <a:t>Searching backwards</a:t>
            </a:r>
            <a:r>
              <a:rPr lang="en-GB" dirty="0"/>
              <a:t> from the goal, record </a:t>
            </a:r>
            <a:r>
              <a:rPr lang="en-GB" b="1" dirty="0"/>
              <a:t>costs of states</a:t>
            </a:r>
            <a:r>
              <a:rPr lang="en-GB" dirty="0"/>
              <a:t>.</a:t>
            </a:r>
          </a:p>
          <a:p>
            <a:pPr lvl="2"/>
            <a:r>
              <a:rPr lang="en-GB" dirty="0"/>
              <a:t>An </a:t>
            </a:r>
            <a:r>
              <a:rPr lang="en-GB" b="1" dirty="0"/>
              <a:t>expensive</a:t>
            </a:r>
            <a:r>
              <a:rPr lang="en-GB" dirty="0"/>
              <a:t> albeit </a:t>
            </a:r>
            <a:r>
              <a:rPr lang="en-GB" b="1" dirty="0"/>
              <a:t>one-time</a:t>
            </a:r>
            <a:r>
              <a:rPr lang="en-GB" dirty="0"/>
              <a:t> calculation.</a:t>
            </a:r>
          </a:p>
        </p:txBody>
      </p:sp>
    </p:spTree>
    <p:extLst>
      <p:ext uri="{BB962C8B-B14F-4D97-AF65-F5344CB8AC3E}">
        <p14:creationId xmlns:p14="http://schemas.microsoft.com/office/powerpoint/2010/main" val="16267527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57A3D5B-DBAF-4DB5-84AC-04C4D74C4B89}"/>
              </a:ext>
            </a:extLst>
          </p:cNvPr>
          <p:cNvSpPr>
            <a:spLocks noGrp="1" noChangeArrowheads="1"/>
          </p:cNvSpPr>
          <p:nvPr>
            <p:ph type="title"/>
          </p:nvPr>
        </p:nvSpPr>
        <p:spPr/>
        <p:txBody>
          <a:bodyPr/>
          <a:lstStyle/>
          <a:p>
            <a:r>
              <a:rPr lang="en-GB" altLang="en-US" dirty="0"/>
              <a:t>Why Heuristics for Sub-Problems?</a:t>
            </a:r>
          </a:p>
        </p:txBody>
      </p:sp>
      <p:sp>
        <p:nvSpPr>
          <p:cNvPr id="11268" name="Rectangle 24">
            <a:extLst>
              <a:ext uri="{FF2B5EF4-FFF2-40B4-BE49-F238E27FC236}">
                <a16:creationId xmlns:a16="http://schemas.microsoft.com/office/drawing/2014/main" id="{74BF8515-33D1-4292-BCC9-72FF6CBD76C5}"/>
              </a:ext>
            </a:extLst>
          </p:cNvPr>
          <p:cNvSpPr>
            <a:spLocks noChangeArrowheads="1"/>
          </p:cNvSpPr>
          <p:nvPr/>
        </p:nvSpPr>
        <p:spPr bwMode="auto">
          <a:xfrm>
            <a:off x="2971570" y="1828150"/>
            <a:ext cx="2439072" cy="2439072"/>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905"/>
          </a:p>
        </p:txBody>
      </p:sp>
      <p:sp>
        <p:nvSpPr>
          <p:cNvPr id="11269" name="Rectangle 25">
            <a:extLst>
              <a:ext uri="{FF2B5EF4-FFF2-40B4-BE49-F238E27FC236}">
                <a16:creationId xmlns:a16="http://schemas.microsoft.com/office/drawing/2014/main" id="{6E8E6909-B593-45D4-B350-D9D8743FF355}"/>
              </a:ext>
            </a:extLst>
          </p:cNvPr>
          <p:cNvSpPr>
            <a:spLocks noChangeArrowheads="1"/>
          </p:cNvSpPr>
          <p:nvPr/>
        </p:nvSpPr>
        <p:spPr bwMode="auto">
          <a:xfrm>
            <a:off x="6781360" y="1828150"/>
            <a:ext cx="2439072" cy="2439072"/>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905"/>
          </a:p>
        </p:txBody>
      </p:sp>
      <p:sp>
        <p:nvSpPr>
          <p:cNvPr id="11270" name="Rectangle 26">
            <a:extLst>
              <a:ext uri="{FF2B5EF4-FFF2-40B4-BE49-F238E27FC236}">
                <a16:creationId xmlns:a16="http://schemas.microsoft.com/office/drawing/2014/main" id="{DC38C7BA-860D-4A2E-96D3-73F7F5D9CAE5}"/>
              </a:ext>
            </a:extLst>
          </p:cNvPr>
          <p:cNvSpPr>
            <a:spLocks noChangeArrowheads="1"/>
          </p:cNvSpPr>
          <p:nvPr/>
        </p:nvSpPr>
        <p:spPr bwMode="auto">
          <a:xfrm>
            <a:off x="6858631" y="1903742"/>
            <a:ext cx="2284530" cy="2286209"/>
          </a:xfrm>
          <a:prstGeom prst="rect">
            <a:avLst/>
          </a:prstGeom>
          <a:solidFill>
            <a:srgbClr val="DDDDDD"/>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905"/>
          </a:p>
        </p:txBody>
      </p:sp>
      <p:sp>
        <p:nvSpPr>
          <p:cNvPr id="11271" name="Rectangle 27">
            <a:extLst>
              <a:ext uri="{FF2B5EF4-FFF2-40B4-BE49-F238E27FC236}">
                <a16:creationId xmlns:a16="http://schemas.microsoft.com/office/drawing/2014/main" id="{F2A5732F-06CD-40F0-9DB2-D760427566FA}"/>
              </a:ext>
            </a:extLst>
          </p:cNvPr>
          <p:cNvSpPr>
            <a:spLocks noChangeArrowheads="1"/>
          </p:cNvSpPr>
          <p:nvPr/>
        </p:nvSpPr>
        <p:spPr bwMode="auto">
          <a:xfrm>
            <a:off x="3048841" y="1903742"/>
            <a:ext cx="2284530" cy="2286209"/>
          </a:xfrm>
          <a:prstGeom prst="rect">
            <a:avLst/>
          </a:prstGeom>
          <a:solidFill>
            <a:srgbClr val="DDDDDD"/>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905"/>
          </a:p>
        </p:txBody>
      </p:sp>
      <p:sp>
        <p:nvSpPr>
          <p:cNvPr id="11272" name="AutoShape 28">
            <a:extLst>
              <a:ext uri="{FF2B5EF4-FFF2-40B4-BE49-F238E27FC236}">
                <a16:creationId xmlns:a16="http://schemas.microsoft.com/office/drawing/2014/main" id="{45D95B74-289C-4311-9531-7AF7764A774C}"/>
              </a:ext>
            </a:extLst>
          </p:cNvPr>
          <p:cNvSpPr>
            <a:spLocks noChangeArrowheads="1"/>
          </p:cNvSpPr>
          <p:nvPr/>
        </p:nvSpPr>
        <p:spPr bwMode="auto">
          <a:xfrm>
            <a:off x="8382210" y="342900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dirty="0"/>
              <a:t>8</a:t>
            </a:r>
          </a:p>
        </p:txBody>
      </p:sp>
      <p:sp>
        <p:nvSpPr>
          <p:cNvPr id="11273" name="AutoShape 29">
            <a:extLst>
              <a:ext uri="{FF2B5EF4-FFF2-40B4-BE49-F238E27FC236}">
                <a16:creationId xmlns:a16="http://schemas.microsoft.com/office/drawing/2014/main" id="{ECE024E5-AAF4-4B4B-A4A6-FEC0FDDFF081}"/>
              </a:ext>
            </a:extLst>
          </p:cNvPr>
          <p:cNvSpPr>
            <a:spLocks noChangeArrowheads="1"/>
          </p:cNvSpPr>
          <p:nvPr/>
        </p:nvSpPr>
        <p:spPr bwMode="auto">
          <a:xfrm>
            <a:off x="7619580" y="342900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dirty="0"/>
              <a:t>7</a:t>
            </a:r>
          </a:p>
        </p:txBody>
      </p:sp>
      <p:sp>
        <p:nvSpPr>
          <p:cNvPr id="11274" name="AutoShape 30">
            <a:extLst>
              <a:ext uri="{FF2B5EF4-FFF2-40B4-BE49-F238E27FC236}">
                <a16:creationId xmlns:a16="http://schemas.microsoft.com/office/drawing/2014/main" id="{AFF9AF6A-CA07-4184-813D-B296D5A33FA2}"/>
              </a:ext>
            </a:extLst>
          </p:cNvPr>
          <p:cNvSpPr>
            <a:spLocks noChangeArrowheads="1"/>
          </p:cNvSpPr>
          <p:nvPr/>
        </p:nvSpPr>
        <p:spPr bwMode="auto">
          <a:xfrm>
            <a:off x="6858631" y="3429002"/>
            <a:ext cx="760950"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dirty="0"/>
              <a:t>6</a:t>
            </a:r>
          </a:p>
        </p:txBody>
      </p:sp>
      <p:sp>
        <p:nvSpPr>
          <p:cNvPr id="11275" name="AutoShape 31">
            <a:extLst>
              <a:ext uri="{FF2B5EF4-FFF2-40B4-BE49-F238E27FC236}">
                <a16:creationId xmlns:a16="http://schemas.microsoft.com/office/drawing/2014/main" id="{185772BF-A13B-477D-A604-8D69BD4DA30E}"/>
              </a:ext>
            </a:extLst>
          </p:cNvPr>
          <p:cNvSpPr>
            <a:spLocks noChangeArrowheads="1"/>
          </p:cNvSpPr>
          <p:nvPr/>
        </p:nvSpPr>
        <p:spPr bwMode="auto">
          <a:xfrm>
            <a:off x="8382210" y="266637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dirty="0"/>
              <a:t>5</a:t>
            </a:r>
          </a:p>
        </p:txBody>
      </p:sp>
      <p:sp>
        <p:nvSpPr>
          <p:cNvPr id="11276" name="AutoShape 32">
            <a:extLst>
              <a:ext uri="{FF2B5EF4-FFF2-40B4-BE49-F238E27FC236}">
                <a16:creationId xmlns:a16="http://schemas.microsoft.com/office/drawing/2014/main" id="{83BA8A7B-E0DA-4B22-8056-FA152217A678}"/>
              </a:ext>
            </a:extLst>
          </p:cNvPr>
          <p:cNvSpPr>
            <a:spLocks noChangeArrowheads="1"/>
          </p:cNvSpPr>
          <p:nvPr/>
        </p:nvSpPr>
        <p:spPr bwMode="auto">
          <a:xfrm>
            <a:off x="7619580" y="266637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4</a:t>
            </a:r>
          </a:p>
        </p:txBody>
      </p:sp>
      <p:sp>
        <p:nvSpPr>
          <p:cNvPr id="11277" name="AutoShape 33">
            <a:extLst>
              <a:ext uri="{FF2B5EF4-FFF2-40B4-BE49-F238E27FC236}">
                <a16:creationId xmlns:a16="http://schemas.microsoft.com/office/drawing/2014/main" id="{D184C64A-D22D-4C82-B702-7E83B536E14D}"/>
              </a:ext>
            </a:extLst>
          </p:cNvPr>
          <p:cNvSpPr>
            <a:spLocks noChangeArrowheads="1"/>
          </p:cNvSpPr>
          <p:nvPr/>
        </p:nvSpPr>
        <p:spPr bwMode="auto">
          <a:xfrm>
            <a:off x="6858631" y="2666372"/>
            <a:ext cx="760950"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3</a:t>
            </a:r>
          </a:p>
        </p:txBody>
      </p:sp>
      <p:sp>
        <p:nvSpPr>
          <p:cNvPr id="11278" name="AutoShape 34">
            <a:extLst>
              <a:ext uri="{FF2B5EF4-FFF2-40B4-BE49-F238E27FC236}">
                <a16:creationId xmlns:a16="http://schemas.microsoft.com/office/drawing/2014/main" id="{1C0DAD9D-C201-456E-A61A-BDAB230DA660}"/>
              </a:ext>
            </a:extLst>
          </p:cNvPr>
          <p:cNvSpPr>
            <a:spLocks noChangeArrowheads="1"/>
          </p:cNvSpPr>
          <p:nvPr/>
        </p:nvSpPr>
        <p:spPr bwMode="auto">
          <a:xfrm>
            <a:off x="8382210" y="190374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2</a:t>
            </a:r>
          </a:p>
        </p:txBody>
      </p:sp>
      <p:sp>
        <p:nvSpPr>
          <p:cNvPr id="11279" name="AutoShape 35">
            <a:extLst>
              <a:ext uri="{FF2B5EF4-FFF2-40B4-BE49-F238E27FC236}">
                <a16:creationId xmlns:a16="http://schemas.microsoft.com/office/drawing/2014/main" id="{5D4248B4-36E7-48FD-9418-12288FE8B499}"/>
              </a:ext>
            </a:extLst>
          </p:cNvPr>
          <p:cNvSpPr>
            <a:spLocks noChangeArrowheads="1"/>
          </p:cNvSpPr>
          <p:nvPr/>
        </p:nvSpPr>
        <p:spPr bwMode="auto">
          <a:xfrm>
            <a:off x="7619580" y="190374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1</a:t>
            </a:r>
          </a:p>
        </p:txBody>
      </p:sp>
      <p:sp>
        <p:nvSpPr>
          <p:cNvPr id="11280" name="AutoShape 36">
            <a:extLst>
              <a:ext uri="{FF2B5EF4-FFF2-40B4-BE49-F238E27FC236}">
                <a16:creationId xmlns:a16="http://schemas.microsoft.com/office/drawing/2014/main" id="{092FEEB5-4CA4-4138-A0AC-BDD00EAEE694}"/>
              </a:ext>
            </a:extLst>
          </p:cNvPr>
          <p:cNvSpPr>
            <a:spLocks noChangeArrowheads="1"/>
          </p:cNvSpPr>
          <p:nvPr/>
        </p:nvSpPr>
        <p:spPr bwMode="auto">
          <a:xfrm>
            <a:off x="4572420" y="342900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1</a:t>
            </a:r>
          </a:p>
        </p:txBody>
      </p:sp>
      <p:sp>
        <p:nvSpPr>
          <p:cNvPr id="11281" name="AutoShape 37">
            <a:extLst>
              <a:ext uri="{FF2B5EF4-FFF2-40B4-BE49-F238E27FC236}">
                <a16:creationId xmlns:a16="http://schemas.microsoft.com/office/drawing/2014/main" id="{3E0B5112-F29F-45C4-A24E-C72820BA80F9}"/>
              </a:ext>
            </a:extLst>
          </p:cNvPr>
          <p:cNvSpPr>
            <a:spLocks noChangeArrowheads="1"/>
          </p:cNvSpPr>
          <p:nvPr/>
        </p:nvSpPr>
        <p:spPr bwMode="auto">
          <a:xfrm>
            <a:off x="3809790" y="342900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3</a:t>
            </a:r>
          </a:p>
        </p:txBody>
      </p:sp>
      <p:sp>
        <p:nvSpPr>
          <p:cNvPr id="11282" name="AutoShape 38">
            <a:extLst>
              <a:ext uri="{FF2B5EF4-FFF2-40B4-BE49-F238E27FC236}">
                <a16:creationId xmlns:a16="http://schemas.microsoft.com/office/drawing/2014/main" id="{C5750F30-3ED4-41FB-B22E-81BD3EB4185A}"/>
              </a:ext>
            </a:extLst>
          </p:cNvPr>
          <p:cNvSpPr>
            <a:spLocks noChangeArrowheads="1"/>
          </p:cNvSpPr>
          <p:nvPr/>
        </p:nvSpPr>
        <p:spPr bwMode="auto">
          <a:xfrm>
            <a:off x="3048841" y="3429002"/>
            <a:ext cx="760950"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dirty="0"/>
              <a:t>5</a:t>
            </a:r>
          </a:p>
        </p:txBody>
      </p:sp>
      <p:sp>
        <p:nvSpPr>
          <p:cNvPr id="11283" name="AutoShape 39">
            <a:extLst>
              <a:ext uri="{FF2B5EF4-FFF2-40B4-BE49-F238E27FC236}">
                <a16:creationId xmlns:a16="http://schemas.microsoft.com/office/drawing/2014/main" id="{221631CF-DA47-42B0-BE00-1CE69F0E9984}"/>
              </a:ext>
            </a:extLst>
          </p:cNvPr>
          <p:cNvSpPr>
            <a:spLocks noChangeArrowheads="1"/>
          </p:cNvSpPr>
          <p:nvPr/>
        </p:nvSpPr>
        <p:spPr bwMode="auto">
          <a:xfrm>
            <a:off x="4572420" y="266637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dirty="0"/>
              <a:t>7</a:t>
            </a:r>
          </a:p>
        </p:txBody>
      </p:sp>
      <p:sp>
        <p:nvSpPr>
          <p:cNvPr id="11284" name="AutoShape 40">
            <a:extLst>
              <a:ext uri="{FF2B5EF4-FFF2-40B4-BE49-F238E27FC236}">
                <a16:creationId xmlns:a16="http://schemas.microsoft.com/office/drawing/2014/main" id="{507EE142-FEC7-480F-9814-1A7A6E0EF92B}"/>
              </a:ext>
            </a:extLst>
          </p:cNvPr>
          <p:cNvSpPr>
            <a:spLocks noChangeArrowheads="1"/>
          </p:cNvSpPr>
          <p:nvPr/>
        </p:nvSpPr>
        <p:spPr bwMode="auto">
          <a:xfrm>
            <a:off x="3048841" y="2666372"/>
            <a:ext cx="760950"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dirty="0"/>
              <a:t>8</a:t>
            </a:r>
          </a:p>
        </p:txBody>
      </p:sp>
      <p:sp>
        <p:nvSpPr>
          <p:cNvPr id="11285" name="AutoShape 41">
            <a:extLst>
              <a:ext uri="{FF2B5EF4-FFF2-40B4-BE49-F238E27FC236}">
                <a16:creationId xmlns:a16="http://schemas.microsoft.com/office/drawing/2014/main" id="{6C454BBF-F0FE-4CEA-BF5E-A4FAAD50590C}"/>
              </a:ext>
            </a:extLst>
          </p:cNvPr>
          <p:cNvSpPr>
            <a:spLocks noChangeArrowheads="1"/>
          </p:cNvSpPr>
          <p:nvPr/>
        </p:nvSpPr>
        <p:spPr bwMode="auto">
          <a:xfrm>
            <a:off x="4572420" y="190374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4</a:t>
            </a:r>
          </a:p>
        </p:txBody>
      </p:sp>
      <p:sp>
        <p:nvSpPr>
          <p:cNvPr id="11286" name="AutoShape 42">
            <a:extLst>
              <a:ext uri="{FF2B5EF4-FFF2-40B4-BE49-F238E27FC236}">
                <a16:creationId xmlns:a16="http://schemas.microsoft.com/office/drawing/2014/main" id="{2FFB30D3-493C-4BF8-A7EE-EB994EEE7B84}"/>
              </a:ext>
            </a:extLst>
          </p:cNvPr>
          <p:cNvSpPr>
            <a:spLocks noChangeArrowheads="1"/>
          </p:cNvSpPr>
          <p:nvPr/>
        </p:nvSpPr>
        <p:spPr bwMode="auto">
          <a:xfrm>
            <a:off x="3809790" y="190374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2</a:t>
            </a:r>
          </a:p>
        </p:txBody>
      </p:sp>
      <p:sp>
        <p:nvSpPr>
          <p:cNvPr id="11287" name="AutoShape 43">
            <a:extLst>
              <a:ext uri="{FF2B5EF4-FFF2-40B4-BE49-F238E27FC236}">
                <a16:creationId xmlns:a16="http://schemas.microsoft.com/office/drawing/2014/main" id="{0C2BCC8D-D284-4B29-92D0-05A3D99F8598}"/>
              </a:ext>
            </a:extLst>
          </p:cNvPr>
          <p:cNvSpPr>
            <a:spLocks noChangeArrowheads="1"/>
          </p:cNvSpPr>
          <p:nvPr/>
        </p:nvSpPr>
        <p:spPr bwMode="auto">
          <a:xfrm>
            <a:off x="3048841" y="1903742"/>
            <a:ext cx="760950"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dirty="0"/>
              <a:t>6</a:t>
            </a:r>
          </a:p>
        </p:txBody>
      </p:sp>
      <p:sp>
        <p:nvSpPr>
          <p:cNvPr id="3" name="Content Placeholder 2">
            <a:extLst>
              <a:ext uri="{FF2B5EF4-FFF2-40B4-BE49-F238E27FC236}">
                <a16:creationId xmlns:a16="http://schemas.microsoft.com/office/drawing/2014/main" id="{95EC908B-DD77-4258-8D10-6B8FA4CC911D}"/>
              </a:ext>
            </a:extLst>
          </p:cNvPr>
          <p:cNvSpPr>
            <a:spLocks noGrp="1"/>
          </p:cNvSpPr>
          <p:nvPr>
            <p:ph sz="quarter" idx="12"/>
          </p:nvPr>
        </p:nvSpPr>
        <p:spPr/>
        <p:txBody>
          <a:bodyPr/>
          <a:lstStyle/>
          <a:p>
            <a:endParaRPr lang="en-GB"/>
          </a:p>
        </p:txBody>
      </p:sp>
      <p:sp>
        <p:nvSpPr>
          <p:cNvPr id="4" name="TextBox 3">
            <a:extLst>
              <a:ext uri="{FF2B5EF4-FFF2-40B4-BE49-F238E27FC236}">
                <a16:creationId xmlns:a16="http://schemas.microsoft.com/office/drawing/2014/main" id="{CCFE34BC-1AB8-4710-A0E7-D463EE4E2A91}"/>
              </a:ext>
            </a:extLst>
          </p:cNvPr>
          <p:cNvSpPr txBox="1"/>
          <p:nvPr/>
        </p:nvSpPr>
        <p:spPr>
          <a:xfrm>
            <a:off x="8055002" y="135034"/>
            <a:ext cx="3849131" cy="430887"/>
          </a:xfrm>
          <a:prstGeom prst="rect">
            <a:avLst/>
          </a:prstGeom>
          <a:noFill/>
        </p:spPr>
        <p:txBody>
          <a:bodyPr wrap="none" rtlCol="0">
            <a:spAutoFit/>
          </a:bodyPr>
          <a:lstStyle/>
          <a:p>
            <a:pPr algn="r"/>
            <a:r>
              <a:rPr lang="en-GB" sz="1100" dirty="0"/>
              <a:t>Image Credit: </a:t>
            </a:r>
            <a:r>
              <a:rPr lang="en-GB" sz="1100" b="1" dirty="0"/>
              <a:t>“</a:t>
            </a:r>
            <a:r>
              <a:rPr lang="en-GB" sz="1100" b="1" dirty="0" err="1"/>
              <a:t>Graphplan</a:t>
            </a:r>
            <a:r>
              <a:rPr lang="en-GB" sz="1100" b="1" dirty="0"/>
              <a:t> and Advanced Heuristics”</a:t>
            </a:r>
          </a:p>
          <a:p>
            <a:pPr algn="r"/>
            <a:r>
              <a:rPr lang="en-GB" sz="1100" dirty="0"/>
              <a:t>A. Tate and G. </a:t>
            </a:r>
            <a:r>
              <a:rPr lang="en-GB" sz="1100" dirty="0" err="1"/>
              <a:t>Wickler</a:t>
            </a:r>
            <a:r>
              <a:rPr lang="en-GB" sz="1100" dirty="0"/>
              <a:t>, </a:t>
            </a:r>
            <a:r>
              <a:rPr lang="en-GB" sz="1100" dirty="0">
                <a:hlinkClick r:id="rId3"/>
              </a:rPr>
              <a:t>AIPLAN</a:t>
            </a:r>
            <a:r>
              <a:rPr lang="en-GB" sz="1100" dirty="0"/>
              <a:t>, 2014</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57A3D5B-DBAF-4DB5-84AC-04C4D74C4B89}"/>
              </a:ext>
            </a:extLst>
          </p:cNvPr>
          <p:cNvSpPr>
            <a:spLocks noGrp="1" noChangeArrowheads="1"/>
          </p:cNvSpPr>
          <p:nvPr>
            <p:ph type="title"/>
          </p:nvPr>
        </p:nvSpPr>
        <p:spPr/>
        <p:txBody>
          <a:bodyPr/>
          <a:lstStyle/>
          <a:p>
            <a:r>
              <a:rPr lang="en-GB" altLang="en-US"/>
              <a:t>Sub-Problems and Heuristics</a:t>
            </a:r>
          </a:p>
        </p:txBody>
      </p:sp>
      <p:grpSp>
        <p:nvGrpSpPr>
          <p:cNvPr id="5" name="Group 4">
            <a:extLst>
              <a:ext uri="{FF2B5EF4-FFF2-40B4-BE49-F238E27FC236}">
                <a16:creationId xmlns:a16="http://schemas.microsoft.com/office/drawing/2014/main" id="{27177446-3EBB-4402-A029-50657C2F7205}"/>
              </a:ext>
            </a:extLst>
          </p:cNvPr>
          <p:cNvGrpSpPr/>
          <p:nvPr/>
        </p:nvGrpSpPr>
        <p:grpSpPr>
          <a:xfrm>
            <a:off x="6781360" y="1828150"/>
            <a:ext cx="2439072" cy="2439072"/>
            <a:chOff x="6781360" y="1828150"/>
            <a:chExt cx="2439072" cy="2439072"/>
          </a:xfrm>
        </p:grpSpPr>
        <p:sp>
          <p:nvSpPr>
            <p:cNvPr id="11269" name="Rectangle 25">
              <a:extLst>
                <a:ext uri="{FF2B5EF4-FFF2-40B4-BE49-F238E27FC236}">
                  <a16:creationId xmlns:a16="http://schemas.microsoft.com/office/drawing/2014/main" id="{6E8E6909-B593-45D4-B350-D9D8743FF355}"/>
                </a:ext>
              </a:extLst>
            </p:cNvPr>
            <p:cNvSpPr>
              <a:spLocks noChangeArrowheads="1"/>
            </p:cNvSpPr>
            <p:nvPr/>
          </p:nvSpPr>
          <p:spPr bwMode="auto">
            <a:xfrm>
              <a:off x="6781360" y="1828150"/>
              <a:ext cx="2439072" cy="2439072"/>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905"/>
            </a:p>
          </p:txBody>
        </p:sp>
        <p:sp>
          <p:nvSpPr>
            <p:cNvPr id="11270" name="Rectangle 26">
              <a:extLst>
                <a:ext uri="{FF2B5EF4-FFF2-40B4-BE49-F238E27FC236}">
                  <a16:creationId xmlns:a16="http://schemas.microsoft.com/office/drawing/2014/main" id="{DC38C7BA-860D-4A2E-96D3-73F7F5D9CAE5}"/>
                </a:ext>
              </a:extLst>
            </p:cNvPr>
            <p:cNvSpPr>
              <a:spLocks noChangeArrowheads="1"/>
            </p:cNvSpPr>
            <p:nvPr/>
          </p:nvSpPr>
          <p:spPr bwMode="auto">
            <a:xfrm>
              <a:off x="6858631" y="1903742"/>
              <a:ext cx="2284530" cy="2286209"/>
            </a:xfrm>
            <a:prstGeom prst="rect">
              <a:avLst/>
            </a:prstGeom>
            <a:solidFill>
              <a:srgbClr val="DDDDDD"/>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905"/>
            </a:p>
          </p:txBody>
        </p:sp>
        <p:sp>
          <p:nvSpPr>
            <p:cNvPr id="11272" name="AutoShape 28">
              <a:extLst>
                <a:ext uri="{FF2B5EF4-FFF2-40B4-BE49-F238E27FC236}">
                  <a16:creationId xmlns:a16="http://schemas.microsoft.com/office/drawing/2014/main" id="{45D95B74-289C-4311-9531-7AF7764A774C}"/>
                </a:ext>
              </a:extLst>
            </p:cNvPr>
            <p:cNvSpPr>
              <a:spLocks noChangeArrowheads="1"/>
            </p:cNvSpPr>
            <p:nvPr/>
          </p:nvSpPr>
          <p:spPr bwMode="auto">
            <a:xfrm>
              <a:off x="8382210" y="342900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a:t>
              </a:r>
            </a:p>
          </p:txBody>
        </p:sp>
        <p:sp>
          <p:nvSpPr>
            <p:cNvPr id="11273" name="AutoShape 29">
              <a:extLst>
                <a:ext uri="{FF2B5EF4-FFF2-40B4-BE49-F238E27FC236}">
                  <a16:creationId xmlns:a16="http://schemas.microsoft.com/office/drawing/2014/main" id="{ECE024E5-AAF4-4B4B-A4A6-FEC0FDDFF081}"/>
                </a:ext>
              </a:extLst>
            </p:cNvPr>
            <p:cNvSpPr>
              <a:spLocks noChangeArrowheads="1"/>
            </p:cNvSpPr>
            <p:nvPr/>
          </p:nvSpPr>
          <p:spPr bwMode="auto">
            <a:xfrm>
              <a:off x="7619580" y="342900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a:t>
              </a:r>
            </a:p>
          </p:txBody>
        </p:sp>
        <p:sp>
          <p:nvSpPr>
            <p:cNvPr id="11274" name="AutoShape 30">
              <a:extLst>
                <a:ext uri="{FF2B5EF4-FFF2-40B4-BE49-F238E27FC236}">
                  <a16:creationId xmlns:a16="http://schemas.microsoft.com/office/drawing/2014/main" id="{AFF9AF6A-CA07-4184-813D-B296D5A33FA2}"/>
                </a:ext>
              </a:extLst>
            </p:cNvPr>
            <p:cNvSpPr>
              <a:spLocks noChangeArrowheads="1"/>
            </p:cNvSpPr>
            <p:nvPr/>
          </p:nvSpPr>
          <p:spPr bwMode="auto">
            <a:xfrm>
              <a:off x="6858631" y="3429002"/>
              <a:ext cx="760950"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a:t>
              </a:r>
            </a:p>
          </p:txBody>
        </p:sp>
        <p:sp>
          <p:nvSpPr>
            <p:cNvPr id="11275" name="AutoShape 31">
              <a:extLst>
                <a:ext uri="{FF2B5EF4-FFF2-40B4-BE49-F238E27FC236}">
                  <a16:creationId xmlns:a16="http://schemas.microsoft.com/office/drawing/2014/main" id="{185772BF-A13B-477D-A604-8D69BD4DA30E}"/>
                </a:ext>
              </a:extLst>
            </p:cNvPr>
            <p:cNvSpPr>
              <a:spLocks noChangeArrowheads="1"/>
            </p:cNvSpPr>
            <p:nvPr/>
          </p:nvSpPr>
          <p:spPr bwMode="auto">
            <a:xfrm>
              <a:off x="8382210" y="266637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a:t>
              </a:r>
            </a:p>
          </p:txBody>
        </p:sp>
        <p:sp>
          <p:nvSpPr>
            <p:cNvPr id="11276" name="AutoShape 32">
              <a:extLst>
                <a:ext uri="{FF2B5EF4-FFF2-40B4-BE49-F238E27FC236}">
                  <a16:creationId xmlns:a16="http://schemas.microsoft.com/office/drawing/2014/main" id="{83BA8A7B-E0DA-4B22-8056-FA152217A678}"/>
                </a:ext>
              </a:extLst>
            </p:cNvPr>
            <p:cNvSpPr>
              <a:spLocks noChangeArrowheads="1"/>
            </p:cNvSpPr>
            <p:nvPr/>
          </p:nvSpPr>
          <p:spPr bwMode="auto">
            <a:xfrm>
              <a:off x="7619580" y="266637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4</a:t>
              </a:r>
            </a:p>
          </p:txBody>
        </p:sp>
        <p:sp>
          <p:nvSpPr>
            <p:cNvPr id="11277" name="AutoShape 33">
              <a:extLst>
                <a:ext uri="{FF2B5EF4-FFF2-40B4-BE49-F238E27FC236}">
                  <a16:creationId xmlns:a16="http://schemas.microsoft.com/office/drawing/2014/main" id="{D184C64A-D22D-4C82-B702-7E83B536E14D}"/>
                </a:ext>
              </a:extLst>
            </p:cNvPr>
            <p:cNvSpPr>
              <a:spLocks noChangeArrowheads="1"/>
            </p:cNvSpPr>
            <p:nvPr/>
          </p:nvSpPr>
          <p:spPr bwMode="auto">
            <a:xfrm>
              <a:off x="6858631" y="2666372"/>
              <a:ext cx="760950"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3</a:t>
              </a:r>
            </a:p>
          </p:txBody>
        </p:sp>
        <p:sp>
          <p:nvSpPr>
            <p:cNvPr id="11278" name="AutoShape 34">
              <a:extLst>
                <a:ext uri="{FF2B5EF4-FFF2-40B4-BE49-F238E27FC236}">
                  <a16:creationId xmlns:a16="http://schemas.microsoft.com/office/drawing/2014/main" id="{1C0DAD9D-C201-456E-A61A-BDAB230DA660}"/>
                </a:ext>
              </a:extLst>
            </p:cNvPr>
            <p:cNvSpPr>
              <a:spLocks noChangeArrowheads="1"/>
            </p:cNvSpPr>
            <p:nvPr/>
          </p:nvSpPr>
          <p:spPr bwMode="auto">
            <a:xfrm>
              <a:off x="8382210" y="190374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2</a:t>
              </a:r>
            </a:p>
          </p:txBody>
        </p:sp>
        <p:sp>
          <p:nvSpPr>
            <p:cNvPr id="11279" name="AutoShape 35">
              <a:extLst>
                <a:ext uri="{FF2B5EF4-FFF2-40B4-BE49-F238E27FC236}">
                  <a16:creationId xmlns:a16="http://schemas.microsoft.com/office/drawing/2014/main" id="{5D4248B4-36E7-48FD-9418-12288FE8B499}"/>
                </a:ext>
              </a:extLst>
            </p:cNvPr>
            <p:cNvSpPr>
              <a:spLocks noChangeArrowheads="1"/>
            </p:cNvSpPr>
            <p:nvPr/>
          </p:nvSpPr>
          <p:spPr bwMode="auto">
            <a:xfrm>
              <a:off x="7619580" y="190374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1</a:t>
              </a:r>
            </a:p>
          </p:txBody>
        </p:sp>
      </p:grpSp>
      <p:grpSp>
        <p:nvGrpSpPr>
          <p:cNvPr id="4" name="Group 3">
            <a:extLst>
              <a:ext uri="{FF2B5EF4-FFF2-40B4-BE49-F238E27FC236}">
                <a16:creationId xmlns:a16="http://schemas.microsoft.com/office/drawing/2014/main" id="{65ECB00F-FAFE-4C52-BBFF-CF1157E45520}"/>
              </a:ext>
            </a:extLst>
          </p:cNvPr>
          <p:cNvGrpSpPr/>
          <p:nvPr/>
        </p:nvGrpSpPr>
        <p:grpSpPr>
          <a:xfrm>
            <a:off x="2971570" y="1828150"/>
            <a:ext cx="2439072" cy="2439072"/>
            <a:chOff x="2971570" y="1828150"/>
            <a:chExt cx="2439072" cy="2439072"/>
          </a:xfrm>
        </p:grpSpPr>
        <p:sp>
          <p:nvSpPr>
            <p:cNvPr id="11268" name="Rectangle 24">
              <a:extLst>
                <a:ext uri="{FF2B5EF4-FFF2-40B4-BE49-F238E27FC236}">
                  <a16:creationId xmlns:a16="http://schemas.microsoft.com/office/drawing/2014/main" id="{74BF8515-33D1-4292-BCC9-72FF6CBD76C5}"/>
                </a:ext>
              </a:extLst>
            </p:cNvPr>
            <p:cNvSpPr>
              <a:spLocks noChangeArrowheads="1"/>
            </p:cNvSpPr>
            <p:nvPr/>
          </p:nvSpPr>
          <p:spPr bwMode="auto">
            <a:xfrm>
              <a:off x="2971570" y="1828150"/>
              <a:ext cx="2439072" cy="2439072"/>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905"/>
            </a:p>
          </p:txBody>
        </p:sp>
        <p:sp>
          <p:nvSpPr>
            <p:cNvPr id="11271" name="Rectangle 27">
              <a:extLst>
                <a:ext uri="{FF2B5EF4-FFF2-40B4-BE49-F238E27FC236}">
                  <a16:creationId xmlns:a16="http://schemas.microsoft.com/office/drawing/2014/main" id="{F2A5732F-06CD-40F0-9DB2-D760427566FA}"/>
                </a:ext>
              </a:extLst>
            </p:cNvPr>
            <p:cNvSpPr>
              <a:spLocks noChangeArrowheads="1"/>
            </p:cNvSpPr>
            <p:nvPr/>
          </p:nvSpPr>
          <p:spPr bwMode="auto">
            <a:xfrm>
              <a:off x="3048841" y="1903742"/>
              <a:ext cx="2284530" cy="2286209"/>
            </a:xfrm>
            <a:prstGeom prst="rect">
              <a:avLst/>
            </a:prstGeom>
            <a:solidFill>
              <a:srgbClr val="DDDDDD"/>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905"/>
            </a:p>
          </p:txBody>
        </p:sp>
        <p:sp>
          <p:nvSpPr>
            <p:cNvPr id="11280" name="AutoShape 36">
              <a:extLst>
                <a:ext uri="{FF2B5EF4-FFF2-40B4-BE49-F238E27FC236}">
                  <a16:creationId xmlns:a16="http://schemas.microsoft.com/office/drawing/2014/main" id="{092FEEB5-4CA4-4138-A0AC-BDD00EAEE694}"/>
                </a:ext>
              </a:extLst>
            </p:cNvPr>
            <p:cNvSpPr>
              <a:spLocks noChangeArrowheads="1"/>
            </p:cNvSpPr>
            <p:nvPr/>
          </p:nvSpPr>
          <p:spPr bwMode="auto">
            <a:xfrm>
              <a:off x="4572420" y="342900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1</a:t>
              </a:r>
            </a:p>
          </p:txBody>
        </p:sp>
        <p:sp>
          <p:nvSpPr>
            <p:cNvPr id="11281" name="AutoShape 37">
              <a:extLst>
                <a:ext uri="{FF2B5EF4-FFF2-40B4-BE49-F238E27FC236}">
                  <a16:creationId xmlns:a16="http://schemas.microsoft.com/office/drawing/2014/main" id="{3E0B5112-F29F-45C4-A24E-C72820BA80F9}"/>
                </a:ext>
              </a:extLst>
            </p:cNvPr>
            <p:cNvSpPr>
              <a:spLocks noChangeArrowheads="1"/>
            </p:cNvSpPr>
            <p:nvPr/>
          </p:nvSpPr>
          <p:spPr bwMode="auto">
            <a:xfrm>
              <a:off x="3809790" y="342900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3</a:t>
              </a:r>
            </a:p>
          </p:txBody>
        </p:sp>
        <p:sp>
          <p:nvSpPr>
            <p:cNvPr id="11282" name="AutoShape 38">
              <a:extLst>
                <a:ext uri="{FF2B5EF4-FFF2-40B4-BE49-F238E27FC236}">
                  <a16:creationId xmlns:a16="http://schemas.microsoft.com/office/drawing/2014/main" id="{C5750F30-3ED4-41FB-B22E-81BD3EB4185A}"/>
                </a:ext>
              </a:extLst>
            </p:cNvPr>
            <p:cNvSpPr>
              <a:spLocks noChangeArrowheads="1"/>
            </p:cNvSpPr>
            <p:nvPr/>
          </p:nvSpPr>
          <p:spPr bwMode="auto">
            <a:xfrm>
              <a:off x="3048841" y="3429002"/>
              <a:ext cx="760950"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a:t>
              </a:r>
            </a:p>
          </p:txBody>
        </p:sp>
        <p:sp>
          <p:nvSpPr>
            <p:cNvPr id="11283" name="AutoShape 39">
              <a:extLst>
                <a:ext uri="{FF2B5EF4-FFF2-40B4-BE49-F238E27FC236}">
                  <a16:creationId xmlns:a16="http://schemas.microsoft.com/office/drawing/2014/main" id="{221631CF-DA47-42B0-BE00-1CE69F0E9984}"/>
                </a:ext>
              </a:extLst>
            </p:cNvPr>
            <p:cNvSpPr>
              <a:spLocks noChangeArrowheads="1"/>
            </p:cNvSpPr>
            <p:nvPr/>
          </p:nvSpPr>
          <p:spPr bwMode="auto">
            <a:xfrm>
              <a:off x="4572420" y="266637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a:t>
              </a:r>
            </a:p>
          </p:txBody>
        </p:sp>
        <p:sp>
          <p:nvSpPr>
            <p:cNvPr id="11284" name="AutoShape 40">
              <a:extLst>
                <a:ext uri="{FF2B5EF4-FFF2-40B4-BE49-F238E27FC236}">
                  <a16:creationId xmlns:a16="http://schemas.microsoft.com/office/drawing/2014/main" id="{507EE142-FEC7-480F-9814-1A7A6E0EF92B}"/>
                </a:ext>
              </a:extLst>
            </p:cNvPr>
            <p:cNvSpPr>
              <a:spLocks noChangeArrowheads="1"/>
            </p:cNvSpPr>
            <p:nvPr/>
          </p:nvSpPr>
          <p:spPr bwMode="auto">
            <a:xfrm>
              <a:off x="3048841" y="2666372"/>
              <a:ext cx="760950"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a:t>
              </a:r>
            </a:p>
          </p:txBody>
        </p:sp>
        <p:sp>
          <p:nvSpPr>
            <p:cNvPr id="11285" name="AutoShape 41">
              <a:extLst>
                <a:ext uri="{FF2B5EF4-FFF2-40B4-BE49-F238E27FC236}">
                  <a16:creationId xmlns:a16="http://schemas.microsoft.com/office/drawing/2014/main" id="{6C454BBF-F0FE-4CEA-BF5E-A4FAAD50590C}"/>
                </a:ext>
              </a:extLst>
            </p:cNvPr>
            <p:cNvSpPr>
              <a:spLocks noChangeArrowheads="1"/>
            </p:cNvSpPr>
            <p:nvPr/>
          </p:nvSpPr>
          <p:spPr bwMode="auto">
            <a:xfrm>
              <a:off x="4572420" y="190374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4</a:t>
              </a:r>
            </a:p>
          </p:txBody>
        </p:sp>
        <p:sp>
          <p:nvSpPr>
            <p:cNvPr id="11286" name="AutoShape 42">
              <a:extLst>
                <a:ext uri="{FF2B5EF4-FFF2-40B4-BE49-F238E27FC236}">
                  <a16:creationId xmlns:a16="http://schemas.microsoft.com/office/drawing/2014/main" id="{2FFB30D3-493C-4BF8-A7EE-EB994EEE7B84}"/>
                </a:ext>
              </a:extLst>
            </p:cNvPr>
            <p:cNvSpPr>
              <a:spLocks noChangeArrowheads="1"/>
            </p:cNvSpPr>
            <p:nvPr/>
          </p:nvSpPr>
          <p:spPr bwMode="auto">
            <a:xfrm>
              <a:off x="3809790" y="190374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2</a:t>
              </a:r>
            </a:p>
          </p:txBody>
        </p:sp>
        <p:sp>
          <p:nvSpPr>
            <p:cNvPr id="11287" name="AutoShape 43">
              <a:extLst>
                <a:ext uri="{FF2B5EF4-FFF2-40B4-BE49-F238E27FC236}">
                  <a16:creationId xmlns:a16="http://schemas.microsoft.com/office/drawing/2014/main" id="{0C2BCC8D-D284-4B29-92D0-05A3D99F8598}"/>
                </a:ext>
              </a:extLst>
            </p:cNvPr>
            <p:cNvSpPr>
              <a:spLocks noChangeArrowheads="1"/>
            </p:cNvSpPr>
            <p:nvPr/>
          </p:nvSpPr>
          <p:spPr bwMode="auto">
            <a:xfrm>
              <a:off x="3048841" y="1903742"/>
              <a:ext cx="760950"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a:t>
              </a:r>
            </a:p>
          </p:txBody>
        </p:sp>
      </p:grpSp>
      <p:sp>
        <p:nvSpPr>
          <p:cNvPr id="3" name="Content Placeholder 2">
            <a:extLst>
              <a:ext uri="{FF2B5EF4-FFF2-40B4-BE49-F238E27FC236}">
                <a16:creationId xmlns:a16="http://schemas.microsoft.com/office/drawing/2014/main" id="{5B85F23B-21EA-4E6F-96D9-41D3B89C1C97}"/>
              </a:ext>
            </a:extLst>
          </p:cNvPr>
          <p:cNvSpPr>
            <a:spLocks noGrp="1"/>
          </p:cNvSpPr>
          <p:nvPr>
            <p:ph sz="quarter" idx="12"/>
          </p:nvPr>
        </p:nvSpPr>
        <p:spPr>
          <a:xfrm>
            <a:off x="287868" y="5334000"/>
            <a:ext cx="10513483" cy="905933"/>
          </a:xfrm>
        </p:spPr>
        <p:txBody>
          <a:bodyPr/>
          <a:lstStyle/>
          <a:p>
            <a:r>
              <a:rPr lang="en-GB" dirty="0"/>
              <a:t>Sub-Problem: Removing some complexity of the original problem.</a:t>
            </a:r>
          </a:p>
          <a:p>
            <a:r>
              <a:rPr lang="en-GB" dirty="0"/>
              <a:t>Solution cost will be less than or equal to the optimal solution of the original.</a:t>
            </a:r>
          </a:p>
        </p:txBody>
      </p:sp>
    </p:spTree>
    <p:extLst>
      <p:ext uri="{BB962C8B-B14F-4D97-AF65-F5344CB8AC3E}">
        <p14:creationId xmlns:p14="http://schemas.microsoft.com/office/powerpoint/2010/main" val="150643729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68130-9050-496F-BF26-4C00BD43B340}"/>
              </a:ext>
            </a:extLst>
          </p:cNvPr>
          <p:cNvSpPr>
            <a:spLocks noGrp="1"/>
          </p:cNvSpPr>
          <p:nvPr>
            <p:ph type="title"/>
          </p:nvPr>
        </p:nvSpPr>
        <p:spPr/>
        <p:txBody>
          <a:bodyPr/>
          <a:lstStyle/>
          <a:p>
            <a:r>
              <a:rPr lang="en-GB" dirty="0"/>
              <a:t>Patterns</a:t>
            </a:r>
          </a:p>
        </p:txBody>
      </p:sp>
      <p:sp>
        <p:nvSpPr>
          <p:cNvPr id="3" name="Content Placeholder 2">
            <a:extLst>
              <a:ext uri="{FF2B5EF4-FFF2-40B4-BE49-F238E27FC236}">
                <a16:creationId xmlns:a16="http://schemas.microsoft.com/office/drawing/2014/main" id="{4F5E9EB3-7756-4EFF-BDF6-9D090034F138}"/>
              </a:ext>
            </a:extLst>
          </p:cNvPr>
          <p:cNvSpPr>
            <a:spLocks noGrp="1"/>
          </p:cNvSpPr>
          <p:nvPr>
            <p:ph sz="quarter" idx="12"/>
          </p:nvPr>
        </p:nvSpPr>
        <p:spPr>
          <a:xfrm>
            <a:off x="287868" y="1701800"/>
            <a:ext cx="7300719" cy="4538133"/>
          </a:xfrm>
        </p:spPr>
        <p:txBody>
          <a:bodyPr/>
          <a:lstStyle/>
          <a:p>
            <a:r>
              <a:rPr lang="en-GB" dirty="0">
                <a:solidFill>
                  <a:schemeClr val="tx1"/>
                </a:solidFill>
              </a:rPr>
              <a:t>Partial specification </a:t>
            </a:r>
            <a:r>
              <a:rPr lang="en-GB" dirty="0"/>
              <a:t>of a given state.</a:t>
            </a:r>
          </a:p>
          <a:p>
            <a:pPr marL="533400" lvl="2"/>
            <a:r>
              <a:rPr lang="en-GB" dirty="0"/>
              <a:t>Information is incomplete, abstraction of original state.</a:t>
            </a:r>
            <a:br>
              <a:rPr lang="en-GB" dirty="0"/>
            </a:br>
            <a:endParaRPr lang="en-GB" dirty="0"/>
          </a:p>
          <a:p>
            <a:pPr marL="341312"/>
            <a:r>
              <a:rPr lang="en-GB" dirty="0"/>
              <a:t>Target Pattern: partial specification of the goal state.</a:t>
            </a:r>
            <a:br>
              <a:rPr lang="en-GB" dirty="0"/>
            </a:br>
            <a:endParaRPr lang="en-GB" dirty="0"/>
          </a:p>
          <a:p>
            <a:pPr marL="358775" indent="-358775"/>
            <a:r>
              <a:rPr lang="en-GB" dirty="0"/>
              <a:t>Establish a </a:t>
            </a:r>
            <a:r>
              <a:rPr lang="en-GB" dirty="0">
                <a:solidFill>
                  <a:schemeClr val="tx1"/>
                </a:solidFill>
              </a:rPr>
              <a:t>Pattern Database (PDB)</a:t>
            </a:r>
          </a:p>
          <a:p>
            <a:pPr marL="550863" lvl="2" indent="-358775"/>
            <a:r>
              <a:rPr lang="en-GB" dirty="0"/>
              <a:t>Set of all permutations of the target pattern.</a:t>
            </a:r>
            <a:br>
              <a:rPr lang="en-GB" dirty="0"/>
            </a:br>
            <a:endParaRPr lang="en-GB" dirty="0"/>
          </a:p>
          <a:p>
            <a:pPr marL="358775" indent="-358775"/>
            <a:r>
              <a:rPr lang="en-GB" dirty="0"/>
              <a:t>Calculate </a:t>
            </a:r>
            <a:r>
              <a:rPr lang="en-GB" dirty="0">
                <a:solidFill>
                  <a:schemeClr val="tx1"/>
                </a:solidFill>
              </a:rPr>
              <a:t>pattern cost</a:t>
            </a:r>
            <a:r>
              <a:rPr lang="en-GB" dirty="0"/>
              <a:t>.</a:t>
            </a:r>
          </a:p>
          <a:p>
            <a:pPr marL="550863" lvl="2" indent="-358775"/>
            <a:r>
              <a:rPr lang="en-GB" dirty="0"/>
              <a:t>Compute distance to target pattern.</a:t>
            </a:r>
          </a:p>
          <a:p>
            <a:pPr marL="550863" lvl="2" indent="-358775"/>
            <a:r>
              <a:rPr lang="en-GB" dirty="0"/>
              <a:t>Minimum number of actions to achieve target pattern.</a:t>
            </a:r>
            <a:br>
              <a:rPr lang="en-GB" dirty="0"/>
            </a:br>
            <a:endParaRPr lang="en-GB" dirty="0"/>
          </a:p>
          <a:p>
            <a:pPr marL="358775" indent="-358775"/>
            <a:endParaRPr lang="en-GB" dirty="0"/>
          </a:p>
        </p:txBody>
      </p:sp>
      <p:grpSp>
        <p:nvGrpSpPr>
          <p:cNvPr id="4" name="Group 3">
            <a:extLst>
              <a:ext uri="{FF2B5EF4-FFF2-40B4-BE49-F238E27FC236}">
                <a16:creationId xmlns:a16="http://schemas.microsoft.com/office/drawing/2014/main" id="{07B36583-5BAD-4189-944B-CBC7F6E197B4}"/>
              </a:ext>
            </a:extLst>
          </p:cNvPr>
          <p:cNvGrpSpPr/>
          <p:nvPr/>
        </p:nvGrpSpPr>
        <p:grpSpPr>
          <a:xfrm>
            <a:off x="8475146" y="852292"/>
            <a:ext cx="2439854" cy="2367669"/>
            <a:chOff x="2971570" y="1828150"/>
            <a:chExt cx="2439072" cy="2439072"/>
          </a:xfrm>
        </p:grpSpPr>
        <p:sp>
          <p:nvSpPr>
            <p:cNvPr id="5" name="Rectangle 24">
              <a:extLst>
                <a:ext uri="{FF2B5EF4-FFF2-40B4-BE49-F238E27FC236}">
                  <a16:creationId xmlns:a16="http://schemas.microsoft.com/office/drawing/2014/main" id="{5C6B81D6-56B8-4CF6-9A16-084039A96C02}"/>
                </a:ext>
              </a:extLst>
            </p:cNvPr>
            <p:cNvSpPr>
              <a:spLocks noChangeArrowheads="1"/>
            </p:cNvSpPr>
            <p:nvPr/>
          </p:nvSpPr>
          <p:spPr bwMode="auto">
            <a:xfrm>
              <a:off x="2971570" y="1828150"/>
              <a:ext cx="2439072" cy="2439072"/>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905"/>
            </a:p>
          </p:txBody>
        </p:sp>
        <p:sp>
          <p:nvSpPr>
            <p:cNvPr id="6" name="Rectangle 27">
              <a:extLst>
                <a:ext uri="{FF2B5EF4-FFF2-40B4-BE49-F238E27FC236}">
                  <a16:creationId xmlns:a16="http://schemas.microsoft.com/office/drawing/2014/main" id="{630EA1E3-A417-4E14-9F93-B30FAA31E918}"/>
                </a:ext>
              </a:extLst>
            </p:cNvPr>
            <p:cNvSpPr>
              <a:spLocks noChangeArrowheads="1"/>
            </p:cNvSpPr>
            <p:nvPr/>
          </p:nvSpPr>
          <p:spPr bwMode="auto">
            <a:xfrm>
              <a:off x="3048841" y="1903742"/>
              <a:ext cx="2284530" cy="2286209"/>
            </a:xfrm>
            <a:prstGeom prst="rect">
              <a:avLst/>
            </a:prstGeom>
            <a:solidFill>
              <a:srgbClr val="DDDDDD"/>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905"/>
            </a:p>
          </p:txBody>
        </p:sp>
        <p:sp>
          <p:nvSpPr>
            <p:cNvPr id="7" name="AutoShape 36">
              <a:extLst>
                <a:ext uri="{FF2B5EF4-FFF2-40B4-BE49-F238E27FC236}">
                  <a16:creationId xmlns:a16="http://schemas.microsoft.com/office/drawing/2014/main" id="{A4D63158-02E2-4D79-8779-D8E4AA236A11}"/>
                </a:ext>
              </a:extLst>
            </p:cNvPr>
            <p:cNvSpPr>
              <a:spLocks noChangeArrowheads="1"/>
            </p:cNvSpPr>
            <p:nvPr/>
          </p:nvSpPr>
          <p:spPr bwMode="auto">
            <a:xfrm>
              <a:off x="4572420" y="342900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1</a:t>
              </a:r>
            </a:p>
          </p:txBody>
        </p:sp>
        <p:sp>
          <p:nvSpPr>
            <p:cNvPr id="8" name="AutoShape 37">
              <a:extLst>
                <a:ext uri="{FF2B5EF4-FFF2-40B4-BE49-F238E27FC236}">
                  <a16:creationId xmlns:a16="http://schemas.microsoft.com/office/drawing/2014/main" id="{2E77B87E-8C13-420E-849A-2447B8D780C8}"/>
                </a:ext>
              </a:extLst>
            </p:cNvPr>
            <p:cNvSpPr>
              <a:spLocks noChangeArrowheads="1"/>
            </p:cNvSpPr>
            <p:nvPr/>
          </p:nvSpPr>
          <p:spPr bwMode="auto">
            <a:xfrm>
              <a:off x="3809790" y="342900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3</a:t>
              </a:r>
            </a:p>
          </p:txBody>
        </p:sp>
        <p:sp>
          <p:nvSpPr>
            <p:cNvPr id="9" name="AutoShape 38">
              <a:extLst>
                <a:ext uri="{FF2B5EF4-FFF2-40B4-BE49-F238E27FC236}">
                  <a16:creationId xmlns:a16="http://schemas.microsoft.com/office/drawing/2014/main" id="{EEA41F31-C63C-4C81-9833-FF506ED936EB}"/>
                </a:ext>
              </a:extLst>
            </p:cNvPr>
            <p:cNvSpPr>
              <a:spLocks noChangeArrowheads="1"/>
            </p:cNvSpPr>
            <p:nvPr/>
          </p:nvSpPr>
          <p:spPr bwMode="auto">
            <a:xfrm>
              <a:off x="3048841" y="3429002"/>
              <a:ext cx="760950"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a:t>
              </a:r>
            </a:p>
          </p:txBody>
        </p:sp>
        <p:sp>
          <p:nvSpPr>
            <p:cNvPr id="10" name="AutoShape 39">
              <a:extLst>
                <a:ext uri="{FF2B5EF4-FFF2-40B4-BE49-F238E27FC236}">
                  <a16:creationId xmlns:a16="http://schemas.microsoft.com/office/drawing/2014/main" id="{1AAEF4DE-6D85-4902-ABC0-9915DE23370E}"/>
                </a:ext>
              </a:extLst>
            </p:cNvPr>
            <p:cNvSpPr>
              <a:spLocks noChangeArrowheads="1"/>
            </p:cNvSpPr>
            <p:nvPr/>
          </p:nvSpPr>
          <p:spPr bwMode="auto">
            <a:xfrm>
              <a:off x="4572420" y="266637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a:t>
              </a:r>
            </a:p>
          </p:txBody>
        </p:sp>
        <p:sp>
          <p:nvSpPr>
            <p:cNvPr id="11" name="AutoShape 40">
              <a:extLst>
                <a:ext uri="{FF2B5EF4-FFF2-40B4-BE49-F238E27FC236}">
                  <a16:creationId xmlns:a16="http://schemas.microsoft.com/office/drawing/2014/main" id="{C192AE1A-96A9-4D52-91FF-708BEC89D2E4}"/>
                </a:ext>
              </a:extLst>
            </p:cNvPr>
            <p:cNvSpPr>
              <a:spLocks noChangeArrowheads="1"/>
            </p:cNvSpPr>
            <p:nvPr/>
          </p:nvSpPr>
          <p:spPr bwMode="auto">
            <a:xfrm>
              <a:off x="3048841" y="2666372"/>
              <a:ext cx="760950"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a:t>
              </a:r>
            </a:p>
          </p:txBody>
        </p:sp>
        <p:sp>
          <p:nvSpPr>
            <p:cNvPr id="12" name="AutoShape 41">
              <a:extLst>
                <a:ext uri="{FF2B5EF4-FFF2-40B4-BE49-F238E27FC236}">
                  <a16:creationId xmlns:a16="http://schemas.microsoft.com/office/drawing/2014/main" id="{24CF044A-9E09-415E-9BD5-7AE6218B1EE1}"/>
                </a:ext>
              </a:extLst>
            </p:cNvPr>
            <p:cNvSpPr>
              <a:spLocks noChangeArrowheads="1"/>
            </p:cNvSpPr>
            <p:nvPr/>
          </p:nvSpPr>
          <p:spPr bwMode="auto">
            <a:xfrm>
              <a:off x="4572420" y="190374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4</a:t>
              </a:r>
            </a:p>
          </p:txBody>
        </p:sp>
        <p:sp>
          <p:nvSpPr>
            <p:cNvPr id="13" name="AutoShape 42">
              <a:extLst>
                <a:ext uri="{FF2B5EF4-FFF2-40B4-BE49-F238E27FC236}">
                  <a16:creationId xmlns:a16="http://schemas.microsoft.com/office/drawing/2014/main" id="{FD086370-23FC-4189-B8D7-718FA178CDDD}"/>
                </a:ext>
              </a:extLst>
            </p:cNvPr>
            <p:cNvSpPr>
              <a:spLocks noChangeArrowheads="1"/>
            </p:cNvSpPr>
            <p:nvPr/>
          </p:nvSpPr>
          <p:spPr bwMode="auto">
            <a:xfrm>
              <a:off x="3809790" y="190374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2</a:t>
              </a:r>
            </a:p>
          </p:txBody>
        </p:sp>
        <p:sp>
          <p:nvSpPr>
            <p:cNvPr id="14" name="AutoShape 43">
              <a:extLst>
                <a:ext uri="{FF2B5EF4-FFF2-40B4-BE49-F238E27FC236}">
                  <a16:creationId xmlns:a16="http://schemas.microsoft.com/office/drawing/2014/main" id="{7528764C-7BCD-4F44-9BF7-75FC5CFEF165}"/>
                </a:ext>
              </a:extLst>
            </p:cNvPr>
            <p:cNvSpPr>
              <a:spLocks noChangeArrowheads="1"/>
            </p:cNvSpPr>
            <p:nvPr/>
          </p:nvSpPr>
          <p:spPr bwMode="auto">
            <a:xfrm>
              <a:off x="3048841" y="1903742"/>
              <a:ext cx="760950"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a:t>
              </a:r>
            </a:p>
          </p:txBody>
        </p:sp>
      </p:grpSp>
      <p:grpSp>
        <p:nvGrpSpPr>
          <p:cNvPr id="15" name="Group 14">
            <a:extLst>
              <a:ext uri="{FF2B5EF4-FFF2-40B4-BE49-F238E27FC236}">
                <a16:creationId xmlns:a16="http://schemas.microsoft.com/office/drawing/2014/main" id="{CCB4D93F-A012-4C7A-A1D8-EC9FC0E4A611}"/>
              </a:ext>
            </a:extLst>
          </p:cNvPr>
          <p:cNvGrpSpPr/>
          <p:nvPr/>
        </p:nvGrpSpPr>
        <p:grpSpPr>
          <a:xfrm>
            <a:off x="8475146" y="3606965"/>
            <a:ext cx="2475460" cy="2475460"/>
            <a:chOff x="6781360" y="1828150"/>
            <a:chExt cx="2439072" cy="2439072"/>
          </a:xfrm>
        </p:grpSpPr>
        <p:sp>
          <p:nvSpPr>
            <p:cNvPr id="16" name="Rectangle 25">
              <a:extLst>
                <a:ext uri="{FF2B5EF4-FFF2-40B4-BE49-F238E27FC236}">
                  <a16:creationId xmlns:a16="http://schemas.microsoft.com/office/drawing/2014/main" id="{99296061-B19A-4C03-BE81-61736DB8DB2C}"/>
                </a:ext>
              </a:extLst>
            </p:cNvPr>
            <p:cNvSpPr>
              <a:spLocks noChangeArrowheads="1"/>
            </p:cNvSpPr>
            <p:nvPr/>
          </p:nvSpPr>
          <p:spPr bwMode="auto">
            <a:xfrm>
              <a:off x="6781360" y="1828150"/>
              <a:ext cx="2439072" cy="2439072"/>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905"/>
            </a:p>
          </p:txBody>
        </p:sp>
        <p:sp>
          <p:nvSpPr>
            <p:cNvPr id="17" name="Rectangle 26">
              <a:extLst>
                <a:ext uri="{FF2B5EF4-FFF2-40B4-BE49-F238E27FC236}">
                  <a16:creationId xmlns:a16="http://schemas.microsoft.com/office/drawing/2014/main" id="{EA628775-E818-4C4A-816D-A65A66996E6A}"/>
                </a:ext>
              </a:extLst>
            </p:cNvPr>
            <p:cNvSpPr>
              <a:spLocks noChangeArrowheads="1"/>
            </p:cNvSpPr>
            <p:nvPr/>
          </p:nvSpPr>
          <p:spPr bwMode="auto">
            <a:xfrm>
              <a:off x="6858631" y="1903742"/>
              <a:ext cx="2284530" cy="2286209"/>
            </a:xfrm>
            <a:prstGeom prst="rect">
              <a:avLst/>
            </a:prstGeom>
            <a:solidFill>
              <a:srgbClr val="DDDDDD"/>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905"/>
            </a:p>
          </p:txBody>
        </p:sp>
        <p:sp>
          <p:nvSpPr>
            <p:cNvPr id="18" name="AutoShape 28">
              <a:extLst>
                <a:ext uri="{FF2B5EF4-FFF2-40B4-BE49-F238E27FC236}">
                  <a16:creationId xmlns:a16="http://schemas.microsoft.com/office/drawing/2014/main" id="{2236C5B7-676E-42ED-A3E5-38DE9941631C}"/>
                </a:ext>
              </a:extLst>
            </p:cNvPr>
            <p:cNvSpPr>
              <a:spLocks noChangeArrowheads="1"/>
            </p:cNvSpPr>
            <p:nvPr/>
          </p:nvSpPr>
          <p:spPr bwMode="auto">
            <a:xfrm>
              <a:off x="8382210" y="342900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a:t>
              </a:r>
            </a:p>
          </p:txBody>
        </p:sp>
        <p:sp>
          <p:nvSpPr>
            <p:cNvPr id="19" name="AutoShape 29">
              <a:extLst>
                <a:ext uri="{FF2B5EF4-FFF2-40B4-BE49-F238E27FC236}">
                  <a16:creationId xmlns:a16="http://schemas.microsoft.com/office/drawing/2014/main" id="{A7789724-150C-47A4-A545-89ECEB3691C8}"/>
                </a:ext>
              </a:extLst>
            </p:cNvPr>
            <p:cNvSpPr>
              <a:spLocks noChangeArrowheads="1"/>
            </p:cNvSpPr>
            <p:nvPr/>
          </p:nvSpPr>
          <p:spPr bwMode="auto">
            <a:xfrm>
              <a:off x="7619580" y="342900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a:t>
              </a:r>
            </a:p>
          </p:txBody>
        </p:sp>
        <p:sp>
          <p:nvSpPr>
            <p:cNvPr id="20" name="AutoShape 30">
              <a:extLst>
                <a:ext uri="{FF2B5EF4-FFF2-40B4-BE49-F238E27FC236}">
                  <a16:creationId xmlns:a16="http://schemas.microsoft.com/office/drawing/2014/main" id="{607EF175-F011-411C-9F0D-F6766F84B4E6}"/>
                </a:ext>
              </a:extLst>
            </p:cNvPr>
            <p:cNvSpPr>
              <a:spLocks noChangeArrowheads="1"/>
            </p:cNvSpPr>
            <p:nvPr/>
          </p:nvSpPr>
          <p:spPr bwMode="auto">
            <a:xfrm>
              <a:off x="6858631" y="3429002"/>
              <a:ext cx="760950"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a:t>
              </a:r>
            </a:p>
          </p:txBody>
        </p:sp>
        <p:sp>
          <p:nvSpPr>
            <p:cNvPr id="21" name="AutoShape 31">
              <a:extLst>
                <a:ext uri="{FF2B5EF4-FFF2-40B4-BE49-F238E27FC236}">
                  <a16:creationId xmlns:a16="http://schemas.microsoft.com/office/drawing/2014/main" id="{6525DB11-47E6-4900-980F-57666B0871C7}"/>
                </a:ext>
              </a:extLst>
            </p:cNvPr>
            <p:cNvSpPr>
              <a:spLocks noChangeArrowheads="1"/>
            </p:cNvSpPr>
            <p:nvPr/>
          </p:nvSpPr>
          <p:spPr bwMode="auto">
            <a:xfrm>
              <a:off x="8382210" y="266637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a:t>
              </a:r>
            </a:p>
          </p:txBody>
        </p:sp>
        <p:sp>
          <p:nvSpPr>
            <p:cNvPr id="22" name="AutoShape 32">
              <a:extLst>
                <a:ext uri="{FF2B5EF4-FFF2-40B4-BE49-F238E27FC236}">
                  <a16:creationId xmlns:a16="http://schemas.microsoft.com/office/drawing/2014/main" id="{A62BF588-331C-4D22-9C18-779668011D56}"/>
                </a:ext>
              </a:extLst>
            </p:cNvPr>
            <p:cNvSpPr>
              <a:spLocks noChangeArrowheads="1"/>
            </p:cNvSpPr>
            <p:nvPr/>
          </p:nvSpPr>
          <p:spPr bwMode="auto">
            <a:xfrm>
              <a:off x="7619580" y="266637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4</a:t>
              </a:r>
            </a:p>
          </p:txBody>
        </p:sp>
        <p:sp>
          <p:nvSpPr>
            <p:cNvPr id="23" name="AutoShape 33">
              <a:extLst>
                <a:ext uri="{FF2B5EF4-FFF2-40B4-BE49-F238E27FC236}">
                  <a16:creationId xmlns:a16="http://schemas.microsoft.com/office/drawing/2014/main" id="{836C0639-33A5-4B80-B78F-395CCA23BBDA}"/>
                </a:ext>
              </a:extLst>
            </p:cNvPr>
            <p:cNvSpPr>
              <a:spLocks noChangeArrowheads="1"/>
            </p:cNvSpPr>
            <p:nvPr/>
          </p:nvSpPr>
          <p:spPr bwMode="auto">
            <a:xfrm>
              <a:off x="6858631" y="2666372"/>
              <a:ext cx="760950"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3</a:t>
              </a:r>
            </a:p>
          </p:txBody>
        </p:sp>
        <p:sp>
          <p:nvSpPr>
            <p:cNvPr id="24" name="AutoShape 34">
              <a:extLst>
                <a:ext uri="{FF2B5EF4-FFF2-40B4-BE49-F238E27FC236}">
                  <a16:creationId xmlns:a16="http://schemas.microsoft.com/office/drawing/2014/main" id="{5FE99979-AC43-4D80-B2ED-318D9AD0F85A}"/>
                </a:ext>
              </a:extLst>
            </p:cNvPr>
            <p:cNvSpPr>
              <a:spLocks noChangeArrowheads="1"/>
            </p:cNvSpPr>
            <p:nvPr/>
          </p:nvSpPr>
          <p:spPr bwMode="auto">
            <a:xfrm>
              <a:off x="8382210" y="190374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2</a:t>
              </a:r>
            </a:p>
          </p:txBody>
        </p:sp>
        <p:sp>
          <p:nvSpPr>
            <p:cNvPr id="25" name="AutoShape 35">
              <a:extLst>
                <a:ext uri="{FF2B5EF4-FFF2-40B4-BE49-F238E27FC236}">
                  <a16:creationId xmlns:a16="http://schemas.microsoft.com/office/drawing/2014/main" id="{F29876A9-EDEF-48F3-B1CF-D666CEB1C563}"/>
                </a:ext>
              </a:extLst>
            </p:cNvPr>
            <p:cNvSpPr>
              <a:spLocks noChangeArrowheads="1"/>
            </p:cNvSpPr>
            <p:nvPr/>
          </p:nvSpPr>
          <p:spPr bwMode="auto">
            <a:xfrm>
              <a:off x="7619580" y="190374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1</a:t>
              </a:r>
            </a:p>
          </p:txBody>
        </p:sp>
      </p:grpSp>
      <p:sp>
        <p:nvSpPr>
          <p:cNvPr id="27" name="TextBox 26">
            <a:extLst>
              <a:ext uri="{FF2B5EF4-FFF2-40B4-BE49-F238E27FC236}">
                <a16:creationId xmlns:a16="http://schemas.microsoft.com/office/drawing/2014/main" id="{3D2CD377-84A9-45E6-A621-EB499D37FD08}"/>
              </a:ext>
            </a:extLst>
          </p:cNvPr>
          <p:cNvSpPr txBox="1"/>
          <p:nvPr/>
        </p:nvSpPr>
        <p:spPr>
          <a:xfrm>
            <a:off x="8635344" y="6163081"/>
            <a:ext cx="2236838" cy="461665"/>
          </a:xfrm>
          <a:prstGeom prst="rect">
            <a:avLst/>
          </a:prstGeom>
          <a:noFill/>
        </p:spPr>
        <p:txBody>
          <a:bodyPr wrap="square">
            <a:spAutoFit/>
          </a:bodyPr>
          <a:lstStyle/>
          <a:p>
            <a:pPr algn="ctr"/>
            <a:r>
              <a:rPr lang="en-GB" sz="2400" dirty="0">
                <a:latin typeface="KingsBureauGrot ThreeSeven" panose="02000506050000020004" pitchFamily="2" charset="0"/>
              </a:rPr>
              <a:t>Target Pattern</a:t>
            </a:r>
          </a:p>
        </p:txBody>
      </p:sp>
      <p:sp>
        <p:nvSpPr>
          <p:cNvPr id="29" name="TextBox 28">
            <a:extLst>
              <a:ext uri="{FF2B5EF4-FFF2-40B4-BE49-F238E27FC236}">
                <a16:creationId xmlns:a16="http://schemas.microsoft.com/office/drawing/2014/main" id="{3EE6475C-FB03-4FDA-8F4B-59DF38F3CD06}"/>
              </a:ext>
            </a:extLst>
          </p:cNvPr>
          <p:cNvSpPr txBox="1"/>
          <p:nvPr/>
        </p:nvSpPr>
        <p:spPr>
          <a:xfrm>
            <a:off x="8475146" y="360833"/>
            <a:ext cx="2439854" cy="461665"/>
          </a:xfrm>
          <a:prstGeom prst="rect">
            <a:avLst/>
          </a:prstGeom>
          <a:noFill/>
        </p:spPr>
        <p:txBody>
          <a:bodyPr wrap="square">
            <a:spAutoFit/>
          </a:bodyPr>
          <a:lstStyle/>
          <a:p>
            <a:pPr algn="ctr"/>
            <a:r>
              <a:rPr lang="en-GB" sz="2400" dirty="0">
                <a:latin typeface="KingsBureauGrot ThreeSeven" panose="02000506050000020004" pitchFamily="2" charset="0"/>
              </a:rPr>
              <a:t>Pattern</a:t>
            </a:r>
          </a:p>
        </p:txBody>
      </p:sp>
    </p:spTree>
    <p:extLst>
      <p:ext uri="{BB962C8B-B14F-4D97-AF65-F5344CB8AC3E}">
        <p14:creationId xmlns:p14="http://schemas.microsoft.com/office/powerpoint/2010/main" val="304959428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F5FBB-A5C7-4E14-A9E5-B02A41CE37AC}"/>
              </a:ext>
            </a:extLst>
          </p:cNvPr>
          <p:cNvSpPr>
            <a:spLocks noGrp="1"/>
          </p:cNvSpPr>
          <p:nvPr>
            <p:ph type="title"/>
          </p:nvPr>
        </p:nvSpPr>
        <p:spPr/>
        <p:txBody>
          <a:bodyPr/>
          <a:lstStyle/>
          <a:p>
            <a:r>
              <a:rPr lang="en-GB" dirty="0"/>
              <a:t>Pattern Discovery</a:t>
            </a:r>
          </a:p>
        </p:txBody>
      </p:sp>
      <p:sp>
        <p:nvSpPr>
          <p:cNvPr id="3" name="Content Placeholder 2">
            <a:extLst>
              <a:ext uri="{FF2B5EF4-FFF2-40B4-BE49-F238E27FC236}">
                <a16:creationId xmlns:a16="http://schemas.microsoft.com/office/drawing/2014/main" id="{C745CA49-477E-47A3-AA1F-BFCE4058F1A8}"/>
              </a:ext>
            </a:extLst>
          </p:cNvPr>
          <p:cNvSpPr>
            <a:spLocks noGrp="1"/>
          </p:cNvSpPr>
          <p:nvPr>
            <p:ph sz="quarter" idx="12"/>
          </p:nvPr>
        </p:nvSpPr>
        <p:spPr/>
        <p:txBody>
          <a:bodyPr/>
          <a:lstStyle/>
          <a:p>
            <a:r>
              <a:rPr lang="en-GB" dirty="0"/>
              <a:t>How are patterns discovered in a given problem?</a:t>
            </a:r>
            <a:br>
              <a:rPr lang="en-GB" dirty="0"/>
            </a:br>
            <a:endParaRPr lang="en-GB" dirty="0"/>
          </a:p>
          <a:p>
            <a:r>
              <a:rPr lang="en-GB" dirty="0"/>
              <a:t>We search the ‘abstraction’ of the state space.</a:t>
            </a:r>
            <a:br>
              <a:rPr lang="en-GB" dirty="0"/>
            </a:br>
            <a:endParaRPr lang="en-GB" dirty="0"/>
          </a:p>
          <a:p>
            <a:r>
              <a:rPr lang="en-GB" dirty="0"/>
              <a:t>Search is achieved using breadth-first-search, moving backwards from the goal state.</a:t>
            </a:r>
          </a:p>
          <a:p>
            <a:pPr marL="533400" lvl="1"/>
            <a:r>
              <a:rPr lang="en-GB" dirty="0"/>
              <a:t>Actions applied are the inverse of the original.</a:t>
            </a:r>
            <a:br>
              <a:rPr lang="en-GB" dirty="0"/>
            </a:br>
            <a:endParaRPr lang="en-GB" dirty="0"/>
          </a:p>
          <a:p>
            <a:pPr marL="358775"/>
            <a:r>
              <a:rPr lang="en-GB" dirty="0"/>
              <a:t>Pattern cost = search-tree depth	from </a:t>
            </a:r>
            <a:r>
              <a:rPr lang="en-GB" dirty="0" err="1"/>
              <a:t>s</a:t>
            </a:r>
            <a:r>
              <a:rPr lang="en-GB" baseline="-25000" dirty="0" err="1"/>
              <a:t>goal</a:t>
            </a:r>
            <a:r>
              <a:rPr lang="en-GB" dirty="0"/>
              <a:t> to </a:t>
            </a:r>
            <a:r>
              <a:rPr lang="en-GB" dirty="0" err="1"/>
              <a:t>s</a:t>
            </a:r>
            <a:r>
              <a:rPr lang="en-GB" baseline="-25000" dirty="0" err="1"/>
              <a:t>init</a:t>
            </a:r>
            <a:endParaRPr lang="en-GB" baseline="-25000" dirty="0"/>
          </a:p>
          <a:p>
            <a:pPr marL="533400" lvl="1"/>
            <a:endParaRPr lang="en-GB" dirty="0"/>
          </a:p>
        </p:txBody>
      </p:sp>
    </p:spTree>
    <p:extLst>
      <p:ext uri="{BB962C8B-B14F-4D97-AF65-F5344CB8AC3E}">
        <p14:creationId xmlns:p14="http://schemas.microsoft.com/office/powerpoint/2010/main" val="353777448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4B03A-A381-4712-A99B-1E074051BBAE}"/>
              </a:ext>
            </a:extLst>
          </p:cNvPr>
          <p:cNvSpPr>
            <a:spLocks noGrp="1"/>
          </p:cNvSpPr>
          <p:nvPr>
            <p:ph type="title"/>
          </p:nvPr>
        </p:nvSpPr>
        <p:spPr/>
        <p:txBody>
          <a:bodyPr/>
          <a:lstStyle/>
          <a:p>
            <a:r>
              <a:rPr lang="en-GB" dirty="0"/>
              <a:t>Abstractions</a:t>
            </a:r>
          </a:p>
        </p:txBody>
      </p:sp>
      <p:sp>
        <p:nvSpPr>
          <p:cNvPr id="3" name="Content Placeholder 2">
            <a:extLst>
              <a:ext uri="{FF2B5EF4-FFF2-40B4-BE49-F238E27FC236}">
                <a16:creationId xmlns:a16="http://schemas.microsoft.com/office/drawing/2014/main" id="{2820ECA8-94DA-4699-828C-D47E11817397}"/>
              </a:ext>
            </a:extLst>
          </p:cNvPr>
          <p:cNvSpPr>
            <a:spLocks noGrp="1"/>
          </p:cNvSpPr>
          <p:nvPr>
            <p:ph sz="quarter" idx="12"/>
          </p:nvPr>
        </p:nvSpPr>
        <p:spPr>
          <a:xfrm>
            <a:off x="287869" y="1701800"/>
            <a:ext cx="7702246" cy="4538133"/>
          </a:xfrm>
        </p:spPr>
        <p:txBody>
          <a:bodyPr/>
          <a:lstStyle/>
          <a:p>
            <a:r>
              <a:rPr lang="en-GB" dirty="0"/>
              <a:t>Pattern Discovery explores the ‘abstract’ state space.</a:t>
            </a:r>
            <a:br>
              <a:rPr lang="en-GB" dirty="0"/>
            </a:br>
            <a:endParaRPr lang="en-GB" dirty="0"/>
          </a:p>
          <a:p>
            <a:r>
              <a:rPr lang="en-GB" dirty="0"/>
              <a:t>Our target patterns exist within the abstract state space.</a:t>
            </a:r>
            <a:br>
              <a:rPr lang="en-GB" dirty="0"/>
            </a:br>
            <a:endParaRPr lang="en-GB" dirty="0"/>
          </a:p>
          <a:p>
            <a:r>
              <a:rPr lang="en-GB" dirty="0"/>
              <a:t>We only care about specific values in any given state, so the number of </a:t>
            </a:r>
            <a:r>
              <a:rPr lang="en-GB" dirty="0">
                <a:solidFill>
                  <a:schemeClr val="tx1"/>
                </a:solidFill>
              </a:rPr>
              <a:t>unique states is now smaller</a:t>
            </a:r>
            <a:r>
              <a:rPr lang="en-GB" dirty="0"/>
              <a:t>.</a:t>
            </a:r>
          </a:p>
          <a:p>
            <a:pPr lvl="2"/>
            <a:r>
              <a:rPr lang="en-GB" dirty="0"/>
              <a:t>We have already abstracted the state space, to only the values visible in the target pattern.</a:t>
            </a:r>
            <a:br>
              <a:rPr lang="en-GB" dirty="0"/>
            </a:br>
            <a:endParaRPr lang="en-GB" dirty="0"/>
          </a:p>
          <a:p>
            <a:r>
              <a:rPr lang="en-GB" dirty="0"/>
              <a:t>But how does this work and what does the abstract state space look like?</a:t>
            </a:r>
          </a:p>
        </p:txBody>
      </p:sp>
      <p:grpSp>
        <p:nvGrpSpPr>
          <p:cNvPr id="26" name="Group 25">
            <a:extLst>
              <a:ext uri="{FF2B5EF4-FFF2-40B4-BE49-F238E27FC236}">
                <a16:creationId xmlns:a16="http://schemas.microsoft.com/office/drawing/2014/main" id="{36DB1930-A37D-4534-B578-564649BF8561}"/>
              </a:ext>
            </a:extLst>
          </p:cNvPr>
          <p:cNvGrpSpPr/>
          <p:nvPr/>
        </p:nvGrpSpPr>
        <p:grpSpPr>
          <a:xfrm>
            <a:off x="8475146" y="1933440"/>
            <a:ext cx="3428985" cy="3428985"/>
            <a:chOff x="6781360" y="1828150"/>
            <a:chExt cx="2439072" cy="2439072"/>
          </a:xfrm>
        </p:grpSpPr>
        <p:sp>
          <p:nvSpPr>
            <p:cNvPr id="27" name="Rectangle 25">
              <a:extLst>
                <a:ext uri="{FF2B5EF4-FFF2-40B4-BE49-F238E27FC236}">
                  <a16:creationId xmlns:a16="http://schemas.microsoft.com/office/drawing/2014/main" id="{8AEF13F7-6CC1-46AB-9FCD-64657A1E3BBD}"/>
                </a:ext>
              </a:extLst>
            </p:cNvPr>
            <p:cNvSpPr>
              <a:spLocks noChangeArrowheads="1"/>
            </p:cNvSpPr>
            <p:nvPr/>
          </p:nvSpPr>
          <p:spPr bwMode="auto">
            <a:xfrm>
              <a:off x="6781360" y="1828150"/>
              <a:ext cx="2439072" cy="2439072"/>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905"/>
            </a:p>
          </p:txBody>
        </p:sp>
        <p:sp>
          <p:nvSpPr>
            <p:cNvPr id="28" name="Rectangle 26">
              <a:extLst>
                <a:ext uri="{FF2B5EF4-FFF2-40B4-BE49-F238E27FC236}">
                  <a16:creationId xmlns:a16="http://schemas.microsoft.com/office/drawing/2014/main" id="{CD39C3C6-48B4-4205-8F4E-A1A0FBDCCB97}"/>
                </a:ext>
              </a:extLst>
            </p:cNvPr>
            <p:cNvSpPr>
              <a:spLocks noChangeArrowheads="1"/>
            </p:cNvSpPr>
            <p:nvPr/>
          </p:nvSpPr>
          <p:spPr bwMode="auto">
            <a:xfrm>
              <a:off x="6858631" y="1903742"/>
              <a:ext cx="2284530" cy="2286209"/>
            </a:xfrm>
            <a:prstGeom prst="rect">
              <a:avLst/>
            </a:prstGeom>
            <a:solidFill>
              <a:srgbClr val="DDDDDD"/>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905"/>
            </a:p>
          </p:txBody>
        </p:sp>
        <p:sp>
          <p:nvSpPr>
            <p:cNvPr id="29" name="AutoShape 28">
              <a:extLst>
                <a:ext uri="{FF2B5EF4-FFF2-40B4-BE49-F238E27FC236}">
                  <a16:creationId xmlns:a16="http://schemas.microsoft.com/office/drawing/2014/main" id="{955AEE7D-3D7B-4499-98CD-5AC599E14BCB}"/>
                </a:ext>
              </a:extLst>
            </p:cNvPr>
            <p:cNvSpPr>
              <a:spLocks noChangeArrowheads="1"/>
            </p:cNvSpPr>
            <p:nvPr/>
          </p:nvSpPr>
          <p:spPr bwMode="auto">
            <a:xfrm>
              <a:off x="8382210" y="342900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a:t>
              </a:r>
            </a:p>
          </p:txBody>
        </p:sp>
        <p:sp>
          <p:nvSpPr>
            <p:cNvPr id="30" name="AutoShape 29">
              <a:extLst>
                <a:ext uri="{FF2B5EF4-FFF2-40B4-BE49-F238E27FC236}">
                  <a16:creationId xmlns:a16="http://schemas.microsoft.com/office/drawing/2014/main" id="{68DCEDF7-BC1B-4BDB-96A1-95F1441B08FC}"/>
                </a:ext>
              </a:extLst>
            </p:cNvPr>
            <p:cNvSpPr>
              <a:spLocks noChangeArrowheads="1"/>
            </p:cNvSpPr>
            <p:nvPr/>
          </p:nvSpPr>
          <p:spPr bwMode="auto">
            <a:xfrm>
              <a:off x="7619580" y="342900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a:t>
              </a:r>
            </a:p>
          </p:txBody>
        </p:sp>
        <p:sp>
          <p:nvSpPr>
            <p:cNvPr id="31" name="AutoShape 30">
              <a:extLst>
                <a:ext uri="{FF2B5EF4-FFF2-40B4-BE49-F238E27FC236}">
                  <a16:creationId xmlns:a16="http://schemas.microsoft.com/office/drawing/2014/main" id="{B000D7F4-BF57-42C0-945D-081FDCB8F840}"/>
                </a:ext>
              </a:extLst>
            </p:cNvPr>
            <p:cNvSpPr>
              <a:spLocks noChangeArrowheads="1"/>
            </p:cNvSpPr>
            <p:nvPr/>
          </p:nvSpPr>
          <p:spPr bwMode="auto">
            <a:xfrm>
              <a:off x="6858631" y="3429002"/>
              <a:ext cx="760950"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a:t>
              </a:r>
            </a:p>
          </p:txBody>
        </p:sp>
        <p:sp>
          <p:nvSpPr>
            <p:cNvPr id="32" name="AutoShape 31">
              <a:extLst>
                <a:ext uri="{FF2B5EF4-FFF2-40B4-BE49-F238E27FC236}">
                  <a16:creationId xmlns:a16="http://schemas.microsoft.com/office/drawing/2014/main" id="{5815E977-F632-491E-AFBE-E160EE2C9AFB}"/>
                </a:ext>
              </a:extLst>
            </p:cNvPr>
            <p:cNvSpPr>
              <a:spLocks noChangeArrowheads="1"/>
            </p:cNvSpPr>
            <p:nvPr/>
          </p:nvSpPr>
          <p:spPr bwMode="auto">
            <a:xfrm>
              <a:off x="8382210" y="266637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a:t>
              </a:r>
            </a:p>
          </p:txBody>
        </p:sp>
        <p:sp>
          <p:nvSpPr>
            <p:cNvPr id="33" name="AutoShape 32">
              <a:extLst>
                <a:ext uri="{FF2B5EF4-FFF2-40B4-BE49-F238E27FC236}">
                  <a16:creationId xmlns:a16="http://schemas.microsoft.com/office/drawing/2014/main" id="{01ED23E0-2844-4C95-98E8-F9DAD18B185C}"/>
                </a:ext>
              </a:extLst>
            </p:cNvPr>
            <p:cNvSpPr>
              <a:spLocks noChangeArrowheads="1"/>
            </p:cNvSpPr>
            <p:nvPr/>
          </p:nvSpPr>
          <p:spPr bwMode="auto">
            <a:xfrm>
              <a:off x="7619580" y="266637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dirty="0"/>
                <a:t>4</a:t>
              </a:r>
            </a:p>
          </p:txBody>
        </p:sp>
        <p:sp>
          <p:nvSpPr>
            <p:cNvPr id="34" name="AutoShape 33">
              <a:extLst>
                <a:ext uri="{FF2B5EF4-FFF2-40B4-BE49-F238E27FC236}">
                  <a16:creationId xmlns:a16="http://schemas.microsoft.com/office/drawing/2014/main" id="{A5A4BC80-D354-4F9C-996A-9BD97981E25E}"/>
                </a:ext>
              </a:extLst>
            </p:cNvPr>
            <p:cNvSpPr>
              <a:spLocks noChangeArrowheads="1"/>
            </p:cNvSpPr>
            <p:nvPr/>
          </p:nvSpPr>
          <p:spPr bwMode="auto">
            <a:xfrm>
              <a:off x="6858631" y="2666372"/>
              <a:ext cx="760950"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3</a:t>
              </a:r>
            </a:p>
          </p:txBody>
        </p:sp>
        <p:sp>
          <p:nvSpPr>
            <p:cNvPr id="35" name="AutoShape 34">
              <a:extLst>
                <a:ext uri="{FF2B5EF4-FFF2-40B4-BE49-F238E27FC236}">
                  <a16:creationId xmlns:a16="http://schemas.microsoft.com/office/drawing/2014/main" id="{66C97757-D1EC-4713-BCB6-DC1966AE4E68}"/>
                </a:ext>
              </a:extLst>
            </p:cNvPr>
            <p:cNvSpPr>
              <a:spLocks noChangeArrowheads="1"/>
            </p:cNvSpPr>
            <p:nvPr/>
          </p:nvSpPr>
          <p:spPr bwMode="auto">
            <a:xfrm>
              <a:off x="8382210" y="190374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2</a:t>
              </a:r>
            </a:p>
          </p:txBody>
        </p:sp>
        <p:sp>
          <p:nvSpPr>
            <p:cNvPr id="36" name="AutoShape 35">
              <a:extLst>
                <a:ext uri="{FF2B5EF4-FFF2-40B4-BE49-F238E27FC236}">
                  <a16:creationId xmlns:a16="http://schemas.microsoft.com/office/drawing/2014/main" id="{767CFDAB-32BA-43DC-B25D-950EA8E352CA}"/>
                </a:ext>
              </a:extLst>
            </p:cNvPr>
            <p:cNvSpPr>
              <a:spLocks noChangeArrowheads="1"/>
            </p:cNvSpPr>
            <p:nvPr/>
          </p:nvSpPr>
          <p:spPr bwMode="auto">
            <a:xfrm>
              <a:off x="7619580" y="1903742"/>
              <a:ext cx="760951" cy="76263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3809" b="1"/>
                <a:t>1</a:t>
              </a:r>
            </a:p>
          </p:txBody>
        </p:sp>
      </p:grpSp>
    </p:spTree>
    <p:extLst>
      <p:ext uri="{BB962C8B-B14F-4D97-AF65-F5344CB8AC3E}">
        <p14:creationId xmlns:p14="http://schemas.microsoft.com/office/powerpoint/2010/main" val="3935804770"/>
      </p:ext>
    </p:extLst>
  </p:cSld>
  <p:clrMapOvr>
    <a:masterClrMapping/>
  </p:clrMapOvr>
  <p:transition>
    <p:fade/>
  </p:transition>
</p:sld>
</file>

<file path=ppt/theme/theme1.xml><?xml version="1.0" encoding="utf-8"?>
<a:theme xmlns:a="http://schemas.openxmlformats.org/drawingml/2006/main" name="KCL PPT PRESENTATION JAN 2016 4x3">
  <a:themeElements>
    <a:clrScheme name="KCL NMS">
      <a:dk1>
        <a:srgbClr val="000000"/>
      </a:dk1>
      <a:lt1>
        <a:srgbClr val="FFFFFF"/>
      </a:lt1>
      <a:dk2>
        <a:srgbClr val="596469"/>
      </a:dk2>
      <a:lt2>
        <a:srgbClr val="CDD7DC"/>
      </a:lt2>
      <a:accent1>
        <a:srgbClr val="E12119"/>
      </a:accent1>
      <a:accent2>
        <a:srgbClr val="01A88F"/>
      </a:accent2>
      <a:accent3>
        <a:srgbClr val="0070B8"/>
      </a:accent3>
      <a:accent4>
        <a:srgbClr val="0396A8"/>
      </a:accent4>
      <a:accent5>
        <a:srgbClr val="632382"/>
      </a:accent5>
      <a:accent6>
        <a:srgbClr val="005AD2"/>
      </a:accent6>
      <a:hlink>
        <a:srgbClr val="E2231A"/>
      </a:hlink>
      <a:folHlink>
        <a:srgbClr val="596469"/>
      </a:folHlink>
    </a:clrScheme>
    <a:fontScheme name="KCL-fonts">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081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KCL PPT PRESENTATION JAN 2016 4x3" id="{F2AA74BC-E243-0B44-B33C-C83D8C1820FE}" vid="{B66AC310-D159-2B49-8F8D-74707F8B5401}"/>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59FB2E35D22949B1DD8F65F2E558A2" ma:contentTypeVersion="11" ma:contentTypeDescription="Create a new document." ma:contentTypeScope="" ma:versionID="1614996fb8b880f8bc9f9831bde38a34">
  <xsd:schema xmlns:xsd="http://www.w3.org/2001/XMLSchema" xmlns:xs="http://www.w3.org/2001/XMLSchema" xmlns:p="http://schemas.microsoft.com/office/2006/metadata/properties" xmlns:ns3="e3d1bf5a-5624-430e-ba28-4c7f967a2bc8" xmlns:ns4="a340aef7-832b-40a8-b4ba-ce4d8dbdbf60" targetNamespace="http://schemas.microsoft.com/office/2006/metadata/properties" ma:root="true" ma:fieldsID="0e00925a6f55710d239fbbe137812bdf" ns3:_="" ns4:_="">
    <xsd:import namespace="e3d1bf5a-5624-430e-ba28-4c7f967a2bc8"/>
    <xsd:import namespace="a340aef7-832b-40a8-b4ba-ce4d8dbdbf6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d1bf5a-5624-430e-ba28-4c7f967a2b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340aef7-832b-40a8-b4ba-ce4d8dbdbf6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D5EDAEF-B14A-4F89-93F6-900346F505C4}">
  <ds:schemaRefs>
    <ds:schemaRef ds:uri="a340aef7-832b-40a8-b4ba-ce4d8dbdbf60"/>
    <ds:schemaRef ds:uri="e3d1bf5a-5624-430e-ba28-4c7f967a2bc8"/>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657C9EE-D2EE-494C-90EA-7DB710EED5C9}">
  <ds:schemaRefs>
    <ds:schemaRef ds:uri="http://schemas.microsoft.com/sharepoint/v3/contenttype/forms"/>
  </ds:schemaRefs>
</ds:datastoreItem>
</file>

<file path=customXml/itemProps3.xml><?xml version="1.0" encoding="utf-8"?>
<ds:datastoreItem xmlns:ds="http://schemas.openxmlformats.org/officeDocument/2006/customXml" ds:itemID="{C4C5424E-11EC-453A-9C9B-9573452133F0}">
  <ds:schemaRefs>
    <ds:schemaRef ds:uri="http://www.w3.org/XML/1998/namespace"/>
    <ds:schemaRef ds:uri="http://schemas.microsoft.com/office/2006/documentManagement/types"/>
    <ds:schemaRef ds:uri="http://purl.org/dc/terms/"/>
    <ds:schemaRef ds:uri="http://schemas.microsoft.com/office/infopath/2007/PartnerControls"/>
    <ds:schemaRef ds:uri="a340aef7-832b-40a8-b4ba-ce4d8dbdbf60"/>
    <ds:schemaRef ds:uri="http://purl.org/dc/dcmitype/"/>
    <ds:schemaRef ds:uri="http://purl.org/dc/elements/1.1/"/>
    <ds:schemaRef ds:uri="http://schemas.openxmlformats.org/package/2006/metadata/core-properties"/>
    <ds:schemaRef ds:uri="e3d1bf5a-5624-430e-ba28-4c7f967a2bc8"/>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8463</TotalTime>
  <Words>4816</Words>
  <Application>Microsoft Office PowerPoint</Application>
  <PresentationFormat>Widescreen</PresentationFormat>
  <Paragraphs>397</Paragraphs>
  <Slides>23</Slides>
  <Notes>23</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23</vt:i4>
      </vt:variant>
    </vt:vector>
  </HeadingPairs>
  <TitlesOfParts>
    <vt:vector size="40" baseType="lpstr">
      <vt:lpstr>Arial</vt:lpstr>
      <vt:lpstr>Calibri</vt:lpstr>
      <vt:lpstr>Cambria Math</vt:lpstr>
      <vt:lpstr>CMMI10</vt:lpstr>
      <vt:lpstr>CMR10</vt:lpstr>
      <vt:lpstr>CMR7</vt:lpstr>
      <vt:lpstr>CMSY10</vt:lpstr>
      <vt:lpstr>Georgia</vt:lpstr>
      <vt:lpstr>Kings Caslon Display</vt:lpstr>
      <vt:lpstr>Kings Caslon Text</vt:lpstr>
      <vt:lpstr>KingsBureauGrot FiveOne</vt:lpstr>
      <vt:lpstr>KingsBureauGrot ThreeSeven</vt:lpstr>
      <vt:lpstr>NimbusRomNo9L-Regu</vt:lpstr>
      <vt:lpstr>NimbusRomNo9L-ReguItal</vt:lpstr>
      <vt:lpstr>Tahoma</vt:lpstr>
      <vt:lpstr>KCL PPT PRESENTATION JAN 2016 4x3</vt:lpstr>
      <vt:lpstr>1_Office Theme</vt:lpstr>
      <vt:lpstr>PowerPoint Presentation</vt:lpstr>
      <vt:lpstr>Recap: The Perils of Expressivity</vt:lpstr>
      <vt:lpstr>Recap: SAS+ Planning</vt:lpstr>
      <vt:lpstr>Pattern Databases</vt:lpstr>
      <vt:lpstr>Why Heuristics for Sub-Problems?</vt:lpstr>
      <vt:lpstr>Sub-Problems and Heuristics</vt:lpstr>
      <vt:lpstr>Patterns</vt:lpstr>
      <vt:lpstr>Pattern Discovery</vt:lpstr>
      <vt:lpstr>Abstractions</vt:lpstr>
      <vt:lpstr>Abstractions</vt:lpstr>
      <vt:lpstr>Abstractions (Example)</vt:lpstr>
      <vt:lpstr>Abstractions (Example)</vt:lpstr>
      <vt:lpstr>Abstractions (Example #2)</vt:lpstr>
      <vt:lpstr>Abstractions (Example #2)</vt:lpstr>
      <vt:lpstr>Abstractions (Example #2)</vt:lpstr>
      <vt:lpstr>Planning with Pattern Databases</vt:lpstr>
      <vt:lpstr>Pattern Database Planning for BlocksWorld </vt:lpstr>
      <vt:lpstr>SAS+ Encoding for BlocksWorld </vt:lpstr>
      <vt:lpstr>SAS+ Encoding for BlocksWorld </vt:lpstr>
      <vt:lpstr>PDB(EVENOUT)  PDB(ODDOUT)</vt:lpstr>
      <vt:lpstr>Pattern Databases</vt:lpstr>
      <vt:lpstr>Multiple Forms of Abstraction</vt:lpstr>
      <vt:lpstr>PowerPoint Presentation</vt:lpstr>
    </vt:vector>
  </TitlesOfParts>
  <Company>Kings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Jackson, Arianne</dc:creator>
  <cp:lastModifiedBy>Tommy Thompson</cp:lastModifiedBy>
  <cp:revision>22</cp:revision>
  <dcterms:created xsi:type="dcterms:W3CDTF">2018-09-21T08:50:04Z</dcterms:created>
  <dcterms:modified xsi:type="dcterms:W3CDTF">2020-09-21T12:31:02Z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0x010100ED59FB2E35D22949B1DD8F65F2E558A2</vt:lpwstr>
  </property>
</Properties>
</file>