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25"/>
  </p:notesMasterIdLst>
  <p:sldIdLst>
    <p:sldId id="359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88" r:id="rId13"/>
    <p:sldId id="473" r:id="rId14"/>
    <p:sldId id="474" r:id="rId15"/>
    <p:sldId id="475" r:id="rId16"/>
    <p:sldId id="476" r:id="rId17"/>
    <p:sldId id="477" r:id="rId18"/>
    <p:sldId id="478" r:id="rId19"/>
    <p:sldId id="480" r:id="rId20"/>
    <p:sldId id="479" r:id="rId21"/>
    <p:sldId id="481" r:id="rId22"/>
    <p:sldId id="482" r:id="rId23"/>
    <p:sldId id="4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son, Arianne" initials="JA" lastIdx="1" clrIdx="0">
    <p:extLst>
      <p:ext uri="{19B8F6BF-5375-455C-9EA6-DF929625EA0E}">
        <p15:presenceInfo xmlns:p15="http://schemas.microsoft.com/office/powerpoint/2012/main" userId="S-1-5-21-1101985487-4055868668-2532615317-494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81998" autoAdjust="0"/>
  </p:normalViewPr>
  <p:slideViewPr>
    <p:cSldViewPr snapToGrid="0">
      <p:cViewPr varScale="1">
        <p:scale>
          <a:sx n="90" d="100"/>
          <a:sy n="90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" userId="efe85f2b-33f2-43f1-b114-9958ed12044a" providerId="ADAL" clId="{C0FC7EC0-92DD-4371-97EC-D510D642C24E}"/>
    <pc:docChg chg="delSld">
      <pc:chgData name="Thomas" userId="efe85f2b-33f2-43f1-b114-9958ed12044a" providerId="ADAL" clId="{C0FC7EC0-92DD-4371-97EC-D510D642C24E}" dt="2020-09-30T11:03:50.816" v="5" actId="47"/>
      <pc:docMkLst>
        <pc:docMk/>
      </pc:docMkLst>
      <pc:sldChg chg="del">
        <pc:chgData name="Thomas" userId="efe85f2b-33f2-43f1-b114-9958ed12044a" providerId="ADAL" clId="{C0FC7EC0-92DD-4371-97EC-D510D642C24E}" dt="2020-09-30T11:03:41.813" v="0" actId="47"/>
        <pc:sldMkLst>
          <pc:docMk/>
          <pc:sldMk cId="0" sldId="484"/>
        </pc:sldMkLst>
      </pc:sldChg>
      <pc:sldChg chg="del">
        <pc:chgData name="Thomas" userId="efe85f2b-33f2-43f1-b114-9958ed12044a" providerId="ADAL" clId="{C0FC7EC0-92DD-4371-97EC-D510D642C24E}" dt="2020-09-30T11:03:44.215" v="1" actId="47"/>
        <pc:sldMkLst>
          <pc:docMk/>
          <pc:sldMk cId="0" sldId="485"/>
        </pc:sldMkLst>
      </pc:sldChg>
      <pc:sldChg chg="del">
        <pc:chgData name="Thomas" userId="efe85f2b-33f2-43f1-b114-9958ed12044a" providerId="ADAL" clId="{C0FC7EC0-92DD-4371-97EC-D510D642C24E}" dt="2020-09-30T11:03:48.603" v="3" actId="47"/>
        <pc:sldMkLst>
          <pc:docMk/>
          <pc:sldMk cId="0" sldId="486"/>
        </pc:sldMkLst>
      </pc:sldChg>
      <pc:sldChg chg="del">
        <pc:chgData name="Thomas" userId="efe85f2b-33f2-43f1-b114-9958ed12044a" providerId="ADAL" clId="{C0FC7EC0-92DD-4371-97EC-D510D642C24E}" dt="2020-09-30T11:03:49.505" v="4" actId="47"/>
        <pc:sldMkLst>
          <pc:docMk/>
          <pc:sldMk cId="0" sldId="487"/>
        </pc:sldMkLst>
      </pc:sldChg>
      <pc:sldChg chg="del">
        <pc:chgData name="Thomas" userId="efe85f2b-33f2-43f1-b114-9958ed12044a" providerId="ADAL" clId="{C0FC7EC0-92DD-4371-97EC-D510D642C24E}" dt="2020-09-30T11:03:45.856" v="2" actId="47"/>
        <pc:sldMkLst>
          <pc:docMk/>
          <pc:sldMk cId="482731161" sldId="489"/>
        </pc:sldMkLst>
      </pc:sldChg>
      <pc:sldChg chg="del">
        <pc:chgData name="Thomas" userId="efe85f2b-33f2-43f1-b114-9958ed12044a" providerId="ADAL" clId="{C0FC7EC0-92DD-4371-97EC-D510D642C24E}" dt="2020-09-30T11:03:50.816" v="5" actId="47"/>
        <pc:sldMkLst>
          <pc:docMk/>
          <pc:sldMk cId="598639292" sldId="4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B7FA9-1012-492B-84A5-DB45D8DA0564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EA794-E39F-4423-8C8C-C28B14B342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26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3D44F0-9CF4-4A87-8FE2-4448DC4D572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57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Day1_Data/WORK%20ARCHIVE/%20K/KING'S/0513-D1S%20KCL%20NMS%20ROLL%20OUT%20MATERIAL/BUILD/IMAGES/KCL%20NMS%20VIDEO%20TITLE%20SCREENS%20-%2016x9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file:////Volumes/Day1_Data/WORK%20ARCHIVE/%20K/KING'S/0531-D1S%20KCL%20EF%20SITE%20POSTER%20TEMPLATES/BUILD/IMAGES%20FOR%20PPT/KCL%20LOGO%20-%20REV.png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//Volumes/Day1_Data/WORK%20ARCHIVE/%20K/KING'S/0531-D1S%20KCL%20EF%20SITE%20POSTER%20TEMPLATES/BUILD/IMAGES%20FOR%20PPT/KCL%20LOGO%20-%20REV.png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//Volumes/Day1_Data/WORK%20ARCHIVE/%20K/KING'S/0531-D1S%20KCL%20EF%20SITE%20POSTER%20TEMPLATES/BUILD/IMAGES%20FOR%20PPT/KCL%20LOGO%20-%20REV.png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Day1_Data/WORK%20ARCHIVE/%20K/KING'S/0513-D1S%20KCL%20NMS%20ROLL%20OUT%20MATERIAL/BUILD/IMAGES/KCL%20NMS%20VIDEO%20TITLE%20SCREENS%20-%2016x9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//Volumes/Day1_Data/WORK%20ARCHIVE/%20K/KING'S/0531-D1S%20KCL%20EF%20SITE%20POSTER%20TEMPLATES/BUILD/IMAGES%20FOR%20PPT/KCL%20LOGO%20-%20REV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Day1_Data/WORK%20ARCHIVE/%20K/KING'S/0513-D1S%20KCL%20NMS%20ROLL%20OUT%20MATERIAL/KCL%20NMS%20POWERPOINT%20v2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Day1_Data/WORK%20ARCHIVE/%20K/KING'S/0513-D1S%20KCL%20NMS%20ROLL%20OUT%20MATERIAL/KCL%20NMS%20POWERPOINT%20v2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Day1_Data/WORK%20ARCHIVE/%20K/KING'S/0513-D1S%20KCL%20NMS%20ROLL%20OUT%20MATERIAL/KCL%20NMS%20POWERPOINT%20v2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Volumes/Day1_Data/WORK%20ARCHIVE/%20K/KING'S/0513-D1S%20KCL%20NMS%20ROLL%20OUT%20MATERIAL/BUILD/IMAGES/KCL%20NMS%20VIDEO%20TITLE%20SCREENS%20-%2016x9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file:////Volumes/Day1_Data/WORK%20ARCHIVE/%20K/KING'S/0531-D1S%20KCL%20EF%20SITE%20POSTER%20TEMPLATES/BUILD/IMAGES%20FOR%20PPT/KCL%20LOGO%20-%20REV.png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Faculty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t="4066" r="4760"/>
          <a:stretch>
            <a:fillRect/>
          </a:stretch>
        </p:blipFill>
        <p:spPr>
          <a:xfrm>
            <a:off x="1" y="0"/>
            <a:ext cx="12192001" cy="6857659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Clr>
                <a:schemeClr val="tx2"/>
              </a:buClr>
              <a:buFontTx/>
              <a:buNone/>
              <a:defRPr sz="48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90000"/>
              </a:lnSpc>
              <a:spcAft>
                <a:spcPts val="1600"/>
              </a:spcAft>
              <a:buClr>
                <a:schemeClr val="tx2"/>
              </a:buClr>
              <a:buFontTx/>
              <a:buNone/>
              <a:tabLst/>
              <a:defRPr sz="4800" b="0" i="0">
                <a:solidFill>
                  <a:schemeClr val="tx2"/>
                </a:solidFill>
                <a:latin typeface="Kings Caslon Display" charset="0"/>
                <a:ea typeface="Kings Caslon Display" charset="0"/>
                <a:cs typeface="Kings Caslon Display" charset="0"/>
              </a:defRPr>
            </a:lvl2pPr>
            <a:lvl3pPr marL="4321" indent="0">
              <a:lnSpc>
                <a:spcPct val="105000"/>
              </a:lnSpc>
              <a:buClr>
                <a:schemeClr val="tx2"/>
              </a:buClr>
              <a:buNone/>
              <a:tabLst/>
              <a:defRPr sz="32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3pPr>
            <a:lvl4pPr marL="120648" indent="-114297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241294" indent="-120648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87867" y="253274"/>
            <a:ext cx="8645325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3E9589-28B7-3D49-B3F0-4377B989251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16118" y="-1"/>
            <a:ext cx="1775881" cy="1329425"/>
            <a:chOff x="7814772" y="7729978"/>
            <a:chExt cx="2509626" cy="18787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4B4F18-D764-344B-8BA6-B7E2C6F415BC}"/>
                </a:ext>
              </a:extLst>
            </p:cNvPr>
            <p:cNvSpPr/>
            <p:nvPr userDrawn="1"/>
          </p:nvSpPr>
          <p:spPr>
            <a:xfrm>
              <a:off x="7818494" y="7729979"/>
              <a:ext cx="2505904" cy="1878701"/>
            </a:xfrm>
            <a:prstGeom prst="rect">
              <a:avLst/>
            </a:prstGeom>
            <a:solidFill>
              <a:srgbClr val="D8081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A12EC0-BF4B-FD4D-B729-EB6908A984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772" y="7729978"/>
              <a:ext cx="2496616" cy="187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3330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Mathematics -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7EC5-24C4-A747-BDD8-95178DF456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4"/>
          </p:nvPr>
        </p:nvSpPr>
        <p:spPr>
          <a:xfrm>
            <a:off x="287866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3"/>
              </a:buClr>
              <a:defRPr sz="1733">
                <a:solidFill>
                  <a:schemeClr val="accent3"/>
                </a:solidFill>
              </a:defRPr>
            </a:lvl1pPr>
            <a:lvl2pPr>
              <a:lnSpc>
                <a:spcPts val="2200"/>
              </a:lnSpc>
              <a:buClr>
                <a:schemeClr val="accent3"/>
              </a:buClr>
              <a:defRPr sz="1733">
                <a:solidFill>
                  <a:schemeClr val="accent3"/>
                </a:solidFill>
              </a:defRPr>
            </a:lvl2pPr>
            <a:lvl3pPr>
              <a:lnSpc>
                <a:spcPts val="2200"/>
              </a:lnSpc>
              <a:buClr>
                <a:schemeClr val="accent3"/>
              </a:buClr>
              <a:defRPr sz="1867"/>
            </a:lvl3pPr>
            <a:lvl4pPr>
              <a:lnSpc>
                <a:spcPts val="2200"/>
              </a:lnSpc>
              <a:buClr>
                <a:schemeClr val="accent3"/>
              </a:buClr>
              <a:defRPr sz="1867"/>
            </a:lvl4pPr>
            <a:lvl5pPr>
              <a:lnSpc>
                <a:spcPts val="2200"/>
              </a:lnSpc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5"/>
          </p:nvPr>
        </p:nvSpPr>
        <p:spPr>
          <a:xfrm>
            <a:off x="7488767" y="1701800"/>
            <a:ext cx="3312584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3"/>
              </a:buClr>
              <a:defRPr sz="1733">
                <a:solidFill>
                  <a:schemeClr val="accent3"/>
                </a:solidFill>
              </a:defRPr>
            </a:lvl1pPr>
            <a:lvl2pPr>
              <a:lnSpc>
                <a:spcPts val="2200"/>
              </a:lnSpc>
              <a:buClr>
                <a:schemeClr val="accent3"/>
              </a:buClr>
              <a:defRPr sz="1733">
                <a:solidFill>
                  <a:schemeClr val="accent3"/>
                </a:solidFill>
              </a:defRPr>
            </a:lvl2pPr>
            <a:lvl3pPr>
              <a:lnSpc>
                <a:spcPts val="2200"/>
              </a:lnSpc>
              <a:buClr>
                <a:schemeClr val="accent3"/>
              </a:buClr>
              <a:defRPr sz="1867"/>
            </a:lvl3pPr>
            <a:lvl4pPr>
              <a:lnSpc>
                <a:spcPts val="2200"/>
              </a:lnSpc>
              <a:buClr>
                <a:schemeClr val="accent3"/>
              </a:buClr>
              <a:defRPr sz="1867"/>
            </a:lvl4pPr>
            <a:lvl5pPr>
              <a:lnSpc>
                <a:spcPts val="2200"/>
              </a:lnSpc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6"/>
          </p:nvPr>
        </p:nvSpPr>
        <p:spPr>
          <a:xfrm>
            <a:off x="3888317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3"/>
              </a:buClr>
              <a:defRPr sz="1733">
                <a:solidFill>
                  <a:schemeClr val="accent3"/>
                </a:solidFill>
              </a:defRPr>
            </a:lvl1pPr>
            <a:lvl2pPr>
              <a:lnSpc>
                <a:spcPts val="2200"/>
              </a:lnSpc>
              <a:buClr>
                <a:schemeClr val="accent3"/>
              </a:buClr>
              <a:defRPr sz="1733">
                <a:solidFill>
                  <a:schemeClr val="accent3"/>
                </a:solidFill>
              </a:defRPr>
            </a:lvl2pPr>
            <a:lvl3pPr>
              <a:lnSpc>
                <a:spcPts val="2200"/>
              </a:lnSpc>
              <a:buClr>
                <a:schemeClr val="accent3"/>
              </a:buClr>
              <a:defRPr sz="1867"/>
            </a:lvl3pPr>
            <a:lvl4pPr>
              <a:lnSpc>
                <a:spcPts val="2200"/>
              </a:lnSpc>
              <a:buClr>
                <a:schemeClr val="accent3"/>
              </a:buClr>
              <a:defRPr sz="1867"/>
            </a:lvl4pPr>
            <a:lvl5pPr>
              <a:lnSpc>
                <a:spcPts val="2200"/>
              </a:lnSpc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41A41-3FC1-4D43-A80D-5DFFD4099893}"/>
              </a:ext>
            </a:extLst>
          </p:cNvPr>
          <p:cNvSpPr txBox="1"/>
          <p:nvPr userDrawn="1"/>
        </p:nvSpPr>
        <p:spPr>
          <a:xfrm>
            <a:off x="287867" y="253274"/>
            <a:ext cx="8645325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9638786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Mathematics - 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9B0CF6-3679-BA41-AFDE-5A63948B9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4255" r="4849"/>
          <a:stretch/>
        </p:blipFill>
        <p:spPr>
          <a:xfrm>
            <a:off x="0" y="-3"/>
            <a:ext cx="12192000" cy="6858003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tx2"/>
              </a:buClr>
              <a:buFontTx/>
              <a:buNone/>
              <a:defRPr sz="24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Tx/>
              <a:buNone/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4321" indent="0">
              <a:lnSpc>
                <a:spcPct val="100000"/>
              </a:lnSpc>
              <a:spcAft>
                <a:spcPts val="800"/>
              </a:spcAft>
              <a:buClr>
                <a:schemeClr val="tx2"/>
              </a:buClr>
              <a:buNone/>
              <a:tabLst/>
              <a:defRPr sz="2400" b="0" i="0">
                <a:solidFill>
                  <a:schemeClr val="accent3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3pPr>
            <a:lvl4pPr marL="241294" indent="-234945">
              <a:lnSpc>
                <a:spcPct val="100000"/>
              </a:lnSpc>
              <a:buClr>
                <a:schemeClr val="accent3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476239" indent="-234945">
              <a:lnSpc>
                <a:spcPct val="100000"/>
              </a:lnSpc>
              <a:buClr>
                <a:schemeClr val="accent3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CEB1A-8A05-7D43-A3A1-35793C25386F}"/>
              </a:ext>
            </a:extLst>
          </p:cNvPr>
          <p:cNvSpPr txBox="1"/>
          <p:nvPr userDrawn="1"/>
        </p:nvSpPr>
        <p:spPr>
          <a:xfrm>
            <a:off x="287867" y="253274"/>
            <a:ext cx="8645325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0208587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Physics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4255" r="48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PHYSICS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Clr>
                <a:schemeClr val="tx2"/>
              </a:buClr>
              <a:buFontTx/>
              <a:buNone/>
              <a:defRPr sz="4800" b="1" i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90000"/>
              </a:lnSpc>
              <a:spcAft>
                <a:spcPts val="1600"/>
              </a:spcAft>
              <a:buClr>
                <a:schemeClr val="tx2"/>
              </a:buClr>
              <a:buFontTx/>
              <a:buNone/>
              <a:tabLst/>
              <a:defRPr sz="4800" b="0" i="0">
                <a:solidFill>
                  <a:schemeClr val="tx2"/>
                </a:solidFill>
                <a:latin typeface="Kings Caslon Display" charset="0"/>
                <a:ea typeface="Kings Caslon Display" charset="0"/>
                <a:cs typeface="Kings Caslon Display" charset="0"/>
              </a:defRPr>
            </a:lvl2pPr>
            <a:lvl3pPr marL="4321" indent="0">
              <a:lnSpc>
                <a:spcPct val="105000"/>
              </a:lnSpc>
              <a:buClr>
                <a:schemeClr val="tx2"/>
              </a:buClr>
              <a:buNone/>
              <a:tabLst/>
              <a:defRPr sz="32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3pPr>
            <a:lvl4pPr marL="120648" indent="-114297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241294" indent="-120648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F71D0A-68CB-2A4A-8E4E-5EF1768A1D2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16118" y="-1"/>
            <a:ext cx="1775881" cy="1329425"/>
            <a:chOff x="7814772" y="7729978"/>
            <a:chExt cx="2509626" cy="18787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B8060E-CABC-C44F-A5B9-705D2CD627A5}"/>
                </a:ext>
              </a:extLst>
            </p:cNvPr>
            <p:cNvSpPr/>
            <p:nvPr userDrawn="1"/>
          </p:nvSpPr>
          <p:spPr>
            <a:xfrm>
              <a:off x="7818494" y="7729979"/>
              <a:ext cx="2505904" cy="1878701"/>
            </a:xfrm>
            <a:prstGeom prst="rect">
              <a:avLst/>
            </a:prstGeom>
            <a:solidFill>
              <a:srgbClr val="D8081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8AAA0F-5A2B-7C45-9467-5F01D91AEF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r:link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772" y="7729978"/>
              <a:ext cx="2496616" cy="187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56578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Physics -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75BE31-ECDE-5F4A-B57A-25A3D0B1B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720000"/>
            <a:ext cx="10513483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0513483" cy="4538133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267" b="1" i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6351" indent="0">
              <a:lnSpc>
                <a:spcPts val="2800"/>
              </a:lnSpc>
              <a:buNone/>
              <a:tabLst/>
              <a:defRPr sz="2267" b="0" i="0">
                <a:solidFill>
                  <a:schemeClr val="accent4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237061" indent="-230712">
              <a:lnSpc>
                <a:spcPts val="2800"/>
              </a:lnSpc>
              <a:buClr>
                <a:schemeClr val="accent4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3pPr>
            <a:lvl4pPr marL="239178" indent="-234945">
              <a:lnSpc>
                <a:spcPts val="2800"/>
              </a:lnSpc>
              <a:buClr>
                <a:schemeClr val="accent4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4pPr>
            <a:lvl5pPr marL="474121" indent="-234945">
              <a:lnSpc>
                <a:spcPts val="2800"/>
              </a:lnSpc>
              <a:buClr>
                <a:schemeClr val="accent4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D78B8-3728-BF49-AA34-3DC61DD61105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33486402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Physics -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E006EC-172F-9546-92DF-68EB5FBCC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287867" y="1701800"/>
            <a:ext cx="5088467" cy="4538200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accent4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accent4"/>
                </a:solidFill>
              </a:defRPr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712884" y="1701800"/>
            <a:ext cx="5088467" cy="4538200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accent4"/>
                </a:solidFill>
              </a:defRPr>
            </a:lvl1pPr>
            <a:lvl2pPr>
              <a:buClr>
                <a:schemeClr val="accent4"/>
              </a:buClr>
              <a:defRPr>
                <a:solidFill>
                  <a:schemeClr val="accent4"/>
                </a:solidFill>
              </a:defRPr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90859-CB18-F14A-B3C7-0347F8FEB018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29342452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Physics -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63FDD8-30C8-9D47-B0A2-EE95440EA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720000"/>
            <a:ext cx="10513483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287867" y="1701800"/>
            <a:ext cx="3312584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4"/>
              </a:buClr>
              <a:defRPr sz="1733">
                <a:solidFill>
                  <a:schemeClr val="accent4"/>
                </a:solidFill>
              </a:defRPr>
            </a:lvl1pPr>
            <a:lvl2pPr>
              <a:lnSpc>
                <a:spcPts val="2200"/>
              </a:lnSpc>
              <a:buClr>
                <a:schemeClr val="accent4"/>
              </a:buClr>
              <a:defRPr sz="1733">
                <a:solidFill>
                  <a:schemeClr val="accent4"/>
                </a:solidFill>
              </a:defRPr>
            </a:lvl2pPr>
            <a:lvl3pPr>
              <a:lnSpc>
                <a:spcPts val="2200"/>
              </a:lnSpc>
              <a:buClr>
                <a:schemeClr val="accent4"/>
              </a:buClr>
              <a:defRPr sz="1867"/>
            </a:lvl3pPr>
            <a:lvl4pPr>
              <a:lnSpc>
                <a:spcPts val="2200"/>
              </a:lnSpc>
              <a:buClr>
                <a:schemeClr val="accent4"/>
              </a:buClr>
              <a:defRPr sz="1867"/>
            </a:lvl4pPr>
            <a:lvl5pPr>
              <a:lnSpc>
                <a:spcPts val="2200"/>
              </a:lnSpc>
              <a:buClr>
                <a:schemeClr val="accent4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7488766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4"/>
              </a:buClr>
              <a:defRPr sz="1733">
                <a:solidFill>
                  <a:schemeClr val="accent4"/>
                </a:solidFill>
              </a:defRPr>
            </a:lvl1pPr>
            <a:lvl2pPr>
              <a:lnSpc>
                <a:spcPts val="2200"/>
              </a:lnSpc>
              <a:buClr>
                <a:schemeClr val="accent4"/>
              </a:buClr>
              <a:defRPr sz="1733">
                <a:solidFill>
                  <a:schemeClr val="accent4"/>
                </a:solidFill>
              </a:defRPr>
            </a:lvl2pPr>
            <a:lvl3pPr>
              <a:lnSpc>
                <a:spcPts val="2200"/>
              </a:lnSpc>
              <a:buClr>
                <a:schemeClr val="accent4"/>
              </a:buClr>
              <a:defRPr sz="1867"/>
            </a:lvl3pPr>
            <a:lvl4pPr>
              <a:lnSpc>
                <a:spcPts val="2200"/>
              </a:lnSpc>
              <a:buClr>
                <a:schemeClr val="accent4"/>
              </a:buClr>
              <a:defRPr sz="1867"/>
            </a:lvl4pPr>
            <a:lvl5pPr>
              <a:lnSpc>
                <a:spcPts val="2200"/>
              </a:lnSpc>
              <a:buClr>
                <a:schemeClr val="accent4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6"/>
          </p:nvPr>
        </p:nvSpPr>
        <p:spPr>
          <a:xfrm>
            <a:off x="3888317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4"/>
              </a:buClr>
              <a:defRPr sz="1733">
                <a:solidFill>
                  <a:schemeClr val="accent4"/>
                </a:solidFill>
              </a:defRPr>
            </a:lvl1pPr>
            <a:lvl2pPr>
              <a:lnSpc>
                <a:spcPts val="2200"/>
              </a:lnSpc>
              <a:buClr>
                <a:schemeClr val="accent4"/>
              </a:buClr>
              <a:defRPr sz="1733">
                <a:solidFill>
                  <a:schemeClr val="accent4"/>
                </a:solidFill>
              </a:defRPr>
            </a:lvl2pPr>
            <a:lvl3pPr>
              <a:lnSpc>
                <a:spcPts val="2200"/>
              </a:lnSpc>
              <a:buClr>
                <a:schemeClr val="accent4"/>
              </a:buClr>
              <a:defRPr sz="1867"/>
            </a:lvl3pPr>
            <a:lvl4pPr>
              <a:lnSpc>
                <a:spcPts val="2200"/>
              </a:lnSpc>
              <a:buClr>
                <a:schemeClr val="accent4"/>
              </a:buClr>
              <a:defRPr sz="1867"/>
            </a:lvl4pPr>
            <a:lvl5pPr>
              <a:lnSpc>
                <a:spcPts val="2200"/>
              </a:lnSpc>
              <a:buClr>
                <a:schemeClr val="accent4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8587A-6D95-9A49-A291-C22E5B4B6541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40039495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Physics - 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6B8B19-6D3F-854B-A5CF-212EC4ACC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4255" r="48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tx2"/>
              </a:buClr>
              <a:buFontTx/>
              <a:buNone/>
              <a:defRPr sz="24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Tx/>
              <a:buNone/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4321" indent="0">
              <a:lnSpc>
                <a:spcPct val="100000"/>
              </a:lnSpc>
              <a:spcAft>
                <a:spcPts val="800"/>
              </a:spcAft>
              <a:buClr>
                <a:schemeClr val="tx2"/>
              </a:buClr>
              <a:buNone/>
              <a:tabLst/>
              <a:defRPr sz="2400" b="0" i="0">
                <a:solidFill>
                  <a:schemeClr val="accent4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3pPr>
            <a:lvl4pPr marL="241294" indent="-234945">
              <a:lnSpc>
                <a:spcPct val="100000"/>
              </a:lnSpc>
              <a:buClr>
                <a:schemeClr val="accent4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476239" indent="-234945">
              <a:lnSpc>
                <a:spcPct val="100000"/>
              </a:lnSpc>
              <a:buClr>
                <a:schemeClr val="accent4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9C52-865E-AC43-9170-40735CE41A69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4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195565091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Informatics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4923"/>
          <a:stretch/>
        </p:blipFill>
        <p:spPr>
          <a:xfrm>
            <a:off x="85056" y="-3"/>
            <a:ext cx="12106944" cy="6858003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INFORMATICS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Clr>
                <a:schemeClr val="tx2"/>
              </a:buClr>
              <a:buFontTx/>
              <a:buNone/>
              <a:defRPr sz="4800" b="1" i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90000"/>
              </a:lnSpc>
              <a:spcAft>
                <a:spcPts val="1600"/>
              </a:spcAft>
              <a:buClr>
                <a:schemeClr val="tx2"/>
              </a:buClr>
              <a:buFontTx/>
              <a:buNone/>
              <a:tabLst/>
              <a:defRPr sz="4800" b="0" i="0">
                <a:solidFill>
                  <a:schemeClr val="tx2"/>
                </a:solidFill>
                <a:latin typeface="Kings Caslon Display" charset="0"/>
                <a:ea typeface="Kings Caslon Display" charset="0"/>
                <a:cs typeface="Kings Caslon Display" charset="0"/>
              </a:defRPr>
            </a:lvl2pPr>
            <a:lvl3pPr marL="4321" indent="0">
              <a:lnSpc>
                <a:spcPct val="105000"/>
              </a:lnSpc>
              <a:buClr>
                <a:schemeClr val="tx2"/>
              </a:buClr>
              <a:buNone/>
              <a:tabLst/>
              <a:defRPr sz="32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3pPr>
            <a:lvl4pPr marL="120648" indent="-114297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241294" indent="-120648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EA8201-312C-3F47-B03B-5D7222CE9F4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16118" y="-1"/>
            <a:ext cx="1775881" cy="1329425"/>
            <a:chOff x="7814772" y="7729978"/>
            <a:chExt cx="2509626" cy="18787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02043E-87ED-C649-A88F-EF5FBF5CA6E5}"/>
                </a:ext>
              </a:extLst>
            </p:cNvPr>
            <p:cNvSpPr/>
            <p:nvPr userDrawn="1"/>
          </p:nvSpPr>
          <p:spPr>
            <a:xfrm>
              <a:off x="7818494" y="7729979"/>
              <a:ext cx="2505904" cy="1878701"/>
            </a:xfrm>
            <a:prstGeom prst="rect">
              <a:avLst/>
            </a:prstGeom>
            <a:solidFill>
              <a:srgbClr val="D8081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17B0A4-8B67-9E44-9B7E-1975CE6E1B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r:link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772" y="7729978"/>
              <a:ext cx="2496616" cy="187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0483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Informatics -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3BDE1B-78D2-D94E-A3C6-A2D01E52E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720000"/>
            <a:ext cx="10513483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5"/>
                </a:solidFill>
                <a:latin typeface="KingsBureauGrot ThreeSeven"/>
                <a:ea typeface="KingsBureauGrot ThreeSeven"/>
                <a:cs typeface="KingsBureauGrot ThreeSeve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0513483" cy="4538133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267" b="1" i="0">
                <a:solidFill>
                  <a:schemeClr val="accent5"/>
                </a:solidFill>
                <a:latin typeface="KingsBureauGrot ThreeSeven"/>
                <a:ea typeface="KingsBureauGrot ThreeSeven"/>
                <a:cs typeface="KingsBureauGrot ThreeSeven"/>
              </a:defRPr>
            </a:lvl1pPr>
            <a:lvl2pPr marL="6351" indent="0">
              <a:lnSpc>
                <a:spcPts val="2800"/>
              </a:lnSpc>
              <a:buNone/>
              <a:tabLst/>
              <a:defRPr sz="2000" b="0" i="0">
                <a:solidFill>
                  <a:schemeClr val="accent5"/>
                </a:solidFill>
                <a:latin typeface="KingsBureauGrot FiveOne"/>
                <a:ea typeface="KingsBureauGrot FiveOne"/>
                <a:cs typeface="KingsBureauGrot FiveOne"/>
              </a:defRPr>
            </a:lvl2pPr>
            <a:lvl3pPr marL="237061" indent="-230712">
              <a:lnSpc>
                <a:spcPts val="2800"/>
              </a:lnSpc>
              <a:buClr>
                <a:schemeClr val="accent5"/>
              </a:buClr>
              <a:tabLst/>
              <a:defRPr sz="2000" b="0" i="0">
                <a:latin typeface="Kings Caslon Text"/>
                <a:ea typeface="Kings Caslon Text"/>
                <a:cs typeface="Kings Caslon Text"/>
              </a:defRPr>
            </a:lvl3pPr>
            <a:lvl4pPr marL="239178" indent="-234945">
              <a:lnSpc>
                <a:spcPts val="2800"/>
              </a:lnSpc>
              <a:buClr>
                <a:schemeClr val="accent5"/>
              </a:buClr>
              <a:tabLst/>
              <a:defRPr sz="1800" b="0" i="0">
                <a:latin typeface="Kings Caslon Text"/>
                <a:ea typeface="Kings Caslon Text"/>
                <a:cs typeface="Kings Caslon Text"/>
              </a:defRPr>
            </a:lvl4pPr>
            <a:lvl5pPr marL="474121" indent="-234945">
              <a:lnSpc>
                <a:spcPts val="2800"/>
              </a:lnSpc>
              <a:buClr>
                <a:schemeClr val="accent5"/>
              </a:buClr>
              <a:tabLst/>
              <a:defRPr sz="1600" b="0" i="0">
                <a:latin typeface="Kings Caslon Text"/>
                <a:ea typeface="Kings Caslon Text"/>
                <a:cs typeface="Kings Caslon Tex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98D96-3AD8-994A-BB23-267AC272F1DB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INFORMATICS</a:t>
            </a:r>
          </a:p>
        </p:txBody>
      </p:sp>
    </p:spTree>
    <p:extLst>
      <p:ext uri="{BB962C8B-B14F-4D97-AF65-F5344CB8AC3E}">
        <p14:creationId xmlns:p14="http://schemas.microsoft.com/office/powerpoint/2010/main" val="23616199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Informatics -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5BDB7D-B843-DB4A-BF4B-07FAD7CC00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287867" y="1701800"/>
            <a:ext cx="5088467" cy="4538200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accent5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5712884" y="1701800"/>
            <a:ext cx="5088467" cy="4538200"/>
          </a:xfr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accent5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accent5"/>
                </a:solidFill>
              </a:defRPr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784AA-FB0F-3240-97B1-38BF7F2A434C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INFORMATICS</a:t>
            </a:r>
          </a:p>
        </p:txBody>
      </p:sp>
    </p:spTree>
    <p:extLst>
      <p:ext uri="{BB962C8B-B14F-4D97-AF65-F5344CB8AC3E}">
        <p14:creationId xmlns:p14="http://schemas.microsoft.com/office/powerpoint/2010/main" val="29615670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Faculty - sec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605D2E-598C-2849-8CBA-816E9FB53D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t="4066" r="4760"/>
          <a:stretch>
            <a:fillRect/>
          </a:stretch>
        </p:blipFill>
        <p:spPr>
          <a:xfrm>
            <a:off x="1" y="0"/>
            <a:ext cx="12192001" cy="6857659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Clr>
                <a:schemeClr val="tx2"/>
              </a:buClr>
              <a:buFontTx/>
              <a:buNone/>
              <a:defRPr sz="48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90000"/>
              </a:lnSpc>
              <a:spcAft>
                <a:spcPts val="1600"/>
              </a:spcAft>
              <a:buClr>
                <a:schemeClr val="tx2"/>
              </a:buClr>
              <a:buFontTx/>
              <a:buNone/>
              <a:tabLst/>
              <a:defRPr sz="4800" b="0" i="0">
                <a:solidFill>
                  <a:schemeClr val="tx2"/>
                </a:solidFill>
                <a:latin typeface="Kings Caslon Display" charset="0"/>
                <a:ea typeface="Kings Caslon Display" charset="0"/>
                <a:cs typeface="Kings Caslon Display" charset="0"/>
              </a:defRPr>
            </a:lvl2pPr>
            <a:lvl3pPr marL="4321" indent="0">
              <a:lnSpc>
                <a:spcPct val="105000"/>
              </a:lnSpc>
              <a:buClr>
                <a:schemeClr val="tx2"/>
              </a:buClr>
              <a:buNone/>
              <a:tabLst/>
              <a:defRPr sz="32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3pPr>
            <a:lvl4pPr marL="120648" indent="-114297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241294" indent="-120648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01ED5-1653-0745-8916-F8CDA55F3631}"/>
              </a:ext>
            </a:extLst>
          </p:cNvPr>
          <p:cNvSpPr txBox="1"/>
          <p:nvPr userDrawn="1"/>
        </p:nvSpPr>
        <p:spPr>
          <a:xfrm>
            <a:off x="287867" y="253274"/>
            <a:ext cx="8645325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</p:txBody>
      </p:sp>
    </p:spTree>
    <p:extLst>
      <p:ext uri="{BB962C8B-B14F-4D97-AF65-F5344CB8AC3E}">
        <p14:creationId xmlns:p14="http://schemas.microsoft.com/office/powerpoint/2010/main" val="15908990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Informatics -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F5563C-AE61-AC40-943C-554FC49BED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4"/>
          </p:nvPr>
        </p:nvSpPr>
        <p:spPr>
          <a:xfrm>
            <a:off x="287867" y="1701800"/>
            <a:ext cx="3312584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5"/>
              </a:buClr>
              <a:defRPr sz="1733">
                <a:solidFill>
                  <a:schemeClr val="accent5"/>
                </a:solidFill>
              </a:defRPr>
            </a:lvl1pPr>
            <a:lvl2pPr>
              <a:lnSpc>
                <a:spcPts val="2200"/>
              </a:lnSpc>
              <a:buClr>
                <a:schemeClr val="accent5"/>
              </a:buClr>
              <a:defRPr sz="1733">
                <a:solidFill>
                  <a:schemeClr val="accent5"/>
                </a:solidFill>
              </a:defRPr>
            </a:lvl2pPr>
            <a:lvl3pPr>
              <a:lnSpc>
                <a:spcPts val="2200"/>
              </a:lnSpc>
              <a:buClr>
                <a:schemeClr val="accent5"/>
              </a:buClr>
              <a:defRPr sz="1867"/>
            </a:lvl3pPr>
            <a:lvl4pPr>
              <a:lnSpc>
                <a:spcPts val="2200"/>
              </a:lnSpc>
              <a:buClr>
                <a:schemeClr val="accent5"/>
              </a:buClr>
              <a:defRPr sz="1867"/>
            </a:lvl4pPr>
            <a:lvl5pPr>
              <a:lnSpc>
                <a:spcPts val="2200"/>
              </a:lnSpc>
              <a:buClr>
                <a:schemeClr val="accent5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quarter" idx="15"/>
          </p:nvPr>
        </p:nvSpPr>
        <p:spPr>
          <a:xfrm>
            <a:off x="7488766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5"/>
              </a:buClr>
              <a:defRPr sz="1733">
                <a:solidFill>
                  <a:schemeClr val="accent5"/>
                </a:solidFill>
              </a:defRPr>
            </a:lvl1pPr>
            <a:lvl2pPr>
              <a:lnSpc>
                <a:spcPts val="2200"/>
              </a:lnSpc>
              <a:buClr>
                <a:schemeClr val="accent5"/>
              </a:buClr>
              <a:defRPr sz="1733">
                <a:solidFill>
                  <a:schemeClr val="accent5"/>
                </a:solidFill>
              </a:defRPr>
            </a:lvl2pPr>
            <a:lvl3pPr>
              <a:lnSpc>
                <a:spcPts val="2200"/>
              </a:lnSpc>
              <a:buClr>
                <a:schemeClr val="accent5"/>
              </a:buClr>
              <a:defRPr sz="1867"/>
            </a:lvl3pPr>
            <a:lvl4pPr>
              <a:lnSpc>
                <a:spcPts val="2200"/>
              </a:lnSpc>
              <a:buClr>
                <a:schemeClr val="accent5"/>
              </a:buClr>
              <a:defRPr sz="1867"/>
            </a:lvl4pPr>
            <a:lvl5pPr>
              <a:lnSpc>
                <a:spcPts val="2200"/>
              </a:lnSpc>
              <a:buClr>
                <a:schemeClr val="accent5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16"/>
          </p:nvPr>
        </p:nvSpPr>
        <p:spPr>
          <a:xfrm>
            <a:off x="3888317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5"/>
              </a:buClr>
              <a:defRPr sz="1733">
                <a:solidFill>
                  <a:schemeClr val="accent5"/>
                </a:solidFill>
              </a:defRPr>
            </a:lvl1pPr>
            <a:lvl2pPr>
              <a:lnSpc>
                <a:spcPts val="2200"/>
              </a:lnSpc>
              <a:buClr>
                <a:schemeClr val="accent5"/>
              </a:buClr>
              <a:defRPr sz="1733">
                <a:solidFill>
                  <a:schemeClr val="accent5"/>
                </a:solidFill>
              </a:defRPr>
            </a:lvl2pPr>
            <a:lvl3pPr>
              <a:lnSpc>
                <a:spcPts val="2200"/>
              </a:lnSpc>
              <a:buClr>
                <a:schemeClr val="accent5"/>
              </a:buClr>
              <a:defRPr sz="1867"/>
            </a:lvl3pPr>
            <a:lvl4pPr>
              <a:lnSpc>
                <a:spcPts val="2200"/>
              </a:lnSpc>
              <a:buClr>
                <a:schemeClr val="accent5"/>
              </a:buClr>
              <a:defRPr sz="1867"/>
            </a:lvl4pPr>
            <a:lvl5pPr>
              <a:lnSpc>
                <a:spcPts val="2200"/>
              </a:lnSpc>
              <a:buClr>
                <a:schemeClr val="accent5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02EAC-C24F-8D4B-8F75-DC55D0664EB2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INFORMATICS</a:t>
            </a:r>
          </a:p>
        </p:txBody>
      </p:sp>
    </p:spTree>
    <p:extLst>
      <p:ext uri="{BB962C8B-B14F-4D97-AF65-F5344CB8AC3E}">
        <p14:creationId xmlns:p14="http://schemas.microsoft.com/office/powerpoint/2010/main" val="20875183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Informatics -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FE33A-0639-BA44-BB0F-255927AD4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4923"/>
          <a:stretch/>
        </p:blipFill>
        <p:spPr>
          <a:xfrm>
            <a:off x="85056" y="-3"/>
            <a:ext cx="12106944" cy="6858003"/>
          </a:xfrm>
          <a:prstGeom prst="rect">
            <a:avLst/>
          </a:prstGeom>
        </p:spPr>
      </p:pic>
      <p:sp>
        <p:nvSpPr>
          <p:cNvPr id="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tx2"/>
              </a:buClr>
              <a:buFontTx/>
              <a:buNone/>
              <a:defRPr sz="24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Tx/>
              <a:buNone/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4321" indent="0">
              <a:lnSpc>
                <a:spcPct val="100000"/>
              </a:lnSpc>
              <a:spcAft>
                <a:spcPts val="800"/>
              </a:spcAft>
              <a:buClr>
                <a:schemeClr val="tx2"/>
              </a:buClr>
              <a:buNone/>
              <a:tabLst/>
              <a:defRPr sz="2400" b="0" i="0">
                <a:solidFill>
                  <a:srgbClr val="7030A0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3pPr>
            <a:lvl4pPr marL="241294" indent="-234945">
              <a:lnSpc>
                <a:spcPct val="100000"/>
              </a:lnSpc>
              <a:buClr>
                <a:schemeClr val="accent5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476239" indent="-234945">
              <a:lnSpc>
                <a:spcPct val="100000"/>
              </a:lnSpc>
              <a:buClr>
                <a:schemeClr val="accent5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1E64E-AA9A-AB45-A8D6-B63BAA5106DD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5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INFORMATICS</a:t>
            </a:r>
          </a:p>
        </p:txBody>
      </p:sp>
    </p:spTree>
    <p:extLst>
      <p:ext uri="{BB962C8B-B14F-4D97-AF65-F5344CB8AC3E}">
        <p14:creationId xmlns:p14="http://schemas.microsoft.com/office/powerpoint/2010/main" val="1259553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Chemistry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4849"/>
          <a:stretch/>
        </p:blipFill>
        <p:spPr>
          <a:xfrm>
            <a:off x="75605" y="0"/>
            <a:ext cx="12116395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CHEMISTRY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Clr>
                <a:schemeClr val="tx2"/>
              </a:buClr>
              <a:buFontTx/>
              <a:buNone/>
              <a:defRPr sz="4800" b="1" i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90000"/>
              </a:lnSpc>
              <a:spcAft>
                <a:spcPts val="1600"/>
              </a:spcAft>
              <a:buClr>
                <a:schemeClr val="tx2"/>
              </a:buClr>
              <a:buFontTx/>
              <a:buNone/>
              <a:tabLst/>
              <a:defRPr sz="4800" b="0" i="0">
                <a:solidFill>
                  <a:schemeClr val="tx2"/>
                </a:solidFill>
                <a:latin typeface="Kings Caslon Display" charset="0"/>
                <a:ea typeface="Kings Caslon Display" charset="0"/>
                <a:cs typeface="Kings Caslon Display" charset="0"/>
              </a:defRPr>
            </a:lvl2pPr>
            <a:lvl3pPr marL="4321" indent="0">
              <a:lnSpc>
                <a:spcPct val="105000"/>
              </a:lnSpc>
              <a:buClr>
                <a:schemeClr val="tx2"/>
              </a:buClr>
              <a:buNone/>
              <a:tabLst/>
              <a:defRPr sz="32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3pPr>
            <a:lvl4pPr marL="120648" indent="-114297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241294" indent="-120648">
              <a:lnSpc>
                <a:spcPct val="105000"/>
              </a:lnSpc>
              <a:buClr>
                <a:schemeClr val="tx2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8E8F38-648D-4047-A76E-22D4549A224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16118" y="-1"/>
            <a:ext cx="1775881" cy="1329425"/>
            <a:chOff x="7814772" y="7729978"/>
            <a:chExt cx="2509626" cy="18787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9008DB-B946-8D49-AFC4-CC3762AF9368}"/>
                </a:ext>
              </a:extLst>
            </p:cNvPr>
            <p:cNvSpPr/>
            <p:nvPr userDrawn="1"/>
          </p:nvSpPr>
          <p:spPr>
            <a:xfrm>
              <a:off x="7818494" y="7729979"/>
              <a:ext cx="2505904" cy="1878701"/>
            </a:xfrm>
            <a:prstGeom prst="rect">
              <a:avLst/>
            </a:prstGeom>
            <a:solidFill>
              <a:srgbClr val="D8081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72B419-A4AD-DA49-B6EC-59CCB866D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r:link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772" y="7729978"/>
              <a:ext cx="2496616" cy="187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13388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Chemistry -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027A9D-90B8-7B47-A561-363F52B3F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0513481" cy="4538133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267" b="1" i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6351" indent="0">
              <a:lnSpc>
                <a:spcPts val="2800"/>
              </a:lnSpc>
              <a:buNone/>
              <a:tabLst/>
              <a:defRPr sz="2267" b="0" i="0">
                <a:solidFill>
                  <a:schemeClr val="accent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237061" indent="-230712">
              <a:lnSpc>
                <a:spcPts val="2800"/>
              </a:lnSpc>
              <a:buClr>
                <a:schemeClr val="accent2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3pPr>
            <a:lvl4pPr marL="239178" indent="-234945">
              <a:lnSpc>
                <a:spcPts val="2800"/>
              </a:lnSpc>
              <a:buClr>
                <a:schemeClr val="accent2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4pPr>
            <a:lvl5pPr marL="474121" indent="-234945">
              <a:lnSpc>
                <a:spcPts val="2800"/>
              </a:lnSpc>
              <a:buClr>
                <a:schemeClr val="accent2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F0BEC-5B54-534A-8607-13B696619DF5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CHEMISTRY</a:t>
            </a:r>
          </a:p>
        </p:txBody>
      </p:sp>
    </p:spTree>
    <p:extLst>
      <p:ext uri="{BB962C8B-B14F-4D97-AF65-F5344CB8AC3E}">
        <p14:creationId xmlns:p14="http://schemas.microsoft.com/office/powerpoint/2010/main" val="30752301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Chemistry -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CA0B0B-793D-414C-B932-BEFFBB6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720000"/>
            <a:ext cx="10513483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287867" y="1701800"/>
            <a:ext cx="5088467" cy="4538200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5712885" y="1701800"/>
            <a:ext cx="5088465" cy="4538200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76EFC-03D9-AF4A-AE2F-74995546AA30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CHEMISTRY</a:t>
            </a:r>
          </a:p>
        </p:txBody>
      </p:sp>
    </p:spTree>
    <p:extLst>
      <p:ext uri="{BB962C8B-B14F-4D97-AF65-F5344CB8AC3E}">
        <p14:creationId xmlns:p14="http://schemas.microsoft.com/office/powerpoint/2010/main" val="17800653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Chemistry -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197909-F495-304F-98CC-CC8D7D4FB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4"/>
          </p:nvPr>
        </p:nvSpPr>
        <p:spPr>
          <a:xfrm>
            <a:off x="287867" y="1701800"/>
            <a:ext cx="3312584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2"/>
              </a:buClr>
              <a:defRPr sz="1733">
                <a:solidFill>
                  <a:schemeClr val="accent2"/>
                </a:solidFill>
              </a:defRPr>
            </a:lvl1pPr>
            <a:lvl2pPr>
              <a:lnSpc>
                <a:spcPts val="2200"/>
              </a:lnSpc>
              <a:buClr>
                <a:schemeClr val="accent2"/>
              </a:buClr>
              <a:defRPr sz="1733">
                <a:solidFill>
                  <a:schemeClr val="accent2"/>
                </a:solidFill>
              </a:defRPr>
            </a:lvl2pPr>
            <a:lvl3pPr>
              <a:lnSpc>
                <a:spcPts val="2200"/>
              </a:lnSpc>
              <a:buClr>
                <a:schemeClr val="accent2"/>
              </a:buClr>
              <a:defRPr sz="1867"/>
            </a:lvl3pPr>
            <a:lvl4pPr>
              <a:lnSpc>
                <a:spcPts val="2200"/>
              </a:lnSpc>
              <a:buClr>
                <a:schemeClr val="accent2"/>
              </a:buClr>
              <a:defRPr sz="1867"/>
            </a:lvl4pPr>
            <a:lvl5pPr>
              <a:lnSpc>
                <a:spcPts val="2200"/>
              </a:lnSpc>
              <a:buClr>
                <a:schemeClr val="accent2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5"/>
          </p:nvPr>
        </p:nvSpPr>
        <p:spPr>
          <a:xfrm>
            <a:off x="7488766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2"/>
              </a:buClr>
              <a:defRPr sz="1733">
                <a:solidFill>
                  <a:schemeClr val="accent2"/>
                </a:solidFill>
              </a:defRPr>
            </a:lvl1pPr>
            <a:lvl2pPr>
              <a:lnSpc>
                <a:spcPts val="2200"/>
              </a:lnSpc>
              <a:buClr>
                <a:schemeClr val="accent2"/>
              </a:buClr>
              <a:defRPr sz="1733">
                <a:solidFill>
                  <a:schemeClr val="accent2"/>
                </a:solidFill>
              </a:defRPr>
            </a:lvl2pPr>
            <a:lvl3pPr>
              <a:lnSpc>
                <a:spcPts val="2200"/>
              </a:lnSpc>
              <a:buClr>
                <a:schemeClr val="accent2"/>
              </a:buClr>
              <a:defRPr sz="1867"/>
            </a:lvl3pPr>
            <a:lvl4pPr>
              <a:lnSpc>
                <a:spcPts val="2200"/>
              </a:lnSpc>
              <a:buClr>
                <a:schemeClr val="accent2"/>
              </a:buClr>
              <a:defRPr sz="1867"/>
            </a:lvl4pPr>
            <a:lvl5pPr>
              <a:lnSpc>
                <a:spcPts val="2200"/>
              </a:lnSpc>
              <a:buClr>
                <a:schemeClr val="accent2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6"/>
          </p:nvPr>
        </p:nvSpPr>
        <p:spPr>
          <a:xfrm>
            <a:off x="3888317" y="1701800"/>
            <a:ext cx="3312583" cy="4538133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buClr>
                <a:schemeClr val="accent2"/>
              </a:buClr>
              <a:defRPr sz="1733">
                <a:solidFill>
                  <a:schemeClr val="accent2"/>
                </a:solidFill>
              </a:defRPr>
            </a:lvl1pPr>
            <a:lvl2pPr>
              <a:lnSpc>
                <a:spcPts val="2200"/>
              </a:lnSpc>
              <a:buClr>
                <a:schemeClr val="accent2"/>
              </a:buClr>
              <a:defRPr sz="1733">
                <a:solidFill>
                  <a:schemeClr val="accent2"/>
                </a:solidFill>
              </a:defRPr>
            </a:lvl2pPr>
            <a:lvl3pPr>
              <a:lnSpc>
                <a:spcPts val="2200"/>
              </a:lnSpc>
              <a:buClr>
                <a:schemeClr val="accent2"/>
              </a:buClr>
              <a:defRPr sz="1867"/>
            </a:lvl3pPr>
            <a:lvl4pPr>
              <a:lnSpc>
                <a:spcPts val="2200"/>
              </a:lnSpc>
              <a:buClr>
                <a:schemeClr val="accent2"/>
              </a:buClr>
              <a:defRPr sz="1867"/>
            </a:lvl4pPr>
            <a:lvl5pPr>
              <a:lnSpc>
                <a:spcPts val="2200"/>
              </a:lnSpc>
              <a:buClr>
                <a:schemeClr val="accent2"/>
              </a:buCl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F0670-6AB8-6844-BB9B-41EC2DFCF351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CHEMISTRY</a:t>
            </a:r>
          </a:p>
        </p:txBody>
      </p:sp>
    </p:spTree>
    <p:extLst>
      <p:ext uri="{BB962C8B-B14F-4D97-AF65-F5344CB8AC3E}">
        <p14:creationId xmlns:p14="http://schemas.microsoft.com/office/powerpoint/2010/main" val="214615407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Chemistry -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DAAD2-DD51-0242-AC2B-FE97D7017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5" r="4849"/>
          <a:stretch/>
        </p:blipFill>
        <p:spPr>
          <a:xfrm>
            <a:off x="75605" y="0"/>
            <a:ext cx="12116395" cy="6858000"/>
          </a:xfrm>
          <a:prstGeom prst="rect">
            <a:avLst/>
          </a:prstGeom>
        </p:spPr>
      </p:pic>
      <p:sp>
        <p:nvSpPr>
          <p:cNvPr id="8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8161867" cy="464251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tx2"/>
              </a:buClr>
              <a:buFontTx/>
              <a:buNone/>
              <a:defRPr sz="24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Tx/>
              <a:buNone/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4321" indent="0">
              <a:lnSpc>
                <a:spcPct val="100000"/>
              </a:lnSpc>
              <a:spcAft>
                <a:spcPts val="800"/>
              </a:spcAft>
              <a:buClr>
                <a:schemeClr val="tx2"/>
              </a:buClr>
              <a:buNone/>
              <a:tabLst/>
              <a:defRPr sz="2400" b="0" i="0">
                <a:solidFill>
                  <a:schemeClr val="accent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3pPr>
            <a:lvl4pPr marL="241294" indent="-234945">
              <a:lnSpc>
                <a:spcPct val="100000"/>
              </a:lnSpc>
              <a:buClr>
                <a:schemeClr val="accent2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476239" indent="-234945">
              <a:lnSpc>
                <a:spcPct val="100000"/>
              </a:lnSpc>
              <a:buClr>
                <a:schemeClr val="accent2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0D662-B4DC-AB4B-A807-E5B96E5ADBB0}"/>
              </a:ext>
            </a:extLst>
          </p:cNvPr>
          <p:cNvSpPr txBox="1"/>
          <p:nvPr userDrawn="1"/>
        </p:nvSpPr>
        <p:spPr>
          <a:xfrm>
            <a:off x="287867" y="253274"/>
            <a:ext cx="8161867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CHEMISTRY</a:t>
            </a:r>
          </a:p>
        </p:txBody>
      </p:sp>
    </p:spTree>
    <p:extLst>
      <p:ext uri="{BB962C8B-B14F-4D97-AF65-F5344CB8AC3E}">
        <p14:creationId xmlns:p14="http://schemas.microsoft.com/office/powerpoint/2010/main" val="41267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A8E0-76B8-4040-ADCA-8E7482A06E85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15A2-D519-4F01-A9B7-4844F8DDF9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729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D9C9-61F0-447B-B25C-0C5F3BD7605E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C55C-9EAB-42C7-A2C3-8B7B212A8B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45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2E29-C8E1-46F1-A531-EE7C8A41AF9F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6905-9DB9-4B65-8EF9-A8B70BBCE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05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Faculty -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AD8386-15CE-D642-BFEC-48478BDF9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r:link="rId3">
            <a:alphaModFix amt="35000"/>
          </a:blip>
          <a:srcRect l="4196" t="42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87868" y="1701543"/>
            <a:ext cx="10513481" cy="453839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267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6351" indent="0">
              <a:lnSpc>
                <a:spcPts val="2800"/>
              </a:lnSpc>
              <a:buNone/>
              <a:tabLst/>
              <a:defRPr sz="2267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237061" indent="-230712">
              <a:lnSpc>
                <a:spcPts val="2800"/>
              </a:lnSpc>
              <a:buClr>
                <a:schemeClr val="tx2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3pPr>
            <a:lvl4pPr marL="239178" indent="-234945">
              <a:lnSpc>
                <a:spcPts val="2800"/>
              </a:lnSpc>
              <a:buClr>
                <a:schemeClr val="tx2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4pPr>
            <a:lvl5pPr marL="474121" indent="-234945">
              <a:lnSpc>
                <a:spcPts val="2800"/>
              </a:lnSpc>
              <a:buClr>
                <a:schemeClr val="tx2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47721-D198-6949-8198-6F6D9143BB0E}"/>
              </a:ext>
            </a:extLst>
          </p:cNvPr>
          <p:cNvSpPr txBox="1"/>
          <p:nvPr userDrawn="1"/>
        </p:nvSpPr>
        <p:spPr>
          <a:xfrm>
            <a:off x="287867" y="253274"/>
            <a:ext cx="8645325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</p:txBody>
      </p:sp>
    </p:spTree>
    <p:extLst>
      <p:ext uri="{BB962C8B-B14F-4D97-AF65-F5344CB8AC3E}">
        <p14:creationId xmlns:p14="http://schemas.microsoft.com/office/powerpoint/2010/main" val="49528324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B9-F98E-4B01-8742-1277C95B679E}" type="datetimeFigureOut">
              <a:rPr lang="en-GB" smtClean="0"/>
              <a:pPr/>
              <a:t>30/09/2020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05C-DD6F-47F3-876B-A20A000130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41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36C09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4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4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GB" spc="-10"/>
              <a:t>Stefan</a:t>
            </a:r>
            <a:r>
              <a:rPr lang="en-GB" spc="-5"/>
              <a:t> </a:t>
            </a:r>
            <a:r>
              <a:rPr lang="en-GB"/>
              <a:t>Edelkamp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entury Gothic"/>
                <a:cs typeface="Century Gothic"/>
              </a:defRPr>
            </a:lvl1pPr>
          </a:lstStyle>
          <a:p>
            <a:pPr marL="121920">
              <a:spcBef>
                <a:spcPts val="105"/>
              </a:spcBef>
            </a:pPr>
            <a:fld id="{81D60167-4931-47E6-BA6A-407CBD079E47}" type="slidenum">
              <a:rPr lang="en-GB" smtClean="0"/>
              <a:pPr marL="121920">
                <a:spcBef>
                  <a:spcPts val="105"/>
                </a:spcBef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32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A8E0-76B8-4040-ADCA-8E7482A06E85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415A2-D519-4F01-A9B7-4844F8DDF9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253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4D9C9-61F0-447B-B25C-0C5F3BD7605E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BC55C-9EAB-42C7-A2C3-8B7B212A8B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200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C4E62-FE30-4ED6-92A4-D0BBF81FBDC9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A6B97-A51A-4023-A764-1EA4AC919E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99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5C766-FE3F-465C-B7FD-5632BC90DD3E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EC65-A2C2-4718-A5FB-0C8072C8A4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1743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8C8D-7E7B-45F9-9D4E-3867FF42EB84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D9EB2-88C7-4364-B4DD-A63B799527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265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2E29-C8E1-46F1-A531-EE7C8A41AF9F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F6905-9DB9-4B65-8EF9-A8B70BBCE6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478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A51F-C4EC-45F2-A43B-F378807CFA2E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CC188-0AFE-4E52-9EA6-3361FC53E0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3471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A41D-DE91-492A-86B3-5A2AF73699A6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CA37-4193-4FE4-80DF-823A52603D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93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Faculty -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31709F-4F43-3F40-A038-A4EAE907A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r:link="rId3">
            <a:alphaModFix amt="35000"/>
          </a:blip>
          <a:srcRect l="4196" t="42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87866" y="1701543"/>
            <a:ext cx="5088469" cy="4538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712885" y="1701543"/>
            <a:ext cx="5088465" cy="4538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BCF5-FF62-C148-920F-3247248E4B09}"/>
              </a:ext>
            </a:extLst>
          </p:cNvPr>
          <p:cNvSpPr txBox="1"/>
          <p:nvPr userDrawn="1"/>
        </p:nvSpPr>
        <p:spPr>
          <a:xfrm>
            <a:off x="287867" y="253274"/>
            <a:ext cx="8645325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</p:txBody>
      </p:sp>
    </p:spTree>
    <p:extLst>
      <p:ext uri="{BB962C8B-B14F-4D97-AF65-F5344CB8AC3E}">
        <p14:creationId xmlns:p14="http://schemas.microsoft.com/office/powerpoint/2010/main" val="30321950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5EDE-9FD0-481B-B6D7-B6FB9BC7B5E3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0D763-ECCB-42D9-814F-858E9FD4E7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623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35EE-E3AC-4A76-B2DA-CADE657EB17F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F44E-64C1-4F65-8A85-4231652189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39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7229D-ECA4-41E8-91F6-3CFC133EF3F2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4B806-4190-4515-9836-4EF62C2E29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65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Faculty -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BA187E-668B-BB43-B733-6B32E57AA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r:link="rId3">
            <a:alphaModFix amt="35000"/>
          </a:blip>
          <a:srcRect l="4196" t="42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87867" y="1701543"/>
            <a:ext cx="3312584" cy="453839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733"/>
            </a:lvl1pPr>
            <a:lvl2pPr>
              <a:lnSpc>
                <a:spcPts val="2200"/>
              </a:lnSpc>
              <a:defRPr sz="1733"/>
            </a:lvl2pPr>
            <a:lvl3pPr>
              <a:lnSpc>
                <a:spcPts val="2200"/>
              </a:lnSpc>
              <a:defRPr sz="1867"/>
            </a:lvl3pPr>
            <a:lvl4pPr>
              <a:lnSpc>
                <a:spcPts val="2200"/>
              </a:lnSpc>
              <a:defRPr sz="1867"/>
            </a:lvl4pPr>
            <a:lvl5pPr>
              <a:lnSpc>
                <a:spcPts val="2200"/>
              </a:lnSpc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7488767" y="1701543"/>
            <a:ext cx="3312583" cy="453839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733"/>
            </a:lvl1pPr>
            <a:lvl2pPr>
              <a:lnSpc>
                <a:spcPts val="2200"/>
              </a:lnSpc>
              <a:defRPr sz="1733"/>
            </a:lvl2pPr>
            <a:lvl3pPr>
              <a:lnSpc>
                <a:spcPts val="2200"/>
              </a:lnSpc>
              <a:defRPr sz="1867"/>
            </a:lvl3pPr>
            <a:lvl4pPr>
              <a:lnSpc>
                <a:spcPts val="2200"/>
              </a:lnSpc>
              <a:defRPr sz="1867"/>
            </a:lvl4pPr>
            <a:lvl5pPr>
              <a:lnSpc>
                <a:spcPts val="2200"/>
              </a:lnSpc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3888316" y="1701543"/>
            <a:ext cx="3312584" cy="4538391"/>
          </a:xfrm>
        </p:spPr>
        <p:txBody>
          <a:bodyPr>
            <a:normAutofit/>
          </a:bodyPr>
          <a:lstStyle>
            <a:lvl1pPr>
              <a:lnSpc>
                <a:spcPts val="2200"/>
              </a:lnSpc>
              <a:defRPr sz="1733"/>
            </a:lvl1pPr>
            <a:lvl2pPr>
              <a:lnSpc>
                <a:spcPts val="2200"/>
              </a:lnSpc>
              <a:defRPr sz="1733"/>
            </a:lvl2pPr>
            <a:lvl3pPr>
              <a:lnSpc>
                <a:spcPts val="2200"/>
              </a:lnSpc>
              <a:defRPr sz="1867"/>
            </a:lvl3pPr>
            <a:lvl4pPr>
              <a:lnSpc>
                <a:spcPts val="2200"/>
              </a:lnSpc>
              <a:defRPr sz="1867"/>
            </a:lvl4pPr>
            <a:lvl5pPr>
              <a:lnSpc>
                <a:spcPts val="2200"/>
              </a:lnSpc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5745D-D36F-C34D-8506-8883CC673414}"/>
              </a:ext>
            </a:extLst>
          </p:cNvPr>
          <p:cNvSpPr txBox="1"/>
          <p:nvPr userDrawn="1"/>
        </p:nvSpPr>
        <p:spPr>
          <a:xfrm>
            <a:off x="287867" y="253274"/>
            <a:ext cx="8645325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</p:txBody>
      </p:sp>
    </p:spTree>
    <p:extLst>
      <p:ext uri="{BB962C8B-B14F-4D97-AF65-F5344CB8AC3E}">
        <p14:creationId xmlns:p14="http://schemas.microsoft.com/office/powerpoint/2010/main" val="34775041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Faculty - 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8F39A5-62A8-9B4D-B5B0-16428566F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3" t="4066" r="4760"/>
          <a:stretch>
            <a:fillRect/>
          </a:stretch>
        </p:blipFill>
        <p:spPr>
          <a:xfrm>
            <a:off x="1" y="0"/>
            <a:ext cx="12192001" cy="6857659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3343304"/>
            <a:ext cx="8161867" cy="3001008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Clr>
                <a:schemeClr val="tx2"/>
              </a:buClr>
              <a:buFontTx/>
              <a:buNone/>
              <a:defRPr sz="24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Tx/>
              <a:buNone/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4321" indent="0">
              <a:lnSpc>
                <a:spcPct val="100000"/>
              </a:lnSpc>
              <a:spcAft>
                <a:spcPts val="800"/>
              </a:spcAft>
              <a:buClr>
                <a:schemeClr val="tx2"/>
              </a:buClr>
              <a:buNone/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3pPr>
            <a:lvl4pPr marL="241294" indent="-234945">
              <a:lnSpc>
                <a:spcPct val="100000"/>
              </a:lnSpc>
              <a:buClr>
                <a:schemeClr val="tx2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476239" indent="-234945">
              <a:lnSpc>
                <a:spcPct val="100000"/>
              </a:lnSpc>
              <a:buClr>
                <a:schemeClr val="tx2"/>
              </a:buClr>
              <a:tabLst/>
              <a:defRPr sz="2400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A1E18-3AC8-D549-A219-FCCB465B4F7A}"/>
              </a:ext>
            </a:extLst>
          </p:cNvPr>
          <p:cNvSpPr txBox="1"/>
          <p:nvPr userDrawn="1"/>
        </p:nvSpPr>
        <p:spPr>
          <a:xfrm>
            <a:off x="287867" y="253274"/>
            <a:ext cx="8645325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</p:txBody>
      </p:sp>
    </p:spTree>
    <p:extLst>
      <p:ext uri="{BB962C8B-B14F-4D97-AF65-F5344CB8AC3E}">
        <p14:creationId xmlns:p14="http://schemas.microsoft.com/office/powerpoint/2010/main" val="34890054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Mathematics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4255" r="4849"/>
          <a:stretch/>
        </p:blipFill>
        <p:spPr>
          <a:xfrm>
            <a:off x="0" y="-3"/>
            <a:ext cx="12192000" cy="6858003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287867" y="253274"/>
            <a:ext cx="8645325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MATHEMATICS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1"/>
          </p:nvPr>
        </p:nvSpPr>
        <p:spPr>
          <a:xfrm>
            <a:off x="287867" y="3343304"/>
            <a:ext cx="8161867" cy="3001008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buClr>
                <a:schemeClr val="tx2"/>
              </a:buClr>
              <a:buFontTx/>
              <a:buNone/>
              <a:defRPr sz="4800" b="1" i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4320" indent="0">
              <a:lnSpc>
                <a:spcPct val="90000"/>
              </a:lnSpc>
              <a:spcAft>
                <a:spcPts val="1600"/>
              </a:spcAft>
              <a:buClr>
                <a:schemeClr val="tx2"/>
              </a:buClr>
              <a:buFontTx/>
              <a:buNone/>
              <a:tabLst/>
              <a:defRPr sz="4800" b="0" i="0">
                <a:solidFill>
                  <a:schemeClr val="tx2"/>
                </a:solidFill>
                <a:latin typeface="Kings Caslon Display" charset="0"/>
                <a:ea typeface="Kings Caslon Display" charset="0"/>
                <a:cs typeface="Kings Caslon Display" charset="0"/>
              </a:defRPr>
            </a:lvl2pPr>
            <a:lvl3pPr marL="4321" indent="0">
              <a:lnSpc>
                <a:spcPct val="105000"/>
              </a:lnSpc>
              <a:buClr>
                <a:schemeClr val="tx2"/>
              </a:buClr>
              <a:buNone/>
              <a:tabLst/>
              <a:defRPr sz="3200" b="1" i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3pPr>
            <a:lvl4pPr marL="120648" indent="-114297">
              <a:lnSpc>
                <a:spcPct val="105000"/>
              </a:lnSpc>
              <a:buClr>
                <a:schemeClr val="accent3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4pPr>
            <a:lvl5pPr marL="241294" indent="-120648">
              <a:lnSpc>
                <a:spcPct val="105000"/>
              </a:lnSpc>
              <a:buClr>
                <a:schemeClr val="accent3"/>
              </a:buClr>
              <a:tabLst/>
              <a:defRPr sz="1633" b="0" i="0">
                <a:solidFill>
                  <a:schemeClr val="tx2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E552D2-7D85-AF4F-90E6-9509FC3B023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16118" y="-1"/>
            <a:ext cx="1775881" cy="1329425"/>
            <a:chOff x="7814772" y="7729978"/>
            <a:chExt cx="2509626" cy="18787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41A104-82FF-3644-9292-8F6B27D25406}"/>
                </a:ext>
              </a:extLst>
            </p:cNvPr>
            <p:cNvSpPr/>
            <p:nvPr userDrawn="1"/>
          </p:nvSpPr>
          <p:spPr>
            <a:xfrm>
              <a:off x="7818494" y="7729979"/>
              <a:ext cx="2505904" cy="1878701"/>
            </a:xfrm>
            <a:prstGeom prst="rect">
              <a:avLst/>
            </a:prstGeom>
            <a:solidFill>
              <a:srgbClr val="D8081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4AC8575-6F0A-4D4D-A1DD-95208A3F8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r:link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772" y="7729978"/>
              <a:ext cx="2496616" cy="1878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8325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Mathematics -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805F4-33D2-784D-A8AA-14EEAEAED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0513483" cy="4538133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buNone/>
              <a:defRPr sz="2267" b="1" i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  <a:lvl2pPr marL="6351" indent="0">
              <a:lnSpc>
                <a:spcPts val="2800"/>
              </a:lnSpc>
              <a:buNone/>
              <a:tabLst/>
              <a:defRPr sz="2267" b="0" i="0">
                <a:solidFill>
                  <a:schemeClr val="accent3"/>
                </a:solidFill>
                <a:latin typeface="KingsBureauGrot FiveOne" charset="0"/>
                <a:ea typeface="KingsBureauGrot FiveOne" charset="0"/>
                <a:cs typeface="KingsBureauGrot FiveOne" charset="0"/>
              </a:defRPr>
            </a:lvl2pPr>
            <a:lvl3pPr marL="237061" indent="-230712">
              <a:lnSpc>
                <a:spcPts val="2800"/>
              </a:lnSpc>
              <a:buClr>
                <a:schemeClr val="accent3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3pPr>
            <a:lvl4pPr marL="239178" indent="-234945">
              <a:lnSpc>
                <a:spcPts val="2800"/>
              </a:lnSpc>
              <a:buClr>
                <a:schemeClr val="accent3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4pPr>
            <a:lvl5pPr marL="474121" indent="-234945">
              <a:lnSpc>
                <a:spcPts val="2800"/>
              </a:lnSpc>
              <a:buClr>
                <a:schemeClr val="accent3"/>
              </a:buClr>
              <a:tabLst/>
              <a:defRPr sz="2400" b="0" i="0">
                <a:latin typeface="Kings Caslon Text" charset="0"/>
                <a:ea typeface="Kings Caslon Text" charset="0"/>
                <a:cs typeface="Kings Caslon T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FFE38-2A77-3042-8975-B36072A0ED31}"/>
              </a:ext>
            </a:extLst>
          </p:cNvPr>
          <p:cNvSpPr txBox="1"/>
          <p:nvPr userDrawn="1"/>
        </p:nvSpPr>
        <p:spPr>
          <a:xfrm>
            <a:off x="287867" y="253274"/>
            <a:ext cx="8645325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14198564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S - Mathematics -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D676BA-7C4A-4844-A06C-9C63A10CF6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</a:blip>
          <a:srcRect l="4196" t="425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6" y="720000"/>
            <a:ext cx="10513484" cy="720000"/>
          </a:xfrm>
        </p:spPr>
        <p:txBody>
          <a:bodyPr>
            <a:normAutofit/>
          </a:bodyPr>
          <a:lstStyle>
            <a:lvl1pPr>
              <a:defRPr sz="4267" b="1" i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287867" y="1701800"/>
            <a:ext cx="5088467" cy="4538200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accent3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accent3"/>
                </a:solidFill>
              </a:defRPr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712884" y="1701800"/>
            <a:ext cx="5088467" cy="4538200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accent3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accent3"/>
                </a:solidFill>
              </a:defRPr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EFFDA-5105-1044-88AA-4CD25BA7C987}"/>
              </a:ext>
            </a:extLst>
          </p:cNvPr>
          <p:cNvSpPr txBox="1"/>
          <p:nvPr userDrawn="1"/>
        </p:nvSpPr>
        <p:spPr>
          <a:xfrm>
            <a:off x="287867" y="253274"/>
            <a:ext cx="8645325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tx2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FACULTY OF NATURAL &amp; MATHEMATICAL SCIENCES</a:t>
            </a:r>
          </a:p>
          <a:p>
            <a:pPr marL="0" marR="0" indent="0" algn="l" defTabSz="4147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1" i="0" dirty="0">
                <a:solidFill>
                  <a:schemeClr val="accent3"/>
                </a:solidFill>
                <a:latin typeface="KingsBureauGrot ThreeSeven" charset="0"/>
                <a:ea typeface="KingsBureauGrot ThreeSeven" charset="0"/>
                <a:cs typeface="KingsBureauGrot ThreeSeven" charset="0"/>
              </a:rPr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39427896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868" y="180001"/>
            <a:ext cx="10128251" cy="12599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868" y="1701800"/>
            <a:ext cx="10128251" cy="42438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5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701" r:id="rId29"/>
    <p:sldLayoutId id="2147483702" r:id="rId30"/>
    <p:sldLayoutId id="2147483703" r:id="rId31"/>
  </p:sldLayoutIdLst>
  <p:transition>
    <p:fade/>
  </p:transition>
  <p:txStyles>
    <p:titleStyle>
      <a:lvl1pPr algn="l" defTabSz="242486" rtl="0" eaLnBrk="1" latinLnBrk="0" hangingPunct="1">
        <a:spcBef>
          <a:spcPct val="0"/>
        </a:spcBef>
        <a:buNone/>
        <a:defRPr sz="4267" b="1" i="0" kern="1200">
          <a:solidFill>
            <a:schemeClr val="tx2"/>
          </a:solidFill>
          <a:latin typeface="KingsBureauGrot ThreeSeven" charset="0"/>
          <a:ea typeface="KingsBureauGrot ThreeSeven" charset="0"/>
          <a:cs typeface="KingsBureauGrot ThreeSeven" charset="0"/>
        </a:defRPr>
      </a:lvl1pPr>
    </p:titleStyle>
    <p:bodyStyle>
      <a:lvl1pPr marL="0" indent="0" algn="l" defTabSz="242486" rtl="0" eaLnBrk="1" latinLnBrk="0" hangingPunct="1">
        <a:lnSpc>
          <a:spcPts val="2800"/>
        </a:lnSpc>
        <a:spcBef>
          <a:spcPts val="0"/>
        </a:spcBef>
        <a:buClr>
          <a:srgbClr val="0A2D50"/>
        </a:buClr>
        <a:buFont typeface="Arial"/>
        <a:buNone/>
        <a:defRPr sz="2267" b="1" i="0" kern="1200">
          <a:solidFill>
            <a:schemeClr val="tx2"/>
          </a:solidFill>
          <a:latin typeface="KingsBureauGrot ThreeSeven" charset="0"/>
          <a:ea typeface="KingsBureauGrot ThreeSeven" charset="0"/>
          <a:cs typeface="KingsBureauGrot ThreeSeven" charset="0"/>
        </a:defRPr>
      </a:lvl1pPr>
      <a:lvl2pPr marL="6351" indent="0" algn="l" defTabSz="242486" rtl="0" eaLnBrk="1" latinLnBrk="0" hangingPunct="1">
        <a:lnSpc>
          <a:spcPts val="2800"/>
        </a:lnSpc>
        <a:spcBef>
          <a:spcPts val="0"/>
        </a:spcBef>
        <a:buClr>
          <a:srgbClr val="0A2D50"/>
        </a:buClr>
        <a:buFont typeface="Arial"/>
        <a:buNone/>
        <a:tabLst/>
        <a:defRPr sz="2267" b="0" i="0" kern="1200">
          <a:solidFill>
            <a:schemeClr val="tx2"/>
          </a:solidFill>
          <a:latin typeface="KingsBureauGrot FiveOne" charset="0"/>
          <a:ea typeface="KingsBureauGrot FiveOne" charset="0"/>
          <a:cs typeface="KingsBureauGrot FiveOne" charset="0"/>
        </a:defRPr>
      </a:lvl2pPr>
      <a:lvl3pPr marL="6349" indent="0" algn="l" defTabSz="242486" rtl="0" eaLnBrk="1" latinLnBrk="0" hangingPunct="1">
        <a:lnSpc>
          <a:spcPts val="2800"/>
        </a:lnSpc>
        <a:spcBef>
          <a:spcPts val="0"/>
        </a:spcBef>
        <a:buClr>
          <a:schemeClr val="tx2"/>
        </a:buClr>
        <a:buFontTx/>
        <a:buNone/>
        <a:tabLst/>
        <a:defRPr sz="2400" b="0" i="0" kern="1200">
          <a:solidFill>
            <a:schemeClr val="tx1"/>
          </a:solidFill>
          <a:latin typeface="Kings Caslon Text" charset="0"/>
          <a:ea typeface="Kings Caslon Text" charset="0"/>
          <a:cs typeface="Kings Caslon Text" charset="0"/>
        </a:defRPr>
      </a:lvl3pPr>
      <a:lvl4pPr marL="239178" indent="-234945" algn="l" defTabSz="242486" rtl="0" eaLnBrk="1" latinLnBrk="0" hangingPunct="1">
        <a:lnSpc>
          <a:spcPts val="2800"/>
        </a:lnSpc>
        <a:spcBef>
          <a:spcPts val="0"/>
        </a:spcBef>
        <a:buClr>
          <a:schemeClr val="tx2"/>
        </a:buClr>
        <a:buFont typeface="Arial"/>
        <a:buChar char="•"/>
        <a:tabLst/>
        <a:defRPr sz="2400" b="0" i="0" kern="1200">
          <a:solidFill>
            <a:schemeClr val="tx1"/>
          </a:solidFill>
          <a:latin typeface="Kings Caslon Text" charset="0"/>
          <a:ea typeface="Kings Caslon Text" charset="0"/>
          <a:cs typeface="Kings Caslon Text" charset="0"/>
        </a:defRPr>
      </a:lvl4pPr>
      <a:lvl5pPr marL="474121" indent="-234945" algn="l" defTabSz="242486" rtl="0" eaLnBrk="1" latinLnBrk="0" hangingPunct="1">
        <a:lnSpc>
          <a:spcPts val="2800"/>
        </a:lnSpc>
        <a:spcBef>
          <a:spcPts val="0"/>
        </a:spcBef>
        <a:buClr>
          <a:schemeClr val="tx2"/>
        </a:buClr>
        <a:buFont typeface="Arial"/>
        <a:buChar char="•"/>
        <a:tabLst/>
        <a:defRPr sz="2400" b="0" i="0" kern="1200">
          <a:solidFill>
            <a:schemeClr val="tx1"/>
          </a:solidFill>
          <a:latin typeface="Kings Caslon Text" charset="0"/>
          <a:ea typeface="Kings Caslon Text" charset="0"/>
          <a:cs typeface="Kings Caslon Text" charset="0"/>
        </a:defRPr>
      </a:lvl5pPr>
      <a:lvl6pPr marL="1333671" indent="-121242" algn="l" defTabSz="242486" rtl="0" eaLnBrk="1" latinLnBrk="0" hangingPunct="1">
        <a:spcBef>
          <a:spcPct val="20000"/>
        </a:spcBef>
        <a:buFont typeface="Arial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6pPr>
      <a:lvl7pPr marL="1576157" indent="-121242" algn="l" defTabSz="242486" rtl="0" eaLnBrk="1" latinLnBrk="0" hangingPunct="1">
        <a:spcBef>
          <a:spcPct val="20000"/>
        </a:spcBef>
        <a:buFont typeface="Arial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7pPr>
      <a:lvl8pPr marL="1818643" indent="-121242" algn="l" defTabSz="242486" rtl="0" eaLnBrk="1" latinLnBrk="0" hangingPunct="1">
        <a:spcBef>
          <a:spcPct val="20000"/>
        </a:spcBef>
        <a:buFont typeface="Arial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8pPr>
      <a:lvl9pPr marL="2061127" indent="-121242" algn="l" defTabSz="242486" rtl="0" eaLnBrk="1" latinLnBrk="0" hangingPunct="1">
        <a:spcBef>
          <a:spcPct val="20000"/>
        </a:spcBef>
        <a:buFont typeface="Arial"/>
        <a:buChar char="•"/>
        <a:defRPr sz="10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2486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84972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27456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69944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12428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54914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697399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39885" algn="l" defTabSz="242486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4">
          <p15:clr>
            <a:srgbClr val="F26B43"/>
          </p15:clr>
        </p15:guide>
        <p15:guide id="3" pos="136">
          <p15:clr>
            <a:srgbClr val="F26B43"/>
          </p15:clr>
        </p15:guide>
        <p15:guide id="4" pos="5103">
          <p15:clr>
            <a:srgbClr val="F26B43"/>
          </p15:clr>
        </p15:guide>
        <p15:guide id="7" pos="1701">
          <p15:clr>
            <a:srgbClr val="F26B43"/>
          </p15:clr>
        </p15:guide>
        <p15:guide id="8" pos="1837">
          <p15:clr>
            <a:srgbClr val="F26B43"/>
          </p15:clr>
        </p15:guide>
        <p15:guide id="9" pos="3402">
          <p15:clr>
            <a:srgbClr val="F26B43"/>
          </p15:clr>
        </p15:guide>
        <p15:guide id="10" pos="3538">
          <p15:clr>
            <a:srgbClr val="F26B43"/>
          </p15:clr>
        </p15:guide>
        <p15:guide id="12" pos="2540">
          <p15:clr>
            <a:srgbClr val="F26B43"/>
          </p15:clr>
        </p15:guide>
        <p15:guide id="13" pos="2699">
          <p15:clr>
            <a:srgbClr val="F26B43"/>
          </p15:clr>
        </p15:guide>
        <p15:guide id="14" pos="49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umanoid.waseda.ac.jp/booklet/photo/WL-3-1969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1" y="5357814"/>
            <a:ext cx="1610783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5286376"/>
            <a:ext cx="2000251" cy="1571625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3E1C8F-0994-4A43-BCF2-F2450BBC178C}" type="datetimeFigureOut">
              <a:rPr lang="en-US"/>
              <a:pPr>
                <a:defRPr/>
              </a:pPr>
              <a:t>9/30/2020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3CD562-D948-4B1E-BDF3-2C8910A029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33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441AC-52DA-4001-AE4F-697ABC9651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867" y="1701800"/>
            <a:ext cx="9445413" cy="4642512"/>
          </a:xfrm>
        </p:spPr>
        <p:txBody>
          <a:bodyPr/>
          <a:lstStyle/>
          <a:p>
            <a:r>
              <a:rPr lang="en-GB" dirty="0"/>
              <a:t>Relaxed Planning Graph</a:t>
            </a:r>
          </a:p>
          <a:p>
            <a:r>
              <a:rPr lang="en-GB" dirty="0"/>
              <a:t>(Tutorial)</a:t>
            </a:r>
          </a:p>
        </p:txBody>
      </p:sp>
    </p:spTree>
    <p:extLst>
      <p:ext uri="{BB962C8B-B14F-4D97-AF65-F5344CB8AC3E}">
        <p14:creationId xmlns:p14="http://schemas.microsoft.com/office/powerpoint/2010/main" val="161045496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Satellite Domain: how would FF find a solution ?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2D44-B8AA-45B1-9511-E8ACA0AE82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1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600" dirty="0"/>
              <a:t>(define (problem strips-sat-x-1)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(:domain satellite)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(:objects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satellite1- satellite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instrument1 - instrument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thermograph1 - mode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GroundStation1 - direction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Phenomenon1 - direction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Phenomenon2 – direction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(:</a:t>
            </a:r>
            <a:r>
              <a:rPr lang="en-GB" sz="1600" dirty="0" err="1"/>
              <a:t>init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dirty="0"/>
              <a:t>	(supports instrument1 thermograph1)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(</a:t>
            </a:r>
            <a:r>
              <a:rPr lang="en-GB" sz="1600" dirty="0" err="1"/>
              <a:t>calibration_target</a:t>
            </a:r>
            <a:r>
              <a:rPr lang="en-GB" sz="1600" dirty="0"/>
              <a:t> instrument1 GroundStation1)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(</a:t>
            </a:r>
            <a:r>
              <a:rPr lang="en-GB" sz="1600" dirty="0" err="1"/>
              <a:t>on_board</a:t>
            </a:r>
            <a:r>
              <a:rPr lang="en-GB" sz="1600" dirty="0"/>
              <a:t> instrument1 satellite1)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(</a:t>
            </a:r>
            <a:r>
              <a:rPr lang="en-GB" sz="1600" dirty="0" err="1"/>
              <a:t>power_avail</a:t>
            </a:r>
            <a:r>
              <a:rPr lang="en-GB" sz="1600" dirty="0"/>
              <a:t> satellite1)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	(pointing satellite1 Phenomenon1)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(:goal (and   (</a:t>
            </a:r>
            <a:r>
              <a:rPr lang="en-GB" sz="1600" dirty="0" err="1"/>
              <a:t>have_image</a:t>
            </a:r>
            <a:r>
              <a:rPr lang="en-GB" sz="1600" dirty="0"/>
              <a:t> Phenomenon2 thermograph1)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))}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867" y="720000"/>
            <a:ext cx="10993158" cy="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Satellite Domain: How would FF find a solution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5450-172D-4C0B-BAF6-F645CE3614C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868" y="1701801"/>
            <a:ext cx="10513483" cy="18069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the RPG for the initial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a solution from the RPG.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h value for the initial state</a:t>
            </a:r>
          </a:p>
          <a:p>
            <a:pPr lvl="1"/>
            <a:r>
              <a:rPr lang="en-US" dirty="0"/>
              <a:t>	i.e. the number of actions in the relaxed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492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>
          <a:xfrm>
            <a:off x="287869" y="1701800"/>
            <a:ext cx="4921130" cy="4538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Rovers  have to navigate a planet surface, finding samples and communicating them back to a </a:t>
            </a:r>
            <a:r>
              <a:rPr lang="en-GB" dirty="0" err="1"/>
              <a:t>lander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Inspired by planetary rovers problems</a:t>
            </a:r>
          </a:p>
        </p:txBody>
      </p:sp>
      <p:sp>
        <p:nvSpPr>
          <p:cNvPr id="80898" name="AutoShape 2" descr="data:image/jpeg;base64,/9j/4AAQSkZJRgABAQAAAQABAAD/2wCEAAkGBhIQERUUERQUFRUWFRQZFhcWFBUWFRYYFBUVFxQaFxgYGyYfGBwjGRUVHzAgIycpLCwsFx4xNTAqNSYrLSkBCQoKDgwOGg8PGikkHyQsLCwsKS8sLCwpLCwsLCksLCwsLDQsKSwsLCwsLCwsLCwsLCwsLCwsLCwpLCwsLCwsLP/AABEIAMkA+wMBIgACEQEDEQH/xAAbAAABBQEBAAAAAAAAAAAAAAAEAAECBQYDB//EAEIQAAEDAQUEBwQHBwUAAwAAAAEAAhEDBBITITEFBkFRImFxgZGhsTJSwdEUM0JicpLwByNDU4Ky8RWiwtLhFhck/8QAGAEBAQEBAQAAAAAAAAAAAAAAAAECAwT/xAAoEQACAgIBBAEEAgMAAAAAAAAAAQIRAyESEzFBURQiMmFxBMFCobH/2gAMAwEAAhEDEQA/AKhJJJeM9wkkkkAkkkkAkkkkAkkkkAkkkkAkkkkAkkkkAkkkkAkkkoQCSShKEAkk6SAZJOkgGSTpQgGSTwnhARSUoShANCUKd1K6gIQlCnCUICEJQpQlCAjCUKUJQgIwlClCUICMJQpQmOscdY4x2IBoShTawnQT2ZldW2XoucSBdnyE9yURtIHhKFQ7R3khn7sXXG6ReDXZOk/ZJDchoc+kFptmsbVsWNde1+I1pvHIgtceiO3LPl2zXFpWRSTdA8JQpQlChojCUKcJQgIQnhShKEBGEoUrqe6gIQlCndSuoCMJQp3UrqAhCULpdSuoCEJQul1K4gJXE1xFYabDUANcSuInDTYaAGuJXEThpYaAGuJXERhpYaAHuJriJw0sNADhiyVtvMtFRwIIc+XFxY06EBs+0R0tG8hIyEbXCU9kDZ9Qv+ktFQhzQ269zekWvkuLHC97IEGc1qLoxJWZ3Y9qp2Zzy49E3g1rW8AW3TLg2cgZJOZKR2wKtQ07OahNQmWNuOc4kkkgNvEdHLWAAvQLJtbZdJrsOxWYXYzNJjnOgkGS4E8AdVO272vpU2YVBlGk94EsY1jSDqDd05weSnNeycX6MFsHdptotFJrqDhSe5oMvyDRnOZzgA8M1ptu7NfZaj6bXHAfdNNkNgBgA4CZBnuIVPad8qwqVYrVnOqWim8sqPc66XYvRpCIawXhkOQVtVtotNCnVv3i4gRM3bjGtdA5OIaZ4z2qM0isuJXERhp8NDQNcT3ERhpYaAHuJXEThpYaAHuJXEThJYSEB7iVxE4SfCQA1xPcROEnwkALhp8NFYSfCQAuGnw0VhJYSA6YSWEjMJLCUIBYSbCRuElhIALCSwkZhJYSACwksJGYSWEhQPCSwkZhJ8FCFZbLAKrC08f0OOaoqmwajYZSpMYCQS4OJbIkA59IRLjdz115bDBSwUsGPtOw6lMSDUqZZlt0ZzEEZmIP2eXDVbmtsd1r2VVYzpPDQaYhgAIjMGLwynQyhsFXW6lQ/RsMNJNQ4ciOiCHXnGeQB74UekO5jrBYQxuTWtnMgNg58zJvFFYKsa9muucAIAcQO4kBQwVQBYKdlnJIAEk5DvRmCo1LOCM9AQdSNDPAqiwU0ISwkfUs0EgcCRqToeZzUcFQAWEnwkbgpYKADwksFG4KfBQAWEnwUbgpYKADwU+CjBRUsFABYKfBRuCnwUAFhJ8FGiinwUITwE2ArLATYCgK7ATYCscBLAQFdgJsBWWAmwEFldgJYCscBLAQWV2AnwVYYCWAgK/BSwVYYCWAgK/BVpuHkHt5OePBxC54CW6UirWa2JxH6zGbp4I+wB7dQ/eP/E71XDBVnXh73lrmu6TgS0hwvNMOEjiCCCOBChgICvwVGtQ6J7D6KywFztNmcWODYDi0xOkxlMKogNUpSSeefimwV02VSeaQNQguOeQMAEDLPkZRmAjFlfgJ8BH4CfAUFlfgJ8BHmjGq5Uq9N7rrXtJ5AglLANgJ8BWGAlgIAAUE+Aj8BPgIADAT4KPwE+AgsBwE+CjsBPgILMyN4ag1un+n5LqN5zxYPEqovtPFKRw9Fy5HTiWzt6T/ACx4n5KDt63cKbfEqtNMHml9GTmXgGu3nqnQMHcT8VJm1KztXx2AfJDUrCEQLKsSyG44h3bQqe+5dW7WqjjPaAuP0f8AUqQpZLPM1wD7LtmfbAjmNfAq3olrxLSCsu2kYiV2o13MMg5+a0shl4rNP9HSwEHYNvtOVTLr+YVtStFN/suae9dVJM4OLQBaopsc90w1pcY1gCTCqdgVahe6tTHRqOJjoktyGsuHbkCtPabCKrHM0vtc2QJi8CJjjqvJ7FtGvRdhG1mmA9zXdCkCLpLTGUA9GILu9brWiRe9m82fu06zPMPvsdfcYYGC8997Ppkk5kTHerHAWW3Qt1pfbH0q1W0OY2m57cVrTfF5rWw9t5sCXaP1jkQtw5oGpA7Ud+SfoAwE5owJ5LpW2lQZ7VRniCfAKttm9FEAhl4uIIBDRAJyBh2ufBQHHdmu2tQBaDllnHKRoSrXAXl2529lpovLSGPpEEDoXBfaTkCDmYzjPILSWrey0O9m6zsEnzWpdyI0z7RTD8O8L4beLRJcG+84D2Rwkwuj3Na28SAImeoCVjm7eZYaJNobeLqmMSLznvqPcR0nEBoDafRu5xnzQX/yzHNrpwXE1hFQua5mFEsFMDSdZ1gwSVXGo2VbdHfau2H1zyZwb8+ZVXVtWGLwMERB4zwj9cFxt1vZSbee4NHmeoDiVR2K0vttTIEMb5Dr+8V5oxcnbPRaWj2fY1R1ahTqOEFzAT8+/XvRZYBqR4rzr6S+AA50AAASYAGiam8zmSV2s4UejtYDxHipCisdTqLuLR2jvXLq/g69L8mswE+Asqy0u4Pd4ld2W6oPtu8SnVXodF+zSYCfAVC3a1Qfb9F0G26nvDwCvVROjIy7abUjT5Zdy7NLDyU7o5+i89nqpArmQNVF8nijPowPFSbYwOKchQJZg8aZo+mXHVM2ygf5K6il2LMnZpKhXEsNMQefgk+oGiXGOs5eqgGNMIeoYQlr3mstOb1enlyde/tlU9f9oNjHsuqVPwUnf8oXSMJPwc3OK8mgFOc5hEU2vHWsY/8AaS0/V2eoet7ms8heXH/7EqTkxo5AAuPm8ei6dKbMdSKN8dqVmuYymXAvIGROV5zWjxLgO9Dbd2LZtn2QtuUC9+J+9wg+o2+S+qZdpAN1oH3DznIt39tQBIo0qRLYDqtN+bXReDb4giQCewLK7U21XrVOlULzqIdDBenJjJutGug4LvCDWno4TkpO0Xe7W3rTZLSLM6o7DLy1sugBuYa8GYggg8iD2RpbZvDZ2np2mlPH96HHwBJXmbdnXpc5l4wOuYGYAkR5J7oDcqJBk5YZBgjWc5HBbmlJkimkbwb6WOYa8vj3WO9XABV+197Gvbh0sWm50RUBaLuYmbrpgiRrxWT+kwzOmYJgCCJJ0hSp2yD0oE6TJ5R/iVlR3pGv2y2se1qjKxcIeQwsDnFxBDi10+1AMiIBXett+1+000Q3rY4nQEz0iOazzbddJ1AkiQeXcixacsqjY4i+P16rbsylEntK1Wm1kOe6kSBHRZdkT2oUPtVMEUwxsxm03SI5S/15pmWkzkWz+IQfOU9WoQRJ1EiBlqRqTnmCtXLyTjHwBv2fXqumo6Tzc8k90SryybatFBgZTFmAGgu1J7T0pJ60DZrM+s4Mpi+86DU/ILabK/Z4TTBtDi1/KmW3QO9uveVieSu5Y477FU/emrAusaTxkFo8byIpb1OadGnn0PGP3varg/s9oj7dTxp/9VE7g0Peq/mZ/wBVx6kTr02Uo35tY/hWf81VTG/1qGtGgf66itzuFQ96r4s/6p6e4lAamoe14H9oBU5w9F4y9ldZN+bXVdcp2ag53uio4HzWw2faKj6TXVmCm8g3mA3g0yePZB71zsVhZRF2m1rB1DM9p1PeiY61ylJPsjpFNd2SSyTYfWmwutYNAJb1ApgwdiJNBQwVLN0M2RoVP6Q4fqVxdTKhfcrRAxlqnWE7qqGbaOBCdzgpRbOW2LM60UjTFR1Mkg3mkg5cDBEg8lh9rbGtdnyYDVpwSXADjF6R0j3lbs1eWaZr+c+i6wm4HOUVI8nx2j/MpzbBy9F6c/dujaHFxoCo7iQ1095b6lSpbCsVCXYVJhHvNvEHkA6TPYu3VT8M49NryjzSmx9QSynUeObWFw8grfZ2zvopbXqgB7HB7ad6DeaQ4YnAaE3AZyzhbo1KtcQ0GnSiJ+28dQ+yOzxKlX2NSfSNO70T4zBg+fmQjzRXYyscpGR2lvrXq1nOFUOD3NLWuF67AdDSCCIkntIBVJvK6ra3iv0XQ1jDcYKZaQCJc0e0YA6YyOnABGbWsv0YxXpFt0kMqNghwHsmfeiBGuSApbYZTzYXknPMADM5jj5yukZPuiOK7Mr9luqNMQ57TwbqTlHqibTVe03Zu9KGkTJgEuBzOmQlWrA2pTOABTeZls3SZ90n2T1THInRUBsToPSkMmGnJwJzdqNZOmq19zsn20hVK5D3NqE69AxIDstRyOhQldxyJ5DQ5RGWXXqp1KT4kh0HWTyUKV0ZkcPe+C3GkZlbDLFSl4LcwcyOqc55cRPWrdtmYA69GgyOoHE+iqBXIMgXY6/hy1Vru9sl9re0DJgmTzzz7G8OtZdsqaRy3f2fTtFqpsczoucAdZIGZzGY6IK9NpbmWMfwWn8V5/8AcSq3ZoswtTadEAVKF4OdA6YqNN8fia4M7i8cFqWvXk/kSkpUmejDFNWcLPsynSEU2sYPusa30C6Fp7V1a9SvBeW2d6BwAU5s3IqbmhcyI0VslC+jp8FNiEJjUHYqB8GExYkKh7U4r8/NAQTQuwcDyTXAlgGqSNBPkowePkoY55JsU8lDRJzOv0TOpclG+mJlUhFtDmnNMjkVG5+pThnUqB8OEHaLZVYYZQa/L23VS0acstO1Tt9vFENLogk8Y0aXROgJgxPJVP8A8kbglznUiHGOmB7MQRhGCXTkZvtMjTMLtjg3s45JJaOWy9+K4x6Jq02F8lha4XQ4PBiWkht5jXMGkEjrRtjaaoNSrVxHiTmcwB90/wCFjtu1w+rTLGtcTEhlnbSBPYxxzECDA7ETsHHFQXG1Bm4OBBaBIMgnMDTIniAvU0pI820zf2as6AbxIPciKte6CXQABJOUADUlVX0kUqUkZtGbQRlJOp011OQWf2pto1AQTlMBrdM/eJ1PYMl5Fj5P8Hqc6RY7b3psdSiWOa6qH9EBrTAdndkmLh4grzOHsaAVpvoVprFzabHANDsyC0RqBJAk5LLOtN4AdsfruXsxQjFUjyZJSe2XlSrRDBcDg+BeL3aujO6AAInhnwXE2wvDQ6CQDLuLsxEnjx8VX1bUCBl3KEOJhvlmrxdDkrLF5c4RwVXRpEmI/WnwVrs2x133rjHmB7jnDq0HEytPuJ+zx9qrzaCaVNkF2UOddknI+yOAPUeSRajaLPdMpKezIi8Reh32A4ZZZl3CTCsNjbx07NZnupgCoYa1vSIBktkk5ZTez6grbeXZDn1XCzUmtotLmsdUewF0nN5kk/hHAdZKoW7mWl0NbUs4A4XyfRpU6i9jg/RT7O2lUoV7zSSSb06mQZM+JntXp27W3vpVEO+03ov7Yme8fFYjYmyXuL2m45waTkbk9KNcvA5InZ9M06hD67aTQ0AYRLiTxkM6Os5rnlSnrybxtx34PRDVckKxWAtmzmteKrat4ODyHkOD5umco56EcRmtBb956NE3Zc8j3YjvcTn3LzPF2rZ3WRbs0IrqQqhZiyb3UnyXBzAIzJBGavQ8rEotdzopJ9g4OCRaEFilPjlYooXhqLqKH+kFcbVtRlITUc1o+8Yns5q0wEmkeCjdch6m16bQC57QDpnqoHbNL32+JV2Q6J1XbV25SszA+oci6ABBJ1Jy7AVOhtii8Ah7cxMEwe8HRWnVi1dBySrbdt6jRHSdeOt1nSdHPkB1khZq27zPr1BTBwmEgXROI+eBcPZGXDnxWo45SI5pF7t/eMWYQxpe88AJDRxLjzjh4rtsfbzLQNLruUgg9h+CztepBhzZEAdEAxwzE5ZEHJRbZm0zeabvEHWOOQ45rssWjDyUzX2+pTa2akQDIniYMadpVFZbNZ6tQRRL3mcmm6zPUXQYI6yM5PYKnePazn1YOQa1sCeYBJ04k+QXJj//AMdYhwYXFjHPzkMcTfA7QLvY5y3DE0l+TjPKm2aiz7RsbCfo+CansxSDZz1l7RBAgkkE6IzHq1Mg0NHvSYPW0ZEgjsWboULPSsbzQbTvim433ODnSBIi8OjnGQAkwFe2HbdJ1Km572Nc5jSWlwBBIBOXBc8kFHts6Y5OWmd/9KYfrOnnMH2Z/CMkTUexjSXXWtaJOgAAQL94LOP4rT+GXegVHvTt1lSjcYTBcJJF0QNBnmc8+5c1GU3TOjairQdad8mCbrCQCRJN2Y5CD5wqbam3bNXpPpCk0PBaei1t2Q4Ei8AM9VQU7S0uHSGo4TxQlOg5zAKckmpn1ga9esL2QwxR5JZZM0rto2c02NNHpAAFzTcJOU6a6cVza+zG9To03h5eGk3y5pMOAaCfvFvDgeCz77QGVYP2XQe4q/2fYa7roLSy6683MRIcCD5ea1woxzs3Fms9Oz0+ADW9JxjONST2k+Kp7RtVtEvfSqX2kPJEyGudlkT2nLkM9Aq60Vq1oYWVagguDsm3YjMAZTHeq7adEUKcBxN4j7XLPj2ry4472+56sjfHSGqbSc8y4kk85K0WwCBTLjEnKTldGZJz001nisE62df+8LYbm7Way4511wa/MHMQWnXnET3L0ZI6o44n9Vgu163Rc9rpDjoNCTMu7YkKjpML3cI4kkLUb+bMwRULIulzHCBlJgOjKB0rx8Vh2WkyM/An/ixXH9pMn3G123sw07PSqNvGmH3S6RlLaZIjXjM/ejisnbLWL7jPE8vmvQN2btei5lR0sdTyaZzeIZ0QeMgE6QGgrzPaVmLKrxmBedE8pMeUJirsXMn3LjY9VtRrmkxk6NDJjIeq1Fj27WFFjQKYcGgXnOJPRy9mOpYnYVUMqNJgwQYLoBg5iScpBK1DLQ12gmeIDiJOZ0XPMjphLQbw1YzNOeoH4oS1bUq1W3S7LX2dYMjT5LjDzo0x+D4ld6diqkG4xxMcWwCeA0yC8+keirIMq1tMZ7Rr7TgAhjZxeBdUD3RPEmM/ezVjR2TWI6bCOrOPEgITamzCG9AMNUiBNSmCAdfaM/8ApRSV1ZGtXRzFcOMXxn1yiTYj97w/9XLZeyH0yDUwmwCD0pMnsbGStCB/Mb4FSTSeiwTa2Za1WB9ob+9c7LMRdgHPgB3arm0Os1GXPadIGep74/wri4J1nsy+JVJvbRBoi7eJa4EzyII4DmQu8JOTUfBynBRTku5W0bY9hffcb0mZjuOf6y7EfsO1Nc4tvFpnLIa8Oo6LJlx4ojZ9sdTdI1j9dq9rho8KybPQn2yIBnqz1QtotWZI5aaDjyGsFZuptouGscYzSoWuq4gMDnlxyAE6di5caOvKzrtW2XngtnTP2x8FYbuUhaA+g5wF6HAuLgOhJdrmTBmAOC41N1qzwIaGnjefeHXkKfPrKVDdO0scHsqUwQZBaSCI/pU6kPZelN+DW7E3FZXqH+VT4kAF7steIb28O9Y7aO1HVK9U0Q3BDyGuN+6GNN1pyOQgArYUrbazQfRqViGVMnhlNjLwiCLwbIBGRAIlC2axtYLrIAGmQB6+C5yzwOsf48zHU9tBnRIL4nRxDcznEiT3prXt0VW3bl3OZnl2ALVUt2aQEXAcyc2sJzz1u6dS70t2KH8ume0AHyU62JbovQy1VowDawBBnTt+ZWwsW8ljF1zpDg0uIun2gPZBjieOnNWQ3Wsw9qiz8xKm/YFkZ/Bp97Z9Qr8qHhMz8WXtHm1a1XnucRm5xJ7SZK0tH9oFRtIswxew7jXzoYi8RGZicucd+hdsizaii3up/GFE7Gon+A3Me6B5zKfJj6HxZezCHb1f+YfBvyTtt9WqYqOc4dYBg89FsK26rS0imMMHW7PSHIzwmOKlZN1mU87xPVMeORT5GKtIfHyt7ZjhS6/9g+Sv91rWA8sMy4AtnOXN4REZtc7Ljku1ajY6by191zuIa05dRIbr1Eouy2Sic6YYI6mz4kKTypx7M1jxNS7r9Fzvk2pXszGUaTQSWMDZ9llMOLvbN6S4t15nllhnbpWwAksaAMzLxwWsFFw+15ymZe0Lieq8R6EQuUc0ktHWX8dSdspN3qdpDLrappA5zhSRzDS4gCcuHBIbmUeNSo78jfWVeuov4Ceol5+KZ1CoB9X5kfFR5pXp0VYFW1Zjq1msrXFrWvdBgkuOcawABx4q02TUDPZoPPIi80x1k5FXMPGZaxva/NM21Tk19MniLwPktSy8lX9kjhp3/RY/6tXIEvujunxhUds3prF5Yx73QYJvFrARqNekfBGuoTq5rZyyLQe4gFV9n3foNyDm5T/FJPwXOCgtyN5Ob1EIobTbliuN48nEjqzJXcWgwcIADjD6YPkM/NRo7JpjMAD8h8SXFE07FBkAgfdEnyyWXKHg6RjOtjU5IzHfebHkFIVxzHhPmpCmDMsfPMgCfCY70mtEez6nzWLOiRydZ+qB2j0hC7T2w2zU5AvOJAa3Js69WmXJaGrshzc7sHtHxKodq7tmo8Oe8ARAileidZdeW4Si39XY5ZIyS+nuLZ9obaaf7wSeImRx4HLgoWrdmzP/AIUfhDh/bqp2fd1lMiLS0R2T6kQrGmyiT9Ywnvb4ZGUc6dwb/wBkULVTX/Coobp0GOBFInrcXEeBkKxbZLo6IAjhw+PojX2do/iNjrBeO8XPiuN5k5tZA4ty8BqsucpbbNRhGOkqOZqNAzjwC42m0NnOO+PgCii6kRkI6ofPouBAkzePVByUTNNHNtv5Mb4T/wAU9e2VBkS0dTSWkdoAkLvZGMBJuOE8fZ8wBKlWZ0so0yF7PwyVtX2JT9gVotVVzcwSOpz47zkudmv/AMsiNJvEz3lGOsVWdY6oBHHXNdnVHt+w/tyj1TkqpBR3ZwFZw5dZgGPFyCr71MplzW33niabWwOq8NT2SialGq4EXroIOkA59Z4qvZsCkwZ1XDtLfW7ktwUP8jGTn/iFWTb+KQC0ifez7OAR7gQ2WkZ8o+CrfoxEXJI4EuB8IauzKbxm4Ok+7cLfy3Z80lGPgkJT7NBNPEImfBx8TOXmu+ntPz/G1D07c4ZGmP6oGfeiDb5GdnpHLUl3nBhYaOqZQW3cyz1KpqNqk3jJa1t4SdYcHTrmlYtzQ10MrVDybdaPOSrunlmKVMHjll5/NFtt1QDRo6hp5FbeadUmcvjwbuh7Bsio2GuN6NA5wvnq09UT/pzsgKZaCdLzeH9K4MttScpBHNvzhSdbLRBh1MTxuwR3gri22dUqOn+jmek0k8pMeEKt29axY6Ze6kCLwbDWkGTJElzctEfZ6toH8dnXIefj8EU+0VT9u9MT+6bHnqonT3sri2tGVse0qNeCGHMcIvDqyElX9Kxsug3XNyyvdE+aMobRewG7DTxusa30yXCrbKrj7Qk9nporKd9lQjBruB/Q6Jn92O4NM9pjNdm2WkNAB2M+SZ1tePtN7M1JskySz8o+IWW2bSojcaDIxI5gAecIiyMYeL468/QhRNRojJncyD5aItm1W6ANy1NwnwzGayy7JGy0xBjvgkmed4ldsNnun8w+aBqbWgzEZcsu3WUM7bY5j8v/AKpxbIV1HaoqGMBo6i0t8517lxrV6o9ihS/qc+erIFSp/wATuRFT6sdh9V2dJmFbOTXHKWgnjDTA/wB0+a7itGRIA/D80HZte5St+ngstbo34C8aiAc3Hrhnz+CY2pgzDSeXQB8SFnW/rxVtYtO4/wBq04JEe1YVUtwOg06vTmoGpIkeJgeqEOg7kPV17iqo2Zk6DvpfWI4GWctADBUqlWo7IM/2nyiVPZ/1Y7fgrrZ6xJqPg3G5FfZKLrovODD94DhwAAJUqtpnWpeGnEjz0V1bfqR2rJt+td3LMfq2G2nQWatMiWuf3AAT3z6IapIOdQ9UtYY72tBXVv1ju5DO4/riui0Zq9namXXc3DtiPipiuIyIJ5m9A7skK32j3KdL4qM0joKzhJBGesAj/CZtcjN0tB5NcSe4arrafqx2/FQsf1h/AEvVkrdE61v0FNmeXSe3PuaSRC6NtlU5E9HiRDB5Eei6H6py5P8AZas3ZriNSrNnQd+fh/lE03B3ujtH/qDGnj6oyy/BJMykhjZyci8a5ASu7rCQJc4gdevgmZr4oiy+ysts0kgJ9Nw5kdgAQ76/3s+RGSMtuneuf2VtPRhnBmI6bt3PiZjyXWnYnAdIt7ZPz+KjU9n9c0HW0VWzL0WIsRiSZHCMvmfJRaGDJwcOw/M5+CrX8O71RVH2n9gRozyOjqLPs4nnPopiwk59L8q48u9Tcoy8mf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0900" name="Picture 4" descr="http://upload.wikimedia.org/wikipedia/commons/d/d8/NASA_Mars_R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84" y="-10001344"/>
            <a:ext cx="1875358" cy="1500286"/>
          </a:xfrm>
          <a:prstGeom prst="rect">
            <a:avLst/>
          </a:prstGeom>
          <a:noFill/>
        </p:spPr>
      </p:pic>
      <p:pic>
        <p:nvPicPr>
          <p:cNvPr id="80902" name="Picture 6" descr="http://upload.wikimedia.org/wikipedia/commons/d/d8/NASA_Mars_Ro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2" y="1357299"/>
            <a:ext cx="4071966" cy="325757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consider the STRIPS version (no numbers, no temporal constraints)</a:t>
            </a:r>
          </a:p>
          <a:p>
            <a:endParaRPr lang="en-US" dirty="0"/>
          </a:p>
          <a:p>
            <a:r>
              <a:rPr lang="en-US" dirty="0"/>
              <a:t>Six actions</a:t>
            </a:r>
          </a:p>
          <a:p>
            <a:pPr lvl="1">
              <a:lnSpc>
                <a:spcPct val="100000"/>
              </a:lnSpc>
            </a:pPr>
            <a:r>
              <a:rPr lang="en-GB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navigate (?x - rover ?y - waypoint ?z - waypoint) </a:t>
            </a:r>
          </a:p>
          <a:p>
            <a:pPr lvl="1">
              <a:lnSpc>
                <a:spcPct val="100000"/>
              </a:lnSpc>
            </a:pPr>
            <a:r>
              <a:rPr lang="en-GB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sample_soil</a:t>
            </a:r>
            <a:r>
              <a:rPr lang="en-GB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 (?x - rover ?s - store ?p - waypoint)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calibrate  (?r - rover ?</a:t>
            </a:r>
            <a:r>
              <a:rPr lang="en-US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- camera ?t - objective ?w - waypoint)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take_image</a:t>
            </a: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(?r - rover ?p - waypoint ?o - objective ?i - camera ?m - mode)</a:t>
            </a:r>
          </a:p>
          <a:p>
            <a:pPr lvl="1">
              <a:lnSpc>
                <a:spcPct val="100000"/>
              </a:lnSpc>
            </a:pPr>
            <a:r>
              <a:rPr lang="en-GB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communicate_soil_data</a:t>
            </a:r>
            <a:r>
              <a:rPr lang="en-GB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 (?r - rover ?l – lander ?p - waypoint ?x - waypoint ?y - waypoint)</a:t>
            </a:r>
          </a:p>
          <a:p>
            <a:pPr lvl="1">
              <a:lnSpc>
                <a:spcPct val="100000"/>
              </a:lnSpc>
            </a:pPr>
            <a:r>
              <a:rPr lang="en-GB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communicate_image_data</a:t>
            </a:r>
            <a:r>
              <a:rPr lang="en-GB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 (?r - rover ?l - </a:t>
            </a:r>
            <a:r>
              <a:rPr lang="en-GB" sz="2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lander</a:t>
            </a:r>
            <a:r>
              <a:rPr lang="en-GB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en-GB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 				          ?o - objective ?m - mode ?x - waypoint ?y - waypoint)</a:t>
            </a:r>
          </a:p>
          <a:p>
            <a:pPr lvl="1"/>
            <a:endParaRPr lang="en-GB" dirty="0"/>
          </a:p>
          <a:p>
            <a:pPr lvl="1"/>
            <a:r>
              <a:rPr lang="en-US" b="1" dirty="0"/>
              <a:t>One Goal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(:goal (and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communicated_soil_data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waypoint2)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communicated_image_data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objective1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high_res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(:action navigate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:parameters (?x - rover ?y - waypoint ?z - waypoint) 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:precondition (and (</a:t>
            </a:r>
            <a:r>
              <a:rPr lang="en-GB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can_traverse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?x ?y ?z) (available ?x) (at ?x ?y) 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								(visible ?y ?z))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:effect (and (not (at ?x ?y)) (at ?x ?z))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dirty="0"/>
              <a:t>NAVIGATE ROVER0 WAYPOINT2 WAYPOINT1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sample_soil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(?x - rover ?s - store ?p - waypoint)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(and (at ?x ?p) (</a:t>
            </a:r>
            <a:r>
              <a:rPr lang="en-GB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at_soil_sample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?p)	(</a:t>
            </a:r>
            <a:r>
              <a:rPr lang="en-GB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equipped_for_soil_analysis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?x) )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	:effect (and   (</a:t>
            </a:r>
            <a:r>
              <a:rPr lang="en-GB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have_soil_analysis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?x ?p) (not (</a:t>
            </a:r>
            <a:r>
              <a:rPr lang="en-GB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at_soil_sample</a:t>
            </a: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 ?p)))</a:t>
            </a:r>
          </a:p>
          <a:p>
            <a:pPr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SAMPLE_SOIL ROVER0 ROVER0STORE WAYPOINT2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(:action calibrate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(?r - rover ?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- camera ?t - objective ?w - waypoint)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:precondition	(and (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equipped_for_imaging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?r) (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calibration_target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?t)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								(at ?r ?w) (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visible_from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?t ?w)(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?r))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:effect (calibrated ?</a:t>
            </a:r>
            <a:r>
              <a:rPr lang="en-GB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 ?r)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CALIBRATE ROVER0 CAMERA0 OBJECTIVE1 WAYPOINT3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>
          <a:xfrm>
            <a:off x="287869" y="1701800"/>
            <a:ext cx="10513482" cy="45381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take_image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(?r - rover ?p - waypoint ?o - objective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– camera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				?m - mode)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	(and (calibrated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					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equipped_for_imaging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?r) (supports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?m)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	 		    					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visible_from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?o ?p) (at ?r ?p))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(and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have_image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 ?o ?m)(not (calibrated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?r)))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TAKE_IMAGE ROVER0 WAYPOINT3 OBJECTIVE1 CAMERA0 HIGH_RES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communicate_image_data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	(?r - rover ?l - lander ?o - objective ?m - mode 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			?x -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waypoint?y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waypoint)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	(and (at ?r ?x)(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at_lander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 ?y)(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have_image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 ?o ?m)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			(visible ?x ?y)(available ?r)(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	(and (not (available ?r))(not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?l))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communicated_image_data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?o ?m)(available ?r))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COMMUNICATE_IMAGE_DATA ROVER0 GENERAL OBJECTIVE1 HIGH_RES WAYPOINT3 WAYPOINT0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communicate_soil_data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 :parameters (?r - rover ?l - lander ?p - waypoint ?x - waypoint 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			?y -waypoint)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 :precondition 	(and (at ?r ?x)(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at_lander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 ?y)(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have_soil_analysis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?r ?p)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 	  		    		(visible ?x ?y)(available ?r)(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(and (not (available ?r))(not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?l))(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?l)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				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communicated_soil_data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?p)(available ?r))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COMMUNICATE_SOIL_DATA ROVER0 GENERAL WAYPOINT2 WAYPOINT3 WAYPOINT0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>
          <a:xfrm>
            <a:off x="287869" y="1701800"/>
            <a:ext cx="5909732" cy="4538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Planning and scheduling a collection of observation tasks between multiple satellites, each equipped in slightly different ways.</a:t>
            </a:r>
            <a:endParaRPr lang="en-US" dirty="0"/>
          </a:p>
        </p:txBody>
      </p:sp>
      <p:pic>
        <p:nvPicPr>
          <p:cNvPr id="1026" name="Picture 2" descr="http://www.spacetoday.org/images/Sats/MilSats/DSCS_SatInSpaceLockheedMart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4" y="1500194"/>
            <a:ext cx="3790950" cy="30003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Rovers Domain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7253-AF62-42C2-AE18-63FC5FABB4D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1558235" cy="45381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(:goal 	(and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communicated_soil_data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waypoint2)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		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communicated_image_data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objective1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high_res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	0: SAMPLE_SOIL ROVER0 ROVER0STORE WAYPOINT2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1: NAVIGATE ROVER0 WAYPOINT2 WAYPOINT1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2: CALIBRATE ROVER0 CAMERA0 OBJECTIVE1 WAYPOINT1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3: TAKE_IMAGE ROVER0 WAYPOINT1 OBJECTIVE1 CAMERA0 HIGH_RES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4: COMMUNICATE_SOIL_DATA ROVER0 GENERAL WAYPOINT2 WAYPOINT1 WAYPOINT0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5: COMMUNICATE_IMAGE_DATA ROVER0 GENERAL OBJECTIVE1 HIGH_RES WAYPOINT1 WAYPOINT0</a:t>
            </a:r>
          </a:p>
          <a:p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Rovers Domain</a:t>
            </a:r>
            <a:r>
              <a:rPr lang="en-US"/>
              <a:t>: </a:t>
            </a:r>
            <a:r>
              <a:rPr lang="en-US" dirty="0"/>
              <a:t>how would FF find a solution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5CE7-256C-4CDC-AD1B-F0CA0CFBA0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(visible waypoint2 waypoint0)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(visible waypoint0 waypoint2)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(visible waypoint2 waypoint1)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(visible waypoint1 waypoint2)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can_traverse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rover waypoint1 waypoint2)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can_traverse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rover waypoint2 waypoint1)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visible_from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objective1 waypoint1)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at_lander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general waypoint0)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channel_free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general)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(at rover waypoint2)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(available rover)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equipped_for_imaging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rover)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camera rover)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calibration_target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camera objective1)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	(supports camera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high_res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(:goal (and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communicated_image_data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objective1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high_res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7867" y="720000"/>
            <a:ext cx="10993158" cy="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Rovers Domain: how would FF find a solution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5450-172D-4C0B-BAF6-F645CE3614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the RPG for the initial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a solution from the RPG.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h value for the initial state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i.e</a:t>
            </a:r>
            <a:r>
              <a:rPr lang="en-US" dirty="0"/>
              <a:t> the number of actions in the relaxed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081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We consider the STRIPS version (no numbers, no temporal constraints)</a:t>
            </a:r>
          </a:p>
          <a:p>
            <a:r>
              <a:rPr lang="en-US" dirty="0"/>
              <a:t>Clearly a simplified model… but a very good starting point</a:t>
            </a:r>
          </a:p>
          <a:p>
            <a:endParaRPr lang="en-US" dirty="0"/>
          </a:p>
          <a:p>
            <a:r>
              <a:rPr lang="en-US" dirty="0"/>
              <a:t>Five Actions</a:t>
            </a:r>
          </a:p>
          <a:p>
            <a:pPr lvl="1"/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turn_to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(?s - satellite ?</a:t>
            </a:r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d_new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- direction ?</a:t>
            </a:r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d_prev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- direction)</a:t>
            </a:r>
          </a:p>
          <a:p>
            <a:pPr lvl="1"/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switch_on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 (?</a:t>
            </a:r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?s - satellite)</a:t>
            </a:r>
          </a:p>
          <a:p>
            <a:pPr lvl="1"/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switch_off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 (?</a:t>
            </a:r>
            <a:r>
              <a:rPr lang="en-GB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b="1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?s - satellite)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calibrate  (?s - satellite ?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?d - direction)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take_image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(?s - satellite ?d - direction ?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?m - mode)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One Goal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24166" y="5072075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(:goal (and</a:t>
            </a:r>
          </a:p>
          <a:p>
            <a:r>
              <a:rPr lang="it-IT" dirty="0"/>
              <a:t>	(have_image Phenomenon4 thermograph0)</a:t>
            </a:r>
          </a:p>
          <a:p>
            <a:r>
              <a:rPr lang="it-IT" dirty="0"/>
              <a:t>	(have_image Star5 thermograph0)</a:t>
            </a:r>
          </a:p>
          <a:p>
            <a:r>
              <a:rPr lang="it-IT" dirty="0"/>
              <a:t>	(have_image Phenomenon6 thermograph0)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1071012" cy="4538133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turn_to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(?s - satellite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d_new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direction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d_prev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direction)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(and (pointing ?s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d_prev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(not (=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d_new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d_prev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)) 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(and (pointing ?s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d_new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(not (pointing ?s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d_prev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)))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GB" dirty="0"/>
              <a:t>TURN_TO SATELLITE0 GROUNDSTATION2 PHENOMENON6</a:t>
            </a:r>
            <a:endParaRPr lang="en-US" dirty="0"/>
          </a:p>
          <a:p>
            <a:pPr>
              <a:buNone/>
            </a:pPr>
            <a:r>
              <a:rPr lang="en-GB" dirty="0"/>
              <a:t>TURN_TO SATELLITE0 PHENOMENON4 GROUNDSTATION2</a:t>
            </a:r>
          </a:p>
          <a:p>
            <a:pPr>
              <a:buNone/>
            </a:pP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switch_on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?s - satellite)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(and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power_avail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 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(and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(not (calibrated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)) (not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power_avail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?s)) 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SWITCH_ON INSTRUMENT0 SATELLITE0</a:t>
            </a:r>
          </a:p>
          <a:p>
            <a:pPr>
              <a:buNone/>
            </a:pP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switch_off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?s - satellite)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(and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(and (not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power_avail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 ) 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SWITCH_OFF INSTRUMENT0 SATELLITE0</a:t>
            </a:r>
          </a:p>
          <a:p>
            <a:pPr>
              <a:buNone/>
            </a:pP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calibrate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(?s - satellite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instrument ?d - direction)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(and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calibration_target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?d)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(pointing ?s ?d)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(calibrated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CALIBRATE SATELLITE0 INSTRUMENT0 GROUNDSTATION2 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10818496" cy="4538133"/>
          </a:xfrm>
        </p:spPr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(:action 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take_image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:parameters (?s - satellite ?d - direction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- instrument 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?m - mode)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:precondition (and (calibrated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on_board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?s) </a:t>
            </a:r>
            <a:b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	(supports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?m)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(pointing ?s ?d)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power_on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) ) </a:t>
            </a:r>
          </a:p>
          <a:p>
            <a:pPr>
              <a:buNone/>
            </a:pP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:effect (</a:t>
            </a:r>
            <a:r>
              <a:rPr lang="en-GB" dirty="0" err="1">
                <a:solidFill>
                  <a:schemeClr val="tx1"/>
                </a:solidFill>
                <a:latin typeface="Consolas" panose="020B0609020204030204" pitchFamily="49" charset="0"/>
              </a:rPr>
              <a:t>have_image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?d ?m) 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TAKE_IMAGE SATELLITE0 PHENOMENON4 INSTRUMENT0 THERMOGRAPH0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Satellite Domain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D7D4-87C4-4B5C-A59B-83EBF00361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7868" y="1701800"/>
            <a:ext cx="6616366" cy="453813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(:goal (and</a:t>
            </a:r>
          </a:p>
          <a:p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	(have_image Phenomenon4 thermograph0)</a:t>
            </a:r>
          </a:p>
          <a:p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	(have_image Star5 thermograph0)</a:t>
            </a:r>
          </a:p>
          <a:p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	(have_image Phenomenon6 thermograph0)</a:t>
            </a:r>
          </a:p>
          <a:p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46269" y="3654610"/>
            <a:ext cx="90011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KingsBureauGrot ThreeSeven"/>
              </a:rPr>
              <a:t>        0: SWITCH_ON INSTRUMENT0 SATELLITE0</a:t>
            </a:r>
          </a:p>
          <a:p>
            <a:r>
              <a:rPr lang="en-GB" b="1" dirty="0">
                <a:latin typeface="KingsBureauGrot ThreeSeven"/>
              </a:rPr>
              <a:t>        1: TURN_TO SATELLITE0 GROUNDSTATION2 PHENOMENON6</a:t>
            </a:r>
          </a:p>
          <a:p>
            <a:r>
              <a:rPr lang="en-GB" b="1" dirty="0">
                <a:latin typeface="KingsBureauGrot ThreeSeven"/>
              </a:rPr>
              <a:t>        2: CALIBRATE SATELLITE0 INSTRUMENT0 GROUNDSTATION2</a:t>
            </a:r>
          </a:p>
          <a:p>
            <a:r>
              <a:rPr lang="en-GB" b="1" dirty="0">
                <a:latin typeface="KingsBureauGrot ThreeSeven"/>
              </a:rPr>
              <a:t>        3: TURN_TO SATELLITE0 PHENOMENON4 GROUNDSTATION2</a:t>
            </a:r>
          </a:p>
          <a:p>
            <a:r>
              <a:rPr lang="en-GB" b="1" dirty="0">
                <a:latin typeface="KingsBureauGrot ThreeSeven"/>
              </a:rPr>
              <a:t>        4: TAKE_IMAGE SATELLITE0 PHENOMENON4 INSTRUMENT0 THERMOGRAPH0</a:t>
            </a:r>
          </a:p>
          <a:p>
            <a:r>
              <a:rPr lang="en-GB" b="1" dirty="0">
                <a:latin typeface="KingsBureauGrot ThreeSeven"/>
              </a:rPr>
              <a:t>        5: TURN_TO SATELLITE0 STAR5 PHENOMENON4</a:t>
            </a:r>
          </a:p>
          <a:p>
            <a:r>
              <a:rPr lang="en-GB" b="1" dirty="0">
                <a:latin typeface="KingsBureauGrot ThreeSeven"/>
              </a:rPr>
              <a:t>        6: TAKE_IMAGE SATELLITE0 STAR5 INSTRUMENT0 THERMOGRAPH0</a:t>
            </a:r>
          </a:p>
          <a:p>
            <a:r>
              <a:rPr lang="en-GB" b="1" dirty="0">
                <a:latin typeface="KingsBureauGrot ThreeSeven"/>
              </a:rPr>
              <a:t>        7: TURN_TO SATELLITE0 PHENOMENON6 STAR5</a:t>
            </a:r>
          </a:p>
          <a:p>
            <a:r>
              <a:rPr lang="en-GB" b="1" dirty="0">
                <a:latin typeface="KingsBureauGrot ThreeSeven"/>
              </a:rPr>
              <a:t>        8: TAKE_IMAGE SATELLITE0 PHENOMENON6 INSTRUMENT0 THERMOGRAPH0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PPT PRESENTATION JAN 2016 4x3">
  <a:themeElements>
    <a:clrScheme name="KCL NMS">
      <a:dk1>
        <a:srgbClr val="000000"/>
      </a:dk1>
      <a:lt1>
        <a:srgbClr val="FFFFFF"/>
      </a:lt1>
      <a:dk2>
        <a:srgbClr val="596469"/>
      </a:dk2>
      <a:lt2>
        <a:srgbClr val="CDD7DC"/>
      </a:lt2>
      <a:accent1>
        <a:srgbClr val="E12119"/>
      </a:accent1>
      <a:accent2>
        <a:srgbClr val="01A88F"/>
      </a:accent2>
      <a:accent3>
        <a:srgbClr val="0070B8"/>
      </a:accent3>
      <a:accent4>
        <a:srgbClr val="0396A8"/>
      </a:accent4>
      <a:accent5>
        <a:srgbClr val="632382"/>
      </a:accent5>
      <a:accent6>
        <a:srgbClr val="005AD2"/>
      </a:accent6>
      <a:hlink>
        <a:srgbClr val="E2231A"/>
      </a:hlink>
      <a:folHlink>
        <a:srgbClr val="596469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CL PPT PRESENTATION JAN 2016 4x3" id="{F2AA74BC-E243-0B44-B33C-C83D8C1820FE}" vid="{B66AC310-D159-2B49-8F8D-74707F8B540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2095</Words>
  <Application>Microsoft Office PowerPoint</Application>
  <PresentationFormat>Widescreen</PresentationFormat>
  <Paragraphs>217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Georgia</vt:lpstr>
      <vt:lpstr>Kings Caslon Display</vt:lpstr>
      <vt:lpstr>Kings Caslon Text</vt:lpstr>
      <vt:lpstr>KingsBureauGrot FiveOne</vt:lpstr>
      <vt:lpstr>KingsBureauGrot ThreeSeven</vt:lpstr>
      <vt:lpstr>Tahoma</vt:lpstr>
      <vt:lpstr>KCL PPT PRESENTATION JAN 2016 4x3</vt:lpstr>
      <vt:lpstr>1_Office Theme</vt:lpstr>
      <vt:lpstr>PowerPoint Presentation</vt:lpstr>
      <vt:lpstr>The Satellite Domain</vt:lpstr>
      <vt:lpstr>The Satellite Domain</vt:lpstr>
      <vt:lpstr>The Satellite Domain</vt:lpstr>
      <vt:lpstr>The Satellite Domain</vt:lpstr>
      <vt:lpstr>The Satellite Domain</vt:lpstr>
      <vt:lpstr>The Satellite Domain</vt:lpstr>
      <vt:lpstr>The Satellite Domain</vt:lpstr>
      <vt:lpstr>The Satellite Domain</vt:lpstr>
      <vt:lpstr>The Satellite Domain: how would FF find a solution ?</vt:lpstr>
      <vt:lpstr>The Satellite Domain: How would FF find a solution ?</vt:lpstr>
      <vt:lpstr>The Rovers Domain</vt:lpstr>
      <vt:lpstr>The Rovers Domain</vt:lpstr>
      <vt:lpstr>The Rovers Domain</vt:lpstr>
      <vt:lpstr>The Rovers Domain</vt:lpstr>
      <vt:lpstr>The Rovers Domain</vt:lpstr>
      <vt:lpstr>The Rovers Domain</vt:lpstr>
      <vt:lpstr>The Rovers Domain</vt:lpstr>
      <vt:lpstr>The Rovers Domain</vt:lpstr>
      <vt:lpstr>The Rovers Domain</vt:lpstr>
      <vt:lpstr>The Rovers Domain: how would FF find a solution ?</vt:lpstr>
      <vt:lpstr>The Rovers Domain: how would FF find a solution ?</vt:lpstr>
    </vt:vector>
  </TitlesOfParts>
  <Company>Kings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Arianne</dc:creator>
  <cp:lastModifiedBy>Tommy Thompson</cp:lastModifiedBy>
  <cp:revision>24</cp:revision>
  <dcterms:created xsi:type="dcterms:W3CDTF">2018-09-21T08:50:04Z</dcterms:created>
  <dcterms:modified xsi:type="dcterms:W3CDTF">2020-09-30T11:03:52Z</dcterms:modified>
</cp:coreProperties>
</file>