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33"/>
  </p:notesMasterIdLst>
  <p:sldIdLst>
    <p:sldId id="417" r:id="rId6"/>
    <p:sldId id="411" r:id="rId7"/>
    <p:sldId id="358" r:id="rId8"/>
    <p:sldId id="423" r:id="rId9"/>
    <p:sldId id="424" r:id="rId10"/>
    <p:sldId id="432" r:id="rId11"/>
    <p:sldId id="419" r:id="rId12"/>
    <p:sldId id="420" r:id="rId13"/>
    <p:sldId id="421" r:id="rId14"/>
    <p:sldId id="355" r:id="rId15"/>
    <p:sldId id="422" r:id="rId16"/>
    <p:sldId id="429" r:id="rId17"/>
    <p:sldId id="426" r:id="rId18"/>
    <p:sldId id="431" r:id="rId19"/>
    <p:sldId id="425" r:id="rId20"/>
    <p:sldId id="427" r:id="rId21"/>
    <p:sldId id="428" r:id="rId22"/>
    <p:sldId id="430" r:id="rId23"/>
    <p:sldId id="354" r:id="rId24"/>
    <p:sldId id="388" r:id="rId25"/>
    <p:sldId id="359" r:id="rId26"/>
    <p:sldId id="360" r:id="rId27"/>
    <p:sldId id="361" r:id="rId28"/>
    <p:sldId id="362" r:id="rId29"/>
    <p:sldId id="363" r:id="rId30"/>
    <p:sldId id="389" r:id="rId31"/>
    <p:sldId id="41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8039" autoAdjust="0"/>
    <p:restoredTop sz="23972" autoAdjust="0"/>
  </p:normalViewPr>
  <p:slideViewPr>
    <p:cSldViewPr snapToGrid="0">
      <p:cViewPr varScale="1">
        <p:scale>
          <a:sx n="27" d="100"/>
          <a:sy n="27" d="100"/>
        </p:scale>
        <p:origin x="3660" y="48"/>
      </p:cViewPr>
      <p:guideLst/>
    </p:cSldViewPr>
  </p:slideViewPr>
  <p:notesTextViewPr>
    <p:cViewPr>
      <p:scale>
        <a:sx n="300" d="100"/>
        <a:sy n="300" d="100"/>
      </p:scale>
      <p:origin x="0" y="-172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932796A7-B474-4987-85EB-0FFDBB98AA2B}"/>
    <pc:docChg chg="undo custSel addSld delSld modSld sldOrd">
      <pc:chgData name="Thomas" userId="efe85f2b-33f2-43f1-b114-9958ed12044a" providerId="ADAL" clId="{932796A7-B474-4987-85EB-0FFDBB98AA2B}" dt="2020-09-19T13:25:43.215" v="32041" actId="20577"/>
      <pc:docMkLst>
        <pc:docMk/>
      </pc:docMkLst>
      <pc:sldChg chg="del">
        <pc:chgData name="Thomas" userId="efe85f2b-33f2-43f1-b114-9958ed12044a" providerId="ADAL" clId="{932796A7-B474-4987-85EB-0FFDBB98AA2B}" dt="2020-09-18T15:14:22.762" v="3790" actId="47"/>
        <pc:sldMkLst>
          <pc:docMk/>
          <pc:sldMk cId="0" sldId="259"/>
        </pc:sldMkLst>
      </pc:sldChg>
      <pc:sldChg chg="del">
        <pc:chgData name="Thomas" userId="efe85f2b-33f2-43f1-b114-9958ed12044a" providerId="ADAL" clId="{932796A7-B474-4987-85EB-0FFDBB98AA2B}" dt="2020-09-18T15:14:31.340" v="3791" actId="47"/>
        <pc:sldMkLst>
          <pc:docMk/>
          <pc:sldMk cId="0" sldId="260"/>
        </pc:sldMkLst>
      </pc:sldChg>
      <pc:sldChg chg="del">
        <pc:chgData name="Thomas" userId="efe85f2b-33f2-43f1-b114-9958ed12044a" providerId="ADAL" clId="{932796A7-B474-4987-85EB-0FFDBB98AA2B}" dt="2020-09-18T15:24:56.079" v="4184" actId="47"/>
        <pc:sldMkLst>
          <pc:docMk/>
          <pc:sldMk cId="0" sldId="261"/>
        </pc:sldMkLst>
      </pc:sldChg>
      <pc:sldChg chg="del">
        <pc:chgData name="Thomas" userId="efe85f2b-33f2-43f1-b114-9958ed12044a" providerId="ADAL" clId="{932796A7-B474-4987-85EB-0FFDBB98AA2B}" dt="2020-09-19T10:00:04.606" v="14768" actId="47"/>
        <pc:sldMkLst>
          <pc:docMk/>
          <pc:sldMk cId="0" sldId="262"/>
        </pc:sldMkLst>
      </pc:sldChg>
      <pc:sldChg chg="del">
        <pc:chgData name="Thomas" userId="efe85f2b-33f2-43f1-b114-9958ed12044a" providerId="ADAL" clId="{932796A7-B474-4987-85EB-0FFDBB98AA2B}" dt="2020-09-18T16:08:29.962" v="7638" actId="47"/>
        <pc:sldMkLst>
          <pc:docMk/>
          <pc:sldMk cId="0" sldId="263"/>
        </pc:sldMkLst>
      </pc:sldChg>
      <pc:sldChg chg="del">
        <pc:chgData name="Thomas" userId="efe85f2b-33f2-43f1-b114-9958ed12044a" providerId="ADAL" clId="{932796A7-B474-4987-85EB-0FFDBB98AA2B}" dt="2020-09-18T16:08:46.804" v="7639" actId="47"/>
        <pc:sldMkLst>
          <pc:docMk/>
          <pc:sldMk cId="0" sldId="264"/>
        </pc:sldMkLst>
      </pc:sldChg>
      <pc:sldChg chg="del">
        <pc:chgData name="Thomas" userId="efe85f2b-33f2-43f1-b114-9958ed12044a" providerId="ADAL" clId="{932796A7-B474-4987-85EB-0FFDBB98AA2B}" dt="2020-09-18T16:23:50.724" v="8400" actId="47"/>
        <pc:sldMkLst>
          <pc:docMk/>
          <pc:sldMk cId="0" sldId="265"/>
        </pc:sldMkLst>
      </pc:sldChg>
      <pc:sldChg chg="del">
        <pc:chgData name="Thomas" userId="efe85f2b-33f2-43f1-b114-9958ed12044a" providerId="ADAL" clId="{932796A7-B474-4987-85EB-0FFDBB98AA2B}" dt="2020-09-19T10:00:04.606" v="14768" actId="47"/>
        <pc:sldMkLst>
          <pc:docMk/>
          <pc:sldMk cId="0" sldId="266"/>
        </pc:sldMkLst>
      </pc:sldChg>
      <pc:sldChg chg="del">
        <pc:chgData name="Thomas" userId="efe85f2b-33f2-43f1-b114-9958ed12044a" providerId="ADAL" clId="{932796A7-B474-4987-85EB-0FFDBB98AA2B}" dt="2020-09-19T10:00:04.606" v="14768" actId="47"/>
        <pc:sldMkLst>
          <pc:docMk/>
          <pc:sldMk cId="0" sldId="267"/>
        </pc:sldMkLst>
      </pc:sldChg>
      <pc:sldChg chg="del">
        <pc:chgData name="Thomas" userId="efe85f2b-33f2-43f1-b114-9958ed12044a" providerId="ADAL" clId="{932796A7-B474-4987-85EB-0FFDBB98AA2B}" dt="2020-09-19T10:00:04.606" v="14768" actId="47"/>
        <pc:sldMkLst>
          <pc:docMk/>
          <pc:sldMk cId="0" sldId="268"/>
        </pc:sldMkLst>
      </pc:sldChg>
      <pc:sldChg chg="del">
        <pc:chgData name="Thomas" userId="efe85f2b-33f2-43f1-b114-9958ed12044a" providerId="ADAL" clId="{932796A7-B474-4987-85EB-0FFDBB98AA2B}" dt="2020-09-19T10:00:04.606" v="14768" actId="47"/>
        <pc:sldMkLst>
          <pc:docMk/>
          <pc:sldMk cId="0" sldId="269"/>
        </pc:sldMkLst>
      </pc:sldChg>
      <pc:sldChg chg="del">
        <pc:chgData name="Thomas" userId="efe85f2b-33f2-43f1-b114-9958ed12044a" providerId="ADAL" clId="{932796A7-B474-4987-85EB-0FFDBB98AA2B}" dt="2020-09-19T10:00:04.606" v="14768" actId="47"/>
        <pc:sldMkLst>
          <pc:docMk/>
          <pc:sldMk cId="0" sldId="270"/>
        </pc:sldMkLst>
      </pc:sldChg>
      <pc:sldChg chg="del">
        <pc:chgData name="Thomas" userId="efe85f2b-33f2-43f1-b114-9958ed12044a" providerId="ADAL" clId="{932796A7-B474-4987-85EB-0FFDBB98AA2B}" dt="2020-09-19T10:00:04.606" v="14768" actId="47"/>
        <pc:sldMkLst>
          <pc:docMk/>
          <pc:sldMk cId="0" sldId="271"/>
        </pc:sldMkLst>
      </pc:sldChg>
      <pc:sldChg chg="del">
        <pc:chgData name="Thomas" userId="efe85f2b-33f2-43f1-b114-9958ed12044a" providerId="ADAL" clId="{932796A7-B474-4987-85EB-0FFDBB98AA2B}" dt="2020-09-19T10:00:04.606" v="14768" actId="47"/>
        <pc:sldMkLst>
          <pc:docMk/>
          <pc:sldMk cId="0" sldId="272"/>
        </pc:sldMkLst>
      </pc:sldChg>
      <pc:sldChg chg="del">
        <pc:chgData name="Thomas" userId="efe85f2b-33f2-43f1-b114-9958ed12044a" providerId="ADAL" clId="{932796A7-B474-4987-85EB-0FFDBB98AA2B}" dt="2020-09-19T10:00:04.606" v="14768" actId="47"/>
        <pc:sldMkLst>
          <pc:docMk/>
          <pc:sldMk cId="0" sldId="273"/>
        </pc:sldMkLst>
      </pc:sldChg>
      <pc:sldChg chg="del">
        <pc:chgData name="Thomas" userId="efe85f2b-33f2-43f1-b114-9958ed12044a" providerId="ADAL" clId="{932796A7-B474-4987-85EB-0FFDBB98AA2B}" dt="2020-09-19T10:00:04.606" v="14768" actId="47"/>
        <pc:sldMkLst>
          <pc:docMk/>
          <pc:sldMk cId="0" sldId="274"/>
        </pc:sldMkLst>
      </pc:sldChg>
      <pc:sldChg chg="del">
        <pc:chgData name="Thomas" userId="efe85f2b-33f2-43f1-b114-9958ed12044a" providerId="ADAL" clId="{932796A7-B474-4987-85EB-0FFDBB98AA2B}" dt="2020-09-19T10:00:04.606" v="14768" actId="47"/>
        <pc:sldMkLst>
          <pc:docMk/>
          <pc:sldMk cId="0" sldId="275"/>
        </pc:sldMkLst>
      </pc:sldChg>
      <pc:sldChg chg="del">
        <pc:chgData name="Thomas" userId="efe85f2b-33f2-43f1-b114-9958ed12044a" providerId="ADAL" clId="{932796A7-B474-4987-85EB-0FFDBB98AA2B}" dt="2020-09-19T10:00:04.606" v="14768" actId="47"/>
        <pc:sldMkLst>
          <pc:docMk/>
          <pc:sldMk cId="0" sldId="276"/>
        </pc:sldMkLst>
      </pc:sldChg>
      <pc:sldChg chg="del">
        <pc:chgData name="Thomas" userId="efe85f2b-33f2-43f1-b114-9958ed12044a" providerId="ADAL" clId="{932796A7-B474-4987-85EB-0FFDBB98AA2B}" dt="2020-09-19T10:00:04.606" v="14768" actId="47"/>
        <pc:sldMkLst>
          <pc:docMk/>
          <pc:sldMk cId="0" sldId="277"/>
        </pc:sldMkLst>
      </pc:sldChg>
      <pc:sldChg chg="del">
        <pc:chgData name="Thomas" userId="efe85f2b-33f2-43f1-b114-9958ed12044a" providerId="ADAL" clId="{932796A7-B474-4987-85EB-0FFDBB98AA2B}" dt="2020-09-19T10:00:04.606" v="14768" actId="47"/>
        <pc:sldMkLst>
          <pc:docMk/>
          <pc:sldMk cId="0" sldId="278"/>
        </pc:sldMkLst>
      </pc:sldChg>
      <pc:sldChg chg="del">
        <pc:chgData name="Thomas" userId="efe85f2b-33f2-43f1-b114-9958ed12044a" providerId="ADAL" clId="{932796A7-B474-4987-85EB-0FFDBB98AA2B}" dt="2020-09-19T10:00:04.606" v="14768" actId="47"/>
        <pc:sldMkLst>
          <pc:docMk/>
          <pc:sldMk cId="0" sldId="279"/>
        </pc:sldMkLst>
      </pc:sldChg>
      <pc:sldChg chg="del">
        <pc:chgData name="Thomas" userId="efe85f2b-33f2-43f1-b114-9958ed12044a" providerId="ADAL" clId="{932796A7-B474-4987-85EB-0FFDBB98AA2B}" dt="2020-09-19T10:00:04.606" v="14768" actId="47"/>
        <pc:sldMkLst>
          <pc:docMk/>
          <pc:sldMk cId="0" sldId="280"/>
        </pc:sldMkLst>
      </pc:sldChg>
      <pc:sldChg chg="del">
        <pc:chgData name="Thomas" userId="efe85f2b-33f2-43f1-b114-9958ed12044a" providerId="ADAL" clId="{932796A7-B474-4987-85EB-0FFDBB98AA2B}" dt="2020-09-19T10:00:04.606" v="14768" actId="47"/>
        <pc:sldMkLst>
          <pc:docMk/>
          <pc:sldMk cId="0" sldId="281"/>
        </pc:sldMkLst>
      </pc:sldChg>
      <pc:sldChg chg="del">
        <pc:chgData name="Thomas" userId="efe85f2b-33f2-43f1-b114-9958ed12044a" providerId="ADAL" clId="{932796A7-B474-4987-85EB-0FFDBB98AA2B}" dt="2020-09-19T10:00:04.606" v="14768" actId="47"/>
        <pc:sldMkLst>
          <pc:docMk/>
          <pc:sldMk cId="0" sldId="282"/>
        </pc:sldMkLst>
      </pc:sldChg>
      <pc:sldChg chg="del">
        <pc:chgData name="Thomas" userId="efe85f2b-33f2-43f1-b114-9958ed12044a" providerId="ADAL" clId="{932796A7-B474-4987-85EB-0FFDBB98AA2B}" dt="2020-09-19T10:00:04.606" v="14768" actId="47"/>
        <pc:sldMkLst>
          <pc:docMk/>
          <pc:sldMk cId="0" sldId="283"/>
        </pc:sldMkLst>
      </pc:sldChg>
      <pc:sldChg chg="del">
        <pc:chgData name="Thomas" userId="efe85f2b-33f2-43f1-b114-9958ed12044a" providerId="ADAL" clId="{932796A7-B474-4987-85EB-0FFDBB98AA2B}" dt="2020-09-19T10:00:04.606" v="14768" actId="47"/>
        <pc:sldMkLst>
          <pc:docMk/>
          <pc:sldMk cId="0" sldId="284"/>
        </pc:sldMkLst>
      </pc:sldChg>
      <pc:sldChg chg="del">
        <pc:chgData name="Thomas" userId="efe85f2b-33f2-43f1-b114-9958ed12044a" providerId="ADAL" clId="{932796A7-B474-4987-85EB-0FFDBB98AA2B}" dt="2020-09-19T10:00:04.606" v="14768" actId="47"/>
        <pc:sldMkLst>
          <pc:docMk/>
          <pc:sldMk cId="0" sldId="285"/>
        </pc:sldMkLst>
      </pc:sldChg>
      <pc:sldChg chg="del">
        <pc:chgData name="Thomas" userId="efe85f2b-33f2-43f1-b114-9958ed12044a" providerId="ADAL" clId="{932796A7-B474-4987-85EB-0FFDBB98AA2B}" dt="2020-09-19T10:00:04.606" v="14768" actId="47"/>
        <pc:sldMkLst>
          <pc:docMk/>
          <pc:sldMk cId="0" sldId="286"/>
        </pc:sldMkLst>
      </pc:sldChg>
      <pc:sldChg chg="addSp delSp modSp mod modNotesTx">
        <pc:chgData name="Thomas" userId="efe85f2b-33f2-43f1-b114-9958ed12044a" providerId="ADAL" clId="{932796A7-B474-4987-85EB-0FFDBB98AA2B}" dt="2020-09-19T12:39:07.562" v="25066" actId="20577"/>
        <pc:sldMkLst>
          <pc:docMk/>
          <pc:sldMk cId="0" sldId="354"/>
        </pc:sldMkLst>
        <pc:spChg chg="add mod">
          <ac:chgData name="Thomas" userId="efe85f2b-33f2-43f1-b114-9958ed12044a" providerId="ADAL" clId="{932796A7-B474-4987-85EB-0FFDBB98AA2B}" dt="2020-09-19T12:14:24.114" v="23709" actId="1076"/>
          <ac:spMkLst>
            <pc:docMk/>
            <pc:sldMk cId="0" sldId="354"/>
            <ac:spMk id="2" creationId="{F5A7DC4C-62C0-4505-BF0B-87E9D499DE34}"/>
          </ac:spMkLst>
        </pc:spChg>
        <pc:spChg chg="add mod">
          <ac:chgData name="Thomas" userId="efe85f2b-33f2-43f1-b114-9958ed12044a" providerId="ADAL" clId="{932796A7-B474-4987-85EB-0FFDBB98AA2B}" dt="2020-09-19T12:18:10.428" v="23737" actId="20577"/>
          <ac:spMkLst>
            <pc:docMk/>
            <pc:sldMk cId="0" sldId="354"/>
            <ac:spMk id="3" creationId="{729C2E50-EDA7-42EE-B0BF-E82A88272963}"/>
          </ac:spMkLst>
        </pc:spChg>
        <pc:spChg chg="mod">
          <ac:chgData name="Thomas" userId="efe85f2b-33f2-43f1-b114-9958ed12044a" providerId="ADAL" clId="{932796A7-B474-4987-85EB-0FFDBB98AA2B}" dt="2020-09-19T12:06:55.164" v="23473" actId="20577"/>
          <ac:spMkLst>
            <pc:docMk/>
            <pc:sldMk cId="0" sldId="354"/>
            <ac:spMk id="5122" creationId="{9C90627C-B66D-4F6E-8ABD-BFB8EAE6F766}"/>
          </ac:spMkLst>
        </pc:spChg>
        <pc:spChg chg="del">
          <ac:chgData name="Thomas" userId="efe85f2b-33f2-43f1-b114-9958ed12044a" providerId="ADAL" clId="{932796A7-B474-4987-85EB-0FFDBB98AA2B}" dt="2020-09-16T15:52:19.332" v="1137" actId="478"/>
          <ac:spMkLst>
            <pc:docMk/>
            <pc:sldMk cId="0" sldId="354"/>
            <ac:spMk id="5123" creationId="{904AD7D0-369B-48F2-BF69-85F585714B42}"/>
          </ac:spMkLst>
        </pc:spChg>
      </pc:sldChg>
      <pc:sldChg chg="modSp mod ord modNotesTx">
        <pc:chgData name="Thomas" userId="efe85f2b-33f2-43f1-b114-9958ed12044a" providerId="ADAL" clId="{932796A7-B474-4987-85EB-0FFDBB98AA2B}" dt="2020-09-19T09:40:01.229" v="13156" actId="20577"/>
        <pc:sldMkLst>
          <pc:docMk/>
          <pc:sldMk cId="0" sldId="355"/>
        </pc:sldMkLst>
        <pc:spChg chg="mod">
          <ac:chgData name="Thomas" userId="efe85f2b-33f2-43f1-b114-9958ed12044a" providerId="ADAL" clId="{932796A7-B474-4987-85EB-0FFDBB98AA2B}" dt="2020-09-19T09:39:18.967" v="12933" actId="20577"/>
          <ac:spMkLst>
            <pc:docMk/>
            <pc:sldMk cId="0" sldId="355"/>
            <ac:spMk id="6147" creationId="{67C9CE78-1525-4007-860C-42965F623DDF}"/>
          </ac:spMkLst>
        </pc:spChg>
      </pc:sldChg>
      <pc:sldChg chg="del">
        <pc:chgData name="Thomas" userId="efe85f2b-33f2-43f1-b114-9958ed12044a" providerId="ADAL" clId="{932796A7-B474-4987-85EB-0FFDBB98AA2B}" dt="2020-09-19T12:17:51.399" v="23733" actId="47"/>
        <pc:sldMkLst>
          <pc:docMk/>
          <pc:sldMk cId="0" sldId="356"/>
        </pc:sldMkLst>
      </pc:sldChg>
      <pc:sldChg chg="del">
        <pc:chgData name="Thomas" userId="efe85f2b-33f2-43f1-b114-9958ed12044a" providerId="ADAL" clId="{932796A7-B474-4987-85EB-0FFDBB98AA2B}" dt="2020-09-19T12:17:51.399" v="23733" actId="47"/>
        <pc:sldMkLst>
          <pc:docMk/>
          <pc:sldMk cId="0" sldId="357"/>
        </pc:sldMkLst>
      </pc:sldChg>
      <pc:sldChg chg="addSp delSp modSp mod modNotesTx">
        <pc:chgData name="Thomas" userId="efe85f2b-33f2-43f1-b114-9958ed12044a" providerId="ADAL" clId="{932796A7-B474-4987-85EB-0FFDBB98AA2B}" dt="2020-09-19T10:56:24.768" v="21861" actId="20577"/>
        <pc:sldMkLst>
          <pc:docMk/>
          <pc:sldMk cId="0" sldId="358"/>
        </pc:sldMkLst>
        <pc:spChg chg="add mod">
          <ac:chgData name="Thomas" userId="efe85f2b-33f2-43f1-b114-9958ed12044a" providerId="ADAL" clId="{932796A7-B474-4987-85EB-0FFDBB98AA2B}" dt="2020-09-16T15:52:02.173" v="1084" actId="207"/>
          <ac:spMkLst>
            <pc:docMk/>
            <pc:sldMk cId="0" sldId="358"/>
            <ac:spMk id="3" creationId="{4A193EDD-D80A-4FD0-BF77-28E37043791F}"/>
          </ac:spMkLst>
        </pc:spChg>
        <pc:spChg chg="del mod">
          <ac:chgData name="Thomas" userId="efe85f2b-33f2-43f1-b114-9958ed12044a" providerId="ADAL" clId="{932796A7-B474-4987-85EB-0FFDBB98AA2B}" dt="2020-09-16T15:51:31.381" v="1065" actId="478"/>
          <ac:spMkLst>
            <pc:docMk/>
            <pc:sldMk cId="0" sldId="358"/>
            <ac:spMk id="4099" creationId="{70F149E6-E947-4372-A266-E4F1B97E249C}"/>
          </ac:spMkLst>
        </pc:spChg>
      </pc:sldChg>
      <pc:sldChg chg="addSp modSp mod ord modNotesTx">
        <pc:chgData name="Thomas" userId="efe85f2b-33f2-43f1-b114-9958ed12044a" providerId="ADAL" clId="{932796A7-B474-4987-85EB-0FFDBB98AA2B}" dt="2020-09-19T12:48:09.229" v="27416" actId="20577"/>
        <pc:sldMkLst>
          <pc:docMk/>
          <pc:sldMk cId="0" sldId="359"/>
        </pc:sldMkLst>
        <pc:spChg chg="mod">
          <ac:chgData name="Thomas" userId="efe85f2b-33f2-43f1-b114-9958ed12044a" providerId="ADAL" clId="{932796A7-B474-4987-85EB-0FFDBB98AA2B}" dt="2020-09-19T12:24:07.515" v="23892"/>
          <ac:spMkLst>
            <pc:docMk/>
            <pc:sldMk cId="0" sldId="359"/>
            <ac:spMk id="5" creationId="{4A088219-2A73-4FB0-88C1-1136C84EFC06}"/>
          </ac:spMkLst>
        </pc:spChg>
        <pc:spChg chg="mod">
          <ac:chgData name="Thomas" userId="efe85f2b-33f2-43f1-b114-9958ed12044a" providerId="ADAL" clId="{932796A7-B474-4987-85EB-0FFDBB98AA2B}" dt="2020-09-19T12:24:07.515" v="23892"/>
          <ac:spMkLst>
            <pc:docMk/>
            <pc:sldMk cId="0" sldId="359"/>
            <ac:spMk id="6" creationId="{5F4380FC-031F-42A3-A378-FB47DAE95545}"/>
          </ac:spMkLst>
        </pc:spChg>
        <pc:spChg chg="mod">
          <ac:chgData name="Thomas" userId="efe85f2b-33f2-43f1-b114-9958ed12044a" providerId="ADAL" clId="{932796A7-B474-4987-85EB-0FFDBB98AA2B}" dt="2020-09-19T12:24:07.515" v="23892"/>
          <ac:spMkLst>
            <pc:docMk/>
            <pc:sldMk cId="0" sldId="359"/>
            <ac:spMk id="7" creationId="{5F11AC91-E23E-46D3-A86F-E7B395E02DDC}"/>
          </ac:spMkLst>
        </pc:spChg>
        <pc:spChg chg="mod">
          <ac:chgData name="Thomas" userId="efe85f2b-33f2-43f1-b114-9958ed12044a" providerId="ADAL" clId="{932796A7-B474-4987-85EB-0FFDBB98AA2B}" dt="2020-09-19T12:24:07.515" v="23892"/>
          <ac:spMkLst>
            <pc:docMk/>
            <pc:sldMk cId="0" sldId="359"/>
            <ac:spMk id="8" creationId="{49BA5E80-DD57-4A56-8AA7-6DAEEE6B8D06}"/>
          </ac:spMkLst>
        </pc:spChg>
        <pc:spChg chg="mod">
          <ac:chgData name="Thomas" userId="efe85f2b-33f2-43f1-b114-9958ed12044a" providerId="ADAL" clId="{932796A7-B474-4987-85EB-0FFDBB98AA2B}" dt="2020-09-19T12:24:07.515" v="23892"/>
          <ac:spMkLst>
            <pc:docMk/>
            <pc:sldMk cId="0" sldId="359"/>
            <ac:spMk id="9" creationId="{9DDDED92-E4F5-4AB7-99DD-878135B5F4E0}"/>
          </ac:spMkLst>
        </pc:spChg>
        <pc:spChg chg="mod">
          <ac:chgData name="Thomas" userId="efe85f2b-33f2-43f1-b114-9958ed12044a" providerId="ADAL" clId="{932796A7-B474-4987-85EB-0FFDBB98AA2B}" dt="2020-09-19T12:24:07.515" v="23892"/>
          <ac:spMkLst>
            <pc:docMk/>
            <pc:sldMk cId="0" sldId="359"/>
            <ac:spMk id="10" creationId="{CBFE4CE0-3F4A-42D6-AF3A-0F3A5BAB9737}"/>
          </ac:spMkLst>
        </pc:spChg>
        <pc:spChg chg="mod">
          <ac:chgData name="Thomas" userId="efe85f2b-33f2-43f1-b114-9958ed12044a" providerId="ADAL" clId="{932796A7-B474-4987-85EB-0FFDBB98AA2B}" dt="2020-09-19T12:24:07.515" v="23892"/>
          <ac:spMkLst>
            <pc:docMk/>
            <pc:sldMk cId="0" sldId="359"/>
            <ac:spMk id="11" creationId="{7D517035-FF2E-4715-90EE-5224B060E043}"/>
          </ac:spMkLst>
        </pc:spChg>
        <pc:spChg chg="mod">
          <ac:chgData name="Thomas" userId="efe85f2b-33f2-43f1-b114-9958ed12044a" providerId="ADAL" clId="{932796A7-B474-4987-85EB-0FFDBB98AA2B}" dt="2020-09-19T12:24:07.515" v="23892"/>
          <ac:spMkLst>
            <pc:docMk/>
            <pc:sldMk cId="0" sldId="359"/>
            <ac:spMk id="12" creationId="{A33F09AC-0395-43B5-AD90-9671D5DF6716}"/>
          </ac:spMkLst>
        </pc:spChg>
        <pc:spChg chg="mod">
          <ac:chgData name="Thomas" userId="efe85f2b-33f2-43f1-b114-9958ed12044a" providerId="ADAL" clId="{932796A7-B474-4987-85EB-0FFDBB98AA2B}" dt="2020-09-19T12:24:07.515" v="23892"/>
          <ac:spMkLst>
            <pc:docMk/>
            <pc:sldMk cId="0" sldId="359"/>
            <ac:spMk id="13" creationId="{97FF99FE-0F25-4829-AF37-30638335D2CE}"/>
          </ac:spMkLst>
        </pc:spChg>
        <pc:spChg chg="mod">
          <ac:chgData name="Thomas" userId="efe85f2b-33f2-43f1-b114-9958ed12044a" providerId="ADAL" clId="{932796A7-B474-4987-85EB-0FFDBB98AA2B}" dt="2020-09-19T12:24:07.515" v="23892"/>
          <ac:spMkLst>
            <pc:docMk/>
            <pc:sldMk cId="0" sldId="359"/>
            <ac:spMk id="14" creationId="{0B2EF131-5736-45F6-8C37-6F28D0A90846}"/>
          </ac:spMkLst>
        </pc:spChg>
        <pc:spChg chg="mod">
          <ac:chgData name="Thomas" userId="efe85f2b-33f2-43f1-b114-9958ed12044a" providerId="ADAL" clId="{932796A7-B474-4987-85EB-0FFDBB98AA2B}" dt="2020-09-19T12:24:07.515" v="23892"/>
          <ac:spMkLst>
            <pc:docMk/>
            <pc:sldMk cId="0" sldId="359"/>
            <ac:spMk id="15" creationId="{1C1E4281-D1F8-4D13-98B3-F40961BEBA3A}"/>
          </ac:spMkLst>
        </pc:spChg>
        <pc:spChg chg="mod">
          <ac:chgData name="Thomas" userId="efe85f2b-33f2-43f1-b114-9958ed12044a" providerId="ADAL" clId="{932796A7-B474-4987-85EB-0FFDBB98AA2B}" dt="2020-09-19T12:24:07.515" v="23892"/>
          <ac:spMkLst>
            <pc:docMk/>
            <pc:sldMk cId="0" sldId="359"/>
            <ac:spMk id="16" creationId="{2CA9B661-051C-481C-9393-1D9BB03ADD90}"/>
          </ac:spMkLst>
        </pc:spChg>
        <pc:spChg chg="mod">
          <ac:chgData name="Thomas" userId="efe85f2b-33f2-43f1-b114-9958ed12044a" providerId="ADAL" clId="{932796A7-B474-4987-85EB-0FFDBB98AA2B}" dt="2020-09-19T12:24:07.515" v="23892"/>
          <ac:spMkLst>
            <pc:docMk/>
            <pc:sldMk cId="0" sldId="359"/>
            <ac:spMk id="17" creationId="{FA42A8CE-9B94-4A4D-A6F0-F7AAB215D3EE}"/>
          </ac:spMkLst>
        </pc:spChg>
        <pc:spChg chg="mod">
          <ac:chgData name="Thomas" userId="efe85f2b-33f2-43f1-b114-9958ed12044a" providerId="ADAL" clId="{932796A7-B474-4987-85EB-0FFDBB98AA2B}" dt="2020-09-19T12:24:07.515" v="23892"/>
          <ac:spMkLst>
            <pc:docMk/>
            <pc:sldMk cId="0" sldId="359"/>
            <ac:spMk id="18" creationId="{F615D136-3CAB-425E-B558-1373D7380ADE}"/>
          </ac:spMkLst>
        </pc:spChg>
        <pc:spChg chg="mod">
          <ac:chgData name="Thomas" userId="efe85f2b-33f2-43f1-b114-9958ed12044a" providerId="ADAL" clId="{932796A7-B474-4987-85EB-0FFDBB98AA2B}" dt="2020-09-19T12:24:07.515" v="23892"/>
          <ac:spMkLst>
            <pc:docMk/>
            <pc:sldMk cId="0" sldId="359"/>
            <ac:spMk id="19" creationId="{3325700B-4C64-4B32-B398-11C183379A51}"/>
          </ac:spMkLst>
        </pc:spChg>
        <pc:spChg chg="mod">
          <ac:chgData name="Thomas" userId="efe85f2b-33f2-43f1-b114-9958ed12044a" providerId="ADAL" clId="{932796A7-B474-4987-85EB-0FFDBB98AA2B}" dt="2020-09-19T12:24:07.515" v="23892"/>
          <ac:spMkLst>
            <pc:docMk/>
            <pc:sldMk cId="0" sldId="359"/>
            <ac:spMk id="20" creationId="{FCF47724-5832-4173-80FF-BC225BB55B91}"/>
          </ac:spMkLst>
        </pc:spChg>
        <pc:spChg chg="mod">
          <ac:chgData name="Thomas" userId="efe85f2b-33f2-43f1-b114-9958ed12044a" providerId="ADAL" clId="{932796A7-B474-4987-85EB-0FFDBB98AA2B}" dt="2020-09-19T12:24:07.515" v="23892"/>
          <ac:spMkLst>
            <pc:docMk/>
            <pc:sldMk cId="0" sldId="359"/>
            <ac:spMk id="21" creationId="{13908A78-0C61-4314-896A-1E2FC4CAAB6D}"/>
          </ac:spMkLst>
        </pc:spChg>
        <pc:spChg chg="mod">
          <ac:chgData name="Thomas" userId="efe85f2b-33f2-43f1-b114-9958ed12044a" providerId="ADAL" clId="{932796A7-B474-4987-85EB-0FFDBB98AA2B}" dt="2020-09-19T12:24:07.515" v="23892"/>
          <ac:spMkLst>
            <pc:docMk/>
            <pc:sldMk cId="0" sldId="359"/>
            <ac:spMk id="22" creationId="{624D7F69-9D49-450B-AA09-91051912C231}"/>
          </ac:spMkLst>
        </pc:spChg>
        <pc:spChg chg="mod">
          <ac:chgData name="Thomas" userId="efe85f2b-33f2-43f1-b114-9958ed12044a" providerId="ADAL" clId="{932796A7-B474-4987-85EB-0FFDBB98AA2B}" dt="2020-09-19T12:24:07.515" v="23892"/>
          <ac:spMkLst>
            <pc:docMk/>
            <pc:sldMk cId="0" sldId="359"/>
            <ac:spMk id="23" creationId="{A285073B-5FC8-48B1-8ED7-C94EE89B0A28}"/>
          </ac:spMkLst>
        </pc:spChg>
        <pc:spChg chg="mod">
          <ac:chgData name="Thomas" userId="efe85f2b-33f2-43f1-b114-9958ed12044a" providerId="ADAL" clId="{932796A7-B474-4987-85EB-0FFDBB98AA2B}" dt="2020-09-19T12:24:07.515" v="23892"/>
          <ac:spMkLst>
            <pc:docMk/>
            <pc:sldMk cId="0" sldId="359"/>
            <ac:spMk id="24" creationId="{A589AE1C-CAAD-4085-8CE4-D23AF04DE451}"/>
          </ac:spMkLst>
        </pc:spChg>
        <pc:spChg chg="mod">
          <ac:chgData name="Thomas" userId="efe85f2b-33f2-43f1-b114-9958ed12044a" providerId="ADAL" clId="{932796A7-B474-4987-85EB-0FFDBB98AA2B}" dt="2020-09-19T12:24:07.515" v="23892"/>
          <ac:spMkLst>
            <pc:docMk/>
            <pc:sldMk cId="0" sldId="359"/>
            <ac:spMk id="25" creationId="{E4F6CE68-C6FC-454D-8F91-6A202F756851}"/>
          </ac:spMkLst>
        </pc:spChg>
        <pc:spChg chg="mod">
          <ac:chgData name="Thomas" userId="efe85f2b-33f2-43f1-b114-9958ed12044a" providerId="ADAL" clId="{932796A7-B474-4987-85EB-0FFDBB98AA2B}" dt="2020-09-19T12:24:07.515" v="23892"/>
          <ac:spMkLst>
            <pc:docMk/>
            <pc:sldMk cId="0" sldId="359"/>
            <ac:spMk id="26" creationId="{351139AA-DFDD-4632-BF45-2D59A36EDC30}"/>
          </ac:spMkLst>
        </pc:spChg>
        <pc:spChg chg="mod">
          <ac:chgData name="Thomas" userId="efe85f2b-33f2-43f1-b114-9958ed12044a" providerId="ADAL" clId="{932796A7-B474-4987-85EB-0FFDBB98AA2B}" dt="2020-09-19T12:24:07.515" v="23892"/>
          <ac:spMkLst>
            <pc:docMk/>
            <pc:sldMk cId="0" sldId="359"/>
            <ac:spMk id="27" creationId="{2AE811B1-C6F9-4867-9381-E4A24299C32A}"/>
          </ac:spMkLst>
        </pc:spChg>
        <pc:spChg chg="mod">
          <ac:chgData name="Thomas" userId="efe85f2b-33f2-43f1-b114-9958ed12044a" providerId="ADAL" clId="{932796A7-B474-4987-85EB-0FFDBB98AA2B}" dt="2020-09-19T12:24:07.515" v="23892"/>
          <ac:spMkLst>
            <pc:docMk/>
            <pc:sldMk cId="0" sldId="359"/>
            <ac:spMk id="28" creationId="{0EA2AB46-96AB-4435-BAA2-09CAC787064B}"/>
          </ac:spMkLst>
        </pc:spChg>
        <pc:spChg chg="mod">
          <ac:chgData name="Thomas" userId="efe85f2b-33f2-43f1-b114-9958ed12044a" providerId="ADAL" clId="{932796A7-B474-4987-85EB-0FFDBB98AA2B}" dt="2020-09-19T12:24:07.515" v="23892"/>
          <ac:spMkLst>
            <pc:docMk/>
            <pc:sldMk cId="0" sldId="359"/>
            <ac:spMk id="29" creationId="{19079DE0-F74B-4EB2-A72D-840434F3C100}"/>
          </ac:spMkLst>
        </pc:spChg>
        <pc:spChg chg="mod">
          <ac:chgData name="Thomas" userId="efe85f2b-33f2-43f1-b114-9958ed12044a" providerId="ADAL" clId="{932796A7-B474-4987-85EB-0FFDBB98AA2B}" dt="2020-09-19T12:24:07.515" v="23892"/>
          <ac:spMkLst>
            <pc:docMk/>
            <pc:sldMk cId="0" sldId="359"/>
            <ac:spMk id="31" creationId="{46BFA21E-5484-479D-95AF-D3FC71586D1C}"/>
          </ac:spMkLst>
        </pc:spChg>
        <pc:spChg chg="mod">
          <ac:chgData name="Thomas" userId="efe85f2b-33f2-43f1-b114-9958ed12044a" providerId="ADAL" clId="{932796A7-B474-4987-85EB-0FFDBB98AA2B}" dt="2020-09-19T12:24:07.515" v="23892"/>
          <ac:spMkLst>
            <pc:docMk/>
            <pc:sldMk cId="0" sldId="359"/>
            <ac:spMk id="32" creationId="{D8813B40-81B4-40B2-8D6A-25516F0D8901}"/>
          </ac:spMkLst>
        </pc:spChg>
        <pc:spChg chg="mod">
          <ac:chgData name="Thomas" userId="efe85f2b-33f2-43f1-b114-9958ed12044a" providerId="ADAL" clId="{932796A7-B474-4987-85EB-0FFDBB98AA2B}" dt="2020-09-19T12:24:07.515" v="23892"/>
          <ac:spMkLst>
            <pc:docMk/>
            <pc:sldMk cId="0" sldId="359"/>
            <ac:spMk id="38" creationId="{77E21342-738E-4C85-8ACD-DE8B291DF839}"/>
          </ac:spMkLst>
        </pc:spChg>
        <pc:spChg chg="mod">
          <ac:chgData name="Thomas" userId="efe85f2b-33f2-43f1-b114-9958ed12044a" providerId="ADAL" clId="{932796A7-B474-4987-85EB-0FFDBB98AA2B}" dt="2020-09-19T12:24:07.515" v="23892"/>
          <ac:spMkLst>
            <pc:docMk/>
            <pc:sldMk cId="0" sldId="359"/>
            <ac:spMk id="39" creationId="{5D835035-A385-4628-B394-C3B04663A0DC}"/>
          </ac:spMkLst>
        </pc:spChg>
        <pc:spChg chg="mod">
          <ac:chgData name="Thomas" userId="efe85f2b-33f2-43f1-b114-9958ed12044a" providerId="ADAL" clId="{932796A7-B474-4987-85EB-0FFDBB98AA2B}" dt="2020-09-19T12:24:07.515" v="23892"/>
          <ac:spMkLst>
            <pc:docMk/>
            <pc:sldMk cId="0" sldId="359"/>
            <ac:spMk id="40" creationId="{305C975F-1EEF-47F7-8AF8-B0B0569CA617}"/>
          </ac:spMkLst>
        </pc:spChg>
        <pc:spChg chg="mod">
          <ac:chgData name="Thomas" userId="efe85f2b-33f2-43f1-b114-9958ed12044a" providerId="ADAL" clId="{932796A7-B474-4987-85EB-0FFDBB98AA2B}" dt="2020-09-19T12:24:07.515" v="23892"/>
          <ac:spMkLst>
            <pc:docMk/>
            <pc:sldMk cId="0" sldId="359"/>
            <ac:spMk id="41" creationId="{2E80B543-7684-41FB-BBDC-F94634F99DCD}"/>
          </ac:spMkLst>
        </pc:spChg>
        <pc:spChg chg="mod">
          <ac:chgData name="Thomas" userId="efe85f2b-33f2-43f1-b114-9958ed12044a" providerId="ADAL" clId="{932796A7-B474-4987-85EB-0FFDBB98AA2B}" dt="2020-09-19T12:24:07.515" v="23892"/>
          <ac:spMkLst>
            <pc:docMk/>
            <pc:sldMk cId="0" sldId="359"/>
            <ac:spMk id="42" creationId="{B63EAFB1-4249-4892-9B7E-80F59C6F51EE}"/>
          </ac:spMkLst>
        </pc:spChg>
        <pc:spChg chg="mod">
          <ac:chgData name="Thomas" userId="efe85f2b-33f2-43f1-b114-9958ed12044a" providerId="ADAL" clId="{932796A7-B474-4987-85EB-0FFDBB98AA2B}" dt="2020-09-19T12:24:07.515" v="23892"/>
          <ac:spMkLst>
            <pc:docMk/>
            <pc:sldMk cId="0" sldId="359"/>
            <ac:spMk id="43" creationId="{C5742CA1-9B09-41BE-962E-BC7B6AB6E7E2}"/>
          </ac:spMkLst>
        </pc:spChg>
        <pc:spChg chg="mod">
          <ac:chgData name="Thomas" userId="efe85f2b-33f2-43f1-b114-9958ed12044a" providerId="ADAL" clId="{932796A7-B474-4987-85EB-0FFDBB98AA2B}" dt="2020-09-19T12:24:07.515" v="23892"/>
          <ac:spMkLst>
            <pc:docMk/>
            <pc:sldMk cId="0" sldId="359"/>
            <ac:spMk id="44" creationId="{6A8594B5-6FEF-4E00-97D4-C504E13AB208}"/>
          </ac:spMkLst>
        </pc:spChg>
        <pc:spChg chg="mod">
          <ac:chgData name="Thomas" userId="efe85f2b-33f2-43f1-b114-9958ed12044a" providerId="ADAL" clId="{932796A7-B474-4987-85EB-0FFDBB98AA2B}" dt="2020-09-19T12:24:07.515" v="23892"/>
          <ac:spMkLst>
            <pc:docMk/>
            <pc:sldMk cId="0" sldId="359"/>
            <ac:spMk id="45" creationId="{8D4111DF-2131-4955-A703-91EEA901FFC4}"/>
          </ac:spMkLst>
        </pc:spChg>
        <pc:spChg chg="mod">
          <ac:chgData name="Thomas" userId="efe85f2b-33f2-43f1-b114-9958ed12044a" providerId="ADAL" clId="{932796A7-B474-4987-85EB-0FFDBB98AA2B}" dt="2020-09-19T12:24:07.515" v="23892"/>
          <ac:spMkLst>
            <pc:docMk/>
            <pc:sldMk cId="0" sldId="359"/>
            <ac:spMk id="46" creationId="{07205E40-5421-4CC0-B2E3-B102F14006EF}"/>
          </ac:spMkLst>
        </pc:spChg>
        <pc:spChg chg="mod">
          <ac:chgData name="Thomas" userId="efe85f2b-33f2-43f1-b114-9958ed12044a" providerId="ADAL" clId="{932796A7-B474-4987-85EB-0FFDBB98AA2B}" dt="2020-09-19T12:24:07.515" v="23892"/>
          <ac:spMkLst>
            <pc:docMk/>
            <pc:sldMk cId="0" sldId="359"/>
            <ac:spMk id="47" creationId="{57423C01-F42C-4E92-BFD7-A17CC6F695CA}"/>
          </ac:spMkLst>
        </pc:spChg>
        <pc:spChg chg="mod">
          <ac:chgData name="Thomas" userId="efe85f2b-33f2-43f1-b114-9958ed12044a" providerId="ADAL" clId="{932796A7-B474-4987-85EB-0FFDBB98AA2B}" dt="2020-09-19T12:24:07.515" v="23892"/>
          <ac:spMkLst>
            <pc:docMk/>
            <pc:sldMk cId="0" sldId="359"/>
            <ac:spMk id="48" creationId="{20F0C590-DE6B-4698-9CA5-AD5DD2BED41B}"/>
          </ac:spMkLst>
        </pc:spChg>
        <pc:spChg chg="mod">
          <ac:chgData name="Thomas" userId="efe85f2b-33f2-43f1-b114-9958ed12044a" providerId="ADAL" clId="{932796A7-B474-4987-85EB-0FFDBB98AA2B}" dt="2020-09-19T12:24:07.515" v="23892"/>
          <ac:spMkLst>
            <pc:docMk/>
            <pc:sldMk cId="0" sldId="359"/>
            <ac:spMk id="49" creationId="{D8274450-6FE4-4EDB-8AD8-6A281FEAE72D}"/>
          </ac:spMkLst>
        </pc:spChg>
        <pc:spChg chg="mod">
          <ac:chgData name="Thomas" userId="efe85f2b-33f2-43f1-b114-9958ed12044a" providerId="ADAL" clId="{932796A7-B474-4987-85EB-0FFDBB98AA2B}" dt="2020-09-19T12:24:07.515" v="23892"/>
          <ac:spMkLst>
            <pc:docMk/>
            <pc:sldMk cId="0" sldId="359"/>
            <ac:spMk id="50" creationId="{0F4F324B-F664-47D8-B32F-3BD7EC64180F}"/>
          </ac:spMkLst>
        </pc:spChg>
        <pc:spChg chg="mod">
          <ac:chgData name="Thomas" userId="efe85f2b-33f2-43f1-b114-9958ed12044a" providerId="ADAL" clId="{932796A7-B474-4987-85EB-0FFDBB98AA2B}" dt="2020-09-19T12:24:07.515" v="23892"/>
          <ac:spMkLst>
            <pc:docMk/>
            <pc:sldMk cId="0" sldId="359"/>
            <ac:spMk id="51" creationId="{DAAA43CD-159C-4D15-A82F-135F9B7AD445}"/>
          </ac:spMkLst>
        </pc:spChg>
        <pc:spChg chg="mod">
          <ac:chgData name="Thomas" userId="efe85f2b-33f2-43f1-b114-9958ed12044a" providerId="ADAL" clId="{932796A7-B474-4987-85EB-0FFDBB98AA2B}" dt="2020-09-19T12:24:07.515" v="23892"/>
          <ac:spMkLst>
            <pc:docMk/>
            <pc:sldMk cId="0" sldId="359"/>
            <ac:spMk id="52" creationId="{4FFA02FA-EBF6-4B5C-B679-D941EED0BF42}"/>
          </ac:spMkLst>
        </pc:spChg>
        <pc:spChg chg="mod">
          <ac:chgData name="Thomas" userId="efe85f2b-33f2-43f1-b114-9958ed12044a" providerId="ADAL" clId="{932796A7-B474-4987-85EB-0FFDBB98AA2B}" dt="2020-09-19T12:24:07.515" v="23892"/>
          <ac:spMkLst>
            <pc:docMk/>
            <pc:sldMk cId="0" sldId="359"/>
            <ac:spMk id="53" creationId="{4CF4A4AC-9E30-45E7-A745-972DFA3DE0EA}"/>
          </ac:spMkLst>
        </pc:spChg>
        <pc:spChg chg="mod">
          <ac:chgData name="Thomas" userId="efe85f2b-33f2-43f1-b114-9958ed12044a" providerId="ADAL" clId="{932796A7-B474-4987-85EB-0FFDBB98AA2B}" dt="2020-09-19T12:23:22.460" v="23873" actId="20577"/>
          <ac:spMkLst>
            <pc:docMk/>
            <pc:sldMk cId="0" sldId="359"/>
            <ac:spMk id="9218" creationId="{1722028F-97FC-41C3-B82F-179D3967D628}"/>
          </ac:spMkLst>
        </pc:spChg>
        <pc:spChg chg="mod">
          <ac:chgData name="Thomas" userId="efe85f2b-33f2-43f1-b114-9958ed12044a" providerId="ADAL" clId="{932796A7-B474-4987-85EB-0FFDBB98AA2B}" dt="2020-09-19T12:34:20.627" v="24080" actId="113"/>
          <ac:spMkLst>
            <pc:docMk/>
            <pc:sldMk cId="0" sldId="359"/>
            <ac:spMk id="9219" creationId="{7FFCFF45-2F9C-4EC1-B2A4-FC829BD965A9}"/>
          </ac:spMkLst>
        </pc:spChg>
        <pc:grpChg chg="add mod">
          <ac:chgData name="Thomas" userId="efe85f2b-33f2-43f1-b114-9958ed12044a" providerId="ADAL" clId="{932796A7-B474-4987-85EB-0FFDBB98AA2B}" dt="2020-09-19T12:24:08.962" v="23893" actId="1076"/>
          <ac:grpSpMkLst>
            <pc:docMk/>
            <pc:sldMk cId="0" sldId="359"/>
            <ac:grpSpMk id="4" creationId="{32C9551F-32F1-468C-AA00-2FD4432A91D7}"/>
          </ac:grpSpMkLst>
        </pc:grpChg>
        <pc:grpChg chg="mod">
          <ac:chgData name="Thomas" userId="efe85f2b-33f2-43f1-b114-9958ed12044a" providerId="ADAL" clId="{932796A7-B474-4987-85EB-0FFDBB98AA2B}" dt="2020-09-19T12:24:07.515" v="23892"/>
          <ac:grpSpMkLst>
            <pc:docMk/>
            <pc:sldMk cId="0" sldId="359"/>
            <ac:grpSpMk id="30" creationId="{DF03B940-1210-4276-9B48-EDD428AF6FFF}"/>
          </ac:grpSpMkLst>
        </pc:grpChg>
        <pc:grpChg chg="mod">
          <ac:chgData name="Thomas" userId="efe85f2b-33f2-43f1-b114-9958ed12044a" providerId="ADAL" clId="{932796A7-B474-4987-85EB-0FFDBB98AA2B}" dt="2020-09-19T12:24:07.515" v="23892"/>
          <ac:grpSpMkLst>
            <pc:docMk/>
            <pc:sldMk cId="0" sldId="359"/>
            <ac:grpSpMk id="33" creationId="{77F25B12-43E3-4ACD-A3CE-B7E31A559BA0}"/>
          </ac:grpSpMkLst>
        </pc:grpChg>
        <pc:grpChg chg="mod">
          <ac:chgData name="Thomas" userId="efe85f2b-33f2-43f1-b114-9958ed12044a" providerId="ADAL" clId="{932796A7-B474-4987-85EB-0FFDBB98AA2B}" dt="2020-09-19T12:24:07.515" v="23892"/>
          <ac:grpSpMkLst>
            <pc:docMk/>
            <pc:sldMk cId="0" sldId="359"/>
            <ac:grpSpMk id="34" creationId="{6FF6D20F-B002-43F6-9500-47CD73A9AC66}"/>
          </ac:grpSpMkLst>
        </pc:grpChg>
        <pc:grpChg chg="mod">
          <ac:chgData name="Thomas" userId="efe85f2b-33f2-43f1-b114-9958ed12044a" providerId="ADAL" clId="{932796A7-B474-4987-85EB-0FFDBB98AA2B}" dt="2020-09-19T12:24:07.515" v="23892"/>
          <ac:grpSpMkLst>
            <pc:docMk/>
            <pc:sldMk cId="0" sldId="359"/>
            <ac:grpSpMk id="35" creationId="{C20EBC43-32E5-4816-A9D7-7DDFE81AD576}"/>
          </ac:grpSpMkLst>
        </pc:grpChg>
        <pc:grpChg chg="mod">
          <ac:chgData name="Thomas" userId="efe85f2b-33f2-43f1-b114-9958ed12044a" providerId="ADAL" clId="{932796A7-B474-4987-85EB-0FFDBB98AA2B}" dt="2020-09-19T12:24:07.515" v="23892"/>
          <ac:grpSpMkLst>
            <pc:docMk/>
            <pc:sldMk cId="0" sldId="359"/>
            <ac:grpSpMk id="36" creationId="{38DCC29B-95B3-4D8F-9471-2D9665299366}"/>
          </ac:grpSpMkLst>
        </pc:grpChg>
        <pc:cxnChg chg="mod">
          <ac:chgData name="Thomas" userId="efe85f2b-33f2-43f1-b114-9958ed12044a" providerId="ADAL" clId="{932796A7-B474-4987-85EB-0FFDBB98AA2B}" dt="2020-09-19T12:24:07.515" v="23892"/>
          <ac:cxnSpMkLst>
            <pc:docMk/>
            <pc:sldMk cId="0" sldId="359"/>
            <ac:cxnSpMk id="37" creationId="{F5FCF9DE-EEFB-4110-93D0-764310ABCF53}"/>
          </ac:cxnSpMkLst>
        </pc:cxnChg>
      </pc:sldChg>
      <pc:sldChg chg="addSp delSp modSp mod modNotesTx">
        <pc:chgData name="Thomas" userId="efe85f2b-33f2-43f1-b114-9958ed12044a" providerId="ADAL" clId="{932796A7-B474-4987-85EB-0FFDBB98AA2B}" dt="2020-09-19T13:07:26.106" v="28149" actId="20577"/>
        <pc:sldMkLst>
          <pc:docMk/>
          <pc:sldMk cId="0" sldId="360"/>
        </pc:sldMkLst>
        <pc:spChg chg="del mod">
          <ac:chgData name="Thomas" userId="efe85f2b-33f2-43f1-b114-9958ed12044a" providerId="ADAL" clId="{932796A7-B474-4987-85EB-0FFDBB98AA2B}" dt="2020-09-19T12:48:54.415" v="27427" actId="478"/>
          <ac:spMkLst>
            <pc:docMk/>
            <pc:sldMk cId="0" sldId="360"/>
            <ac:spMk id="3" creationId="{0A94A82D-8716-4CB0-93F5-EA5F36A7EDF3}"/>
          </ac:spMkLst>
        </pc:spChg>
        <pc:spChg chg="add mod">
          <ac:chgData name="Thomas" userId="efe85f2b-33f2-43f1-b114-9958ed12044a" providerId="ADAL" clId="{932796A7-B474-4987-85EB-0FFDBB98AA2B}" dt="2020-09-19T13:06:34.091" v="27963" actId="20577"/>
          <ac:spMkLst>
            <pc:docMk/>
            <pc:sldMk cId="0" sldId="360"/>
            <ac:spMk id="4" creationId="{B36CCBBA-66FD-4F01-ADE0-7E80B977C27D}"/>
          </ac:spMkLst>
        </pc:spChg>
        <pc:spChg chg="mod">
          <ac:chgData name="Thomas" userId="efe85f2b-33f2-43f1-b114-9958ed12044a" providerId="ADAL" clId="{932796A7-B474-4987-85EB-0FFDBB98AA2B}" dt="2020-09-19T12:49:23.394" v="27443" actId="20577"/>
          <ac:spMkLst>
            <pc:docMk/>
            <pc:sldMk cId="0" sldId="360"/>
            <ac:spMk id="11266" creationId="{E792990F-5DE2-40B2-BF6B-95C3A2AA13C9}"/>
          </ac:spMkLst>
        </pc:spChg>
        <pc:picChg chg="mod">
          <ac:chgData name="Thomas" userId="efe85f2b-33f2-43f1-b114-9958ed12044a" providerId="ADAL" clId="{932796A7-B474-4987-85EB-0FFDBB98AA2B}" dt="2020-09-19T13:06:38.246" v="27964" actId="1076"/>
          <ac:picMkLst>
            <pc:docMk/>
            <pc:sldMk cId="0" sldId="360"/>
            <ac:picMk id="11268" creationId="{4E0587BB-5B8E-4556-8813-586ED23F3588}"/>
          </ac:picMkLst>
        </pc:picChg>
      </pc:sldChg>
      <pc:sldChg chg="modSp mod modNotes modNotesTx">
        <pc:chgData name="Thomas" userId="efe85f2b-33f2-43f1-b114-9958ed12044a" providerId="ADAL" clId="{932796A7-B474-4987-85EB-0FFDBB98AA2B}" dt="2020-09-19T13:13:19.461" v="29242" actId="20577"/>
        <pc:sldMkLst>
          <pc:docMk/>
          <pc:sldMk cId="0" sldId="361"/>
        </pc:sldMkLst>
        <pc:spChg chg="mod">
          <ac:chgData name="Thomas" userId="efe85f2b-33f2-43f1-b114-9958ed12044a" providerId="ADAL" clId="{932796A7-B474-4987-85EB-0FFDBB98AA2B}" dt="2020-09-19T13:12:33.348" v="29097" actId="27636"/>
          <ac:spMkLst>
            <pc:docMk/>
            <pc:sldMk cId="0" sldId="361"/>
            <ac:spMk id="12291" creationId="{6C0EA8E8-1BBE-4DA3-B922-DF5C197070DA}"/>
          </ac:spMkLst>
        </pc:spChg>
      </pc:sldChg>
      <pc:sldChg chg="addSp delSp modSp mod modNotesTx">
        <pc:chgData name="Thomas" userId="efe85f2b-33f2-43f1-b114-9958ed12044a" providerId="ADAL" clId="{932796A7-B474-4987-85EB-0FFDBB98AA2B}" dt="2020-09-19T13:16:32.602" v="30052" actId="5793"/>
        <pc:sldMkLst>
          <pc:docMk/>
          <pc:sldMk cId="0" sldId="362"/>
        </pc:sldMkLst>
        <pc:spChg chg="add mod">
          <ac:chgData name="Thomas" userId="efe85f2b-33f2-43f1-b114-9958ed12044a" providerId="ADAL" clId="{932796A7-B474-4987-85EB-0FFDBB98AA2B}" dt="2020-09-19T13:14:07.621" v="29321" actId="1076"/>
          <ac:spMkLst>
            <pc:docMk/>
            <pc:sldMk cId="0" sldId="362"/>
            <ac:spMk id="2" creationId="{1054D58B-0A47-4601-9BFC-A4541DE5C085}"/>
          </ac:spMkLst>
        </pc:spChg>
        <pc:spChg chg="del mod">
          <ac:chgData name="Thomas" userId="efe85f2b-33f2-43f1-b114-9958ed12044a" providerId="ADAL" clId="{932796A7-B474-4987-85EB-0FFDBB98AA2B}" dt="2020-09-19T13:13:49.191" v="29317" actId="478"/>
          <ac:spMkLst>
            <pc:docMk/>
            <pc:sldMk cId="0" sldId="362"/>
            <ac:spMk id="13316" creationId="{49100EA2-1442-4EF0-A3FA-5FE2B8948CE6}"/>
          </ac:spMkLst>
        </pc:spChg>
        <pc:picChg chg="mod">
          <ac:chgData name="Thomas" userId="efe85f2b-33f2-43f1-b114-9958ed12044a" providerId="ADAL" clId="{932796A7-B474-4987-85EB-0FFDBB98AA2B}" dt="2020-09-19T12:16:21.457" v="23729" actId="1076"/>
          <ac:picMkLst>
            <pc:docMk/>
            <pc:sldMk cId="0" sldId="362"/>
            <ac:picMk id="13315" creationId="{A67A8B30-8D37-4343-8CE0-4C08D46038B9}"/>
          </ac:picMkLst>
        </pc:picChg>
      </pc:sldChg>
      <pc:sldChg chg="modSp modNotesTx">
        <pc:chgData name="Thomas" userId="efe85f2b-33f2-43f1-b114-9958ed12044a" providerId="ADAL" clId="{932796A7-B474-4987-85EB-0FFDBB98AA2B}" dt="2020-09-19T13:19:01.247" v="30775" actId="20577"/>
        <pc:sldMkLst>
          <pc:docMk/>
          <pc:sldMk cId="0" sldId="363"/>
        </pc:sldMkLst>
        <pc:picChg chg="mod">
          <ac:chgData name="Thomas" userId="efe85f2b-33f2-43f1-b114-9958ed12044a" providerId="ADAL" clId="{932796A7-B474-4987-85EB-0FFDBB98AA2B}" dt="2020-09-19T13:16:41.204" v="30055" actId="14100"/>
          <ac:picMkLst>
            <pc:docMk/>
            <pc:sldMk cId="0" sldId="363"/>
            <ac:picMk id="14340" creationId="{041FC58E-250A-4B35-B125-E7905E70F87E}"/>
          </ac:picMkLst>
        </pc:picChg>
      </pc:sldChg>
      <pc:sldChg chg="modSp mod modNotesTx">
        <pc:chgData name="Thomas" userId="efe85f2b-33f2-43f1-b114-9958ed12044a" providerId="ADAL" clId="{932796A7-B474-4987-85EB-0FFDBB98AA2B}" dt="2020-09-19T12:43:14.557" v="26147" actId="20577"/>
        <pc:sldMkLst>
          <pc:docMk/>
          <pc:sldMk cId="0" sldId="388"/>
        </pc:sldMkLst>
        <pc:spChg chg="mod">
          <ac:chgData name="Thomas" userId="efe85f2b-33f2-43f1-b114-9958ed12044a" providerId="ADAL" clId="{932796A7-B474-4987-85EB-0FFDBB98AA2B}" dt="2020-09-19T12:18:54.769" v="23753" actId="20577"/>
          <ac:spMkLst>
            <pc:docMk/>
            <pc:sldMk cId="0" sldId="388"/>
            <ac:spMk id="10242" creationId="{7D2E2D15-ABCF-4E1C-8263-3D8CC3D62393}"/>
          </ac:spMkLst>
        </pc:spChg>
        <pc:spChg chg="mod">
          <ac:chgData name="Thomas" userId="efe85f2b-33f2-43f1-b114-9958ed12044a" providerId="ADAL" clId="{932796A7-B474-4987-85EB-0FFDBB98AA2B}" dt="2020-09-19T12:23:06.482" v="23852" actId="207"/>
          <ac:spMkLst>
            <pc:docMk/>
            <pc:sldMk cId="0" sldId="388"/>
            <ac:spMk id="10243" creationId="{084C04BD-CCE2-47A0-87B8-DA6B796A1A26}"/>
          </ac:spMkLst>
        </pc:spChg>
      </pc:sldChg>
      <pc:sldChg chg="modSp mod modNotesTx">
        <pc:chgData name="Thomas" userId="efe85f2b-33f2-43f1-b114-9958ed12044a" providerId="ADAL" clId="{932796A7-B474-4987-85EB-0FFDBB98AA2B}" dt="2020-09-19T13:25:24.448" v="31921" actId="20577"/>
        <pc:sldMkLst>
          <pc:docMk/>
          <pc:sldMk cId="0" sldId="389"/>
        </pc:sldMkLst>
        <pc:spChg chg="mod">
          <ac:chgData name="Thomas" userId="efe85f2b-33f2-43f1-b114-9958ed12044a" providerId="ADAL" clId="{932796A7-B474-4987-85EB-0FFDBB98AA2B}" dt="2020-09-19T13:23:03.809" v="31625" actId="20577"/>
          <ac:spMkLst>
            <pc:docMk/>
            <pc:sldMk cId="0" sldId="389"/>
            <ac:spMk id="16387" creationId="{D3FE7EA6-C381-4FA3-9DB9-D544BB697510}"/>
          </ac:spMkLst>
        </pc:spChg>
      </pc:sldChg>
      <pc:sldChg chg="modSp add mod modNotesTx">
        <pc:chgData name="Thomas" userId="efe85f2b-33f2-43f1-b114-9958ed12044a" providerId="ADAL" clId="{932796A7-B474-4987-85EB-0FFDBB98AA2B}" dt="2020-09-19T10:55:48.227" v="21753" actId="5793"/>
        <pc:sldMkLst>
          <pc:docMk/>
          <pc:sldMk cId="1104636554" sldId="411"/>
        </pc:sldMkLst>
        <pc:spChg chg="mod">
          <ac:chgData name="Thomas" userId="efe85f2b-33f2-43f1-b114-9958ed12044a" providerId="ADAL" clId="{932796A7-B474-4987-85EB-0FFDBB98AA2B}" dt="2020-09-19T10:54:23.802" v="21229" actId="400"/>
          <ac:spMkLst>
            <pc:docMk/>
            <pc:sldMk cId="1104636554" sldId="411"/>
            <ac:spMk id="4" creationId="{DE710967-6DFD-4B4E-8620-843526DFD32B}"/>
          </ac:spMkLst>
        </pc:spChg>
      </pc:sldChg>
      <pc:sldChg chg="modNotesTx">
        <pc:chgData name="Thomas" userId="efe85f2b-33f2-43f1-b114-9958ed12044a" providerId="ADAL" clId="{932796A7-B474-4987-85EB-0FFDBB98AA2B}" dt="2020-09-16T15:44:36.953" v="190" actId="20577"/>
        <pc:sldMkLst>
          <pc:docMk/>
          <pc:sldMk cId="3409162998" sldId="417"/>
        </pc:sldMkLst>
      </pc:sldChg>
      <pc:sldChg chg="modNotesTx">
        <pc:chgData name="Thomas" userId="efe85f2b-33f2-43f1-b114-9958ed12044a" providerId="ADAL" clId="{932796A7-B474-4987-85EB-0FFDBB98AA2B}" dt="2020-09-19T13:25:43.215" v="32041" actId="20577"/>
        <pc:sldMkLst>
          <pc:docMk/>
          <pc:sldMk cId="3427530719" sldId="418"/>
        </pc:sldMkLst>
      </pc:sldChg>
      <pc:sldChg chg="addSp modSp add mod modNotesTx">
        <pc:chgData name="Thomas" userId="efe85f2b-33f2-43f1-b114-9958ed12044a" providerId="ADAL" clId="{932796A7-B474-4987-85EB-0FFDBB98AA2B}" dt="2020-09-19T11:09:56.289" v="22974" actId="20577"/>
        <pc:sldMkLst>
          <pc:docMk/>
          <pc:sldMk cId="3606452458" sldId="419"/>
        </pc:sldMkLst>
        <pc:spChg chg="add mod">
          <ac:chgData name="Thomas" userId="efe85f2b-33f2-43f1-b114-9958ed12044a" providerId="ADAL" clId="{932796A7-B474-4987-85EB-0FFDBB98AA2B}" dt="2020-09-18T14:17:01.138" v="1775" actId="404"/>
          <ac:spMkLst>
            <pc:docMk/>
            <pc:sldMk cId="3606452458" sldId="419"/>
            <ac:spMk id="2" creationId="{BE0785CA-2991-46E3-BBBD-35E946F709B7}"/>
          </ac:spMkLst>
        </pc:spChg>
        <pc:spChg chg="mod">
          <ac:chgData name="Thomas" userId="efe85f2b-33f2-43f1-b114-9958ed12044a" providerId="ADAL" clId="{932796A7-B474-4987-85EB-0FFDBB98AA2B}" dt="2020-09-18T14:11:52.264" v="1749" actId="207"/>
          <ac:spMkLst>
            <pc:docMk/>
            <pc:sldMk cId="3606452458" sldId="419"/>
            <ac:spMk id="3" creationId="{4A193EDD-D80A-4FD0-BF77-28E37043791F}"/>
          </ac:spMkLst>
        </pc:spChg>
        <pc:spChg chg="mod">
          <ac:chgData name="Thomas" userId="efe85f2b-33f2-43f1-b114-9958ed12044a" providerId="ADAL" clId="{932796A7-B474-4987-85EB-0FFDBB98AA2B}" dt="2020-09-18T14:08:14.360" v="1242" actId="20577"/>
          <ac:spMkLst>
            <pc:docMk/>
            <pc:sldMk cId="3606452458" sldId="419"/>
            <ac:spMk id="4098" creationId="{FD3E89DC-20B8-4383-A663-8A36249B9A6C}"/>
          </ac:spMkLst>
        </pc:spChg>
        <pc:picChg chg="add mod">
          <ac:chgData name="Thomas" userId="efe85f2b-33f2-43f1-b114-9958ed12044a" providerId="ADAL" clId="{932796A7-B474-4987-85EB-0FFDBB98AA2B}" dt="2020-09-18T14:17:05.294" v="1776" actId="1076"/>
          <ac:picMkLst>
            <pc:docMk/>
            <pc:sldMk cId="3606452458" sldId="419"/>
            <ac:picMk id="1026" creationId="{57A9538E-6596-4AAB-813E-D579177DF4EF}"/>
          </ac:picMkLst>
        </pc:picChg>
      </pc:sldChg>
      <pc:sldChg chg="addSp delSp modSp new mod modNotesTx">
        <pc:chgData name="Thomas" userId="efe85f2b-33f2-43f1-b114-9958ed12044a" providerId="ADAL" clId="{932796A7-B474-4987-85EB-0FFDBB98AA2B}" dt="2020-09-19T09:35:11.076" v="12209" actId="20577"/>
        <pc:sldMkLst>
          <pc:docMk/>
          <pc:sldMk cId="2338517888" sldId="420"/>
        </pc:sldMkLst>
        <pc:spChg chg="mod">
          <ac:chgData name="Thomas" userId="efe85f2b-33f2-43f1-b114-9958ed12044a" providerId="ADAL" clId="{932796A7-B474-4987-85EB-0FFDBB98AA2B}" dt="2020-09-18T15:13:54.797" v="3777" actId="20577"/>
          <ac:spMkLst>
            <pc:docMk/>
            <pc:sldMk cId="2338517888" sldId="420"/>
            <ac:spMk id="2" creationId="{5CD46B50-D109-48A7-9CE4-61B2EAF3EEA5}"/>
          </ac:spMkLst>
        </pc:spChg>
        <pc:spChg chg="mod">
          <ac:chgData name="Thomas" userId="efe85f2b-33f2-43f1-b114-9958ed12044a" providerId="ADAL" clId="{932796A7-B474-4987-85EB-0FFDBB98AA2B}" dt="2020-09-18T15:31:57.176" v="5562" actId="20577"/>
          <ac:spMkLst>
            <pc:docMk/>
            <pc:sldMk cId="2338517888" sldId="420"/>
            <ac:spMk id="3" creationId="{CB959157-278C-4FFD-A11C-0B6AE4A9F82B}"/>
          </ac:spMkLst>
        </pc:spChg>
        <pc:spChg chg="mod">
          <ac:chgData name="Thomas" userId="efe85f2b-33f2-43f1-b114-9958ed12044a" providerId="ADAL" clId="{932796A7-B474-4987-85EB-0FFDBB98AA2B}" dt="2020-09-18T15:15:24.799" v="3793"/>
          <ac:spMkLst>
            <pc:docMk/>
            <pc:sldMk cId="2338517888" sldId="420"/>
            <ac:spMk id="6" creationId="{39E5C3AE-B647-4608-8708-F4F87DCF2D93}"/>
          </ac:spMkLst>
        </pc:spChg>
        <pc:spChg chg="mod">
          <ac:chgData name="Thomas" userId="efe85f2b-33f2-43f1-b114-9958ed12044a" providerId="ADAL" clId="{932796A7-B474-4987-85EB-0FFDBB98AA2B}" dt="2020-09-18T15:15:24.799" v="3793"/>
          <ac:spMkLst>
            <pc:docMk/>
            <pc:sldMk cId="2338517888" sldId="420"/>
            <ac:spMk id="7" creationId="{739D1BD3-198A-4D51-81DB-7D82EC2B84DF}"/>
          </ac:spMkLst>
        </pc:spChg>
        <pc:spChg chg="mod">
          <ac:chgData name="Thomas" userId="efe85f2b-33f2-43f1-b114-9958ed12044a" providerId="ADAL" clId="{932796A7-B474-4987-85EB-0FFDBB98AA2B}" dt="2020-09-18T15:15:24.799" v="3793"/>
          <ac:spMkLst>
            <pc:docMk/>
            <pc:sldMk cId="2338517888" sldId="420"/>
            <ac:spMk id="8" creationId="{D65AE00E-9C59-417D-B5C4-B5A31673116A}"/>
          </ac:spMkLst>
        </pc:spChg>
        <pc:spChg chg="mod">
          <ac:chgData name="Thomas" userId="efe85f2b-33f2-43f1-b114-9958ed12044a" providerId="ADAL" clId="{932796A7-B474-4987-85EB-0FFDBB98AA2B}" dt="2020-09-18T15:15:24.799" v="3793"/>
          <ac:spMkLst>
            <pc:docMk/>
            <pc:sldMk cId="2338517888" sldId="420"/>
            <ac:spMk id="9" creationId="{618EE881-2303-476F-8F3C-C805FD174CA2}"/>
          </ac:spMkLst>
        </pc:spChg>
        <pc:spChg chg="mod">
          <ac:chgData name="Thomas" userId="efe85f2b-33f2-43f1-b114-9958ed12044a" providerId="ADAL" clId="{932796A7-B474-4987-85EB-0FFDBB98AA2B}" dt="2020-09-18T15:15:24.799" v="3793"/>
          <ac:spMkLst>
            <pc:docMk/>
            <pc:sldMk cId="2338517888" sldId="420"/>
            <ac:spMk id="10" creationId="{6388020D-2A48-4C72-B037-7130445A52B1}"/>
          </ac:spMkLst>
        </pc:spChg>
        <pc:spChg chg="mod">
          <ac:chgData name="Thomas" userId="efe85f2b-33f2-43f1-b114-9958ed12044a" providerId="ADAL" clId="{932796A7-B474-4987-85EB-0FFDBB98AA2B}" dt="2020-09-18T15:15:24.799" v="3793"/>
          <ac:spMkLst>
            <pc:docMk/>
            <pc:sldMk cId="2338517888" sldId="420"/>
            <ac:spMk id="11" creationId="{BE9746F1-6DAA-4173-8F95-8B3B56C7575C}"/>
          </ac:spMkLst>
        </pc:spChg>
        <pc:spChg chg="mod">
          <ac:chgData name="Thomas" userId="efe85f2b-33f2-43f1-b114-9958ed12044a" providerId="ADAL" clId="{932796A7-B474-4987-85EB-0FFDBB98AA2B}" dt="2020-09-18T15:15:24.799" v="3793"/>
          <ac:spMkLst>
            <pc:docMk/>
            <pc:sldMk cId="2338517888" sldId="420"/>
            <ac:spMk id="12" creationId="{D44895AC-4B7C-4FCD-AB4E-3A8D018459C5}"/>
          </ac:spMkLst>
        </pc:spChg>
        <pc:spChg chg="mod">
          <ac:chgData name="Thomas" userId="efe85f2b-33f2-43f1-b114-9958ed12044a" providerId="ADAL" clId="{932796A7-B474-4987-85EB-0FFDBB98AA2B}" dt="2020-09-18T15:15:24.799" v="3793"/>
          <ac:spMkLst>
            <pc:docMk/>
            <pc:sldMk cId="2338517888" sldId="420"/>
            <ac:spMk id="13" creationId="{66D90470-1BE1-4D77-A876-0E122602D45F}"/>
          </ac:spMkLst>
        </pc:spChg>
        <pc:spChg chg="mod">
          <ac:chgData name="Thomas" userId="efe85f2b-33f2-43f1-b114-9958ed12044a" providerId="ADAL" clId="{932796A7-B474-4987-85EB-0FFDBB98AA2B}" dt="2020-09-18T15:15:24.799" v="3793"/>
          <ac:spMkLst>
            <pc:docMk/>
            <pc:sldMk cId="2338517888" sldId="420"/>
            <ac:spMk id="14" creationId="{F8AA227F-C6BB-4B58-9C71-1C93FD39F668}"/>
          </ac:spMkLst>
        </pc:spChg>
        <pc:spChg chg="mod">
          <ac:chgData name="Thomas" userId="efe85f2b-33f2-43f1-b114-9958ed12044a" providerId="ADAL" clId="{932796A7-B474-4987-85EB-0FFDBB98AA2B}" dt="2020-09-18T15:15:24.799" v="3793"/>
          <ac:spMkLst>
            <pc:docMk/>
            <pc:sldMk cId="2338517888" sldId="420"/>
            <ac:spMk id="15" creationId="{9D842B9A-024C-4572-B3F5-67F615012D8A}"/>
          </ac:spMkLst>
        </pc:spChg>
        <pc:spChg chg="mod">
          <ac:chgData name="Thomas" userId="efe85f2b-33f2-43f1-b114-9958ed12044a" providerId="ADAL" clId="{932796A7-B474-4987-85EB-0FFDBB98AA2B}" dt="2020-09-18T15:15:24.799" v="3793"/>
          <ac:spMkLst>
            <pc:docMk/>
            <pc:sldMk cId="2338517888" sldId="420"/>
            <ac:spMk id="16" creationId="{1ACDD6FC-0DC2-4FA2-857F-94CDCDA0D667}"/>
          </ac:spMkLst>
        </pc:spChg>
        <pc:spChg chg="mod">
          <ac:chgData name="Thomas" userId="efe85f2b-33f2-43f1-b114-9958ed12044a" providerId="ADAL" clId="{932796A7-B474-4987-85EB-0FFDBB98AA2B}" dt="2020-09-18T15:15:24.799" v="3793"/>
          <ac:spMkLst>
            <pc:docMk/>
            <pc:sldMk cId="2338517888" sldId="420"/>
            <ac:spMk id="17" creationId="{D917468D-47E2-4B3B-A1BE-4E548EE7E27F}"/>
          </ac:spMkLst>
        </pc:spChg>
        <pc:spChg chg="mod">
          <ac:chgData name="Thomas" userId="efe85f2b-33f2-43f1-b114-9958ed12044a" providerId="ADAL" clId="{932796A7-B474-4987-85EB-0FFDBB98AA2B}" dt="2020-09-18T15:15:24.799" v="3793"/>
          <ac:spMkLst>
            <pc:docMk/>
            <pc:sldMk cId="2338517888" sldId="420"/>
            <ac:spMk id="18" creationId="{D64F170F-8B35-4684-B724-5FF8B496CFA4}"/>
          </ac:spMkLst>
        </pc:spChg>
        <pc:spChg chg="mod">
          <ac:chgData name="Thomas" userId="efe85f2b-33f2-43f1-b114-9958ed12044a" providerId="ADAL" clId="{932796A7-B474-4987-85EB-0FFDBB98AA2B}" dt="2020-09-18T15:15:24.799" v="3793"/>
          <ac:spMkLst>
            <pc:docMk/>
            <pc:sldMk cId="2338517888" sldId="420"/>
            <ac:spMk id="19" creationId="{CCC8DC80-56A6-4546-9F7F-BFF2C8922261}"/>
          </ac:spMkLst>
        </pc:spChg>
        <pc:spChg chg="mod">
          <ac:chgData name="Thomas" userId="efe85f2b-33f2-43f1-b114-9958ed12044a" providerId="ADAL" clId="{932796A7-B474-4987-85EB-0FFDBB98AA2B}" dt="2020-09-18T15:15:24.799" v="3793"/>
          <ac:spMkLst>
            <pc:docMk/>
            <pc:sldMk cId="2338517888" sldId="420"/>
            <ac:spMk id="20" creationId="{135A94FE-2A3D-4916-A34C-B6F70F6F0CB7}"/>
          </ac:spMkLst>
        </pc:spChg>
        <pc:spChg chg="mod">
          <ac:chgData name="Thomas" userId="efe85f2b-33f2-43f1-b114-9958ed12044a" providerId="ADAL" clId="{932796A7-B474-4987-85EB-0FFDBB98AA2B}" dt="2020-09-18T15:15:24.799" v="3793"/>
          <ac:spMkLst>
            <pc:docMk/>
            <pc:sldMk cId="2338517888" sldId="420"/>
            <ac:spMk id="21" creationId="{3F0991E9-F09E-45E2-9474-4FB2DC20DD86}"/>
          </ac:spMkLst>
        </pc:spChg>
        <pc:spChg chg="mod">
          <ac:chgData name="Thomas" userId="efe85f2b-33f2-43f1-b114-9958ed12044a" providerId="ADAL" clId="{932796A7-B474-4987-85EB-0FFDBB98AA2B}" dt="2020-09-18T15:15:24.799" v="3793"/>
          <ac:spMkLst>
            <pc:docMk/>
            <pc:sldMk cId="2338517888" sldId="420"/>
            <ac:spMk id="22" creationId="{877305F6-812E-4E79-92D2-95498815162C}"/>
          </ac:spMkLst>
        </pc:spChg>
        <pc:spChg chg="mod">
          <ac:chgData name="Thomas" userId="efe85f2b-33f2-43f1-b114-9958ed12044a" providerId="ADAL" clId="{932796A7-B474-4987-85EB-0FFDBB98AA2B}" dt="2020-09-18T15:15:24.799" v="3793"/>
          <ac:spMkLst>
            <pc:docMk/>
            <pc:sldMk cId="2338517888" sldId="420"/>
            <ac:spMk id="23" creationId="{2772234E-D968-4ECB-A5A6-21AB294A98FE}"/>
          </ac:spMkLst>
        </pc:spChg>
        <pc:spChg chg="mod">
          <ac:chgData name="Thomas" userId="efe85f2b-33f2-43f1-b114-9958ed12044a" providerId="ADAL" clId="{932796A7-B474-4987-85EB-0FFDBB98AA2B}" dt="2020-09-18T15:15:24.799" v="3793"/>
          <ac:spMkLst>
            <pc:docMk/>
            <pc:sldMk cId="2338517888" sldId="420"/>
            <ac:spMk id="24" creationId="{4AC558B7-EB8A-493B-8A02-776A83005D68}"/>
          </ac:spMkLst>
        </pc:spChg>
        <pc:spChg chg="mod">
          <ac:chgData name="Thomas" userId="efe85f2b-33f2-43f1-b114-9958ed12044a" providerId="ADAL" clId="{932796A7-B474-4987-85EB-0FFDBB98AA2B}" dt="2020-09-18T15:15:24.799" v="3793"/>
          <ac:spMkLst>
            <pc:docMk/>
            <pc:sldMk cId="2338517888" sldId="420"/>
            <ac:spMk id="25" creationId="{94C64FAD-6816-4F9F-B69F-4FF679001B01}"/>
          </ac:spMkLst>
        </pc:spChg>
        <pc:spChg chg="mod">
          <ac:chgData name="Thomas" userId="efe85f2b-33f2-43f1-b114-9958ed12044a" providerId="ADAL" clId="{932796A7-B474-4987-85EB-0FFDBB98AA2B}" dt="2020-09-18T15:15:24.799" v="3793"/>
          <ac:spMkLst>
            <pc:docMk/>
            <pc:sldMk cId="2338517888" sldId="420"/>
            <ac:spMk id="26" creationId="{2FCF68CE-5340-496F-9725-6D2920C5708E}"/>
          </ac:spMkLst>
        </pc:spChg>
        <pc:spChg chg="mod">
          <ac:chgData name="Thomas" userId="efe85f2b-33f2-43f1-b114-9958ed12044a" providerId="ADAL" clId="{932796A7-B474-4987-85EB-0FFDBB98AA2B}" dt="2020-09-18T15:15:24.799" v="3793"/>
          <ac:spMkLst>
            <pc:docMk/>
            <pc:sldMk cId="2338517888" sldId="420"/>
            <ac:spMk id="27" creationId="{6888800D-6E35-4DE8-B3C9-DA9F57C121F3}"/>
          </ac:spMkLst>
        </pc:spChg>
        <pc:spChg chg="mod">
          <ac:chgData name="Thomas" userId="efe85f2b-33f2-43f1-b114-9958ed12044a" providerId="ADAL" clId="{932796A7-B474-4987-85EB-0FFDBB98AA2B}" dt="2020-09-18T15:15:24.799" v="3793"/>
          <ac:spMkLst>
            <pc:docMk/>
            <pc:sldMk cId="2338517888" sldId="420"/>
            <ac:spMk id="28" creationId="{DA5432BA-8FC0-4DBC-A5E2-B6F84A172A77}"/>
          </ac:spMkLst>
        </pc:spChg>
        <pc:spChg chg="mod">
          <ac:chgData name="Thomas" userId="efe85f2b-33f2-43f1-b114-9958ed12044a" providerId="ADAL" clId="{932796A7-B474-4987-85EB-0FFDBB98AA2B}" dt="2020-09-18T15:15:24.799" v="3793"/>
          <ac:spMkLst>
            <pc:docMk/>
            <pc:sldMk cId="2338517888" sldId="420"/>
            <ac:spMk id="29" creationId="{21B6BBC2-1D2F-4A13-A861-52CB5E3652CF}"/>
          </ac:spMkLst>
        </pc:spChg>
        <pc:spChg chg="mod">
          <ac:chgData name="Thomas" userId="efe85f2b-33f2-43f1-b114-9958ed12044a" providerId="ADAL" clId="{932796A7-B474-4987-85EB-0FFDBB98AA2B}" dt="2020-09-18T15:15:24.799" v="3793"/>
          <ac:spMkLst>
            <pc:docMk/>
            <pc:sldMk cId="2338517888" sldId="420"/>
            <ac:spMk id="30" creationId="{D77831AB-4A44-4FF2-818F-368579DCF903}"/>
          </ac:spMkLst>
        </pc:spChg>
        <pc:spChg chg="mod">
          <ac:chgData name="Thomas" userId="efe85f2b-33f2-43f1-b114-9958ed12044a" providerId="ADAL" clId="{932796A7-B474-4987-85EB-0FFDBB98AA2B}" dt="2020-09-18T15:15:24.799" v="3793"/>
          <ac:spMkLst>
            <pc:docMk/>
            <pc:sldMk cId="2338517888" sldId="420"/>
            <ac:spMk id="32" creationId="{8A997C44-F77D-4594-89C0-BB4B61B5733F}"/>
          </ac:spMkLst>
        </pc:spChg>
        <pc:spChg chg="mod">
          <ac:chgData name="Thomas" userId="efe85f2b-33f2-43f1-b114-9958ed12044a" providerId="ADAL" clId="{932796A7-B474-4987-85EB-0FFDBB98AA2B}" dt="2020-09-18T15:15:24.799" v="3793"/>
          <ac:spMkLst>
            <pc:docMk/>
            <pc:sldMk cId="2338517888" sldId="420"/>
            <ac:spMk id="33" creationId="{A2AC6E55-C236-453B-B97B-D839B842D3F4}"/>
          </ac:spMkLst>
        </pc:spChg>
        <pc:spChg chg="mod">
          <ac:chgData name="Thomas" userId="efe85f2b-33f2-43f1-b114-9958ed12044a" providerId="ADAL" clId="{932796A7-B474-4987-85EB-0FFDBB98AA2B}" dt="2020-09-18T15:15:24.799" v="3793"/>
          <ac:spMkLst>
            <pc:docMk/>
            <pc:sldMk cId="2338517888" sldId="420"/>
            <ac:spMk id="39" creationId="{A70E3B47-57A5-49DC-AF14-0048474F13E5}"/>
          </ac:spMkLst>
        </pc:spChg>
        <pc:spChg chg="mod">
          <ac:chgData name="Thomas" userId="efe85f2b-33f2-43f1-b114-9958ed12044a" providerId="ADAL" clId="{932796A7-B474-4987-85EB-0FFDBB98AA2B}" dt="2020-09-18T15:15:24.799" v="3793"/>
          <ac:spMkLst>
            <pc:docMk/>
            <pc:sldMk cId="2338517888" sldId="420"/>
            <ac:spMk id="40" creationId="{8104B426-9808-454F-95F8-6FBE9137AA22}"/>
          </ac:spMkLst>
        </pc:spChg>
        <pc:spChg chg="mod">
          <ac:chgData name="Thomas" userId="efe85f2b-33f2-43f1-b114-9958ed12044a" providerId="ADAL" clId="{932796A7-B474-4987-85EB-0FFDBB98AA2B}" dt="2020-09-18T15:15:24.799" v="3793"/>
          <ac:spMkLst>
            <pc:docMk/>
            <pc:sldMk cId="2338517888" sldId="420"/>
            <ac:spMk id="41" creationId="{CBEAF4B0-AAE0-4CDC-8A26-CC4588F44014}"/>
          </ac:spMkLst>
        </pc:spChg>
        <pc:spChg chg="mod">
          <ac:chgData name="Thomas" userId="efe85f2b-33f2-43f1-b114-9958ed12044a" providerId="ADAL" clId="{932796A7-B474-4987-85EB-0FFDBB98AA2B}" dt="2020-09-18T15:15:24.799" v="3793"/>
          <ac:spMkLst>
            <pc:docMk/>
            <pc:sldMk cId="2338517888" sldId="420"/>
            <ac:spMk id="42" creationId="{9EF988E0-38D0-438E-9C19-8B70FA6A9495}"/>
          </ac:spMkLst>
        </pc:spChg>
        <pc:spChg chg="mod">
          <ac:chgData name="Thomas" userId="efe85f2b-33f2-43f1-b114-9958ed12044a" providerId="ADAL" clId="{932796A7-B474-4987-85EB-0FFDBB98AA2B}" dt="2020-09-18T15:15:24.799" v="3793"/>
          <ac:spMkLst>
            <pc:docMk/>
            <pc:sldMk cId="2338517888" sldId="420"/>
            <ac:spMk id="43" creationId="{033CF9C2-AC61-4882-94A3-CC4114B065BE}"/>
          </ac:spMkLst>
        </pc:spChg>
        <pc:spChg chg="mod">
          <ac:chgData name="Thomas" userId="efe85f2b-33f2-43f1-b114-9958ed12044a" providerId="ADAL" clId="{932796A7-B474-4987-85EB-0FFDBB98AA2B}" dt="2020-09-18T15:15:24.799" v="3793"/>
          <ac:spMkLst>
            <pc:docMk/>
            <pc:sldMk cId="2338517888" sldId="420"/>
            <ac:spMk id="44" creationId="{6776165D-80B7-4D43-845B-208A163E3FF4}"/>
          </ac:spMkLst>
        </pc:spChg>
        <pc:spChg chg="mod">
          <ac:chgData name="Thomas" userId="efe85f2b-33f2-43f1-b114-9958ed12044a" providerId="ADAL" clId="{932796A7-B474-4987-85EB-0FFDBB98AA2B}" dt="2020-09-18T15:15:24.799" v="3793"/>
          <ac:spMkLst>
            <pc:docMk/>
            <pc:sldMk cId="2338517888" sldId="420"/>
            <ac:spMk id="45" creationId="{49637960-366E-42EA-B3D2-CED994104220}"/>
          </ac:spMkLst>
        </pc:spChg>
        <pc:spChg chg="mod">
          <ac:chgData name="Thomas" userId="efe85f2b-33f2-43f1-b114-9958ed12044a" providerId="ADAL" clId="{932796A7-B474-4987-85EB-0FFDBB98AA2B}" dt="2020-09-18T15:15:24.799" v="3793"/>
          <ac:spMkLst>
            <pc:docMk/>
            <pc:sldMk cId="2338517888" sldId="420"/>
            <ac:spMk id="46" creationId="{2E68F3A6-D6A6-42B8-A693-2D0BC3290DC4}"/>
          </ac:spMkLst>
        </pc:spChg>
        <pc:spChg chg="mod">
          <ac:chgData name="Thomas" userId="efe85f2b-33f2-43f1-b114-9958ed12044a" providerId="ADAL" clId="{932796A7-B474-4987-85EB-0FFDBB98AA2B}" dt="2020-09-18T15:15:24.799" v="3793"/>
          <ac:spMkLst>
            <pc:docMk/>
            <pc:sldMk cId="2338517888" sldId="420"/>
            <ac:spMk id="47" creationId="{3D0CDD60-8D70-4C7D-AFB6-6F9872467736}"/>
          </ac:spMkLst>
        </pc:spChg>
        <pc:spChg chg="mod">
          <ac:chgData name="Thomas" userId="efe85f2b-33f2-43f1-b114-9958ed12044a" providerId="ADAL" clId="{932796A7-B474-4987-85EB-0FFDBB98AA2B}" dt="2020-09-18T15:15:24.799" v="3793"/>
          <ac:spMkLst>
            <pc:docMk/>
            <pc:sldMk cId="2338517888" sldId="420"/>
            <ac:spMk id="48" creationId="{ED58CB1B-8104-4314-8FB9-CC2C231174A2}"/>
          </ac:spMkLst>
        </pc:spChg>
        <pc:spChg chg="mod">
          <ac:chgData name="Thomas" userId="efe85f2b-33f2-43f1-b114-9958ed12044a" providerId="ADAL" clId="{932796A7-B474-4987-85EB-0FFDBB98AA2B}" dt="2020-09-18T15:15:24.799" v="3793"/>
          <ac:spMkLst>
            <pc:docMk/>
            <pc:sldMk cId="2338517888" sldId="420"/>
            <ac:spMk id="49" creationId="{06480222-0FE5-4876-9F84-2E18A7BCB24F}"/>
          </ac:spMkLst>
        </pc:spChg>
        <pc:spChg chg="mod">
          <ac:chgData name="Thomas" userId="efe85f2b-33f2-43f1-b114-9958ed12044a" providerId="ADAL" clId="{932796A7-B474-4987-85EB-0FFDBB98AA2B}" dt="2020-09-18T15:15:24.799" v="3793"/>
          <ac:spMkLst>
            <pc:docMk/>
            <pc:sldMk cId="2338517888" sldId="420"/>
            <ac:spMk id="50" creationId="{479E476E-AF59-4BAF-B1FA-5D76C0E3C45B}"/>
          </ac:spMkLst>
        </pc:spChg>
        <pc:spChg chg="mod">
          <ac:chgData name="Thomas" userId="efe85f2b-33f2-43f1-b114-9958ed12044a" providerId="ADAL" clId="{932796A7-B474-4987-85EB-0FFDBB98AA2B}" dt="2020-09-18T15:15:24.799" v="3793"/>
          <ac:spMkLst>
            <pc:docMk/>
            <pc:sldMk cId="2338517888" sldId="420"/>
            <ac:spMk id="51" creationId="{6C8B9907-C2EE-4102-BD64-D81EB99091F2}"/>
          </ac:spMkLst>
        </pc:spChg>
        <pc:spChg chg="mod">
          <ac:chgData name="Thomas" userId="efe85f2b-33f2-43f1-b114-9958ed12044a" providerId="ADAL" clId="{932796A7-B474-4987-85EB-0FFDBB98AA2B}" dt="2020-09-18T15:15:24.799" v="3793"/>
          <ac:spMkLst>
            <pc:docMk/>
            <pc:sldMk cId="2338517888" sldId="420"/>
            <ac:spMk id="52" creationId="{776D69B6-5295-49E1-9432-EA6B79DFAC84}"/>
          </ac:spMkLst>
        </pc:spChg>
        <pc:spChg chg="mod">
          <ac:chgData name="Thomas" userId="efe85f2b-33f2-43f1-b114-9958ed12044a" providerId="ADAL" clId="{932796A7-B474-4987-85EB-0FFDBB98AA2B}" dt="2020-09-18T15:15:24.799" v="3793"/>
          <ac:spMkLst>
            <pc:docMk/>
            <pc:sldMk cId="2338517888" sldId="420"/>
            <ac:spMk id="53" creationId="{D5176B3A-4E8D-4DEA-87AE-F72CE8BF8929}"/>
          </ac:spMkLst>
        </pc:spChg>
        <pc:spChg chg="mod">
          <ac:chgData name="Thomas" userId="efe85f2b-33f2-43f1-b114-9958ed12044a" providerId="ADAL" clId="{932796A7-B474-4987-85EB-0FFDBB98AA2B}" dt="2020-09-18T15:15:24.799" v="3793"/>
          <ac:spMkLst>
            <pc:docMk/>
            <pc:sldMk cId="2338517888" sldId="420"/>
            <ac:spMk id="54" creationId="{15AB6EF3-AFB4-4838-BEBC-DFBEC252727B}"/>
          </ac:spMkLst>
        </pc:spChg>
        <pc:grpChg chg="add mod">
          <ac:chgData name="Thomas" userId="efe85f2b-33f2-43f1-b114-9958ed12044a" providerId="ADAL" clId="{932796A7-B474-4987-85EB-0FFDBB98AA2B}" dt="2020-09-18T15:18:13.483" v="4085" actId="1076"/>
          <ac:grpSpMkLst>
            <pc:docMk/>
            <pc:sldMk cId="2338517888" sldId="420"/>
            <ac:grpSpMk id="5" creationId="{48834AD0-F6BB-447F-8210-876D8F565326}"/>
          </ac:grpSpMkLst>
        </pc:grpChg>
        <pc:grpChg chg="mod">
          <ac:chgData name="Thomas" userId="efe85f2b-33f2-43f1-b114-9958ed12044a" providerId="ADAL" clId="{932796A7-B474-4987-85EB-0FFDBB98AA2B}" dt="2020-09-18T15:15:24.799" v="3793"/>
          <ac:grpSpMkLst>
            <pc:docMk/>
            <pc:sldMk cId="2338517888" sldId="420"/>
            <ac:grpSpMk id="31" creationId="{98DF6A3D-4125-425A-80A8-848A0FC900B1}"/>
          </ac:grpSpMkLst>
        </pc:grpChg>
        <pc:grpChg chg="mod">
          <ac:chgData name="Thomas" userId="efe85f2b-33f2-43f1-b114-9958ed12044a" providerId="ADAL" clId="{932796A7-B474-4987-85EB-0FFDBB98AA2B}" dt="2020-09-18T15:15:24.799" v="3793"/>
          <ac:grpSpMkLst>
            <pc:docMk/>
            <pc:sldMk cId="2338517888" sldId="420"/>
            <ac:grpSpMk id="34" creationId="{90350E08-D2E8-45DB-A0B2-9DEA2EA0F1C1}"/>
          </ac:grpSpMkLst>
        </pc:grpChg>
        <pc:grpChg chg="mod">
          <ac:chgData name="Thomas" userId="efe85f2b-33f2-43f1-b114-9958ed12044a" providerId="ADAL" clId="{932796A7-B474-4987-85EB-0FFDBB98AA2B}" dt="2020-09-18T15:15:24.799" v="3793"/>
          <ac:grpSpMkLst>
            <pc:docMk/>
            <pc:sldMk cId="2338517888" sldId="420"/>
            <ac:grpSpMk id="35" creationId="{A0B02DE7-B951-473C-AD39-BE481AA45CEA}"/>
          </ac:grpSpMkLst>
        </pc:grpChg>
        <pc:grpChg chg="mod">
          <ac:chgData name="Thomas" userId="efe85f2b-33f2-43f1-b114-9958ed12044a" providerId="ADAL" clId="{932796A7-B474-4987-85EB-0FFDBB98AA2B}" dt="2020-09-18T15:15:24.799" v="3793"/>
          <ac:grpSpMkLst>
            <pc:docMk/>
            <pc:sldMk cId="2338517888" sldId="420"/>
            <ac:grpSpMk id="36" creationId="{0106DA35-6D29-4EE9-A952-DA9F56D7CFC5}"/>
          </ac:grpSpMkLst>
        </pc:grpChg>
        <pc:grpChg chg="mod">
          <ac:chgData name="Thomas" userId="efe85f2b-33f2-43f1-b114-9958ed12044a" providerId="ADAL" clId="{932796A7-B474-4987-85EB-0FFDBB98AA2B}" dt="2020-09-18T15:15:24.799" v="3793"/>
          <ac:grpSpMkLst>
            <pc:docMk/>
            <pc:sldMk cId="2338517888" sldId="420"/>
            <ac:grpSpMk id="37" creationId="{A7BC7582-2DE2-414C-80CE-FB487E0A546B}"/>
          </ac:grpSpMkLst>
        </pc:grpChg>
        <pc:picChg chg="add del mod">
          <ac:chgData name="Thomas" userId="efe85f2b-33f2-43f1-b114-9958ed12044a" providerId="ADAL" clId="{932796A7-B474-4987-85EB-0FFDBB98AA2B}" dt="2020-09-18T15:36:57.002" v="6059" actId="478"/>
          <ac:picMkLst>
            <pc:docMk/>
            <pc:sldMk cId="2338517888" sldId="420"/>
            <ac:picMk id="4" creationId="{37E48A9E-CD85-425B-A77C-2D871783FE98}"/>
          </ac:picMkLst>
        </pc:picChg>
        <pc:picChg chg="add">
          <ac:chgData name="Thomas" userId="efe85f2b-33f2-43f1-b114-9958ed12044a" providerId="ADAL" clId="{932796A7-B474-4987-85EB-0FFDBB98AA2B}" dt="2020-09-18T15:36:55.560" v="6058" actId="22"/>
          <ac:picMkLst>
            <pc:docMk/>
            <pc:sldMk cId="2338517888" sldId="420"/>
            <ac:picMk id="56" creationId="{44946BC3-9385-49A9-833D-991591C95B66}"/>
          </ac:picMkLst>
        </pc:picChg>
        <pc:cxnChg chg="mod">
          <ac:chgData name="Thomas" userId="efe85f2b-33f2-43f1-b114-9958ed12044a" providerId="ADAL" clId="{932796A7-B474-4987-85EB-0FFDBB98AA2B}" dt="2020-09-18T15:15:24.799" v="3793"/>
          <ac:cxnSpMkLst>
            <pc:docMk/>
            <pc:sldMk cId="2338517888" sldId="420"/>
            <ac:cxnSpMk id="38" creationId="{F94297FD-1ECF-41B4-98AF-291789FF9379}"/>
          </ac:cxnSpMkLst>
        </pc:cxnChg>
      </pc:sldChg>
      <pc:sldChg chg="addSp modSp new mod ord modNotesTx">
        <pc:chgData name="Thomas" userId="efe85f2b-33f2-43f1-b114-9958ed12044a" providerId="ADAL" clId="{932796A7-B474-4987-85EB-0FFDBB98AA2B}" dt="2020-09-19T09:36:48.961" v="12333" actId="5793"/>
        <pc:sldMkLst>
          <pc:docMk/>
          <pc:sldMk cId="2309936301" sldId="421"/>
        </pc:sldMkLst>
        <pc:spChg chg="mod">
          <ac:chgData name="Thomas" userId="efe85f2b-33f2-43f1-b114-9958ed12044a" providerId="ADAL" clId="{932796A7-B474-4987-85EB-0FFDBB98AA2B}" dt="2020-09-18T15:36:50.116" v="6057" actId="20577"/>
          <ac:spMkLst>
            <pc:docMk/>
            <pc:sldMk cId="2309936301" sldId="421"/>
            <ac:spMk id="2" creationId="{C56F7FE1-51E2-4CB8-B8A6-B0DF99BA1584}"/>
          </ac:spMkLst>
        </pc:spChg>
        <pc:spChg chg="mod">
          <ac:chgData name="Thomas" userId="efe85f2b-33f2-43f1-b114-9958ed12044a" providerId="ADAL" clId="{932796A7-B474-4987-85EB-0FFDBB98AA2B}" dt="2020-09-18T16:00:52.896" v="6842" actId="20577"/>
          <ac:spMkLst>
            <pc:docMk/>
            <pc:sldMk cId="2309936301" sldId="421"/>
            <ac:spMk id="3" creationId="{56AEDEA9-1B2F-4BEC-9D6C-90A118383B2C}"/>
          </ac:spMkLst>
        </pc:spChg>
        <pc:spChg chg="mod">
          <ac:chgData name="Thomas" userId="efe85f2b-33f2-43f1-b114-9958ed12044a" providerId="ADAL" clId="{932796A7-B474-4987-85EB-0FFDBB98AA2B}" dt="2020-09-18T15:33:54.264" v="6049"/>
          <ac:spMkLst>
            <pc:docMk/>
            <pc:sldMk cId="2309936301" sldId="421"/>
            <ac:spMk id="6" creationId="{5B4F29EC-998B-4DBE-A77D-A19A13C3E178}"/>
          </ac:spMkLst>
        </pc:spChg>
        <pc:spChg chg="mod">
          <ac:chgData name="Thomas" userId="efe85f2b-33f2-43f1-b114-9958ed12044a" providerId="ADAL" clId="{932796A7-B474-4987-85EB-0FFDBB98AA2B}" dt="2020-09-18T15:33:54.264" v="6049"/>
          <ac:spMkLst>
            <pc:docMk/>
            <pc:sldMk cId="2309936301" sldId="421"/>
            <ac:spMk id="7" creationId="{9F9EA501-CE38-4882-BA31-F6EC6BF88854}"/>
          </ac:spMkLst>
        </pc:spChg>
        <pc:spChg chg="mod">
          <ac:chgData name="Thomas" userId="efe85f2b-33f2-43f1-b114-9958ed12044a" providerId="ADAL" clId="{932796A7-B474-4987-85EB-0FFDBB98AA2B}" dt="2020-09-18T15:33:54.264" v="6049"/>
          <ac:spMkLst>
            <pc:docMk/>
            <pc:sldMk cId="2309936301" sldId="421"/>
            <ac:spMk id="8" creationId="{0B46D968-4BC9-4569-B94D-D87CCD760833}"/>
          </ac:spMkLst>
        </pc:spChg>
        <pc:spChg chg="mod">
          <ac:chgData name="Thomas" userId="efe85f2b-33f2-43f1-b114-9958ed12044a" providerId="ADAL" clId="{932796A7-B474-4987-85EB-0FFDBB98AA2B}" dt="2020-09-18T15:33:54.264" v="6049"/>
          <ac:spMkLst>
            <pc:docMk/>
            <pc:sldMk cId="2309936301" sldId="421"/>
            <ac:spMk id="9" creationId="{04E5ED46-6718-483F-894E-8EDA96CFDA1C}"/>
          </ac:spMkLst>
        </pc:spChg>
        <pc:spChg chg="mod">
          <ac:chgData name="Thomas" userId="efe85f2b-33f2-43f1-b114-9958ed12044a" providerId="ADAL" clId="{932796A7-B474-4987-85EB-0FFDBB98AA2B}" dt="2020-09-18T15:33:54.264" v="6049"/>
          <ac:spMkLst>
            <pc:docMk/>
            <pc:sldMk cId="2309936301" sldId="421"/>
            <ac:spMk id="10" creationId="{25372288-ECB3-453E-BF1B-D7B1373CF28C}"/>
          </ac:spMkLst>
        </pc:spChg>
        <pc:spChg chg="mod">
          <ac:chgData name="Thomas" userId="efe85f2b-33f2-43f1-b114-9958ed12044a" providerId="ADAL" clId="{932796A7-B474-4987-85EB-0FFDBB98AA2B}" dt="2020-09-18T15:33:54.264" v="6049"/>
          <ac:spMkLst>
            <pc:docMk/>
            <pc:sldMk cId="2309936301" sldId="421"/>
            <ac:spMk id="11" creationId="{A1432C1B-EC30-41E5-AD33-96C960A0F19C}"/>
          </ac:spMkLst>
        </pc:spChg>
        <pc:spChg chg="mod">
          <ac:chgData name="Thomas" userId="efe85f2b-33f2-43f1-b114-9958ed12044a" providerId="ADAL" clId="{932796A7-B474-4987-85EB-0FFDBB98AA2B}" dt="2020-09-18T15:33:54.264" v="6049"/>
          <ac:spMkLst>
            <pc:docMk/>
            <pc:sldMk cId="2309936301" sldId="421"/>
            <ac:spMk id="12" creationId="{BDF821A8-A386-419B-86A9-000FB55E1A52}"/>
          </ac:spMkLst>
        </pc:spChg>
        <pc:spChg chg="mod">
          <ac:chgData name="Thomas" userId="efe85f2b-33f2-43f1-b114-9958ed12044a" providerId="ADAL" clId="{932796A7-B474-4987-85EB-0FFDBB98AA2B}" dt="2020-09-18T15:33:54.264" v="6049"/>
          <ac:spMkLst>
            <pc:docMk/>
            <pc:sldMk cId="2309936301" sldId="421"/>
            <ac:spMk id="13" creationId="{83488F44-3F47-42EB-9CA5-EE5889B7AE54}"/>
          </ac:spMkLst>
        </pc:spChg>
        <pc:spChg chg="mod">
          <ac:chgData name="Thomas" userId="efe85f2b-33f2-43f1-b114-9958ed12044a" providerId="ADAL" clId="{932796A7-B474-4987-85EB-0FFDBB98AA2B}" dt="2020-09-18T15:33:54.264" v="6049"/>
          <ac:spMkLst>
            <pc:docMk/>
            <pc:sldMk cId="2309936301" sldId="421"/>
            <ac:spMk id="14" creationId="{C39A4423-6A26-4BF9-81E6-FD5C1C3442C8}"/>
          </ac:spMkLst>
        </pc:spChg>
        <pc:spChg chg="mod">
          <ac:chgData name="Thomas" userId="efe85f2b-33f2-43f1-b114-9958ed12044a" providerId="ADAL" clId="{932796A7-B474-4987-85EB-0FFDBB98AA2B}" dt="2020-09-18T15:33:54.264" v="6049"/>
          <ac:spMkLst>
            <pc:docMk/>
            <pc:sldMk cId="2309936301" sldId="421"/>
            <ac:spMk id="15" creationId="{784DAE4D-9394-4C73-9B8B-37286634C9B0}"/>
          </ac:spMkLst>
        </pc:spChg>
        <pc:spChg chg="mod">
          <ac:chgData name="Thomas" userId="efe85f2b-33f2-43f1-b114-9958ed12044a" providerId="ADAL" clId="{932796A7-B474-4987-85EB-0FFDBB98AA2B}" dt="2020-09-18T15:33:54.264" v="6049"/>
          <ac:spMkLst>
            <pc:docMk/>
            <pc:sldMk cId="2309936301" sldId="421"/>
            <ac:spMk id="16" creationId="{DDE596B4-C58D-4089-9384-44D7F5054A6D}"/>
          </ac:spMkLst>
        </pc:spChg>
        <pc:spChg chg="mod">
          <ac:chgData name="Thomas" userId="efe85f2b-33f2-43f1-b114-9958ed12044a" providerId="ADAL" clId="{932796A7-B474-4987-85EB-0FFDBB98AA2B}" dt="2020-09-18T15:33:54.264" v="6049"/>
          <ac:spMkLst>
            <pc:docMk/>
            <pc:sldMk cId="2309936301" sldId="421"/>
            <ac:spMk id="17" creationId="{01754A53-8415-41A6-AADB-7488FFDD78CF}"/>
          </ac:spMkLst>
        </pc:spChg>
        <pc:spChg chg="mod">
          <ac:chgData name="Thomas" userId="efe85f2b-33f2-43f1-b114-9958ed12044a" providerId="ADAL" clId="{932796A7-B474-4987-85EB-0FFDBB98AA2B}" dt="2020-09-18T15:33:54.264" v="6049"/>
          <ac:spMkLst>
            <pc:docMk/>
            <pc:sldMk cId="2309936301" sldId="421"/>
            <ac:spMk id="18" creationId="{F08AA147-5F0E-4CD0-828D-67416FF727A7}"/>
          </ac:spMkLst>
        </pc:spChg>
        <pc:spChg chg="mod">
          <ac:chgData name="Thomas" userId="efe85f2b-33f2-43f1-b114-9958ed12044a" providerId="ADAL" clId="{932796A7-B474-4987-85EB-0FFDBB98AA2B}" dt="2020-09-18T15:33:54.264" v="6049"/>
          <ac:spMkLst>
            <pc:docMk/>
            <pc:sldMk cId="2309936301" sldId="421"/>
            <ac:spMk id="19" creationId="{B66BDB0A-DBF3-4317-8FED-E58E6F3E0954}"/>
          </ac:spMkLst>
        </pc:spChg>
        <pc:spChg chg="mod">
          <ac:chgData name="Thomas" userId="efe85f2b-33f2-43f1-b114-9958ed12044a" providerId="ADAL" clId="{932796A7-B474-4987-85EB-0FFDBB98AA2B}" dt="2020-09-18T15:33:54.264" v="6049"/>
          <ac:spMkLst>
            <pc:docMk/>
            <pc:sldMk cId="2309936301" sldId="421"/>
            <ac:spMk id="20" creationId="{F127CAE7-4291-4460-9F8F-61DCA54EEB47}"/>
          </ac:spMkLst>
        </pc:spChg>
        <pc:spChg chg="mod">
          <ac:chgData name="Thomas" userId="efe85f2b-33f2-43f1-b114-9958ed12044a" providerId="ADAL" clId="{932796A7-B474-4987-85EB-0FFDBB98AA2B}" dt="2020-09-18T15:33:54.264" v="6049"/>
          <ac:spMkLst>
            <pc:docMk/>
            <pc:sldMk cId="2309936301" sldId="421"/>
            <ac:spMk id="21" creationId="{9165C015-8CD0-430E-8758-F78A530AA0D9}"/>
          </ac:spMkLst>
        </pc:spChg>
        <pc:spChg chg="mod">
          <ac:chgData name="Thomas" userId="efe85f2b-33f2-43f1-b114-9958ed12044a" providerId="ADAL" clId="{932796A7-B474-4987-85EB-0FFDBB98AA2B}" dt="2020-09-18T15:33:54.264" v="6049"/>
          <ac:spMkLst>
            <pc:docMk/>
            <pc:sldMk cId="2309936301" sldId="421"/>
            <ac:spMk id="22" creationId="{FACB74CA-E675-4E7D-89D8-39DA90203B7F}"/>
          </ac:spMkLst>
        </pc:spChg>
        <pc:spChg chg="mod">
          <ac:chgData name="Thomas" userId="efe85f2b-33f2-43f1-b114-9958ed12044a" providerId="ADAL" clId="{932796A7-B474-4987-85EB-0FFDBB98AA2B}" dt="2020-09-18T15:33:54.264" v="6049"/>
          <ac:spMkLst>
            <pc:docMk/>
            <pc:sldMk cId="2309936301" sldId="421"/>
            <ac:spMk id="23" creationId="{71ACC896-7D41-42DE-9D99-9FCF1183D8CE}"/>
          </ac:spMkLst>
        </pc:spChg>
        <pc:spChg chg="mod">
          <ac:chgData name="Thomas" userId="efe85f2b-33f2-43f1-b114-9958ed12044a" providerId="ADAL" clId="{932796A7-B474-4987-85EB-0FFDBB98AA2B}" dt="2020-09-18T15:33:54.264" v="6049"/>
          <ac:spMkLst>
            <pc:docMk/>
            <pc:sldMk cId="2309936301" sldId="421"/>
            <ac:spMk id="24" creationId="{DF4565DF-387E-4FCC-BF67-53023DD49180}"/>
          </ac:spMkLst>
        </pc:spChg>
        <pc:spChg chg="mod">
          <ac:chgData name="Thomas" userId="efe85f2b-33f2-43f1-b114-9958ed12044a" providerId="ADAL" clId="{932796A7-B474-4987-85EB-0FFDBB98AA2B}" dt="2020-09-18T15:33:54.264" v="6049"/>
          <ac:spMkLst>
            <pc:docMk/>
            <pc:sldMk cId="2309936301" sldId="421"/>
            <ac:spMk id="25" creationId="{3DDAFBB3-CE11-449D-9E6E-342E83242E91}"/>
          </ac:spMkLst>
        </pc:spChg>
        <pc:spChg chg="mod">
          <ac:chgData name="Thomas" userId="efe85f2b-33f2-43f1-b114-9958ed12044a" providerId="ADAL" clId="{932796A7-B474-4987-85EB-0FFDBB98AA2B}" dt="2020-09-18T15:33:54.264" v="6049"/>
          <ac:spMkLst>
            <pc:docMk/>
            <pc:sldMk cId="2309936301" sldId="421"/>
            <ac:spMk id="26" creationId="{D26698C9-252A-4877-B9C3-542972134E0E}"/>
          </ac:spMkLst>
        </pc:spChg>
        <pc:spChg chg="mod">
          <ac:chgData name="Thomas" userId="efe85f2b-33f2-43f1-b114-9958ed12044a" providerId="ADAL" clId="{932796A7-B474-4987-85EB-0FFDBB98AA2B}" dt="2020-09-18T15:33:54.264" v="6049"/>
          <ac:spMkLst>
            <pc:docMk/>
            <pc:sldMk cId="2309936301" sldId="421"/>
            <ac:spMk id="27" creationId="{DBB45D90-AB67-4738-9FC4-8DEEF7B5456D}"/>
          </ac:spMkLst>
        </pc:spChg>
        <pc:spChg chg="mod">
          <ac:chgData name="Thomas" userId="efe85f2b-33f2-43f1-b114-9958ed12044a" providerId="ADAL" clId="{932796A7-B474-4987-85EB-0FFDBB98AA2B}" dt="2020-09-18T15:33:54.264" v="6049"/>
          <ac:spMkLst>
            <pc:docMk/>
            <pc:sldMk cId="2309936301" sldId="421"/>
            <ac:spMk id="28" creationId="{679303CC-07F1-4784-9A1F-5A5B100BCEEE}"/>
          </ac:spMkLst>
        </pc:spChg>
        <pc:spChg chg="mod">
          <ac:chgData name="Thomas" userId="efe85f2b-33f2-43f1-b114-9958ed12044a" providerId="ADAL" clId="{932796A7-B474-4987-85EB-0FFDBB98AA2B}" dt="2020-09-18T15:33:54.264" v="6049"/>
          <ac:spMkLst>
            <pc:docMk/>
            <pc:sldMk cId="2309936301" sldId="421"/>
            <ac:spMk id="29" creationId="{E5232504-1667-4969-A16C-C24349FD4F98}"/>
          </ac:spMkLst>
        </pc:spChg>
        <pc:spChg chg="mod">
          <ac:chgData name="Thomas" userId="efe85f2b-33f2-43f1-b114-9958ed12044a" providerId="ADAL" clId="{932796A7-B474-4987-85EB-0FFDBB98AA2B}" dt="2020-09-18T15:33:54.264" v="6049"/>
          <ac:spMkLst>
            <pc:docMk/>
            <pc:sldMk cId="2309936301" sldId="421"/>
            <ac:spMk id="30" creationId="{FCDBC6A4-C7F6-4009-AFBA-6FCECC12CD58}"/>
          </ac:spMkLst>
        </pc:spChg>
        <pc:spChg chg="mod">
          <ac:chgData name="Thomas" userId="efe85f2b-33f2-43f1-b114-9958ed12044a" providerId="ADAL" clId="{932796A7-B474-4987-85EB-0FFDBB98AA2B}" dt="2020-09-18T15:33:54.264" v="6049"/>
          <ac:spMkLst>
            <pc:docMk/>
            <pc:sldMk cId="2309936301" sldId="421"/>
            <ac:spMk id="32" creationId="{D148060D-D95C-4FC4-86CC-4B740A96EAEE}"/>
          </ac:spMkLst>
        </pc:spChg>
        <pc:spChg chg="mod">
          <ac:chgData name="Thomas" userId="efe85f2b-33f2-43f1-b114-9958ed12044a" providerId="ADAL" clId="{932796A7-B474-4987-85EB-0FFDBB98AA2B}" dt="2020-09-18T15:33:54.264" v="6049"/>
          <ac:spMkLst>
            <pc:docMk/>
            <pc:sldMk cId="2309936301" sldId="421"/>
            <ac:spMk id="33" creationId="{04C51528-DD05-40F9-AD71-787DA3D5D77C}"/>
          </ac:spMkLst>
        </pc:spChg>
        <pc:spChg chg="mod">
          <ac:chgData name="Thomas" userId="efe85f2b-33f2-43f1-b114-9958ed12044a" providerId="ADAL" clId="{932796A7-B474-4987-85EB-0FFDBB98AA2B}" dt="2020-09-18T15:33:54.264" v="6049"/>
          <ac:spMkLst>
            <pc:docMk/>
            <pc:sldMk cId="2309936301" sldId="421"/>
            <ac:spMk id="39" creationId="{48B66C60-DC51-43B9-944F-4E3BAC3B7F45}"/>
          </ac:spMkLst>
        </pc:spChg>
        <pc:spChg chg="mod">
          <ac:chgData name="Thomas" userId="efe85f2b-33f2-43f1-b114-9958ed12044a" providerId="ADAL" clId="{932796A7-B474-4987-85EB-0FFDBB98AA2B}" dt="2020-09-18T15:33:54.264" v="6049"/>
          <ac:spMkLst>
            <pc:docMk/>
            <pc:sldMk cId="2309936301" sldId="421"/>
            <ac:spMk id="40" creationId="{79EA3D9D-4651-46AD-8702-69680B20ED25}"/>
          </ac:spMkLst>
        </pc:spChg>
        <pc:spChg chg="mod">
          <ac:chgData name="Thomas" userId="efe85f2b-33f2-43f1-b114-9958ed12044a" providerId="ADAL" clId="{932796A7-B474-4987-85EB-0FFDBB98AA2B}" dt="2020-09-18T15:33:54.264" v="6049"/>
          <ac:spMkLst>
            <pc:docMk/>
            <pc:sldMk cId="2309936301" sldId="421"/>
            <ac:spMk id="41" creationId="{19E80FF7-86CC-4B98-8961-DA3EF7139B8C}"/>
          </ac:spMkLst>
        </pc:spChg>
        <pc:spChg chg="mod">
          <ac:chgData name="Thomas" userId="efe85f2b-33f2-43f1-b114-9958ed12044a" providerId="ADAL" clId="{932796A7-B474-4987-85EB-0FFDBB98AA2B}" dt="2020-09-18T15:33:54.264" v="6049"/>
          <ac:spMkLst>
            <pc:docMk/>
            <pc:sldMk cId="2309936301" sldId="421"/>
            <ac:spMk id="42" creationId="{7CF56CF8-AE76-40F9-A1B7-7AE72C584841}"/>
          </ac:spMkLst>
        </pc:spChg>
        <pc:spChg chg="mod">
          <ac:chgData name="Thomas" userId="efe85f2b-33f2-43f1-b114-9958ed12044a" providerId="ADAL" clId="{932796A7-B474-4987-85EB-0FFDBB98AA2B}" dt="2020-09-18T15:33:54.264" v="6049"/>
          <ac:spMkLst>
            <pc:docMk/>
            <pc:sldMk cId="2309936301" sldId="421"/>
            <ac:spMk id="43" creationId="{59451615-6FBB-4249-8F2B-7A0D8A8486DD}"/>
          </ac:spMkLst>
        </pc:spChg>
        <pc:spChg chg="mod">
          <ac:chgData name="Thomas" userId="efe85f2b-33f2-43f1-b114-9958ed12044a" providerId="ADAL" clId="{932796A7-B474-4987-85EB-0FFDBB98AA2B}" dt="2020-09-18T15:33:54.264" v="6049"/>
          <ac:spMkLst>
            <pc:docMk/>
            <pc:sldMk cId="2309936301" sldId="421"/>
            <ac:spMk id="44" creationId="{DCF951AB-AC68-4E19-9E19-00F3D8D75C0E}"/>
          </ac:spMkLst>
        </pc:spChg>
        <pc:spChg chg="mod">
          <ac:chgData name="Thomas" userId="efe85f2b-33f2-43f1-b114-9958ed12044a" providerId="ADAL" clId="{932796A7-B474-4987-85EB-0FFDBB98AA2B}" dt="2020-09-18T15:33:54.264" v="6049"/>
          <ac:spMkLst>
            <pc:docMk/>
            <pc:sldMk cId="2309936301" sldId="421"/>
            <ac:spMk id="45" creationId="{0224F46D-2D2E-4F8B-9FCF-A6AFC07FD912}"/>
          </ac:spMkLst>
        </pc:spChg>
        <pc:spChg chg="mod">
          <ac:chgData name="Thomas" userId="efe85f2b-33f2-43f1-b114-9958ed12044a" providerId="ADAL" clId="{932796A7-B474-4987-85EB-0FFDBB98AA2B}" dt="2020-09-18T15:33:54.264" v="6049"/>
          <ac:spMkLst>
            <pc:docMk/>
            <pc:sldMk cId="2309936301" sldId="421"/>
            <ac:spMk id="46" creationId="{CB7B07F7-9DB6-4C7D-87DC-17EE1B36D2AC}"/>
          </ac:spMkLst>
        </pc:spChg>
        <pc:spChg chg="mod">
          <ac:chgData name="Thomas" userId="efe85f2b-33f2-43f1-b114-9958ed12044a" providerId="ADAL" clId="{932796A7-B474-4987-85EB-0FFDBB98AA2B}" dt="2020-09-18T15:33:54.264" v="6049"/>
          <ac:spMkLst>
            <pc:docMk/>
            <pc:sldMk cId="2309936301" sldId="421"/>
            <ac:spMk id="47" creationId="{1193A19D-C58C-421E-967E-48293CDB8095}"/>
          </ac:spMkLst>
        </pc:spChg>
        <pc:spChg chg="mod">
          <ac:chgData name="Thomas" userId="efe85f2b-33f2-43f1-b114-9958ed12044a" providerId="ADAL" clId="{932796A7-B474-4987-85EB-0FFDBB98AA2B}" dt="2020-09-18T15:33:54.264" v="6049"/>
          <ac:spMkLst>
            <pc:docMk/>
            <pc:sldMk cId="2309936301" sldId="421"/>
            <ac:spMk id="48" creationId="{FD01E9C5-F0EB-404B-B93A-C79E5BE1BCDD}"/>
          </ac:spMkLst>
        </pc:spChg>
        <pc:spChg chg="mod">
          <ac:chgData name="Thomas" userId="efe85f2b-33f2-43f1-b114-9958ed12044a" providerId="ADAL" clId="{932796A7-B474-4987-85EB-0FFDBB98AA2B}" dt="2020-09-18T15:33:54.264" v="6049"/>
          <ac:spMkLst>
            <pc:docMk/>
            <pc:sldMk cId="2309936301" sldId="421"/>
            <ac:spMk id="49" creationId="{A8B20189-FEA0-48B6-A9AD-69526480E9B2}"/>
          </ac:spMkLst>
        </pc:spChg>
        <pc:spChg chg="mod">
          <ac:chgData name="Thomas" userId="efe85f2b-33f2-43f1-b114-9958ed12044a" providerId="ADAL" clId="{932796A7-B474-4987-85EB-0FFDBB98AA2B}" dt="2020-09-18T15:33:54.264" v="6049"/>
          <ac:spMkLst>
            <pc:docMk/>
            <pc:sldMk cId="2309936301" sldId="421"/>
            <ac:spMk id="50" creationId="{20A25450-6A2F-4D52-B2D6-1B5CF13C16DE}"/>
          </ac:spMkLst>
        </pc:spChg>
        <pc:spChg chg="mod">
          <ac:chgData name="Thomas" userId="efe85f2b-33f2-43f1-b114-9958ed12044a" providerId="ADAL" clId="{932796A7-B474-4987-85EB-0FFDBB98AA2B}" dt="2020-09-18T15:33:54.264" v="6049"/>
          <ac:spMkLst>
            <pc:docMk/>
            <pc:sldMk cId="2309936301" sldId="421"/>
            <ac:spMk id="51" creationId="{4A8DA7D7-271E-4AB5-8CE2-77CC4ED28265}"/>
          </ac:spMkLst>
        </pc:spChg>
        <pc:spChg chg="mod">
          <ac:chgData name="Thomas" userId="efe85f2b-33f2-43f1-b114-9958ed12044a" providerId="ADAL" clId="{932796A7-B474-4987-85EB-0FFDBB98AA2B}" dt="2020-09-18T15:33:54.264" v="6049"/>
          <ac:spMkLst>
            <pc:docMk/>
            <pc:sldMk cId="2309936301" sldId="421"/>
            <ac:spMk id="52" creationId="{86FEDAB0-D5B2-46DB-AC16-B6C6EE36484D}"/>
          </ac:spMkLst>
        </pc:spChg>
        <pc:spChg chg="mod">
          <ac:chgData name="Thomas" userId="efe85f2b-33f2-43f1-b114-9958ed12044a" providerId="ADAL" clId="{932796A7-B474-4987-85EB-0FFDBB98AA2B}" dt="2020-09-18T15:33:54.264" v="6049"/>
          <ac:spMkLst>
            <pc:docMk/>
            <pc:sldMk cId="2309936301" sldId="421"/>
            <ac:spMk id="53" creationId="{0080A813-4084-48E6-B9CD-1D03851DBB14}"/>
          </ac:spMkLst>
        </pc:spChg>
        <pc:spChg chg="mod">
          <ac:chgData name="Thomas" userId="efe85f2b-33f2-43f1-b114-9958ed12044a" providerId="ADAL" clId="{932796A7-B474-4987-85EB-0FFDBB98AA2B}" dt="2020-09-18T15:33:54.264" v="6049"/>
          <ac:spMkLst>
            <pc:docMk/>
            <pc:sldMk cId="2309936301" sldId="421"/>
            <ac:spMk id="54" creationId="{6CF6972F-7FC0-4F41-B8E6-7384C27CC34E}"/>
          </ac:spMkLst>
        </pc:spChg>
        <pc:grpChg chg="add mod">
          <ac:chgData name="Thomas" userId="efe85f2b-33f2-43f1-b114-9958ed12044a" providerId="ADAL" clId="{932796A7-B474-4987-85EB-0FFDBB98AA2B}" dt="2020-09-18T15:33:54.264" v="6049"/>
          <ac:grpSpMkLst>
            <pc:docMk/>
            <pc:sldMk cId="2309936301" sldId="421"/>
            <ac:grpSpMk id="5" creationId="{E70EE39E-B155-4667-8959-1A06D9F6DDAF}"/>
          </ac:grpSpMkLst>
        </pc:grpChg>
        <pc:grpChg chg="mod">
          <ac:chgData name="Thomas" userId="efe85f2b-33f2-43f1-b114-9958ed12044a" providerId="ADAL" clId="{932796A7-B474-4987-85EB-0FFDBB98AA2B}" dt="2020-09-18T15:33:54.264" v="6049"/>
          <ac:grpSpMkLst>
            <pc:docMk/>
            <pc:sldMk cId="2309936301" sldId="421"/>
            <ac:grpSpMk id="31" creationId="{B40CB995-7C0E-4A01-8074-005590D9DFC5}"/>
          </ac:grpSpMkLst>
        </pc:grpChg>
        <pc:grpChg chg="mod">
          <ac:chgData name="Thomas" userId="efe85f2b-33f2-43f1-b114-9958ed12044a" providerId="ADAL" clId="{932796A7-B474-4987-85EB-0FFDBB98AA2B}" dt="2020-09-18T15:33:54.264" v="6049"/>
          <ac:grpSpMkLst>
            <pc:docMk/>
            <pc:sldMk cId="2309936301" sldId="421"/>
            <ac:grpSpMk id="34" creationId="{01A46CF4-5D88-407C-9C3C-D1C55364FD38}"/>
          </ac:grpSpMkLst>
        </pc:grpChg>
        <pc:grpChg chg="mod">
          <ac:chgData name="Thomas" userId="efe85f2b-33f2-43f1-b114-9958ed12044a" providerId="ADAL" clId="{932796A7-B474-4987-85EB-0FFDBB98AA2B}" dt="2020-09-18T15:33:54.264" v="6049"/>
          <ac:grpSpMkLst>
            <pc:docMk/>
            <pc:sldMk cId="2309936301" sldId="421"/>
            <ac:grpSpMk id="35" creationId="{EF5E9FF2-481E-474D-90FE-448679483A41}"/>
          </ac:grpSpMkLst>
        </pc:grpChg>
        <pc:grpChg chg="mod">
          <ac:chgData name="Thomas" userId="efe85f2b-33f2-43f1-b114-9958ed12044a" providerId="ADAL" clId="{932796A7-B474-4987-85EB-0FFDBB98AA2B}" dt="2020-09-18T15:33:54.264" v="6049"/>
          <ac:grpSpMkLst>
            <pc:docMk/>
            <pc:sldMk cId="2309936301" sldId="421"/>
            <ac:grpSpMk id="36" creationId="{35A301BF-1351-4FC5-8743-F7A2AC6C24A3}"/>
          </ac:grpSpMkLst>
        </pc:grpChg>
        <pc:grpChg chg="mod">
          <ac:chgData name="Thomas" userId="efe85f2b-33f2-43f1-b114-9958ed12044a" providerId="ADAL" clId="{932796A7-B474-4987-85EB-0FFDBB98AA2B}" dt="2020-09-18T15:33:54.264" v="6049"/>
          <ac:grpSpMkLst>
            <pc:docMk/>
            <pc:sldMk cId="2309936301" sldId="421"/>
            <ac:grpSpMk id="37" creationId="{66ABEBAA-CAFD-4F18-A776-A5207DB09848}"/>
          </ac:grpSpMkLst>
        </pc:grpChg>
        <pc:picChg chg="add mod">
          <ac:chgData name="Thomas" userId="efe85f2b-33f2-43f1-b114-9958ed12044a" providerId="ADAL" clId="{932796A7-B474-4987-85EB-0FFDBB98AA2B}" dt="2020-09-18T15:35:50.537" v="6055" actId="1076"/>
          <ac:picMkLst>
            <pc:docMk/>
            <pc:sldMk cId="2309936301" sldId="421"/>
            <ac:picMk id="4" creationId="{5C975F0A-9F2B-4D05-BF6E-896DF2A713A2}"/>
          </ac:picMkLst>
        </pc:picChg>
        <pc:cxnChg chg="mod">
          <ac:chgData name="Thomas" userId="efe85f2b-33f2-43f1-b114-9958ed12044a" providerId="ADAL" clId="{932796A7-B474-4987-85EB-0FFDBB98AA2B}" dt="2020-09-18T15:33:54.264" v="6049"/>
          <ac:cxnSpMkLst>
            <pc:docMk/>
            <pc:sldMk cId="2309936301" sldId="421"/>
            <ac:cxnSpMk id="38" creationId="{65FA8F3B-92DC-4F19-AE49-1AB8DC782FD0}"/>
          </ac:cxnSpMkLst>
        </pc:cxnChg>
      </pc:sldChg>
      <pc:sldChg chg="addSp delSp modSp new mod modNotesTx">
        <pc:chgData name="Thomas" userId="efe85f2b-33f2-43f1-b114-9958ed12044a" providerId="ADAL" clId="{932796A7-B474-4987-85EB-0FFDBB98AA2B}" dt="2020-09-19T09:58:29.111" v="14719" actId="403"/>
        <pc:sldMkLst>
          <pc:docMk/>
          <pc:sldMk cId="3746284750" sldId="422"/>
        </pc:sldMkLst>
        <pc:spChg chg="mod">
          <ac:chgData name="Thomas" userId="efe85f2b-33f2-43f1-b114-9958ed12044a" providerId="ADAL" clId="{932796A7-B474-4987-85EB-0FFDBB98AA2B}" dt="2020-09-18T16:09:02.889" v="7665" actId="20577"/>
          <ac:spMkLst>
            <pc:docMk/>
            <pc:sldMk cId="3746284750" sldId="422"/>
            <ac:spMk id="2" creationId="{6C6FFF46-749D-4E5C-AD39-9960FDFF83B4}"/>
          </ac:spMkLst>
        </pc:spChg>
        <pc:spChg chg="del mod">
          <ac:chgData name="Thomas" userId="efe85f2b-33f2-43f1-b114-9958ed12044a" providerId="ADAL" clId="{932796A7-B474-4987-85EB-0FFDBB98AA2B}" dt="2020-09-19T09:57:41.262" v="14703" actId="478"/>
          <ac:spMkLst>
            <pc:docMk/>
            <pc:sldMk cId="3746284750" sldId="422"/>
            <ac:spMk id="3" creationId="{40371305-2A33-493F-828F-E2EDA8603F93}"/>
          </ac:spMkLst>
        </pc:spChg>
        <pc:spChg chg="add del mod">
          <ac:chgData name="Thomas" userId="efe85f2b-33f2-43f1-b114-9958ed12044a" providerId="ADAL" clId="{932796A7-B474-4987-85EB-0FFDBB98AA2B}" dt="2020-09-19T09:57:39.514" v="14702"/>
          <ac:spMkLst>
            <pc:docMk/>
            <pc:sldMk cId="3746284750" sldId="422"/>
            <ac:spMk id="6" creationId="{3DCB7196-3B15-4216-BC2A-D5F9BC24502E}"/>
          </ac:spMkLst>
        </pc:spChg>
        <pc:spChg chg="add del mod">
          <ac:chgData name="Thomas" userId="efe85f2b-33f2-43f1-b114-9958ed12044a" providerId="ADAL" clId="{932796A7-B474-4987-85EB-0FFDBB98AA2B}" dt="2020-09-19T09:57:45.308" v="14705" actId="478"/>
          <ac:spMkLst>
            <pc:docMk/>
            <pc:sldMk cId="3746284750" sldId="422"/>
            <ac:spMk id="7" creationId="{E7DD2B3D-30A0-4A9E-9754-BCF77E9517C9}"/>
          </ac:spMkLst>
        </pc:spChg>
        <pc:spChg chg="add mod">
          <ac:chgData name="Thomas" userId="efe85f2b-33f2-43f1-b114-9958ed12044a" providerId="ADAL" clId="{932796A7-B474-4987-85EB-0FFDBB98AA2B}" dt="2020-09-19T09:58:29.111" v="14719" actId="403"/>
          <ac:spMkLst>
            <pc:docMk/>
            <pc:sldMk cId="3746284750" sldId="422"/>
            <ac:spMk id="8" creationId="{8B34C1C4-81CB-4134-9B75-7B669A69BBC4}"/>
          </ac:spMkLst>
        </pc:spChg>
        <pc:picChg chg="add mod">
          <ac:chgData name="Thomas" userId="efe85f2b-33f2-43f1-b114-9958ed12044a" providerId="ADAL" clId="{932796A7-B474-4987-85EB-0FFDBB98AA2B}" dt="2020-09-18T16:17:35.310" v="8010" actId="1076"/>
          <ac:picMkLst>
            <pc:docMk/>
            <pc:sldMk cId="3746284750" sldId="422"/>
            <ac:picMk id="5" creationId="{14380D75-6306-49B2-A88A-669B6AEA0554}"/>
          </ac:picMkLst>
        </pc:picChg>
      </pc:sldChg>
      <pc:sldChg chg="addSp delSp modSp add mod ord modNotesTx">
        <pc:chgData name="Thomas" userId="efe85f2b-33f2-43f1-b114-9958ed12044a" providerId="ADAL" clId="{932796A7-B474-4987-85EB-0FFDBB98AA2B}" dt="2020-09-19T10:58:57.688" v="21951" actId="57"/>
        <pc:sldMkLst>
          <pc:docMk/>
          <pc:sldMk cId="1541692511" sldId="423"/>
        </pc:sldMkLst>
        <pc:spChg chg="del">
          <ac:chgData name="Thomas" userId="efe85f2b-33f2-43f1-b114-9958ed12044a" providerId="ADAL" clId="{932796A7-B474-4987-85EB-0FFDBB98AA2B}" dt="2020-09-18T16:25:25.097" v="8598" actId="478"/>
          <ac:spMkLst>
            <pc:docMk/>
            <pc:sldMk cId="1541692511" sldId="423"/>
            <ac:spMk id="2" creationId="{BE0785CA-2991-46E3-BBBD-35E946F709B7}"/>
          </ac:spMkLst>
        </pc:spChg>
        <pc:spChg chg="mod">
          <ac:chgData name="Thomas" userId="efe85f2b-33f2-43f1-b114-9958ed12044a" providerId="ADAL" clId="{932796A7-B474-4987-85EB-0FFDBB98AA2B}" dt="2020-09-18T16:28:16.847" v="8796" actId="27636"/>
          <ac:spMkLst>
            <pc:docMk/>
            <pc:sldMk cId="1541692511" sldId="423"/>
            <ac:spMk id="3" creationId="{4A193EDD-D80A-4FD0-BF77-28E37043791F}"/>
          </ac:spMkLst>
        </pc:spChg>
        <pc:spChg chg="add mod">
          <ac:chgData name="Thomas" userId="efe85f2b-33f2-43f1-b114-9958ed12044a" providerId="ADAL" clId="{932796A7-B474-4987-85EB-0FFDBB98AA2B}" dt="2020-09-18T17:16:01.904" v="9095" actId="20577"/>
          <ac:spMkLst>
            <pc:docMk/>
            <pc:sldMk cId="1541692511" sldId="423"/>
            <ac:spMk id="5" creationId="{5E0DFD66-7DA6-4F3B-BE67-C9E8A3BDD3A6}"/>
          </ac:spMkLst>
        </pc:spChg>
        <pc:spChg chg="mod">
          <ac:chgData name="Thomas" userId="efe85f2b-33f2-43f1-b114-9958ed12044a" providerId="ADAL" clId="{932796A7-B474-4987-85EB-0FFDBB98AA2B}" dt="2020-09-18T16:24:26.473" v="8432" actId="20577"/>
          <ac:spMkLst>
            <pc:docMk/>
            <pc:sldMk cId="1541692511" sldId="423"/>
            <ac:spMk id="4098" creationId="{FD3E89DC-20B8-4383-A663-8A36249B9A6C}"/>
          </ac:spMkLst>
        </pc:spChg>
        <pc:picChg chg="add mod">
          <ac:chgData name="Thomas" userId="efe85f2b-33f2-43f1-b114-9958ed12044a" providerId="ADAL" clId="{932796A7-B474-4987-85EB-0FFDBB98AA2B}" dt="2020-09-18T16:26:06.958" v="8607" actId="1076"/>
          <ac:picMkLst>
            <pc:docMk/>
            <pc:sldMk cId="1541692511" sldId="423"/>
            <ac:picMk id="4" creationId="{13C4D7EF-A8D4-4664-BFEA-C40FCA858746}"/>
          </ac:picMkLst>
        </pc:picChg>
        <pc:picChg chg="del">
          <ac:chgData name="Thomas" userId="efe85f2b-33f2-43f1-b114-9958ed12044a" providerId="ADAL" clId="{932796A7-B474-4987-85EB-0FFDBB98AA2B}" dt="2020-09-18T16:25:23.793" v="8597" actId="478"/>
          <ac:picMkLst>
            <pc:docMk/>
            <pc:sldMk cId="1541692511" sldId="423"/>
            <ac:picMk id="1026" creationId="{57A9538E-6596-4AAB-813E-D579177DF4EF}"/>
          </ac:picMkLst>
        </pc:picChg>
      </pc:sldChg>
      <pc:sldChg chg="addSp modSp add mod modNotesTx">
        <pc:chgData name="Thomas" userId="efe85f2b-33f2-43f1-b114-9958ed12044a" providerId="ADAL" clId="{932796A7-B474-4987-85EB-0FFDBB98AA2B}" dt="2020-09-19T10:59:59.458" v="22000" actId="5793"/>
        <pc:sldMkLst>
          <pc:docMk/>
          <pc:sldMk cId="2809254950" sldId="424"/>
        </pc:sldMkLst>
        <pc:spChg chg="add mod">
          <ac:chgData name="Thomas" userId="efe85f2b-33f2-43f1-b114-9958ed12044a" providerId="ADAL" clId="{932796A7-B474-4987-85EB-0FFDBB98AA2B}" dt="2020-09-18T17:20:01.347" v="9510" actId="1076"/>
          <ac:spMkLst>
            <pc:docMk/>
            <pc:sldMk cId="2809254950" sldId="424"/>
            <ac:spMk id="2" creationId="{428A208C-9B0E-40B4-9C39-7E1B2B294474}"/>
          </ac:spMkLst>
        </pc:spChg>
      </pc:sldChg>
      <pc:sldChg chg="delSp modSp add mod ord modNotesTx">
        <pc:chgData name="Thomas" userId="efe85f2b-33f2-43f1-b114-9958ed12044a" providerId="ADAL" clId="{932796A7-B474-4987-85EB-0FFDBB98AA2B}" dt="2020-09-19T12:10:14.410" v="23491" actId="27636"/>
        <pc:sldMkLst>
          <pc:docMk/>
          <pc:sldMk cId="2926962250" sldId="425"/>
        </pc:sldMkLst>
        <pc:spChg chg="del mod">
          <ac:chgData name="Thomas" userId="efe85f2b-33f2-43f1-b114-9958ed12044a" providerId="ADAL" clId="{932796A7-B474-4987-85EB-0FFDBB98AA2B}" dt="2020-09-18T17:29:36.668" v="10060" actId="478"/>
          <ac:spMkLst>
            <pc:docMk/>
            <pc:sldMk cId="2926962250" sldId="425"/>
            <ac:spMk id="2" creationId="{428A208C-9B0E-40B4-9C39-7E1B2B294474}"/>
          </ac:spMkLst>
        </pc:spChg>
        <pc:spChg chg="mod">
          <ac:chgData name="Thomas" userId="efe85f2b-33f2-43f1-b114-9958ed12044a" providerId="ADAL" clId="{932796A7-B474-4987-85EB-0FFDBB98AA2B}" dt="2020-09-18T17:27:31.885" v="10016" actId="20577"/>
          <ac:spMkLst>
            <pc:docMk/>
            <pc:sldMk cId="2926962250" sldId="425"/>
            <ac:spMk id="3" creationId="{4A193EDD-D80A-4FD0-BF77-28E37043791F}"/>
          </ac:spMkLst>
        </pc:spChg>
        <pc:spChg chg="mod">
          <ac:chgData name="Thomas" userId="efe85f2b-33f2-43f1-b114-9958ed12044a" providerId="ADAL" clId="{932796A7-B474-4987-85EB-0FFDBB98AA2B}" dt="2020-09-19T10:42:08.571" v="19226" actId="20577"/>
          <ac:spMkLst>
            <pc:docMk/>
            <pc:sldMk cId="2926962250" sldId="425"/>
            <ac:spMk id="5" creationId="{5E0DFD66-7DA6-4F3B-BE67-C9E8A3BDD3A6}"/>
          </ac:spMkLst>
        </pc:spChg>
        <pc:spChg chg="mod">
          <ac:chgData name="Thomas" userId="efe85f2b-33f2-43f1-b114-9958ed12044a" providerId="ADAL" clId="{932796A7-B474-4987-85EB-0FFDBB98AA2B}" dt="2020-09-19T12:10:14.410" v="23491" actId="27636"/>
          <ac:spMkLst>
            <pc:docMk/>
            <pc:sldMk cId="2926962250" sldId="425"/>
            <ac:spMk id="4098" creationId="{FD3E89DC-20B8-4383-A663-8A36249B9A6C}"/>
          </ac:spMkLst>
        </pc:spChg>
      </pc:sldChg>
      <pc:sldChg chg="modSp new mod modNotesTx">
        <pc:chgData name="Thomas" userId="efe85f2b-33f2-43f1-b114-9958ed12044a" providerId="ADAL" clId="{932796A7-B474-4987-85EB-0FFDBB98AA2B}" dt="2020-09-19T10:28:08.290" v="16921" actId="207"/>
        <pc:sldMkLst>
          <pc:docMk/>
          <pc:sldMk cId="2450127653" sldId="426"/>
        </pc:sldMkLst>
        <pc:spChg chg="mod">
          <ac:chgData name="Thomas" userId="efe85f2b-33f2-43f1-b114-9958ed12044a" providerId="ADAL" clId="{932796A7-B474-4987-85EB-0FFDBB98AA2B}" dt="2020-09-18T17:24:21.621" v="9776" actId="20577"/>
          <ac:spMkLst>
            <pc:docMk/>
            <pc:sldMk cId="2450127653" sldId="426"/>
            <ac:spMk id="2" creationId="{6075851C-6FE3-4760-8F3D-EA841DB0E998}"/>
          </ac:spMkLst>
        </pc:spChg>
        <pc:spChg chg="mod">
          <ac:chgData name="Thomas" userId="efe85f2b-33f2-43f1-b114-9958ed12044a" providerId="ADAL" clId="{932796A7-B474-4987-85EB-0FFDBB98AA2B}" dt="2020-09-19T10:28:08.290" v="16921" actId="207"/>
          <ac:spMkLst>
            <pc:docMk/>
            <pc:sldMk cId="2450127653" sldId="426"/>
            <ac:spMk id="3" creationId="{DE885DB8-0B5D-4755-9682-93CF125992C4}"/>
          </ac:spMkLst>
        </pc:spChg>
      </pc:sldChg>
      <pc:sldChg chg="modSp add mod ord modNotesTx">
        <pc:chgData name="Thomas" userId="efe85f2b-33f2-43f1-b114-9958ed12044a" providerId="ADAL" clId="{932796A7-B474-4987-85EB-0FFDBB98AA2B}" dt="2020-09-19T12:10:19.215" v="23492"/>
        <pc:sldMkLst>
          <pc:docMk/>
          <pc:sldMk cId="495851116" sldId="427"/>
        </pc:sldMkLst>
        <pc:spChg chg="mod">
          <ac:chgData name="Thomas" userId="efe85f2b-33f2-43f1-b114-9958ed12044a" providerId="ADAL" clId="{932796A7-B474-4987-85EB-0FFDBB98AA2B}" dt="2020-09-19T10:30:09.290" v="17067" actId="20577"/>
          <ac:spMkLst>
            <pc:docMk/>
            <pc:sldMk cId="495851116" sldId="427"/>
            <ac:spMk id="2" creationId="{428A208C-9B0E-40B4-9C39-7E1B2B294474}"/>
          </ac:spMkLst>
        </pc:spChg>
        <pc:spChg chg="mod">
          <ac:chgData name="Thomas" userId="efe85f2b-33f2-43f1-b114-9958ed12044a" providerId="ADAL" clId="{932796A7-B474-4987-85EB-0FFDBB98AA2B}" dt="2020-09-18T17:38:13.762" v="11628" actId="20577"/>
          <ac:spMkLst>
            <pc:docMk/>
            <pc:sldMk cId="495851116" sldId="427"/>
            <ac:spMk id="3" creationId="{4A193EDD-D80A-4FD0-BF77-28E37043791F}"/>
          </ac:spMkLst>
        </pc:spChg>
        <pc:spChg chg="mod">
          <ac:chgData name="Thomas" userId="efe85f2b-33f2-43f1-b114-9958ed12044a" providerId="ADAL" clId="{932796A7-B474-4987-85EB-0FFDBB98AA2B}" dt="2020-09-19T10:42:12.953" v="19229" actId="20577"/>
          <ac:spMkLst>
            <pc:docMk/>
            <pc:sldMk cId="495851116" sldId="427"/>
            <ac:spMk id="5" creationId="{5E0DFD66-7DA6-4F3B-BE67-C9E8A3BDD3A6}"/>
          </ac:spMkLst>
        </pc:spChg>
        <pc:spChg chg="mod">
          <ac:chgData name="Thomas" userId="efe85f2b-33f2-43f1-b114-9958ed12044a" providerId="ADAL" clId="{932796A7-B474-4987-85EB-0FFDBB98AA2B}" dt="2020-09-19T12:10:19.215" v="23492"/>
          <ac:spMkLst>
            <pc:docMk/>
            <pc:sldMk cId="495851116" sldId="427"/>
            <ac:spMk id="4098" creationId="{FD3E89DC-20B8-4383-A663-8A36249B9A6C}"/>
          </ac:spMkLst>
        </pc:spChg>
      </pc:sldChg>
      <pc:sldChg chg="addSp delSp modSp add mod ord modNotesTx">
        <pc:chgData name="Thomas" userId="efe85f2b-33f2-43f1-b114-9958ed12044a" providerId="ADAL" clId="{932796A7-B474-4987-85EB-0FFDBB98AA2B}" dt="2020-09-19T12:10:22.532" v="23493"/>
        <pc:sldMkLst>
          <pc:docMk/>
          <pc:sldMk cId="1731800620" sldId="428"/>
        </pc:sldMkLst>
        <pc:spChg chg="mod">
          <ac:chgData name="Thomas" userId="efe85f2b-33f2-43f1-b114-9958ed12044a" providerId="ADAL" clId="{932796A7-B474-4987-85EB-0FFDBB98AA2B}" dt="2020-09-19T10:37:08.873" v="18394" actId="20577"/>
          <ac:spMkLst>
            <pc:docMk/>
            <pc:sldMk cId="1731800620" sldId="428"/>
            <ac:spMk id="2" creationId="{428A208C-9B0E-40B4-9C39-7E1B2B294474}"/>
          </ac:spMkLst>
        </pc:spChg>
        <pc:spChg chg="mod">
          <ac:chgData name="Thomas" userId="efe85f2b-33f2-43f1-b114-9958ed12044a" providerId="ADAL" clId="{932796A7-B474-4987-85EB-0FFDBB98AA2B}" dt="2020-09-18T17:38:16.913" v="11630" actId="20577"/>
          <ac:spMkLst>
            <pc:docMk/>
            <pc:sldMk cId="1731800620" sldId="428"/>
            <ac:spMk id="3" creationId="{4A193EDD-D80A-4FD0-BF77-28E37043791F}"/>
          </ac:spMkLst>
        </pc:spChg>
        <pc:spChg chg="mod">
          <ac:chgData name="Thomas" userId="efe85f2b-33f2-43f1-b114-9958ed12044a" providerId="ADAL" clId="{932796A7-B474-4987-85EB-0FFDBB98AA2B}" dt="2020-09-19T10:42:04.962" v="19225" actId="20577"/>
          <ac:spMkLst>
            <pc:docMk/>
            <pc:sldMk cId="1731800620" sldId="428"/>
            <ac:spMk id="5" creationId="{5E0DFD66-7DA6-4F3B-BE67-C9E8A3BDD3A6}"/>
          </ac:spMkLst>
        </pc:spChg>
        <pc:spChg chg="add del mod">
          <ac:chgData name="Thomas" userId="efe85f2b-33f2-43f1-b114-9958ed12044a" providerId="ADAL" clId="{932796A7-B474-4987-85EB-0FFDBB98AA2B}" dt="2020-09-19T10:36:41.224" v="18383" actId="478"/>
          <ac:spMkLst>
            <pc:docMk/>
            <pc:sldMk cId="1731800620" sldId="428"/>
            <ac:spMk id="6" creationId="{114A97A6-86CE-46EF-A8D7-3B4FCE4A1AA2}"/>
          </ac:spMkLst>
        </pc:spChg>
        <pc:spChg chg="add mod">
          <ac:chgData name="Thomas" userId="efe85f2b-33f2-43f1-b114-9958ed12044a" providerId="ADAL" clId="{932796A7-B474-4987-85EB-0FFDBB98AA2B}" dt="2020-09-19T10:42:24.244" v="19230" actId="20577"/>
          <ac:spMkLst>
            <pc:docMk/>
            <pc:sldMk cId="1731800620" sldId="428"/>
            <ac:spMk id="8" creationId="{CB05FE9D-407E-4F73-8695-6241FA297CFF}"/>
          </ac:spMkLst>
        </pc:spChg>
        <pc:spChg chg="mod">
          <ac:chgData name="Thomas" userId="efe85f2b-33f2-43f1-b114-9958ed12044a" providerId="ADAL" clId="{932796A7-B474-4987-85EB-0FFDBB98AA2B}" dt="2020-09-19T12:10:22.532" v="23493"/>
          <ac:spMkLst>
            <pc:docMk/>
            <pc:sldMk cId="1731800620" sldId="428"/>
            <ac:spMk id="4098" creationId="{FD3E89DC-20B8-4383-A663-8A36249B9A6C}"/>
          </ac:spMkLst>
        </pc:spChg>
      </pc:sldChg>
      <pc:sldChg chg="addSp modSp add mod modNotesTx">
        <pc:chgData name="Thomas" userId="efe85f2b-33f2-43f1-b114-9958ed12044a" providerId="ADAL" clId="{932796A7-B474-4987-85EB-0FFDBB98AA2B}" dt="2020-09-19T11:15:15.943" v="23029" actId="20577"/>
        <pc:sldMkLst>
          <pc:docMk/>
          <pc:sldMk cId="3012793218" sldId="429"/>
        </pc:sldMkLst>
        <pc:spChg chg="mod">
          <ac:chgData name="Thomas" userId="efe85f2b-33f2-43f1-b114-9958ed12044a" providerId="ADAL" clId="{932796A7-B474-4987-85EB-0FFDBB98AA2B}" dt="2020-09-19T09:58:51.788" v="14724" actId="20577"/>
          <ac:spMkLst>
            <pc:docMk/>
            <pc:sldMk cId="3012793218" sldId="429"/>
            <ac:spMk id="3" creationId="{40371305-2A33-493F-828F-E2EDA8603F93}"/>
          </ac:spMkLst>
        </pc:spChg>
        <pc:spChg chg="add mod">
          <ac:chgData name="Thomas" userId="efe85f2b-33f2-43f1-b114-9958ed12044a" providerId="ADAL" clId="{932796A7-B474-4987-85EB-0FFDBB98AA2B}" dt="2020-09-19T09:55:01.849" v="14051" actId="1076"/>
          <ac:spMkLst>
            <pc:docMk/>
            <pc:sldMk cId="3012793218" sldId="429"/>
            <ac:spMk id="4" creationId="{9DD1F0E7-DAFA-48C9-B4B9-A4CF9E214139}"/>
          </ac:spMkLst>
        </pc:spChg>
      </pc:sldChg>
      <pc:sldChg chg="modSp add mod modNotesTx">
        <pc:chgData name="Thomas" userId="efe85f2b-33f2-43f1-b114-9958ed12044a" providerId="ADAL" clId="{932796A7-B474-4987-85EB-0FFDBB98AA2B}" dt="2020-09-19T12:10:37.526" v="23517" actId="20577"/>
        <pc:sldMkLst>
          <pc:docMk/>
          <pc:sldMk cId="994534626" sldId="430"/>
        </pc:sldMkLst>
        <pc:spChg chg="mod">
          <ac:chgData name="Thomas" userId="efe85f2b-33f2-43f1-b114-9958ed12044a" providerId="ADAL" clId="{932796A7-B474-4987-85EB-0FFDBB98AA2B}" dt="2020-09-19T10:08:02.474" v="15239" actId="20577"/>
          <ac:spMkLst>
            <pc:docMk/>
            <pc:sldMk cId="994534626" sldId="430"/>
            <ac:spMk id="2" creationId="{6075851C-6FE3-4760-8F3D-EA841DB0E998}"/>
          </ac:spMkLst>
        </pc:spChg>
        <pc:spChg chg="mod">
          <ac:chgData name="Thomas" userId="efe85f2b-33f2-43f1-b114-9958ed12044a" providerId="ADAL" clId="{932796A7-B474-4987-85EB-0FFDBB98AA2B}" dt="2020-09-19T12:10:37.526" v="23517" actId="20577"/>
          <ac:spMkLst>
            <pc:docMk/>
            <pc:sldMk cId="994534626" sldId="430"/>
            <ac:spMk id="3" creationId="{DE885DB8-0B5D-4755-9682-93CF125992C4}"/>
          </ac:spMkLst>
        </pc:spChg>
      </pc:sldChg>
      <pc:sldChg chg="modSp add modNotesTx">
        <pc:chgData name="Thomas" userId="efe85f2b-33f2-43f1-b114-9958ed12044a" providerId="ADAL" clId="{932796A7-B474-4987-85EB-0FFDBB98AA2B}" dt="2020-09-19T10:30:52.457" v="17220" actId="113"/>
        <pc:sldMkLst>
          <pc:docMk/>
          <pc:sldMk cId="3361637372" sldId="431"/>
        </pc:sldMkLst>
        <pc:spChg chg="mod">
          <ac:chgData name="Thomas" userId="efe85f2b-33f2-43f1-b114-9958ed12044a" providerId="ADAL" clId="{932796A7-B474-4987-85EB-0FFDBB98AA2B}" dt="2020-09-19T10:30:52.457" v="17220" actId="113"/>
          <ac:spMkLst>
            <pc:docMk/>
            <pc:sldMk cId="3361637372" sldId="431"/>
            <ac:spMk id="3" creationId="{DE885DB8-0B5D-4755-9682-93CF125992C4}"/>
          </ac:spMkLst>
        </pc:spChg>
      </pc:sldChg>
      <pc:sldChg chg="addSp delSp modSp add mod modNotesTx">
        <pc:chgData name="Thomas" userId="efe85f2b-33f2-43f1-b114-9958ed12044a" providerId="ADAL" clId="{932796A7-B474-4987-85EB-0FFDBB98AA2B}" dt="2020-09-19T11:06:56.806" v="22950" actId="20577"/>
        <pc:sldMkLst>
          <pc:docMk/>
          <pc:sldMk cId="4116661574" sldId="432"/>
        </pc:sldMkLst>
        <pc:spChg chg="mod">
          <ac:chgData name="Thomas" userId="efe85f2b-33f2-43f1-b114-9958ed12044a" providerId="ADAL" clId="{932796A7-B474-4987-85EB-0FFDBB98AA2B}" dt="2020-09-19T11:04:33.824" v="22204" actId="20577"/>
          <ac:spMkLst>
            <pc:docMk/>
            <pc:sldMk cId="4116661574" sldId="432"/>
            <ac:spMk id="2" creationId="{428A208C-9B0E-40B4-9C39-7E1B2B294474}"/>
          </ac:spMkLst>
        </pc:spChg>
        <pc:spChg chg="mod">
          <ac:chgData name="Thomas" userId="efe85f2b-33f2-43f1-b114-9958ed12044a" providerId="ADAL" clId="{932796A7-B474-4987-85EB-0FFDBB98AA2B}" dt="2020-09-19T11:01:57.742" v="22173" actId="20577"/>
          <ac:spMkLst>
            <pc:docMk/>
            <pc:sldMk cId="4116661574" sldId="432"/>
            <ac:spMk id="5" creationId="{5E0DFD66-7DA6-4F3B-BE67-C9E8A3BDD3A6}"/>
          </ac:spMkLst>
        </pc:spChg>
        <pc:spChg chg="add del mod">
          <ac:chgData name="Thomas" userId="efe85f2b-33f2-43f1-b114-9958ed12044a" providerId="ADAL" clId="{932796A7-B474-4987-85EB-0FFDBB98AA2B}" dt="2020-09-19T11:03:55.361" v="22192" actId="478"/>
          <ac:spMkLst>
            <pc:docMk/>
            <pc:sldMk cId="4116661574" sldId="432"/>
            <ac:spMk id="8" creationId="{9259AF33-39F7-4348-919A-5CD759180DA4}"/>
          </ac:spMkLst>
        </pc:spChg>
        <pc:picChg chg="add del mod">
          <ac:chgData name="Thomas" userId="efe85f2b-33f2-43f1-b114-9958ed12044a" providerId="ADAL" clId="{932796A7-B474-4987-85EB-0FFDBB98AA2B}" dt="2020-09-19T11:04:01.182" v="22193" actId="478"/>
          <ac:picMkLst>
            <pc:docMk/>
            <pc:sldMk cId="4116661574" sldId="432"/>
            <ac:picMk id="6" creationId="{1AB1DC22-B7F4-4909-9734-AC75BFBEF251}"/>
          </ac:picMkLst>
        </pc:picChg>
      </pc:sldChg>
      <pc:sldMasterChg chg="delSldLayout">
        <pc:chgData name="Thomas" userId="efe85f2b-33f2-43f1-b114-9958ed12044a" providerId="ADAL" clId="{932796A7-B474-4987-85EB-0FFDBB98AA2B}" dt="2020-09-19T10:00:04.606" v="14768" actId="47"/>
        <pc:sldMasterMkLst>
          <pc:docMk/>
          <pc:sldMasterMk cId="1672527130" sldId="2147483660"/>
        </pc:sldMasterMkLst>
        <pc:sldLayoutChg chg="del">
          <pc:chgData name="Thomas" userId="efe85f2b-33f2-43f1-b114-9958ed12044a" providerId="ADAL" clId="{932796A7-B474-4987-85EB-0FFDBB98AA2B}" dt="2020-09-19T10:00:04.606" v="14768" actId="47"/>
          <pc:sldLayoutMkLst>
            <pc:docMk/>
            <pc:sldMasterMk cId="1672527130" sldId="2147483660"/>
            <pc:sldLayoutMk cId="363645873" sldId="2147483688"/>
          </pc:sldLayoutMkLst>
        </pc:sldLayoutChg>
        <pc:sldLayoutChg chg="del">
          <pc:chgData name="Thomas" userId="efe85f2b-33f2-43f1-b114-9958ed12044a" providerId="ADAL" clId="{932796A7-B474-4987-85EB-0FFDBB98AA2B}" dt="2020-09-19T10:00:04.606" v="14768" actId="47"/>
          <pc:sldLayoutMkLst>
            <pc:docMk/>
            <pc:sldMasterMk cId="1672527130" sldId="2147483660"/>
            <pc:sldLayoutMk cId="4193283573" sldId="2147483701"/>
          </pc:sldLayoutMkLst>
        </pc:sldLayoutChg>
      </pc:sldMasterChg>
    </pc:docChg>
  </pc:docChgLst>
  <pc:docChgLst>
    <pc:chgData name="Thomas" userId="efe85f2b-33f2-43f1-b114-9958ed12044a" providerId="ADAL" clId="{1941B445-5D3E-4F70-A1C6-AA663623A954}"/>
    <pc:docChg chg="custSel addSld delSld modSld">
      <pc:chgData name="Thomas" userId="efe85f2b-33f2-43f1-b114-9958ed12044a" providerId="ADAL" clId="{1941B445-5D3E-4F70-A1C6-AA663623A954}" dt="2020-09-16T09:53:11.091" v="31" actId="27636"/>
      <pc:docMkLst>
        <pc:docMk/>
      </pc:docMkLst>
      <pc:sldChg chg="del">
        <pc:chgData name="Thomas" userId="efe85f2b-33f2-43f1-b114-9958ed12044a" providerId="ADAL" clId="{1941B445-5D3E-4F70-A1C6-AA663623A954}" dt="2020-09-16T09:52:08.578" v="26" actId="47"/>
        <pc:sldMkLst>
          <pc:docMk/>
          <pc:sldMk cId="0" sldId="260"/>
        </pc:sldMkLst>
      </pc:sldChg>
      <pc:sldChg chg="del">
        <pc:chgData name="Thomas" userId="efe85f2b-33f2-43f1-b114-9958ed12044a" providerId="ADAL" clId="{1941B445-5D3E-4F70-A1C6-AA663623A954}" dt="2020-09-16T09:52:08.578" v="26" actId="47"/>
        <pc:sldMkLst>
          <pc:docMk/>
          <pc:sldMk cId="0" sldId="262"/>
        </pc:sldMkLst>
      </pc:sldChg>
      <pc:sldChg chg="del">
        <pc:chgData name="Thomas" userId="efe85f2b-33f2-43f1-b114-9958ed12044a" providerId="ADAL" clId="{1941B445-5D3E-4F70-A1C6-AA663623A954}" dt="2020-09-16T09:52:08.578" v="26" actId="47"/>
        <pc:sldMkLst>
          <pc:docMk/>
          <pc:sldMk cId="0" sldId="263"/>
        </pc:sldMkLst>
      </pc:sldChg>
      <pc:sldChg chg="del">
        <pc:chgData name="Thomas" userId="efe85f2b-33f2-43f1-b114-9958ed12044a" providerId="ADAL" clId="{1941B445-5D3E-4F70-A1C6-AA663623A954}" dt="2020-09-16T09:52:08.578" v="26" actId="47"/>
        <pc:sldMkLst>
          <pc:docMk/>
          <pc:sldMk cId="0" sldId="264"/>
        </pc:sldMkLst>
      </pc:sldChg>
      <pc:sldChg chg="del">
        <pc:chgData name="Thomas" userId="efe85f2b-33f2-43f1-b114-9958ed12044a" providerId="ADAL" clId="{1941B445-5D3E-4F70-A1C6-AA663623A954}" dt="2020-09-16T09:52:08.578" v="26" actId="47"/>
        <pc:sldMkLst>
          <pc:docMk/>
          <pc:sldMk cId="0" sldId="285"/>
        </pc:sldMkLst>
      </pc:sldChg>
      <pc:sldChg chg="del">
        <pc:chgData name="Thomas" userId="efe85f2b-33f2-43f1-b114-9958ed12044a" providerId="ADAL" clId="{1941B445-5D3E-4F70-A1C6-AA663623A954}" dt="2020-09-16T09:52:08.578" v="26" actId="47"/>
        <pc:sldMkLst>
          <pc:docMk/>
          <pc:sldMk cId="0" sldId="286"/>
        </pc:sldMkLst>
      </pc:sldChg>
      <pc:sldChg chg="del">
        <pc:chgData name="Thomas" userId="efe85f2b-33f2-43f1-b114-9958ed12044a" providerId="ADAL" clId="{1941B445-5D3E-4F70-A1C6-AA663623A954}" dt="2020-09-16T09:52:08.578" v="26" actId="47"/>
        <pc:sldMkLst>
          <pc:docMk/>
          <pc:sldMk cId="0" sldId="287"/>
        </pc:sldMkLst>
      </pc:sldChg>
      <pc:sldChg chg="del">
        <pc:chgData name="Thomas" userId="efe85f2b-33f2-43f1-b114-9958ed12044a" providerId="ADAL" clId="{1941B445-5D3E-4F70-A1C6-AA663623A954}" dt="2020-09-16T09:52:08.578" v="26" actId="47"/>
        <pc:sldMkLst>
          <pc:docMk/>
          <pc:sldMk cId="0" sldId="288"/>
        </pc:sldMkLst>
      </pc:sldChg>
      <pc:sldChg chg="del">
        <pc:chgData name="Thomas" userId="efe85f2b-33f2-43f1-b114-9958ed12044a" providerId="ADAL" clId="{1941B445-5D3E-4F70-A1C6-AA663623A954}" dt="2020-09-16T09:52:08.578" v="26" actId="47"/>
        <pc:sldMkLst>
          <pc:docMk/>
          <pc:sldMk cId="0" sldId="289"/>
        </pc:sldMkLst>
      </pc:sldChg>
      <pc:sldChg chg="del">
        <pc:chgData name="Thomas" userId="efe85f2b-33f2-43f1-b114-9958ed12044a" providerId="ADAL" clId="{1941B445-5D3E-4F70-A1C6-AA663623A954}" dt="2020-09-16T09:52:08.578" v="26" actId="47"/>
        <pc:sldMkLst>
          <pc:docMk/>
          <pc:sldMk cId="0" sldId="290"/>
        </pc:sldMkLst>
      </pc:sldChg>
      <pc:sldChg chg="del">
        <pc:chgData name="Thomas" userId="efe85f2b-33f2-43f1-b114-9958ed12044a" providerId="ADAL" clId="{1941B445-5D3E-4F70-A1C6-AA663623A954}" dt="2020-09-16T09:52:08.578" v="26" actId="47"/>
        <pc:sldMkLst>
          <pc:docMk/>
          <pc:sldMk cId="0" sldId="291"/>
        </pc:sldMkLst>
      </pc:sldChg>
      <pc:sldChg chg="del">
        <pc:chgData name="Thomas" userId="efe85f2b-33f2-43f1-b114-9958ed12044a" providerId="ADAL" clId="{1941B445-5D3E-4F70-A1C6-AA663623A954}" dt="2020-09-16T09:52:08.578" v="26" actId="47"/>
        <pc:sldMkLst>
          <pc:docMk/>
          <pc:sldMk cId="0" sldId="297"/>
        </pc:sldMkLst>
      </pc:sldChg>
      <pc:sldChg chg="del">
        <pc:chgData name="Thomas" userId="efe85f2b-33f2-43f1-b114-9958ed12044a" providerId="ADAL" clId="{1941B445-5D3E-4F70-A1C6-AA663623A954}" dt="2020-09-16T09:52:08.578" v="26" actId="47"/>
        <pc:sldMkLst>
          <pc:docMk/>
          <pc:sldMk cId="0" sldId="299"/>
        </pc:sldMkLst>
      </pc:sldChg>
      <pc:sldChg chg="del">
        <pc:chgData name="Thomas" userId="efe85f2b-33f2-43f1-b114-9958ed12044a" providerId="ADAL" clId="{1941B445-5D3E-4F70-A1C6-AA663623A954}" dt="2020-09-16T09:52:08.578" v="26" actId="47"/>
        <pc:sldMkLst>
          <pc:docMk/>
          <pc:sldMk cId="0" sldId="312"/>
        </pc:sldMkLst>
      </pc:sldChg>
      <pc:sldChg chg="del">
        <pc:chgData name="Thomas" userId="efe85f2b-33f2-43f1-b114-9958ed12044a" providerId="ADAL" clId="{1941B445-5D3E-4F70-A1C6-AA663623A954}" dt="2020-09-16T09:52:08.578" v="26" actId="47"/>
        <pc:sldMkLst>
          <pc:docMk/>
          <pc:sldMk cId="0" sldId="313"/>
        </pc:sldMkLst>
      </pc:sldChg>
      <pc:sldChg chg="del">
        <pc:chgData name="Thomas" userId="efe85f2b-33f2-43f1-b114-9958ed12044a" providerId="ADAL" clId="{1941B445-5D3E-4F70-A1C6-AA663623A954}" dt="2020-09-16T09:52:08.578" v="26" actId="47"/>
        <pc:sldMkLst>
          <pc:docMk/>
          <pc:sldMk cId="0" sldId="314"/>
        </pc:sldMkLst>
      </pc:sldChg>
      <pc:sldChg chg="del">
        <pc:chgData name="Thomas" userId="efe85f2b-33f2-43f1-b114-9958ed12044a" providerId="ADAL" clId="{1941B445-5D3E-4F70-A1C6-AA663623A954}" dt="2020-09-16T09:52:08.578" v="26" actId="47"/>
        <pc:sldMkLst>
          <pc:docMk/>
          <pc:sldMk cId="0" sldId="315"/>
        </pc:sldMkLst>
      </pc:sldChg>
      <pc:sldChg chg="del">
        <pc:chgData name="Thomas" userId="efe85f2b-33f2-43f1-b114-9958ed12044a" providerId="ADAL" clId="{1941B445-5D3E-4F70-A1C6-AA663623A954}" dt="2020-09-16T09:52:08.578" v="26" actId="47"/>
        <pc:sldMkLst>
          <pc:docMk/>
          <pc:sldMk cId="0" sldId="317"/>
        </pc:sldMkLst>
      </pc:sldChg>
      <pc:sldChg chg="del">
        <pc:chgData name="Thomas" userId="efe85f2b-33f2-43f1-b114-9958ed12044a" providerId="ADAL" clId="{1941B445-5D3E-4F70-A1C6-AA663623A954}" dt="2020-09-16T09:52:08.578" v="26" actId="47"/>
        <pc:sldMkLst>
          <pc:docMk/>
          <pc:sldMk cId="0" sldId="322"/>
        </pc:sldMkLst>
      </pc:sldChg>
      <pc:sldChg chg="modSp mod modClrScheme chgLayout">
        <pc:chgData name="Thomas" userId="efe85f2b-33f2-43f1-b114-9958ed12044a" providerId="ADAL" clId="{1941B445-5D3E-4F70-A1C6-AA663623A954}" dt="2020-09-16T09:53:11.002" v="30" actId="700"/>
        <pc:sldMkLst>
          <pc:docMk/>
          <pc:sldMk cId="0" sldId="354"/>
        </pc:sldMkLst>
        <pc:spChg chg="mod ord">
          <ac:chgData name="Thomas" userId="efe85f2b-33f2-43f1-b114-9958ed12044a" providerId="ADAL" clId="{1941B445-5D3E-4F70-A1C6-AA663623A954}" dt="2020-09-16T09:53:11.002" v="30" actId="700"/>
          <ac:spMkLst>
            <pc:docMk/>
            <pc:sldMk cId="0" sldId="354"/>
            <ac:spMk id="5122" creationId="{9C90627C-B66D-4F6E-8ABD-BFB8EAE6F766}"/>
          </ac:spMkLst>
        </pc:spChg>
        <pc:spChg chg="mod ord">
          <ac:chgData name="Thomas" userId="efe85f2b-33f2-43f1-b114-9958ed12044a" providerId="ADAL" clId="{1941B445-5D3E-4F70-A1C6-AA663623A954}" dt="2020-09-16T09:53:11.002" v="30" actId="700"/>
          <ac:spMkLst>
            <pc:docMk/>
            <pc:sldMk cId="0" sldId="354"/>
            <ac:spMk id="5123" creationId="{904AD7D0-369B-48F2-BF69-85F585714B42}"/>
          </ac:spMkLst>
        </pc:spChg>
      </pc:sldChg>
      <pc:sldChg chg="modSp del mod modClrScheme chgLayout">
        <pc:chgData name="Thomas" userId="efe85f2b-33f2-43f1-b114-9958ed12044a" providerId="ADAL" clId="{1941B445-5D3E-4F70-A1C6-AA663623A954}" dt="2020-09-16T09:53:11.002" v="30" actId="700"/>
        <pc:sldMkLst>
          <pc:docMk/>
          <pc:sldMk cId="0" sldId="355"/>
        </pc:sldMkLst>
        <pc:spChg chg="mod ord">
          <ac:chgData name="Thomas" userId="efe85f2b-33f2-43f1-b114-9958ed12044a" providerId="ADAL" clId="{1941B445-5D3E-4F70-A1C6-AA663623A954}" dt="2020-09-16T09:53:11.002" v="30" actId="700"/>
          <ac:spMkLst>
            <pc:docMk/>
            <pc:sldMk cId="0" sldId="355"/>
            <ac:spMk id="6146" creationId="{C8D0B45C-970E-4391-81EB-D2AD40DFB316}"/>
          </ac:spMkLst>
        </pc:spChg>
        <pc:spChg chg="mod ord">
          <ac:chgData name="Thomas" userId="efe85f2b-33f2-43f1-b114-9958ed12044a" providerId="ADAL" clId="{1941B445-5D3E-4F70-A1C6-AA663623A954}" dt="2020-09-16T09:53:11.002" v="30" actId="700"/>
          <ac:spMkLst>
            <pc:docMk/>
            <pc:sldMk cId="0" sldId="355"/>
            <ac:spMk id="6147" creationId="{67C9CE78-1525-4007-860C-42965F623DDF}"/>
          </ac:spMkLst>
        </pc:spChg>
      </pc:sldChg>
      <pc:sldChg chg="modSp mod modClrScheme chgLayout">
        <pc:chgData name="Thomas" userId="efe85f2b-33f2-43f1-b114-9958ed12044a" providerId="ADAL" clId="{1941B445-5D3E-4F70-A1C6-AA663623A954}" dt="2020-09-16T09:53:11.091" v="31" actId="27636"/>
        <pc:sldMkLst>
          <pc:docMk/>
          <pc:sldMk cId="0" sldId="356"/>
        </pc:sldMkLst>
        <pc:spChg chg="mod ord">
          <ac:chgData name="Thomas" userId="efe85f2b-33f2-43f1-b114-9958ed12044a" providerId="ADAL" clId="{1941B445-5D3E-4F70-A1C6-AA663623A954}" dt="2020-09-16T09:53:11.091" v="31" actId="27636"/>
          <ac:spMkLst>
            <pc:docMk/>
            <pc:sldMk cId="0" sldId="356"/>
            <ac:spMk id="7170" creationId="{BE30D55A-C519-418B-B636-0117D3E40753}"/>
          </ac:spMkLst>
        </pc:spChg>
        <pc:spChg chg="mod ord">
          <ac:chgData name="Thomas" userId="efe85f2b-33f2-43f1-b114-9958ed12044a" providerId="ADAL" clId="{1941B445-5D3E-4F70-A1C6-AA663623A954}" dt="2020-09-16T09:53:11.002" v="30" actId="700"/>
          <ac:spMkLst>
            <pc:docMk/>
            <pc:sldMk cId="0" sldId="356"/>
            <ac:spMk id="7171" creationId="{BD74A699-E2BD-4E92-BE36-283234584CC1}"/>
          </ac:spMkLst>
        </pc:spChg>
      </pc:sldChg>
      <pc:sldChg chg="modSp mod modClrScheme chgLayout">
        <pc:chgData name="Thomas" userId="efe85f2b-33f2-43f1-b114-9958ed12044a" providerId="ADAL" clId="{1941B445-5D3E-4F70-A1C6-AA663623A954}" dt="2020-09-16T09:53:11.002" v="30" actId="700"/>
        <pc:sldMkLst>
          <pc:docMk/>
          <pc:sldMk cId="0" sldId="357"/>
        </pc:sldMkLst>
        <pc:spChg chg="mod ord">
          <ac:chgData name="Thomas" userId="efe85f2b-33f2-43f1-b114-9958ed12044a" providerId="ADAL" clId="{1941B445-5D3E-4F70-A1C6-AA663623A954}" dt="2020-09-16T09:53:11.002" v="30" actId="700"/>
          <ac:spMkLst>
            <pc:docMk/>
            <pc:sldMk cId="0" sldId="357"/>
            <ac:spMk id="8194" creationId="{B3D5D716-AE23-4472-A61D-F7E34F0251F9}"/>
          </ac:spMkLst>
        </pc:spChg>
        <pc:spChg chg="mod ord">
          <ac:chgData name="Thomas" userId="efe85f2b-33f2-43f1-b114-9958ed12044a" providerId="ADAL" clId="{1941B445-5D3E-4F70-A1C6-AA663623A954}" dt="2020-09-16T09:53:11.002" v="30" actId="700"/>
          <ac:spMkLst>
            <pc:docMk/>
            <pc:sldMk cId="0" sldId="357"/>
            <ac:spMk id="8195" creationId="{0B4C8307-9EA4-4397-9A90-6AB79125BCAB}"/>
          </ac:spMkLst>
        </pc:spChg>
      </pc:sldChg>
      <pc:sldChg chg="modSp mod modClrScheme chgLayout">
        <pc:chgData name="Thomas" userId="efe85f2b-33f2-43f1-b114-9958ed12044a" providerId="ADAL" clId="{1941B445-5D3E-4F70-A1C6-AA663623A954}" dt="2020-09-16T09:53:11.002" v="30" actId="700"/>
        <pc:sldMkLst>
          <pc:docMk/>
          <pc:sldMk cId="0" sldId="358"/>
        </pc:sldMkLst>
        <pc:spChg chg="mod ord">
          <ac:chgData name="Thomas" userId="efe85f2b-33f2-43f1-b114-9958ed12044a" providerId="ADAL" clId="{1941B445-5D3E-4F70-A1C6-AA663623A954}" dt="2020-09-16T09:53:11.002" v="30" actId="700"/>
          <ac:spMkLst>
            <pc:docMk/>
            <pc:sldMk cId="0" sldId="358"/>
            <ac:spMk id="4098" creationId="{FD3E89DC-20B8-4383-A663-8A36249B9A6C}"/>
          </ac:spMkLst>
        </pc:spChg>
        <pc:spChg chg="mod ord">
          <ac:chgData name="Thomas" userId="efe85f2b-33f2-43f1-b114-9958ed12044a" providerId="ADAL" clId="{1941B445-5D3E-4F70-A1C6-AA663623A954}" dt="2020-09-16T09:53:11.002" v="30" actId="700"/>
          <ac:spMkLst>
            <pc:docMk/>
            <pc:sldMk cId="0" sldId="358"/>
            <ac:spMk id="4099" creationId="{70F149E6-E947-4372-A266-E4F1B97E249C}"/>
          </ac:spMkLst>
        </pc:spChg>
      </pc:sldChg>
      <pc:sldChg chg="modSp mod modClrScheme chgLayout">
        <pc:chgData name="Thomas" userId="efe85f2b-33f2-43f1-b114-9958ed12044a" providerId="ADAL" clId="{1941B445-5D3E-4F70-A1C6-AA663623A954}" dt="2020-09-16T09:53:11.002" v="30" actId="700"/>
        <pc:sldMkLst>
          <pc:docMk/>
          <pc:sldMk cId="0" sldId="359"/>
        </pc:sldMkLst>
        <pc:spChg chg="mod ord">
          <ac:chgData name="Thomas" userId="efe85f2b-33f2-43f1-b114-9958ed12044a" providerId="ADAL" clId="{1941B445-5D3E-4F70-A1C6-AA663623A954}" dt="2020-09-16T09:53:11.002" v="30" actId="700"/>
          <ac:spMkLst>
            <pc:docMk/>
            <pc:sldMk cId="0" sldId="359"/>
            <ac:spMk id="9218" creationId="{1722028F-97FC-41C3-B82F-179D3967D628}"/>
          </ac:spMkLst>
        </pc:spChg>
        <pc:spChg chg="mod ord">
          <ac:chgData name="Thomas" userId="efe85f2b-33f2-43f1-b114-9958ed12044a" providerId="ADAL" clId="{1941B445-5D3E-4F70-A1C6-AA663623A954}" dt="2020-09-16T09:53:11.002" v="30" actId="700"/>
          <ac:spMkLst>
            <pc:docMk/>
            <pc:sldMk cId="0" sldId="359"/>
            <ac:spMk id="9219" creationId="{7FFCFF45-2F9C-4EC1-B2A4-FC829BD965A9}"/>
          </ac:spMkLst>
        </pc:spChg>
      </pc:sldChg>
      <pc:sldChg chg="modSp mod modClrScheme chgLayout">
        <pc:chgData name="Thomas" userId="efe85f2b-33f2-43f1-b114-9958ed12044a" providerId="ADAL" clId="{1941B445-5D3E-4F70-A1C6-AA663623A954}" dt="2020-09-16T09:53:11.002" v="30" actId="700"/>
        <pc:sldMkLst>
          <pc:docMk/>
          <pc:sldMk cId="0" sldId="360"/>
        </pc:sldMkLst>
        <pc:spChg chg="mod ord">
          <ac:chgData name="Thomas" userId="efe85f2b-33f2-43f1-b114-9958ed12044a" providerId="ADAL" clId="{1941B445-5D3E-4F70-A1C6-AA663623A954}" dt="2020-09-16T09:53:11.002" v="30" actId="700"/>
          <ac:spMkLst>
            <pc:docMk/>
            <pc:sldMk cId="0" sldId="360"/>
            <ac:spMk id="3" creationId="{0A94A82D-8716-4CB0-93F5-EA5F36A7EDF3}"/>
          </ac:spMkLst>
        </pc:spChg>
        <pc:spChg chg="mod ord">
          <ac:chgData name="Thomas" userId="efe85f2b-33f2-43f1-b114-9958ed12044a" providerId="ADAL" clId="{1941B445-5D3E-4F70-A1C6-AA663623A954}" dt="2020-09-16T09:53:11.002" v="30" actId="700"/>
          <ac:spMkLst>
            <pc:docMk/>
            <pc:sldMk cId="0" sldId="360"/>
            <ac:spMk id="11266" creationId="{E792990F-5DE2-40B2-BF6B-95C3A2AA13C9}"/>
          </ac:spMkLst>
        </pc:spChg>
      </pc:sldChg>
      <pc:sldChg chg="modSp mod modClrScheme chgLayout">
        <pc:chgData name="Thomas" userId="efe85f2b-33f2-43f1-b114-9958ed12044a" providerId="ADAL" clId="{1941B445-5D3E-4F70-A1C6-AA663623A954}" dt="2020-09-16T09:53:11.002" v="30" actId="700"/>
        <pc:sldMkLst>
          <pc:docMk/>
          <pc:sldMk cId="0" sldId="361"/>
        </pc:sldMkLst>
        <pc:spChg chg="mod ord">
          <ac:chgData name="Thomas" userId="efe85f2b-33f2-43f1-b114-9958ed12044a" providerId="ADAL" clId="{1941B445-5D3E-4F70-A1C6-AA663623A954}" dt="2020-09-16T09:53:11.002" v="30" actId="700"/>
          <ac:spMkLst>
            <pc:docMk/>
            <pc:sldMk cId="0" sldId="361"/>
            <ac:spMk id="12290" creationId="{D43D03A7-C5BE-489B-AFD5-B2EE830850C5}"/>
          </ac:spMkLst>
        </pc:spChg>
        <pc:spChg chg="mod ord">
          <ac:chgData name="Thomas" userId="efe85f2b-33f2-43f1-b114-9958ed12044a" providerId="ADAL" clId="{1941B445-5D3E-4F70-A1C6-AA663623A954}" dt="2020-09-16T09:53:11.002" v="30" actId="700"/>
          <ac:spMkLst>
            <pc:docMk/>
            <pc:sldMk cId="0" sldId="361"/>
            <ac:spMk id="12291" creationId="{6C0EA8E8-1BBE-4DA3-B922-DF5C197070DA}"/>
          </ac:spMkLst>
        </pc:spChg>
      </pc:sldChg>
      <pc:sldChg chg="modSp mod modClrScheme chgLayout">
        <pc:chgData name="Thomas" userId="efe85f2b-33f2-43f1-b114-9958ed12044a" providerId="ADAL" clId="{1941B445-5D3E-4F70-A1C6-AA663623A954}" dt="2020-09-16T09:53:11.002" v="30" actId="700"/>
        <pc:sldMkLst>
          <pc:docMk/>
          <pc:sldMk cId="0" sldId="362"/>
        </pc:sldMkLst>
        <pc:spChg chg="mod ord">
          <ac:chgData name="Thomas" userId="efe85f2b-33f2-43f1-b114-9958ed12044a" providerId="ADAL" clId="{1941B445-5D3E-4F70-A1C6-AA663623A954}" dt="2020-09-16T09:53:11.002" v="30" actId="700"/>
          <ac:spMkLst>
            <pc:docMk/>
            <pc:sldMk cId="0" sldId="362"/>
            <ac:spMk id="13314" creationId="{1146A3EC-40AF-4BFF-821F-44423CB9678D}"/>
          </ac:spMkLst>
        </pc:spChg>
        <pc:picChg chg="mod ord">
          <ac:chgData name="Thomas" userId="efe85f2b-33f2-43f1-b114-9958ed12044a" providerId="ADAL" clId="{1941B445-5D3E-4F70-A1C6-AA663623A954}" dt="2020-09-16T09:53:11.002" v="30" actId="700"/>
          <ac:picMkLst>
            <pc:docMk/>
            <pc:sldMk cId="0" sldId="362"/>
            <ac:picMk id="13315" creationId="{A67A8B30-8D37-4343-8CE0-4C08D46038B9}"/>
          </ac:picMkLst>
        </pc:picChg>
      </pc:sldChg>
      <pc:sldChg chg="modSp mod modClrScheme chgLayout">
        <pc:chgData name="Thomas" userId="efe85f2b-33f2-43f1-b114-9958ed12044a" providerId="ADAL" clId="{1941B445-5D3E-4F70-A1C6-AA663623A954}" dt="2020-09-16T09:53:11.002" v="30" actId="700"/>
        <pc:sldMkLst>
          <pc:docMk/>
          <pc:sldMk cId="0" sldId="363"/>
        </pc:sldMkLst>
        <pc:spChg chg="mod ord">
          <ac:chgData name="Thomas" userId="efe85f2b-33f2-43f1-b114-9958ed12044a" providerId="ADAL" clId="{1941B445-5D3E-4F70-A1C6-AA663623A954}" dt="2020-09-16T09:53:11.002" v="30" actId="700"/>
          <ac:spMkLst>
            <pc:docMk/>
            <pc:sldMk cId="0" sldId="363"/>
            <ac:spMk id="14338" creationId="{4BE60D87-F395-455F-A98A-CDC29E1A1C8F}"/>
          </ac:spMkLst>
        </pc:spChg>
        <pc:spChg chg="mod ord">
          <ac:chgData name="Thomas" userId="efe85f2b-33f2-43f1-b114-9958ed12044a" providerId="ADAL" clId="{1941B445-5D3E-4F70-A1C6-AA663623A954}" dt="2020-09-16T09:53:11.002" v="30" actId="700"/>
          <ac:spMkLst>
            <pc:docMk/>
            <pc:sldMk cId="0" sldId="363"/>
            <ac:spMk id="14339" creationId="{4B4BC216-8D07-4817-BFB4-D69717569ACB}"/>
          </ac:spMkLst>
        </pc:spChg>
      </pc:sldChg>
      <pc:sldChg chg="modSp mod modClrScheme chgLayout">
        <pc:chgData name="Thomas" userId="efe85f2b-33f2-43f1-b114-9958ed12044a" providerId="ADAL" clId="{1941B445-5D3E-4F70-A1C6-AA663623A954}" dt="2020-09-16T09:53:11.002" v="30" actId="700"/>
        <pc:sldMkLst>
          <pc:docMk/>
          <pc:sldMk cId="0" sldId="388"/>
        </pc:sldMkLst>
        <pc:spChg chg="mod ord">
          <ac:chgData name="Thomas" userId="efe85f2b-33f2-43f1-b114-9958ed12044a" providerId="ADAL" clId="{1941B445-5D3E-4F70-A1C6-AA663623A954}" dt="2020-09-16T09:53:11.002" v="30" actId="700"/>
          <ac:spMkLst>
            <pc:docMk/>
            <pc:sldMk cId="0" sldId="388"/>
            <ac:spMk id="10242" creationId="{7D2E2D15-ABCF-4E1C-8263-3D8CC3D62393}"/>
          </ac:spMkLst>
        </pc:spChg>
        <pc:spChg chg="mod ord">
          <ac:chgData name="Thomas" userId="efe85f2b-33f2-43f1-b114-9958ed12044a" providerId="ADAL" clId="{1941B445-5D3E-4F70-A1C6-AA663623A954}" dt="2020-09-16T09:53:11.002" v="30" actId="700"/>
          <ac:spMkLst>
            <pc:docMk/>
            <pc:sldMk cId="0" sldId="388"/>
            <ac:spMk id="10243" creationId="{084C04BD-CCE2-47A0-87B8-DA6B796A1A26}"/>
          </ac:spMkLst>
        </pc:spChg>
      </pc:sldChg>
      <pc:sldChg chg="modSp mod modClrScheme chgLayout">
        <pc:chgData name="Thomas" userId="efe85f2b-33f2-43f1-b114-9958ed12044a" providerId="ADAL" clId="{1941B445-5D3E-4F70-A1C6-AA663623A954}" dt="2020-09-16T09:53:11.002" v="30" actId="700"/>
        <pc:sldMkLst>
          <pc:docMk/>
          <pc:sldMk cId="0" sldId="389"/>
        </pc:sldMkLst>
        <pc:spChg chg="mod ord">
          <ac:chgData name="Thomas" userId="efe85f2b-33f2-43f1-b114-9958ed12044a" providerId="ADAL" clId="{1941B445-5D3E-4F70-A1C6-AA663623A954}" dt="2020-09-16T09:53:11.002" v="30" actId="700"/>
          <ac:spMkLst>
            <pc:docMk/>
            <pc:sldMk cId="0" sldId="389"/>
            <ac:spMk id="16386" creationId="{D095DC5E-9159-4C54-BB2C-F73C18891A3E}"/>
          </ac:spMkLst>
        </pc:spChg>
        <pc:spChg chg="mod ord">
          <ac:chgData name="Thomas" userId="efe85f2b-33f2-43f1-b114-9958ed12044a" providerId="ADAL" clId="{1941B445-5D3E-4F70-A1C6-AA663623A954}" dt="2020-09-16T09:53:11.002" v="30" actId="700"/>
          <ac:spMkLst>
            <pc:docMk/>
            <pc:sldMk cId="0" sldId="389"/>
            <ac:spMk id="16387" creationId="{D3FE7EA6-C381-4FA3-9DB9-D544BB697510}"/>
          </ac:spMkLst>
        </pc:spChg>
      </pc:sldChg>
      <pc:sldChg chg="modSp mod">
        <pc:chgData name="Thomas" userId="efe85f2b-33f2-43f1-b114-9958ed12044a" providerId="ADAL" clId="{1941B445-5D3E-4F70-A1C6-AA663623A954}" dt="2020-09-16T09:52:02.652" v="25" actId="20577"/>
        <pc:sldMkLst>
          <pc:docMk/>
          <pc:sldMk cId="3409162998" sldId="417"/>
        </pc:sldMkLst>
        <pc:spChg chg="mod">
          <ac:chgData name="Thomas" userId="efe85f2b-33f2-43f1-b114-9958ed12044a" providerId="ADAL" clId="{1941B445-5D3E-4F70-A1C6-AA663623A954}" dt="2020-09-16T09:52:02.652" v="25" actId="20577"/>
          <ac:spMkLst>
            <pc:docMk/>
            <pc:sldMk cId="3409162998" sldId="417"/>
            <ac:spMk id="3" creationId="{F1282A90-CC7F-4E96-957F-F210CA3B5DEA}"/>
          </ac:spMkLst>
        </pc:spChg>
      </pc:sldChg>
      <pc:sldChg chg="del">
        <pc:chgData name="Thomas" userId="efe85f2b-33f2-43f1-b114-9958ed12044a" providerId="ADAL" clId="{1941B445-5D3E-4F70-A1C6-AA663623A954}" dt="2020-09-16T09:52:10.346" v="27" actId="47"/>
        <pc:sldMkLst>
          <pc:docMk/>
          <pc:sldMk cId="1396391750" sldId="418"/>
        </pc:sldMkLst>
      </pc:sldChg>
      <pc:sldChg chg="add">
        <pc:chgData name="Thomas" userId="efe85f2b-33f2-43f1-b114-9958ed12044a" providerId="ADAL" clId="{1941B445-5D3E-4F70-A1C6-AA663623A954}" dt="2020-09-16T09:52:11.266" v="28" actId="2890"/>
        <pc:sldMkLst>
          <pc:docMk/>
          <pc:sldMk cId="3427530719" sldId="418"/>
        </pc:sldMkLst>
      </pc:sldChg>
    </pc:docChg>
  </pc:docChgLst>
  <pc:docChgLst>
    <pc:chgData name="Alessandro Amantini" userId="f9ce7c56f67eca1f" providerId="LiveId" clId="{BC933784-0FCD-4755-917D-3CB4A73B49B2}"/>
    <pc:docChg chg="modSld">
      <pc:chgData name="Alessandro Amantini" userId="f9ce7c56f67eca1f" providerId="LiveId" clId="{BC933784-0FCD-4755-917D-3CB4A73B49B2}" dt="2020-10-25T16:38:09.047" v="2" actId="6549"/>
      <pc:docMkLst>
        <pc:docMk/>
      </pc:docMkLst>
      <pc:sldChg chg="modNotesTx">
        <pc:chgData name="Alessandro Amantini" userId="f9ce7c56f67eca1f" providerId="LiveId" clId="{BC933784-0FCD-4755-917D-3CB4A73B49B2}" dt="2020-10-25T16:38:09.047" v="2" actId="6549"/>
        <pc:sldMkLst>
          <pc:docMk/>
          <pc:sldMk cId="3606452458" sldId="4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chapter on Optimal Planning and more specifically how we can try a different approach to planning by exploring it as a satisfiability problem.</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most commonly used invariants that we will see today but also in later sessions in this module is a mutual exclusion or mutex relationship. </a:t>
            </a:r>
          </a:p>
          <a:p>
            <a:r>
              <a:rPr lang="en-GB" dirty="0"/>
              <a:t>This is an invariant over a set of propositions where only proposition can be true at any given point of time.  Hence if we return to my example from earlier, being at the university and being at home is a mutex.  Because only one of those two propositions will be true in any given state.</a:t>
            </a:r>
          </a:p>
          <a:p>
            <a:endParaRPr lang="en-GB" dirty="0"/>
          </a:p>
          <a:p>
            <a:r>
              <a:rPr lang="en-GB" dirty="0"/>
              <a:t>Now this can extend out to sets of literals, and we can express that any subset is also going to be mutex.</a:t>
            </a:r>
          </a:p>
          <a:p>
            <a:r>
              <a:rPr lang="en-GB" dirty="0"/>
              <a:t>To help give this some clarification, let’s take a closer look at the </a:t>
            </a:r>
            <a:r>
              <a:rPr lang="en-GB" dirty="0" err="1"/>
              <a:t>blocksworld</a:t>
            </a:r>
            <a:r>
              <a:rPr lang="en-GB" dirty="0"/>
              <a:t> example again and how we could go about expressing that through mutexes.</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430262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simple example is an invariant that states block C is not on block A or is not on block B, meaning that C-on-A and C-on-B cannot hold true at the same time.</a:t>
            </a:r>
          </a:p>
          <a:p>
            <a:r>
              <a:rPr lang="en-GB" dirty="0"/>
              <a:t>This mutex sufficiently describes the phenomena that C cannot be on two different blocks at the same time, but it doesn’t express that C can also be on the table, but we can use mutexes arranged from sets of literals to help us encapsulate these broader relationships.</a:t>
            </a:r>
          </a:p>
          <a:p>
            <a:endParaRPr lang="en-GB" dirty="0"/>
          </a:p>
          <a:p>
            <a:r>
              <a:rPr lang="en-GB" dirty="0"/>
              <a:t>So, if we consider a set of literals, A-on-B, C-on-B and B-clear.  This set is also mutually exclusive.  Why?  Because every possible pairing in this set is also mutex.</a:t>
            </a:r>
          </a:p>
          <a:p>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79609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enumerate all of the unique subsets, we have three combinations:</a:t>
            </a:r>
          </a:p>
          <a:p>
            <a:endParaRPr lang="en-GB" dirty="0"/>
          </a:p>
          <a:p>
            <a:r>
              <a:rPr lang="en-GB" dirty="0"/>
              <a:t>A is on B and C is on B</a:t>
            </a:r>
          </a:p>
          <a:p>
            <a:r>
              <a:rPr lang="en-GB" dirty="0"/>
              <a:t>A is on B and B is clear</a:t>
            </a:r>
          </a:p>
          <a:p>
            <a:r>
              <a:rPr lang="en-GB" dirty="0"/>
              <a:t>C is on B and B is clear.</a:t>
            </a:r>
          </a:p>
          <a:p>
            <a:endParaRPr lang="en-GB" dirty="0"/>
          </a:p>
          <a:p>
            <a:r>
              <a:rPr lang="en-GB" dirty="0"/>
              <a:t>In each case, the pair of propositions is also mutex.  It’s impossible for C to be on B and A to be on B at the same time.</a:t>
            </a:r>
          </a:p>
          <a:p>
            <a:r>
              <a:rPr lang="en-GB" dirty="0"/>
              <a:t>Plus if either A or C are on B, it’s impossible for B to be clear, because, </a:t>
            </a:r>
            <a:r>
              <a:rPr lang="en-GB" dirty="0" err="1"/>
              <a:t>y’know</a:t>
            </a:r>
            <a:r>
              <a:rPr lang="en-GB" dirty="0"/>
              <a:t>, there’s something sitting  on top of it.</a:t>
            </a:r>
          </a:p>
          <a:p>
            <a:endParaRPr lang="en-GB" dirty="0"/>
          </a:p>
          <a:p>
            <a:r>
              <a:rPr lang="en-GB" dirty="0"/>
              <a:t>So, if we were to consider these mutex relationships, how does we begin to encode this in a more succinct way?</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3313973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given we have these relationships, we can begin to encode this information in a different way for a planning problem.  This approach, known as finite-domain state variables, sounds quite complicated, but once we see it in an example it will make a lot more sense.</a:t>
            </a:r>
          </a:p>
          <a:p>
            <a:endParaRPr lang="en-GB" dirty="0"/>
          </a:p>
          <a:p>
            <a:r>
              <a:rPr lang="en-GB" dirty="0"/>
              <a:t>In essence, we are going to create variables that we assign, much like before, but this time we express the range of possible values that can be assigned to them.  By having this domain, we can reduce the possible assignments and keep the overall state space much tighter.</a:t>
            </a:r>
          </a:p>
          <a:p>
            <a:endParaRPr lang="en-GB" dirty="0"/>
          </a:p>
          <a:p>
            <a:r>
              <a:rPr lang="en-GB" dirty="0"/>
              <a:t>Ultimately, one state is then an assign of all variables in the state to a value within their respective domains.</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221718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simple example of this would be to have a variable that encapsulates what block is underneath block A.</a:t>
            </a:r>
          </a:p>
          <a:p>
            <a:r>
              <a:rPr lang="en-GB" dirty="0"/>
              <a:t>The domain for this variable, would then be either the block B or C, or nothing, there’s no block underneath it.</a:t>
            </a:r>
          </a:p>
          <a:p>
            <a:r>
              <a:rPr lang="en-GB" dirty="0"/>
              <a:t>This encoding allows us to say either B-on-A, C-on-A or A-on-table, but instead of three different propositions that we need to ensure don’t contradict one another, we now have one variable that expresses all of this information really succinctly and prevents the mutex situations from occurring.</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734094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So what if we were to try and encode the same </a:t>
            </a:r>
            <a:r>
              <a:rPr lang="en-GB" dirty="0" err="1"/>
              <a:t>BlocksWorld</a:t>
            </a:r>
            <a:r>
              <a:rPr lang="en-GB" dirty="0"/>
              <a:t> encoding, but this time, we can encapsulate the information in a different way.  </a:t>
            </a:r>
          </a:p>
          <a:p>
            <a:pPr marL="0" indent="0">
              <a:buFontTx/>
              <a:buNone/>
            </a:pPr>
            <a:r>
              <a:rPr lang="en-GB" dirty="0"/>
              <a:t>Let’s try and use these finite domain state </a:t>
            </a:r>
            <a:r>
              <a:rPr lang="en-GB" dirty="0" err="1"/>
              <a:t>variabls</a:t>
            </a:r>
            <a:r>
              <a:rPr lang="en-GB" dirty="0"/>
              <a:t>, which express what block can be underneath another block.  Now there are some issues here, given that we do not successfully encapsulate whether the blocks are clear to put anything atop them, but let’s just consider for a moment how big this state space is.</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3357472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If we return to our naïve calculations from before, there are only 27 possible combinations here.   This already a massive improvement.  We’re removing so much complexity from the state space by capturing all of the critical information about the problem in a way that is much more computationally tractable to explore.</a:t>
            </a:r>
          </a:p>
          <a:p>
            <a:pPr marL="0" indent="0">
              <a:buFontTx/>
              <a:buNone/>
            </a:pPr>
            <a:endParaRPr lang="en-GB" dirty="0"/>
          </a:p>
          <a:p>
            <a:pPr marL="0" indent="0">
              <a:buFontTx/>
              <a:buNone/>
            </a:pPr>
            <a:r>
              <a:rPr lang="en-GB" dirty="0"/>
              <a:t>But as I mentioned, this isn’t complete: given this does not successfully encapsulate whether a block is clear or not.  Now, we could infer this by checking each relation to see if for a given block X, the variable assigned in one of these relations is X.  That would tell us it is beneath something else.  But still, this doesn’t help accurately model the state, so let’s try adding a different formalism to the problem that will capture this information.</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689533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a:t>If we establish a different encoding, where we also model all of the blocks that are above A, B and C, we have successfully encapsulated all the information about the state that we needed. </a:t>
            </a:r>
          </a:p>
          <a:p>
            <a:pPr marL="0" indent="0">
              <a:buFontTx/>
              <a:buNone/>
            </a:pPr>
            <a:r>
              <a:rPr lang="en-GB" baseline="0" dirty="0"/>
              <a:t>So in this case, above-a, encodes the mutex of {B-on-A, C-on-A and A-clear).</a:t>
            </a:r>
          </a:p>
          <a:p>
            <a:pPr marL="0" indent="0">
              <a:buFontTx/>
              <a:buNone/>
            </a:pPr>
            <a:r>
              <a:rPr lang="en-GB" baseline="0" dirty="0"/>
              <a:t>And as a result, while we have increased the total number of unique configurations from 27 to 216, this is significantly less than the original 4096 states we calculated earlier.</a:t>
            </a:r>
          </a:p>
          <a:p>
            <a:pPr marL="0" indent="0">
              <a:buFontTx/>
              <a:buNone/>
            </a:pPr>
            <a:endParaRPr lang="en-GB" baseline="0" dirty="0"/>
          </a:p>
          <a:p>
            <a:pPr marL="0" indent="0">
              <a:buFontTx/>
              <a:buNone/>
            </a:pPr>
            <a:r>
              <a:rPr lang="en-GB" baseline="0" dirty="0"/>
              <a:t>But also, it is worth mentioning that there are relationships that exist between the below and above variables here as well.  Given for example, below-a and above-a shouldn’t have the same value.  Given that would mean that a block is in two different places at the same time which is of course an invalid state.  But also, if below-a is assigned to B, then above-b should be assigned to a.</a:t>
            </a:r>
          </a:p>
          <a:p>
            <a:pPr marL="0" indent="0">
              <a:buFontTx/>
              <a:buNone/>
            </a:pPr>
            <a:endParaRPr lang="en-GB" baseline="0" dirty="0"/>
          </a:p>
          <a:p>
            <a:pPr marL="0" indent="0">
              <a:buFontTx/>
              <a:buNone/>
            </a:pPr>
            <a:r>
              <a:rPr lang="en-GB" baseline="0" dirty="0"/>
              <a:t>So even having reduced this state space to this level, there are further constraints that could be applied to this problem space.  </a:t>
            </a:r>
          </a:p>
          <a:p>
            <a:pPr marL="0" indent="0">
              <a:buFontTx/>
              <a:buNone/>
            </a:pPr>
            <a:endParaRPr lang="en-GB" baseline="0" dirty="0"/>
          </a:p>
          <a:p>
            <a:pPr marL="0" indent="0">
              <a:buFontTx/>
              <a:buNone/>
            </a:pPr>
            <a:r>
              <a:rPr lang="en-GB" baseline="0" dirty="0"/>
              <a:t>But for now, this is a good start.  We have successfully encapsulated a lot of obvious information</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1891663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what makes this useful, is that we can we can effectively translate any Finite-Domain State back into the propositions mentioned earlier.</a:t>
            </a:r>
          </a:p>
          <a:p>
            <a:r>
              <a:rPr lang="en-GB" dirty="0"/>
              <a:t>We can create Finite Domain Formulae, whereby we can now express rules or constraints we wish to have over a given problem space, but do so in a way that can later be reduced to their atomic propositions that we saw earlier.</a:t>
            </a:r>
          </a:p>
          <a:p>
            <a:endParaRPr lang="en-GB" dirty="0"/>
          </a:p>
          <a:p>
            <a:r>
              <a:rPr lang="en-GB" dirty="0"/>
              <a:t>For anyone who has previously studied our Introduction to Artificial Intelligence class, you’ll perhaps have noted that a lot of this shares similarities with constraint satisfaction problems or CSPs, whereby we impose rules and constraints on the variables involved in a given problem and how they relate to one another.  As mentioned back in that class, you can with some effort encode planning problems as CSPs and indeed vice versa, but here we’re aiming to reframe an existing planning problem using many of the core principles, so that it speeds up the planning search.</a:t>
            </a:r>
          </a:p>
          <a:p>
            <a:endParaRPr lang="en-GB" dirty="0"/>
          </a:p>
          <a:p>
            <a:r>
              <a:rPr lang="en-GB" dirty="0"/>
              <a:t>Now, having discussed this at length, how can you actually use this in a planner?</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2449481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can adopt the principles of a finite domain representation (FDR) into planning.</a:t>
            </a:r>
          </a:p>
          <a:p>
            <a:r>
              <a:rPr lang="en-GB" dirty="0"/>
              <a:t>If we consider how at the beginning of this chapter, we modelled our planning problem as a list or propositions that are true or false, this is in essence us re-encoding a planning problem as a Boolean Satisfiability of SAT problem.  </a:t>
            </a:r>
          </a:p>
          <a:p>
            <a:r>
              <a:rPr lang="en-GB" dirty="0"/>
              <a:t>You can go one step further and translate the PDDL into instead into the finite-domain representation encoding, capturing these mutex relations.  In essence allowing us to then solve this constrained-enforced variation.</a:t>
            </a:r>
          </a:p>
          <a:p>
            <a:endParaRPr lang="en-GB" dirty="0"/>
          </a:p>
          <a:p>
            <a:r>
              <a:rPr lang="en-GB" dirty="0"/>
              <a:t>This process is an avenue of planning research and was popularised by Malte </a:t>
            </a:r>
            <a:r>
              <a:rPr lang="en-GB" dirty="0" err="1"/>
              <a:t>Helmert’s</a:t>
            </a:r>
            <a:r>
              <a:rPr lang="en-GB" dirty="0"/>
              <a:t> Fast Downward planner, which goes through the process of translating a PDDL problem into the FDR encoding.</a:t>
            </a:r>
          </a:p>
        </p:txBody>
      </p:sp>
      <p:sp>
        <p:nvSpPr>
          <p:cNvPr id="4" name="Slide Number Placeholder 3"/>
          <p:cNvSpPr>
            <a:spLocks noGrp="1"/>
          </p:cNvSpPr>
          <p:nvPr>
            <p:ph type="sldNum" sz="quarter" idx="5"/>
          </p:nvPr>
        </p:nvSpPr>
        <p:spPr/>
        <p:txBody>
          <a:bodyPr/>
          <a:lstStyle/>
          <a:p>
            <a:fld id="{451EA794-E39F-4423-8C8C-C28B14B3425B}" type="slidenum">
              <a:rPr lang="en-GB" smtClean="0"/>
              <a:t>19</a:t>
            </a:fld>
            <a:endParaRPr lang="en-GB"/>
          </a:p>
        </p:txBody>
      </p:sp>
    </p:spTree>
    <p:extLst>
      <p:ext uri="{BB962C8B-B14F-4D97-AF65-F5344CB8AC3E}">
        <p14:creationId xmlns:p14="http://schemas.microsoft.com/office/powerpoint/2010/main" val="153156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Returning to our overview back at the introduction, we’ve now explored the first real subject of this segment of the module, which is different ways we can improve or speed up our search process.  </a:t>
            </a:r>
          </a:p>
          <a:p>
            <a:r>
              <a:rPr lang="en-GB" dirty="0"/>
              <a:t>Now, we’re going to take a look at ways to optimise the planning process, given many of the things that we now take for granted, as well as what we have covered in the last segment, is both helping and hindering us when it comes to solving planning problems. </a:t>
            </a:r>
          </a:p>
          <a:p>
            <a:endParaRPr lang="en-GB" dirty="0"/>
          </a:p>
          <a:p>
            <a:r>
              <a:rPr lang="en-GB" dirty="0"/>
              <a:t>Let’s take a moment to go back to our fundamentals for a minute, specifically, how do we model a state for a planning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2931115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Perhaps a little more formally, we can express our SAS+ planning problem as a 4-tuple of comprised of…</a:t>
            </a:r>
          </a:p>
          <a:p>
            <a:endParaRPr lang="en-GB" dirty="0"/>
          </a:p>
          <a:p>
            <a:pPr marL="171450" indent="-171450">
              <a:buFont typeface="Arial" panose="020B0604020202020204" pitchFamily="34" charset="0"/>
              <a:buChar char="•"/>
            </a:pPr>
            <a:r>
              <a:rPr lang="en-GB" dirty="0"/>
              <a:t>The set of all state variables V (which can also be fluent or numeric values), each with their own associated domain of possible values.</a:t>
            </a:r>
          </a:p>
          <a:p>
            <a:pPr marL="628650" lvl="1" indent="-171450">
              <a:buFont typeface="Arial" panose="020B0604020202020204" pitchFamily="34" charset="0"/>
              <a:buChar char="•"/>
            </a:pPr>
            <a:r>
              <a:rPr lang="en-GB" dirty="0"/>
              <a:t>Any assignment of those variables to a value in their domain is known as an atom.</a:t>
            </a:r>
          </a:p>
          <a:p>
            <a:pPr marL="171450" lvl="0" indent="-171450">
              <a:buFont typeface="Arial" panose="020B0604020202020204" pitchFamily="34" charset="0"/>
              <a:buChar char="•"/>
            </a:pPr>
            <a:r>
              <a:rPr lang="en-GB" dirty="0"/>
              <a:t>The set of all operators, effectively replacing the actions.</a:t>
            </a:r>
          </a:p>
          <a:p>
            <a:pPr marL="628650" lvl="1" indent="-171450">
              <a:buFont typeface="Arial" panose="020B0604020202020204" pitchFamily="34" charset="0"/>
              <a:buChar char="•"/>
            </a:pPr>
            <a:r>
              <a:rPr lang="en-GB" dirty="0"/>
              <a:t>This includes the name of the operator, and the partial variable assignments covering the preconditions and effects.</a:t>
            </a:r>
          </a:p>
          <a:p>
            <a:pPr marL="171450" lvl="0" indent="-171450">
              <a:buFont typeface="Arial" panose="020B0604020202020204" pitchFamily="34" charset="0"/>
              <a:buChar char="•"/>
            </a:pPr>
            <a:r>
              <a:rPr lang="en-GB" dirty="0"/>
              <a:t>S</a:t>
            </a:r>
            <a:r>
              <a:rPr lang="en-GB" baseline="-25000" dirty="0"/>
              <a:t>0 </a:t>
            </a:r>
            <a:r>
              <a:rPr lang="en-GB" baseline="0" dirty="0"/>
              <a:t>which is the initial state and S* which is the goal state.  In the goal state definition and the preconditions and effects, we provide partial variable assignments.  Given we are only interested in a given action in changing specific variables in the current collection of assignments V.  While also in the goal we’re only interested in whether certain conditions are true, much like before in PDDL where we’re not listing the entire state that we expect to happen.</a:t>
            </a:r>
          </a:p>
        </p:txBody>
      </p:sp>
      <p:sp>
        <p:nvSpPr>
          <p:cNvPr id="4" name="Slide Number Placeholder 3"/>
          <p:cNvSpPr>
            <a:spLocks noGrp="1"/>
          </p:cNvSpPr>
          <p:nvPr>
            <p:ph type="sldNum" sz="quarter" idx="5"/>
          </p:nvPr>
        </p:nvSpPr>
        <p:spPr/>
        <p:txBody>
          <a:bodyPr/>
          <a:lstStyle/>
          <a:p>
            <a:fld id="{451EA794-E39F-4423-8C8C-C28B14B3425B}" type="slidenum">
              <a:rPr lang="en-GB" smtClean="0"/>
              <a:t>20</a:t>
            </a:fld>
            <a:endParaRPr lang="en-GB"/>
          </a:p>
        </p:txBody>
      </p:sp>
    </p:spTree>
    <p:extLst>
      <p:ext uri="{BB962C8B-B14F-4D97-AF65-F5344CB8AC3E}">
        <p14:creationId xmlns:p14="http://schemas.microsoft.com/office/powerpoint/2010/main" val="1591355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 have our operators, there are two unique types of conditions that influence how an action rolls out.  These emerge from the ability to recognise how variable assignments change (or don’t) during an action.</a:t>
            </a:r>
          </a:p>
          <a:p>
            <a:endParaRPr lang="en-GB" dirty="0"/>
          </a:p>
          <a:p>
            <a:r>
              <a:rPr lang="en-GB" dirty="0"/>
              <a:t>- There are prevail conditions, which dictate that during the execution of an action, this variable’s value does not change.  So for example, if we’re trying to load a package onto a truck at a given location, the location of the truck isn’t going to change during the execution of the action.  This reinforcing constraints of the PDDL notation, but also imposing a rule that says that these values cannot be changed during search.</a:t>
            </a:r>
          </a:p>
          <a:p>
            <a:endParaRPr lang="en-GB" dirty="0"/>
          </a:p>
          <a:p>
            <a:pPr marL="171450" indent="-171450">
              <a:buFontTx/>
              <a:buChar char="-"/>
            </a:pPr>
            <a:r>
              <a:rPr lang="en-GB" dirty="0"/>
              <a:t>And then there are the pre-post conditions, where the value of the variable will change from one value to another.  Hence if we revisit that loading package action, the package itself is going to move from being at location 1 to being in truck 1.  And of course these are legal assignments, given the values of at-l1 and in-t1 are part of the domain of values that are permitted for package p1 to be assigned. </a:t>
            </a:r>
          </a:p>
        </p:txBody>
      </p:sp>
      <p:sp>
        <p:nvSpPr>
          <p:cNvPr id="4" name="Slide Number Placeholder 3"/>
          <p:cNvSpPr>
            <a:spLocks noGrp="1"/>
          </p:cNvSpPr>
          <p:nvPr>
            <p:ph type="sldNum" sz="quarter" idx="5"/>
          </p:nvPr>
        </p:nvSpPr>
        <p:spPr/>
        <p:txBody>
          <a:bodyPr/>
          <a:lstStyle/>
          <a:p>
            <a:fld id="{451EA794-E39F-4423-8C8C-C28B14B3425B}" type="slidenum">
              <a:rPr lang="en-GB" smtClean="0"/>
              <a:t>21</a:t>
            </a:fld>
            <a:endParaRPr lang="en-GB"/>
          </a:p>
        </p:txBody>
      </p:sp>
    </p:spTree>
    <p:extLst>
      <p:ext uri="{BB962C8B-B14F-4D97-AF65-F5344CB8AC3E}">
        <p14:creationId xmlns:p14="http://schemas.microsoft.com/office/powerpoint/2010/main" val="3250405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nice way to visualise this process is through use of Domain Transition Graphs or DTGs.  Whereby we are watching how specific pre-post conditions of an operator transform the assignment of a variable.</a:t>
            </a:r>
          </a:p>
          <a:p>
            <a:r>
              <a:rPr lang="en-GB" dirty="0"/>
              <a:t>Each node of a DTG is the values that exist for a given variable, with edges on the graph being the SAS+ operator that successfully transitions the assignment of that variable.</a:t>
            </a:r>
          </a:p>
          <a:p>
            <a:r>
              <a:rPr lang="en-GB" dirty="0"/>
              <a:t>It’s a really simple but powerful way to visualise how variables will change within this new encoding.</a:t>
            </a:r>
          </a:p>
        </p:txBody>
      </p:sp>
      <p:sp>
        <p:nvSpPr>
          <p:cNvPr id="4" name="Slide Number Placeholder 3"/>
          <p:cNvSpPr>
            <a:spLocks noGrp="1"/>
          </p:cNvSpPr>
          <p:nvPr>
            <p:ph type="sldNum" sz="quarter" idx="5"/>
          </p:nvPr>
        </p:nvSpPr>
        <p:spPr/>
        <p:txBody>
          <a:bodyPr/>
          <a:lstStyle/>
          <a:p>
            <a:fld id="{451EA794-E39F-4423-8C8C-C28B14B3425B}" type="slidenum">
              <a:rPr lang="en-GB" smtClean="0"/>
              <a:t>22</a:t>
            </a:fld>
            <a:endParaRPr lang="en-GB"/>
          </a:p>
        </p:txBody>
      </p:sp>
    </p:spTree>
    <p:extLst>
      <p:ext uri="{BB962C8B-B14F-4D97-AF65-F5344CB8AC3E}">
        <p14:creationId xmlns:p14="http://schemas.microsoft.com/office/powerpoint/2010/main" val="4077446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look at an interesting example of this found in inter-continental logistics: a domain where a truck can drive around on land but also use a ferry to move between locations where plausible.</a:t>
            </a:r>
          </a:p>
          <a:p>
            <a:endParaRPr lang="en-GB" dirty="0"/>
          </a:p>
          <a:p>
            <a:r>
              <a:rPr lang="en-GB" dirty="0"/>
              <a:t>We have three actions that can manipulate information about the truck. </a:t>
            </a:r>
          </a:p>
          <a:p>
            <a:r>
              <a:rPr lang="en-GB" dirty="0"/>
              <a:t>First or all we have a drive action, that moves a truck from A to B.</a:t>
            </a:r>
          </a:p>
          <a:p>
            <a:r>
              <a:rPr lang="en-GB" dirty="0"/>
              <a:t>We have the ability for the truck to board a ferry.</a:t>
            </a:r>
          </a:p>
          <a:p>
            <a:r>
              <a:rPr lang="en-GB" dirty="0"/>
              <a:t>And of course the ability to disembark the ferry as well.</a:t>
            </a:r>
          </a:p>
          <a:p>
            <a:endParaRPr lang="en-GB" dirty="0"/>
          </a:p>
          <a:p>
            <a:r>
              <a:rPr lang="en-GB" dirty="0"/>
              <a:t>Now by encoding this as a SAS+ planning problem, we can observe numerous constraints on the problem.  First of all that the truck can only be in once place at once, which will be inferred from the action to drive the truck.</a:t>
            </a:r>
          </a:p>
          <a:p>
            <a:r>
              <a:rPr lang="en-GB" dirty="0"/>
              <a:t>But also that getting on and off the ferry influences where the truck is as well.  As such, entire problem can be reduced to one variable: where the truck is and the domain captures all possible locations.</a:t>
            </a:r>
          </a:p>
        </p:txBody>
      </p:sp>
      <p:sp>
        <p:nvSpPr>
          <p:cNvPr id="4" name="Slide Number Placeholder 3"/>
          <p:cNvSpPr>
            <a:spLocks noGrp="1"/>
          </p:cNvSpPr>
          <p:nvPr>
            <p:ph type="sldNum" sz="quarter" idx="5"/>
          </p:nvPr>
        </p:nvSpPr>
        <p:spPr/>
        <p:txBody>
          <a:bodyPr/>
          <a:lstStyle/>
          <a:p>
            <a:fld id="{451EA794-E39F-4423-8C8C-C28B14B3425B}" type="slidenum">
              <a:rPr lang="en-GB" smtClean="0"/>
              <a:t>23</a:t>
            </a:fld>
            <a:endParaRPr lang="en-GB"/>
          </a:p>
        </p:txBody>
      </p:sp>
    </p:spTree>
    <p:extLst>
      <p:ext uri="{BB962C8B-B14F-4D97-AF65-F5344CB8AC3E}">
        <p14:creationId xmlns:p14="http://schemas.microsoft.com/office/powerpoint/2010/main" val="324689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is a DTG that encapsulates the entire problem.</a:t>
            </a:r>
          </a:p>
          <a:p>
            <a:r>
              <a:rPr lang="en-GB" dirty="0"/>
              <a:t>It’s just one variable, where is the truck?  And the edges of the graph are drive or load/unload actions that change that value. </a:t>
            </a:r>
          </a:p>
          <a:p>
            <a:r>
              <a:rPr lang="en-GB" dirty="0"/>
              <a:t>Given you’ll notice there are specific locations, which are the letters and then of course there is the ferry, which is clearly noted here.</a:t>
            </a:r>
          </a:p>
          <a:p>
            <a:r>
              <a:rPr lang="en-GB" dirty="0"/>
              <a:t>Of course the ferry can only be achieved if that is a valid action when the variable is assigned to either D or C.</a:t>
            </a:r>
          </a:p>
          <a:p>
            <a:endParaRPr lang="en-GB" dirty="0"/>
          </a:p>
          <a:p>
            <a:r>
              <a:rPr lang="en-GB" dirty="0"/>
              <a:t>But in essence, we can see that this entire planning problem is one variable which has 8 possible values:</a:t>
            </a:r>
          </a:p>
          <a:p>
            <a:r>
              <a:rPr lang="en-GB" dirty="0"/>
              <a:t>B, C, D, E, G, L, P or Ferry.</a:t>
            </a:r>
          </a:p>
          <a:p>
            <a:endParaRPr lang="en-GB" dirty="0"/>
          </a:p>
          <a:p>
            <a:r>
              <a:rPr lang="en-GB" dirty="0"/>
              <a:t>Now, you might’ve figured this out already, but what this actually a real world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24</a:t>
            </a:fld>
            <a:endParaRPr lang="en-GB"/>
          </a:p>
        </p:txBody>
      </p:sp>
    </p:spTree>
    <p:extLst>
      <p:ext uri="{BB962C8B-B14F-4D97-AF65-F5344CB8AC3E}">
        <p14:creationId xmlns:p14="http://schemas.microsoft.com/office/powerpoint/2010/main" val="504692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CD7D45D6-DEE4-49E3-B09B-C4E0D29C2857}"/>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65952C31-3585-4003-B22D-44A266B7DC3B}"/>
              </a:ext>
            </a:extLst>
          </p:cNvPr>
          <p:cNvSpPr>
            <a:spLocks noGrp="1"/>
          </p:cNvSpPr>
          <p:nvPr>
            <p:ph type="body" idx="1"/>
          </p:nvPr>
        </p:nvSpPr>
        <p:spPr>
          <a:noFill/>
        </p:spPr>
        <p:txBody>
          <a:bodyPr/>
          <a:lstStyle/>
          <a:p>
            <a:r>
              <a:rPr lang="en-GB" altLang="en-US" dirty="0"/>
              <a:t>If we superimpose that DTG over a map, we have a logistics problem where the truck is driving between Glasgow, Edinburgh, Birmingham, London and Dover in the UK and between Calais and Paris in France.  With the ferry between Dover and Calais being the means to move across.</a:t>
            </a:r>
          </a:p>
          <a:p>
            <a:endParaRPr lang="en-GB" altLang="en-US" dirty="0"/>
          </a:p>
          <a:p>
            <a:r>
              <a:rPr lang="en-GB" altLang="en-US" dirty="0"/>
              <a:t>So with SAS+ planning we’re able to successfully encapsulate all of the constraints of the logistics problem – including the road network and vehicle limitations – by first storing this information in PDDL, then applying the finite-domain representation to reduce it to a SAS+ planning problem, which in turn will make it much easier to solve.</a:t>
            </a:r>
          </a:p>
        </p:txBody>
      </p:sp>
      <p:sp>
        <p:nvSpPr>
          <p:cNvPr id="15364" name="Slide Number Placeholder 3">
            <a:extLst>
              <a:ext uri="{FF2B5EF4-FFF2-40B4-BE49-F238E27FC236}">
                <a16:creationId xmlns:a16="http://schemas.microsoft.com/office/drawing/2014/main" id="{1C6202AA-D439-494C-B857-3A8B3F883405}"/>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FB8C9F-D156-4E9B-9C88-8124AC1F518A}" type="slidenum">
              <a:rPr lang="en-US" altLang="en-US"/>
              <a:pPr/>
              <a:t>25</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wrap up, SAS+ is a good example of showcasing that planning doesn’t always need to be formulated in the way that we have seen to-date.   We can reformulate the problem in different ways, and capture more expressive knowledge of the planning problem as we try to solve it.  </a:t>
            </a:r>
          </a:p>
          <a:p>
            <a:endParaRPr lang="en-GB" dirty="0"/>
          </a:p>
          <a:p>
            <a:r>
              <a:rPr lang="en-GB" dirty="0"/>
              <a:t>SAS+ works well in very specific situations, but it doesn’t magically solve planning, given it isn’t possible to be used in certain situations.  Conditional effects for example, whereby we have the possibility that different outcomes can happen with an action.  But, it does show us that we can look at these problems from different perspectives.</a:t>
            </a:r>
          </a:p>
          <a:p>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26</a:t>
            </a:fld>
            <a:endParaRPr lang="en-GB"/>
          </a:p>
        </p:txBody>
      </p:sp>
    </p:spTree>
    <p:extLst>
      <p:ext uri="{BB962C8B-B14F-4D97-AF65-F5344CB8AC3E}">
        <p14:creationId xmlns:p14="http://schemas.microsoft.com/office/powerpoint/2010/main" val="1410405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Thanks for watching this chapter on Optimal Planning with SAS+ and we’ll catch you in </a:t>
            </a:r>
            <a:r>
              <a:rPr lang="en-GB"/>
              <a:t>the next video.</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27</a:t>
            </a:fld>
            <a:endParaRPr lang="en-GB" dirty="0"/>
          </a:p>
        </p:txBody>
      </p:sp>
    </p:spTree>
    <p:extLst>
      <p:ext uri="{BB962C8B-B14F-4D97-AF65-F5344CB8AC3E}">
        <p14:creationId xmlns:p14="http://schemas.microsoft.com/office/powerpoint/2010/main" val="14530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To-date everything we’ve seen in this class is built around a domain that defines information for all problems within that space.</a:t>
            </a:r>
          </a:p>
          <a:p>
            <a:r>
              <a:rPr lang="en-GB" dirty="0"/>
              <a:t>When a PDDL domain is given a specific problem file, this creates a series of propositions, whereby we have a predicate with a particular parameter attached to it.</a:t>
            </a:r>
          </a:p>
          <a:p>
            <a:r>
              <a:rPr lang="en-GB" dirty="0"/>
              <a:t>This could mean truck1 is in city1 or that the robot is holding ball1.</a:t>
            </a:r>
          </a:p>
          <a:p>
            <a:endParaRPr lang="en-GB" dirty="0"/>
          </a:p>
          <a:p>
            <a:r>
              <a:rPr lang="en-GB" dirty="0"/>
              <a:t>In each case, we create different propositions based on the available variables and the constraints of the PDDL.  So if we’re using typing, then the truck could be in a location, we may have ten locations.  We may also have more than one truck.  So this in-turn effectively creates a Boolean proposition for any combination of these variables for that predicate that could possibly be true at any point in the problem.</a:t>
            </a:r>
          </a:p>
          <a:p>
            <a:endParaRPr lang="en-GB" dirty="0"/>
          </a:p>
          <a:p>
            <a:r>
              <a:rPr lang="en-GB" dirty="0"/>
              <a:t>But this has it’s drawbacks…</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172138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consider what would happen if we were to enumerate all propositions for even something as simple as </a:t>
            </a:r>
            <a:r>
              <a:rPr lang="en-GB" dirty="0" err="1"/>
              <a:t>Blocksworld</a:t>
            </a:r>
            <a:r>
              <a:rPr lang="en-GB" dirty="0"/>
              <a:t>.</a:t>
            </a:r>
          </a:p>
          <a:p>
            <a:r>
              <a:rPr lang="en-GB" dirty="0"/>
              <a:t>So here we have five propositions that are true:</a:t>
            </a:r>
          </a:p>
          <a:p>
            <a:pPr marL="171450" indent="-171450">
              <a:buFontTx/>
              <a:buChar char="-"/>
            </a:pPr>
            <a:r>
              <a:rPr lang="en-GB" dirty="0"/>
              <a:t>A is on B</a:t>
            </a:r>
          </a:p>
          <a:p>
            <a:pPr marL="171450" indent="-171450">
              <a:buFontTx/>
              <a:buChar char="-"/>
            </a:pPr>
            <a:r>
              <a:rPr lang="en-GB" dirty="0"/>
              <a:t>B is on the table</a:t>
            </a:r>
          </a:p>
          <a:p>
            <a:pPr marL="171450" indent="-171450">
              <a:buFontTx/>
              <a:buChar char="-"/>
            </a:pPr>
            <a:r>
              <a:rPr lang="en-GB" dirty="0"/>
              <a:t>C is on the table</a:t>
            </a:r>
          </a:p>
          <a:p>
            <a:pPr marL="171450" indent="-171450">
              <a:buFontTx/>
              <a:buChar char="-"/>
            </a:pPr>
            <a:r>
              <a:rPr lang="en-GB" dirty="0"/>
              <a:t>A is clear</a:t>
            </a:r>
          </a:p>
          <a:p>
            <a:pPr marL="171450" indent="-171450">
              <a:buFontTx/>
              <a:buChar char="-"/>
            </a:pPr>
            <a:r>
              <a:rPr lang="en-GB" dirty="0"/>
              <a:t>C is clear</a:t>
            </a:r>
          </a:p>
          <a:p>
            <a:pPr marL="171450" indent="-171450">
              <a:buFontTx/>
              <a:buChar char="-"/>
            </a:pPr>
            <a:endParaRPr lang="en-GB" dirty="0"/>
          </a:p>
          <a:p>
            <a:pPr marL="0" indent="0">
              <a:buFontTx/>
              <a:buNone/>
            </a:pPr>
            <a:r>
              <a:rPr lang="en-GB" dirty="0"/>
              <a:t>But look at how many other facts we’re encapsulating here.   There are seven more propositions that are false, bringing it to a total of 12.</a:t>
            </a:r>
            <a:endParaRPr lang="en-GB" baseline="30000" dirty="0"/>
          </a:p>
          <a:p>
            <a:pPr marL="0" indent="0">
              <a:buFontTx/>
              <a:buNone/>
            </a:pPr>
            <a:endParaRPr lang="en-GB" baseline="30000" dirty="0"/>
          </a:p>
          <a:p>
            <a:pPr marL="0" indent="0">
              <a:buFontTx/>
              <a:buNone/>
            </a:pPr>
            <a:r>
              <a:rPr lang="en-GB" baseline="0" dirty="0"/>
              <a:t>With this in mind, how many unique possible combinations is there?</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2248292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Even a naive calculation of the number of states, 2</a:t>
            </a:r>
            <a:r>
              <a:rPr lang="en-GB" baseline="30000" dirty="0"/>
              <a:t>12 </a:t>
            </a:r>
            <a:r>
              <a:rPr lang="en-GB" baseline="0" dirty="0"/>
              <a:t>results in 4096 states.</a:t>
            </a:r>
          </a:p>
          <a:p>
            <a:pPr marL="0" indent="0">
              <a:buFontTx/>
              <a:buNone/>
            </a:pPr>
            <a:r>
              <a:rPr lang="en-GB" baseline="0" dirty="0"/>
              <a:t>This is a ridiculous number of possible states, and while not all of these states are reachable, it is evidence of exponential growth in the state space.</a:t>
            </a:r>
          </a:p>
          <a:p>
            <a:pPr marL="0" indent="0">
              <a:buFontTx/>
              <a:buNone/>
            </a:pPr>
            <a:r>
              <a:rPr lang="en-GB" baseline="0" dirty="0"/>
              <a:t>Given if were to add another block to the problem…</a:t>
            </a:r>
            <a:endParaRPr lang="en-GB" baseline="30000" dirty="0"/>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78964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a:t>By adding just one new block, the number of propositions increased by a further 8, given we model where D is atop, but also whether the existing blocks are on D and of course if D is clear.</a:t>
            </a:r>
          </a:p>
          <a:p>
            <a:pPr marL="0" indent="0">
              <a:buFontTx/>
              <a:buNone/>
            </a:pPr>
            <a:r>
              <a:rPr lang="en-GB" baseline="0" dirty="0"/>
              <a:t>This increases the number of unique combinations from 4096 to 1,048,576.</a:t>
            </a:r>
          </a:p>
          <a:p>
            <a:pPr marL="0" indent="0">
              <a:buFontTx/>
              <a:buNone/>
            </a:pPr>
            <a:r>
              <a:rPr lang="en-GB" baseline="0" dirty="0"/>
              <a:t>Now again, I have to stress not all of these are legal or valid combinations and the PDDL actions will ensure we only visit a subset of the total list, but this expresses the point I’m trying to make here.</a:t>
            </a:r>
          </a:p>
          <a:p>
            <a:pPr marL="0" indent="0">
              <a:buFontTx/>
              <a:buNone/>
            </a:pPr>
            <a:r>
              <a:rPr lang="en-GB" baseline="0" dirty="0"/>
              <a:t>Ultimately, as problems begin to increase in complexity, the state spaces are exploding in scale accordingly.</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191953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result of having all of the possible information that could occur in a problem our state spaces are now increasingly large.  One fact transitioning from true to false results in a completely new state.  So if we have all of these propositions that could be true in certain situations, then the number of states that encompasses every unique combination of propositions is going to be massive.  Even this example shown on the right hand side is but a small taste of how expansive these state spaces can become.</a:t>
            </a:r>
          </a:p>
          <a:p>
            <a:endParaRPr lang="en-GB" dirty="0"/>
          </a:p>
          <a:p>
            <a:r>
              <a:rPr lang="en-GB" dirty="0"/>
              <a:t>And to-date, what we’ve really looked at is how to find a way to steer our way through this nightmare.  Either by using heuristics, which help direct us through the space, or we’ve had landmarks that point out good intermediate goals to try and complete.  But as we’ve seen, even that </a:t>
            </a:r>
            <a:r>
              <a:rPr lang="en-GB"/>
              <a:t>has its </a:t>
            </a:r>
            <a:r>
              <a:rPr lang="en-GB" dirty="0"/>
              <a:t>problems.  Then in the case of both the FF and </a:t>
            </a:r>
            <a:r>
              <a:rPr lang="en-GB" dirty="0" err="1"/>
              <a:t>Identidem</a:t>
            </a:r>
            <a:r>
              <a:rPr lang="en-GB" dirty="0"/>
              <a:t> planners, we’re using variations of Enforce Hill Climbing – only how they handle local minima or plateau’s is really what is changing, but in each case we’re now being much more aggressively searching the space – often ignoring other opportunities.</a:t>
            </a:r>
          </a:p>
          <a:p>
            <a:endParaRPr lang="en-GB" dirty="0"/>
          </a:p>
          <a:p>
            <a:r>
              <a:rPr lang="en-GB" dirty="0"/>
              <a:t>Now in each of these cases, we’re sacrificing the completeness of the search: we may use inadmissible heuristics that prevent us from ever visiting a state, landmarks prune areas of the state space given we’re focussed on reaching them – and as we’ve seen this can also cause problems - plus enforced hill climbing is aggressively pushing through the search space to find an answer.  And in that, we’re having to rely on Best-First search in the event we reach a dead end.</a:t>
            </a:r>
          </a:p>
          <a:p>
            <a:endParaRPr lang="en-GB" dirty="0"/>
          </a:p>
          <a:p>
            <a:r>
              <a:rPr lang="en-GB" dirty="0"/>
              <a:t>But in this session, we’re going to consider something different: what if instead of using this original encoding to define our search space, we change the expressivity of the problem to help reduce it.</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1699282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look at it from a different angle and employ a more human tactic. One thing that is immediately obvious to us as humans is that a lot of the propositions relate to one another in certain ways.  We generally don’t think about it, because it’s super obvious to us. The simple idea that you can’t be in two places at once, which is critical to our ability to think through some sort of logistics problem, isn’t something that is going to be obvious to the planner.</a:t>
            </a:r>
          </a:p>
          <a:p>
            <a:endParaRPr lang="en-GB" dirty="0"/>
          </a:p>
          <a:p>
            <a:r>
              <a:rPr lang="en-GB" dirty="0"/>
              <a:t>Hence for example, when we create an action in PDDL that moves an object from one place to another, we have to use the add and delete effects to express this very succinctly.  That if we are say moving A to B, now that I am at B, I am most certainly no longer at A.  But if I don’t express this in the PDDL, we run risk of creating a new possible state where both of those facts are true.  Giving us even more states to explore, but are also incorrect – which is of course how the RPG heuristic is able to solve problems more effectively, because we remove the additional information that we’re no longer at that destination.</a:t>
            </a:r>
          </a:p>
          <a:p>
            <a:endParaRPr lang="en-GB" dirty="0"/>
          </a:p>
          <a:p>
            <a:r>
              <a:rPr lang="en-GB" dirty="0"/>
              <a:t>So what if we tried to express this ‘obvious’ information in a way that is useful to us in a planner? We can capture this knowledge in what are known as Invariants: a formula that has to be true in any reachable state of the problem.  So if we have two locations, say the university and our home and we have two propositions stating we’re at the university or at home, we write an invariant that states there is no way that any valid reachable state of the problem can say that I’m at the university and at home at the same time.</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3795887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much like what we saw with finding good heuristics and landmarks, proving whether a function over a set of propositions is in fact an invariant is again a PSPACE-Complete problem.</a:t>
            </a:r>
          </a:p>
          <a:p>
            <a:r>
              <a:rPr lang="en-GB" dirty="0"/>
              <a:t>Why is this?  Well again we’re trying to now prove that specific facts do not change in the solving of a problem, which in turn requires us to then try and solve the problem.  So once again, we’re hoping we can try and get the answers we need within polynomial time.</a:t>
            </a:r>
          </a:p>
          <a:p>
            <a:endParaRPr lang="en-GB" dirty="0"/>
          </a:p>
          <a:p>
            <a:r>
              <a:rPr lang="en-GB" dirty="0"/>
              <a:t>But if we can find even the most obvious and simplest of invariants that emerge within a particular problem – and then encode it somehow into the planning system - it could drastically improve the overall performance, given we could prune the state space down to a slightly more manageable size.</a:t>
            </a:r>
          </a:p>
          <a:p>
            <a:endParaRPr lang="en-GB" dirty="0"/>
          </a:p>
          <a:p>
            <a:r>
              <a:rPr lang="en-GB" dirty="0"/>
              <a:t>So let’s talk about how we could express the state more succinctly…</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18596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10/25/2020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10/25/2020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10/25/2020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10/25/2020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10/25/2020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10/25/2020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10/25/2020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10/25/2020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10/25/2020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2.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702" r:id="rId28"/>
    <p:sldLayoutId id="2147483703" r:id="rId29"/>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10/25/2020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Optimal Planning with SAS+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8D0B45C-970E-4391-81EB-D2AD40DFB316}"/>
              </a:ext>
            </a:extLst>
          </p:cNvPr>
          <p:cNvSpPr>
            <a:spLocks noGrp="1"/>
          </p:cNvSpPr>
          <p:nvPr>
            <p:ph type="title"/>
          </p:nvPr>
        </p:nvSpPr>
        <p:spPr/>
        <p:txBody>
          <a:bodyPr/>
          <a:lstStyle/>
          <a:p>
            <a:r>
              <a:rPr lang="en-GB" altLang="en-US"/>
              <a:t>Mutual Exclusion</a:t>
            </a:r>
          </a:p>
        </p:txBody>
      </p:sp>
      <mc:AlternateContent xmlns:mc="http://schemas.openxmlformats.org/markup-compatibility/2006" xmlns:a14="http://schemas.microsoft.com/office/drawing/2010/main">
        <mc:Choice Requires="a14">
          <p:sp>
            <p:nvSpPr>
              <p:cNvPr id="6147" name="Content Placeholder 2">
                <a:extLst>
                  <a:ext uri="{FF2B5EF4-FFF2-40B4-BE49-F238E27FC236}">
                    <a16:creationId xmlns:a16="http://schemas.microsoft.com/office/drawing/2014/main" id="{67C9CE78-1525-4007-860C-42965F623DDF}"/>
                  </a:ext>
                </a:extLst>
              </p:cNvPr>
              <p:cNvSpPr>
                <a:spLocks noGrp="1"/>
              </p:cNvSpPr>
              <p:nvPr>
                <p:ph sz="quarter" idx="12"/>
              </p:nvPr>
            </p:nvSpPr>
            <p:spPr>
              <a:xfrm>
                <a:off x="287868" y="1701800"/>
                <a:ext cx="7793141" cy="4538133"/>
              </a:xfrm>
            </p:spPr>
            <p:txBody>
              <a:bodyPr>
                <a:normAutofit/>
              </a:bodyPr>
              <a:lstStyle/>
              <a:p>
                <a:r>
                  <a:rPr lang="en-GB" altLang="en-US" dirty="0"/>
                  <a:t>Mutual Exclusion (</a:t>
                </a:r>
                <a:r>
                  <a:rPr lang="en-GB" altLang="en-US" dirty="0">
                    <a:solidFill>
                      <a:schemeClr val="tx1"/>
                    </a:solidFill>
                  </a:rPr>
                  <a:t>mutex</a:t>
                </a:r>
                <a:r>
                  <a:rPr lang="en-GB" altLang="en-US" dirty="0"/>
                  <a:t>): an invariant over a set of propositions that states only can be true at any point in time.</a:t>
                </a:r>
                <a:br>
                  <a:rPr lang="en-GB" altLang="en-US" dirty="0"/>
                </a:br>
                <a:endParaRPr lang="en-GB" altLang="en-US" dirty="0"/>
              </a:p>
              <a:p>
                <a14:m>
                  <m:oMath xmlns:m="http://schemas.openxmlformats.org/officeDocument/2006/math">
                    <m:r>
                      <a:rPr lang="en-GB" sz="2400" i="1" dirty="0" smtClean="0">
                        <a:latin typeface="Cambria Math" panose="02040503050406030204" pitchFamily="18" charset="0"/>
                      </a:rPr>
                      <m:t>𝜙</m:t>
                    </m:r>
                    <m:r>
                      <a:rPr lang="en-GB" sz="2400" i="1" dirty="0" smtClean="0">
                        <a:latin typeface="Cambria Math" panose="02040503050406030204" pitchFamily="18" charset="0"/>
                      </a:rPr>
                      <m:t> =¬</m:t>
                    </m:r>
                    <m:d>
                      <m:dPr>
                        <m:ctrlPr>
                          <a:rPr lang="en-GB" sz="2400" i="1" dirty="0" smtClean="0">
                            <a:latin typeface="Cambria Math" panose="02040503050406030204" pitchFamily="18" charset="0"/>
                          </a:rPr>
                        </m:ctrlPr>
                      </m:dPr>
                      <m:e>
                        <m:r>
                          <a:rPr lang="en-GB" sz="2400" i="1" dirty="0" smtClean="0">
                            <a:latin typeface="Cambria Math" panose="02040503050406030204" pitchFamily="18" charset="0"/>
                          </a:rPr>
                          <m:t>𝑎𝑡</m:t>
                        </m:r>
                        <m:r>
                          <a:rPr lang="en-GB" sz="2400" i="1" dirty="0" smtClean="0">
                            <a:latin typeface="Cambria Math" panose="02040503050406030204" pitchFamily="18" charset="0"/>
                          </a:rPr>
                          <m:t>−</m:t>
                        </m:r>
                        <m:r>
                          <a:rPr lang="en-GB" sz="2400" i="1" dirty="0" err="1" smtClean="0">
                            <a:latin typeface="Cambria Math" panose="02040503050406030204" pitchFamily="18" charset="0"/>
                          </a:rPr>
                          <m:t>𝑢𝑛𝑖</m:t>
                        </m:r>
                        <m:r>
                          <a:rPr lang="en-GB" sz="2400" i="1" dirty="0" smtClean="0">
                            <a:latin typeface="Cambria Math" panose="02040503050406030204" pitchFamily="18" charset="0"/>
                          </a:rPr>
                          <m:t> ∧ </m:t>
                        </m:r>
                        <m:r>
                          <a:rPr lang="en-GB" sz="2400" i="1" dirty="0" smtClean="0">
                            <a:latin typeface="Cambria Math" panose="02040503050406030204" pitchFamily="18" charset="0"/>
                          </a:rPr>
                          <m:t>𝑎𝑡</m:t>
                        </m:r>
                        <m:r>
                          <a:rPr lang="en-GB" sz="2400" i="1" dirty="0" smtClean="0">
                            <a:latin typeface="Cambria Math" panose="02040503050406030204" pitchFamily="18" charset="0"/>
                          </a:rPr>
                          <m:t>−</m:t>
                        </m:r>
                        <m:r>
                          <a:rPr lang="en-GB" sz="2400" i="1" dirty="0" smtClean="0">
                            <a:latin typeface="Cambria Math" panose="02040503050406030204" pitchFamily="18" charset="0"/>
                          </a:rPr>
                          <m:t>h𝑜𝑚𝑒</m:t>
                        </m:r>
                      </m:e>
                    </m:d>
                  </m:oMath>
                </a14:m>
                <a:r>
                  <a:rPr lang="en-GB" altLang="en-US" dirty="0"/>
                  <a:t> is a mutex</a:t>
                </a:r>
                <a:br>
                  <a:rPr lang="en-GB" altLang="en-US" dirty="0"/>
                </a:br>
                <a:endParaRPr lang="en-GB" altLang="en-US" dirty="0"/>
              </a:p>
              <a:p>
                <a:r>
                  <a:rPr lang="en-GB" altLang="en-US" dirty="0"/>
                  <a:t>This can also extend to sets of propositions, which are mutex if </a:t>
                </a:r>
                <a:r>
                  <a:rPr lang="en-GB" altLang="en-US" dirty="0">
                    <a:solidFill>
                      <a:schemeClr val="tx1"/>
                    </a:solidFill>
                  </a:rPr>
                  <a:t>every subset of two </a:t>
                </a:r>
                <a:r>
                  <a:rPr lang="en-GB" altLang="en-US" dirty="0"/>
                  <a:t>is mutex.</a:t>
                </a:r>
                <a:br>
                  <a:rPr lang="en-GB" altLang="en-US" dirty="0"/>
                </a:br>
                <a:endParaRPr lang="en-GB" altLang="en-US" sz="2000" dirty="0"/>
              </a:p>
              <a:p>
                <a:r>
                  <a:rPr lang="en-GB" altLang="en-US" dirty="0"/>
                  <a:t>Let’s look at some examples…</a:t>
                </a:r>
              </a:p>
              <a:p>
                <a:endParaRPr lang="en-GB" altLang="en-US" dirty="0"/>
              </a:p>
            </p:txBody>
          </p:sp>
        </mc:Choice>
        <mc:Fallback xmlns="">
          <p:sp>
            <p:nvSpPr>
              <p:cNvPr id="6147" name="Content Placeholder 2">
                <a:extLst>
                  <a:ext uri="{FF2B5EF4-FFF2-40B4-BE49-F238E27FC236}">
                    <a16:creationId xmlns:a16="http://schemas.microsoft.com/office/drawing/2014/main" id="{67C9CE78-1525-4007-860C-42965F623DDF}"/>
                  </a:ext>
                </a:extLst>
              </p:cNvPr>
              <p:cNvSpPr>
                <a:spLocks noGrp="1" noRot="1" noChangeAspect="1" noMove="1" noResize="1" noEditPoints="1" noAdjustHandles="1" noChangeArrowheads="1" noChangeShapeType="1" noTextEdit="1"/>
              </p:cNvSpPr>
              <p:nvPr>
                <p:ph sz="quarter" idx="12"/>
              </p:nvPr>
            </p:nvSpPr>
            <p:spPr>
              <a:xfrm>
                <a:off x="287868" y="1701800"/>
                <a:ext cx="7793141" cy="4538133"/>
              </a:xfrm>
              <a:blipFill>
                <a:blip r:embed="rId3"/>
                <a:stretch>
                  <a:fillRect l="-2189" t="-2282"/>
                </a:stretch>
              </a:blipFill>
            </p:spPr>
            <p:txBody>
              <a:bodyPr/>
              <a:lstStyle/>
              <a:p>
                <a:r>
                  <a:rPr lang="en-GB">
                    <a:noFill/>
                  </a:rPr>
                  <a:t> </a:t>
                </a:r>
              </a:p>
            </p:txBody>
          </p:sp>
        </mc:Fallback>
      </mc:AlternateContent>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FF46-749D-4E5C-AD39-9960FDFF83B4}"/>
              </a:ext>
            </a:extLst>
          </p:cNvPr>
          <p:cNvSpPr>
            <a:spLocks noGrp="1"/>
          </p:cNvSpPr>
          <p:nvPr>
            <p:ph type="title"/>
          </p:nvPr>
        </p:nvSpPr>
        <p:spPr/>
        <p:txBody>
          <a:bodyPr/>
          <a:lstStyle/>
          <a:p>
            <a:r>
              <a:rPr lang="en-GB" dirty="0"/>
              <a:t>Mutual Exclusive: Example</a:t>
            </a:r>
          </a:p>
        </p:txBody>
      </p:sp>
      <p:pic>
        <p:nvPicPr>
          <p:cNvPr id="5" name="Picture 4" descr="A Blocks World Problem. | Download Scientific Diagram">
            <a:extLst>
              <a:ext uri="{FF2B5EF4-FFF2-40B4-BE49-F238E27FC236}">
                <a16:creationId xmlns:a16="http://schemas.microsoft.com/office/drawing/2014/main" id="{14380D75-6306-49B2-A88A-669B6AEA0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906" y="2566390"/>
            <a:ext cx="5138714" cy="2085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B34C1C4-81CB-4134-9B75-7B669A69BBC4}"/>
                  </a:ext>
                </a:extLst>
              </p:cNvPr>
              <p:cNvSpPr txBox="1">
                <a:spLocks/>
              </p:cNvSpPr>
              <p:nvPr/>
            </p:nvSpPr>
            <p:spPr>
              <a:xfrm>
                <a:off x="287868" y="1701800"/>
                <a:ext cx="6237038" cy="4893310"/>
              </a:xfrm>
              <a:prstGeom prst="rect">
                <a:avLst/>
              </a:prstGeom>
            </p:spPr>
            <p:txBody>
              <a:bodyPr vert="horz" lIns="0" tIns="0" rIns="0" bIns="0" rtlCol="0">
                <a:normAutofit/>
              </a:bodyPr>
              <a:lstStyle>
                <a:lvl1pPr marL="342900" indent="-342900" algn="l" defTabSz="242486" rtl="0" eaLnBrk="1" latinLnBrk="0" hangingPunct="1">
                  <a:lnSpc>
                    <a:spcPts val="2800"/>
                  </a:lnSpc>
                  <a:spcBef>
                    <a:spcPts val="0"/>
                  </a:spcBef>
                  <a:buClr>
                    <a:srgbClr val="0A2D50"/>
                  </a:buClr>
                  <a:buFont typeface="Arial" panose="020B0604020202020204" pitchFamily="34" charset="0"/>
                  <a:buChar char="•"/>
                  <a:defRPr sz="2400" b="1" i="0" kern="1200">
                    <a:solidFill>
                      <a:schemeClr val="accent5"/>
                    </a:solidFill>
                    <a:latin typeface="KingsBureauGrot ThreeSeven"/>
                    <a:ea typeface="KingsBureauGrot ThreeSeven"/>
                    <a:cs typeface="KingsBureauGrot ThreeSeven"/>
                  </a:defRPr>
                </a:lvl1pPr>
                <a:lvl2pPr marL="349251" indent="-342900" algn="l" defTabSz="242486" rtl="0" eaLnBrk="1" latinLnBrk="0" hangingPunct="1">
                  <a:lnSpc>
                    <a:spcPts val="2800"/>
                  </a:lnSpc>
                  <a:spcBef>
                    <a:spcPts val="0"/>
                  </a:spcBef>
                  <a:buClr>
                    <a:srgbClr val="0A2D50"/>
                  </a:buClr>
                  <a:buFont typeface="Arial" panose="020B0604020202020204" pitchFamily="34" charset="0"/>
                  <a:buChar char="•"/>
                  <a:tabLst/>
                  <a:defRPr sz="2000" b="0" i="0" kern="1200">
                    <a:solidFill>
                      <a:schemeClr val="accent5"/>
                    </a:solidFill>
                    <a:latin typeface="KingsBureauGrot FiveOne"/>
                    <a:ea typeface="KingsBureauGrot FiveOne"/>
                    <a:cs typeface="KingsBureauGrot FiveOne"/>
                  </a:defRPr>
                </a:lvl2pPr>
                <a:lvl3pPr marL="534988" indent="-285750" algn="l" defTabSz="242486" rtl="0" eaLnBrk="1" latinLnBrk="0" hangingPunct="1">
                  <a:lnSpc>
                    <a:spcPts val="2800"/>
                  </a:lnSpc>
                  <a:spcBef>
                    <a:spcPts val="0"/>
                  </a:spcBef>
                  <a:buClr>
                    <a:schemeClr val="accent5"/>
                  </a:buClr>
                  <a:buFont typeface="Arial" panose="020B0604020202020204" pitchFamily="34" charset="0"/>
                  <a:buChar char="•"/>
                  <a:tabLst/>
                  <a:defRPr sz="2000" b="0" i="0" kern="1200">
                    <a:solidFill>
                      <a:schemeClr val="tx1"/>
                    </a:solidFill>
                    <a:latin typeface="Kings Caslon Text"/>
                    <a:ea typeface="Kings Caslon Text"/>
                    <a:cs typeface="Kings Caslon Text"/>
                  </a:defRPr>
                </a:lvl3pPr>
                <a:lvl4pPr marL="239178" indent="-234945"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4pPr>
                <a:lvl5pPr marL="715963" indent="-233363"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5pPr>
                <a:lvl6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6pPr>
                <a:lvl7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dirty="0"/>
                  <a:t>BlocksWorld Invariant:</a:t>
                </a:r>
              </a:p>
              <a:p>
                <a:pPr lvl="2"/>
                <a14:m>
                  <m:oMath xmlns:m="http://schemas.openxmlformats.org/officeDocument/2006/math">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𝐶𝑜𝑛𝐴</m:t>
                        </m:r>
                      </m:e>
                    </m:d>
                    <m:nary>
                      <m:naryPr>
                        <m:chr m:val="⋁"/>
                        <m:subHide m:val="on"/>
                        <m:supHide m:val="on"/>
                        <m:ctrlPr>
                          <a:rPr lang="en-GB" i="1" dirty="0" smtClean="0">
                            <a:latin typeface="Cambria Math" panose="02040503050406030204" pitchFamily="18" charset="0"/>
                          </a:rPr>
                        </m:ctrlPr>
                      </m:naryPr>
                      <m:sub/>
                      <m:sup/>
                      <m:e>
                        <m:r>
                          <a:rPr lang="en-GB" i="1" dirty="0" smtClean="0">
                            <a:latin typeface="Cambria Math" panose="02040503050406030204" pitchFamily="18" charset="0"/>
                          </a:rPr>
                          <m:t> ¬</m:t>
                        </m:r>
                      </m:e>
                    </m:nary>
                    <m:d>
                      <m:dPr>
                        <m:ctrlPr>
                          <a:rPr lang="en-GB" i="1" dirty="0" smtClean="0">
                            <a:latin typeface="Cambria Math" panose="02040503050406030204" pitchFamily="18" charset="0"/>
                          </a:rPr>
                        </m:ctrlPr>
                      </m:dPr>
                      <m:e>
                        <m:r>
                          <a:rPr lang="en-GB" i="1" dirty="0" smtClean="0">
                            <a:latin typeface="Cambria Math" panose="02040503050406030204" pitchFamily="18" charset="0"/>
                          </a:rPr>
                          <m:t>𝐶𝑜𝑛𝐵</m:t>
                        </m:r>
                      </m:e>
                    </m:d>
                  </m:oMath>
                </a14:m>
                <a:endParaRPr lang="en-GB" dirty="0"/>
              </a:p>
              <a:p>
                <a:pPr lvl="2"/>
                <a14:m>
                  <m:oMath xmlns:m="http://schemas.openxmlformats.org/officeDocument/2006/math">
                    <m:r>
                      <a:rPr lang="en-GB" i="1" dirty="0" smtClean="0">
                        <a:latin typeface="Cambria Math" panose="02040503050406030204" pitchFamily="18" charset="0"/>
                      </a:rPr>
                      <m:t>𝐶𝑜𝑛𝐴</m:t>
                    </m:r>
                  </m:oMath>
                </a14:m>
                <a:r>
                  <a:rPr lang="en-GB" dirty="0"/>
                  <a:t> and </a:t>
                </a:r>
                <a14:m>
                  <m:oMath xmlns:m="http://schemas.openxmlformats.org/officeDocument/2006/math">
                    <m:r>
                      <a:rPr lang="en-GB" i="1" dirty="0" smtClean="0">
                        <a:latin typeface="Cambria Math" panose="02040503050406030204" pitchFamily="18" charset="0"/>
                      </a:rPr>
                      <m:t>𝐶𝑜𝑛𝐵</m:t>
                    </m:r>
                  </m:oMath>
                </a14:m>
                <a:r>
                  <a:rPr lang="en-GB" dirty="0"/>
                  <a:t> </a:t>
                </a:r>
                <a:r>
                  <a:rPr lang="en-GB" b="1" dirty="0"/>
                  <a:t>are mutex.</a:t>
                </a:r>
                <a:br>
                  <a:rPr lang="en-GB" b="1" dirty="0"/>
                </a:br>
                <a:endParaRPr lang="en-GB" b="1" dirty="0"/>
              </a:p>
              <a:p>
                <a:r>
                  <a:rPr lang="en-GB" dirty="0"/>
                  <a:t>But also</a:t>
                </a:r>
              </a:p>
              <a:p>
                <a:pPr lvl="2"/>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𝐴𝑜𝑛𝐵</m:t>
                    </m:r>
                    <m:r>
                      <a:rPr lang="en-GB" i="1" dirty="0" smtClean="0">
                        <a:latin typeface="Cambria Math" panose="02040503050406030204" pitchFamily="18" charset="0"/>
                      </a:rPr>
                      <m:t>, </m:t>
                    </m:r>
                    <m:r>
                      <a:rPr lang="en-GB" i="1" dirty="0" err="1" smtClean="0">
                        <a:latin typeface="Cambria Math" panose="02040503050406030204" pitchFamily="18" charset="0"/>
                      </a:rPr>
                      <m:t>𝐶𝑜𝑛𝐵</m:t>
                    </m:r>
                    <m:r>
                      <a:rPr lang="en-GB" i="1" dirty="0" smtClean="0">
                        <a:latin typeface="Cambria Math" panose="02040503050406030204" pitchFamily="18" charset="0"/>
                      </a:rPr>
                      <m:t>, </m:t>
                    </m:r>
                    <m:r>
                      <a:rPr lang="en-GB" i="1" dirty="0" err="1" smtClean="0">
                        <a:latin typeface="Cambria Math" panose="02040503050406030204" pitchFamily="18" charset="0"/>
                      </a:rPr>
                      <m:t>𝐵𝑐𝑙𝑒𝑎𝑟</m:t>
                    </m:r>
                    <m:r>
                      <a:rPr lang="en-GB" i="1" dirty="0" smtClean="0">
                        <a:latin typeface="Cambria Math" panose="02040503050406030204" pitchFamily="18" charset="0"/>
                      </a:rPr>
                      <m:t>} </m:t>
                    </m:r>
                  </m:oMath>
                </a14:m>
                <a:r>
                  <a:rPr lang="en-GB" b="1" dirty="0"/>
                  <a:t>is mutex.</a:t>
                </a:r>
              </a:p>
              <a:p>
                <a:pPr lvl="2"/>
                <a:r>
                  <a:rPr lang="en-GB" b="1" dirty="0"/>
                  <a:t>Because every pair in this set are mutex.</a:t>
                </a:r>
              </a:p>
            </p:txBody>
          </p:sp>
        </mc:Choice>
        <mc:Fallback xmlns="">
          <p:sp>
            <p:nvSpPr>
              <p:cNvPr id="8" name="Content Placeholder 2">
                <a:extLst>
                  <a:ext uri="{FF2B5EF4-FFF2-40B4-BE49-F238E27FC236}">
                    <a16:creationId xmlns:a16="http://schemas.microsoft.com/office/drawing/2014/main" id="{8B34C1C4-81CB-4134-9B75-7B669A69BBC4}"/>
                  </a:ext>
                </a:extLst>
              </p:cNvPr>
              <p:cNvSpPr txBox="1">
                <a:spLocks noRot="1" noChangeAspect="1" noMove="1" noResize="1" noEditPoints="1" noAdjustHandles="1" noChangeArrowheads="1" noChangeShapeType="1" noTextEdit="1"/>
              </p:cNvSpPr>
              <p:nvPr/>
            </p:nvSpPr>
            <p:spPr>
              <a:xfrm>
                <a:off x="287868" y="1701800"/>
                <a:ext cx="6237038" cy="4893310"/>
              </a:xfrm>
              <a:prstGeom prst="rect">
                <a:avLst/>
              </a:prstGeom>
              <a:blipFill>
                <a:blip r:embed="rId4"/>
                <a:stretch>
                  <a:fillRect l="-2737" t="-2117"/>
                </a:stretch>
              </a:blipFill>
            </p:spPr>
            <p:txBody>
              <a:bodyPr/>
              <a:lstStyle/>
              <a:p>
                <a:r>
                  <a:rPr lang="en-GB">
                    <a:noFill/>
                  </a:rPr>
                  <a:t> </a:t>
                </a:r>
              </a:p>
            </p:txBody>
          </p:sp>
        </mc:Fallback>
      </mc:AlternateContent>
    </p:spTree>
    <p:extLst>
      <p:ext uri="{BB962C8B-B14F-4D97-AF65-F5344CB8AC3E}">
        <p14:creationId xmlns:p14="http://schemas.microsoft.com/office/powerpoint/2010/main" val="37462847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FF46-749D-4E5C-AD39-9960FDFF83B4}"/>
              </a:ext>
            </a:extLst>
          </p:cNvPr>
          <p:cNvSpPr>
            <a:spLocks noGrp="1"/>
          </p:cNvSpPr>
          <p:nvPr>
            <p:ph type="title"/>
          </p:nvPr>
        </p:nvSpPr>
        <p:spPr/>
        <p:txBody>
          <a:bodyPr/>
          <a:lstStyle/>
          <a:p>
            <a:r>
              <a:rPr lang="en-GB" dirty="0"/>
              <a:t>Mutual Exclusive: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371305-2A33-493F-828F-E2EDA8603F93}"/>
                  </a:ext>
                </a:extLst>
              </p:cNvPr>
              <p:cNvSpPr>
                <a:spLocks noGrp="1"/>
              </p:cNvSpPr>
              <p:nvPr>
                <p:ph sz="quarter" idx="12"/>
              </p:nvPr>
            </p:nvSpPr>
            <p:spPr>
              <a:xfrm>
                <a:off x="287868" y="1701800"/>
                <a:ext cx="6237038" cy="5059218"/>
              </a:xfrm>
            </p:spPr>
            <p:txBody>
              <a:bodyPr>
                <a:normAutofit/>
              </a:bodyPr>
              <a:lstStyle/>
              <a:p>
                <a:r>
                  <a:rPr lang="en-GB" dirty="0" err="1"/>
                  <a:t>BlocksWorld</a:t>
                </a:r>
                <a:r>
                  <a:rPr lang="en-GB" dirty="0"/>
                  <a:t> Invariant:</a:t>
                </a:r>
              </a:p>
              <a:p>
                <a:pPr lvl="2"/>
                <a14:m>
                  <m:oMath xmlns:m="http://schemas.openxmlformats.org/officeDocument/2006/math">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𝐶</m:t>
                        </m:r>
                        <m:r>
                          <a:rPr lang="en-GB" i="1" dirty="0" smtClean="0">
                            <a:latin typeface="Cambria Math" panose="02040503050406030204" pitchFamily="18" charset="0"/>
                          </a:rPr>
                          <m:t>𝑜𝑛</m:t>
                        </m:r>
                        <m:r>
                          <a:rPr lang="en-GB" b="0" i="1" dirty="0" smtClean="0">
                            <a:latin typeface="Cambria Math" panose="02040503050406030204" pitchFamily="18" charset="0"/>
                          </a:rPr>
                          <m:t>𝐴</m:t>
                        </m:r>
                      </m:e>
                    </m:d>
                    <m:nary>
                      <m:naryPr>
                        <m:chr m:val="⋁"/>
                        <m:subHide m:val="on"/>
                        <m:supHide m:val="on"/>
                        <m:ctrlPr>
                          <a:rPr lang="en-GB" b="0" i="1" dirty="0" smtClean="0">
                            <a:latin typeface="Cambria Math" panose="02040503050406030204" pitchFamily="18" charset="0"/>
                          </a:rPr>
                        </m:ctrlPr>
                      </m:naryPr>
                      <m:sub/>
                      <m:sup/>
                      <m:e>
                        <m:r>
                          <a:rPr lang="en-GB" b="0" i="1" dirty="0" smtClean="0">
                            <a:latin typeface="Cambria Math" panose="02040503050406030204" pitchFamily="18" charset="0"/>
                          </a:rPr>
                          <m:t> ¬</m:t>
                        </m:r>
                      </m:e>
                    </m:nary>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𝐶</m:t>
                        </m:r>
                        <m:r>
                          <a:rPr lang="en-GB" i="1" dirty="0" smtClean="0">
                            <a:latin typeface="Cambria Math" panose="02040503050406030204" pitchFamily="18" charset="0"/>
                          </a:rPr>
                          <m:t>𝑜𝑛</m:t>
                        </m:r>
                        <m:r>
                          <a:rPr lang="en-GB" b="0" i="1" dirty="0" smtClean="0">
                            <a:latin typeface="Cambria Math" panose="02040503050406030204" pitchFamily="18" charset="0"/>
                          </a:rPr>
                          <m:t>𝐵</m:t>
                        </m:r>
                      </m:e>
                    </m:d>
                  </m:oMath>
                </a14:m>
                <a:endParaRPr lang="en-GB" dirty="0"/>
              </a:p>
              <a:p>
                <a:pPr lvl="2"/>
                <a14:m>
                  <m:oMath xmlns:m="http://schemas.openxmlformats.org/officeDocument/2006/math">
                    <m:r>
                      <a:rPr lang="en-GB" b="0" i="1" dirty="0" smtClean="0">
                        <a:latin typeface="Cambria Math" panose="02040503050406030204" pitchFamily="18" charset="0"/>
                      </a:rPr>
                      <m:t>𝐶</m:t>
                    </m:r>
                    <m:r>
                      <a:rPr lang="en-GB" i="1" dirty="0" smtClean="0">
                        <a:latin typeface="Cambria Math" panose="02040503050406030204" pitchFamily="18" charset="0"/>
                      </a:rPr>
                      <m:t>𝑜𝑛</m:t>
                    </m:r>
                    <m:r>
                      <a:rPr lang="en-GB" b="0" i="1" dirty="0" smtClean="0">
                        <a:latin typeface="Cambria Math" panose="02040503050406030204" pitchFamily="18" charset="0"/>
                      </a:rPr>
                      <m:t>𝐴</m:t>
                    </m:r>
                  </m:oMath>
                </a14:m>
                <a:r>
                  <a:rPr lang="en-GB" dirty="0"/>
                  <a:t> and </a:t>
                </a:r>
                <a14:m>
                  <m:oMath xmlns:m="http://schemas.openxmlformats.org/officeDocument/2006/math">
                    <m:r>
                      <a:rPr lang="en-GB" b="0" i="1" dirty="0" smtClean="0">
                        <a:latin typeface="Cambria Math" panose="02040503050406030204" pitchFamily="18" charset="0"/>
                      </a:rPr>
                      <m:t>𝐶𝑜</m:t>
                    </m:r>
                    <m:r>
                      <a:rPr lang="en-GB" i="1" dirty="0" smtClean="0">
                        <a:latin typeface="Cambria Math" panose="02040503050406030204" pitchFamily="18" charset="0"/>
                      </a:rPr>
                      <m:t>𝑛</m:t>
                    </m:r>
                    <m:r>
                      <a:rPr lang="en-GB" b="0" i="1" dirty="0" smtClean="0">
                        <a:latin typeface="Cambria Math" panose="02040503050406030204" pitchFamily="18" charset="0"/>
                      </a:rPr>
                      <m:t>𝐵</m:t>
                    </m:r>
                  </m:oMath>
                </a14:m>
                <a:r>
                  <a:rPr lang="en-GB" dirty="0"/>
                  <a:t> </a:t>
                </a:r>
                <a:r>
                  <a:rPr lang="en-GB" b="1" dirty="0"/>
                  <a:t>are mutex.</a:t>
                </a:r>
                <a:br>
                  <a:rPr lang="en-GB" b="1" dirty="0"/>
                </a:br>
                <a:endParaRPr lang="en-GB" b="1" dirty="0"/>
              </a:p>
              <a:p>
                <a:r>
                  <a:rPr lang="en-GB" b="1" dirty="0"/>
                  <a:t>But also</a:t>
                </a:r>
              </a:p>
              <a:p>
                <a:pPr lvl="2"/>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𝐴𝑜𝑛𝐵</m:t>
                    </m:r>
                    <m:r>
                      <a:rPr lang="en-GB" b="0" i="1" dirty="0" smtClean="0">
                        <a:latin typeface="Cambria Math" panose="02040503050406030204" pitchFamily="18" charset="0"/>
                      </a:rPr>
                      <m:t>, </m:t>
                    </m:r>
                    <m:r>
                      <a:rPr lang="en-GB" b="0" i="1" dirty="0" err="1" smtClean="0">
                        <a:latin typeface="Cambria Math" panose="02040503050406030204" pitchFamily="18" charset="0"/>
                      </a:rPr>
                      <m:t>𝐶𝑜𝑛𝐵</m:t>
                    </m:r>
                    <m:r>
                      <a:rPr lang="en-GB" b="0" i="1" dirty="0" smtClean="0">
                        <a:latin typeface="Cambria Math" panose="02040503050406030204" pitchFamily="18" charset="0"/>
                      </a:rPr>
                      <m:t>, </m:t>
                    </m:r>
                    <m:r>
                      <a:rPr lang="en-GB" b="0" i="1" dirty="0" err="1" smtClean="0">
                        <a:latin typeface="Cambria Math" panose="02040503050406030204" pitchFamily="18" charset="0"/>
                      </a:rPr>
                      <m:t>𝐵𝑐𝑙𝑒𝑎𝑟</m:t>
                    </m:r>
                    <m:r>
                      <a:rPr lang="en-GB" b="0" i="1" dirty="0" smtClean="0">
                        <a:latin typeface="Cambria Math" panose="02040503050406030204" pitchFamily="18" charset="0"/>
                      </a:rPr>
                      <m:t>} </m:t>
                    </m:r>
                  </m:oMath>
                </a14:m>
                <a:r>
                  <a:rPr lang="en-GB" b="1" dirty="0"/>
                  <a:t>is mutex.</a:t>
                </a:r>
              </a:p>
              <a:p>
                <a:pPr lvl="2"/>
                <a:r>
                  <a:rPr lang="en-GB" b="1" dirty="0"/>
                  <a:t>Because every pair in this set are mutex.</a:t>
                </a:r>
                <a:br>
                  <a:rPr lang="en-GB" b="1" dirty="0"/>
                </a:br>
                <a:endParaRPr lang="en-GB" b="1" dirty="0"/>
              </a:p>
              <a:p>
                <a:r>
                  <a:rPr lang="en-GB" dirty="0"/>
                  <a:t>This makes sense…</a:t>
                </a:r>
              </a:p>
              <a:p>
                <a:pPr lvl="2"/>
                <a:r>
                  <a:rPr lang="en-GB" b="1" dirty="0"/>
                  <a:t>It’s impossible for both A and C to be on B at the same time.   And for B to be clear when something is atop it.</a:t>
                </a:r>
                <a:br>
                  <a:rPr lang="en-GB" b="1" dirty="0"/>
                </a:br>
                <a:endParaRPr lang="en-GB" b="1" dirty="0"/>
              </a:p>
              <a:p>
                <a:r>
                  <a:rPr lang="en-GB" altLang="en-US" sz="2800" dirty="0"/>
                  <a:t>How does this impact state space size?</a:t>
                </a:r>
                <a:endParaRPr lang="en-GB" dirty="0"/>
              </a:p>
            </p:txBody>
          </p:sp>
        </mc:Choice>
        <mc:Fallback xmlns="">
          <p:sp>
            <p:nvSpPr>
              <p:cNvPr id="3" name="Content Placeholder 2">
                <a:extLst>
                  <a:ext uri="{FF2B5EF4-FFF2-40B4-BE49-F238E27FC236}">
                    <a16:creationId xmlns:a16="http://schemas.microsoft.com/office/drawing/2014/main" id="{40371305-2A33-493F-828F-E2EDA8603F93}"/>
                  </a:ext>
                </a:extLst>
              </p:cNvPr>
              <p:cNvSpPr>
                <a:spLocks noGrp="1" noRot="1" noChangeAspect="1" noMove="1" noResize="1" noEditPoints="1" noAdjustHandles="1" noChangeArrowheads="1" noChangeShapeType="1" noTextEdit="1"/>
              </p:cNvSpPr>
              <p:nvPr>
                <p:ph sz="quarter" idx="12"/>
              </p:nvPr>
            </p:nvSpPr>
            <p:spPr>
              <a:xfrm>
                <a:off x="287868" y="1701800"/>
                <a:ext cx="6237038" cy="5059218"/>
              </a:xfrm>
              <a:blipFill>
                <a:blip r:embed="rId3"/>
                <a:stretch>
                  <a:fillRect l="-3226" t="-2048" r="-2346" b="-2771"/>
                </a:stretch>
              </a:blipFill>
            </p:spPr>
            <p:txBody>
              <a:bodyPr/>
              <a:lstStyle/>
              <a:p>
                <a:r>
                  <a:rPr lang="en-GB">
                    <a:noFill/>
                  </a:rPr>
                  <a:t> </a:t>
                </a:r>
              </a:p>
            </p:txBody>
          </p:sp>
        </mc:Fallback>
      </mc:AlternateContent>
      <p:pic>
        <p:nvPicPr>
          <p:cNvPr id="5" name="Picture 4" descr="A Blocks World Problem. | Download Scientific Diagram">
            <a:extLst>
              <a:ext uri="{FF2B5EF4-FFF2-40B4-BE49-F238E27FC236}">
                <a16:creationId xmlns:a16="http://schemas.microsoft.com/office/drawing/2014/main" id="{14380D75-6306-49B2-A88A-669B6AEA0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906" y="2566390"/>
            <a:ext cx="5138714" cy="2085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D1F0E7-DAFA-48C9-B4B9-A4CF9E214139}"/>
              </a:ext>
            </a:extLst>
          </p:cNvPr>
          <p:cNvSpPr txBox="1"/>
          <p:nvPr/>
        </p:nvSpPr>
        <p:spPr>
          <a:xfrm rot="21311188">
            <a:off x="7301344" y="4904885"/>
            <a:ext cx="3951623" cy="1569660"/>
          </a:xfrm>
          <a:prstGeom prst="rect">
            <a:avLst/>
          </a:prstGeom>
          <a:noFill/>
        </p:spPr>
        <p:txBody>
          <a:bodyPr wrap="square" rtlCol="0">
            <a:spAutoFit/>
          </a:bodyPr>
          <a:lstStyle/>
          <a:p>
            <a:r>
              <a:rPr lang="en-GB" sz="3200" b="1" i="1" dirty="0"/>
              <a:t>{</a:t>
            </a:r>
            <a:r>
              <a:rPr lang="en-GB" sz="3200" b="1" i="1" dirty="0" err="1"/>
              <a:t>AonB</a:t>
            </a:r>
            <a:r>
              <a:rPr lang="en-GB" sz="3200" b="1" i="1" dirty="0"/>
              <a:t>, </a:t>
            </a:r>
            <a:r>
              <a:rPr lang="en-GB" sz="3200" b="1" i="1" dirty="0" err="1"/>
              <a:t>ConB</a:t>
            </a:r>
            <a:r>
              <a:rPr lang="en-GB" sz="3200" b="1" i="1" dirty="0"/>
              <a:t>}</a:t>
            </a:r>
          </a:p>
          <a:p>
            <a:r>
              <a:rPr lang="en-GB" sz="3200" b="1" i="1" dirty="0"/>
              <a:t>{</a:t>
            </a:r>
            <a:r>
              <a:rPr lang="en-GB" sz="3200" b="1" i="1" dirty="0" err="1"/>
              <a:t>AonB</a:t>
            </a:r>
            <a:r>
              <a:rPr lang="en-GB" sz="3200" b="1" i="1" dirty="0"/>
              <a:t>, </a:t>
            </a:r>
            <a:r>
              <a:rPr lang="en-GB" sz="3200" b="1" i="1" dirty="0" err="1"/>
              <a:t>Bclear</a:t>
            </a:r>
            <a:r>
              <a:rPr lang="en-GB" sz="3200" b="1" i="1" dirty="0"/>
              <a:t>}</a:t>
            </a:r>
          </a:p>
          <a:p>
            <a:r>
              <a:rPr lang="en-GB" sz="3200" b="1" i="1" dirty="0"/>
              <a:t>{</a:t>
            </a:r>
            <a:r>
              <a:rPr lang="en-GB" sz="3200" b="1" i="1" dirty="0" err="1"/>
              <a:t>ConB</a:t>
            </a:r>
            <a:r>
              <a:rPr lang="en-GB" sz="3200" b="1" i="1" dirty="0"/>
              <a:t>, </a:t>
            </a:r>
            <a:r>
              <a:rPr lang="en-GB" sz="3200" b="1" i="1" dirty="0" err="1"/>
              <a:t>Bclear</a:t>
            </a:r>
            <a:r>
              <a:rPr lang="en-GB" sz="3200" b="1" i="1" dirty="0"/>
              <a:t>}</a:t>
            </a:r>
          </a:p>
        </p:txBody>
      </p:sp>
    </p:spTree>
    <p:extLst>
      <p:ext uri="{BB962C8B-B14F-4D97-AF65-F5344CB8AC3E}">
        <p14:creationId xmlns:p14="http://schemas.microsoft.com/office/powerpoint/2010/main" val="30127932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851C-6FE3-4760-8F3D-EA841DB0E998}"/>
              </a:ext>
            </a:extLst>
          </p:cNvPr>
          <p:cNvSpPr>
            <a:spLocks noGrp="1"/>
          </p:cNvSpPr>
          <p:nvPr>
            <p:ph type="title"/>
          </p:nvPr>
        </p:nvSpPr>
        <p:spPr/>
        <p:txBody>
          <a:bodyPr/>
          <a:lstStyle/>
          <a:p>
            <a:r>
              <a:rPr lang="en-GB" dirty="0"/>
              <a:t>Finite-Domain State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885DB8-0B5D-4755-9682-93CF125992C4}"/>
                  </a:ext>
                </a:extLst>
              </p:cNvPr>
              <p:cNvSpPr>
                <a:spLocks noGrp="1"/>
              </p:cNvSpPr>
              <p:nvPr>
                <p:ph sz="quarter" idx="12"/>
              </p:nvPr>
            </p:nvSpPr>
            <p:spPr/>
            <p:txBody>
              <a:bodyPr>
                <a:normAutofit/>
              </a:bodyPr>
              <a:lstStyle/>
              <a:p>
                <a:r>
                  <a:rPr lang="en-GB" dirty="0"/>
                  <a:t>We can use these literals to reframe a problem using </a:t>
                </a:r>
                <a:r>
                  <a:rPr lang="en-GB" dirty="0">
                    <a:solidFill>
                      <a:schemeClr val="tx1"/>
                    </a:solidFill>
                  </a:rPr>
                  <a:t>Finite-Domain State Variables</a:t>
                </a:r>
                <a:br>
                  <a:rPr lang="en-GB" dirty="0"/>
                </a:br>
                <a:endParaRPr lang="en-GB" dirty="0"/>
              </a:p>
              <a:p>
                <a:r>
                  <a:rPr lang="en-GB" dirty="0"/>
                  <a:t>We create a variable </a:t>
                </a:r>
                <a14:m>
                  <m:oMath xmlns:m="http://schemas.openxmlformats.org/officeDocument/2006/math">
                    <m:r>
                      <a:rPr lang="en-GB" i="1" dirty="0" smtClean="0">
                        <a:solidFill>
                          <a:schemeClr val="tx1"/>
                        </a:solidFill>
                        <a:latin typeface="Cambria Math" panose="02040503050406030204" pitchFamily="18" charset="0"/>
                      </a:rPr>
                      <m:t>𝑣</m:t>
                    </m:r>
                  </m:oMath>
                </a14:m>
                <a:r>
                  <a:rPr lang="en-GB" dirty="0"/>
                  <a:t> and a domain </a:t>
                </a:r>
                <a14:m>
                  <m:oMath xmlns:m="http://schemas.openxmlformats.org/officeDocument/2006/math">
                    <m:r>
                      <a:rPr lang="en-GB" i="1" dirty="0" smtClean="0">
                        <a:solidFill>
                          <a:schemeClr val="tx1"/>
                        </a:solidFill>
                        <a:latin typeface="Cambria Math" panose="02040503050406030204" pitchFamily="18" charset="0"/>
                      </a:rPr>
                      <m:t>𝑑𝑜𝑚</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𝑣</m:t>
                    </m:r>
                    <m:r>
                      <a:rPr lang="en-GB" i="1" dirty="0" smtClean="0">
                        <a:solidFill>
                          <a:schemeClr val="tx1"/>
                        </a:solidFill>
                        <a:latin typeface="Cambria Math" panose="02040503050406030204" pitchFamily="18" charset="0"/>
                      </a:rPr>
                      <m:t>)</m:t>
                    </m:r>
                  </m:oMath>
                </a14:m>
                <a:r>
                  <a:rPr lang="en-GB" dirty="0"/>
                  <a:t> that expresses the range of possible values that can be assigned to </a:t>
                </a:r>
                <a14:m>
                  <m:oMath xmlns:m="http://schemas.openxmlformats.org/officeDocument/2006/math">
                    <m:r>
                      <a:rPr lang="en-GB" i="1" dirty="0" smtClean="0">
                        <a:solidFill>
                          <a:schemeClr val="tx1"/>
                        </a:solidFill>
                        <a:latin typeface="Cambria Math" panose="02040503050406030204" pitchFamily="18" charset="0"/>
                      </a:rPr>
                      <m:t>𝑣</m:t>
                    </m:r>
                  </m:oMath>
                </a14:m>
                <a:r>
                  <a:rPr lang="en-GB" dirty="0"/>
                  <a:t>.</a:t>
                </a:r>
                <a:br>
                  <a:rPr lang="en-GB" dirty="0"/>
                </a:br>
                <a:endParaRPr lang="en-GB" dirty="0"/>
              </a:p>
              <a:p>
                <a:r>
                  <a:rPr lang="en-GB" dirty="0"/>
                  <a:t>We can then create </a:t>
                </a:r>
                <a:r>
                  <a:rPr lang="en-GB" dirty="0">
                    <a:solidFill>
                      <a:schemeClr val="tx1"/>
                    </a:solidFill>
                  </a:rPr>
                  <a:t>Finite Domain States </a:t>
                </a:r>
                <a:r>
                  <a:rPr lang="en-GB" dirty="0"/>
                  <a:t>that express a state of a planning problem as an assignment to all variables in the state </a:t>
                </a:r>
                <a14:m>
                  <m:oMath xmlns:m="http://schemas.openxmlformats.org/officeDocument/2006/math">
                    <m:r>
                      <a:rPr lang="en-GB" i="1" dirty="0" smtClean="0">
                        <a:solidFill>
                          <a:schemeClr val="tx1"/>
                        </a:solidFill>
                        <a:latin typeface="Cambria Math" panose="02040503050406030204" pitchFamily="18" charset="0"/>
                      </a:rPr>
                      <m:t>𝑉</m:t>
                    </m:r>
                    <m:r>
                      <a:rPr lang="en-GB" b="1" i="0" dirty="0" smtClean="0">
                        <a:solidFill>
                          <a:schemeClr val="tx1"/>
                        </a:solidFill>
                        <a:latin typeface="Cambria Math" panose="02040503050406030204" pitchFamily="18" charset="0"/>
                      </a:rPr>
                      <m:t>.</m:t>
                    </m:r>
                  </m:oMath>
                </a14:m>
                <a:endParaRPr lang="en-GB" dirty="0"/>
              </a:p>
              <a:p>
                <a:endParaRPr lang="en-GB" dirty="0"/>
              </a:p>
              <a:p>
                <a:pPr marL="0" indent="0">
                  <a:buNone/>
                </a:pPr>
                <a:r>
                  <a:rPr lang="en-GB" dirty="0"/>
                  <a:t>			</a:t>
                </a:r>
                <a14:m>
                  <m:oMath xmlns:m="http://schemas.openxmlformats.org/officeDocument/2006/math">
                    <m:r>
                      <a:rPr lang="en-GB" i="1" dirty="0" smtClean="0">
                        <a:solidFill>
                          <a:schemeClr val="tx1"/>
                        </a:solidFill>
                        <a:latin typeface="Cambria Math" panose="02040503050406030204" pitchFamily="18" charset="0"/>
                      </a:rPr>
                      <m:t>𝑠</m:t>
                    </m:r>
                    <m:d>
                      <m:dPr>
                        <m:ctrlPr>
                          <a:rPr lang="en-GB" i="1" dirty="0" smtClean="0">
                            <a:solidFill>
                              <a:schemeClr val="tx1"/>
                            </a:solidFill>
                            <a:latin typeface="Cambria Math" panose="02040503050406030204" pitchFamily="18" charset="0"/>
                          </a:rPr>
                        </m:ctrlPr>
                      </m:dPr>
                      <m:e>
                        <m:r>
                          <a:rPr lang="en-GB" i="1" dirty="0" smtClean="0">
                            <a:solidFill>
                              <a:schemeClr val="tx1"/>
                            </a:solidFill>
                            <a:latin typeface="Cambria Math" panose="02040503050406030204" pitchFamily="18" charset="0"/>
                          </a:rPr>
                          <m:t>𝑣</m:t>
                        </m:r>
                      </m:e>
                    </m:d>
                    <m:r>
                      <a:rPr lang="en-GB" i="1" dirty="0" smtClean="0">
                        <a:solidFill>
                          <a:schemeClr val="tx1"/>
                        </a:solidFill>
                        <a:latin typeface="Cambria Math" panose="02040503050406030204" pitchFamily="18" charset="0"/>
                        <a:ea typeface="Cambria Math" panose="02040503050406030204" pitchFamily="18" charset="0"/>
                      </a:rPr>
                      <m:t>∈</m:t>
                    </m:r>
                    <m:r>
                      <a:rPr lang="en-GB" b="1" i="1" dirty="0" smtClean="0">
                        <a:solidFill>
                          <a:schemeClr val="tx1"/>
                        </a:solidFill>
                        <a:latin typeface="Cambria Math" panose="02040503050406030204" pitchFamily="18" charset="0"/>
                        <a:ea typeface="Cambria Math" panose="02040503050406030204" pitchFamily="18" charset="0"/>
                      </a:rPr>
                      <m:t>𝒅𝒐𝒎</m:t>
                    </m:r>
                    <m:d>
                      <m:dPr>
                        <m:ctrlPr>
                          <a:rPr lang="en-GB" b="1" i="1" dirty="0" smtClean="0">
                            <a:solidFill>
                              <a:schemeClr val="tx1"/>
                            </a:solidFill>
                            <a:latin typeface="Cambria Math" panose="02040503050406030204" pitchFamily="18" charset="0"/>
                            <a:ea typeface="Cambria Math" panose="02040503050406030204" pitchFamily="18" charset="0"/>
                          </a:rPr>
                        </m:ctrlPr>
                      </m:dPr>
                      <m:e>
                        <m:r>
                          <a:rPr lang="en-GB" b="1" i="1" dirty="0" smtClean="0">
                            <a:solidFill>
                              <a:schemeClr val="tx1"/>
                            </a:solidFill>
                            <a:latin typeface="Cambria Math" panose="02040503050406030204" pitchFamily="18" charset="0"/>
                            <a:ea typeface="Cambria Math" panose="02040503050406030204" pitchFamily="18" charset="0"/>
                          </a:rPr>
                          <m:t>𝒗</m:t>
                        </m:r>
                      </m:e>
                    </m:d>
                    <m:r>
                      <a:rPr lang="en-GB" b="1" i="1" dirty="0" smtClean="0">
                        <a:solidFill>
                          <a:schemeClr val="tx1"/>
                        </a:solidFill>
                        <a:latin typeface="Cambria Math" panose="02040503050406030204" pitchFamily="18" charset="0"/>
                        <a:ea typeface="Cambria Math" panose="02040503050406030204" pitchFamily="18" charset="0"/>
                      </a:rPr>
                      <m:t> ∀  </m:t>
                    </m:r>
                    <m:r>
                      <a:rPr lang="en-GB" b="1" i="1" dirty="0" smtClean="0">
                        <a:solidFill>
                          <a:schemeClr val="tx1"/>
                        </a:solidFill>
                        <a:latin typeface="Cambria Math" panose="02040503050406030204" pitchFamily="18" charset="0"/>
                        <a:ea typeface="Cambria Math" panose="02040503050406030204" pitchFamily="18" charset="0"/>
                      </a:rPr>
                      <m:t>𝒗</m:t>
                    </m:r>
                    <m:r>
                      <a:rPr lang="en-GB" b="1" i="1" dirty="0" smtClean="0">
                        <a:solidFill>
                          <a:schemeClr val="tx1"/>
                        </a:solidFill>
                        <a:latin typeface="Cambria Math" panose="02040503050406030204" pitchFamily="18" charset="0"/>
                        <a:ea typeface="Cambria Math" panose="02040503050406030204" pitchFamily="18" charset="0"/>
                      </a:rPr>
                      <m:t> ∈</m:t>
                    </m:r>
                    <m:r>
                      <a:rPr lang="en-GB" b="1" i="1" dirty="0" smtClean="0">
                        <a:solidFill>
                          <a:schemeClr val="tx1"/>
                        </a:solidFill>
                        <a:latin typeface="Cambria Math" panose="02040503050406030204" pitchFamily="18" charset="0"/>
                        <a:ea typeface="Cambria Math" panose="02040503050406030204" pitchFamily="18" charset="0"/>
                      </a:rPr>
                      <m:t>𝑽</m:t>
                    </m:r>
                  </m:oMath>
                </a14:m>
                <a:r>
                  <a:rPr lang="en-GB" dirty="0">
                    <a:solidFill>
                      <a:schemeClr val="tx1"/>
                    </a:solidFill>
                  </a:rPr>
                  <a:t> </a:t>
                </a:r>
                <a:endParaRPr lang="en-GB" dirty="0"/>
              </a:p>
            </p:txBody>
          </p:sp>
        </mc:Choice>
        <mc:Fallback xmlns="">
          <p:sp>
            <p:nvSpPr>
              <p:cNvPr id="3" name="Content Placeholder 2">
                <a:extLst>
                  <a:ext uri="{FF2B5EF4-FFF2-40B4-BE49-F238E27FC236}">
                    <a16:creationId xmlns:a16="http://schemas.microsoft.com/office/drawing/2014/main" id="{DE885DB8-0B5D-4755-9682-93CF125992C4}"/>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a:stretch>
              </a:blipFill>
            </p:spPr>
            <p:txBody>
              <a:bodyPr/>
              <a:lstStyle/>
              <a:p>
                <a:r>
                  <a:rPr lang="en-GB">
                    <a:noFill/>
                  </a:rPr>
                  <a:t> </a:t>
                </a:r>
              </a:p>
            </p:txBody>
          </p:sp>
        </mc:Fallback>
      </mc:AlternateContent>
    </p:spTree>
    <p:extLst>
      <p:ext uri="{BB962C8B-B14F-4D97-AF65-F5344CB8AC3E}">
        <p14:creationId xmlns:p14="http://schemas.microsoft.com/office/powerpoint/2010/main" val="24501276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851C-6FE3-4760-8F3D-EA841DB0E998}"/>
              </a:ext>
            </a:extLst>
          </p:cNvPr>
          <p:cNvSpPr>
            <a:spLocks noGrp="1"/>
          </p:cNvSpPr>
          <p:nvPr>
            <p:ph type="title"/>
          </p:nvPr>
        </p:nvSpPr>
        <p:spPr/>
        <p:txBody>
          <a:bodyPr/>
          <a:lstStyle/>
          <a:p>
            <a:r>
              <a:rPr lang="en-GB" dirty="0"/>
              <a:t>Finite-Domain State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885DB8-0B5D-4755-9682-93CF125992C4}"/>
                  </a:ext>
                </a:extLst>
              </p:cNvPr>
              <p:cNvSpPr>
                <a:spLocks noGrp="1"/>
              </p:cNvSpPr>
              <p:nvPr>
                <p:ph sz="quarter" idx="12"/>
              </p:nvPr>
            </p:nvSpPr>
            <p:spPr/>
            <p:txBody>
              <a:bodyPr>
                <a:normAutofit/>
              </a:bodyPr>
              <a:lstStyle/>
              <a:p>
                <a:r>
                  <a:rPr lang="en-GB" dirty="0"/>
                  <a:t>We can use these literals to reframe a problem using </a:t>
                </a:r>
                <a:r>
                  <a:rPr lang="en-GB" dirty="0">
                    <a:solidFill>
                      <a:schemeClr val="tx1"/>
                    </a:solidFill>
                  </a:rPr>
                  <a:t>Finite-Domain State Variables</a:t>
                </a:r>
                <a:br>
                  <a:rPr lang="en-GB" dirty="0"/>
                </a:br>
                <a:endParaRPr lang="en-GB" dirty="0"/>
              </a:p>
              <a:p>
                <a:r>
                  <a:rPr lang="en-GB" dirty="0"/>
                  <a:t>We create a variable </a:t>
                </a:r>
                <a14:m>
                  <m:oMath xmlns:m="http://schemas.openxmlformats.org/officeDocument/2006/math">
                    <m:r>
                      <a:rPr lang="en-GB" i="1" dirty="0" smtClean="0">
                        <a:solidFill>
                          <a:schemeClr val="tx1"/>
                        </a:solidFill>
                        <a:latin typeface="Cambria Math" panose="02040503050406030204" pitchFamily="18" charset="0"/>
                      </a:rPr>
                      <m:t>𝑣</m:t>
                    </m:r>
                  </m:oMath>
                </a14:m>
                <a:r>
                  <a:rPr lang="en-GB" dirty="0"/>
                  <a:t> and a domain </a:t>
                </a:r>
                <a14:m>
                  <m:oMath xmlns:m="http://schemas.openxmlformats.org/officeDocument/2006/math">
                    <m:r>
                      <a:rPr lang="en-GB" i="1" dirty="0" smtClean="0">
                        <a:solidFill>
                          <a:schemeClr val="tx1"/>
                        </a:solidFill>
                        <a:latin typeface="Cambria Math" panose="02040503050406030204" pitchFamily="18" charset="0"/>
                      </a:rPr>
                      <m:t>𝑑𝑜𝑚</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𝑣</m:t>
                    </m:r>
                    <m:r>
                      <a:rPr lang="en-GB" i="1" dirty="0" smtClean="0">
                        <a:solidFill>
                          <a:schemeClr val="tx1"/>
                        </a:solidFill>
                        <a:latin typeface="Cambria Math" panose="02040503050406030204" pitchFamily="18" charset="0"/>
                      </a:rPr>
                      <m:t>)</m:t>
                    </m:r>
                  </m:oMath>
                </a14:m>
                <a:r>
                  <a:rPr lang="en-GB" dirty="0"/>
                  <a:t> that expresses the range of possible values that can be assigned to </a:t>
                </a:r>
                <a14:m>
                  <m:oMath xmlns:m="http://schemas.openxmlformats.org/officeDocument/2006/math">
                    <m:r>
                      <a:rPr lang="en-GB" i="1" dirty="0" smtClean="0">
                        <a:solidFill>
                          <a:schemeClr val="tx1"/>
                        </a:solidFill>
                        <a:latin typeface="Cambria Math" panose="02040503050406030204" pitchFamily="18" charset="0"/>
                      </a:rPr>
                      <m:t>𝑣</m:t>
                    </m:r>
                  </m:oMath>
                </a14:m>
                <a:r>
                  <a:rPr lang="en-GB" dirty="0"/>
                  <a:t>.</a:t>
                </a:r>
                <a:br>
                  <a:rPr lang="en-GB" dirty="0"/>
                </a:br>
                <a:endParaRPr lang="en-GB" dirty="0"/>
              </a:p>
              <a:p>
                <a:r>
                  <a:rPr lang="en-GB" dirty="0"/>
                  <a:t>We can then create </a:t>
                </a:r>
                <a:r>
                  <a:rPr lang="en-GB" dirty="0">
                    <a:solidFill>
                      <a:schemeClr val="tx1"/>
                    </a:solidFill>
                  </a:rPr>
                  <a:t>Finite Domain States </a:t>
                </a:r>
                <a:r>
                  <a:rPr lang="en-GB" dirty="0"/>
                  <a:t>that express a state of a planning problem as an assignment to all variables in the state </a:t>
                </a:r>
                <a14:m>
                  <m:oMath xmlns:m="http://schemas.openxmlformats.org/officeDocument/2006/math">
                    <m:r>
                      <a:rPr lang="en-GB" i="1" dirty="0" smtClean="0">
                        <a:solidFill>
                          <a:schemeClr val="tx1"/>
                        </a:solidFill>
                        <a:latin typeface="Cambria Math" panose="02040503050406030204" pitchFamily="18" charset="0"/>
                      </a:rPr>
                      <m:t>𝑉</m:t>
                    </m:r>
                    <m:r>
                      <a:rPr lang="en-GB" b="1" i="0" dirty="0" smtClean="0">
                        <a:solidFill>
                          <a:schemeClr val="tx1"/>
                        </a:solidFill>
                        <a:latin typeface="Cambria Math" panose="02040503050406030204" pitchFamily="18" charset="0"/>
                      </a:rPr>
                      <m:t>.</m:t>
                    </m:r>
                  </m:oMath>
                </a14:m>
                <a:endParaRPr lang="en-GB" dirty="0"/>
              </a:p>
              <a:p>
                <a:endParaRPr lang="en-GB" dirty="0"/>
              </a:p>
              <a:p>
                <a:pPr marL="0" indent="0">
                  <a:buNone/>
                </a:pPr>
                <a:r>
                  <a:rPr lang="en-GB" dirty="0"/>
                  <a:t>			</a:t>
                </a:r>
                <a14:m>
                  <m:oMath xmlns:m="http://schemas.openxmlformats.org/officeDocument/2006/math">
                    <m:r>
                      <a:rPr lang="en-GB" i="1" dirty="0" smtClean="0">
                        <a:solidFill>
                          <a:schemeClr val="tx1"/>
                        </a:solidFill>
                        <a:latin typeface="Cambria Math" panose="02040503050406030204" pitchFamily="18" charset="0"/>
                      </a:rPr>
                      <m:t>𝑠</m:t>
                    </m:r>
                    <m:d>
                      <m:dPr>
                        <m:ctrlPr>
                          <a:rPr lang="en-GB" i="1" dirty="0" smtClean="0">
                            <a:solidFill>
                              <a:schemeClr val="tx1"/>
                            </a:solidFill>
                            <a:latin typeface="Cambria Math" panose="02040503050406030204" pitchFamily="18" charset="0"/>
                          </a:rPr>
                        </m:ctrlPr>
                      </m:dPr>
                      <m:e>
                        <m:r>
                          <a:rPr lang="en-GB" i="1" dirty="0" smtClean="0">
                            <a:solidFill>
                              <a:schemeClr val="tx1"/>
                            </a:solidFill>
                            <a:latin typeface="Cambria Math" panose="02040503050406030204" pitchFamily="18" charset="0"/>
                          </a:rPr>
                          <m:t>𝑣</m:t>
                        </m:r>
                      </m:e>
                    </m:d>
                    <m:r>
                      <a:rPr lang="en-GB" i="1" dirty="0" smtClean="0">
                        <a:solidFill>
                          <a:schemeClr val="tx1"/>
                        </a:solidFill>
                        <a:latin typeface="Cambria Math" panose="02040503050406030204" pitchFamily="18" charset="0"/>
                        <a:ea typeface="Cambria Math" panose="02040503050406030204" pitchFamily="18" charset="0"/>
                      </a:rPr>
                      <m:t>∈</m:t>
                    </m:r>
                    <m:r>
                      <a:rPr lang="en-GB" b="1" i="1" dirty="0" smtClean="0">
                        <a:solidFill>
                          <a:schemeClr val="tx1"/>
                        </a:solidFill>
                        <a:latin typeface="Cambria Math" panose="02040503050406030204" pitchFamily="18" charset="0"/>
                        <a:ea typeface="Cambria Math" panose="02040503050406030204" pitchFamily="18" charset="0"/>
                      </a:rPr>
                      <m:t>𝒅𝒐𝒎</m:t>
                    </m:r>
                    <m:d>
                      <m:dPr>
                        <m:ctrlPr>
                          <a:rPr lang="en-GB" b="1" i="1" dirty="0" smtClean="0">
                            <a:solidFill>
                              <a:schemeClr val="tx1"/>
                            </a:solidFill>
                            <a:latin typeface="Cambria Math" panose="02040503050406030204" pitchFamily="18" charset="0"/>
                            <a:ea typeface="Cambria Math" panose="02040503050406030204" pitchFamily="18" charset="0"/>
                          </a:rPr>
                        </m:ctrlPr>
                      </m:dPr>
                      <m:e>
                        <m:r>
                          <a:rPr lang="en-GB" b="1" i="1" dirty="0" smtClean="0">
                            <a:solidFill>
                              <a:schemeClr val="tx1"/>
                            </a:solidFill>
                            <a:latin typeface="Cambria Math" panose="02040503050406030204" pitchFamily="18" charset="0"/>
                            <a:ea typeface="Cambria Math" panose="02040503050406030204" pitchFamily="18" charset="0"/>
                          </a:rPr>
                          <m:t>𝒗</m:t>
                        </m:r>
                      </m:e>
                    </m:d>
                    <m:r>
                      <a:rPr lang="en-GB" b="1" i="1" dirty="0" smtClean="0">
                        <a:solidFill>
                          <a:schemeClr val="tx1"/>
                        </a:solidFill>
                        <a:latin typeface="Cambria Math" panose="02040503050406030204" pitchFamily="18" charset="0"/>
                        <a:ea typeface="Cambria Math" panose="02040503050406030204" pitchFamily="18" charset="0"/>
                      </a:rPr>
                      <m:t> ∀  </m:t>
                    </m:r>
                    <m:r>
                      <a:rPr lang="en-GB" b="1" i="1" dirty="0" smtClean="0">
                        <a:solidFill>
                          <a:schemeClr val="tx1"/>
                        </a:solidFill>
                        <a:latin typeface="Cambria Math" panose="02040503050406030204" pitchFamily="18" charset="0"/>
                        <a:ea typeface="Cambria Math" panose="02040503050406030204" pitchFamily="18" charset="0"/>
                      </a:rPr>
                      <m:t>𝒗</m:t>
                    </m:r>
                    <m:r>
                      <a:rPr lang="en-GB" b="1" i="1" dirty="0" smtClean="0">
                        <a:solidFill>
                          <a:schemeClr val="tx1"/>
                        </a:solidFill>
                        <a:latin typeface="Cambria Math" panose="02040503050406030204" pitchFamily="18" charset="0"/>
                        <a:ea typeface="Cambria Math" panose="02040503050406030204" pitchFamily="18" charset="0"/>
                      </a:rPr>
                      <m:t> ∈</m:t>
                    </m:r>
                    <m:r>
                      <a:rPr lang="en-GB" b="1" i="1" dirty="0" smtClean="0">
                        <a:solidFill>
                          <a:schemeClr val="tx1"/>
                        </a:solidFill>
                        <a:latin typeface="Cambria Math" panose="02040503050406030204" pitchFamily="18" charset="0"/>
                        <a:ea typeface="Cambria Math" panose="02040503050406030204" pitchFamily="18" charset="0"/>
                      </a:rPr>
                      <m:t>𝑽</m:t>
                    </m:r>
                  </m:oMath>
                </a14:m>
                <a:r>
                  <a:rPr lang="en-GB" dirty="0">
                    <a:solidFill>
                      <a:schemeClr val="tx1"/>
                    </a:solidFill>
                  </a:rPr>
                  <a:t> </a:t>
                </a:r>
                <a:br>
                  <a:rPr lang="en-GB" dirty="0"/>
                </a:br>
                <a:endParaRPr lang="en-GB" dirty="0"/>
              </a:p>
              <a:p>
                <a:r>
                  <a:rPr lang="en-GB" dirty="0"/>
                  <a:t>E.g. </a:t>
                </a:r>
                <a14:m>
                  <m:oMath xmlns:m="http://schemas.openxmlformats.org/officeDocument/2006/math">
                    <m:r>
                      <a:rPr lang="en-GB" b="1" i="0" dirty="0" smtClean="0">
                        <a:solidFill>
                          <a:schemeClr val="tx1"/>
                        </a:solidFill>
                        <a:latin typeface="Cambria Math" panose="02040503050406030204" pitchFamily="18" charset="0"/>
                      </a:rPr>
                      <m:t> </m:t>
                    </m:r>
                    <m:r>
                      <a:rPr lang="en-GB" i="1" dirty="0" smtClean="0">
                        <a:solidFill>
                          <a:schemeClr val="tx1"/>
                        </a:solidFill>
                        <a:latin typeface="Cambria Math" panose="02040503050406030204" pitchFamily="18" charset="0"/>
                      </a:rPr>
                      <m:t>𝑣</m:t>
                    </m:r>
                    <m:r>
                      <a:rPr lang="en-GB" i="1" dirty="0" smtClean="0">
                        <a:solidFill>
                          <a:schemeClr val="tx1"/>
                        </a:solidFill>
                        <a:latin typeface="Cambria Math" panose="02040503050406030204" pitchFamily="18" charset="0"/>
                      </a:rPr>
                      <m:t> =</m:t>
                    </m:r>
                  </m:oMath>
                </a14:m>
                <a:r>
                  <a:rPr lang="en-GB" i="1" dirty="0">
                    <a:solidFill>
                      <a:schemeClr val="tx1"/>
                    </a:solidFill>
                    <a:latin typeface="Cambria Math" panose="02040503050406030204" pitchFamily="18" charset="0"/>
                  </a:rPr>
                  <a:t> </a:t>
                </a:r>
                <a:r>
                  <a:rPr lang="en-GB" b="0" i="1" dirty="0">
                    <a:solidFill>
                      <a:schemeClr val="tx1"/>
                    </a:solidFill>
                    <a:latin typeface="Cambria Math" panose="02040503050406030204" pitchFamily="18" charset="0"/>
                  </a:rPr>
                  <a:t>below-a</a:t>
                </a:r>
                <a14:m>
                  <m:oMath xmlns:m="http://schemas.openxmlformats.org/officeDocument/2006/math">
                    <m:r>
                      <a:rPr lang="en-GB" b="1" i="1" dirty="0" smtClean="0">
                        <a:solidFill>
                          <a:schemeClr val="tx1"/>
                        </a:solidFill>
                        <a:latin typeface="Cambria Math" panose="02040503050406030204" pitchFamily="18" charset="0"/>
                      </a:rPr>
                      <m:t> </m:t>
                    </m:r>
                    <m:r>
                      <a:rPr lang="en-GB" i="1" dirty="0" smtClean="0">
                        <a:solidFill>
                          <a:schemeClr val="tx1"/>
                        </a:solidFill>
                        <a:latin typeface="Cambria Math" panose="02040503050406030204" pitchFamily="18" charset="0"/>
                      </a:rPr>
                      <m:t>, </m:t>
                    </m:r>
                    <m:r>
                      <a:rPr lang="en-GB" b="1" i="1" dirty="0" err="1" smtClean="0">
                        <a:solidFill>
                          <a:schemeClr val="tx1"/>
                        </a:solidFill>
                        <a:latin typeface="Cambria Math" panose="02040503050406030204" pitchFamily="18" charset="0"/>
                      </a:rPr>
                      <m:t>𝒅𝒐𝒎</m:t>
                    </m:r>
                    <m:r>
                      <a:rPr lang="en-GB" i="1" dirty="0" smtClean="0">
                        <a:solidFill>
                          <a:schemeClr val="tx1"/>
                        </a:solidFill>
                        <a:latin typeface="Cambria Math" panose="02040503050406030204" pitchFamily="18" charset="0"/>
                      </a:rPr>
                      <m:t>(</m:t>
                    </m:r>
                  </m:oMath>
                </a14:m>
                <a:r>
                  <a:rPr lang="en-GB" b="0" i="1" dirty="0">
                    <a:solidFill>
                      <a:schemeClr val="tx1"/>
                    </a:solidFill>
                    <a:latin typeface="Cambria Math" panose="02040503050406030204" pitchFamily="18" charset="0"/>
                  </a:rPr>
                  <a:t>below-a</a:t>
                </a:r>
                <a14:m>
                  <m:oMath xmlns:m="http://schemas.openxmlformats.org/officeDocument/2006/math">
                    <m:r>
                      <a:rPr lang="en-GB" i="1" dirty="0" smtClean="0">
                        <a:solidFill>
                          <a:schemeClr val="tx1"/>
                        </a:solidFill>
                        <a:latin typeface="Cambria Math" panose="02040503050406030204" pitchFamily="18" charset="0"/>
                      </a:rPr>
                      <m:t>) = {</m:t>
                    </m:r>
                    <m:r>
                      <a:rPr lang="en-GB" i="1" dirty="0" smtClean="0">
                        <a:solidFill>
                          <a:schemeClr val="tx1"/>
                        </a:solidFill>
                        <a:latin typeface="Cambria Math" panose="02040503050406030204" pitchFamily="18" charset="0"/>
                      </a:rPr>
                      <m:t>𝑏</m:t>
                    </m:r>
                    <m:r>
                      <a:rPr lang="en-GB" i="1" dirty="0" smtClean="0">
                        <a:solidFill>
                          <a:schemeClr val="tx1"/>
                        </a:solidFill>
                        <a:latin typeface="Cambria Math" panose="02040503050406030204" pitchFamily="18" charset="0"/>
                      </a:rPr>
                      <m:t>, </m:t>
                    </m:r>
                    <m:r>
                      <a:rPr lang="en-GB" i="1" dirty="0" smtClean="0">
                        <a:solidFill>
                          <a:schemeClr val="tx1"/>
                        </a:solidFill>
                        <a:latin typeface="Cambria Math" panose="02040503050406030204" pitchFamily="18" charset="0"/>
                      </a:rPr>
                      <m:t>𝑐</m:t>
                    </m:r>
                    <m:r>
                      <a:rPr lang="en-GB"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𝑡𝑎𝑏𝑙𝑒</m:t>
                    </m:r>
                    <m:r>
                      <a:rPr lang="en-GB" i="1" dirty="0">
                        <a:solidFill>
                          <a:schemeClr val="tx1"/>
                        </a:solidFill>
                        <a:latin typeface="Cambria Math" panose="02040503050406030204" pitchFamily="18" charset="0"/>
                      </a:rPr>
                      <m:t>}</m:t>
                    </m:r>
                  </m:oMath>
                </a14:m>
                <a:endParaRPr lang="en-GB"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DE885DB8-0B5D-4755-9682-93CF125992C4}"/>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a:stretch>
              </a:blipFill>
            </p:spPr>
            <p:txBody>
              <a:bodyPr/>
              <a:lstStyle/>
              <a:p>
                <a:r>
                  <a:rPr lang="en-GB">
                    <a:noFill/>
                  </a:rPr>
                  <a:t> </a:t>
                </a:r>
              </a:p>
            </p:txBody>
          </p:sp>
        </mc:Fallback>
      </mc:AlternateContent>
    </p:spTree>
    <p:extLst>
      <p:ext uri="{BB962C8B-B14F-4D97-AF65-F5344CB8AC3E}">
        <p14:creationId xmlns:p14="http://schemas.microsoft.com/office/powerpoint/2010/main" val="33616373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normAutofit fontScale="90000"/>
          </a:bodyPr>
          <a:lstStyle/>
          <a:p>
            <a:r>
              <a:rPr lang="en-GB" altLang="en-US" dirty="0" err="1"/>
              <a:t>Blocksworld</a:t>
            </a:r>
            <a:r>
              <a:rPr lang="en-GB" altLang="en-US" dirty="0"/>
              <a:t> using Finite-Domain Representation</a:t>
            </a:r>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a:xfrm>
            <a:off x="287869" y="1701800"/>
            <a:ext cx="6735784" cy="1224280"/>
          </a:xfrm>
        </p:spPr>
        <p:txBody>
          <a:bodyPr>
            <a:normAutofit/>
          </a:bodyPr>
          <a:lstStyle/>
          <a:p>
            <a:r>
              <a:rPr lang="en-GB" dirty="0"/>
              <a:t>Let’s revisit </a:t>
            </a:r>
            <a:r>
              <a:rPr lang="en-GB" dirty="0" err="1">
                <a:solidFill>
                  <a:schemeClr val="tx1"/>
                </a:solidFill>
              </a:rPr>
              <a:t>BlocksWorld</a:t>
            </a:r>
            <a:r>
              <a:rPr lang="en-GB" dirty="0">
                <a:solidFill>
                  <a:schemeClr val="tx1"/>
                </a:solidFill>
              </a:rPr>
              <a:t>,</a:t>
            </a:r>
            <a:r>
              <a:rPr lang="en-GB" dirty="0"/>
              <a:t> but this time using propositions and Finite-Domain State Variables. </a:t>
            </a:r>
            <a:br>
              <a:rPr lang="en-GB" dirty="0"/>
            </a:br>
            <a:endParaRPr lang="en-GB" dirty="0"/>
          </a:p>
          <a:p>
            <a:endParaRPr lang="en-GB" dirty="0"/>
          </a:p>
        </p:txBody>
      </p:sp>
      <p:pic>
        <p:nvPicPr>
          <p:cNvPr id="4" name="Picture 4" descr="A Blocks World Problem. | Download Scientific Diagram">
            <a:extLst>
              <a:ext uri="{FF2B5EF4-FFF2-40B4-BE49-F238E27FC236}">
                <a16:creationId xmlns:a16="http://schemas.microsoft.com/office/drawing/2014/main" id="{13C4D7EF-A8D4-4664-BFEA-C40FCA8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 t="3663" r="51639" b="2935"/>
          <a:stretch/>
        </p:blipFill>
        <p:spPr bwMode="auto">
          <a:xfrm>
            <a:off x="7354990" y="2274570"/>
            <a:ext cx="4549141" cy="3634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0DFD66-7DA6-4F3B-BE67-C9E8A3BDD3A6}"/>
              </a:ext>
            </a:extLst>
          </p:cNvPr>
          <p:cNvSpPr txBox="1"/>
          <p:nvPr/>
        </p:nvSpPr>
        <p:spPr>
          <a:xfrm>
            <a:off x="402166" y="2770079"/>
            <a:ext cx="6432974" cy="1384995"/>
          </a:xfrm>
          <a:prstGeom prst="rect">
            <a:avLst/>
          </a:prstGeom>
          <a:noFill/>
        </p:spPr>
        <p:txBody>
          <a:bodyPr wrap="square" numCol="1" rtlCol="0">
            <a:spAutoFit/>
          </a:bodyPr>
          <a:lstStyle/>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below-a: {b, c, table} = b</a:t>
            </a:r>
            <a:br>
              <a:rPr lang="en-GB" sz="2800" b="1" dirty="0">
                <a:effectLst>
                  <a:outerShdw blurRad="38100" dist="38100" dir="2700000" algn="tl">
                    <a:srgbClr val="000000">
                      <a:alpha val="43137"/>
                    </a:srgbClr>
                  </a:outerShdw>
                </a:effectLst>
                <a:latin typeface="KingsBureauGrot FiveOne" panose="02000506040000020004" pitchFamily="2" charset="0"/>
              </a:rPr>
            </a:br>
            <a:r>
              <a:rPr lang="en-GB" sz="2800" b="1" dirty="0">
                <a:effectLst>
                  <a:outerShdw blurRad="38100" dist="38100" dir="2700000" algn="tl">
                    <a:srgbClr val="000000">
                      <a:alpha val="43137"/>
                    </a:srgbClr>
                  </a:outerShdw>
                </a:effectLst>
                <a:latin typeface="KingsBureauGrot FiveOne" panose="02000506040000020004" pitchFamily="2" charset="0"/>
              </a:rPr>
              <a:t>below-b: {a, c, table} = table</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below-c: {a, b, table} = table</a:t>
            </a:r>
          </a:p>
        </p:txBody>
      </p:sp>
    </p:spTree>
    <p:extLst>
      <p:ext uri="{BB962C8B-B14F-4D97-AF65-F5344CB8AC3E}">
        <p14:creationId xmlns:p14="http://schemas.microsoft.com/office/powerpoint/2010/main" val="29269622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normAutofit fontScale="90000"/>
          </a:bodyPr>
          <a:lstStyle/>
          <a:p>
            <a:r>
              <a:rPr lang="en-GB" altLang="en-US" dirty="0" err="1"/>
              <a:t>Blocksworld</a:t>
            </a:r>
            <a:r>
              <a:rPr lang="en-GB" altLang="en-US" dirty="0"/>
              <a:t> using Finite-Domain Representation</a:t>
            </a:r>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a:xfrm>
            <a:off x="287869" y="1701800"/>
            <a:ext cx="6735784" cy="1224280"/>
          </a:xfrm>
        </p:spPr>
        <p:txBody>
          <a:bodyPr>
            <a:normAutofit/>
          </a:bodyPr>
          <a:lstStyle/>
          <a:p>
            <a:r>
              <a:rPr lang="en-GB" dirty="0"/>
              <a:t>Let’s revisit </a:t>
            </a:r>
            <a:r>
              <a:rPr lang="en-GB" dirty="0" err="1">
                <a:solidFill>
                  <a:schemeClr val="tx1"/>
                </a:solidFill>
              </a:rPr>
              <a:t>BlocksWorld</a:t>
            </a:r>
            <a:r>
              <a:rPr lang="en-GB" dirty="0">
                <a:solidFill>
                  <a:schemeClr val="tx1"/>
                </a:solidFill>
              </a:rPr>
              <a:t>,</a:t>
            </a:r>
            <a:r>
              <a:rPr lang="en-GB" dirty="0"/>
              <a:t> but this time using Finite-Domain State Variables. </a:t>
            </a:r>
            <a:br>
              <a:rPr lang="en-GB" dirty="0"/>
            </a:br>
            <a:endParaRPr lang="en-GB" dirty="0"/>
          </a:p>
          <a:p>
            <a:endParaRPr lang="en-GB" dirty="0"/>
          </a:p>
        </p:txBody>
      </p:sp>
      <p:pic>
        <p:nvPicPr>
          <p:cNvPr id="4" name="Picture 4" descr="A Blocks World Problem. | Download Scientific Diagram">
            <a:extLst>
              <a:ext uri="{FF2B5EF4-FFF2-40B4-BE49-F238E27FC236}">
                <a16:creationId xmlns:a16="http://schemas.microsoft.com/office/drawing/2014/main" id="{13C4D7EF-A8D4-4664-BFEA-C40FCA8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 t="3663" r="51639" b="2935"/>
          <a:stretch/>
        </p:blipFill>
        <p:spPr bwMode="auto">
          <a:xfrm>
            <a:off x="7354990" y="2274570"/>
            <a:ext cx="4549141" cy="3634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0DFD66-7DA6-4F3B-BE67-C9E8A3BDD3A6}"/>
              </a:ext>
            </a:extLst>
          </p:cNvPr>
          <p:cNvSpPr txBox="1"/>
          <p:nvPr/>
        </p:nvSpPr>
        <p:spPr>
          <a:xfrm>
            <a:off x="402166" y="2770079"/>
            <a:ext cx="6432974" cy="1384995"/>
          </a:xfrm>
          <a:prstGeom prst="rect">
            <a:avLst/>
          </a:prstGeom>
          <a:noFill/>
        </p:spPr>
        <p:txBody>
          <a:bodyPr wrap="square" numCol="1" rtlCol="0">
            <a:spAutoFit/>
          </a:bodyPr>
          <a:lstStyle/>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below-a: {b, c, table} = b</a:t>
            </a:r>
            <a:br>
              <a:rPr lang="en-GB" sz="2800" b="1" dirty="0">
                <a:effectLst>
                  <a:outerShdw blurRad="38100" dist="38100" dir="2700000" algn="tl">
                    <a:srgbClr val="000000">
                      <a:alpha val="43137"/>
                    </a:srgbClr>
                  </a:outerShdw>
                </a:effectLst>
                <a:latin typeface="KingsBureauGrot FiveOne" panose="02000506040000020004" pitchFamily="2" charset="0"/>
              </a:rPr>
            </a:br>
            <a:r>
              <a:rPr lang="en-GB" sz="2800" b="1" dirty="0">
                <a:effectLst>
                  <a:outerShdw blurRad="38100" dist="38100" dir="2700000" algn="tl">
                    <a:srgbClr val="000000">
                      <a:alpha val="43137"/>
                    </a:srgbClr>
                  </a:outerShdw>
                </a:effectLst>
                <a:latin typeface="KingsBureauGrot FiveOne" panose="02000506040000020004" pitchFamily="2" charset="0"/>
              </a:rPr>
              <a:t>below-b: {a, c, table} = table</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below-c: {a, b, table} = table</a:t>
            </a:r>
          </a:p>
        </p:txBody>
      </p:sp>
      <p:sp>
        <p:nvSpPr>
          <p:cNvPr id="2" name="TextBox 1">
            <a:extLst>
              <a:ext uri="{FF2B5EF4-FFF2-40B4-BE49-F238E27FC236}">
                <a16:creationId xmlns:a16="http://schemas.microsoft.com/office/drawing/2014/main" id="{428A208C-9B0E-40B4-9C39-7E1B2B294474}"/>
              </a:ext>
            </a:extLst>
          </p:cNvPr>
          <p:cNvSpPr txBox="1"/>
          <p:nvPr/>
        </p:nvSpPr>
        <p:spPr>
          <a:xfrm rot="21392543">
            <a:off x="3664070" y="5726356"/>
            <a:ext cx="2924198" cy="584775"/>
          </a:xfrm>
          <a:prstGeom prst="rect">
            <a:avLst/>
          </a:prstGeom>
          <a:noFill/>
        </p:spPr>
        <p:txBody>
          <a:bodyPr wrap="none" rtlCol="0">
            <a:spAutoFit/>
          </a:bodyPr>
          <a:lstStyle/>
          <a:p>
            <a:r>
              <a:rPr lang="en-GB" sz="3200" b="1" dirty="0">
                <a:solidFill>
                  <a:srgbClr val="FF0000"/>
                </a:solidFill>
                <a:highlight>
                  <a:srgbClr val="FFFF00"/>
                </a:highlight>
              </a:rPr>
              <a:t>3</a:t>
            </a:r>
            <a:r>
              <a:rPr lang="en-GB" sz="3200" b="1" baseline="30000" dirty="0">
                <a:solidFill>
                  <a:srgbClr val="FF0000"/>
                </a:solidFill>
                <a:highlight>
                  <a:srgbClr val="FFFF00"/>
                </a:highlight>
              </a:rPr>
              <a:t>3</a:t>
            </a:r>
            <a:r>
              <a:rPr lang="en-GB" sz="3200" b="1" dirty="0">
                <a:solidFill>
                  <a:srgbClr val="FF0000"/>
                </a:solidFill>
                <a:highlight>
                  <a:srgbClr val="FFFF00"/>
                </a:highlight>
              </a:rPr>
              <a:t> = 27 states</a:t>
            </a:r>
          </a:p>
        </p:txBody>
      </p:sp>
    </p:spTree>
    <p:extLst>
      <p:ext uri="{BB962C8B-B14F-4D97-AF65-F5344CB8AC3E}">
        <p14:creationId xmlns:p14="http://schemas.microsoft.com/office/powerpoint/2010/main" val="4958511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normAutofit fontScale="90000"/>
          </a:bodyPr>
          <a:lstStyle/>
          <a:p>
            <a:r>
              <a:rPr lang="en-GB" altLang="en-US" dirty="0" err="1"/>
              <a:t>Blocksworld</a:t>
            </a:r>
            <a:r>
              <a:rPr lang="en-GB" altLang="en-US" dirty="0"/>
              <a:t> using Finite-Domain Representation</a:t>
            </a:r>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a:xfrm>
            <a:off x="287869" y="1701800"/>
            <a:ext cx="6735784" cy="1224280"/>
          </a:xfrm>
        </p:spPr>
        <p:txBody>
          <a:bodyPr>
            <a:normAutofit/>
          </a:bodyPr>
          <a:lstStyle/>
          <a:p>
            <a:r>
              <a:rPr lang="en-GB" dirty="0"/>
              <a:t>Let’s revisit </a:t>
            </a:r>
            <a:r>
              <a:rPr lang="en-GB" dirty="0" err="1">
                <a:solidFill>
                  <a:schemeClr val="tx1"/>
                </a:solidFill>
              </a:rPr>
              <a:t>BlocksWorld</a:t>
            </a:r>
            <a:r>
              <a:rPr lang="en-GB" dirty="0">
                <a:solidFill>
                  <a:schemeClr val="tx1"/>
                </a:solidFill>
              </a:rPr>
              <a:t>,</a:t>
            </a:r>
            <a:r>
              <a:rPr lang="en-GB" dirty="0"/>
              <a:t> but this time using Finite-Domain State Variables. </a:t>
            </a:r>
            <a:br>
              <a:rPr lang="en-GB" dirty="0"/>
            </a:br>
            <a:endParaRPr lang="en-GB" dirty="0"/>
          </a:p>
          <a:p>
            <a:endParaRPr lang="en-GB" dirty="0"/>
          </a:p>
        </p:txBody>
      </p:sp>
      <p:pic>
        <p:nvPicPr>
          <p:cNvPr id="4" name="Picture 4" descr="A Blocks World Problem. | Download Scientific Diagram">
            <a:extLst>
              <a:ext uri="{FF2B5EF4-FFF2-40B4-BE49-F238E27FC236}">
                <a16:creationId xmlns:a16="http://schemas.microsoft.com/office/drawing/2014/main" id="{13C4D7EF-A8D4-4664-BFEA-C40FCA8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 t="3663" r="51639" b="2935"/>
          <a:stretch/>
        </p:blipFill>
        <p:spPr bwMode="auto">
          <a:xfrm>
            <a:off x="7354990" y="2274570"/>
            <a:ext cx="4549141" cy="3634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0DFD66-7DA6-4F3B-BE67-C9E8A3BDD3A6}"/>
              </a:ext>
            </a:extLst>
          </p:cNvPr>
          <p:cNvSpPr txBox="1"/>
          <p:nvPr/>
        </p:nvSpPr>
        <p:spPr>
          <a:xfrm>
            <a:off x="402166" y="4210859"/>
            <a:ext cx="6432974" cy="1384995"/>
          </a:xfrm>
          <a:prstGeom prst="rect">
            <a:avLst/>
          </a:prstGeom>
          <a:noFill/>
        </p:spPr>
        <p:txBody>
          <a:bodyPr wrap="square" numCol="1" rtlCol="0">
            <a:spAutoFit/>
          </a:bodyPr>
          <a:lstStyle/>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above-a: {b, c, nothing} = nothing</a:t>
            </a:r>
            <a:br>
              <a:rPr lang="en-GB" sz="2800" b="1" dirty="0">
                <a:effectLst>
                  <a:outerShdw blurRad="38100" dist="38100" dir="2700000" algn="tl">
                    <a:srgbClr val="000000">
                      <a:alpha val="43137"/>
                    </a:srgbClr>
                  </a:outerShdw>
                </a:effectLst>
                <a:latin typeface="KingsBureauGrot FiveOne" panose="02000506040000020004" pitchFamily="2" charset="0"/>
              </a:rPr>
            </a:br>
            <a:r>
              <a:rPr lang="en-GB" sz="2800" b="1" dirty="0">
                <a:effectLst>
                  <a:outerShdw blurRad="38100" dist="38100" dir="2700000" algn="tl">
                    <a:srgbClr val="000000">
                      <a:alpha val="43137"/>
                    </a:srgbClr>
                  </a:outerShdw>
                </a:effectLst>
                <a:latin typeface="KingsBureauGrot FiveOne" panose="02000506040000020004" pitchFamily="2" charset="0"/>
              </a:rPr>
              <a:t>above-b: {a, c, nothing} = a</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above-c: {a, b, nothing} = nothing</a:t>
            </a:r>
          </a:p>
        </p:txBody>
      </p:sp>
      <p:sp>
        <p:nvSpPr>
          <p:cNvPr id="2" name="TextBox 1">
            <a:extLst>
              <a:ext uri="{FF2B5EF4-FFF2-40B4-BE49-F238E27FC236}">
                <a16:creationId xmlns:a16="http://schemas.microsoft.com/office/drawing/2014/main" id="{428A208C-9B0E-40B4-9C39-7E1B2B294474}"/>
              </a:ext>
            </a:extLst>
          </p:cNvPr>
          <p:cNvSpPr txBox="1"/>
          <p:nvPr/>
        </p:nvSpPr>
        <p:spPr>
          <a:xfrm rot="21392543">
            <a:off x="3250679" y="5845612"/>
            <a:ext cx="3172663" cy="584775"/>
          </a:xfrm>
          <a:prstGeom prst="rect">
            <a:avLst/>
          </a:prstGeom>
          <a:noFill/>
        </p:spPr>
        <p:txBody>
          <a:bodyPr wrap="none" rtlCol="0">
            <a:spAutoFit/>
          </a:bodyPr>
          <a:lstStyle/>
          <a:p>
            <a:r>
              <a:rPr lang="en-GB" sz="3200" b="1" dirty="0">
                <a:solidFill>
                  <a:srgbClr val="FF0000"/>
                </a:solidFill>
                <a:highlight>
                  <a:srgbClr val="FFFF00"/>
                </a:highlight>
              </a:rPr>
              <a:t>6</a:t>
            </a:r>
            <a:r>
              <a:rPr lang="en-GB" sz="3200" b="1" baseline="30000" dirty="0">
                <a:solidFill>
                  <a:srgbClr val="FF0000"/>
                </a:solidFill>
                <a:highlight>
                  <a:srgbClr val="FFFF00"/>
                </a:highlight>
              </a:rPr>
              <a:t>3</a:t>
            </a:r>
            <a:r>
              <a:rPr lang="en-GB" sz="3200" b="1" dirty="0">
                <a:solidFill>
                  <a:srgbClr val="FF0000"/>
                </a:solidFill>
                <a:highlight>
                  <a:srgbClr val="FFFF00"/>
                </a:highlight>
              </a:rPr>
              <a:t> = 216 states</a:t>
            </a:r>
          </a:p>
        </p:txBody>
      </p:sp>
      <p:sp>
        <p:nvSpPr>
          <p:cNvPr id="8" name="TextBox 7">
            <a:extLst>
              <a:ext uri="{FF2B5EF4-FFF2-40B4-BE49-F238E27FC236}">
                <a16:creationId xmlns:a16="http://schemas.microsoft.com/office/drawing/2014/main" id="{CB05FE9D-407E-4F73-8695-6241FA297CFF}"/>
              </a:ext>
            </a:extLst>
          </p:cNvPr>
          <p:cNvSpPr txBox="1"/>
          <p:nvPr/>
        </p:nvSpPr>
        <p:spPr>
          <a:xfrm>
            <a:off x="402166" y="2770079"/>
            <a:ext cx="6432974" cy="1384995"/>
          </a:xfrm>
          <a:prstGeom prst="rect">
            <a:avLst/>
          </a:prstGeom>
          <a:noFill/>
        </p:spPr>
        <p:txBody>
          <a:bodyPr wrap="square" numCol="1" rtlCol="0">
            <a:spAutoFit/>
          </a:bodyPr>
          <a:lstStyle/>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below-a: {b, c, table} = b</a:t>
            </a:r>
            <a:br>
              <a:rPr lang="en-GB" sz="2800" b="1" dirty="0">
                <a:effectLst>
                  <a:outerShdw blurRad="38100" dist="38100" dir="2700000" algn="tl">
                    <a:srgbClr val="000000">
                      <a:alpha val="43137"/>
                    </a:srgbClr>
                  </a:outerShdw>
                </a:effectLst>
                <a:latin typeface="KingsBureauGrot FiveOne" panose="02000506040000020004" pitchFamily="2" charset="0"/>
              </a:rPr>
            </a:br>
            <a:r>
              <a:rPr lang="en-GB" sz="2800" b="1" dirty="0">
                <a:effectLst>
                  <a:outerShdw blurRad="38100" dist="38100" dir="2700000" algn="tl">
                    <a:srgbClr val="000000">
                      <a:alpha val="43137"/>
                    </a:srgbClr>
                  </a:outerShdw>
                </a:effectLst>
                <a:latin typeface="KingsBureauGrot FiveOne" panose="02000506040000020004" pitchFamily="2" charset="0"/>
              </a:rPr>
              <a:t>below-b: {a, c, table} = table</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below-c: {a, b, table} = table</a:t>
            </a:r>
          </a:p>
        </p:txBody>
      </p:sp>
    </p:spTree>
    <p:extLst>
      <p:ext uri="{BB962C8B-B14F-4D97-AF65-F5344CB8AC3E}">
        <p14:creationId xmlns:p14="http://schemas.microsoft.com/office/powerpoint/2010/main" val="17318006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851C-6FE3-4760-8F3D-EA841DB0E998}"/>
              </a:ext>
            </a:extLst>
          </p:cNvPr>
          <p:cNvSpPr>
            <a:spLocks noGrp="1"/>
          </p:cNvSpPr>
          <p:nvPr>
            <p:ph type="title"/>
          </p:nvPr>
        </p:nvSpPr>
        <p:spPr/>
        <p:txBody>
          <a:bodyPr/>
          <a:lstStyle/>
          <a:p>
            <a:r>
              <a:rPr lang="en-GB" dirty="0"/>
              <a:t>Finite-Domain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885DB8-0B5D-4755-9682-93CF125992C4}"/>
                  </a:ext>
                </a:extLst>
              </p:cNvPr>
              <p:cNvSpPr>
                <a:spLocks noGrp="1"/>
              </p:cNvSpPr>
              <p:nvPr>
                <p:ph sz="quarter" idx="12"/>
              </p:nvPr>
            </p:nvSpPr>
            <p:spPr/>
            <p:txBody>
              <a:bodyPr>
                <a:normAutofit/>
              </a:bodyPr>
              <a:lstStyle/>
              <a:p>
                <a:r>
                  <a:rPr lang="en-GB" dirty="0"/>
                  <a:t>Given the </a:t>
                </a:r>
                <a:r>
                  <a:rPr lang="en-GB" dirty="0">
                    <a:solidFill>
                      <a:schemeClr val="tx1"/>
                    </a:solidFill>
                  </a:rPr>
                  <a:t>Finite-Domain Representation (FDR) </a:t>
                </a:r>
                <a:r>
                  <a:rPr lang="en-GB" dirty="0"/>
                  <a:t>encoding, this is valuable because we can translate it back to the normal propositions, but safely encapsulating the mutex relationships we have discovered.</a:t>
                </a:r>
                <a:br>
                  <a:rPr lang="en-GB" dirty="0"/>
                </a:br>
                <a:endParaRPr lang="en-GB" dirty="0"/>
              </a:p>
              <a:p>
                <a:r>
                  <a:rPr lang="en-GB" dirty="0"/>
                  <a:t>Example</a:t>
                </a:r>
                <a:br>
                  <a:rPr lang="en-GB" dirty="0"/>
                </a:br>
                <a14:m>
                  <m:oMath xmlns:m="http://schemas.openxmlformats.org/officeDocument/2006/math">
                    <m:r>
                      <a:rPr lang="en-GB" i="1" dirty="0" smtClean="0">
                        <a:solidFill>
                          <a:schemeClr val="tx1"/>
                        </a:solidFill>
                        <a:latin typeface="Cambria Math" panose="02040503050406030204" pitchFamily="18" charset="0"/>
                      </a:rPr>
                      <m:t>(</m:t>
                    </m:r>
                  </m:oMath>
                </a14:m>
                <a:r>
                  <a:rPr lang="en-GB" b="0" i="1" dirty="0">
                    <a:solidFill>
                      <a:schemeClr val="tx1"/>
                    </a:solidFill>
                  </a:rPr>
                  <a:t>above-a</a:t>
                </a:r>
                <a14:m>
                  <m:oMath xmlns:m="http://schemas.openxmlformats.org/officeDocument/2006/math">
                    <m:r>
                      <a:rPr lang="en-GB" i="1" dirty="0" smtClean="0">
                        <a:solidFill>
                          <a:schemeClr val="tx1"/>
                        </a:solidFill>
                        <a:latin typeface="Cambria Math" panose="02040503050406030204" pitchFamily="18" charset="0"/>
                      </a:rPr>
                      <m:t> = </m:t>
                    </m:r>
                    <m:r>
                      <a:rPr lang="en-GB" i="1" dirty="0" smtClean="0">
                        <a:solidFill>
                          <a:schemeClr val="tx1"/>
                        </a:solidFill>
                        <a:latin typeface="Cambria Math" panose="02040503050406030204" pitchFamily="18" charset="0"/>
                      </a:rPr>
                      <m:t>𝑛𝑜𝑡h𝑖𝑛𝑔</m:t>
                    </m:r>
                    <m:r>
                      <a:rPr lang="en-GB" b="1" i="0" dirty="0" smtClean="0">
                        <a:solidFill>
                          <a:schemeClr val="tx1"/>
                        </a:solidFill>
                        <a:latin typeface="Cambria Math" panose="02040503050406030204" pitchFamily="18" charset="0"/>
                      </a:rPr>
                      <m:t>) </m:t>
                    </m:r>
                    <m:nary>
                      <m:naryPr>
                        <m:chr m:val="⋁"/>
                        <m:subHide m:val="on"/>
                        <m:supHide m:val="on"/>
                        <m:ctrlPr>
                          <a:rPr lang="en-GB" b="1" i="1" dirty="0" smtClean="0">
                            <a:solidFill>
                              <a:schemeClr val="tx1"/>
                            </a:solidFill>
                            <a:latin typeface="Cambria Math" panose="02040503050406030204" pitchFamily="18" charset="0"/>
                          </a:rPr>
                        </m:ctrlPr>
                      </m:naryPr>
                      <m:sub/>
                      <m:sup/>
                      <m:e>
                        <m:r>
                          <a:rPr lang="en-GB" b="1" i="1" dirty="0" smtClean="0">
                            <a:solidFill>
                              <a:schemeClr val="tx1"/>
                            </a:solidFill>
                            <a:latin typeface="Cambria Math" panose="02040503050406030204" pitchFamily="18" charset="0"/>
                          </a:rPr>
                          <m:t>¬</m:t>
                        </m:r>
                      </m:e>
                    </m:nary>
                    <m:r>
                      <a:rPr lang="en-GB" b="1" i="1" dirty="0" smtClean="0">
                        <a:solidFill>
                          <a:schemeClr val="tx1"/>
                        </a:solidFill>
                        <a:latin typeface="Cambria Math" panose="02040503050406030204" pitchFamily="18" charset="0"/>
                      </a:rPr>
                      <m:t>(</m:t>
                    </m:r>
                  </m:oMath>
                </a14:m>
                <a:r>
                  <a:rPr lang="en-GB" i="1" dirty="0">
                    <a:solidFill>
                      <a:schemeClr val="tx1"/>
                    </a:solidFill>
                  </a:rPr>
                  <a:t> below-b </a:t>
                </a:r>
                <a14:m>
                  <m:oMath xmlns:m="http://schemas.openxmlformats.org/officeDocument/2006/math">
                    <m:r>
                      <a:rPr lang="en-GB" b="0"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𝑐</m:t>
                    </m:r>
                    <m:r>
                      <a:rPr lang="en-GB" b="0" i="1" dirty="0" smtClean="0">
                        <a:solidFill>
                          <a:schemeClr val="tx1"/>
                        </a:solidFill>
                        <a:latin typeface="Cambria Math" panose="02040503050406030204" pitchFamily="18" charset="0"/>
                      </a:rPr>
                      <m:t>)</m:t>
                    </m:r>
                  </m:oMath>
                </a14:m>
                <a:br>
                  <a:rPr lang="en-GB" b="0" i="1" dirty="0">
                    <a:solidFill>
                      <a:schemeClr val="tx1"/>
                    </a:solidFill>
                  </a:rPr>
                </a:br>
                <a:endParaRPr lang="en-GB" b="0" i="1" dirty="0">
                  <a:solidFill>
                    <a:schemeClr val="tx1"/>
                  </a:solidFill>
                </a:endParaRPr>
              </a:p>
              <a:p>
                <a:r>
                  <a:rPr lang="en-GB" dirty="0"/>
                  <a:t>Corresponds to…</a:t>
                </a:r>
                <a:r>
                  <a:rPr lang="en-GB" b="0" i="1" dirty="0">
                    <a:solidFill>
                      <a:schemeClr val="tx1"/>
                    </a:solidFill>
                  </a:rPr>
                  <a:t> </a:t>
                </a:r>
                <a:br>
                  <a:rPr lang="en-GB" b="0" i="1" dirty="0">
                    <a:solidFill>
                      <a:schemeClr val="tx1"/>
                    </a:solidFill>
                  </a:rPr>
                </a:br>
                <a:r>
                  <a:rPr lang="en-GB" b="0" i="1" dirty="0">
                    <a:solidFill>
                      <a:schemeClr val="tx1"/>
                    </a:solidFill>
                  </a:rPr>
                  <a:t>A-clear </a:t>
                </a:r>
                <a14:m>
                  <m:oMath xmlns:m="http://schemas.openxmlformats.org/officeDocument/2006/math">
                    <m:nary>
                      <m:naryPr>
                        <m:chr m:val="⋁"/>
                        <m:subHide m:val="on"/>
                        <m:supHide m:val="on"/>
                        <m:ctrlPr>
                          <a:rPr lang="en-GB" b="1" i="1" dirty="0" smtClean="0">
                            <a:solidFill>
                              <a:schemeClr val="tx1"/>
                            </a:solidFill>
                            <a:latin typeface="Cambria Math" panose="02040503050406030204" pitchFamily="18" charset="0"/>
                          </a:rPr>
                        </m:ctrlPr>
                      </m:naryPr>
                      <m:sub/>
                      <m:sup/>
                      <m:e>
                        <m:r>
                          <a:rPr lang="en-GB" b="1" i="1" dirty="0" smtClean="0">
                            <a:solidFill>
                              <a:schemeClr val="tx1"/>
                            </a:solidFill>
                            <a:latin typeface="Cambria Math" panose="02040503050406030204" pitchFamily="18" charset="0"/>
                          </a:rPr>
                          <m:t>¬</m:t>
                        </m:r>
                      </m:e>
                    </m:nary>
                  </m:oMath>
                </a14:m>
                <a:r>
                  <a:rPr lang="en-GB" b="0" dirty="0">
                    <a:solidFill>
                      <a:schemeClr val="tx1"/>
                    </a:solidFill>
                  </a:rPr>
                  <a:t> B-on-C</a:t>
                </a:r>
              </a:p>
            </p:txBody>
          </p:sp>
        </mc:Choice>
        <mc:Fallback xmlns="">
          <p:sp>
            <p:nvSpPr>
              <p:cNvPr id="3" name="Content Placeholder 2">
                <a:extLst>
                  <a:ext uri="{FF2B5EF4-FFF2-40B4-BE49-F238E27FC236}">
                    <a16:creationId xmlns:a16="http://schemas.microsoft.com/office/drawing/2014/main" id="{DE885DB8-0B5D-4755-9682-93CF125992C4}"/>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r="-2319"/>
                </a:stretch>
              </a:blipFill>
            </p:spPr>
            <p:txBody>
              <a:bodyPr/>
              <a:lstStyle/>
              <a:p>
                <a:r>
                  <a:rPr lang="en-GB">
                    <a:noFill/>
                  </a:rPr>
                  <a:t> </a:t>
                </a:r>
              </a:p>
            </p:txBody>
          </p:sp>
        </mc:Fallback>
      </mc:AlternateContent>
    </p:spTree>
    <p:extLst>
      <p:ext uri="{BB962C8B-B14F-4D97-AF65-F5344CB8AC3E}">
        <p14:creationId xmlns:p14="http://schemas.microsoft.com/office/powerpoint/2010/main" val="9945346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C90627C-B66D-4F6E-8ABD-BFB8EAE6F766}"/>
              </a:ext>
            </a:extLst>
          </p:cNvPr>
          <p:cNvSpPr>
            <a:spLocks noGrp="1"/>
          </p:cNvSpPr>
          <p:nvPr>
            <p:ph type="title"/>
          </p:nvPr>
        </p:nvSpPr>
        <p:spPr/>
        <p:txBody>
          <a:bodyPr/>
          <a:lstStyle/>
          <a:p>
            <a:r>
              <a:rPr lang="en-GB" altLang="en-US" dirty="0"/>
              <a:t>Planning as Satisfiability (SAS+)</a:t>
            </a:r>
          </a:p>
        </p:txBody>
      </p:sp>
      <p:sp>
        <p:nvSpPr>
          <p:cNvPr id="3" name="Content Placeholder 2">
            <a:extLst>
              <a:ext uri="{FF2B5EF4-FFF2-40B4-BE49-F238E27FC236}">
                <a16:creationId xmlns:a16="http://schemas.microsoft.com/office/drawing/2014/main" id="{729C2E50-EDA7-42EE-B0BF-E82A88272963}"/>
              </a:ext>
            </a:extLst>
          </p:cNvPr>
          <p:cNvSpPr>
            <a:spLocks noGrp="1"/>
          </p:cNvSpPr>
          <p:nvPr>
            <p:ph sz="quarter" idx="12"/>
          </p:nvPr>
        </p:nvSpPr>
        <p:spPr/>
        <p:txBody>
          <a:bodyPr/>
          <a:lstStyle/>
          <a:p>
            <a:r>
              <a:rPr lang="en-GB" dirty="0"/>
              <a:t>Adopt the intuition from finite-state variables into our planning process.</a:t>
            </a:r>
            <a:br>
              <a:rPr lang="en-GB" dirty="0"/>
            </a:br>
            <a:endParaRPr lang="en-GB" dirty="0"/>
          </a:p>
          <a:p>
            <a:r>
              <a:rPr lang="en-GB" dirty="0"/>
              <a:t>To do this, we need to encode the planning task as a </a:t>
            </a:r>
            <a:r>
              <a:rPr lang="en-GB" dirty="0">
                <a:solidFill>
                  <a:schemeClr val="tx1"/>
                </a:solidFill>
              </a:rPr>
              <a:t>Boolean Satisfiability </a:t>
            </a:r>
            <a:r>
              <a:rPr lang="en-GB" dirty="0"/>
              <a:t>problem (SAT), through use of the propositions we’ve seen earlier.</a:t>
            </a:r>
            <a:br>
              <a:rPr lang="en-GB" dirty="0"/>
            </a:br>
            <a:endParaRPr lang="en-GB" dirty="0"/>
          </a:p>
          <a:p>
            <a:r>
              <a:rPr lang="en-GB" dirty="0"/>
              <a:t>We then introduce the </a:t>
            </a:r>
            <a:r>
              <a:rPr lang="en-GB" dirty="0">
                <a:solidFill>
                  <a:schemeClr val="tx1"/>
                </a:solidFill>
              </a:rPr>
              <a:t>FDR encodings</a:t>
            </a:r>
            <a:r>
              <a:rPr lang="en-GB" dirty="0"/>
              <a:t> transforming the SAT problem into a </a:t>
            </a:r>
            <a:r>
              <a:rPr lang="en-GB" dirty="0">
                <a:solidFill>
                  <a:schemeClr val="tx1"/>
                </a:solidFill>
              </a:rPr>
              <a:t>SAS+ Planning</a:t>
            </a:r>
            <a:r>
              <a:rPr lang="en-GB" dirty="0"/>
              <a:t> problem. </a:t>
            </a:r>
            <a:br>
              <a:rPr lang="en-GB" dirty="0"/>
            </a:br>
            <a:endParaRPr lang="en-GB" dirty="0"/>
          </a:p>
          <a:p>
            <a:r>
              <a:rPr lang="en-GB" dirty="0"/>
              <a:t>This process was popularised by the </a:t>
            </a:r>
            <a:r>
              <a:rPr lang="en-GB" dirty="0">
                <a:solidFill>
                  <a:schemeClr val="tx1"/>
                </a:solidFill>
              </a:rPr>
              <a:t>Fast Downward</a:t>
            </a:r>
            <a:r>
              <a:rPr lang="en-GB" dirty="0"/>
              <a:t> Planner, which </a:t>
            </a:r>
            <a:r>
              <a:rPr lang="en-GB" dirty="0">
                <a:solidFill>
                  <a:schemeClr val="tx1"/>
                </a:solidFill>
              </a:rPr>
              <a:t>translates PDDL </a:t>
            </a:r>
            <a:r>
              <a:rPr lang="en-GB" dirty="0"/>
              <a:t>problem encodings into </a:t>
            </a:r>
            <a:r>
              <a:rPr lang="en-GB" dirty="0">
                <a:solidFill>
                  <a:schemeClr val="tx1"/>
                </a:solidFill>
              </a:rPr>
              <a:t>FDR</a:t>
            </a:r>
            <a:r>
              <a:rPr lang="en-GB" dirty="0"/>
              <a:t>.</a:t>
            </a:r>
          </a:p>
          <a:p>
            <a:endParaRPr lang="en-GB" dirty="0"/>
          </a:p>
        </p:txBody>
      </p:sp>
      <p:sp>
        <p:nvSpPr>
          <p:cNvPr id="2" name="TextBox 1">
            <a:extLst>
              <a:ext uri="{FF2B5EF4-FFF2-40B4-BE49-F238E27FC236}">
                <a16:creationId xmlns:a16="http://schemas.microsoft.com/office/drawing/2014/main" id="{F5A7DC4C-62C0-4505-BF0B-87E9D499DE34}"/>
              </a:ext>
            </a:extLst>
          </p:cNvPr>
          <p:cNvSpPr txBox="1"/>
          <p:nvPr/>
        </p:nvSpPr>
        <p:spPr>
          <a:xfrm>
            <a:off x="5829755" y="6029716"/>
            <a:ext cx="6250429" cy="646331"/>
          </a:xfrm>
          <a:prstGeom prst="rect">
            <a:avLst/>
          </a:prstGeom>
          <a:noFill/>
        </p:spPr>
        <p:txBody>
          <a:bodyPr wrap="none" rtlCol="0">
            <a:spAutoFit/>
          </a:bodyPr>
          <a:lstStyle/>
          <a:p>
            <a:pPr algn="r"/>
            <a:r>
              <a:rPr lang="en-GB" b="0" i="0" dirty="0" err="1">
                <a:solidFill>
                  <a:srgbClr val="222222"/>
                </a:solidFill>
                <a:effectLst/>
                <a:latin typeface="Arial" panose="020B0604020202020204" pitchFamily="34" charset="0"/>
              </a:rPr>
              <a:t>Helmert</a:t>
            </a:r>
            <a:r>
              <a:rPr lang="en-GB" b="0" i="0" dirty="0">
                <a:solidFill>
                  <a:srgbClr val="222222"/>
                </a:solidFill>
                <a:effectLst/>
                <a:latin typeface="Arial" panose="020B0604020202020204" pitchFamily="34" charset="0"/>
              </a:rPr>
              <a:t>, M., 2006. </a:t>
            </a:r>
            <a:r>
              <a:rPr lang="en-GB" b="1" i="0" dirty="0">
                <a:solidFill>
                  <a:srgbClr val="222222"/>
                </a:solidFill>
                <a:effectLst/>
                <a:latin typeface="Arial" panose="020B0604020202020204" pitchFamily="34" charset="0"/>
              </a:rPr>
              <a:t>The fast downward planning system</a:t>
            </a:r>
            <a:r>
              <a:rPr lang="en-GB" b="0" i="0" dirty="0">
                <a:solidFill>
                  <a:srgbClr val="222222"/>
                </a:solidFill>
                <a:effectLst/>
                <a:latin typeface="Arial" panose="020B0604020202020204" pitchFamily="34" charset="0"/>
              </a:rPr>
              <a:t>. </a:t>
            </a:r>
          </a:p>
          <a:p>
            <a:pPr algn="r"/>
            <a:r>
              <a:rPr lang="en-GB" b="0" i="1" dirty="0">
                <a:solidFill>
                  <a:srgbClr val="222222"/>
                </a:solidFill>
                <a:effectLst/>
                <a:latin typeface="Arial" panose="020B0604020202020204" pitchFamily="34" charset="0"/>
              </a:rPr>
              <a:t>Journal of Artificial Intelligence Research</a:t>
            </a:r>
            <a:r>
              <a:rPr lang="en-GB" b="0" i="0" dirty="0">
                <a:solidFill>
                  <a:srgbClr val="222222"/>
                </a:solidFill>
                <a:effectLst/>
                <a:latin typeface="Arial" panose="020B0604020202020204" pitchFamily="34" charset="0"/>
              </a:rPr>
              <a:t>, </a:t>
            </a:r>
            <a:r>
              <a:rPr lang="en-GB" b="0" i="1" dirty="0">
                <a:solidFill>
                  <a:srgbClr val="222222"/>
                </a:solidFill>
                <a:effectLst/>
                <a:latin typeface="Arial" panose="020B0604020202020204" pitchFamily="34" charset="0"/>
              </a:rPr>
              <a:t>26</a:t>
            </a:r>
            <a:r>
              <a:rPr lang="en-GB" b="0" i="0" dirty="0">
                <a:solidFill>
                  <a:srgbClr val="222222"/>
                </a:solidFill>
                <a:effectLst/>
                <a:latin typeface="Arial" panose="020B0604020202020204" pitchFamily="34" charset="0"/>
              </a:rPr>
              <a:t>, pp.191-246.</a:t>
            </a:r>
            <a:endParaRPr lang="en-GB"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2A6A8F-51A6-4FF7-BC8E-1C529B05CAE6}"/>
              </a:ext>
            </a:extLst>
          </p:cNvPr>
          <p:cNvSpPr>
            <a:spLocks noGrp="1"/>
          </p:cNvSpPr>
          <p:nvPr>
            <p:ph type="title"/>
          </p:nvPr>
        </p:nvSpPr>
        <p:spPr/>
        <p:txBody>
          <a:bodyPr/>
          <a:lstStyle/>
          <a:p>
            <a:r>
              <a:rPr lang="en-GB" dirty="0"/>
              <a:t>Classical Planning: Material Overview</a:t>
            </a:r>
          </a:p>
        </p:txBody>
      </p:sp>
      <p:sp>
        <p:nvSpPr>
          <p:cNvPr id="4" name="Content Placeholder 3">
            <a:extLst>
              <a:ext uri="{FF2B5EF4-FFF2-40B4-BE49-F238E27FC236}">
                <a16:creationId xmlns:a16="http://schemas.microsoft.com/office/drawing/2014/main" id="{DE710967-6DFD-4B4E-8620-843526DFD32B}"/>
              </a:ext>
            </a:extLst>
          </p:cNvPr>
          <p:cNvSpPr>
            <a:spLocks noGrp="1"/>
          </p:cNvSpPr>
          <p:nvPr>
            <p:ph sz="quarter" idx="12"/>
          </p:nvPr>
        </p:nvSpPr>
        <p:spPr/>
        <p:txBody>
          <a:bodyPr numCol="2">
            <a:normAutofit/>
          </a:bodyPr>
          <a:lstStyle/>
          <a:p>
            <a:pPr marL="342900" indent="-342900">
              <a:lnSpc>
                <a:spcPct val="170000"/>
              </a:lnSpc>
              <a:buFont typeface="Arial" panose="020B0604020202020204" pitchFamily="34" charset="0"/>
              <a:buChar char="•"/>
            </a:pPr>
            <a:r>
              <a:rPr lang="en-GB" sz="1800" strike="sngStrike" dirty="0"/>
              <a:t>Classical Planning: The fundamentals.</a:t>
            </a:r>
            <a:br>
              <a:rPr lang="en-GB" sz="1800" strike="sngStrike" dirty="0"/>
            </a:br>
            <a:endParaRPr lang="en-GB" sz="1800" strike="sngStrike" dirty="0"/>
          </a:p>
          <a:p>
            <a:pPr marL="342900" indent="-342900">
              <a:lnSpc>
                <a:spcPct val="170000"/>
              </a:lnSpc>
              <a:buFont typeface="Arial" panose="020B0604020202020204" pitchFamily="34" charset="0"/>
              <a:buChar char="•"/>
            </a:pPr>
            <a:r>
              <a:rPr lang="en-GB" sz="1800" strike="sngStrike" dirty="0"/>
              <a:t>Improving Search</a:t>
            </a:r>
          </a:p>
          <a:p>
            <a:pPr marL="579961" lvl="2" indent="-342900">
              <a:lnSpc>
                <a:spcPct val="170000"/>
              </a:lnSpc>
              <a:buFont typeface="Arial" panose="020B0604020202020204" pitchFamily="34" charset="0"/>
              <a:buChar char="•"/>
            </a:pPr>
            <a:r>
              <a:rPr lang="en-GB" sz="1800" strike="sngStrike" dirty="0"/>
              <a:t>Heuristic Design (RPG/LAMA)</a:t>
            </a:r>
          </a:p>
          <a:p>
            <a:pPr marL="579961" lvl="2" indent="-342900">
              <a:lnSpc>
                <a:spcPct val="170000"/>
              </a:lnSpc>
              <a:buFont typeface="Arial" panose="020B0604020202020204" pitchFamily="34" charset="0"/>
              <a:buChar char="•"/>
            </a:pPr>
            <a:r>
              <a:rPr lang="en-GB" sz="1800" strike="sngStrike" dirty="0"/>
              <a:t>Dual </a:t>
            </a:r>
            <a:r>
              <a:rPr lang="en-GB" sz="1800" strike="sngStrike" dirty="0" err="1"/>
              <a:t>Openlist</a:t>
            </a:r>
            <a:r>
              <a:rPr lang="en-GB" sz="1800" strike="sngStrike" dirty="0"/>
              <a:t> Search</a:t>
            </a:r>
            <a:br>
              <a:rPr lang="en-GB" sz="1800" dirty="0"/>
            </a:br>
            <a:endParaRPr lang="en-GB" sz="1800" dirty="0"/>
          </a:p>
          <a:p>
            <a:pPr marL="342900" indent="-342900">
              <a:lnSpc>
                <a:spcPct val="170000"/>
              </a:lnSpc>
              <a:buFont typeface="Arial" panose="020B0604020202020204" pitchFamily="34" charset="0"/>
              <a:buChar char="•"/>
            </a:pPr>
            <a:r>
              <a:rPr lang="en-GB" sz="1800" dirty="0"/>
              <a:t>Optimal Planning</a:t>
            </a:r>
          </a:p>
          <a:p>
            <a:pPr marL="579961" lvl="2" indent="-342900">
              <a:lnSpc>
                <a:spcPct val="170000"/>
              </a:lnSpc>
              <a:buFont typeface="Arial" panose="020B0604020202020204" pitchFamily="34" charset="0"/>
              <a:buChar char="•"/>
            </a:pPr>
            <a:r>
              <a:rPr lang="en-GB" sz="1800" dirty="0"/>
              <a:t>SAS+ Planning</a:t>
            </a:r>
          </a:p>
          <a:p>
            <a:pPr marL="579961" lvl="2" indent="-342900">
              <a:lnSpc>
                <a:spcPct val="170000"/>
              </a:lnSpc>
              <a:buFont typeface="Arial" panose="020B0604020202020204" pitchFamily="34" charset="0"/>
              <a:buChar char="•"/>
            </a:pPr>
            <a:r>
              <a:rPr lang="en-GB" sz="1800" dirty="0"/>
              <a:t>Pattern Databases</a:t>
            </a:r>
            <a:br>
              <a:rPr lang="en-GB" sz="1800" dirty="0"/>
            </a:br>
            <a:endParaRPr lang="en-GB" sz="1800" dirty="0"/>
          </a:p>
          <a:p>
            <a:pPr marL="342900" indent="-342900">
              <a:lnSpc>
                <a:spcPct val="170000"/>
              </a:lnSpc>
              <a:buFont typeface="Arial" panose="020B0604020202020204" pitchFamily="34" charset="0"/>
              <a:buChar char="•"/>
            </a:pPr>
            <a:r>
              <a:rPr lang="en-GB" sz="1800" dirty="0"/>
              <a:t>Non-Forward Search</a:t>
            </a:r>
          </a:p>
          <a:p>
            <a:pPr marL="579961" lvl="2" indent="-342900">
              <a:lnSpc>
                <a:spcPct val="170000"/>
              </a:lnSpc>
              <a:buFont typeface="Arial" panose="020B0604020202020204" pitchFamily="34" charset="0"/>
              <a:buChar char="•"/>
            </a:pPr>
            <a:r>
              <a:rPr lang="en-GB" sz="1800" dirty="0" err="1"/>
              <a:t>Graphplan</a:t>
            </a:r>
            <a:endParaRPr lang="en-GB" sz="1800" dirty="0"/>
          </a:p>
          <a:p>
            <a:pPr marL="579961" lvl="2" indent="-342900">
              <a:lnSpc>
                <a:spcPct val="170000"/>
              </a:lnSpc>
              <a:buFont typeface="Arial" panose="020B0604020202020204" pitchFamily="34" charset="0"/>
              <a:buChar char="•"/>
            </a:pPr>
            <a:r>
              <a:rPr lang="en-GB" sz="1800" dirty="0"/>
              <a:t>SAT Planning</a:t>
            </a:r>
          </a:p>
          <a:p>
            <a:pPr marL="579961" lvl="2" indent="-342900">
              <a:lnSpc>
                <a:spcPct val="170000"/>
              </a:lnSpc>
              <a:buFont typeface="Arial" panose="020B0604020202020204" pitchFamily="34" charset="0"/>
              <a:buChar char="•"/>
            </a:pPr>
            <a:r>
              <a:rPr lang="en-GB" sz="1800" dirty="0"/>
              <a:t>POP Planning</a:t>
            </a:r>
          </a:p>
          <a:p>
            <a:pPr marL="579961" lvl="2" indent="-342900">
              <a:lnSpc>
                <a:spcPct val="170000"/>
              </a:lnSpc>
              <a:buFont typeface="Arial" panose="020B0604020202020204" pitchFamily="34" charset="0"/>
              <a:buChar char="•"/>
            </a:pPr>
            <a:r>
              <a:rPr lang="en-GB" sz="1800" dirty="0"/>
              <a:t>HTN Planning</a:t>
            </a:r>
            <a:br>
              <a:rPr lang="en-GB" sz="1800" dirty="0"/>
            </a:br>
            <a:endParaRPr lang="en-GB" sz="1800" dirty="0"/>
          </a:p>
          <a:p>
            <a:pPr marL="342900" indent="-342900">
              <a:lnSpc>
                <a:spcPct val="170000"/>
              </a:lnSpc>
              <a:buFont typeface="Arial" panose="020B0604020202020204" pitchFamily="34" charset="0"/>
              <a:buChar char="•"/>
            </a:pPr>
            <a:r>
              <a:rPr lang="en-GB" sz="1800" dirty="0"/>
              <a:t>Planning Under Uncertainty</a:t>
            </a:r>
          </a:p>
        </p:txBody>
      </p:sp>
    </p:spTree>
    <p:extLst>
      <p:ext uri="{BB962C8B-B14F-4D97-AF65-F5344CB8AC3E}">
        <p14:creationId xmlns:p14="http://schemas.microsoft.com/office/powerpoint/2010/main" val="11046365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D2E2D15-ABCF-4E1C-8263-3D8CC3D62393}"/>
              </a:ext>
            </a:extLst>
          </p:cNvPr>
          <p:cNvSpPr>
            <a:spLocks noGrp="1"/>
          </p:cNvSpPr>
          <p:nvPr>
            <p:ph type="title"/>
          </p:nvPr>
        </p:nvSpPr>
        <p:spPr/>
        <p:txBody>
          <a:bodyPr/>
          <a:lstStyle/>
          <a:p>
            <a:r>
              <a:rPr lang="en-GB" altLang="en-US" dirty="0"/>
              <a:t>SAS+ More Formally</a:t>
            </a:r>
          </a:p>
        </p:txBody>
      </p:sp>
      <mc:AlternateContent xmlns:mc="http://schemas.openxmlformats.org/markup-compatibility/2006" xmlns:a14="http://schemas.microsoft.com/office/drawing/2010/main">
        <mc:Choice Requires="a14">
          <p:sp>
            <p:nvSpPr>
              <p:cNvPr id="10243" name="Content Placeholder 2">
                <a:extLst>
                  <a:ext uri="{FF2B5EF4-FFF2-40B4-BE49-F238E27FC236}">
                    <a16:creationId xmlns:a16="http://schemas.microsoft.com/office/drawing/2014/main" id="{084C04BD-CCE2-47A0-87B8-DA6B796A1A26}"/>
                  </a:ext>
                </a:extLst>
              </p:cNvPr>
              <p:cNvSpPr>
                <a:spLocks noGrp="1"/>
              </p:cNvSpPr>
              <p:nvPr>
                <p:ph sz="quarter" idx="12"/>
              </p:nvPr>
            </p:nvSpPr>
            <p:spPr/>
            <p:txBody>
              <a:bodyPr>
                <a:normAutofit fontScale="92500"/>
              </a:bodyPr>
              <a:lstStyle/>
              <a:p>
                <a:r>
                  <a:rPr lang="en-GB" altLang="en-US" sz="2500" dirty="0"/>
                  <a:t>An SAS+ planning task  is a 4-tuple </a:t>
                </a:r>
                <a14:m>
                  <m:oMath xmlns:m="http://schemas.openxmlformats.org/officeDocument/2006/math">
                    <m:r>
                      <m:rPr>
                        <m:sty m:val="p"/>
                      </m:rPr>
                      <a:rPr lang="en-GB" altLang="en-US" sz="2500" i="0" dirty="0" smtClean="0">
                        <a:solidFill>
                          <a:schemeClr val="tx1"/>
                        </a:solidFill>
                        <a:latin typeface="Cambria Math" panose="02040503050406030204" pitchFamily="18" charset="0"/>
                      </a:rPr>
                      <m:t>Π</m:t>
                    </m:r>
                    <m:r>
                      <a:rPr lang="en-GB" altLang="en-US" sz="2500" i="1" dirty="0">
                        <a:solidFill>
                          <a:schemeClr val="tx1"/>
                        </a:solidFill>
                        <a:latin typeface="Cambria Math" panose="02040503050406030204" pitchFamily="18" charset="0"/>
                      </a:rPr>
                      <m:t> = &lt;</m:t>
                    </m:r>
                    <m:r>
                      <a:rPr lang="en-GB" altLang="en-US" sz="2500" i="1" dirty="0">
                        <a:solidFill>
                          <a:schemeClr val="tx1"/>
                        </a:solidFill>
                        <a:latin typeface="Cambria Math" panose="02040503050406030204" pitchFamily="18" charset="0"/>
                      </a:rPr>
                      <m:t>𝑉</m:t>
                    </m:r>
                    <m:r>
                      <a:rPr lang="en-GB" altLang="en-US" sz="2500" i="1" dirty="0">
                        <a:solidFill>
                          <a:schemeClr val="tx1"/>
                        </a:solidFill>
                        <a:latin typeface="Cambria Math" panose="02040503050406030204" pitchFamily="18" charset="0"/>
                      </a:rPr>
                      <m:t>, </m:t>
                    </m:r>
                    <m:r>
                      <a:rPr lang="en-GB" altLang="en-US" sz="2500" i="1" dirty="0">
                        <a:solidFill>
                          <a:schemeClr val="tx1"/>
                        </a:solidFill>
                        <a:latin typeface="Cambria Math" panose="02040503050406030204" pitchFamily="18" charset="0"/>
                      </a:rPr>
                      <m:t>𝑂</m:t>
                    </m:r>
                    <m:r>
                      <a:rPr lang="en-GB" altLang="en-US" sz="2500" i="1" dirty="0">
                        <a:solidFill>
                          <a:schemeClr val="tx1"/>
                        </a:solidFill>
                        <a:latin typeface="Cambria Math" panose="02040503050406030204" pitchFamily="18" charset="0"/>
                      </a:rPr>
                      <m:t>, </m:t>
                    </m:r>
                    <m:r>
                      <a:rPr lang="en-GB" altLang="en-US" sz="2500" b="1" i="1" dirty="0" smtClean="0">
                        <a:solidFill>
                          <a:schemeClr val="tx1"/>
                        </a:solidFill>
                        <a:latin typeface="Cambria Math" panose="02040503050406030204" pitchFamily="18" charset="0"/>
                      </a:rPr>
                      <m:t>𝒔</m:t>
                    </m:r>
                    <m:r>
                      <a:rPr lang="en-GB" altLang="en-US" sz="2500" i="1" baseline="-25000" dirty="0" smtClean="0">
                        <a:solidFill>
                          <a:schemeClr val="tx1"/>
                        </a:solidFill>
                        <a:latin typeface="Cambria Math" panose="02040503050406030204" pitchFamily="18" charset="0"/>
                      </a:rPr>
                      <m:t>0</m:t>
                    </m:r>
                    <m:r>
                      <a:rPr lang="en-GB" altLang="en-US" sz="2500" i="1" dirty="0">
                        <a:solidFill>
                          <a:schemeClr val="tx1"/>
                        </a:solidFill>
                        <a:latin typeface="Cambria Math" panose="02040503050406030204" pitchFamily="18" charset="0"/>
                      </a:rPr>
                      <m:t>, </m:t>
                    </m:r>
                    <m:r>
                      <a:rPr lang="en-GB" altLang="en-US" sz="2500" b="1" i="1" dirty="0" smtClean="0">
                        <a:solidFill>
                          <a:schemeClr val="tx1"/>
                        </a:solidFill>
                        <a:latin typeface="Cambria Math" panose="02040503050406030204" pitchFamily="18" charset="0"/>
                      </a:rPr>
                      <m:t>𝒔</m:t>
                    </m:r>
                    <m:r>
                      <a:rPr lang="en-GB" altLang="en-US" sz="2500" i="1" baseline="30000" dirty="0">
                        <a:solidFill>
                          <a:schemeClr val="tx1"/>
                        </a:solidFill>
                        <a:latin typeface="Cambria Math" panose="02040503050406030204" pitchFamily="18" charset="0"/>
                      </a:rPr>
                      <m:t>∗</m:t>
                    </m:r>
                    <m:r>
                      <a:rPr lang="en-GB" altLang="en-US" sz="2500" i="1" dirty="0">
                        <a:solidFill>
                          <a:schemeClr val="tx1"/>
                        </a:solidFill>
                        <a:latin typeface="Cambria Math" panose="02040503050406030204" pitchFamily="18" charset="0"/>
                      </a:rPr>
                      <m:t>&gt; </m:t>
                    </m:r>
                  </m:oMath>
                </a14:m>
                <a:r>
                  <a:rPr lang="en-GB" altLang="en-US" sz="2500" dirty="0"/>
                  <a:t>with the following components: </a:t>
                </a:r>
              </a:p>
              <a:p>
                <a:pPr lvl="2"/>
                <a14:m>
                  <m:oMath xmlns:m="http://schemas.openxmlformats.org/officeDocument/2006/math">
                    <m:r>
                      <a:rPr lang="en-GB" altLang="en-US" sz="2100" b="1" i="1" dirty="0" smtClean="0">
                        <a:latin typeface="Cambria Math" panose="02040503050406030204" pitchFamily="18" charset="0"/>
                      </a:rPr>
                      <m:t>𝑽</m:t>
                    </m:r>
                    <m:r>
                      <a:rPr lang="en-GB" altLang="en-US" sz="2100" b="1" i="1" dirty="0" smtClean="0">
                        <a:latin typeface="Cambria Math" panose="02040503050406030204" pitchFamily="18" charset="0"/>
                      </a:rPr>
                      <m:t> = {</m:t>
                    </m:r>
                    <m:r>
                      <a:rPr lang="en-GB" altLang="en-US" sz="2100" b="1" i="1" dirty="0">
                        <a:latin typeface="Cambria Math" panose="02040503050406030204" pitchFamily="18" charset="0"/>
                      </a:rPr>
                      <m:t>𝒗</m:t>
                    </m:r>
                    <m:r>
                      <a:rPr lang="en-GB" altLang="en-US" sz="2100" b="1" i="1" dirty="0">
                        <a:latin typeface="Cambria Math" panose="02040503050406030204" pitchFamily="18" charset="0"/>
                      </a:rPr>
                      <m:t>𝟏</m:t>
                    </m:r>
                    <m:r>
                      <a:rPr lang="en-GB" altLang="en-US" sz="2100" b="1" i="1" dirty="0">
                        <a:latin typeface="Cambria Math" panose="02040503050406030204" pitchFamily="18" charset="0"/>
                      </a:rPr>
                      <m:t>, . . . , </m:t>
                    </m:r>
                    <m:r>
                      <a:rPr lang="en-GB" altLang="en-US" sz="2100" b="1" i="1" dirty="0" err="1">
                        <a:latin typeface="Cambria Math" panose="02040503050406030204" pitchFamily="18" charset="0"/>
                      </a:rPr>
                      <m:t>𝒗𝒏</m:t>
                    </m:r>
                    <m:r>
                      <a:rPr lang="en-GB" altLang="en-US" sz="2100" b="1" i="1" dirty="0">
                        <a:latin typeface="Cambria Math" panose="02040503050406030204" pitchFamily="18" charset="0"/>
                      </a:rPr>
                      <m:t>} </m:t>
                    </m:r>
                  </m:oMath>
                </a14:m>
                <a:br>
                  <a:rPr lang="en-GB" altLang="en-US" sz="2100" b="1" dirty="0"/>
                </a:br>
                <a:r>
                  <a:rPr lang="en-GB" altLang="en-US" sz="2100" dirty="0"/>
                  <a:t>A set of state variables (or </a:t>
                </a:r>
                <a:r>
                  <a:rPr lang="en-GB" altLang="en-US" sz="2100" dirty="0" err="1"/>
                  <a:t>fluents</a:t>
                </a:r>
                <a:r>
                  <a:rPr lang="en-GB" altLang="en-US" sz="2100" dirty="0"/>
                  <a:t>) </a:t>
                </a:r>
                <a:r>
                  <a:rPr lang="en-GB" altLang="en-US" sz="2100" b="1" dirty="0"/>
                  <a:t>V</a:t>
                </a:r>
                <a:r>
                  <a:rPr lang="en-GB" altLang="en-US" sz="2100" dirty="0"/>
                  <a:t>, each with an associated finite domain </a:t>
                </a:r>
                <a:r>
                  <a:rPr lang="en-GB" altLang="en-US" sz="2100" b="1" dirty="0" err="1"/>
                  <a:t>D</a:t>
                </a:r>
                <a:r>
                  <a:rPr lang="en-GB" altLang="en-US" sz="2100" b="1" baseline="-25000" dirty="0" err="1"/>
                  <a:t>v</a:t>
                </a:r>
                <a:r>
                  <a:rPr lang="en-GB" altLang="en-US" sz="2100" dirty="0"/>
                  <a:t>. </a:t>
                </a:r>
                <a:br>
                  <a:rPr lang="en-GB" altLang="en-US" sz="2100" dirty="0"/>
                </a:br>
                <a:r>
                  <a:rPr lang="en-GB" altLang="en-US" sz="2100" dirty="0"/>
                  <a:t>If </a:t>
                </a:r>
                <a:r>
                  <a:rPr lang="en-GB" altLang="en-US" sz="2100" b="1" dirty="0"/>
                  <a:t>d ∈ </a:t>
                </a:r>
                <a:r>
                  <a:rPr lang="en-GB" altLang="en-US" sz="2100" b="1" dirty="0" err="1"/>
                  <a:t>D</a:t>
                </a:r>
                <a:r>
                  <a:rPr lang="en-GB" altLang="en-US" sz="2100" b="1" baseline="-25000" dirty="0" err="1"/>
                  <a:t>v</a:t>
                </a:r>
                <a:r>
                  <a:rPr lang="en-GB" altLang="en-US" sz="2100" dirty="0"/>
                  <a:t> we call the pair </a:t>
                </a:r>
                <a:r>
                  <a:rPr lang="en-GB" altLang="en-US" sz="2100" b="1" dirty="0"/>
                  <a:t>v = d</a:t>
                </a:r>
                <a:r>
                  <a:rPr lang="en-GB" altLang="en-US" sz="2100" dirty="0"/>
                  <a:t> an atom.</a:t>
                </a:r>
                <a:br>
                  <a:rPr lang="en-GB" altLang="en-US" sz="2100" dirty="0"/>
                </a:br>
                <a:endParaRPr lang="en-GB" altLang="en-US" sz="2100" dirty="0"/>
              </a:p>
              <a:p>
                <a:pPr lvl="2"/>
                <a14:m>
                  <m:oMath xmlns:m="http://schemas.openxmlformats.org/officeDocument/2006/math">
                    <m:r>
                      <a:rPr lang="en-GB" altLang="en-US" sz="2100" b="1" i="1" dirty="0" smtClean="0">
                        <a:latin typeface="Cambria Math" panose="02040503050406030204" pitchFamily="18" charset="0"/>
                      </a:rPr>
                      <m:t>𝑶</m:t>
                    </m:r>
                    <m:r>
                      <a:rPr lang="en-GB" altLang="en-US" sz="2100" b="1" i="1" dirty="0" smtClean="0">
                        <a:latin typeface="Cambria Math" panose="02040503050406030204" pitchFamily="18" charset="0"/>
                      </a:rPr>
                      <m:t> = </m:t>
                    </m:r>
                  </m:oMath>
                </a14:m>
                <a:r>
                  <a:rPr lang="en-GB" altLang="en-US" sz="2100" dirty="0"/>
                  <a:t>a set of operators</a:t>
                </a:r>
                <a:br>
                  <a:rPr lang="en-GB" altLang="en-US" sz="2100" dirty="0"/>
                </a:br>
                <a:r>
                  <a:rPr lang="en-GB" altLang="en-US" sz="2100" dirty="0"/>
                  <a:t>Where an operator is a triple </a:t>
                </a:r>
                <a14:m>
                  <m:oMath xmlns:m="http://schemas.openxmlformats.org/officeDocument/2006/math">
                    <m:r>
                      <a:rPr lang="en-GB" altLang="en-US" sz="2100" i="1" dirty="0" smtClean="0">
                        <a:latin typeface="Cambria Math" panose="02040503050406030204" pitchFamily="18" charset="0"/>
                      </a:rPr>
                      <m:t>&lt;</m:t>
                    </m:r>
                    <m:r>
                      <a:rPr lang="en-GB" altLang="en-US" sz="2100" i="1" dirty="0">
                        <a:latin typeface="Cambria Math" panose="02040503050406030204" pitchFamily="18" charset="0"/>
                      </a:rPr>
                      <m:t>𝑛𝑎𝑚𝑒</m:t>
                    </m:r>
                    <m:r>
                      <a:rPr lang="en-GB" altLang="en-US" sz="2100" i="1" dirty="0">
                        <a:latin typeface="Cambria Math" panose="02040503050406030204" pitchFamily="18" charset="0"/>
                      </a:rPr>
                      <m:t>, </m:t>
                    </m:r>
                    <m:r>
                      <a:rPr lang="en-GB" altLang="en-US" sz="2100" i="1" dirty="0">
                        <a:latin typeface="Cambria Math" panose="02040503050406030204" pitchFamily="18" charset="0"/>
                      </a:rPr>
                      <m:t>𝑝𝑟𝑒</m:t>
                    </m:r>
                    <m:r>
                      <a:rPr lang="en-GB" altLang="en-US" sz="2100" i="1" dirty="0">
                        <a:latin typeface="Cambria Math" panose="02040503050406030204" pitchFamily="18" charset="0"/>
                      </a:rPr>
                      <m:t>, </m:t>
                    </m:r>
                    <m:r>
                      <a:rPr lang="en-GB" altLang="en-US" sz="2100" i="1" dirty="0">
                        <a:latin typeface="Cambria Math" panose="02040503050406030204" pitchFamily="18" charset="0"/>
                      </a:rPr>
                      <m:t>𝑒𝑓𝑓</m:t>
                    </m:r>
                    <m:r>
                      <a:rPr lang="en-GB" altLang="en-US" sz="2100" i="1" dirty="0">
                        <a:latin typeface="Cambria Math" panose="02040503050406030204" pitchFamily="18" charset="0"/>
                      </a:rPr>
                      <m:t>&gt;</m:t>
                    </m:r>
                  </m:oMath>
                </a14:m>
                <a:r>
                  <a:rPr lang="en-GB" altLang="en-US" sz="2100" dirty="0"/>
                  <a:t> </a:t>
                </a:r>
              </a:p>
              <a:p>
                <a:pPr lvl="4"/>
                <a:r>
                  <a:rPr lang="en-GB" altLang="en-US" sz="1700" b="1" dirty="0"/>
                  <a:t>Name</a:t>
                </a:r>
                <a:r>
                  <a:rPr lang="en-GB" altLang="en-US" sz="1700" dirty="0"/>
                  <a:t> of the operator</a:t>
                </a:r>
              </a:p>
              <a:p>
                <a:pPr lvl="4"/>
                <a:r>
                  <a:rPr lang="en-GB" altLang="en-US" sz="1700" b="1" dirty="0"/>
                  <a:t>Pre</a:t>
                </a:r>
                <a:r>
                  <a:rPr lang="en-GB" altLang="en-US" sz="1700" dirty="0"/>
                  <a:t> and </a:t>
                </a:r>
                <a:r>
                  <a:rPr lang="en-GB" altLang="en-US" sz="1700" b="1" dirty="0"/>
                  <a:t>eff </a:t>
                </a:r>
                <a:r>
                  <a:rPr lang="en-GB" altLang="en-US" sz="1700" dirty="0"/>
                  <a:t>are partial variable assignments (preconditions and effects).</a:t>
                </a:r>
                <a:br>
                  <a:rPr lang="en-GB" altLang="en-US" sz="1700" dirty="0"/>
                </a:br>
                <a:r>
                  <a:rPr lang="en-GB" altLang="en-US" sz="1700" dirty="0"/>
                  <a:t> </a:t>
                </a:r>
              </a:p>
              <a:p>
                <a:r>
                  <a:rPr lang="en-GB" altLang="en-US" sz="2500" dirty="0">
                    <a:solidFill>
                      <a:schemeClr val="tx1"/>
                    </a:solidFill>
                  </a:rPr>
                  <a:t>s</a:t>
                </a:r>
                <a:r>
                  <a:rPr lang="en-GB" altLang="en-US" sz="2500" baseline="-25000" dirty="0">
                    <a:solidFill>
                      <a:schemeClr val="tx1"/>
                    </a:solidFill>
                  </a:rPr>
                  <a:t>0</a:t>
                </a:r>
                <a:r>
                  <a:rPr lang="en-GB" altLang="en-US" sz="2500" dirty="0"/>
                  <a:t> is the </a:t>
                </a:r>
                <a:r>
                  <a:rPr lang="en-GB" altLang="en-US" sz="2500" dirty="0">
                    <a:solidFill>
                      <a:schemeClr val="tx1"/>
                    </a:solidFill>
                  </a:rPr>
                  <a:t>initial state</a:t>
                </a:r>
                <a:r>
                  <a:rPr lang="en-GB" altLang="en-US" sz="2500" dirty="0"/>
                  <a:t>, and </a:t>
                </a:r>
                <a:r>
                  <a:rPr lang="en-GB" altLang="en-US" sz="2500" dirty="0">
                    <a:solidFill>
                      <a:schemeClr val="tx1"/>
                    </a:solidFill>
                  </a:rPr>
                  <a:t>s*</a:t>
                </a:r>
                <a:r>
                  <a:rPr lang="en-GB" altLang="en-US" sz="2500" dirty="0"/>
                  <a:t> is a partial assignment of atoms representing </a:t>
                </a:r>
                <a:r>
                  <a:rPr lang="en-GB" altLang="en-US" sz="2500" dirty="0">
                    <a:solidFill>
                      <a:schemeClr val="tx1"/>
                    </a:solidFill>
                  </a:rPr>
                  <a:t>the goal</a:t>
                </a:r>
                <a:r>
                  <a:rPr lang="en-GB" altLang="en-US" sz="2500" dirty="0"/>
                  <a:t>.</a:t>
                </a:r>
              </a:p>
            </p:txBody>
          </p:sp>
        </mc:Choice>
        <mc:Fallback xmlns="">
          <p:sp>
            <p:nvSpPr>
              <p:cNvPr id="10243" name="Content Placeholder 2">
                <a:extLst>
                  <a:ext uri="{FF2B5EF4-FFF2-40B4-BE49-F238E27FC236}">
                    <a16:creationId xmlns:a16="http://schemas.microsoft.com/office/drawing/2014/main" id="{084C04BD-CCE2-47A0-87B8-DA6B796A1A26}"/>
                  </a:ext>
                </a:extLst>
              </p:cNvPr>
              <p:cNvSpPr>
                <a:spLocks noGrp="1" noRot="1" noChangeAspect="1" noMove="1" noResize="1" noEditPoints="1" noAdjustHandles="1" noChangeArrowheads="1" noChangeShapeType="1" noTextEdit="1"/>
              </p:cNvSpPr>
              <p:nvPr>
                <p:ph sz="quarter" idx="12"/>
              </p:nvPr>
            </p:nvSpPr>
            <p:spPr>
              <a:blipFill>
                <a:blip r:embed="rId3"/>
                <a:stretch>
                  <a:fillRect l="-1565" t="-2550" r="-58"/>
                </a:stretch>
              </a:blipFill>
            </p:spPr>
            <p:txBody>
              <a:bodyPr/>
              <a:lstStyle/>
              <a:p>
                <a:r>
                  <a:rPr lang="en-GB">
                    <a:noFill/>
                  </a:rPr>
                  <a:t> </a:t>
                </a:r>
              </a:p>
            </p:txBody>
          </p:sp>
        </mc:Fallback>
      </mc:AlternateContent>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722028F-97FC-41C3-B82F-179D3967D628}"/>
              </a:ext>
            </a:extLst>
          </p:cNvPr>
          <p:cNvSpPr>
            <a:spLocks noGrp="1"/>
          </p:cNvSpPr>
          <p:nvPr>
            <p:ph type="title"/>
          </p:nvPr>
        </p:nvSpPr>
        <p:spPr/>
        <p:txBody>
          <a:bodyPr/>
          <a:lstStyle/>
          <a:p>
            <a:r>
              <a:rPr lang="en-GB" altLang="en-US" dirty="0"/>
              <a:t>Operators (Actions)</a:t>
            </a:r>
          </a:p>
        </p:txBody>
      </p:sp>
      <p:sp>
        <p:nvSpPr>
          <p:cNvPr id="9219" name="Content Placeholder 2">
            <a:extLst>
              <a:ext uri="{FF2B5EF4-FFF2-40B4-BE49-F238E27FC236}">
                <a16:creationId xmlns:a16="http://schemas.microsoft.com/office/drawing/2014/main" id="{7FFCFF45-2F9C-4EC1-B2A4-FC829BD965A9}"/>
              </a:ext>
            </a:extLst>
          </p:cNvPr>
          <p:cNvSpPr>
            <a:spLocks noGrp="1"/>
          </p:cNvSpPr>
          <p:nvPr>
            <p:ph sz="quarter" idx="12"/>
          </p:nvPr>
        </p:nvSpPr>
        <p:spPr/>
        <p:txBody>
          <a:bodyPr/>
          <a:lstStyle/>
          <a:p>
            <a:r>
              <a:rPr lang="en-GB" altLang="en-US" dirty="0"/>
              <a:t>Actions look a little different under SAS+:</a:t>
            </a:r>
          </a:p>
          <a:p>
            <a:pPr lvl="2"/>
            <a:r>
              <a:rPr lang="en-GB" altLang="en-US" dirty="0"/>
              <a:t>Two sorts of conditions roll PDDL preconditions and effects together.</a:t>
            </a:r>
            <a:br>
              <a:rPr lang="en-GB" altLang="en-US" dirty="0"/>
            </a:br>
            <a:endParaRPr lang="en-GB" altLang="en-US" dirty="0"/>
          </a:p>
          <a:p>
            <a:r>
              <a:rPr lang="en-GB" altLang="en-US" dirty="0">
                <a:solidFill>
                  <a:schemeClr val="tx1"/>
                </a:solidFill>
              </a:rPr>
              <a:t>prevail</a:t>
            </a:r>
            <a:r>
              <a:rPr lang="en-GB" altLang="en-US" dirty="0"/>
              <a:t> conditions: </a:t>
            </a:r>
          </a:p>
          <a:p>
            <a:pPr lvl="2"/>
            <a:r>
              <a:rPr lang="en-GB" altLang="en-US" dirty="0"/>
              <a:t>Variable = Value that stays the same;</a:t>
            </a:r>
          </a:p>
          <a:p>
            <a:pPr lvl="2"/>
            <a:r>
              <a:rPr lang="en-GB" altLang="en-US" dirty="0"/>
              <a:t>When loading a package </a:t>
            </a:r>
            <a:r>
              <a:rPr lang="en-GB" altLang="en-US" b="1" dirty="0"/>
              <a:t>p1</a:t>
            </a:r>
            <a:r>
              <a:rPr lang="en-GB" altLang="en-US" dirty="0"/>
              <a:t> onto a truck </a:t>
            </a:r>
            <a:r>
              <a:rPr lang="en-GB" altLang="en-US" b="1" dirty="0"/>
              <a:t>t1</a:t>
            </a:r>
            <a:r>
              <a:rPr lang="en-GB" altLang="en-US" dirty="0"/>
              <a:t> at location </a:t>
            </a:r>
            <a:r>
              <a:rPr lang="en-GB" altLang="en-US" b="1" dirty="0"/>
              <a:t>l1</a:t>
            </a:r>
            <a:r>
              <a:rPr lang="en-GB" altLang="en-US" dirty="0"/>
              <a:t>:  </a:t>
            </a:r>
            <a:r>
              <a:rPr lang="en-GB" altLang="en-US" b="1" dirty="0"/>
              <a:t>&lt;t1,at-l1&gt;</a:t>
            </a:r>
            <a:br>
              <a:rPr lang="en-GB" altLang="en-US" dirty="0"/>
            </a:br>
            <a:endParaRPr lang="en-GB" altLang="en-US" sz="2400" dirty="0"/>
          </a:p>
          <a:p>
            <a:r>
              <a:rPr lang="en-GB" altLang="en-US" dirty="0" err="1">
                <a:solidFill>
                  <a:schemeClr val="tx1"/>
                </a:solidFill>
              </a:rPr>
              <a:t>pre_post</a:t>
            </a:r>
            <a:r>
              <a:rPr lang="en-GB" altLang="en-US" dirty="0">
                <a:solidFill>
                  <a:schemeClr val="tx1"/>
                </a:solidFill>
              </a:rPr>
              <a:t> </a:t>
            </a:r>
            <a:r>
              <a:rPr lang="en-GB" altLang="en-US" dirty="0"/>
              <a:t>conditions: </a:t>
            </a:r>
          </a:p>
          <a:p>
            <a:pPr lvl="2"/>
            <a:r>
              <a:rPr lang="en-GB" altLang="en-US" dirty="0"/>
              <a:t>The value of a variable changes from one value to another:</a:t>
            </a:r>
          </a:p>
          <a:p>
            <a:pPr lvl="2"/>
            <a:r>
              <a:rPr lang="en-GB" altLang="en-US" dirty="0"/>
              <a:t>When loading a package </a:t>
            </a:r>
            <a:r>
              <a:rPr lang="en-GB" altLang="en-US" b="1" dirty="0"/>
              <a:t>p1</a:t>
            </a:r>
            <a:r>
              <a:rPr lang="en-GB" altLang="en-US" dirty="0"/>
              <a:t> onto a truck </a:t>
            </a:r>
            <a:r>
              <a:rPr lang="en-GB" altLang="en-US" b="1" dirty="0"/>
              <a:t>t1</a:t>
            </a:r>
            <a:r>
              <a:rPr lang="en-GB" altLang="en-US" dirty="0"/>
              <a:t> at location </a:t>
            </a:r>
            <a:r>
              <a:rPr lang="en-GB" altLang="en-US" b="1" dirty="0"/>
              <a:t>l1</a:t>
            </a:r>
            <a:r>
              <a:rPr lang="en-GB" altLang="en-US" dirty="0"/>
              <a:t>: &lt;</a:t>
            </a:r>
            <a:r>
              <a:rPr lang="en-GB" altLang="en-US" b="1" dirty="0"/>
              <a:t>p1,at-l1,in-t1</a:t>
            </a:r>
            <a:r>
              <a:rPr lang="en-GB" altLang="en-US" dirty="0"/>
              <a:t>&gt;</a:t>
            </a:r>
          </a:p>
        </p:txBody>
      </p:sp>
      <p:grpSp>
        <p:nvGrpSpPr>
          <p:cNvPr id="4" name="Group 3">
            <a:extLst>
              <a:ext uri="{FF2B5EF4-FFF2-40B4-BE49-F238E27FC236}">
                <a16:creationId xmlns:a16="http://schemas.microsoft.com/office/drawing/2014/main" id="{32C9551F-32F1-468C-AA00-2FD4432A91D7}"/>
              </a:ext>
            </a:extLst>
          </p:cNvPr>
          <p:cNvGrpSpPr/>
          <p:nvPr/>
        </p:nvGrpSpPr>
        <p:grpSpPr>
          <a:xfrm>
            <a:off x="9100603" y="1026733"/>
            <a:ext cx="2740363" cy="2402267"/>
            <a:chOff x="8696463" y="2341117"/>
            <a:chExt cx="2740363" cy="2402267"/>
          </a:xfrm>
          <a:effectLst>
            <a:outerShdw blurRad="50800" dist="38100" dir="2700000" algn="tl" rotWithShape="0">
              <a:prstClr val="black">
                <a:alpha val="40000"/>
              </a:prstClr>
            </a:outerShdw>
          </a:effectLst>
        </p:grpSpPr>
        <p:sp>
          <p:nvSpPr>
            <p:cNvPr id="5" name="Oval 4">
              <a:extLst>
                <a:ext uri="{FF2B5EF4-FFF2-40B4-BE49-F238E27FC236}">
                  <a16:creationId xmlns:a16="http://schemas.microsoft.com/office/drawing/2014/main" id="{4A088219-2A73-4FB0-88C1-1136C84EFC06}"/>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 name="Oval 5">
              <a:extLst>
                <a:ext uri="{FF2B5EF4-FFF2-40B4-BE49-F238E27FC236}">
                  <a16:creationId xmlns:a16="http://schemas.microsoft.com/office/drawing/2014/main" id="{5F4380FC-031F-42A3-A378-FB47DAE95545}"/>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 name="Oval 6">
              <a:extLst>
                <a:ext uri="{FF2B5EF4-FFF2-40B4-BE49-F238E27FC236}">
                  <a16:creationId xmlns:a16="http://schemas.microsoft.com/office/drawing/2014/main" id="{5F11AC91-E23E-46D3-A86F-E7B395E02DDC}"/>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8" name="Oval 7">
              <a:extLst>
                <a:ext uri="{FF2B5EF4-FFF2-40B4-BE49-F238E27FC236}">
                  <a16:creationId xmlns:a16="http://schemas.microsoft.com/office/drawing/2014/main" id="{49BA5E80-DD57-4A56-8AA7-6DAEEE6B8D06}"/>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9" name="Oval 8">
              <a:extLst>
                <a:ext uri="{FF2B5EF4-FFF2-40B4-BE49-F238E27FC236}">
                  <a16:creationId xmlns:a16="http://schemas.microsoft.com/office/drawing/2014/main" id="{9DDDED92-E4F5-4AB7-99DD-878135B5F4E0}"/>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0" name="Oval 9">
              <a:extLst>
                <a:ext uri="{FF2B5EF4-FFF2-40B4-BE49-F238E27FC236}">
                  <a16:creationId xmlns:a16="http://schemas.microsoft.com/office/drawing/2014/main" id="{CBFE4CE0-3F4A-42D6-AF3A-0F3A5BAB9737}"/>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10">
              <a:extLst>
                <a:ext uri="{FF2B5EF4-FFF2-40B4-BE49-F238E27FC236}">
                  <a16:creationId xmlns:a16="http://schemas.microsoft.com/office/drawing/2014/main" id="{7D517035-FF2E-4715-90EE-5224B060E043}"/>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11">
              <a:extLst>
                <a:ext uri="{FF2B5EF4-FFF2-40B4-BE49-F238E27FC236}">
                  <a16:creationId xmlns:a16="http://schemas.microsoft.com/office/drawing/2014/main" id="{A33F09AC-0395-43B5-AD90-9671D5DF6716}"/>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2">
              <a:extLst>
                <a:ext uri="{FF2B5EF4-FFF2-40B4-BE49-F238E27FC236}">
                  <a16:creationId xmlns:a16="http://schemas.microsoft.com/office/drawing/2014/main" id="{97FF99FE-0F25-4829-AF37-30638335D2CE}"/>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3">
              <a:extLst>
                <a:ext uri="{FF2B5EF4-FFF2-40B4-BE49-F238E27FC236}">
                  <a16:creationId xmlns:a16="http://schemas.microsoft.com/office/drawing/2014/main" id="{0B2EF131-5736-45F6-8C37-6F28D0A90846}"/>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4">
              <a:extLst>
                <a:ext uri="{FF2B5EF4-FFF2-40B4-BE49-F238E27FC236}">
                  <a16:creationId xmlns:a16="http://schemas.microsoft.com/office/drawing/2014/main" id="{1C1E4281-D1F8-4D13-98B3-F40961BEBA3A}"/>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5">
              <a:extLst>
                <a:ext uri="{FF2B5EF4-FFF2-40B4-BE49-F238E27FC236}">
                  <a16:creationId xmlns:a16="http://schemas.microsoft.com/office/drawing/2014/main" id="{2CA9B661-051C-481C-9393-1D9BB03ADD90}"/>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6">
              <a:extLst>
                <a:ext uri="{FF2B5EF4-FFF2-40B4-BE49-F238E27FC236}">
                  <a16:creationId xmlns:a16="http://schemas.microsoft.com/office/drawing/2014/main" id="{FA42A8CE-9B94-4A4D-A6F0-F7AAB215D3EE}"/>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Line 23">
              <a:extLst>
                <a:ext uri="{FF2B5EF4-FFF2-40B4-BE49-F238E27FC236}">
                  <a16:creationId xmlns:a16="http://schemas.microsoft.com/office/drawing/2014/main" id="{F615D136-3CAB-425E-B558-1373D7380ADE}"/>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19" name="Line 24">
              <a:extLst>
                <a:ext uri="{FF2B5EF4-FFF2-40B4-BE49-F238E27FC236}">
                  <a16:creationId xmlns:a16="http://schemas.microsoft.com/office/drawing/2014/main" id="{3325700B-4C64-4B32-B398-11C183379A51}"/>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0" name="Line 25">
              <a:extLst>
                <a:ext uri="{FF2B5EF4-FFF2-40B4-BE49-F238E27FC236}">
                  <a16:creationId xmlns:a16="http://schemas.microsoft.com/office/drawing/2014/main" id="{FCF47724-5832-4173-80FF-BC225BB55B91}"/>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1" name="Line 26">
              <a:extLst>
                <a:ext uri="{FF2B5EF4-FFF2-40B4-BE49-F238E27FC236}">
                  <a16:creationId xmlns:a16="http://schemas.microsoft.com/office/drawing/2014/main" id="{13908A78-0C61-4314-896A-1E2FC4CAAB6D}"/>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2" name="Line 27">
              <a:extLst>
                <a:ext uri="{FF2B5EF4-FFF2-40B4-BE49-F238E27FC236}">
                  <a16:creationId xmlns:a16="http://schemas.microsoft.com/office/drawing/2014/main" id="{624D7F69-9D49-450B-AA09-91051912C231}"/>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3" name="Line 28">
              <a:extLst>
                <a:ext uri="{FF2B5EF4-FFF2-40B4-BE49-F238E27FC236}">
                  <a16:creationId xmlns:a16="http://schemas.microsoft.com/office/drawing/2014/main" id="{A285073B-5FC8-48B1-8ED7-C94EE89B0A28}"/>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4" name="Line 29">
              <a:extLst>
                <a:ext uri="{FF2B5EF4-FFF2-40B4-BE49-F238E27FC236}">
                  <a16:creationId xmlns:a16="http://schemas.microsoft.com/office/drawing/2014/main" id="{A589AE1C-CAAD-4085-8CE4-D23AF04DE451}"/>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5" name="Line 30">
              <a:extLst>
                <a:ext uri="{FF2B5EF4-FFF2-40B4-BE49-F238E27FC236}">
                  <a16:creationId xmlns:a16="http://schemas.microsoft.com/office/drawing/2014/main" id="{E4F6CE68-C6FC-454D-8F91-6A202F756851}"/>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6" name="Line 31">
              <a:extLst>
                <a:ext uri="{FF2B5EF4-FFF2-40B4-BE49-F238E27FC236}">
                  <a16:creationId xmlns:a16="http://schemas.microsoft.com/office/drawing/2014/main" id="{351139AA-DFDD-4632-BF45-2D59A36EDC30}"/>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27" name="Line 33">
              <a:extLst>
                <a:ext uri="{FF2B5EF4-FFF2-40B4-BE49-F238E27FC236}">
                  <a16:creationId xmlns:a16="http://schemas.microsoft.com/office/drawing/2014/main" id="{2AE811B1-C6F9-4867-9381-E4A24299C32A}"/>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28" name="Line 34">
              <a:extLst>
                <a:ext uri="{FF2B5EF4-FFF2-40B4-BE49-F238E27FC236}">
                  <a16:creationId xmlns:a16="http://schemas.microsoft.com/office/drawing/2014/main" id="{0EA2AB46-96AB-4435-BAA2-09CAC787064B}"/>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29" name="Freeform 36">
              <a:extLst>
                <a:ext uri="{FF2B5EF4-FFF2-40B4-BE49-F238E27FC236}">
                  <a16:creationId xmlns:a16="http://schemas.microsoft.com/office/drawing/2014/main" id="{19079DE0-F74B-4EB2-A72D-840434F3C100}"/>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0" name="Group 68">
              <a:extLst>
                <a:ext uri="{FF2B5EF4-FFF2-40B4-BE49-F238E27FC236}">
                  <a16:creationId xmlns:a16="http://schemas.microsoft.com/office/drawing/2014/main" id="{DF03B940-1210-4276-9B48-EDD428AF6FFF}"/>
                </a:ext>
              </a:extLst>
            </p:cNvPr>
            <p:cNvGrpSpPr>
              <a:grpSpLocks/>
            </p:cNvGrpSpPr>
            <p:nvPr/>
          </p:nvGrpSpPr>
          <p:grpSpPr bwMode="auto">
            <a:xfrm>
              <a:off x="9232524" y="3035105"/>
              <a:ext cx="175721" cy="163488"/>
              <a:chOff x="3266" y="2016"/>
              <a:chExt cx="158" cy="147"/>
            </a:xfrm>
          </p:grpSpPr>
          <p:sp>
            <p:nvSpPr>
              <p:cNvPr id="52" name="Rectangle 41">
                <a:extLst>
                  <a:ext uri="{FF2B5EF4-FFF2-40B4-BE49-F238E27FC236}">
                    <a16:creationId xmlns:a16="http://schemas.microsoft.com/office/drawing/2014/main" id="{4FFA02FA-EBF6-4B5C-B679-D941EED0BF42}"/>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3" name="Rectangle 42">
                <a:extLst>
                  <a:ext uri="{FF2B5EF4-FFF2-40B4-BE49-F238E27FC236}">
                    <a16:creationId xmlns:a16="http://schemas.microsoft.com/office/drawing/2014/main" id="{4CF4A4AC-9E30-45E7-A745-972DFA3DE0EA}"/>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1" name="Rectangle 48">
              <a:extLst>
                <a:ext uri="{FF2B5EF4-FFF2-40B4-BE49-F238E27FC236}">
                  <a16:creationId xmlns:a16="http://schemas.microsoft.com/office/drawing/2014/main" id="{46BFA21E-5484-479D-95AF-D3FC71586D1C}"/>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2" name="Rectangle 49">
              <a:extLst>
                <a:ext uri="{FF2B5EF4-FFF2-40B4-BE49-F238E27FC236}">
                  <a16:creationId xmlns:a16="http://schemas.microsoft.com/office/drawing/2014/main" id="{D8813B40-81B4-40B2-8D6A-25516F0D8901}"/>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3" name="Group 69">
              <a:extLst>
                <a:ext uri="{FF2B5EF4-FFF2-40B4-BE49-F238E27FC236}">
                  <a16:creationId xmlns:a16="http://schemas.microsoft.com/office/drawing/2014/main" id="{77F25B12-43E3-4ACD-A3CE-B7E31A559BA0}"/>
                </a:ext>
              </a:extLst>
            </p:cNvPr>
            <p:cNvGrpSpPr>
              <a:grpSpLocks/>
            </p:cNvGrpSpPr>
            <p:nvPr/>
          </p:nvGrpSpPr>
          <p:grpSpPr bwMode="auto">
            <a:xfrm>
              <a:off x="10885194" y="3355408"/>
              <a:ext cx="175721" cy="163488"/>
              <a:chOff x="3266" y="2016"/>
              <a:chExt cx="158" cy="147"/>
            </a:xfrm>
          </p:grpSpPr>
          <p:sp>
            <p:nvSpPr>
              <p:cNvPr id="50" name="Rectangle 70">
                <a:extLst>
                  <a:ext uri="{FF2B5EF4-FFF2-40B4-BE49-F238E27FC236}">
                    <a16:creationId xmlns:a16="http://schemas.microsoft.com/office/drawing/2014/main" id="{0F4F324B-F664-47D8-B32F-3BD7EC64180F}"/>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1" name="Rectangle 71">
                <a:extLst>
                  <a:ext uri="{FF2B5EF4-FFF2-40B4-BE49-F238E27FC236}">
                    <a16:creationId xmlns:a16="http://schemas.microsoft.com/office/drawing/2014/main" id="{DAAA43CD-159C-4D15-A82F-135F9B7AD445}"/>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4" name="Group 76">
              <a:extLst>
                <a:ext uri="{FF2B5EF4-FFF2-40B4-BE49-F238E27FC236}">
                  <a16:creationId xmlns:a16="http://schemas.microsoft.com/office/drawing/2014/main" id="{6FF6D20F-B002-43F6-9500-47CD73A9AC66}"/>
                </a:ext>
              </a:extLst>
            </p:cNvPr>
            <p:cNvGrpSpPr>
              <a:grpSpLocks/>
            </p:cNvGrpSpPr>
            <p:nvPr/>
          </p:nvGrpSpPr>
          <p:grpSpPr bwMode="auto">
            <a:xfrm>
              <a:off x="9817520" y="3729093"/>
              <a:ext cx="224656" cy="216871"/>
              <a:chOff x="3542" y="2877"/>
              <a:chExt cx="202" cy="195"/>
            </a:xfrm>
          </p:grpSpPr>
          <p:sp>
            <p:nvSpPr>
              <p:cNvPr id="46" name="Rectangle 40">
                <a:extLst>
                  <a:ext uri="{FF2B5EF4-FFF2-40B4-BE49-F238E27FC236}">
                    <a16:creationId xmlns:a16="http://schemas.microsoft.com/office/drawing/2014/main" id="{07205E40-5421-4CC0-B2E3-B102F14006EF}"/>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7" name="Rectangle 72">
                <a:extLst>
                  <a:ext uri="{FF2B5EF4-FFF2-40B4-BE49-F238E27FC236}">
                    <a16:creationId xmlns:a16="http://schemas.microsoft.com/office/drawing/2014/main" id="{57423C01-F42C-4E92-BFD7-A17CC6F695CA}"/>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8" name="Oval 73">
                <a:extLst>
                  <a:ext uri="{FF2B5EF4-FFF2-40B4-BE49-F238E27FC236}">
                    <a16:creationId xmlns:a16="http://schemas.microsoft.com/office/drawing/2014/main" id="{20F0C590-DE6B-4698-9CA5-AD5DD2BED41B}"/>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9" name="Oval 74">
                <a:extLst>
                  <a:ext uri="{FF2B5EF4-FFF2-40B4-BE49-F238E27FC236}">
                    <a16:creationId xmlns:a16="http://schemas.microsoft.com/office/drawing/2014/main" id="{D8274450-6FE4-4EDB-8AD8-6A281FEAE72D}"/>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5" name="Group 79">
              <a:extLst>
                <a:ext uri="{FF2B5EF4-FFF2-40B4-BE49-F238E27FC236}">
                  <a16:creationId xmlns:a16="http://schemas.microsoft.com/office/drawing/2014/main" id="{C20EBC43-32E5-4816-A9D7-7DDFE81AD576}"/>
                </a:ext>
              </a:extLst>
            </p:cNvPr>
            <p:cNvGrpSpPr>
              <a:grpSpLocks/>
            </p:cNvGrpSpPr>
            <p:nvPr/>
          </p:nvGrpSpPr>
          <p:grpSpPr bwMode="auto">
            <a:xfrm>
              <a:off x="10191206" y="2341117"/>
              <a:ext cx="224656" cy="216871"/>
              <a:chOff x="3542" y="2877"/>
              <a:chExt cx="202" cy="195"/>
            </a:xfrm>
          </p:grpSpPr>
          <p:sp>
            <p:nvSpPr>
              <p:cNvPr id="42" name="Rectangle 80">
                <a:extLst>
                  <a:ext uri="{FF2B5EF4-FFF2-40B4-BE49-F238E27FC236}">
                    <a16:creationId xmlns:a16="http://schemas.microsoft.com/office/drawing/2014/main" id="{B63EAFB1-4249-4892-9B7E-80F59C6F51EE}"/>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3" name="Rectangle 81">
                <a:extLst>
                  <a:ext uri="{FF2B5EF4-FFF2-40B4-BE49-F238E27FC236}">
                    <a16:creationId xmlns:a16="http://schemas.microsoft.com/office/drawing/2014/main" id="{C5742CA1-9B09-41BE-962E-BC7B6AB6E7E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4" name="Oval 82">
                <a:extLst>
                  <a:ext uri="{FF2B5EF4-FFF2-40B4-BE49-F238E27FC236}">
                    <a16:creationId xmlns:a16="http://schemas.microsoft.com/office/drawing/2014/main" id="{6A8594B5-6FEF-4E00-97D4-C504E13AB208}"/>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5" name="Oval 83">
                <a:extLst>
                  <a:ext uri="{FF2B5EF4-FFF2-40B4-BE49-F238E27FC236}">
                    <a16:creationId xmlns:a16="http://schemas.microsoft.com/office/drawing/2014/main" id="{8D4111DF-2131-4955-A703-91EEA901FFC4}"/>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6" name="Group 84">
              <a:extLst>
                <a:ext uri="{FF2B5EF4-FFF2-40B4-BE49-F238E27FC236}">
                  <a16:creationId xmlns:a16="http://schemas.microsoft.com/office/drawing/2014/main" id="{38DCC29B-95B3-4D8F-9471-2D9665299366}"/>
                </a:ext>
              </a:extLst>
            </p:cNvPr>
            <p:cNvGrpSpPr>
              <a:grpSpLocks/>
            </p:cNvGrpSpPr>
            <p:nvPr/>
          </p:nvGrpSpPr>
          <p:grpSpPr bwMode="auto">
            <a:xfrm>
              <a:off x="10511508" y="3889245"/>
              <a:ext cx="224656" cy="216871"/>
              <a:chOff x="3542" y="2877"/>
              <a:chExt cx="202" cy="195"/>
            </a:xfrm>
          </p:grpSpPr>
          <p:sp>
            <p:nvSpPr>
              <p:cNvPr id="38" name="Rectangle 85">
                <a:extLst>
                  <a:ext uri="{FF2B5EF4-FFF2-40B4-BE49-F238E27FC236}">
                    <a16:creationId xmlns:a16="http://schemas.microsoft.com/office/drawing/2014/main" id="{77E21342-738E-4C85-8ACD-DE8B291DF839}"/>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39" name="Rectangle 86">
                <a:extLst>
                  <a:ext uri="{FF2B5EF4-FFF2-40B4-BE49-F238E27FC236}">
                    <a16:creationId xmlns:a16="http://schemas.microsoft.com/office/drawing/2014/main" id="{5D835035-A385-4628-B394-C3B04663A0DC}"/>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0" name="Oval 87">
                <a:extLst>
                  <a:ext uri="{FF2B5EF4-FFF2-40B4-BE49-F238E27FC236}">
                    <a16:creationId xmlns:a16="http://schemas.microsoft.com/office/drawing/2014/main" id="{305C975F-1EEF-47F7-8AF8-B0B0569CA617}"/>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1" name="Oval 88">
                <a:extLst>
                  <a:ext uri="{FF2B5EF4-FFF2-40B4-BE49-F238E27FC236}">
                    <a16:creationId xmlns:a16="http://schemas.microsoft.com/office/drawing/2014/main" id="{2E80B543-7684-41FB-BBDC-F94634F99DCD}"/>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37" name="Straight Connector 36">
              <a:extLst>
                <a:ext uri="{FF2B5EF4-FFF2-40B4-BE49-F238E27FC236}">
                  <a16:creationId xmlns:a16="http://schemas.microsoft.com/office/drawing/2014/main" id="{F5FCF9DE-EEFB-4110-93D0-764310ABCF53}"/>
                </a:ext>
              </a:extLst>
            </p:cNvPr>
            <p:cNvCxnSpPr>
              <a:stCxn id="9" idx="5"/>
              <a:endCxn id="12"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792990F-5DE2-40B2-BF6B-95C3A2AA13C9}"/>
              </a:ext>
            </a:extLst>
          </p:cNvPr>
          <p:cNvSpPr>
            <a:spLocks noGrp="1"/>
          </p:cNvSpPr>
          <p:nvPr>
            <p:ph type="title"/>
          </p:nvPr>
        </p:nvSpPr>
        <p:spPr/>
        <p:txBody>
          <a:bodyPr/>
          <a:lstStyle/>
          <a:p>
            <a:r>
              <a:rPr lang="en-GB" altLang="en-US" dirty="0"/>
              <a:t>Domain Transition Graphs (DTGs)</a:t>
            </a:r>
          </a:p>
        </p:txBody>
      </p:sp>
      <p:pic>
        <p:nvPicPr>
          <p:cNvPr id="11268" name="Picture 4">
            <a:extLst>
              <a:ext uri="{FF2B5EF4-FFF2-40B4-BE49-F238E27FC236}">
                <a16:creationId xmlns:a16="http://schemas.microsoft.com/office/drawing/2014/main" id="{4E0587BB-5B8E-4556-8813-586ED23F35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1749" y="5144225"/>
            <a:ext cx="84232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a16="http://schemas.microsoft.com/office/drawing/2014/main" id="{B36CCBBA-66FD-4F01-ADE0-7E80B977C27D}"/>
              </a:ext>
            </a:extLst>
          </p:cNvPr>
          <p:cNvSpPr>
            <a:spLocks noGrp="1"/>
          </p:cNvSpPr>
          <p:nvPr>
            <p:ph sz="quarter" idx="12"/>
          </p:nvPr>
        </p:nvSpPr>
        <p:spPr>
          <a:xfrm>
            <a:off x="287868" y="1701800"/>
            <a:ext cx="11009785" cy="4538133"/>
          </a:xfrm>
        </p:spPr>
        <p:txBody>
          <a:bodyPr/>
          <a:lstStyle/>
          <a:p>
            <a:r>
              <a:rPr lang="en-GB" dirty="0">
                <a:solidFill>
                  <a:schemeClr val="tx1"/>
                </a:solidFill>
              </a:rPr>
              <a:t>Domain: </a:t>
            </a:r>
            <a:r>
              <a:rPr lang="en-GB" dirty="0"/>
              <a:t>One for each variable, referring to its domain;</a:t>
            </a:r>
          </a:p>
          <a:p>
            <a:r>
              <a:rPr lang="en-GB" dirty="0">
                <a:solidFill>
                  <a:schemeClr val="tx1"/>
                </a:solidFill>
              </a:rPr>
              <a:t>Transition</a:t>
            </a:r>
            <a:r>
              <a:rPr lang="en-GB" dirty="0"/>
              <a:t>: </a:t>
            </a:r>
            <a:r>
              <a:rPr lang="en-GB" dirty="0" err="1"/>
              <a:t>pre_post</a:t>
            </a:r>
            <a:r>
              <a:rPr lang="en-GB" dirty="0"/>
              <a:t> conditions of operators change the values of a variable;</a:t>
            </a:r>
          </a:p>
          <a:p>
            <a:r>
              <a:rPr lang="en-GB" dirty="0">
                <a:solidFill>
                  <a:schemeClr val="tx1"/>
                </a:solidFill>
              </a:rPr>
              <a:t>Graph</a:t>
            </a:r>
            <a:r>
              <a:rPr lang="en-GB" dirty="0"/>
              <a:t>: Transitions in the domain form a directed graph.</a:t>
            </a:r>
            <a:br>
              <a:rPr lang="en-GB" dirty="0"/>
            </a:br>
            <a:endParaRPr lang="en-GB" dirty="0"/>
          </a:p>
          <a:p>
            <a:r>
              <a:rPr lang="en-GB" dirty="0">
                <a:solidFill>
                  <a:schemeClr val="tx1"/>
                </a:solidFill>
              </a:rPr>
              <a:t>Nodes</a:t>
            </a:r>
            <a:r>
              <a:rPr lang="en-GB" dirty="0"/>
              <a:t>: </a:t>
            </a:r>
          </a:p>
          <a:p>
            <a:pPr lvl="2"/>
            <a:r>
              <a:rPr lang="en-GB" dirty="0"/>
              <a:t>The domain values.</a:t>
            </a:r>
          </a:p>
          <a:p>
            <a:r>
              <a:rPr lang="en-GB" dirty="0">
                <a:solidFill>
                  <a:schemeClr val="tx1"/>
                </a:solidFill>
              </a:rPr>
              <a:t>Edges</a:t>
            </a:r>
            <a:r>
              <a:rPr lang="en-GB" dirty="0"/>
              <a:t>: </a:t>
            </a:r>
          </a:p>
          <a:p>
            <a:pPr lvl="2"/>
            <a:r>
              <a:rPr lang="en-GB" dirty="0"/>
              <a:t>An edge exists from A</a:t>
            </a:r>
            <a:r>
              <a:rPr lang="en-GB" dirty="0">
                <a:sym typeface="Wingdings" panose="05000000000000000000" pitchFamily="2" charset="2"/>
              </a:rPr>
              <a:t></a:t>
            </a:r>
            <a:r>
              <a:rPr lang="en-GB" dirty="0"/>
              <a:t>B </a:t>
            </a:r>
            <a:r>
              <a:rPr lang="en-GB" dirty="0" err="1"/>
              <a:t>iff</a:t>
            </a:r>
            <a:r>
              <a:rPr lang="en-GB" dirty="0"/>
              <a:t> an operator exists with a </a:t>
            </a:r>
            <a:r>
              <a:rPr lang="en-GB" b="1" dirty="0" err="1"/>
              <a:t>pre_post</a:t>
            </a:r>
            <a:r>
              <a:rPr lang="en-GB" dirty="0"/>
              <a:t> condition &lt; </a:t>
            </a:r>
            <a:r>
              <a:rPr lang="en-GB" dirty="0" err="1"/>
              <a:t>v,A,B</a:t>
            </a:r>
            <a:r>
              <a:rPr lang="en-GB" dirty="0"/>
              <a:t>&gt;</a:t>
            </a:r>
          </a:p>
          <a:p>
            <a:endParaRPr lang="en-GB" dirty="0"/>
          </a:p>
          <a:p>
            <a:endParaRPr lang="en-GB" b="0"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43D03A7-C5BE-489B-AFD5-B2EE830850C5}"/>
              </a:ext>
            </a:extLst>
          </p:cNvPr>
          <p:cNvSpPr>
            <a:spLocks noGrp="1"/>
          </p:cNvSpPr>
          <p:nvPr>
            <p:ph type="title"/>
          </p:nvPr>
        </p:nvSpPr>
        <p:spPr/>
        <p:txBody>
          <a:bodyPr/>
          <a:lstStyle/>
          <a:p>
            <a:r>
              <a:rPr lang="en-GB" altLang="en-US" dirty="0"/>
              <a:t>Interesting DTGs</a:t>
            </a:r>
          </a:p>
        </p:txBody>
      </p:sp>
      <p:sp>
        <p:nvSpPr>
          <p:cNvPr id="12291" name="Content Placeholder 2">
            <a:extLst>
              <a:ext uri="{FF2B5EF4-FFF2-40B4-BE49-F238E27FC236}">
                <a16:creationId xmlns:a16="http://schemas.microsoft.com/office/drawing/2014/main" id="{6C0EA8E8-1BBE-4DA3-B922-DF5C197070DA}"/>
              </a:ext>
            </a:extLst>
          </p:cNvPr>
          <p:cNvSpPr>
            <a:spLocks noGrp="1"/>
          </p:cNvSpPr>
          <p:nvPr>
            <p:ph sz="quarter" idx="12"/>
          </p:nvPr>
        </p:nvSpPr>
        <p:spPr>
          <a:xfrm>
            <a:off x="287868" y="1701800"/>
            <a:ext cx="10865406" cy="4867442"/>
          </a:xfrm>
        </p:spPr>
        <p:txBody>
          <a:bodyPr>
            <a:normAutofit fontScale="92500"/>
          </a:bodyPr>
          <a:lstStyle/>
          <a:p>
            <a:r>
              <a:rPr lang="en-GB" altLang="en-US" sz="2500" dirty="0"/>
              <a:t>Inter-continental logistics: a truck which can drive itself (on land) or use a ferry.</a:t>
            </a:r>
            <a:br>
              <a:rPr lang="en-GB" altLang="en-US" sz="2500" dirty="0"/>
            </a:br>
            <a:endParaRPr lang="en-GB" altLang="en-US" sz="2500" dirty="0"/>
          </a:p>
          <a:p>
            <a:r>
              <a:rPr lang="en-GB" altLang="en-US" sz="2500" dirty="0"/>
              <a:t>Actions: Drive the truck</a:t>
            </a:r>
          </a:p>
          <a:p>
            <a:pPr lvl="2"/>
            <a:r>
              <a:rPr lang="en-GB" altLang="en-US" dirty="0"/>
              <a:t>PDDL action: </a:t>
            </a:r>
            <a:r>
              <a:rPr lang="en-GB" altLang="en-US" b="1" dirty="0"/>
              <a:t>drive ?truck ?a ?b ; </a:t>
            </a:r>
          </a:p>
          <a:p>
            <a:pPr lvl="2"/>
            <a:r>
              <a:rPr lang="en-GB" altLang="en-US" dirty="0"/>
              <a:t>Analysis will detect </a:t>
            </a:r>
            <a:r>
              <a:rPr lang="en-GB" altLang="en-US" b="1" dirty="0"/>
              <a:t>truck can only be in once place at once.</a:t>
            </a:r>
            <a:br>
              <a:rPr lang="en-GB" altLang="en-US" b="1" dirty="0"/>
            </a:br>
            <a:endParaRPr lang="en-GB" altLang="en-US" b="1" dirty="0"/>
          </a:p>
          <a:p>
            <a:r>
              <a:rPr lang="en-GB" altLang="en-US" sz="2500" dirty="0"/>
              <a:t>Action: Load the truck onto the ferry</a:t>
            </a:r>
          </a:p>
          <a:p>
            <a:pPr lvl="2"/>
            <a:r>
              <a:rPr lang="en-GB" altLang="en-US" sz="2200" dirty="0"/>
              <a:t>PDDL action: </a:t>
            </a:r>
            <a:r>
              <a:rPr lang="en-GB" altLang="en-US" sz="2200" b="1" dirty="0"/>
              <a:t>board-ferry ?truck ?ferry ?p</a:t>
            </a:r>
          </a:p>
          <a:p>
            <a:pPr lvl="2"/>
            <a:r>
              <a:rPr lang="en-GB" altLang="en-US" sz="2200" dirty="0"/>
              <a:t>Deletes </a:t>
            </a:r>
            <a:r>
              <a:rPr lang="en-GB" altLang="en-US" sz="2200" b="1" dirty="0"/>
              <a:t>(at ?truck ?p) </a:t>
            </a:r>
            <a:r>
              <a:rPr lang="en-GB" altLang="en-US" sz="2200" dirty="0"/>
              <a:t>but gives </a:t>
            </a:r>
            <a:r>
              <a:rPr lang="en-GB" altLang="en-US" sz="2200" b="1" dirty="0"/>
              <a:t>(on ?ferry ?truck)</a:t>
            </a:r>
            <a:r>
              <a:rPr lang="en-GB" altLang="en-US" sz="2200" dirty="0"/>
              <a:t>.</a:t>
            </a:r>
          </a:p>
          <a:p>
            <a:r>
              <a:rPr lang="en-GB" altLang="en-US" sz="2500" dirty="0"/>
              <a:t>Similarly: disembark from ferry.</a:t>
            </a:r>
            <a:br>
              <a:rPr lang="en-GB" altLang="en-US" sz="2500" dirty="0"/>
            </a:br>
            <a:endParaRPr lang="en-GB" altLang="en-US" sz="2500" dirty="0"/>
          </a:p>
          <a:p>
            <a:r>
              <a:rPr lang="en-GB" altLang="en-US" sz="2500" dirty="0"/>
              <a:t>In both of these cases: we are deleting one thing to give another, so being on ferry is mutually exclusive with being at a location.</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146A3EC-40AF-4BFF-821F-44423CB9678D}"/>
              </a:ext>
            </a:extLst>
          </p:cNvPr>
          <p:cNvSpPr>
            <a:spLocks noGrp="1"/>
          </p:cNvSpPr>
          <p:nvPr>
            <p:ph type="title"/>
          </p:nvPr>
        </p:nvSpPr>
        <p:spPr/>
        <p:txBody>
          <a:bodyPr/>
          <a:lstStyle/>
          <a:p>
            <a:r>
              <a:rPr lang="en-GB" altLang="en-US" dirty="0"/>
              <a:t>Interesting DTGs</a:t>
            </a:r>
          </a:p>
        </p:txBody>
      </p:sp>
      <p:pic>
        <p:nvPicPr>
          <p:cNvPr id="13315" name="Content Placeholder 3">
            <a:extLst>
              <a:ext uri="{FF2B5EF4-FFF2-40B4-BE49-F238E27FC236}">
                <a16:creationId xmlns:a16="http://schemas.microsoft.com/office/drawing/2014/main" id="{A67A8B30-8D37-4343-8CE0-4C08D46038B9}"/>
              </a:ext>
            </a:extLst>
          </p:cNvPr>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537411" y="2404930"/>
            <a:ext cx="8422939" cy="2048140"/>
          </a:xfrm>
        </p:spPr>
      </p:pic>
      <p:sp>
        <p:nvSpPr>
          <p:cNvPr id="2" name="TextBox 1">
            <a:extLst>
              <a:ext uri="{FF2B5EF4-FFF2-40B4-BE49-F238E27FC236}">
                <a16:creationId xmlns:a16="http://schemas.microsoft.com/office/drawing/2014/main" id="{1054D58B-0A47-4601-9BFC-A4541DE5C085}"/>
              </a:ext>
            </a:extLst>
          </p:cNvPr>
          <p:cNvSpPr txBox="1"/>
          <p:nvPr/>
        </p:nvSpPr>
        <p:spPr>
          <a:xfrm>
            <a:off x="685799" y="5329990"/>
            <a:ext cx="10532050" cy="646331"/>
          </a:xfrm>
          <a:prstGeom prst="rect">
            <a:avLst/>
          </a:prstGeom>
          <a:noFill/>
        </p:spPr>
        <p:txBody>
          <a:bodyPr wrap="none" rtlCol="0">
            <a:spAutoFit/>
          </a:bodyPr>
          <a:lstStyle/>
          <a:p>
            <a:r>
              <a:rPr lang="en-GB" altLang="en-US" sz="1800" dirty="0">
                <a:solidFill>
                  <a:schemeClr val="tx1"/>
                </a:solidFill>
                <a:latin typeface="KingsBureauGrot ThreeSeven" panose="02000506050000020004" pitchFamily="2" charset="0"/>
              </a:rPr>
              <a:t>Result in SAS+: is a single variable for the truck's status corresponding to both at and on in the original PDDL.</a:t>
            </a:r>
          </a:p>
          <a:p>
            <a:endParaRPr lang="en-GB" dirty="0">
              <a:latin typeface="KingsBureauGrot ThreeSeven" panose="02000506050000020004" pitchFamily="2" charset="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BE60D87-F395-455F-A98A-CDC29E1A1C8F}"/>
              </a:ext>
            </a:extLst>
          </p:cNvPr>
          <p:cNvSpPr>
            <a:spLocks noGrp="1"/>
          </p:cNvSpPr>
          <p:nvPr>
            <p:ph type="title"/>
          </p:nvPr>
        </p:nvSpPr>
        <p:spPr/>
        <p:txBody>
          <a:bodyPr/>
          <a:lstStyle/>
          <a:p>
            <a:r>
              <a:rPr lang="en-GB" altLang="en-US"/>
              <a:t>Interesting DTGs</a:t>
            </a:r>
          </a:p>
        </p:txBody>
      </p:sp>
      <p:sp>
        <p:nvSpPr>
          <p:cNvPr id="14339" name="Content Placeholder 2">
            <a:extLst>
              <a:ext uri="{FF2B5EF4-FFF2-40B4-BE49-F238E27FC236}">
                <a16:creationId xmlns:a16="http://schemas.microsoft.com/office/drawing/2014/main" id="{4B4BC216-8D07-4817-BFB4-D69717569ACB}"/>
              </a:ext>
            </a:extLst>
          </p:cNvPr>
          <p:cNvSpPr>
            <a:spLocks noGrp="1"/>
          </p:cNvSpPr>
          <p:nvPr>
            <p:ph sz="quarter" idx="12"/>
          </p:nvPr>
        </p:nvSpPr>
        <p:spPr/>
        <p:txBody>
          <a:bodyPr/>
          <a:lstStyle/>
          <a:p>
            <a:r>
              <a:rPr lang="en-GB" altLang="en-US"/>
              <a:t>Shuffle the nodes around and we get…</a:t>
            </a:r>
          </a:p>
        </p:txBody>
      </p:sp>
      <p:pic>
        <p:nvPicPr>
          <p:cNvPr id="14340" name="Picture 3">
            <a:extLst>
              <a:ext uri="{FF2B5EF4-FFF2-40B4-BE49-F238E27FC236}">
                <a16:creationId xmlns:a16="http://schemas.microsoft.com/office/drawing/2014/main" id="{041FC58E-250A-4B35-B125-E7905E70F8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0545" y="0"/>
            <a:ext cx="534145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095DC5E-9159-4C54-BB2C-F73C18891A3E}"/>
              </a:ext>
            </a:extLst>
          </p:cNvPr>
          <p:cNvSpPr>
            <a:spLocks noGrp="1"/>
          </p:cNvSpPr>
          <p:nvPr>
            <p:ph type="title"/>
          </p:nvPr>
        </p:nvSpPr>
        <p:spPr/>
        <p:txBody>
          <a:bodyPr/>
          <a:lstStyle/>
          <a:p>
            <a:r>
              <a:rPr lang="en-GB" altLang="en-US"/>
              <a:t>Summary</a:t>
            </a:r>
          </a:p>
        </p:txBody>
      </p:sp>
      <p:sp>
        <p:nvSpPr>
          <p:cNvPr id="16387" name="Content Placeholder 2">
            <a:extLst>
              <a:ext uri="{FF2B5EF4-FFF2-40B4-BE49-F238E27FC236}">
                <a16:creationId xmlns:a16="http://schemas.microsoft.com/office/drawing/2014/main" id="{D3FE7EA6-C381-4FA3-9DB9-D544BB697510}"/>
              </a:ext>
            </a:extLst>
          </p:cNvPr>
          <p:cNvSpPr>
            <a:spLocks noGrp="1"/>
          </p:cNvSpPr>
          <p:nvPr>
            <p:ph sz="quarter" idx="12"/>
          </p:nvPr>
        </p:nvSpPr>
        <p:spPr/>
        <p:txBody>
          <a:bodyPr/>
          <a:lstStyle/>
          <a:p>
            <a:r>
              <a:rPr lang="en-GB" altLang="en-US" dirty="0"/>
              <a:t>There are other ways to model planning SAS+ is one of them.</a:t>
            </a:r>
            <a:br>
              <a:rPr lang="en-GB" altLang="en-US" dirty="0"/>
            </a:br>
            <a:endParaRPr lang="en-GB" altLang="en-US" dirty="0"/>
          </a:p>
          <a:p>
            <a:r>
              <a:rPr lang="en-GB" altLang="en-US" dirty="0"/>
              <a:t>This doesn’t magically solve planning for us, given it can only be used in very specific contexts (conditional effects are not possible).</a:t>
            </a:r>
            <a:br>
              <a:rPr lang="en-GB" altLang="en-US" dirty="0"/>
            </a:br>
            <a:endParaRPr lang="en-GB" altLang="en-US" dirty="0"/>
          </a:p>
          <a:p>
            <a:r>
              <a:rPr lang="en-GB" altLang="en-US" dirty="0"/>
              <a:t>But it shows we can optimise planning by approaching the problem in different ways.</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Optimal Planning with SAS+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275307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lstStyle/>
          <a:p>
            <a:r>
              <a:rPr lang="en-GB" altLang="en-US"/>
              <a:t>So Far...</a:t>
            </a:r>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p:txBody>
          <a:bodyPr/>
          <a:lstStyle/>
          <a:p>
            <a:r>
              <a:rPr lang="en-GB" dirty="0"/>
              <a:t>PDDL defines </a:t>
            </a:r>
            <a:r>
              <a:rPr lang="en-GB" dirty="0">
                <a:solidFill>
                  <a:schemeClr val="tx1"/>
                </a:solidFill>
              </a:rPr>
              <a:t>predicates</a:t>
            </a:r>
            <a:r>
              <a:rPr lang="en-GB" dirty="0"/>
              <a:t> for each domain</a:t>
            </a:r>
            <a:br>
              <a:rPr lang="en-GB" dirty="0"/>
            </a:br>
            <a:endParaRPr lang="en-GB" dirty="0"/>
          </a:p>
          <a:p>
            <a:r>
              <a:rPr lang="en-GB" dirty="0"/>
              <a:t>A </a:t>
            </a:r>
            <a:r>
              <a:rPr lang="en-GB" dirty="0">
                <a:solidFill>
                  <a:schemeClr val="tx1"/>
                </a:solidFill>
              </a:rPr>
              <a:t>proposition</a:t>
            </a:r>
            <a:r>
              <a:rPr lang="en-GB" dirty="0"/>
              <a:t> is predicate with parameter bindings:  </a:t>
            </a:r>
          </a:p>
          <a:p>
            <a:pPr lvl="2"/>
            <a:r>
              <a:rPr lang="en-GB" dirty="0"/>
              <a:t>{(at truck1 city1)},</a:t>
            </a:r>
          </a:p>
          <a:p>
            <a:pPr lvl="2"/>
            <a:r>
              <a:rPr lang="en-GB" dirty="0"/>
              <a:t>{(holding robot ball1)} , ...</a:t>
            </a:r>
            <a:br>
              <a:rPr lang="en-GB" dirty="0"/>
            </a:br>
            <a:endParaRPr lang="en-GB" dirty="0"/>
          </a:p>
          <a:p>
            <a:r>
              <a:rPr lang="en-GB" dirty="0"/>
              <a:t>A proposition is either </a:t>
            </a:r>
            <a:r>
              <a:rPr lang="en-GB" dirty="0">
                <a:solidFill>
                  <a:schemeClr val="tx1"/>
                </a:solidFill>
              </a:rPr>
              <a:t>true or false</a:t>
            </a:r>
            <a:r>
              <a:rPr lang="en-GB" dirty="0"/>
              <a:t>, at any given point;</a:t>
            </a:r>
          </a:p>
          <a:p>
            <a:r>
              <a:rPr lang="en-GB" dirty="0"/>
              <a:t>One proposition exists for </a:t>
            </a:r>
            <a:r>
              <a:rPr lang="en-GB" dirty="0">
                <a:solidFill>
                  <a:schemeClr val="tx1"/>
                </a:solidFill>
              </a:rPr>
              <a:t>everything</a:t>
            </a:r>
            <a:r>
              <a:rPr lang="en-GB" dirty="0"/>
              <a:t> that could possibly be true.</a:t>
            </a:r>
          </a:p>
          <a:p>
            <a:endParaRPr lang="en-GB" dirty="0"/>
          </a:p>
          <a:p>
            <a:endParaRPr lang="en-GB"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lstStyle/>
          <a:p>
            <a:r>
              <a:rPr lang="en-GB" altLang="en-US" dirty="0"/>
              <a:t>Propositions in </a:t>
            </a:r>
            <a:r>
              <a:rPr lang="en-GB" altLang="en-US" dirty="0" err="1"/>
              <a:t>Blocksworld</a:t>
            </a:r>
            <a:endParaRPr lang="en-GB" altLang="en-US" dirty="0"/>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a:xfrm>
            <a:off x="287869" y="1701800"/>
            <a:ext cx="6735784" cy="1224280"/>
          </a:xfrm>
        </p:spPr>
        <p:txBody>
          <a:bodyPr>
            <a:normAutofit/>
          </a:bodyPr>
          <a:lstStyle/>
          <a:p>
            <a:r>
              <a:rPr lang="en-GB" dirty="0"/>
              <a:t>Let’s consider the propositions in a given state of </a:t>
            </a:r>
            <a:r>
              <a:rPr lang="en-GB" dirty="0" err="1">
                <a:solidFill>
                  <a:schemeClr val="tx1"/>
                </a:solidFill>
              </a:rPr>
              <a:t>BlocksWorld</a:t>
            </a:r>
            <a:r>
              <a:rPr lang="en-GB" dirty="0"/>
              <a:t>.</a:t>
            </a:r>
            <a:br>
              <a:rPr lang="en-GB" dirty="0"/>
            </a:br>
            <a:endParaRPr lang="en-GB" dirty="0"/>
          </a:p>
          <a:p>
            <a:endParaRPr lang="en-GB" dirty="0"/>
          </a:p>
        </p:txBody>
      </p:sp>
      <p:pic>
        <p:nvPicPr>
          <p:cNvPr id="4" name="Picture 4" descr="A Blocks World Problem. | Download Scientific Diagram">
            <a:extLst>
              <a:ext uri="{FF2B5EF4-FFF2-40B4-BE49-F238E27FC236}">
                <a16:creationId xmlns:a16="http://schemas.microsoft.com/office/drawing/2014/main" id="{13C4D7EF-A8D4-4664-BFEA-C40FCA8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 t="3663" r="51639" b="2935"/>
          <a:stretch/>
        </p:blipFill>
        <p:spPr bwMode="auto">
          <a:xfrm>
            <a:off x="7354990" y="2274570"/>
            <a:ext cx="4549141" cy="3634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0DFD66-7DA6-4F3B-BE67-C9E8A3BDD3A6}"/>
              </a:ext>
            </a:extLst>
          </p:cNvPr>
          <p:cNvSpPr txBox="1"/>
          <p:nvPr/>
        </p:nvSpPr>
        <p:spPr>
          <a:xfrm>
            <a:off x="402166" y="2770079"/>
            <a:ext cx="6432974" cy="3539430"/>
          </a:xfrm>
          <a:prstGeom prst="rect">
            <a:avLst/>
          </a:prstGeom>
          <a:noFill/>
        </p:spPr>
        <p:txBody>
          <a:bodyPr wrap="square" numCol="2" rtlCol="0">
            <a:spAutoFit/>
          </a:bodyPr>
          <a:lstStyle/>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s(A-on-B) = T</a:t>
            </a:r>
            <a:r>
              <a:rPr lang="en-GB" sz="2800" dirty="0">
                <a:latin typeface="KingsBureauGrot FiveOne" panose="02000506040000020004" pitchFamily="2" charset="0"/>
              </a:rPr>
              <a:t> </a:t>
            </a:r>
          </a:p>
          <a:p>
            <a:pPr marL="192088" lvl="2" indent="0">
              <a:buNone/>
            </a:pPr>
            <a:r>
              <a:rPr lang="en-GB" sz="2800" dirty="0">
                <a:latin typeface="KingsBureauGrot FiveOne" panose="02000506040000020004" pitchFamily="2" charset="0"/>
              </a:rPr>
              <a:t>s(A-on-C) = F </a:t>
            </a:r>
          </a:p>
          <a:p>
            <a:pPr marL="192088" lvl="2" indent="0">
              <a:buNone/>
            </a:pPr>
            <a:r>
              <a:rPr lang="en-GB" sz="2800" dirty="0">
                <a:latin typeface="KingsBureauGrot FiveOne" panose="02000506040000020004" pitchFamily="2" charset="0"/>
              </a:rPr>
              <a:t>s(A-on-table) = F</a:t>
            </a:r>
          </a:p>
          <a:p>
            <a:pPr marL="192088" lvl="2" indent="0">
              <a:buNone/>
            </a:pPr>
            <a:r>
              <a:rPr lang="en-GB" sz="2800" dirty="0">
                <a:latin typeface="KingsBureauGrot FiveOne" panose="02000506040000020004" pitchFamily="2" charset="0"/>
              </a:rPr>
              <a:t>s(B-on-A) = F</a:t>
            </a:r>
            <a:r>
              <a:rPr lang="en-GB" sz="2800" b="1" dirty="0">
                <a:effectLst>
                  <a:outerShdw blurRad="38100" dist="38100" dir="2700000" algn="tl">
                    <a:srgbClr val="000000">
                      <a:alpha val="43137"/>
                    </a:srgbClr>
                  </a:outerShdw>
                </a:effectLst>
                <a:latin typeface="KingsBureauGrot FiveOne" panose="02000506040000020004" pitchFamily="2" charset="0"/>
              </a:rPr>
              <a:t> </a:t>
            </a:r>
          </a:p>
          <a:p>
            <a:pPr marL="192088" lvl="2" indent="0">
              <a:buNone/>
            </a:pPr>
            <a:r>
              <a:rPr lang="en-GB" sz="2800" dirty="0">
                <a:latin typeface="KingsBureauGrot FiveOne" panose="02000506040000020004" pitchFamily="2" charset="0"/>
              </a:rPr>
              <a:t>s(B-on-C) = F </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s(B-on-table) = T </a:t>
            </a:r>
          </a:p>
          <a:p>
            <a:pPr marL="192088" lvl="2" indent="0">
              <a:buNone/>
            </a:pPr>
            <a:r>
              <a:rPr lang="en-GB" sz="2800" dirty="0">
                <a:latin typeface="KingsBureauGrot FiveOne" panose="02000506040000020004" pitchFamily="2" charset="0"/>
              </a:rPr>
              <a:t>s(C-on-A) = F </a:t>
            </a:r>
          </a:p>
          <a:p>
            <a:pPr marL="192088" lvl="2" indent="0">
              <a:buNone/>
            </a:pPr>
            <a:r>
              <a:rPr lang="en-GB" sz="2800" dirty="0">
                <a:latin typeface="KingsBureauGrot FiveOne" panose="02000506040000020004" pitchFamily="2" charset="0"/>
              </a:rPr>
              <a:t>s(C-on-B) = F </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s(C-on-table) = T</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s(A-clear) = T</a:t>
            </a:r>
          </a:p>
          <a:p>
            <a:pPr marL="192088" lvl="2" indent="0">
              <a:buNone/>
            </a:pPr>
            <a:r>
              <a:rPr lang="en-GB" sz="2800" dirty="0">
                <a:latin typeface="KingsBureauGrot FiveOne" panose="02000506040000020004" pitchFamily="2" charset="0"/>
              </a:rPr>
              <a:t>s(B-clear) = F</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s(C-clear) = T</a:t>
            </a:r>
          </a:p>
        </p:txBody>
      </p:sp>
    </p:spTree>
    <p:extLst>
      <p:ext uri="{BB962C8B-B14F-4D97-AF65-F5344CB8AC3E}">
        <p14:creationId xmlns:p14="http://schemas.microsoft.com/office/powerpoint/2010/main" val="15416925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lstStyle/>
          <a:p>
            <a:r>
              <a:rPr lang="en-GB" altLang="en-US" dirty="0"/>
              <a:t>Propositions in </a:t>
            </a:r>
            <a:r>
              <a:rPr lang="en-GB" altLang="en-US" dirty="0" err="1"/>
              <a:t>Blocksworld</a:t>
            </a:r>
            <a:endParaRPr lang="en-GB" altLang="en-US" dirty="0"/>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a:xfrm>
            <a:off x="287869" y="1701800"/>
            <a:ext cx="6735784" cy="1224280"/>
          </a:xfrm>
        </p:spPr>
        <p:txBody>
          <a:bodyPr>
            <a:normAutofit/>
          </a:bodyPr>
          <a:lstStyle/>
          <a:p>
            <a:r>
              <a:rPr lang="en-GB" dirty="0"/>
              <a:t>Let’s consider the propositions in a given state of </a:t>
            </a:r>
            <a:r>
              <a:rPr lang="en-GB" dirty="0" err="1">
                <a:solidFill>
                  <a:schemeClr val="tx1"/>
                </a:solidFill>
              </a:rPr>
              <a:t>BlocksWorld</a:t>
            </a:r>
            <a:r>
              <a:rPr lang="en-GB" dirty="0"/>
              <a:t>.</a:t>
            </a:r>
            <a:br>
              <a:rPr lang="en-GB" dirty="0"/>
            </a:br>
            <a:endParaRPr lang="en-GB" dirty="0"/>
          </a:p>
          <a:p>
            <a:endParaRPr lang="en-GB" dirty="0"/>
          </a:p>
        </p:txBody>
      </p:sp>
      <p:pic>
        <p:nvPicPr>
          <p:cNvPr id="4" name="Picture 4" descr="A Blocks World Problem. | Download Scientific Diagram">
            <a:extLst>
              <a:ext uri="{FF2B5EF4-FFF2-40B4-BE49-F238E27FC236}">
                <a16:creationId xmlns:a16="http://schemas.microsoft.com/office/drawing/2014/main" id="{13C4D7EF-A8D4-4664-BFEA-C40FCA8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 t="3663" r="51639" b="2935"/>
          <a:stretch/>
        </p:blipFill>
        <p:spPr bwMode="auto">
          <a:xfrm>
            <a:off x="7354990" y="2274570"/>
            <a:ext cx="4549141" cy="3634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0DFD66-7DA6-4F3B-BE67-C9E8A3BDD3A6}"/>
              </a:ext>
            </a:extLst>
          </p:cNvPr>
          <p:cNvSpPr txBox="1"/>
          <p:nvPr/>
        </p:nvSpPr>
        <p:spPr>
          <a:xfrm>
            <a:off x="402166" y="2770079"/>
            <a:ext cx="6432974" cy="3539430"/>
          </a:xfrm>
          <a:prstGeom prst="rect">
            <a:avLst/>
          </a:prstGeom>
          <a:noFill/>
        </p:spPr>
        <p:txBody>
          <a:bodyPr wrap="square" numCol="2" rtlCol="0">
            <a:spAutoFit/>
          </a:bodyPr>
          <a:lstStyle/>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s(A-on-B) = T</a:t>
            </a:r>
            <a:r>
              <a:rPr lang="en-GB" sz="2800" dirty="0">
                <a:latin typeface="KingsBureauGrot FiveOne" panose="02000506040000020004" pitchFamily="2" charset="0"/>
              </a:rPr>
              <a:t> </a:t>
            </a:r>
          </a:p>
          <a:p>
            <a:pPr marL="192088" lvl="2" indent="0">
              <a:buNone/>
            </a:pPr>
            <a:r>
              <a:rPr lang="en-GB" sz="2800" dirty="0">
                <a:latin typeface="KingsBureauGrot FiveOne" panose="02000506040000020004" pitchFamily="2" charset="0"/>
              </a:rPr>
              <a:t>s(A-on-C) = F </a:t>
            </a:r>
          </a:p>
          <a:p>
            <a:pPr marL="192088" lvl="2" indent="0">
              <a:buNone/>
            </a:pPr>
            <a:r>
              <a:rPr lang="en-GB" sz="2800" dirty="0">
                <a:latin typeface="KingsBureauGrot FiveOne" panose="02000506040000020004" pitchFamily="2" charset="0"/>
              </a:rPr>
              <a:t>s(A-on-table) = F</a:t>
            </a:r>
          </a:p>
          <a:p>
            <a:pPr marL="192088" lvl="2" indent="0">
              <a:buNone/>
            </a:pPr>
            <a:r>
              <a:rPr lang="en-GB" sz="2800" dirty="0">
                <a:latin typeface="KingsBureauGrot FiveOne" panose="02000506040000020004" pitchFamily="2" charset="0"/>
              </a:rPr>
              <a:t>s(B-on-A) = F</a:t>
            </a:r>
            <a:r>
              <a:rPr lang="en-GB" sz="2800" b="1" dirty="0">
                <a:effectLst>
                  <a:outerShdw blurRad="38100" dist="38100" dir="2700000" algn="tl">
                    <a:srgbClr val="000000">
                      <a:alpha val="43137"/>
                    </a:srgbClr>
                  </a:outerShdw>
                </a:effectLst>
                <a:latin typeface="KingsBureauGrot FiveOne" panose="02000506040000020004" pitchFamily="2" charset="0"/>
              </a:rPr>
              <a:t> </a:t>
            </a:r>
          </a:p>
          <a:p>
            <a:pPr marL="192088" lvl="2" indent="0">
              <a:buNone/>
            </a:pPr>
            <a:r>
              <a:rPr lang="en-GB" sz="2800" dirty="0">
                <a:latin typeface="KingsBureauGrot FiveOne" panose="02000506040000020004" pitchFamily="2" charset="0"/>
              </a:rPr>
              <a:t>s(B-on-C) = F </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s(B-on-table) = T </a:t>
            </a:r>
          </a:p>
          <a:p>
            <a:pPr marL="192088" lvl="2" indent="0">
              <a:buNone/>
            </a:pPr>
            <a:r>
              <a:rPr lang="en-GB" sz="2800" dirty="0">
                <a:latin typeface="KingsBureauGrot FiveOne" panose="02000506040000020004" pitchFamily="2" charset="0"/>
              </a:rPr>
              <a:t>s(C-on-A) = F </a:t>
            </a:r>
          </a:p>
          <a:p>
            <a:pPr marL="192088" lvl="2" indent="0">
              <a:buNone/>
            </a:pPr>
            <a:r>
              <a:rPr lang="en-GB" sz="2800" dirty="0">
                <a:latin typeface="KingsBureauGrot FiveOne" panose="02000506040000020004" pitchFamily="2" charset="0"/>
              </a:rPr>
              <a:t>s(C-on-B) = F </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s(C-on-table) = T</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s(A-clear) = T</a:t>
            </a:r>
          </a:p>
          <a:p>
            <a:pPr marL="192088" lvl="2" indent="0">
              <a:buNone/>
            </a:pPr>
            <a:r>
              <a:rPr lang="en-GB" sz="2800" dirty="0">
                <a:latin typeface="KingsBureauGrot FiveOne" panose="02000506040000020004" pitchFamily="2" charset="0"/>
              </a:rPr>
              <a:t>s(B-clear) = F</a:t>
            </a:r>
          </a:p>
          <a:p>
            <a:pPr marL="192088" lvl="2" indent="0">
              <a:buNone/>
            </a:pPr>
            <a:r>
              <a:rPr lang="en-GB" sz="2800" b="1" dirty="0">
                <a:effectLst>
                  <a:outerShdw blurRad="38100" dist="38100" dir="2700000" algn="tl">
                    <a:srgbClr val="000000">
                      <a:alpha val="43137"/>
                    </a:srgbClr>
                  </a:outerShdw>
                </a:effectLst>
                <a:latin typeface="KingsBureauGrot FiveOne" panose="02000506040000020004" pitchFamily="2" charset="0"/>
              </a:rPr>
              <a:t>s(C-clear) = T</a:t>
            </a:r>
          </a:p>
        </p:txBody>
      </p:sp>
      <p:sp>
        <p:nvSpPr>
          <p:cNvPr id="2" name="TextBox 1">
            <a:extLst>
              <a:ext uri="{FF2B5EF4-FFF2-40B4-BE49-F238E27FC236}">
                <a16:creationId xmlns:a16="http://schemas.microsoft.com/office/drawing/2014/main" id="{428A208C-9B0E-40B4-9C39-7E1B2B294474}"/>
              </a:ext>
            </a:extLst>
          </p:cNvPr>
          <p:cNvSpPr txBox="1"/>
          <p:nvPr/>
        </p:nvSpPr>
        <p:spPr>
          <a:xfrm rot="21099631">
            <a:off x="3510237" y="4942925"/>
            <a:ext cx="4068743" cy="1077218"/>
          </a:xfrm>
          <a:prstGeom prst="rect">
            <a:avLst/>
          </a:prstGeom>
          <a:noFill/>
        </p:spPr>
        <p:txBody>
          <a:bodyPr wrap="none" rtlCol="0">
            <a:spAutoFit/>
          </a:bodyPr>
          <a:lstStyle/>
          <a:p>
            <a:r>
              <a:rPr lang="en-GB" sz="3200" b="1" dirty="0">
                <a:solidFill>
                  <a:srgbClr val="FF0000"/>
                </a:solidFill>
                <a:highlight>
                  <a:srgbClr val="FFFF00"/>
                </a:highlight>
              </a:rPr>
              <a:t>2</a:t>
            </a:r>
            <a:r>
              <a:rPr lang="en-GB" sz="3200" b="1" baseline="30000" dirty="0">
                <a:solidFill>
                  <a:srgbClr val="FF0000"/>
                </a:solidFill>
                <a:highlight>
                  <a:srgbClr val="FFFF00"/>
                </a:highlight>
              </a:rPr>
              <a:t>12</a:t>
            </a:r>
            <a:r>
              <a:rPr lang="en-GB" sz="3200" b="1" dirty="0">
                <a:solidFill>
                  <a:srgbClr val="FF0000"/>
                </a:solidFill>
                <a:highlight>
                  <a:srgbClr val="FFFF00"/>
                </a:highlight>
              </a:rPr>
              <a:t> = 4096 states</a:t>
            </a:r>
          </a:p>
          <a:p>
            <a:r>
              <a:rPr lang="en-GB" sz="3200" b="1" dirty="0">
                <a:solidFill>
                  <a:srgbClr val="FF0000"/>
                </a:solidFill>
                <a:highlight>
                  <a:srgbClr val="FFFF00"/>
                </a:highlight>
              </a:rPr>
              <a:t>(not all reachable)</a:t>
            </a:r>
          </a:p>
        </p:txBody>
      </p:sp>
    </p:spTree>
    <p:extLst>
      <p:ext uri="{BB962C8B-B14F-4D97-AF65-F5344CB8AC3E}">
        <p14:creationId xmlns:p14="http://schemas.microsoft.com/office/powerpoint/2010/main" val="28092549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lstStyle/>
          <a:p>
            <a:r>
              <a:rPr lang="en-GB" altLang="en-US" dirty="0"/>
              <a:t>Propositions in </a:t>
            </a:r>
            <a:r>
              <a:rPr lang="en-GB" altLang="en-US" dirty="0" err="1"/>
              <a:t>Blocksworld</a:t>
            </a:r>
            <a:endParaRPr lang="en-GB" altLang="en-US" dirty="0"/>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a:xfrm>
            <a:off x="287869" y="1701800"/>
            <a:ext cx="6735784" cy="1224280"/>
          </a:xfrm>
        </p:spPr>
        <p:txBody>
          <a:bodyPr>
            <a:normAutofit/>
          </a:bodyPr>
          <a:lstStyle/>
          <a:p>
            <a:r>
              <a:rPr lang="en-GB" dirty="0"/>
              <a:t>Let’s consider the propositions in a given state of </a:t>
            </a:r>
            <a:r>
              <a:rPr lang="en-GB" dirty="0" err="1">
                <a:solidFill>
                  <a:schemeClr val="tx1"/>
                </a:solidFill>
              </a:rPr>
              <a:t>BlocksWorld</a:t>
            </a:r>
            <a:r>
              <a:rPr lang="en-GB" dirty="0"/>
              <a:t>.</a:t>
            </a:r>
            <a:br>
              <a:rPr lang="en-GB" dirty="0"/>
            </a:br>
            <a:endParaRPr lang="en-GB" dirty="0"/>
          </a:p>
          <a:p>
            <a:endParaRPr lang="en-GB" dirty="0"/>
          </a:p>
        </p:txBody>
      </p:sp>
      <p:pic>
        <p:nvPicPr>
          <p:cNvPr id="4" name="Picture 4" descr="A Blocks World Problem. | Download Scientific Diagram">
            <a:extLst>
              <a:ext uri="{FF2B5EF4-FFF2-40B4-BE49-F238E27FC236}">
                <a16:creationId xmlns:a16="http://schemas.microsoft.com/office/drawing/2014/main" id="{13C4D7EF-A8D4-4664-BFEA-C40FCA8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 t="3663" r="51639" b="2935"/>
          <a:stretch/>
        </p:blipFill>
        <p:spPr bwMode="auto">
          <a:xfrm>
            <a:off x="7354990" y="2274570"/>
            <a:ext cx="4549141" cy="3634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0DFD66-7DA6-4F3B-BE67-C9E8A3BDD3A6}"/>
              </a:ext>
            </a:extLst>
          </p:cNvPr>
          <p:cNvSpPr txBox="1"/>
          <p:nvPr/>
        </p:nvSpPr>
        <p:spPr>
          <a:xfrm>
            <a:off x="402166" y="2770079"/>
            <a:ext cx="6432974" cy="4524315"/>
          </a:xfrm>
          <a:prstGeom prst="rect">
            <a:avLst/>
          </a:prstGeom>
          <a:noFill/>
        </p:spPr>
        <p:txBody>
          <a:bodyPr wrap="square" numCol="2" rtlCol="0">
            <a:spAutoFit/>
          </a:bodyPr>
          <a:lstStyle/>
          <a:p>
            <a:pPr marL="192088" lvl="2" indent="0">
              <a:buNone/>
            </a:pPr>
            <a:r>
              <a:rPr lang="en-GB" sz="2000" b="1" dirty="0">
                <a:effectLst>
                  <a:outerShdw blurRad="38100" dist="38100" dir="2700000" algn="tl">
                    <a:srgbClr val="000000">
                      <a:alpha val="43137"/>
                    </a:srgbClr>
                  </a:outerShdw>
                </a:effectLst>
                <a:latin typeface="KingsBureauGrot FiveOne" panose="02000506040000020004" pitchFamily="2" charset="0"/>
              </a:rPr>
              <a:t>s(A-on-B) = T</a:t>
            </a:r>
            <a:r>
              <a:rPr lang="en-GB" sz="2000" dirty="0">
                <a:latin typeface="KingsBureauGrot FiveOne" panose="02000506040000020004" pitchFamily="2" charset="0"/>
              </a:rPr>
              <a:t> </a:t>
            </a:r>
          </a:p>
          <a:p>
            <a:pPr marL="192088" lvl="2" indent="0">
              <a:buNone/>
            </a:pPr>
            <a:r>
              <a:rPr lang="en-GB" sz="2000" dirty="0">
                <a:latin typeface="KingsBureauGrot FiveOne" panose="02000506040000020004" pitchFamily="2" charset="0"/>
              </a:rPr>
              <a:t>s(A-on-C) = F </a:t>
            </a:r>
          </a:p>
          <a:p>
            <a:pPr marL="192088" lvl="2" indent="0">
              <a:buNone/>
            </a:pPr>
            <a:r>
              <a:rPr lang="en-GB" sz="2000" dirty="0">
                <a:latin typeface="KingsBureauGrot FiveOne" panose="02000506040000020004" pitchFamily="2" charset="0"/>
              </a:rPr>
              <a:t>s(A-on-table) = F</a:t>
            </a:r>
          </a:p>
          <a:p>
            <a:pPr marL="192088" lvl="2" indent="0">
              <a:buNone/>
            </a:pPr>
            <a:r>
              <a:rPr lang="en-GB" sz="2000" dirty="0">
                <a:latin typeface="KingsBureauGrot FiveOne" panose="02000506040000020004" pitchFamily="2" charset="0"/>
              </a:rPr>
              <a:t>s(B-on-A) = F</a:t>
            </a:r>
            <a:r>
              <a:rPr lang="en-GB" sz="2000" b="1" dirty="0">
                <a:effectLst>
                  <a:outerShdw blurRad="38100" dist="38100" dir="2700000" algn="tl">
                    <a:srgbClr val="000000">
                      <a:alpha val="43137"/>
                    </a:srgbClr>
                  </a:outerShdw>
                </a:effectLst>
                <a:latin typeface="KingsBureauGrot FiveOne" panose="02000506040000020004" pitchFamily="2" charset="0"/>
              </a:rPr>
              <a:t> </a:t>
            </a:r>
          </a:p>
          <a:p>
            <a:pPr marL="192088" lvl="2" indent="0">
              <a:buNone/>
            </a:pPr>
            <a:r>
              <a:rPr lang="en-GB" sz="2000" dirty="0">
                <a:latin typeface="KingsBureauGrot FiveOne" panose="02000506040000020004" pitchFamily="2" charset="0"/>
              </a:rPr>
              <a:t>s(B-on-C) = F </a:t>
            </a:r>
          </a:p>
          <a:p>
            <a:pPr marL="192088" lvl="2" indent="0">
              <a:buNone/>
            </a:pPr>
            <a:r>
              <a:rPr lang="en-GB" sz="2000" b="1" dirty="0">
                <a:effectLst>
                  <a:outerShdw blurRad="38100" dist="38100" dir="2700000" algn="tl">
                    <a:srgbClr val="000000">
                      <a:alpha val="43137"/>
                    </a:srgbClr>
                  </a:outerShdw>
                </a:effectLst>
                <a:latin typeface="KingsBureauGrot FiveOne" panose="02000506040000020004" pitchFamily="2" charset="0"/>
              </a:rPr>
              <a:t>s(B-on-table) = T </a:t>
            </a:r>
          </a:p>
          <a:p>
            <a:pPr marL="192088" lvl="2" indent="0">
              <a:buNone/>
            </a:pPr>
            <a:r>
              <a:rPr lang="en-GB" sz="2000" dirty="0">
                <a:latin typeface="KingsBureauGrot FiveOne" panose="02000506040000020004" pitchFamily="2" charset="0"/>
              </a:rPr>
              <a:t>s(C-on-A) = F </a:t>
            </a:r>
          </a:p>
          <a:p>
            <a:pPr marL="192088" lvl="2" indent="0">
              <a:buNone/>
            </a:pPr>
            <a:r>
              <a:rPr lang="en-GB" sz="2000" dirty="0">
                <a:latin typeface="KingsBureauGrot FiveOne" panose="02000506040000020004" pitchFamily="2" charset="0"/>
              </a:rPr>
              <a:t>s(C-on-B) = F </a:t>
            </a:r>
          </a:p>
          <a:p>
            <a:pPr marL="192088" lvl="2" indent="0">
              <a:buNone/>
            </a:pPr>
            <a:r>
              <a:rPr lang="en-GB" sz="2000" b="1" dirty="0">
                <a:effectLst>
                  <a:outerShdw blurRad="38100" dist="38100" dir="2700000" algn="tl">
                    <a:srgbClr val="000000">
                      <a:alpha val="43137"/>
                    </a:srgbClr>
                  </a:outerShdw>
                </a:effectLst>
                <a:latin typeface="KingsBureauGrot FiveOne" panose="02000506040000020004" pitchFamily="2" charset="0"/>
              </a:rPr>
              <a:t>s(C-on-table) = T</a:t>
            </a:r>
          </a:p>
          <a:p>
            <a:pPr marL="192088" lvl="2" indent="0">
              <a:buNone/>
            </a:pPr>
            <a:r>
              <a:rPr lang="en-GB" sz="2000" b="1" dirty="0">
                <a:effectLst>
                  <a:outerShdw blurRad="38100" dist="38100" dir="2700000" algn="tl">
                    <a:srgbClr val="000000">
                      <a:alpha val="43137"/>
                    </a:srgbClr>
                  </a:outerShdw>
                </a:effectLst>
                <a:latin typeface="KingsBureauGrot FiveOne" panose="02000506040000020004" pitchFamily="2" charset="0"/>
              </a:rPr>
              <a:t>s(A-clear) = T</a:t>
            </a:r>
          </a:p>
          <a:p>
            <a:pPr marL="192088" lvl="2" indent="0">
              <a:buNone/>
            </a:pPr>
            <a:r>
              <a:rPr lang="en-GB" sz="2000" dirty="0">
                <a:latin typeface="KingsBureauGrot FiveOne" panose="02000506040000020004" pitchFamily="2" charset="0"/>
              </a:rPr>
              <a:t>s(B-clear) = F</a:t>
            </a:r>
          </a:p>
          <a:p>
            <a:pPr marL="192088" lvl="2" indent="0">
              <a:buNone/>
            </a:pPr>
            <a:r>
              <a:rPr lang="en-GB" sz="2000" b="1" dirty="0">
                <a:effectLst>
                  <a:outerShdw blurRad="38100" dist="38100" dir="2700000" algn="tl">
                    <a:srgbClr val="000000">
                      <a:alpha val="43137"/>
                    </a:srgbClr>
                  </a:outerShdw>
                </a:effectLst>
                <a:latin typeface="KingsBureauGrot FiveOne" panose="02000506040000020004" pitchFamily="2" charset="0"/>
              </a:rPr>
              <a:t>s(C-clear) = T</a:t>
            </a:r>
          </a:p>
          <a:p>
            <a:pPr marL="192088" lvl="2" indent="0">
              <a:buNone/>
            </a:pPr>
            <a:br>
              <a:rPr lang="en-GB" sz="2000" b="1" dirty="0">
                <a:effectLst>
                  <a:outerShdw blurRad="38100" dist="38100" dir="2700000" algn="tl">
                    <a:srgbClr val="000000">
                      <a:alpha val="43137"/>
                    </a:srgbClr>
                  </a:outerShdw>
                </a:effectLst>
                <a:latin typeface="KingsBureauGrot FiveOne" panose="02000506040000020004" pitchFamily="2" charset="0"/>
              </a:rPr>
            </a:br>
            <a:endParaRPr lang="en-GB" sz="2000" b="1" dirty="0">
              <a:effectLst>
                <a:outerShdw blurRad="38100" dist="38100" dir="2700000" algn="tl">
                  <a:srgbClr val="000000">
                    <a:alpha val="43137"/>
                  </a:srgbClr>
                </a:outerShdw>
              </a:effectLst>
              <a:latin typeface="KingsBureauGrot FiveOne" panose="02000506040000020004" pitchFamily="2" charset="0"/>
            </a:endParaRPr>
          </a:p>
          <a:p>
            <a:pPr marL="192088" lvl="2" indent="0">
              <a:buNone/>
            </a:pPr>
            <a:r>
              <a:rPr lang="en-GB" sz="2000" b="1" dirty="0">
                <a:effectLst>
                  <a:outerShdw blurRad="38100" dist="38100" dir="2700000" algn="tl">
                    <a:srgbClr val="000000">
                      <a:alpha val="43137"/>
                    </a:srgbClr>
                  </a:outerShdw>
                </a:effectLst>
                <a:highlight>
                  <a:srgbClr val="FFFF00"/>
                </a:highlight>
                <a:latin typeface="KingsBureauGrot FiveOne" panose="02000506040000020004" pitchFamily="2" charset="0"/>
              </a:rPr>
              <a:t>S(A-on-D) = F</a:t>
            </a:r>
          </a:p>
          <a:p>
            <a:pPr marL="192088" lvl="2" indent="0">
              <a:buNone/>
            </a:pPr>
            <a:r>
              <a:rPr lang="en-GB" sz="2000" b="1" dirty="0">
                <a:effectLst>
                  <a:outerShdw blurRad="38100" dist="38100" dir="2700000" algn="tl">
                    <a:srgbClr val="000000">
                      <a:alpha val="43137"/>
                    </a:srgbClr>
                  </a:outerShdw>
                </a:effectLst>
                <a:highlight>
                  <a:srgbClr val="FFFF00"/>
                </a:highlight>
                <a:latin typeface="KingsBureauGrot FiveOne" panose="02000506040000020004" pitchFamily="2" charset="0"/>
              </a:rPr>
              <a:t>S(B-on-D) = F</a:t>
            </a:r>
          </a:p>
          <a:p>
            <a:pPr marL="192088" lvl="2" indent="0">
              <a:buNone/>
            </a:pPr>
            <a:r>
              <a:rPr lang="en-GB" sz="2000" b="1" dirty="0">
                <a:effectLst>
                  <a:outerShdw blurRad="38100" dist="38100" dir="2700000" algn="tl">
                    <a:srgbClr val="000000">
                      <a:alpha val="43137"/>
                    </a:srgbClr>
                  </a:outerShdw>
                </a:effectLst>
                <a:highlight>
                  <a:srgbClr val="FFFF00"/>
                </a:highlight>
                <a:latin typeface="KingsBureauGrot FiveOne" panose="02000506040000020004" pitchFamily="2" charset="0"/>
              </a:rPr>
              <a:t>S(C-on-D) = F</a:t>
            </a:r>
          </a:p>
          <a:p>
            <a:pPr marL="192088" lvl="2" indent="0">
              <a:buNone/>
            </a:pPr>
            <a:r>
              <a:rPr lang="en-GB" sz="2000" b="1" dirty="0">
                <a:effectLst>
                  <a:outerShdw blurRad="38100" dist="38100" dir="2700000" algn="tl">
                    <a:srgbClr val="000000">
                      <a:alpha val="43137"/>
                    </a:srgbClr>
                  </a:outerShdw>
                </a:effectLst>
                <a:highlight>
                  <a:srgbClr val="FFFF00"/>
                </a:highlight>
                <a:latin typeface="KingsBureauGrot FiveOne" panose="02000506040000020004" pitchFamily="2" charset="0"/>
              </a:rPr>
              <a:t>s(D-on-A) = F</a:t>
            </a:r>
          </a:p>
          <a:p>
            <a:pPr marL="192088" lvl="2" indent="0">
              <a:buNone/>
            </a:pPr>
            <a:r>
              <a:rPr lang="en-GB" sz="2000" b="1" dirty="0">
                <a:effectLst>
                  <a:outerShdw blurRad="38100" dist="38100" dir="2700000" algn="tl">
                    <a:srgbClr val="000000">
                      <a:alpha val="43137"/>
                    </a:srgbClr>
                  </a:outerShdw>
                </a:effectLst>
                <a:highlight>
                  <a:srgbClr val="FFFF00"/>
                </a:highlight>
                <a:latin typeface="KingsBureauGrot FiveOne" panose="02000506040000020004" pitchFamily="2" charset="0"/>
              </a:rPr>
              <a:t>s(D-on-B) = F</a:t>
            </a:r>
          </a:p>
          <a:p>
            <a:pPr marL="192088" lvl="2" indent="0">
              <a:buNone/>
            </a:pPr>
            <a:r>
              <a:rPr lang="en-GB" sz="2000" b="1" dirty="0">
                <a:effectLst>
                  <a:outerShdw blurRad="38100" dist="38100" dir="2700000" algn="tl">
                    <a:srgbClr val="000000">
                      <a:alpha val="43137"/>
                    </a:srgbClr>
                  </a:outerShdw>
                </a:effectLst>
                <a:highlight>
                  <a:srgbClr val="FFFF00"/>
                </a:highlight>
                <a:latin typeface="KingsBureauGrot FiveOne" panose="02000506040000020004" pitchFamily="2" charset="0"/>
              </a:rPr>
              <a:t>s(D-on-C) = F</a:t>
            </a:r>
          </a:p>
          <a:p>
            <a:pPr marL="192088" lvl="2" indent="0">
              <a:buNone/>
            </a:pPr>
            <a:r>
              <a:rPr lang="en-GB" sz="2000" b="1" dirty="0">
                <a:effectLst>
                  <a:outerShdw blurRad="38100" dist="38100" dir="2700000" algn="tl">
                    <a:srgbClr val="000000">
                      <a:alpha val="43137"/>
                    </a:srgbClr>
                  </a:outerShdw>
                </a:effectLst>
                <a:highlight>
                  <a:srgbClr val="FFFF00"/>
                </a:highlight>
                <a:latin typeface="KingsBureauGrot FiveOne" panose="02000506040000020004" pitchFamily="2" charset="0"/>
              </a:rPr>
              <a:t>s(D-on-table) = T</a:t>
            </a:r>
          </a:p>
          <a:p>
            <a:pPr marL="192088" lvl="2" indent="0">
              <a:buNone/>
            </a:pPr>
            <a:r>
              <a:rPr lang="en-GB" sz="2000" b="1" dirty="0">
                <a:effectLst>
                  <a:outerShdw blurRad="38100" dist="38100" dir="2700000" algn="tl">
                    <a:srgbClr val="000000">
                      <a:alpha val="43137"/>
                    </a:srgbClr>
                  </a:outerShdw>
                </a:effectLst>
                <a:highlight>
                  <a:srgbClr val="FFFF00"/>
                </a:highlight>
                <a:latin typeface="KingsBureauGrot FiveOne" panose="02000506040000020004" pitchFamily="2" charset="0"/>
              </a:rPr>
              <a:t>s(D-clear) = T</a:t>
            </a:r>
          </a:p>
        </p:txBody>
      </p:sp>
      <p:sp>
        <p:nvSpPr>
          <p:cNvPr id="2" name="TextBox 1">
            <a:extLst>
              <a:ext uri="{FF2B5EF4-FFF2-40B4-BE49-F238E27FC236}">
                <a16:creationId xmlns:a16="http://schemas.microsoft.com/office/drawing/2014/main" id="{428A208C-9B0E-40B4-9C39-7E1B2B294474}"/>
              </a:ext>
            </a:extLst>
          </p:cNvPr>
          <p:cNvSpPr txBox="1"/>
          <p:nvPr/>
        </p:nvSpPr>
        <p:spPr>
          <a:xfrm rot="21099631">
            <a:off x="7293023" y="679046"/>
            <a:ext cx="4673074" cy="1077218"/>
          </a:xfrm>
          <a:prstGeom prst="rect">
            <a:avLst/>
          </a:prstGeom>
          <a:noFill/>
        </p:spPr>
        <p:txBody>
          <a:bodyPr wrap="none" rtlCol="0">
            <a:spAutoFit/>
          </a:bodyPr>
          <a:lstStyle/>
          <a:p>
            <a:r>
              <a:rPr lang="en-GB" sz="3200" b="1" dirty="0">
                <a:solidFill>
                  <a:srgbClr val="FF0000"/>
                </a:solidFill>
                <a:highlight>
                  <a:srgbClr val="FFFF00"/>
                </a:highlight>
              </a:rPr>
              <a:t>2</a:t>
            </a:r>
            <a:r>
              <a:rPr lang="en-GB" sz="3200" b="1" baseline="30000" dirty="0">
                <a:solidFill>
                  <a:srgbClr val="FF0000"/>
                </a:solidFill>
                <a:highlight>
                  <a:srgbClr val="FFFF00"/>
                </a:highlight>
              </a:rPr>
              <a:t>20</a:t>
            </a:r>
            <a:r>
              <a:rPr lang="en-GB" sz="3200" b="1" dirty="0">
                <a:solidFill>
                  <a:srgbClr val="FF0000"/>
                </a:solidFill>
                <a:highlight>
                  <a:srgbClr val="FFFF00"/>
                </a:highlight>
              </a:rPr>
              <a:t> = 1,048,576 states</a:t>
            </a:r>
          </a:p>
          <a:p>
            <a:r>
              <a:rPr lang="en-GB" sz="3200" b="1" dirty="0">
                <a:solidFill>
                  <a:srgbClr val="FF0000"/>
                </a:solidFill>
                <a:highlight>
                  <a:srgbClr val="FFFF00"/>
                </a:highlight>
              </a:rPr>
              <a:t>(not all reachable)</a:t>
            </a:r>
          </a:p>
        </p:txBody>
      </p:sp>
    </p:spTree>
    <p:extLst>
      <p:ext uri="{BB962C8B-B14F-4D97-AF65-F5344CB8AC3E}">
        <p14:creationId xmlns:p14="http://schemas.microsoft.com/office/powerpoint/2010/main" val="41166615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lstStyle/>
          <a:p>
            <a:r>
              <a:rPr lang="en-GB" altLang="en-US" dirty="0"/>
              <a:t>The Perils of Expressivity</a:t>
            </a:r>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a:xfrm>
            <a:off x="287869" y="1701800"/>
            <a:ext cx="6735784" cy="4977296"/>
          </a:xfrm>
        </p:spPr>
        <p:txBody>
          <a:bodyPr>
            <a:normAutofit fontScale="92500"/>
          </a:bodyPr>
          <a:lstStyle/>
          <a:p>
            <a:r>
              <a:rPr lang="en-GB" dirty="0"/>
              <a:t>By having such an expressive formalism, state spaces can </a:t>
            </a:r>
            <a:r>
              <a:rPr lang="en-GB" dirty="0">
                <a:solidFill>
                  <a:schemeClr val="tx1"/>
                </a:solidFill>
              </a:rPr>
              <a:t>begin to explode.</a:t>
            </a:r>
            <a:br>
              <a:rPr lang="en-GB" dirty="0">
                <a:solidFill>
                  <a:schemeClr val="tx1"/>
                </a:solidFill>
              </a:rPr>
            </a:br>
            <a:endParaRPr lang="en-GB" dirty="0">
              <a:solidFill>
                <a:schemeClr val="tx1"/>
              </a:solidFill>
            </a:endParaRPr>
          </a:p>
          <a:p>
            <a:r>
              <a:rPr lang="en-GB" dirty="0"/>
              <a:t>How do we circumvent this?</a:t>
            </a:r>
          </a:p>
          <a:p>
            <a:pPr lvl="2"/>
            <a:r>
              <a:rPr lang="en-GB" dirty="0"/>
              <a:t>Use heuristics to guide the search?</a:t>
            </a:r>
          </a:p>
          <a:p>
            <a:pPr lvl="2"/>
            <a:r>
              <a:rPr lang="en-GB" dirty="0"/>
              <a:t>Find landmarks to give us sub-goals to solve?</a:t>
            </a:r>
          </a:p>
          <a:p>
            <a:pPr lvl="2"/>
            <a:r>
              <a:rPr lang="en-GB" dirty="0"/>
              <a:t>Use local search (see EHC)?</a:t>
            </a:r>
            <a:br>
              <a:rPr lang="en-GB" dirty="0"/>
            </a:br>
            <a:endParaRPr lang="en-GB" dirty="0"/>
          </a:p>
          <a:p>
            <a:r>
              <a:rPr lang="en-GB" dirty="0"/>
              <a:t>Often </a:t>
            </a:r>
            <a:r>
              <a:rPr lang="en-GB" dirty="0">
                <a:solidFill>
                  <a:schemeClr val="tx1"/>
                </a:solidFill>
              </a:rPr>
              <a:t>sacrificing completeness</a:t>
            </a:r>
            <a:r>
              <a:rPr lang="en-GB" dirty="0"/>
              <a:t> of search in an effort to find a solution quickly.</a:t>
            </a:r>
          </a:p>
          <a:p>
            <a:pPr lvl="2"/>
            <a:r>
              <a:rPr lang="en-GB" dirty="0"/>
              <a:t>Hence Best-First Search fallback in EHC.</a:t>
            </a:r>
            <a:br>
              <a:rPr lang="en-GB" dirty="0"/>
            </a:br>
            <a:endParaRPr lang="en-GB" dirty="0"/>
          </a:p>
          <a:p>
            <a:r>
              <a:rPr lang="en-GB" dirty="0"/>
              <a:t>What if we instead </a:t>
            </a:r>
            <a:r>
              <a:rPr lang="en-GB" dirty="0">
                <a:solidFill>
                  <a:schemeClr val="tx1"/>
                </a:solidFill>
              </a:rPr>
              <a:t>sacrifice expressiveness</a:t>
            </a:r>
            <a:r>
              <a:rPr lang="en-GB" dirty="0"/>
              <a:t> for efficiency?</a:t>
            </a:r>
          </a:p>
        </p:txBody>
      </p:sp>
      <p:pic>
        <p:nvPicPr>
          <p:cNvPr id="1026" name="Picture 2">
            <a:extLst>
              <a:ext uri="{FF2B5EF4-FFF2-40B4-BE49-F238E27FC236}">
                <a16:creationId xmlns:a16="http://schemas.microsoft.com/office/drawing/2014/main" id="{57A9538E-6596-4AAB-813E-D579177DF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830" y="2017644"/>
            <a:ext cx="4540170" cy="48237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0785CA-2991-46E3-BBBD-35E946F709B7}"/>
              </a:ext>
            </a:extLst>
          </p:cNvPr>
          <p:cNvSpPr txBox="1"/>
          <p:nvPr/>
        </p:nvSpPr>
        <p:spPr>
          <a:xfrm>
            <a:off x="6839926" y="135034"/>
            <a:ext cx="5064207" cy="600164"/>
          </a:xfrm>
          <a:prstGeom prst="rect">
            <a:avLst/>
          </a:prstGeom>
          <a:noFill/>
        </p:spPr>
        <p:txBody>
          <a:bodyPr wrap="none" rtlCol="0">
            <a:spAutoFit/>
          </a:bodyPr>
          <a:lstStyle/>
          <a:p>
            <a:pPr algn="r"/>
            <a:r>
              <a:rPr lang="en-GB" sz="1100" dirty="0"/>
              <a:t>Image Credit: </a:t>
            </a:r>
            <a:r>
              <a:rPr lang="en-GB" sz="1100" b="1" dirty="0"/>
              <a:t>A hierarchical neuronal network for planning </a:t>
            </a:r>
            <a:r>
              <a:rPr lang="en-GB" sz="1100" b="1" dirty="0" err="1"/>
              <a:t>behavior</a:t>
            </a:r>
            <a:endParaRPr lang="en-GB" sz="1100" b="1" dirty="0"/>
          </a:p>
          <a:p>
            <a:pPr algn="r"/>
            <a:r>
              <a:rPr lang="en-GB" sz="1100" dirty="0"/>
              <a:t>Stanislas </a:t>
            </a:r>
            <a:r>
              <a:rPr lang="en-GB" sz="1100" dirty="0" err="1"/>
              <a:t>Dehaene</a:t>
            </a:r>
            <a:r>
              <a:rPr lang="en-GB" sz="1100" dirty="0"/>
              <a:t> and Jean-Pierre Changeux</a:t>
            </a:r>
          </a:p>
          <a:p>
            <a:pPr algn="r"/>
            <a:r>
              <a:rPr lang="en-GB" sz="1100" dirty="0"/>
              <a:t>PNAS November 25, 1997 94 (24) 13293-13298 </a:t>
            </a:r>
          </a:p>
        </p:txBody>
      </p:sp>
    </p:spTree>
    <p:extLst>
      <p:ext uri="{BB962C8B-B14F-4D97-AF65-F5344CB8AC3E}">
        <p14:creationId xmlns:p14="http://schemas.microsoft.com/office/powerpoint/2010/main" val="36064524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6B50-D109-48A7-9CE4-61B2EAF3EEA5}"/>
              </a:ext>
            </a:extLst>
          </p:cNvPr>
          <p:cNvSpPr>
            <a:spLocks noGrp="1"/>
          </p:cNvSpPr>
          <p:nvPr>
            <p:ph type="title"/>
          </p:nvPr>
        </p:nvSpPr>
        <p:spPr/>
        <p:txBody>
          <a:bodyPr/>
          <a:lstStyle/>
          <a:p>
            <a:r>
              <a:rPr lang="en-GB" dirty="0"/>
              <a:t>Invariants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959157-278C-4FFD-A11C-0B6AE4A9F82B}"/>
                  </a:ext>
                </a:extLst>
              </p:cNvPr>
              <p:cNvSpPr>
                <a:spLocks noGrp="1"/>
              </p:cNvSpPr>
              <p:nvPr>
                <p:ph sz="quarter" idx="12"/>
              </p:nvPr>
            </p:nvSpPr>
            <p:spPr>
              <a:xfrm>
                <a:off x="287868" y="1701800"/>
                <a:ext cx="9226078" cy="4538133"/>
              </a:xfrm>
            </p:spPr>
            <p:txBody>
              <a:bodyPr anchor="t">
                <a:normAutofit/>
              </a:bodyPr>
              <a:lstStyle/>
              <a:p>
                <a:r>
                  <a:rPr lang="en-GB" sz="2000" dirty="0"/>
                  <a:t>When humans reason about planning tasks, we implicitly make use of </a:t>
                </a:r>
                <a:r>
                  <a:rPr lang="en-GB" sz="2000" dirty="0">
                    <a:solidFill>
                      <a:schemeClr val="tx1"/>
                    </a:solidFill>
                  </a:rPr>
                  <a:t>‘obvious’</a:t>
                </a:r>
                <a:r>
                  <a:rPr lang="en-GB" sz="2000" dirty="0"/>
                  <a:t> properties and relationships between propositions.</a:t>
                </a:r>
              </a:p>
              <a:p>
                <a:pPr lvl="2"/>
                <a:r>
                  <a:rPr lang="en-GB" sz="1800" dirty="0"/>
                  <a:t>E.g. A block can’t be atop another block and on the table.</a:t>
                </a:r>
              </a:p>
              <a:p>
                <a:pPr lvl="2"/>
                <a:r>
                  <a:rPr lang="en-GB" sz="1800" dirty="0"/>
                  <a:t>E.g. A truck can’t be in two places at once.</a:t>
                </a:r>
                <a:br>
                  <a:rPr lang="en-GB" sz="1800" dirty="0"/>
                </a:br>
                <a:endParaRPr lang="en-GB" sz="1800" dirty="0"/>
              </a:p>
              <a:p>
                <a:r>
                  <a:rPr lang="en-GB" sz="2000" dirty="0"/>
                  <a:t>Despite this, we still need to ensure PDDL captures this knowledge (add + delete effects).</a:t>
                </a:r>
                <a:br>
                  <a:rPr lang="en-GB" sz="2000" dirty="0"/>
                </a:br>
                <a:endParaRPr lang="en-GB" sz="2000" dirty="0"/>
              </a:p>
              <a:p>
                <a:r>
                  <a:rPr lang="en-GB" sz="2000" dirty="0">
                    <a:solidFill>
                      <a:schemeClr val="tx1"/>
                    </a:solidFill>
                  </a:rPr>
                  <a:t>Invariants</a:t>
                </a:r>
                <a:r>
                  <a:rPr lang="en-GB" sz="2000" dirty="0"/>
                  <a:t>: logical formulas </a:t>
                </a:r>
                <a:r>
                  <a:rPr lang="en-GB" sz="2000" dirty="0">
                    <a:solidFill>
                      <a:schemeClr val="tx1"/>
                    </a:solidFill>
                  </a:rPr>
                  <a:t>ϕ</a:t>
                </a:r>
                <a:r>
                  <a:rPr lang="en-GB" sz="2000" dirty="0"/>
                  <a:t> that are true in all reachable states.</a:t>
                </a:r>
              </a:p>
              <a:p>
                <a:pPr lvl="2"/>
                <a:r>
                  <a:rPr lang="en-GB" sz="1800" dirty="0"/>
                  <a:t>Example: </a:t>
                </a:r>
                <a14:m>
                  <m:oMath xmlns:m="http://schemas.openxmlformats.org/officeDocument/2006/math">
                    <m:r>
                      <a:rPr lang="en-GB" sz="1800" i="1" dirty="0" smtClean="0">
                        <a:latin typeface="Cambria Math" panose="02040503050406030204" pitchFamily="18" charset="0"/>
                      </a:rPr>
                      <m:t>𝜙</m:t>
                    </m:r>
                    <m:r>
                      <a:rPr lang="en-GB" sz="1800" i="1" dirty="0" smtClean="0">
                        <a:latin typeface="Cambria Math" panose="02040503050406030204" pitchFamily="18" charset="0"/>
                      </a:rPr>
                      <m:t> = ¬(</m:t>
                    </m:r>
                    <m:r>
                      <a:rPr lang="en-GB" sz="1800" i="1" dirty="0" smtClean="0">
                        <a:latin typeface="Cambria Math" panose="02040503050406030204" pitchFamily="18" charset="0"/>
                      </a:rPr>
                      <m:t>𝑎𝑡</m:t>
                    </m:r>
                    <m:r>
                      <a:rPr lang="en-GB" sz="1800" i="1" dirty="0" smtClean="0">
                        <a:latin typeface="Cambria Math" panose="02040503050406030204" pitchFamily="18" charset="0"/>
                      </a:rPr>
                      <m:t>−</m:t>
                    </m:r>
                    <m:r>
                      <a:rPr lang="en-GB" sz="1800" i="1" dirty="0" err="1" smtClean="0">
                        <a:latin typeface="Cambria Math" panose="02040503050406030204" pitchFamily="18" charset="0"/>
                      </a:rPr>
                      <m:t>𝑢𝑛𝑖</m:t>
                    </m:r>
                    <m:r>
                      <a:rPr lang="en-GB" sz="1800" i="1" dirty="0" smtClean="0">
                        <a:latin typeface="Cambria Math" panose="02040503050406030204" pitchFamily="18" charset="0"/>
                      </a:rPr>
                      <m:t> ∧ </m:t>
                    </m:r>
                    <m:r>
                      <a:rPr lang="en-GB" sz="1800" i="1" dirty="0" smtClean="0">
                        <a:latin typeface="Cambria Math" panose="02040503050406030204" pitchFamily="18" charset="0"/>
                      </a:rPr>
                      <m:t>𝑎𝑡</m:t>
                    </m:r>
                    <m:r>
                      <a:rPr lang="en-GB" sz="1800" i="1" dirty="0" smtClean="0">
                        <a:latin typeface="Cambria Math" panose="02040503050406030204" pitchFamily="18" charset="0"/>
                      </a:rPr>
                      <m:t>−</m:t>
                    </m:r>
                    <m:r>
                      <a:rPr lang="en-GB" sz="1800" i="1" dirty="0" smtClean="0">
                        <a:latin typeface="Cambria Math" panose="02040503050406030204" pitchFamily="18" charset="0"/>
                      </a:rPr>
                      <m:t>h𝑜𝑚𝑒</m:t>
                    </m:r>
                    <m:r>
                      <a:rPr lang="en-GB" sz="1800" i="1" dirty="0" smtClean="0">
                        <a:latin typeface="Cambria Math" panose="02040503050406030204" pitchFamily="18" charset="0"/>
                      </a:rPr>
                      <m:t>)</m:t>
                    </m:r>
                  </m:oMath>
                </a14:m>
                <a:endParaRPr lang="en-GB" sz="2000" dirty="0"/>
              </a:p>
            </p:txBody>
          </p:sp>
        </mc:Choice>
        <mc:Fallback xmlns="">
          <p:sp>
            <p:nvSpPr>
              <p:cNvPr id="3" name="Content Placeholder 2">
                <a:extLst>
                  <a:ext uri="{FF2B5EF4-FFF2-40B4-BE49-F238E27FC236}">
                    <a16:creationId xmlns:a16="http://schemas.microsoft.com/office/drawing/2014/main" id="{CB959157-278C-4FFD-A11C-0B6AE4A9F82B}"/>
                  </a:ext>
                </a:extLst>
              </p:cNvPr>
              <p:cNvSpPr>
                <a:spLocks noGrp="1" noRot="1" noChangeAspect="1" noMove="1" noResize="1" noEditPoints="1" noAdjustHandles="1" noChangeArrowheads="1" noChangeShapeType="1" noTextEdit="1"/>
              </p:cNvSpPr>
              <p:nvPr>
                <p:ph sz="quarter" idx="12"/>
              </p:nvPr>
            </p:nvSpPr>
            <p:spPr>
              <a:xfrm>
                <a:off x="287868" y="1701800"/>
                <a:ext cx="9226078" cy="4538133"/>
              </a:xfrm>
              <a:blipFill>
                <a:blip r:embed="rId3"/>
                <a:stretch>
                  <a:fillRect l="-1585" t="-147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48834AD0-F6BB-447F-8210-876D8F565326}"/>
              </a:ext>
            </a:extLst>
          </p:cNvPr>
          <p:cNvGrpSpPr/>
          <p:nvPr/>
        </p:nvGrpSpPr>
        <p:grpSpPr>
          <a:xfrm>
            <a:off x="9160280" y="238866"/>
            <a:ext cx="2740363" cy="2402267"/>
            <a:chOff x="8696463" y="2341117"/>
            <a:chExt cx="2740363" cy="2402267"/>
          </a:xfrm>
          <a:effectLst>
            <a:outerShdw blurRad="50800" dist="38100" dir="2700000" algn="tl" rotWithShape="0">
              <a:prstClr val="black">
                <a:alpha val="40000"/>
              </a:prstClr>
            </a:outerShdw>
          </a:effectLst>
        </p:grpSpPr>
        <p:sp>
          <p:nvSpPr>
            <p:cNvPr id="6" name="Oval 4">
              <a:extLst>
                <a:ext uri="{FF2B5EF4-FFF2-40B4-BE49-F238E27FC236}">
                  <a16:creationId xmlns:a16="http://schemas.microsoft.com/office/drawing/2014/main" id="{39E5C3AE-B647-4608-8708-F4F87DCF2D93}"/>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 name="Oval 5">
              <a:extLst>
                <a:ext uri="{FF2B5EF4-FFF2-40B4-BE49-F238E27FC236}">
                  <a16:creationId xmlns:a16="http://schemas.microsoft.com/office/drawing/2014/main" id="{739D1BD3-198A-4D51-81DB-7D82EC2B84DF}"/>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8" name="Oval 6">
              <a:extLst>
                <a:ext uri="{FF2B5EF4-FFF2-40B4-BE49-F238E27FC236}">
                  <a16:creationId xmlns:a16="http://schemas.microsoft.com/office/drawing/2014/main" id="{D65AE00E-9C59-417D-B5C4-B5A31673116A}"/>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 name="Oval 7">
              <a:extLst>
                <a:ext uri="{FF2B5EF4-FFF2-40B4-BE49-F238E27FC236}">
                  <a16:creationId xmlns:a16="http://schemas.microsoft.com/office/drawing/2014/main" id="{618EE881-2303-476F-8F3C-C805FD174CA2}"/>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0" name="Oval 8">
              <a:extLst>
                <a:ext uri="{FF2B5EF4-FFF2-40B4-BE49-F238E27FC236}">
                  <a16:creationId xmlns:a16="http://schemas.microsoft.com/office/drawing/2014/main" id="{6388020D-2A48-4C72-B037-7130445A52B1}"/>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9">
              <a:extLst>
                <a:ext uri="{FF2B5EF4-FFF2-40B4-BE49-F238E27FC236}">
                  <a16:creationId xmlns:a16="http://schemas.microsoft.com/office/drawing/2014/main" id="{BE9746F1-6DAA-4173-8F95-8B3B56C7575C}"/>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10">
              <a:extLst>
                <a:ext uri="{FF2B5EF4-FFF2-40B4-BE49-F238E27FC236}">
                  <a16:creationId xmlns:a16="http://schemas.microsoft.com/office/drawing/2014/main" id="{D44895AC-4B7C-4FCD-AB4E-3A8D018459C5}"/>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1">
              <a:extLst>
                <a:ext uri="{FF2B5EF4-FFF2-40B4-BE49-F238E27FC236}">
                  <a16:creationId xmlns:a16="http://schemas.microsoft.com/office/drawing/2014/main" id="{66D90470-1BE1-4D77-A876-0E122602D45F}"/>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2">
              <a:extLst>
                <a:ext uri="{FF2B5EF4-FFF2-40B4-BE49-F238E27FC236}">
                  <a16:creationId xmlns:a16="http://schemas.microsoft.com/office/drawing/2014/main" id="{F8AA227F-C6BB-4B58-9C71-1C93FD39F668}"/>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3">
              <a:extLst>
                <a:ext uri="{FF2B5EF4-FFF2-40B4-BE49-F238E27FC236}">
                  <a16:creationId xmlns:a16="http://schemas.microsoft.com/office/drawing/2014/main" id="{9D842B9A-024C-4572-B3F5-67F615012D8A}"/>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4">
              <a:extLst>
                <a:ext uri="{FF2B5EF4-FFF2-40B4-BE49-F238E27FC236}">
                  <a16:creationId xmlns:a16="http://schemas.microsoft.com/office/drawing/2014/main" id="{1ACDD6FC-0DC2-4FA2-857F-94CDCDA0D667}"/>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5">
              <a:extLst>
                <a:ext uri="{FF2B5EF4-FFF2-40B4-BE49-F238E27FC236}">
                  <a16:creationId xmlns:a16="http://schemas.microsoft.com/office/drawing/2014/main" id="{D917468D-47E2-4B3B-A1BE-4E548EE7E27F}"/>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Oval 17">
              <a:extLst>
                <a:ext uri="{FF2B5EF4-FFF2-40B4-BE49-F238E27FC236}">
                  <a16:creationId xmlns:a16="http://schemas.microsoft.com/office/drawing/2014/main" id="{D64F170F-8B35-4684-B724-5FF8B496CFA4}"/>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9" name="Line 23">
              <a:extLst>
                <a:ext uri="{FF2B5EF4-FFF2-40B4-BE49-F238E27FC236}">
                  <a16:creationId xmlns:a16="http://schemas.microsoft.com/office/drawing/2014/main" id="{CCC8DC80-56A6-4546-9F7F-BFF2C8922261}"/>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20" name="Line 24">
              <a:extLst>
                <a:ext uri="{FF2B5EF4-FFF2-40B4-BE49-F238E27FC236}">
                  <a16:creationId xmlns:a16="http://schemas.microsoft.com/office/drawing/2014/main" id="{135A94FE-2A3D-4916-A34C-B6F70F6F0CB7}"/>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1" name="Line 25">
              <a:extLst>
                <a:ext uri="{FF2B5EF4-FFF2-40B4-BE49-F238E27FC236}">
                  <a16:creationId xmlns:a16="http://schemas.microsoft.com/office/drawing/2014/main" id="{3F0991E9-F09E-45E2-9474-4FB2DC20DD86}"/>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2" name="Line 26">
              <a:extLst>
                <a:ext uri="{FF2B5EF4-FFF2-40B4-BE49-F238E27FC236}">
                  <a16:creationId xmlns:a16="http://schemas.microsoft.com/office/drawing/2014/main" id="{877305F6-812E-4E79-92D2-95498815162C}"/>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3" name="Line 27">
              <a:extLst>
                <a:ext uri="{FF2B5EF4-FFF2-40B4-BE49-F238E27FC236}">
                  <a16:creationId xmlns:a16="http://schemas.microsoft.com/office/drawing/2014/main" id="{2772234E-D968-4ECB-A5A6-21AB294A98FE}"/>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4" name="Line 28">
              <a:extLst>
                <a:ext uri="{FF2B5EF4-FFF2-40B4-BE49-F238E27FC236}">
                  <a16:creationId xmlns:a16="http://schemas.microsoft.com/office/drawing/2014/main" id="{4AC558B7-EB8A-493B-8A02-776A83005D68}"/>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5" name="Line 29">
              <a:extLst>
                <a:ext uri="{FF2B5EF4-FFF2-40B4-BE49-F238E27FC236}">
                  <a16:creationId xmlns:a16="http://schemas.microsoft.com/office/drawing/2014/main" id="{94C64FAD-6816-4F9F-B69F-4FF679001B01}"/>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6" name="Line 30">
              <a:extLst>
                <a:ext uri="{FF2B5EF4-FFF2-40B4-BE49-F238E27FC236}">
                  <a16:creationId xmlns:a16="http://schemas.microsoft.com/office/drawing/2014/main" id="{2FCF68CE-5340-496F-9725-6D2920C5708E}"/>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7" name="Line 31">
              <a:extLst>
                <a:ext uri="{FF2B5EF4-FFF2-40B4-BE49-F238E27FC236}">
                  <a16:creationId xmlns:a16="http://schemas.microsoft.com/office/drawing/2014/main" id="{6888800D-6E35-4DE8-B3C9-DA9F57C121F3}"/>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28" name="Line 33">
              <a:extLst>
                <a:ext uri="{FF2B5EF4-FFF2-40B4-BE49-F238E27FC236}">
                  <a16:creationId xmlns:a16="http://schemas.microsoft.com/office/drawing/2014/main" id="{DA5432BA-8FC0-4DBC-A5E2-B6F84A172A77}"/>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29" name="Line 34">
              <a:extLst>
                <a:ext uri="{FF2B5EF4-FFF2-40B4-BE49-F238E27FC236}">
                  <a16:creationId xmlns:a16="http://schemas.microsoft.com/office/drawing/2014/main" id="{21B6BBC2-1D2F-4A13-A861-52CB5E3652CF}"/>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30" name="Freeform 36">
              <a:extLst>
                <a:ext uri="{FF2B5EF4-FFF2-40B4-BE49-F238E27FC236}">
                  <a16:creationId xmlns:a16="http://schemas.microsoft.com/office/drawing/2014/main" id="{D77831AB-4A44-4FF2-818F-368579DCF903}"/>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1" name="Group 68">
              <a:extLst>
                <a:ext uri="{FF2B5EF4-FFF2-40B4-BE49-F238E27FC236}">
                  <a16:creationId xmlns:a16="http://schemas.microsoft.com/office/drawing/2014/main" id="{98DF6A3D-4125-425A-80A8-848A0FC900B1}"/>
                </a:ext>
              </a:extLst>
            </p:cNvPr>
            <p:cNvGrpSpPr>
              <a:grpSpLocks/>
            </p:cNvGrpSpPr>
            <p:nvPr/>
          </p:nvGrpSpPr>
          <p:grpSpPr bwMode="auto">
            <a:xfrm>
              <a:off x="9232524" y="3035105"/>
              <a:ext cx="175721" cy="163488"/>
              <a:chOff x="3266" y="2016"/>
              <a:chExt cx="158" cy="147"/>
            </a:xfrm>
          </p:grpSpPr>
          <p:sp>
            <p:nvSpPr>
              <p:cNvPr id="53" name="Rectangle 41">
                <a:extLst>
                  <a:ext uri="{FF2B5EF4-FFF2-40B4-BE49-F238E27FC236}">
                    <a16:creationId xmlns:a16="http://schemas.microsoft.com/office/drawing/2014/main" id="{D5176B3A-4E8D-4DEA-87AE-F72CE8BF8929}"/>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4" name="Rectangle 42">
                <a:extLst>
                  <a:ext uri="{FF2B5EF4-FFF2-40B4-BE49-F238E27FC236}">
                    <a16:creationId xmlns:a16="http://schemas.microsoft.com/office/drawing/2014/main" id="{15AB6EF3-AFB4-4838-BEBC-DFBEC252727B}"/>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2" name="Rectangle 48">
              <a:extLst>
                <a:ext uri="{FF2B5EF4-FFF2-40B4-BE49-F238E27FC236}">
                  <a16:creationId xmlns:a16="http://schemas.microsoft.com/office/drawing/2014/main" id="{8A997C44-F77D-4594-89C0-BB4B61B5733F}"/>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3" name="Rectangle 49">
              <a:extLst>
                <a:ext uri="{FF2B5EF4-FFF2-40B4-BE49-F238E27FC236}">
                  <a16:creationId xmlns:a16="http://schemas.microsoft.com/office/drawing/2014/main" id="{A2AC6E55-C236-453B-B97B-D839B842D3F4}"/>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4" name="Group 69">
              <a:extLst>
                <a:ext uri="{FF2B5EF4-FFF2-40B4-BE49-F238E27FC236}">
                  <a16:creationId xmlns:a16="http://schemas.microsoft.com/office/drawing/2014/main" id="{90350E08-D2E8-45DB-A0B2-9DEA2EA0F1C1}"/>
                </a:ext>
              </a:extLst>
            </p:cNvPr>
            <p:cNvGrpSpPr>
              <a:grpSpLocks/>
            </p:cNvGrpSpPr>
            <p:nvPr/>
          </p:nvGrpSpPr>
          <p:grpSpPr bwMode="auto">
            <a:xfrm>
              <a:off x="10885194" y="3355408"/>
              <a:ext cx="175721" cy="163488"/>
              <a:chOff x="3266" y="2016"/>
              <a:chExt cx="158" cy="147"/>
            </a:xfrm>
          </p:grpSpPr>
          <p:sp>
            <p:nvSpPr>
              <p:cNvPr id="51" name="Rectangle 70">
                <a:extLst>
                  <a:ext uri="{FF2B5EF4-FFF2-40B4-BE49-F238E27FC236}">
                    <a16:creationId xmlns:a16="http://schemas.microsoft.com/office/drawing/2014/main" id="{6C8B9907-C2EE-4102-BD64-D81EB99091F2}"/>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2" name="Rectangle 71">
                <a:extLst>
                  <a:ext uri="{FF2B5EF4-FFF2-40B4-BE49-F238E27FC236}">
                    <a16:creationId xmlns:a16="http://schemas.microsoft.com/office/drawing/2014/main" id="{776D69B6-5295-49E1-9432-EA6B79DFAC84}"/>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5" name="Group 76">
              <a:extLst>
                <a:ext uri="{FF2B5EF4-FFF2-40B4-BE49-F238E27FC236}">
                  <a16:creationId xmlns:a16="http://schemas.microsoft.com/office/drawing/2014/main" id="{A0B02DE7-B951-473C-AD39-BE481AA45CEA}"/>
                </a:ext>
              </a:extLst>
            </p:cNvPr>
            <p:cNvGrpSpPr>
              <a:grpSpLocks/>
            </p:cNvGrpSpPr>
            <p:nvPr/>
          </p:nvGrpSpPr>
          <p:grpSpPr bwMode="auto">
            <a:xfrm>
              <a:off x="9817520" y="3729093"/>
              <a:ext cx="224656" cy="216871"/>
              <a:chOff x="3542" y="2877"/>
              <a:chExt cx="202" cy="195"/>
            </a:xfrm>
          </p:grpSpPr>
          <p:sp>
            <p:nvSpPr>
              <p:cNvPr id="47" name="Rectangle 40">
                <a:extLst>
                  <a:ext uri="{FF2B5EF4-FFF2-40B4-BE49-F238E27FC236}">
                    <a16:creationId xmlns:a16="http://schemas.microsoft.com/office/drawing/2014/main" id="{3D0CDD60-8D70-4C7D-AFB6-6F9872467736}"/>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8" name="Rectangle 72">
                <a:extLst>
                  <a:ext uri="{FF2B5EF4-FFF2-40B4-BE49-F238E27FC236}">
                    <a16:creationId xmlns:a16="http://schemas.microsoft.com/office/drawing/2014/main" id="{ED58CB1B-8104-4314-8FB9-CC2C231174A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9" name="Oval 73">
                <a:extLst>
                  <a:ext uri="{FF2B5EF4-FFF2-40B4-BE49-F238E27FC236}">
                    <a16:creationId xmlns:a16="http://schemas.microsoft.com/office/drawing/2014/main" id="{06480222-0FE5-4876-9F84-2E18A7BCB24F}"/>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0" name="Oval 74">
                <a:extLst>
                  <a:ext uri="{FF2B5EF4-FFF2-40B4-BE49-F238E27FC236}">
                    <a16:creationId xmlns:a16="http://schemas.microsoft.com/office/drawing/2014/main" id="{479E476E-AF59-4BAF-B1FA-5D76C0E3C45B}"/>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6" name="Group 79">
              <a:extLst>
                <a:ext uri="{FF2B5EF4-FFF2-40B4-BE49-F238E27FC236}">
                  <a16:creationId xmlns:a16="http://schemas.microsoft.com/office/drawing/2014/main" id="{0106DA35-6D29-4EE9-A952-DA9F56D7CFC5}"/>
                </a:ext>
              </a:extLst>
            </p:cNvPr>
            <p:cNvGrpSpPr>
              <a:grpSpLocks/>
            </p:cNvGrpSpPr>
            <p:nvPr/>
          </p:nvGrpSpPr>
          <p:grpSpPr bwMode="auto">
            <a:xfrm>
              <a:off x="10191206" y="2341117"/>
              <a:ext cx="224656" cy="216871"/>
              <a:chOff x="3542" y="2877"/>
              <a:chExt cx="202" cy="195"/>
            </a:xfrm>
          </p:grpSpPr>
          <p:sp>
            <p:nvSpPr>
              <p:cNvPr id="43" name="Rectangle 80">
                <a:extLst>
                  <a:ext uri="{FF2B5EF4-FFF2-40B4-BE49-F238E27FC236}">
                    <a16:creationId xmlns:a16="http://schemas.microsoft.com/office/drawing/2014/main" id="{033CF9C2-AC61-4882-94A3-CC4114B065BE}"/>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4" name="Rectangle 81">
                <a:extLst>
                  <a:ext uri="{FF2B5EF4-FFF2-40B4-BE49-F238E27FC236}">
                    <a16:creationId xmlns:a16="http://schemas.microsoft.com/office/drawing/2014/main" id="{6776165D-80B7-4D43-845B-208A163E3FF4}"/>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5" name="Oval 82">
                <a:extLst>
                  <a:ext uri="{FF2B5EF4-FFF2-40B4-BE49-F238E27FC236}">
                    <a16:creationId xmlns:a16="http://schemas.microsoft.com/office/drawing/2014/main" id="{49637960-366E-42EA-B3D2-CED994104220}"/>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6" name="Oval 83">
                <a:extLst>
                  <a:ext uri="{FF2B5EF4-FFF2-40B4-BE49-F238E27FC236}">
                    <a16:creationId xmlns:a16="http://schemas.microsoft.com/office/drawing/2014/main" id="{2E68F3A6-D6A6-42B8-A693-2D0BC3290DC4}"/>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7" name="Group 84">
              <a:extLst>
                <a:ext uri="{FF2B5EF4-FFF2-40B4-BE49-F238E27FC236}">
                  <a16:creationId xmlns:a16="http://schemas.microsoft.com/office/drawing/2014/main" id="{A7BC7582-2DE2-414C-80CE-FB487E0A546B}"/>
                </a:ext>
              </a:extLst>
            </p:cNvPr>
            <p:cNvGrpSpPr>
              <a:grpSpLocks/>
            </p:cNvGrpSpPr>
            <p:nvPr/>
          </p:nvGrpSpPr>
          <p:grpSpPr bwMode="auto">
            <a:xfrm>
              <a:off x="10511508" y="3889245"/>
              <a:ext cx="224656" cy="216871"/>
              <a:chOff x="3542" y="2877"/>
              <a:chExt cx="202" cy="195"/>
            </a:xfrm>
          </p:grpSpPr>
          <p:sp>
            <p:nvSpPr>
              <p:cNvPr id="39" name="Rectangle 85">
                <a:extLst>
                  <a:ext uri="{FF2B5EF4-FFF2-40B4-BE49-F238E27FC236}">
                    <a16:creationId xmlns:a16="http://schemas.microsoft.com/office/drawing/2014/main" id="{A70E3B47-57A5-49DC-AF14-0048474F13E5}"/>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0" name="Rectangle 86">
                <a:extLst>
                  <a:ext uri="{FF2B5EF4-FFF2-40B4-BE49-F238E27FC236}">
                    <a16:creationId xmlns:a16="http://schemas.microsoft.com/office/drawing/2014/main" id="{8104B426-9808-454F-95F8-6FBE9137AA2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1" name="Oval 87">
                <a:extLst>
                  <a:ext uri="{FF2B5EF4-FFF2-40B4-BE49-F238E27FC236}">
                    <a16:creationId xmlns:a16="http://schemas.microsoft.com/office/drawing/2014/main" id="{CBEAF4B0-AAE0-4CDC-8A26-CC4588F44014}"/>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2" name="Oval 88">
                <a:extLst>
                  <a:ext uri="{FF2B5EF4-FFF2-40B4-BE49-F238E27FC236}">
                    <a16:creationId xmlns:a16="http://schemas.microsoft.com/office/drawing/2014/main" id="{9EF988E0-38D0-438E-9C19-8B70FA6A9495}"/>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38" name="Straight Connector 37">
              <a:extLst>
                <a:ext uri="{FF2B5EF4-FFF2-40B4-BE49-F238E27FC236}">
                  <a16:creationId xmlns:a16="http://schemas.microsoft.com/office/drawing/2014/main" id="{F94297FD-1ECF-41B4-98AF-291789FF9379}"/>
                </a:ext>
              </a:extLst>
            </p:cNvPr>
            <p:cNvCxnSpPr>
              <a:stCxn id="10" idx="5"/>
              <a:endCxn id="13"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pic>
        <p:nvPicPr>
          <p:cNvPr id="56" name="Picture 4" descr="A Blocks World Problem. | Download Scientific Diagram">
            <a:extLst>
              <a:ext uri="{FF2B5EF4-FFF2-40B4-BE49-F238E27FC236}">
                <a16:creationId xmlns:a16="http://schemas.microsoft.com/office/drawing/2014/main" id="{44946BC3-9385-49A9-833D-991591C95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6409" y="348970"/>
            <a:ext cx="2612502" cy="1060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5178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7FE1-51E2-4CB8-B8A6-B0DF99BA1584}"/>
              </a:ext>
            </a:extLst>
          </p:cNvPr>
          <p:cNvSpPr>
            <a:spLocks noGrp="1"/>
          </p:cNvSpPr>
          <p:nvPr>
            <p:ph type="title"/>
          </p:nvPr>
        </p:nvSpPr>
        <p:spPr/>
        <p:txBody>
          <a:bodyPr/>
          <a:lstStyle/>
          <a:p>
            <a:r>
              <a:rPr lang="en-GB" dirty="0"/>
              <a:t>Finding Invariants</a:t>
            </a:r>
          </a:p>
        </p:txBody>
      </p:sp>
      <p:sp>
        <p:nvSpPr>
          <p:cNvPr id="3" name="Content Placeholder 2">
            <a:extLst>
              <a:ext uri="{FF2B5EF4-FFF2-40B4-BE49-F238E27FC236}">
                <a16:creationId xmlns:a16="http://schemas.microsoft.com/office/drawing/2014/main" id="{56AEDEA9-1B2F-4BEC-9D6C-90A118383B2C}"/>
              </a:ext>
            </a:extLst>
          </p:cNvPr>
          <p:cNvSpPr>
            <a:spLocks noGrp="1"/>
          </p:cNvSpPr>
          <p:nvPr>
            <p:ph sz="quarter" idx="12"/>
          </p:nvPr>
        </p:nvSpPr>
        <p:spPr>
          <a:xfrm>
            <a:off x="287869" y="1701800"/>
            <a:ext cx="9013656" cy="4538133"/>
          </a:xfrm>
        </p:spPr>
        <p:txBody>
          <a:bodyPr>
            <a:normAutofit/>
          </a:bodyPr>
          <a:lstStyle/>
          <a:p>
            <a:r>
              <a:rPr lang="en-GB" dirty="0"/>
              <a:t>Theoretically, testing whether an invariant is valid is as hard as planning itself.</a:t>
            </a:r>
            <a:br>
              <a:rPr lang="en-GB" dirty="0"/>
            </a:br>
            <a:endParaRPr lang="en-GB" dirty="0"/>
          </a:p>
          <a:p>
            <a:r>
              <a:rPr lang="en-GB" dirty="0"/>
              <a:t>But, if we can find invariants and encode it in a way a planner can understand, we could potentially reduce the state space.</a:t>
            </a:r>
            <a:br>
              <a:rPr lang="en-GB" dirty="0"/>
            </a:br>
            <a:endParaRPr lang="en-GB" dirty="0"/>
          </a:p>
          <a:p>
            <a:r>
              <a:rPr lang="en-GB" dirty="0"/>
              <a:t>Even finding ‘obvious’  invariants could drastically improve our performance in solving the planning task.</a:t>
            </a:r>
          </a:p>
          <a:p>
            <a:endParaRPr lang="en-GB" dirty="0"/>
          </a:p>
        </p:txBody>
      </p:sp>
      <p:pic>
        <p:nvPicPr>
          <p:cNvPr id="4" name="Picture 4" descr="A Blocks World Problem. | Download Scientific Diagram">
            <a:extLst>
              <a:ext uri="{FF2B5EF4-FFF2-40B4-BE49-F238E27FC236}">
                <a16:creationId xmlns:a16="http://schemas.microsoft.com/office/drawing/2014/main" id="{5C975F0A-9F2B-4D05-BF6E-896DF2A71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409" y="348970"/>
            <a:ext cx="2612502" cy="1060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70EE39E-B155-4667-8959-1A06D9F6DDAF}"/>
              </a:ext>
            </a:extLst>
          </p:cNvPr>
          <p:cNvGrpSpPr/>
          <p:nvPr/>
        </p:nvGrpSpPr>
        <p:grpSpPr>
          <a:xfrm>
            <a:off x="9160280" y="238866"/>
            <a:ext cx="2740363" cy="2402267"/>
            <a:chOff x="8696463" y="2341117"/>
            <a:chExt cx="2740363" cy="2402267"/>
          </a:xfrm>
          <a:effectLst>
            <a:outerShdw blurRad="50800" dist="38100" dir="2700000" algn="tl" rotWithShape="0">
              <a:prstClr val="black">
                <a:alpha val="40000"/>
              </a:prstClr>
            </a:outerShdw>
          </a:effectLst>
        </p:grpSpPr>
        <p:sp>
          <p:nvSpPr>
            <p:cNvPr id="6" name="Oval 4">
              <a:extLst>
                <a:ext uri="{FF2B5EF4-FFF2-40B4-BE49-F238E27FC236}">
                  <a16:creationId xmlns:a16="http://schemas.microsoft.com/office/drawing/2014/main" id="{5B4F29EC-998B-4DBE-A77D-A19A13C3E178}"/>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 name="Oval 5">
              <a:extLst>
                <a:ext uri="{FF2B5EF4-FFF2-40B4-BE49-F238E27FC236}">
                  <a16:creationId xmlns:a16="http://schemas.microsoft.com/office/drawing/2014/main" id="{9F9EA501-CE38-4882-BA31-F6EC6BF88854}"/>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8" name="Oval 6">
              <a:extLst>
                <a:ext uri="{FF2B5EF4-FFF2-40B4-BE49-F238E27FC236}">
                  <a16:creationId xmlns:a16="http://schemas.microsoft.com/office/drawing/2014/main" id="{0B46D968-4BC9-4569-B94D-D87CCD760833}"/>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 name="Oval 7">
              <a:extLst>
                <a:ext uri="{FF2B5EF4-FFF2-40B4-BE49-F238E27FC236}">
                  <a16:creationId xmlns:a16="http://schemas.microsoft.com/office/drawing/2014/main" id="{04E5ED46-6718-483F-894E-8EDA96CFDA1C}"/>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0" name="Oval 8">
              <a:extLst>
                <a:ext uri="{FF2B5EF4-FFF2-40B4-BE49-F238E27FC236}">
                  <a16:creationId xmlns:a16="http://schemas.microsoft.com/office/drawing/2014/main" id="{25372288-ECB3-453E-BF1B-D7B1373CF28C}"/>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9">
              <a:extLst>
                <a:ext uri="{FF2B5EF4-FFF2-40B4-BE49-F238E27FC236}">
                  <a16:creationId xmlns:a16="http://schemas.microsoft.com/office/drawing/2014/main" id="{A1432C1B-EC30-41E5-AD33-96C960A0F19C}"/>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10">
              <a:extLst>
                <a:ext uri="{FF2B5EF4-FFF2-40B4-BE49-F238E27FC236}">
                  <a16:creationId xmlns:a16="http://schemas.microsoft.com/office/drawing/2014/main" id="{BDF821A8-A386-419B-86A9-000FB55E1A52}"/>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1">
              <a:extLst>
                <a:ext uri="{FF2B5EF4-FFF2-40B4-BE49-F238E27FC236}">
                  <a16:creationId xmlns:a16="http://schemas.microsoft.com/office/drawing/2014/main" id="{83488F44-3F47-42EB-9CA5-EE5889B7AE54}"/>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2">
              <a:extLst>
                <a:ext uri="{FF2B5EF4-FFF2-40B4-BE49-F238E27FC236}">
                  <a16:creationId xmlns:a16="http://schemas.microsoft.com/office/drawing/2014/main" id="{C39A4423-6A26-4BF9-81E6-FD5C1C3442C8}"/>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3">
              <a:extLst>
                <a:ext uri="{FF2B5EF4-FFF2-40B4-BE49-F238E27FC236}">
                  <a16:creationId xmlns:a16="http://schemas.microsoft.com/office/drawing/2014/main" id="{784DAE4D-9394-4C73-9B8B-37286634C9B0}"/>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4">
              <a:extLst>
                <a:ext uri="{FF2B5EF4-FFF2-40B4-BE49-F238E27FC236}">
                  <a16:creationId xmlns:a16="http://schemas.microsoft.com/office/drawing/2014/main" id="{DDE596B4-C58D-4089-9384-44D7F5054A6D}"/>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5">
              <a:extLst>
                <a:ext uri="{FF2B5EF4-FFF2-40B4-BE49-F238E27FC236}">
                  <a16:creationId xmlns:a16="http://schemas.microsoft.com/office/drawing/2014/main" id="{01754A53-8415-41A6-AADB-7488FFDD78CF}"/>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Oval 17">
              <a:extLst>
                <a:ext uri="{FF2B5EF4-FFF2-40B4-BE49-F238E27FC236}">
                  <a16:creationId xmlns:a16="http://schemas.microsoft.com/office/drawing/2014/main" id="{F08AA147-5F0E-4CD0-828D-67416FF727A7}"/>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9" name="Line 23">
              <a:extLst>
                <a:ext uri="{FF2B5EF4-FFF2-40B4-BE49-F238E27FC236}">
                  <a16:creationId xmlns:a16="http://schemas.microsoft.com/office/drawing/2014/main" id="{B66BDB0A-DBF3-4317-8FED-E58E6F3E0954}"/>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20" name="Line 24">
              <a:extLst>
                <a:ext uri="{FF2B5EF4-FFF2-40B4-BE49-F238E27FC236}">
                  <a16:creationId xmlns:a16="http://schemas.microsoft.com/office/drawing/2014/main" id="{F127CAE7-4291-4460-9F8F-61DCA54EEB47}"/>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1" name="Line 25">
              <a:extLst>
                <a:ext uri="{FF2B5EF4-FFF2-40B4-BE49-F238E27FC236}">
                  <a16:creationId xmlns:a16="http://schemas.microsoft.com/office/drawing/2014/main" id="{9165C015-8CD0-430E-8758-F78A530AA0D9}"/>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2" name="Line 26">
              <a:extLst>
                <a:ext uri="{FF2B5EF4-FFF2-40B4-BE49-F238E27FC236}">
                  <a16:creationId xmlns:a16="http://schemas.microsoft.com/office/drawing/2014/main" id="{FACB74CA-E675-4E7D-89D8-39DA90203B7F}"/>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3" name="Line 27">
              <a:extLst>
                <a:ext uri="{FF2B5EF4-FFF2-40B4-BE49-F238E27FC236}">
                  <a16:creationId xmlns:a16="http://schemas.microsoft.com/office/drawing/2014/main" id="{71ACC896-7D41-42DE-9D99-9FCF1183D8CE}"/>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4" name="Line 28">
              <a:extLst>
                <a:ext uri="{FF2B5EF4-FFF2-40B4-BE49-F238E27FC236}">
                  <a16:creationId xmlns:a16="http://schemas.microsoft.com/office/drawing/2014/main" id="{DF4565DF-387E-4FCC-BF67-53023DD49180}"/>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5" name="Line 29">
              <a:extLst>
                <a:ext uri="{FF2B5EF4-FFF2-40B4-BE49-F238E27FC236}">
                  <a16:creationId xmlns:a16="http://schemas.microsoft.com/office/drawing/2014/main" id="{3DDAFBB3-CE11-449D-9E6E-342E83242E91}"/>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6" name="Line 30">
              <a:extLst>
                <a:ext uri="{FF2B5EF4-FFF2-40B4-BE49-F238E27FC236}">
                  <a16:creationId xmlns:a16="http://schemas.microsoft.com/office/drawing/2014/main" id="{D26698C9-252A-4877-B9C3-542972134E0E}"/>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7" name="Line 31">
              <a:extLst>
                <a:ext uri="{FF2B5EF4-FFF2-40B4-BE49-F238E27FC236}">
                  <a16:creationId xmlns:a16="http://schemas.microsoft.com/office/drawing/2014/main" id="{DBB45D90-AB67-4738-9FC4-8DEEF7B5456D}"/>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28" name="Line 33">
              <a:extLst>
                <a:ext uri="{FF2B5EF4-FFF2-40B4-BE49-F238E27FC236}">
                  <a16:creationId xmlns:a16="http://schemas.microsoft.com/office/drawing/2014/main" id="{679303CC-07F1-4784-9A1F-5A5B100BCEEE}"/>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29" name="Line 34">
              <a:extLst>
                <a:ext uri="{FF2B5EF4-FFF2-40B4-BE49-F238E27FC236}">
                  <a16:creationId xmlns:a16="http://schemas.microsoft.com/office/drawing/2014/main" id="{E5232504-1667-4969-A16C-C24349FD4F98}"/>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30" name="Freeform 36">
              <a:extLst>
                <a:ext uri="{FF2B5EF4-FFF2-40B4-BE49-F238E27FC236}">
                  <a16:creationId xmlns:a16="http://schemas.microsoft.com/office/drawing/2014/main" id="{FCDBC6A4-C7F6-4009-AFBA-6FCECC12CD58}"/>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1" name="Group 68">
              <a:extLst>
                <a:ext uri="{FF2B5EF4-FFF2-40B4-BE49-F238E27FC236}">
                  <a16:creationId xmlns:a16="http://schemas.microsoft.com/office/drawing/2014/main" id="{B40CB995-7C0E-4A01-8074-005590D9DFC5}"/>
                </a:ext>
              </a:extLst>
            </p:cNvPr>
            <p:cNvGrpSpPr>
              <a:grpSpLocks/>
            </p:cNvGrpSpPr>
            <p:nvPr/>
          </p:nvGrpSpPr>
          <p:grpSpPr bwMode="auto">
            <a:xfrm>
              <a:off x="9232524" y="3035105"/>
              <a:ext cx="175721" cy="163488"/>
              <a:chOff x="3266" y="2016"/>
              <a:chExt cx="158" cy="147"/>
            </a:xfrm>
          </p:grpSpPr>
          <p:sp>
            <p:nvSpPr>
              <p:cNvPr id="53" name="Rectangle 41">
                <a:extLst>
                  <a:ext uri="{FF2B5EF4-FFF2-40B4-BE49-F238E27FC236}">
                    <a16:creationId xmlns:a16="http://schemas.microsoft.com/office/drawing/2014/main" id="{0080A813-4084-48E6-B9CD-1D03851DBB14}"/>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4" name="Rectangle 42">
                <a:extLst>
                  <a:ext uri="{FF2B5EF4-FFF2-40B4-BE49-F238E27FC236}">
                    <a16:creationId xmlns:a16="http://schemas.microsoft.com/office/drawing/2014/main" id="{6CF6972F-7FC0-4F41-B8E6-7384C27CC34E}"/>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2" name="Rectangle 48">
              <a:extLst>
                <a:ext uri="{FF2B5EF4-FFF2-40B4-BE49-F238E27FC236}">
                  <a16:creationId xmlns:a16="http://schemas.microsoft.com/office/drawing/2014/main" id="{D148060D-D95C-4FC4-86CC-4B740A96EAEE}"/>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3" name="Rectangle 49">
              <a:extLst>
                <a:ext uri="{FF2B5EF4-FFF2-40B4-BE49-F238E27FC236}">
                  <a16:creationId xmlns:a16="http://schemas.microsoft.com/office/drawing/2014/main" id="{04C51528-DD05-40F9-AD71-787DA3D5D77C}"/>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4" name="Group 69">
              <a:extLst>
                <a:ext uri="{FF2B5EF4-FFF2-40B4-BE49-F238E27FC236}">
                  <a16:creationId xmlns:a16="http://schemas.microsoft.com/office/drawing/2014/main" id="{01A46CF4-5D88-407C-9C3C-D1C55364FD38}"/>
                </a:ext>
              </a:extLst>
            </p:cNvPr>
            <p:cNvGrpSpPr>
              <a:grpSpLocks/>
            </p:cNvGrpSpPr>
            <p:nvPr/>
          </p:nvGrpSpPr>
          <p:grpSpPr bwMode="auto">
            <a:xfrm>
              <a:off x="10885194" y="3355408"/>
              <a:ext cx="175721" cy="163488"/>
              <a:chOff x="3266" y="2016"/>
              <a:chExt cx="158" cy="147"/>
            </a:xfrm>
          </p:grpSpPr>
          <p:sp>
            <p:nvSpPr>
              <p:cNvPr id="51" name="Rectangle 70">
                <a:extLst>
                  <a:ext uri="{FF2B5EF4-FFF2-40B4-BE49-F238E27FC236}">
                    <a16:creationId xmlns:a16="http://schemas.microsoft.com/office/drawing/2014/main" id="{4A8DA7D7-271E-4AB5-8CE2-77CC4ED28265}"/>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2" name="Rectangle 71">
                <a:extLst>
                  <a:ext uri="{FF2B5EF4-FFF2-40B4-BE49-F238E27FC236}">
                    <a16:creationId xmlns:a16="http://schemas.microsoft.com/office/drawing/2014/main" id="{86FEDAB0-D5B2-46DB-AC16-B6C6EE36484D}"/>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5" name="Group 76">
              <a:extLst>
                <a:ext uri="{FF2B5EF4-FFF2-40B4-BE49-F238E27FC236}">
                  <a16:creationId xmlns:a16="http://schemas.microsoft.com/office/drawing/2014/main" id="{EF5E9FF2-481E-474D-90FE-448679483A41}"/>
                </a:ext>
              </a:extLst>
            </p:cNvPr>
            <p:cNvGrpSpPr>
              <a:grpSpLocks/>
            </p:cNvGrpSpPr>
            <p:nvPr/>
          </p:nvGrpSpPr>
          <p:grpSpPr bwMode="auto">
            <a:xfrm>
              <a:off x="9817520" y="3729093"/>
              <a:ext cx="224656" cy="216871"/>
              <a:chOff x="3542" y="2877"/>
              <a:chExt cx="202" cy="195"/>
            </a:xfrm>
          </p:grpSpPr>
          <p:sp>
            <p:nvSpPr>
              <p:cNvPr id="47" name="Rectangle 40">
                <a:extLst>
                  <a:ext uri="{FF2B5EF4-FFF2-40B4-BE49-F238E27FC236}">
                    <a16:creationId xmlns:a16="http://schemas.microsoft.com/office/drawing/2014/main" id="{1193A19D-C58C-421E-967E-48293CDB8095}"/>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8" name="Rectangle 72">
                <a:extLst>
                  <a:ext uri="{FF2B5EF4-FFF2-40B4-BE49-F238E27FC236}">
                    <a16:creationId xmlns:a16="http://schemas.microsoft.com/office/drawing/2014/main" id="{FD01E9C5-F0EB-404B-B93A-C79E5BE1BCDD}"/>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9" name="Oval 73">
                <a:extLst>
                  <a:ext uri="{FF2B5EF4-FFF2-40B4-BE49-F238E27FC236}">
                    <a16:creationId xmlns:a16="http://schemas.microsoft.com/office/drawing/2014/main" id="{A8B20189-FEA0-48B6-A9AD-69526480E9B2}"/>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0" name="Oval 74">
                <a:extLst>
                  <a:ext uri="{FF2B5EF4-FFF2-40B4-BE49-F238E27FC236}">
                    <a16:creationId xmlns:a16="http://schemas.microsoft.com/office/drawing/2014/main" id="{20A25450-6A2F-4D52-B2D6-1B5CF13C16DE}"/>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6" name="Group 79">
              <a:extLst>
                <a:ext uri="{FF2B5EF4-FFF2-40B4-BE49-F238E27FC236}">
                  <a16:creationId xmlns:a16="http://schemas.microsoft.com/office/drawing/2014/main" id="{35A301BF-1351-4FC5-8743-F7A2AC6C24A3}"/>
                </a:ext>
              </a:extLst>
            </p:cNvPr>
            <p:cNvGrpSpPr>
              <a:grpSpLocks/>
            </p:cNvGrpSpPr>
            <p:nvPr/>
          </p:nvGrpSpPr>
          <p:grpSpPr bwMode="auto">
            <a:xfrm>
              <a:off x="10191206" y="2341117"/>
              <a:ext cx="224656" cy="216871"/>
              <a:chOff x="3542" y="2877"/>
              <a:chExt cx="202" cy="195"/>
            </a:xfrm>
          </p:grpSpPr>
          <p:sp>
            <p:nvSpPr>
              <p:cNvPr id="43" name="Rectangle 80">
                <a:extLst>
                  <a:ext uri="{FF2B5EF4-FFF2-40B4-BE49-F238E27FC236}">
                    <a16:creationId xmlns:a16="http://schemas.microsoft.com/office/drawing/2014/main" id="{59451615-6FBB-4249-8F2B-7A0D8A8486DD}"/>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4" name="Rectangle 81">
                <a:extLst>
                  <a:ext uri="{FF2B5EF4-FFF2-40B4-BE49-F238E27FC236}">
                    <a16:creationId xmlns:a16="http://schemas.microsoft.com/office/drawing/2014/main" id="{DCF951AB-AC68-4E19-9E19-00F3D8D75C0E}"/>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5" name="Oval 82">
                <a:extLst>
                  <a:ext uri="{FF2B5EF4-FFF2-40B4-BE49-F238E27FC236}">
                    <a16:creationId xmlns:a16="http://schemas.microsoft.com/office/drawing/2014/main" id="{0224F46D-2D2E-4F8B-9FCF-A6AFC07FD912}"/>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6" name="Oval 83">
                <a:extLst>
                  <a:ext uri="{FF2B5EF4-FFF2-40B4-BE49-F238E27FC236}">
                    <a16:creationId xmlns:a16="http://schemas.microsoft.com/office/drawing/2014/main" id="{CB7B07F7-9DB6-4C7D-87DC-17EE1B36D2AC}"/>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7" name="Group 84">
              <a:extLst>
                <a:ext uri="{FF2B5EF4-FFF2-40B4-BE49-F238E27FC236}">
                  <a16:creationId xmlns:a16="http://schemas.microsoft.com/office/drawing/2014/main" id="{66ABEBAA-CAFD-4F18-A776-A5207DB09848}"/>
                </a:ext>
              </a:extLst>
            </p:cNvPr>
            <p:cNvGrpSpPr>
              <a:grpSpLocks/>
            </p:cNvGrpSpPr>
            <p:nvPr/>
          </p:nvGrpSpPr>
          <p:grpSpPr bwMode="auto">
            <a:xfrm>
              <a:off x="10511508" y="3889245"/>
              <a:ext cx="224656" cy="216871"/>
              <a:chOff x="3542" y="2877"/>
              <a:chExt cx="202" cy="195"/>
            </a:xfrm>
          </p:grpSpPr>
          <p:sp>
            <p:nvSpPr>
              <p:cNvPr id="39" name="Rectangle 85">
                <a:extLst>
                  <a:ext uri="{FF2B5EF4-FFF2-40B4-BE49-F238E27FC236}">
                    <a16:creationId xmlns:a16="http://schemas.microsoft.com/office/drawing/2014/main" id="{48B66C60-DC51-43B9-944F-4E3BAC3B7F45}"/>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0" name="Rectangle 86">
                <a:extLst>
                  <a:ext uri="{FF2B5EF4-FFF2-40B4-BE49-F238E27FC236}">
                    <a16:creationId xmlns:a16="http://schemas.microsoft.com/office/drawing/2014/main" id="{79EA3D9D-4651-46AD-8702-69680B20ED25}"/>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1" name="Oval 87">
                <a:extLst>
                  <a:ext uri="{FF2B5EF4-FFF2-40B4-BE49-F238E27FC236}">
                    <a16:creationId xmlns:a16="http://schemas.microsoft.com/office/drawing/2014/main" id="{19E80FF7-86CC-4B98-8961-DA3EF7139B8C}"/>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2" name="Oval 88">
                <a:extLst>
                  <a:ext uri="{FF2B5EF4-FFF2-40B4-BE49-F238E27FC236}">
                    <a16:creationId xmlns:a16="http://schemas.microsoft.com/office/drawing/2014/main" id="{7CF56CF8-AE76-40F9-A1B7-7AE72C584841}"/>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38" name="Straight Connector 37">
              <a:extLst>
                <a:ext uri="{FF2B5EF4-FFF2-40B4-BE49-F238E27FC236}">
                  <a16:creationId xmlns:a16="http://schemas.microsoft.com/office/drawing/2014/main" id="{65FA8F3B-92DC-4F19-AE49-1AB8DC782FD0}"/>
                </a:ext>
              </a:extLst>
            </p:cNvPr>
            <p:cNvCxnSpPr>
              <a:stCxn id="10" idx="5"/>
              <a:endCxn id="13"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309936301"/>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5EDAEF-B14A-4F89-93F6-900346F505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d1bf5a-5624-430e-ba28-4c7f967a2bc8"/>
    <ds:schemaRef ds:uri="a340aef7-832b-40a8-b4ba-ce4d8dbdbf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3.xml><?xml version="1.0" encoding="utf-8"?>
<ds:datastoreItem xmlns:ds="http://schemas.openxmlformats.org/officeDocument/2006/customXml" ds:itemID="{C4C5424E-11EC-453A-9C9B-9573452133F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7046</TotalTime>
  <Words>5822</Words>
  <Application>Microsoft Office PowerPoint</Application>
  <PresentationFormat>Widescreen</PresentationFormat>
  <Paragraphs>381</Paragraphs>
  <Slides>27</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Classical Planning: Material Overview</vt:lpstr>
      <vt:lpstr>So Far...</vt:lpstr>
      <vt:lpstr>Propositions in Blocksworld</vt:lpstr>
      <vt:lpstr>Propositions in Blocksworld</vt:lpstr>
      <vt:lpstr>Propositions in Blocksworld</vt:lpstr>
      <vt:lpstr>The Perils of Expressivity</vt:lpstr>
      <vt:lpstr>Invariants</vt:lpstr>
      <vt:lpstr>Finding Invariants</vt:lpstr>
      <vt:lpstr>Mutual Exclusion</vt:lpstr>
      <vt:lpstr>Mutual Exclusive: Example</vt:lpstr>
      <vt:lpstr>Mutual Exclusive: Example</vt:lpstr>
      <vt:lpstr>Finite-Domain State Variables</vt:lpstr>
      <vt:lpstr>Finite-Domain State Variables</vt:lpstr>
      <vt:lpstr>Blocksworld using Finite-Domain Representation</vt:lpstr>
      <vt:lpstr>Blocksworld using Finite-Domain Representation</vt:lpstr>
      <vt:lpstr>Blocksworld using Finite-Domain Representation</vt:lpstr>
      <vt:lpstr>Finite-Domain Formula</vt:lpstr>
      <vt:lpstr>Planning as Satisfiability (SAS+)</vt:lpstr>
      <vt:lpstr>SAS+ More Formally</vt:lpstr>
      <vt:lpstr>Operators (Actions)</vt:lpstr>
      <vt:lpstr>Domain Transition Graphs (DTGs)</vt:lpstr>
      <vt:lpstr>Interesting DTGs</vt:lpstr>
      <vt:lpstr>Interesting DTGs</vt:lpstr>
      <vt:lpstr>Interesting DTGs</vt:lpstr>
      <vt:lpstr>Summary</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Alessandro Amantini</cp:lastModifiedBy>
  <cp:revision>21</cp:revision>
  <dcterms:created xsi:type="dcterms:W3CDTF">2018-09-21T08:50:04Z</dcterms:created>
  <dcterms:modified xsi:type="dcterms:W3CDTF">2020-10-25T16:38:20Z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