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6"/>
  </p:notesMasterIdLst>
  <p:sldIdLst>
    <p:sldId id="417" r:id="rId6"/>
    <p:sldId id="413" r:id="rId7"/>
    <p:sldId id="421" r:id="rId8"/>
    <p:sldId id="422" r:id="rId9"/>
    <p:sldId id="425" r:id="rId10"/>
    <p:sldId id="423" r:id="rId11"/>
    <p:sldId id="426" r:id="rId12"/>
    <p:sldId id="431" r:id="rId13"/>
    <p:sldId id="435" r:id="rId14"/>
    <p:sldId id="433" r:id="rId15"/>
    <p:sldId id="434" r:id="rId16"/>
    <p:sldId id="436" r:id="rId17"/>
    <p:sldId id="443" r:id="rId18"/>
    <p:sldId id="437" r:id="rId19"/>
    <p:sldId id="439" r:id="rId20"/>
    <p:sldId id="440" r:id="rId21"/>
    <p:sldId id="441" r:id="rId22"/>
    <p:sldId id="442" r:id="rId23"/>
    <p:sldId id="444" r:id="rId24"/>
    <p:sldId id="4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6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3A7DE-23B2-48FB-9979-199065FA9BBE}" v="1397" dt="2020-09-29T13:45:04.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95220" autoAdjust="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4ED3A7DE-23B2-48FB-9979-199065FA9BBE}"/>
    <pc:docChg chg="undo redo custSel addSld delSld modSld sldOrd">
      <pc:chgData name="Thomas" userId="efe85f2b-33f2-43f1-b114-9958ed12044a" providerId="ADAL" clId="{4ED3A7DE-23B2-48FB-9979-199065FA9BBE}" dt="2020-09-29T14:17:37.643" v="34074" actId="20577"/>
      <pc:docMkLst>
        <pc:docMk/>
      </pc:docMkLst>
      <pc:sldChg chg="del">
        <pc:chgData name="Thomas" userId="efe85f2b-33f2-43f1-b114-9958ed12044a" providerId="ADAL" clId="{4ED3A7DE-23B2-48FB-9979-199065FA9BBE}" dt="2020-09-22T07:25:02.591" v="20" actId="47"/>
        <pc:sldMkLst>
          <pc:docMk/>
          <pc:sldMk cId="0" sldId="365"/>
        </pc:sldMkLst>
      </pc:sldChg>
      <pc:sldChg chg="del">
        <pc:chgData name="Thomas" userId="efe85f2b-33f2-43f1-b114-9958ed12044a" providerId="ADAL" clId="{4ED3A7DE-23B2-48FB-9979-199065FA9BBE}" dt="2020-09-22T07:25:02.591" v="20" actId="47"/>
        <pc:sldMkLst>
          <pc:docMk/>
          <pc:sldMk cId="0" sldId="371"/>
        </pc:sldMkLst>
      </pc:sldChg>
      <pc:sldChg chg="del">
        <pc:chgData name="Thomas" userId="efe85f2b-33f2-43f1-b114-9958ed12044a" providerId="ADAL" clId="{4ED3A7DE-23B2-48FB-9979-199065FA9BBE}" dt="2020-09-22T07:25:02.591" v="20" actId="47"/>
        <pc:sldMkLst>
          <pc:docMk/>
          <pc:sldMk cId="0" sldId="372"/>
        </pc:sldMkLst>
      </pc:sldChg>
      <pc:sldChg chg="del">
        <pc:chgData name="Thomas" userId="efe85f2b-33f2-43f1-b114-9958ed12044a" providerId="ADAL" clId="{4ED3A7DE-23B2-48FB-9979-199065FA9BBE}" dt="2020-09-22T07:25:02.591" v="20" actId="47"/>
        <pc:sldMkLst>
          <pc:docMk/>
          <pc:sldMk cId="0" sldId="374"/>
        </pc:sldMkLst>
      </pc:sldChg>
      <pc:sldChg chg="del">
        <pc:chgData name="Thomas" userId="efe85f2b-33f2-43f1-b114-9958ed12044a" providerId="ADAL" clId="{4ED3A7DE-23B2-48FB-9979-199065FA9BBE}" dt="2020-09-22T07:25:02.591" v="20" actId="47"/>
        <pc:sldMkLst>
          <pc:docMk/>
          <pc:sldMk cId="0" sldId="375"/>
        </pc:sldMkLst>
      </pc:sldChg>
      <pc:sldChg chg="del">
        <pc:chgData name="Thomas" userId="efe85f2b-33f2-43f1-b114-9958ed12044a" providerId="ADAL" clId="{4ED3A7DE-23B2-48FB-9979-199065FA9BBE}" dt="2020-09-22T07:25:02.591" v="20" actId="47"/>
        <pc:sldMkLst>
          <pc:docMk/>
          <pc:sldMk cId="0" sldId="376"/>
        </pc:sldMkLst>
      </pc:sldChg>
      <pc:sldChg chg="del">
        <pc:chgData name="Thomas" userId="efe85f2b-33f2-43f1-b114-9958ed12044a" providerId="ADAL" clId="{4ED3A7DE-23B2-48FB-9979-199065FA9BBE}" dt="2020-09-22T07:25:02.591" v="20" actId="47"/>
        <pc:sldMkLst>
          <pc:docMk/>
          <pc:sldMk cId="0" sldId="377"/>
        </pc:sldMkLst>
      </pc:sldChg>
      <pc:sldChg chg="del">
        <pc:chgData name="Thomas" userId="efe85f2b-33f2-43f1-b114-9958ed12044a" providerId="ADAL" clId="{4ED3A7DE-23B2-48FB-9979-199065FA9BBE}" dt="2020-09-22T07:25:02.591" v="20" actId="47"/>
        <pc:sldMkLst>
          <pc:docMk/>
          <pc:sldMk cId="0" sldId="378"/>
        </pc:sldMkLst>
      </pc:sldChg>
      <pc:sldChg chg="del">
        <pc:chgData name="Thomas" userId="efe85f2b-33f2-43f1-b114-9958ed12044a" providerId="ADAL" clId="{4ED3A7DE-23B2-48FB-9979-199065FA9BBE}" dt="2020-09-22T07:25:02.591" v="20" actId="47"/>
        <pc:sldMkLst>
          <pc:docMk/>
          <pc:sldMk cId="0" sldId="379"/>
        </pc:sldMkLst>
      </pc:sldChg>
      <pc:sldChg chg="del">
        <pc:chgData name="Thomas" userId="efe85f2b-33f2-43f1-b114-9958ed12044a" providerId="ADAL" clId="{4ED3A7DE-23B2-48FB-9979-199065FA9BBE}" dt="2020-09-22T07:25:02.591" v="20" actId="47"/>
        <pc:sldMkLst>
          <pc:docMk/>
          <pc:sldMk cId="0" sldId="381"/>
        </pc:sldMkLst>
      </pc:sldChg>
      <pc:sldChg chg="del">
        <pc:chgData name="Thomas" userId="efe85f2b-33f2-43f1-b114-9958ed12044a" providerId="ADAL" clId="{4ED3A7DE-23B2-48FB-9979-199065FA9BBE}" dt="2020-09-22T07:25:02.591" v="20" actId="47"/>
        <pc:sldMkLst>
          <pc:docMk/>
          <pc:sldMk cId="0" sldId="382"/>
        </pc:sldMkLst>
      </pc:sldChg>
      <pc:sldChg chg="del">
        <pc:chgData name="Thomas" userId="efe85f2b-33f2-43f1-b114-9958ed12044a" providerId="ADAL" clId="{4ED3A7DE-23B2-48FB-9979-199065FA9BBE}" dt="2020-09-22T07:25:02.591" v="20" actId="47"/>
        <pc:sldMkLst>
          <pc:docMk/>
          <pc:sldMk cId="0" sldId="384"/>
        </pc:sldMkLst>
      </pc:sldChg>
      <pc:sldChg chg="del">
        <pc:chgData name="Thomas" userId="efe85f2b-33f2-43f1-b114-9958ed12044a" providerId="ADAL" clId="{4ED3A7DE-23B2-48FB-9979-199065FA9BBE}" dt="2020-09-22T07:25:02.591" v="20" actId="47"/>
        <pc:sldMkLst>
          <pc:docMk/>
          <pc:sldMk cId="0" sldId="385"/>
        </pc:sldMkLst>
      </pc:sldChg>
      <pc:sldChg chg="del">
        <pc:chgData name="Thomas" userId="efe85f2b-33f2-43f1-b114-9958ed12044a" providerId="ADAL" clId="{4ED3A7DE-23B2-48FB-9979-199065FA9BBE}" dt="2020-09-22T07:25:02.591" v="20" actId="47"/>
        <pc:sldMkLst>
          <pc:docMk/>
          <pc:sldMk cId="0" sldId="386"/>
        </pc:sldMkLst>
      </pc:sldChg>
      <pc:sldChg chg="del">
        <pc:chgData name="Thomas" userId="efe85f2b-33f2-43f1-b114-9958ed12044a" providerId="ADAL" clId="{4ED3A7DE-23B2-48FB-9979-199065FA9BBE}" dt="2020-09-22T07:25:02.591" v="20" actId="47"/>
        <pc:sldMkLst>
          <pc:docMk/>
          <pc:sldMk cId="0" sldId="387"/>
        </pc:sldMkLst>
      </pc:sldChg>
      <pc:sldChg chg="modSp del mod">
        <pc:chgData name="Thomas" userId="efe85f2b-33f2-43f1-b114-9958ed12044a" providerId="ADAL" clId="{4ED3A7DE-23B2-48FB-9979-199065FA9BBE}" dt="2020-09-23T06:57:13.494" v="426" actId="47"/>
        <pc:sldMkLst>
          <pc:docMk/>
          <pc:sldMk cId="0" sldId="391"/>
        </pc:sldMkLst>
        <pc:spChg chg="mod">
          <ac:chgData name="Thomas" userId="efe85f2b-33f2-43f1-b114-9958ed12044a" providerId="ADAL" clId="{4ED3A7DE-23B2-48FB-9979-199065FA9BBE}" dt="2020-09-23T06:52:00.124" v="55" actId="20577"/>
          <ac:spMkLst>
            <pc:docMk/>
            <pc:sldMk cId="0" sldId="391"/>
            <ac:spMk id="4098" creationId="{C8E14933-E841-4FCD-A5B6-43714A4B422D}"/>
          </ac:spMkLst>
        </pc:spChg>
      </pc:sldChg>
      <pc:sldChg chg="del">
        <pc:chgData name="Thomas" userId="efe85f2b-33f2-43f1-b114-9958ed12044a" providerId="ADAL" clId="{4ED3A7DE-23B2-48FB-9979-199065FA9BBE}" dt="2020-09-22T07:25:02.591" v="20" actId="47"/>
        <pc:sldMkLst>
          <pc:docMk/>
          <pc:sldMk cId="0" sldId="392"/>
        </pc:sldMkLst>
      </pc:sldChg>
      <pc:sldChg chg="modSp add mod modNotesTx">
        <pc:chgData name="Thomas" userId="efe85f2b-33f2-43f1-b114-9958ed12044a" providerId="ADAL" clId="{4ED3A7DE-23B2-48FB-9979-199065FA9BBE}" dt="2020-09-23T09:04:47.061" v="4240" actId="20577"/>
        <pc:sldMkLst>
          <pc:docMk/>
          <pc:sldMk cId="3230563352" sldId="413"/>
        </pc:sldMkLst>
        <pc:spChg chg="mod">
          <ac:chgData name="Thomas" userId="efe85f2b-33f2-43f1-b114-9958ed12044a" providerId="ADAL" clId="{4ED3A7DE-23B2-48FB-9979-199065FA9BBE}" dt="2020-09-23T06:54:13.559" v="70" actId="20577"/>
          <ac:spMkLst>
            <pc:docMk/>
            <pc:sldMk cId="3230563352" sldId="413"/>
            <ac:spMk id="2" creationId="{18D17ABA-2AF2-40E7-AD4A-04E682DCB8B1}"/>
          </ac:spMkLst>
        </pc:spChg>
        <pc:spChg chg="mod">
          <ac:chgData name="Thomas" userId="efe85f2b-33f2-43f1-b114-9958ed12044a" providerId="ADAL" clId="{4ED3A7DE-23B2-48FB-9979-199065FA9BBE}" dt="2020-09-23T06:57:10.798" v="425" actId="20577"/>
          <ac:spMkLst>
            <pc:docMk/>
            <pc:sldMk cId="3230563352" sldId="413"/>
            <ac:spMk id="3" creationId="{15C7E9F3-C354-43DB-99CA-4A87D2286F22}"/>
          </ac:spMkLst>
        </pc:spChg>
        <pc:picChg chg="mod ord">
          <ac:chgData name="Thomas" userId="efe85f2b-33f2-43f1-b114-9958ed12044a" providerId="ADAL" clId="{4ED3A7DE-23B2-48FB-9979-199065FA9BBE}" dt="2020-09-23T06:54:47.378" v="177" actId="167"/>
          <ac:picMkLst>
            <pc:docMk/>
            <pc:sldMk cId="3230563352" sldId="413"/>
            <ac:picMk id="75" creationId="{5B9AF264-CE87-4571-A3C8-BB90B4018332}"/>
          </ac:picMkLst>
        </pc:picChg>
      </pc:sldChg>
      <pc:sldChg chg="modSp mod modNotesTx">
        <pc:chgData name="Thomas" userId="efe85f2b-33f2-43f1-b114-9958ed12044a" providerId="ADAL" clId="{4ED3A7DE-23B2-48FB-9979-199065FA9BBE}" dt="2020-09-29T13:46:02.717" v="30051" actId="20577"/>
        <pc:sldMkLst>
          <pc:docMk/>
          <pc:sldMk cId="3409162998" sldId="417"/>
        </pc:sldMkLst>
        <pc:spChg chg="mod">
          <ac:chgData name="Thomas" userId="efe85f2b-33f2-43f1-b114-9958ed12044a" providerId="ADAL" clId="{4ED3A7DE-23B2-48FB-9979-199065FA9BBE}" dt="2020-09-29T13:46:02.717" v="30051" actId="20577"/>
          <ac:spMkLst>
            <pc:docMk/>
            <pc:sldMk cId="3409162998" sldId="417"/>
            <ac:spMk id="3" creationId="{F1282A90-CC7F-4E96-957F-F210CA3B5DEA}"/>
          </ac:spMkLst>
        </pc:spChg>
      </pc:sldChg>
      <pc:sldChg chg="del">
        <pc:chgData name="Thomas" userId="efe85f2b-33f2-43f1-b114-9958ed12044a" providerId="ADAL" clId="{4ED3A7DE-23B2-48FB-9979-199065FA9BBE}" dt="2020-09-22T07:25:06.956" v="24" actId="47"/>
        <pc:sldMkLst>
          <pc:docMk/>
          <pc:sldMk cId="1363769218" sldId="419"/>
        </pc:sldMkLst>
      </pc:sldChg>
      <pc:sldChg chg="modSp add mod ord modNotesTx">
        <pc:chgData name="Thomas" userId="efe85f2b-33f2-43f1-b114-9958ed12044a" providerId="ADAL" clId="{4ED3A7DE-23B2-48FB-9979-199065FA9BBE}" dt="2020-09-29T14:17:37.643" v="34074" actId="20577"/>
        <pc:sldMkLst>
          <pc:docMk/>
          <pc:sldMk cId="3150535735" sldId="420"/>
        </pc:sldMkLst>
        <pc:spChg chg="mod">
          <ac:chgData name="Thomas" userId="efe85f2b-33f2-43f1-b114-9958ed12044a" providerId="ADAL" clId="{4ED3A7DE-23B2-48FB-9979-199065FA9BBE}" dt="2020-09-29T13:46:10.092" v="30067" actId="20577"/>
          <ac:spMkLst>
            <pc:docMk/>
            <pc:sldMk cId="3150535735" sldId="420"/>
            <ac:spMk id="3" creationId="{F1282A90-CC7F-4E96-957F-F210CA3B5DEA}"/>
          </ac:spMkLst>
        </pc:spChg>
      </pc:sldChg>
      <pc:sldChg chg="addSp modSp new mod modNotesTx">
        <pc:chgData name="Thomas" userId="efe85f2b-33f2-43f1-b114-9958ed12044a" providerId="ADAL" clId="{4ED3A7DE-23B2-48FB-9979-199065FA9BBE}" dt="2020-09-29T13:41:03.316" v="29491" actId="20577"/>
        <pc:sldMkLst>
          <pc:docMk/>
          <pc:sldMk cId="3638106162" sldId="421"/>
        </pc:sldMkLst>
        <pc:spChg chg="mod">
          <ac:chgData name="Thomas" userId="efe85f2b-33f2-43f1-b114-9958ed12044a" providerId="ADAL" clId="{4ED3A7DE-23B2-48FB-9979-199065FA9BBE}" dt="2020-09-23T06:57:25.117" v="469" actId="20577"/>
          <ac:spMkLst>
            <pc:docMk/>
            <pc:sldMk cId="3638106162" sldId="421"/>
            <ac:spMk id="2" creationId="{AA594C7D-C152-4F46-A191-AE28BEABB8D3}"/>
          </ac:spMkLst>
        </pc:spChg>
        <pc:spChg chg="mod">
          <ac:chgData name="Thomas" userId="efe85f2b-33f2-43f1-b114-9958ed12044a" providerId="ADAL" clId="{4ED3A7DE-23B2-48FB-9979-199065FA9BBE}" dt="2020-09-29T13:41:03.316" v="29491" actId="20577"/>
          <ac:spMkLst>
            <pc:docMk/>
            <pc:sldMk cId="3638106162" sldId="421"/>
            <ac:spMk id="3" creationId="{271B6760-707B-44B4-BEDC-7EB4E8332285}"/>
          </ac:spMkLst>
        </pc:spChg>
        <pc:spChg chg="mod">
          <ac:chgData name="Thomas" userId="efe85f2b-33f2-43f1-b114-9958ed12044a" providerId="ADAL" clId="{4ED3A7DE-23B2-48FB-9979-199065FA9BBE}" dt="2020-09-23T06:59:14.224" v="682"/>
          <ac:spMkLst>
            <pc:docMk/>
            <pc:sldMk cId="3638106162" sldId="421"/>
            <ac:spMk id="5" creationId="{FEC03440-6C97-4433-930D-E2BE7B45589B}"/>
          </ac:spMkLst>
        </pc:spChg>
        <pc:spChg chg="mod">
          <ac:chgData name="Thomas" userId="efe85f2b-33f2-43f1-b114-9958ed12044a" providerId="ADAL" clId="{4ED3A7DE-23B2-48FB-9979-199065FA9BBE}" dt="2020-09-23T06:59:14.224" v="682"/>
          <ac:spMkLst>
            <pc:docMk/>
            <pc:sldMk cId="3638106162" sldId="421"/>
            <ac:spMk id="6" creationId="{868E8737-263B-4352-8548-3DAB35F438E0}"/>
          </ac:spMkLst>
        </pc:spChg>
        <pc:spChg chg="mod">
          <ac:chgData name="Thomas" userId="efe85f2b-33f2-43f1-b114-9958ed12044a" providerId="ADAL" clId="{4ED3A7DE-23B2-48FB-9979-199065FA9BBE}" dt="2020-09-23T06:59:14.224" v="682"/>
          <ac:spMkLst>
            <pc:docMk/>
            <pc:sldMk cId="3638106162" sldId="421"/>
            <ac:spMk id="7" creationId="{49963770-9EDF-4996-9C7D-C86A9350D265}"/>
          </ac:spMkLst>
        </pc:spChg>
        <pc:spChg chg="mod">
          <ac:chgData name="Thomas" userId="efe85f2b-33f2-43f1-b114-9958ed12044a" providerId="ADAL" clId="{4ED3A7DE-23B2-48FB-9979-199065FA9BBE}" dt="2020-09-23T06:59:14.224" v="682"/>
          <ac:spMkLst>
            <pc:docMk/>
            <pc:sldMk cId="3638106162" sldId="421"/>
            <ac:spMk id="8" creationId="{408BCE08-11C8-4D08-A22C-FCEEBE097BF1}"/>
          </ac:spMkLst>
        </pc:spChg>
        <pc:spChg chg="mod">
          <ac:chgData name="Thomas" userId="efe85f2b-33f2-43f1-b114-9958ed12044a" providerId="ADAL" clId="{4ED3A7DE-23B2-48FB-9979-199065FA9BBE}" dt="2020-09-23T06:59:14.224" v="682"/>
          <ac:spMkLst>
            <pc:docMk/>
            <pc:sldMk cId="3638106162" sldId="421"/>
            <ac:spMk id="9" creationId="{77FB3B5C-E05A-4985-8F98-587E1E9867CA}"/>
          </ac:spMkLst>
        </pc:spChg>
        <pc:spChg chg="mod">
          <ac:chgData name="Thomas" userId="efe85f2b-33f2-43f1-b114-9958ed12044a" providerId="ADAL" clId="{4ED3A7DE-23B2-48FB-9979-199065FA9BBE}" dt="2020-09-23T06:59:14.224" v="682"/>
          <ac:spMkLst>
            <pc:docMk/>
            <pc:sldMk cId="3638106162" sldId="421"/>
            <ac:spMk id="10" creationId="{CE98313F-898D-45DC-803C-65F2B52BD832}"/>
          </ac:spMkLst>
        </pc:spChg>
        <pc:spChg chg="mod">
          <ac:chgData name="Thomas" userId="efe85f2b-33f2-43f1-b114-9958ed12044a" providerId="ADAL" clId="{4ED3A7DE-23B2-48FB-9979-199065FA9BBE}" dt="2020-09-23T06:59:14.224" v="682"/>
          <ac:spMkLst>
            <pc:docMk/>
            <pc:sldMk cId="3638106162" sldId="421"/>
            <ac:spMk id="11" creationId="{9A469210-58C6-46D9-8BEF-01FF3C6F3859}"/>
          </ac:spMkLst>
        </pc:spChg>
        <pc:spChg chg="mod">
          <ac:chgData name="Thomas" userId="efe85f2b-33f2-43f1-b114-9958ed12044a" providerId="ADAL" clId="{4ED3A7DE-23B2-48FB-9979-199065FA9BBE}" dt="2020-09-23T06:59:14.224" v="682"/>
          <ac:spMkLst>
            <pc:docMk/>
            <pc:sldMk cId="3638106162" sldId="421"/>
            <ac:spMk id="12" creationId="{ED7C34B3-1B7F-4744-92E6-DDF677081984}"/>
          </ac:spMkLst>
        </pc:spChg>
        <pc:spChg chg="mod">
          <ac:chgData name="Thomas" userId="efe85f2b-33f2-43f1-b114-9958ed12044a" providerId="ADAL" clId="{4ED3A7DE-23B2-48FB-9979-199065FA9BBE}" dt="2020-09-23T06:59:14.224" v="682"/>
          <ac:spMkLst>
            <pc:docMk/>
            <pc:sldMk cId="3638106162" sldId="421"/>
            <ac:spMk id="13" creationId="{BFFC90CC-DFE8-438A-BCF0-DF4C67B384E6}"/>
          </ac:spMkLst>
        </pc:spChg>
        <pc:spChg chg="mod">
          <ac:chgData name="Thomas" userId="efe85f2b-33f2-43f1-b114-9958ed12044a" providerId="ADAL" clId="{4ED3A7DE-23B2-48FB-9979-199065FA9BBE}" dt="2020-09-23T06:59:14.224" v="682"/>
          <ac:spMkLst>
            <pc:docMk/>
            <pc:sldMk cId="3638106162" sldId="421"/>
            <ac:spMk id="14" creationId="{8CD40484-C5C1-4320-B1AD-2EE5E890D79E}"/>
          </ac:spMkLst>
        </pc:spChg>
        <pc:spChg chg="mod">
          <ac:chgData name="Thomas" userId="efe85f2b-33f2-43f1-b114-9958ed12044a" providerId="ADAL" clId="{4ED3A7DE-23B2-48FB-9979-199065FA9BBE}" dt="2020-09-23T06:59:14.224" v="682"/>
          <ac:spMkLst>
            <pc:docMk/>
            <pc:sldMk cId="3638106162" sldId="421"/>
            <ac:spMk id="15" creationId="{F4781435-E1BD-4C14-A8E2-20C808FBC55F}"/>
          </ac:spMkLst>
        </pc:spChg>
        <pc:spChg chg="mod">
          <ac:chgData name="Thomas" userId="efe85f2b-33f2-43f1-b114-9958ed12044a" providerId="ADAL" clId="{4ED3A7DE-23B2-48FB-9979-199065FA9BBE}" dt="2020-09-23T06:59:14.224" v="682"/>
          <ac:spMkLst>
            <pc:docMk/>
            <pc:sldMk cId="3638106162" sldId="421"/>
            <ac:spMk id="16" creationId="{2A09263E-539A-405A-B5E9-4EE646C6FABB}"/>
          </ac:spMkLst>
        </pc:spChg>
        <pc:spChg chg="mod">
          <ac:chgData name="Thomas" userId="efe85f2b-33f2-43f1-b114-9958ed12044a" providerId="ADAL" clId="{4ED3A7DE-23B2-48FB-9979-199065FA9BBE}" dt="2020-09-23T06:59:14.224" v="682"/>
          <ac:spMkLst>
            <pc:docMk/>
            <pc:sldMk cId="3638106162" sldId="421"/>
            <ac:spMk id="17" creationId="{AEECF78D-5E46-4E8D-A855-33B2E84C7664}"/>
          </ac:spMkLst>
        </pc:spChg>
        <pc:spChg chg="mod">
          <ac:chgData name="Thomas" userId="efe85f2b-33f2-43f1-b114-9958ed12044a" providerId="ADAL" clId="{4ED3A7DE-23B2-48FB-9979-199065FA9BBE}" dt="2020-09-23T06:59:14.224" v="682"/>
          <ac:spMkLst>
            <pc:docMk/>
            <pc:sldMk cId="3638106162" sldId="421"/>
            <ac:spMk id="18" creationId="{FE11E810-363D-4A23-B037-77F2E4D7CE6F}"/>
          </ac:spMkLst>
        </pc:spChg>
        <pc:spChg chg="mod">
          <ac:chgData name="Thomas" userId="efe85f2b-33f2-43f1-b114-9958ed12044a" providerId="ADAL" clId="{4ED3A7DE-23B2-48FB-9979-199065FA9BBE}" dt="2020-09-23T06:59:14.224" v="682"/>
          <ac:spMkLst>
            <pc:docMk/>
            <pc:sldMk cId="3638106162" sldId="421"/>
            <ac:spMk id="19" creationId="{40EE93D2-D6A2-4955-BADA-5609EC42AEB5}"/>
          </ac:spMkLst>
        </pc:spChg>
        <pc:spChg chg="mod">
          <ac:chgData name="Thomas" userId="efe85f2b-33f2-43f1-b114-9958ed12044a" providerId="ADAL" clId="{4ED3A7DE-23B2-48FB-9979-199065FA9BBE}" dt="2020-09-23T06:59:14.224" v="682"/>
          <ac:spMkLst>
            <pc:docMk/>
            <pc:sldMk cId="3638106162" sldId="421"/>
            <ac:spMk id="20" creationId="{26BE5A27-3931-4F4B-A6CE-ED3237A2961A}"/>
          </ac:spMkLst>
        </pc:spChg>
        <pc:spChg chg="mod">
          <ac:chgData name="Thomas" userId="efe85f2b-33f2-43f1-b114-9958ed12044a" providerId="ADAL" clId="{4ED3A7DE-23B2-48FB-9979-199065FA9BBE}" dt="2020-09-23T06:59:14.224" v="682"/>
          <ac:spMkLst>
            <pc:docMk/>
            <pc:sldMk cId="3638106162" sldId="421"/>
            <ac:spMk id="21" creationId="{7D26DB64-9FB9-49DF-81C8-2D5CFAB436EB}"/>
          </ac:spMkLst>
        </pc:spChg>
        <pc:spChg chg="mod">
          <ac:chgData name="Thomas" userId="efe85f2b-33f2-43f1-b114-9958ed12044a" providerId="ADAL" clId="{4ED3A7DE-23B2-48FB-9979-199065FA9BBE}" dt="2020-09-23T06:59:14.224" v="682"/>
          <ac:spMkLst>
            <pc:docMk/>
            <pc:sldMk cId="3638106162" sldId="421"/>
            <ac:spMk id="22" creationId="{4EB37E9C-27FE-4CA3-A952-C5A9F6C42DE5}"/>
          </ac:spMkLst>
        </pc:spChg>
        <pc:spChg chg="mod">
          <ac:chgData name="Thomas" userId="efe85f2b-33f2-43f1-b114-9958ed12044a" providerId="ADAL" clId="{4ED3A7DE-23B2-48FB-9979-199065FA9BBE}" dt="2020-09-23T06:59:14.224" v="682"/>
          <ac:spMkLst>
            <pc:docMk/>
            <pc:sldMk cId="3638106162" sldId="421"/>
            <ac:spMk id="23" creationId="{33E3B23E-8F7C-4FDA-B596-BDC62E317DA8}"/>
          </ac:spMkLst>
        </pc:spChg>
        <pc:spChg chg="mod">
          <ac:chgData name="Thomas" userId="efe85f2b-33f2-43f1-b114-9958ed12044a" providerId="ADAL" clId="{4ED3A7DE-23B2-48FB-9979-199065FA9BBE}" dt="2020-09-23T06:59:14.224" v="682"/>
          <ac:spMkLst>
            <pc:docMk/>
            <pc:sldMk cId="3638106162" sldId="421"/>
            <ac:spMk id="24" creationId="{0F66C4B3-2EE9-4442-942D-D6F935B3559D}"/>
          </ac:spMkLst>
        </pc:spChg>
        <pc:spChg chg="mod">
          <ac:chgData name="Thomas" userId="efe85f2b-33f2-43f1-b114-9958ed12044a" providerId="ADAL" clId="{4ED3A7DE-23B2-48FB-9979-199065FA9BBE}" dt="2020-09-23T06:59:14.224" v="682"/>
          <ac:spMkLst>
            <pc:docMk/>
            <pc:sldMk cId="3638106162" sldId="421"/>
            <ac:spMk id="25" creationId="{49109128-A9A6-44B8-B907-6B7BFD992457}"/>
          </ac:spMkLst>
        </pc:spChg>
        <pc:spChg chg="mod">
          <ac:chgData name="Thomas" userId="efe85f2b-33f2-43f1-b114-9958ed12044a" providerId="ADAL" clId="{4ED3A7DE-23B2-48FB-9979-199065FA9BBE}" dt="2020-09-23T06:59:14.224" v="682"/>
          <ac:spMkLst>
            <pc:docMk/>
            <pc:sldMk cId="3638106162" sldId="421"/>
            <ac:spMk id="26" creationId="{2BB7B1B2-8F9D-403A-B717-EDD9FD204503}"/>
          </ac:spMkLst>
        </pc:spChg>
        <pc:spChg chg="mod">
          <ac:chgData name="Thomas" userId="efe85f2b-33f2-43f1-b114-9958ed12044a" providerId="ADAL" clId="{4ED3A7DE-23B2-48FB-9979-199065FA9BBE}" dt="2020-09-23T06:59:14.224" v="682"/>
          <ac:spMkLst>
            <pc:docMk/>
            <pc:sldMk cId="3638106162" sldId="421"/>
            <ac:spMk id="27" creationId="{E4645E2F-FB3E-405B-A99F-9F59A7EF3F29}"/>
          </ac:spMkLst>
        </pc:spChg>
        <pc:spChg chg="mod">
          <ac:chgData name="Thomas" userId="efe85f2b-33f2-43f1-b114-9958ed12044a" providerId="ADAL" clId="{4ED3A7DE-23B2-48FB-9979-199065FA9BBE}" dt="2020-09-23T06:59:14.224" v="682"/>
          <ac:spMkLst>
            <pc:docMk/>
            <pc:sldMk cId="3638106162" sldId="421"/>
            <ac:spMk id="28" creationId="{12B2F9AB-C3CE-4231-8ADA-231A6938DFAB}"/>
          </ac:spMkLst>
        </pc:spChg>
        <pc:spChg chg="mod">
          <ac:chgData name="Thomas" userId="efe85f2b-33f2-43f1-b114-9958ed12044a" providerId="ADAL" clId="{4ED3A7DE-23B2-48FB-9979-199065FA9BBE}" dt="2020-09-23T06:59:14.224" v="682"/>
          <ac:spMkLst>
            <pc:docMk/>
            <pc:sldMk cId="3638106162" sldId="421"/>
            <ac:spMk id="29" creationId="{826411E1-38F2-41B8-B138-43B76122B67D}"/>
          </ac:spMkLst>
        </pc:spChg>
        <pc:spChg chg="mod">
          <ac:chgData name="Thomas" userId="efe85f2b-33f2-43f1-b114-9958ed12044a" providerId="ADAL" clId="{4ED3A7DE-23B2-48FB-9979-199065FA9BBE}" dt="2020-09-23T06:59:14.224" v="682"/>
          <ac:spMkLst>
            <pc:docMk/>
            <pc:sldMk cId="3638106162" sldId="421"/>
            <ac:spMk id="31" creationId="{1314BD71-03B4-4414-984B-0C305D6AB957}"/>
          </ac:spMkLst>
        </pc:spChg>
        <pc:spChg chg="mod">
          <ac:chgData name="Thomas" userId="efe85f2b-33f2-43f1-b114-9958ed12044a" providerId="ADAL" clId="{4ED3A7DE-23B2-48FB-9979-199065FA9BBE}" dt="2020-09-23T06:59:14.224" v="682"/>
          <ac:spMkLst>
            <pc:docMk/>
            <pc:sldMk cId="3638106162" sldId="421"/>
            <ac:spMk id="32" creationId="{A3E247DF-134E-4A97-BC7D-0403BC90F738}"/>
          </ac:spMkLst>
        </pc:spChg>
        <pc:spChg chg="mod">
          <ac:chgData name="Thomas" userId="efe85f2b-33f2-43f1-b114-9958ed12044a" providerId="ADAL" clId="{4ED3A7DE-23B2-48FB-9979-199065FA9BBE}" dt="2020-09-23T06:59:14.224" v="682"/>
          <ac:spMkLst>
            <pc:docMk/>
            <pc:sldMk cId="3638106162" sldId="421"/>
            <ac:spMk id="38" creationId="{B1C4519A-E765-4D52-A976-75A4C3C9413D}"/>
          </ac:spMkLst>
        </pc:spChg>
        <pc:spChg chg="mod">
          <ac:chgData name="Thomas" userId="efe85f2b-33f2-43f1-b114-9958ed12044a" providerId="ADAL" clId="{4ED3A7DE-23B2-48FB-9979-199065FA9BBE}" dt="2020-09-23T06:59:14.224" v="682"/>
          <ac:spMkLst>
            <pc:docMk/>
            <pc:sldMk cId="3638106162" sldId="421"/>
            <ac:spMk id="39" creationId="{372D48D6-26CF-46E7-8E11-29778E383EB8}"/>
          </ac:spMkLst>
        </pc:spChg>
        <pc:spChg chg="mod">
          <ac:chgData name="Thomas" userId="efe85f2b-33f2-43f1-b114-9958ed12044a" providerId="ADAL" clId="{4ED3A7DE-23B2-48FB-9979-199065FA9BBE}" dt="2020-09-23T06:59:14.224" v="682"/>
          <ac:spMkLst>
            <pc:docMk/>
            <pc:sldMk cId="3638106162" sldId="421"/>
            <ac:spMk id="40" creationId="{1400EFEF-353A-47F5-A10A-ABC67A2D51CD}"/>
          </ac:spMkLst>
        </pc:spChg>
        <pc:spChg chg="mod">
          <ac:chgData name="Thomas" userId="efe85f2b-33f2-43f1-b114-9958ed12044a" providerId="ADAL" clId="{4ED3A7DE-23B2-48FB-9979-199065FA9BBE}" dt="2020-09-23T06:59:14.224" v="682"/>
          <ac:spMkLst>
            <pc:docMk/>
            <pc:sldMk cId="3638106162" sldId="421"/>
            <ac:spMk id="41" creationId="{36103AD4-F0B9-4038-A4FC-9FA490582916}"/>
          </ac:spMkLst>
        </pc:spChg>
        <pc:spChg chg="mod">
          <ac:chgData name="Thomas" userId="efe85f2b-33f2-43f1-b114-9958ed12044a" providerId="ADAL" clId="{4ED3A7DE-23B2-48FB-9979-199065FA9BBE}" dt="2020-09-23T06:59:14.224" v="682"/>
          <ac:spMkLst>
            <pc:docMk/>
            <pc:sldMk cId="3638106162" sldId="421"/>
            <ac:spMk id="42" creationId="{F9470877-4F18-4218-8CBA-55A72EC5A72D}"/>
          </ac:spMkLst>
        </pc:spChg>
        <pc:spChg chg="mod">
          <ac:chgData name="Thomas" userId="efe85f2b-33f2-43f1-b114-9958ed12044a" providerId="ADAL" clId="{4ED3A7DE-23B2-48FB-9979-199065FA9BBE}" dt="2020-09-23T06:59:14.224" v="682"/>
          <ac:spMkLst>
            <pc:docMk/>
            <pc:sldMk cId="3638106162" sldId="421"/>
            <ac:spMk id="43" creationId="{A91576ED-5538-4210-B3DD-6BE80680EFAA}"/>
          </ac:spMkLst>
        </pc:spChg>
        <pc:spChg chg="mod">
          <ac:chgData name="Thomas" userId="efe85f2b-33f2-43f1-b114-9958ed12044a" providerId="ADAL" clId="{4ED3A7DE-23B2-48FB-9979-199065FA9BBE}" dt="2020-09-23T06:59:14.224" v="682"/>
          <ac:spMkLst>
            <pc:docMk/>
            <pc:sldMk cId="3638106162" sldId="421"/>
            <ac:spMk id="44" creationId="{7617F9D5-153A-4B9F-854C-08EE385BAED4}"/>
          </ac:spMkLst>
        </pc:spChg>
        <pc:spChg chg="mod">
          <ac:chgData name="Thomas" userId="efe85f2b-33f2-43f1-b114-9958ed12044a" providerId="ADAL" clId="{4ED3A7DE-23B2-48FB-9979-199065FA9BBE}" dt="2020-09-23T06:59:14.224" v="682"/>
          <ac:spMkLst>
            <pc:docMk/>
            <pc:sldMk cId="3638106162" sldId="421"/>
            <ac:spMk id="45" creationId="{8CC46957-A7F2-425B-BD2E-5209C85D3CF7}"/>
          </ac:spMkLst>
        </pc:spChg>
        <pc:spChg chg="mod">
          <ac:chgData name="Thomas" userId="efe85f2b-33f2-43f1-b114-9958ed12044a" providerId="ADAL" clId="{4ED3A7DE-23B2-48FB-9979-199065FA9BBE}" dt="2020-09-23T06:59:14.224" v="682"/>
          <ac:spMkLst>
            <pc:docMk/>
            <pc:sldMk cId="3638106162" sldId="421"/>
            <ac:spMk id="46" creationId="{8B5194E5-EE9D-4B82-8752-84AB643CC36E}"/>
          </ac:spMkLst>
        </pc:spChg>
        <pc:spChg chg="mod">
          <ac:chgData name="Thomas" userId="efe85f2b-33f2-43f1-b114-9958ed12044a" providerId="ADAL" clId="{4ED3A7DE-23B2-48FB-9979-199065FA9BBE}" dt="2020-09-23T06:59:14.224" v="682"/>
          <ac:spMkLst>
            <pc:docMk/>
            <pc:sldMk cId="3638106162" sldId="421"/>
            <ac:spMk id="47" creationId="{71F6FABA-215A-4BA5-A2C8-FC0F4561AF25}"/>
          </ac:spMkLst>
        </pc:spChg>
        <pc:spChg chg="mod">
          <ac:chgData name="Thomas" userId="efe85f2b-33f2-43f1-b114-9958ed12044a" providerId="ADAL" clId="{4ED3A7DE-23B2-48FB-9979-199065FA9BBE}" dt="2020-09-23T06:59:14.224" v="682"/>
          <ac:spMkLst>
            <pc:docMk/>
            <pc:sldMk cId="3638106162" sldId="421"/>
            <ac:spMk id="48" creationId="{5E7B2B63-460B-4212-93CE-FDBD92D8BF67}"/>
          </ac:spMkLst>
        </pc:spChg>
        <pc:spChg chg="mod">
          <ac:chgData name="Thomas" userId="efe85f2b-33f2-43f1-b114-9958ed12044a" providerId="ADAL" clId="{4ED3A7DE-23B2-48FB-9979-199065FA9BBE}" dt="2020-09-23T06:59:14.224" v="682"/>
          <ac:spMkLst>
            <pc:docMk/>
            <pc:sldMk cId="3638106162" sldId="421"/>
            <ac:spMk id="49" creationId="{6E7BE467-E124-4147-BC48-647B13EFE730}"/>
          </ac:spMkLst>
        </pc:spChg>
        <pc:spChg chg="mod">
          <ac:chgData name="Thomas" userId="efe85f2b-33f2-43f1-b114-9958ed12044a" providerId="ADAL" clId="{4ED3A7DE-23B2-48FB-9979-199065FA9BBE}" dt="2020-09-23T06:59:14.224" v="682"/>
          <ac:spMkLst>
            <pc:docMk/>
            <pc:sldMk cId="3638106162" sldId="421"/>
            <ac:spMk id="50" creationId="{1B354065-D1A2-44F7-9FFB-D0DF4EB4952E}"/>
          </ac:spMkLst>
        </pc:spChg>
        <pc:spChg chg="mod">
          <ac:chgData name="Thomas" userId="efe85f2b-33f2-43f1-b114-9958ed12044a" providerId="ADAL" clId="{4ED3A7DE-23B2-48FB-9979-199065FA9BBE}" dt="2020-09-23T06:59:14.224" v="682"/>
          <ac:spMkLst>
            <pc:docMk/>
            <pc:sldMk cId="3638106162" sldId="421"/>
            <ac:spMk id="51" creationId="{A94EC957-F9F5-4EE0-9201-B1790D8C1F98}"/>
          </ac:spMkLst>
        </pc:spChg>
        <pc:spChg chg="mod">
          <ac:chgData name="Thomas" userId="efe85f2b-33f2-43f1-b114-9958ed12044a" providerId="ADAL" clId="{4ED3A7DE-23B2-48FB-9979-199065FA9BBE}" dt="2020-09-23T06:59:14.224" v="682"/>
          <ac:spMkLst>
            <pc:docMk/>
            <pc:sldMk cId="3638106162" sldId="421"/>
            <ac:spMk id="52" creationId="{E7B8EB9E-91DB-4098-8976-F5B3F3AAEDA7}"/>
          </ac:spMkLst>
        </pc:spChg>
        <pc:spChg chg="mod">
          <ac:chgData name="Thomas" userId="efe85f2b-33f2-43f1-b114-9958ed12044a" providerId="ADAL" clId="{4ED3A7DE-23B2-48FB-9979-199065FA9BBE}" dt="2020-09-23T06:59:14.224" v="682"/>
          <ac:spMkLst>
            <pc:docMk/>
            <pc:sldMk cId="3638106162" sldId="421"/>
            <ac:spMk id="53" creationId="{5BD124F3-0E54-406B-9C1F-AE8A3A3342D5}"/>
          </ac:spMkLst>
        </pc:spChg>
        <pc:grpChg chg="add mod">
          <ac:chgData name="Thomas" userId="efe85f2b-33f2-43f1-b114-9958ed12044a" providerId="ADAL" clId="{4ED3A7DE-23B2-48FB-9979-199065FA9BBE}" dt="2020-09-29T13:40:23.491" v="29469" actId="1076"/>
          <ac:grpSpMkLst>
            <pc:docMk/>
            <pc:sldMk cId="3638106162" sldId="421"/>
            <ac:grpSpMk id="4" creationId="{9A12D775-4C2D-4732-9AE1-10723840A743}"/>
          </ac:grpSpMkLst>
        </pc:grpChg>
        <pc:grpChg chg="mod">
          <ac:chgData name="Thomas" userId="efe85f2b-33f2-43f1-b114-9958ed12044a" providerId="ADAL" clId="{4ED3A7DE-23B2-48FB-9979-199065FA9BBE}" dt="2020-09-23T06:59:14.224" v="682"/>
          <ac:grpSpMkLst>
            <pc:docMk/>
            <pc:sldMk cId="3638106162" sldId="421"/>
            <ac:grpSpMk id="30" creationId="{171F71FC-12C3-498D-A56A-85B08710BEB6}"/>
          </ac:grpSpMkLst>
        </pc:grpChg>
        <pc:grpChg chg="mod">
          <ac:chgData name="Thomas" userId="efe85f2b-33f2-43f1-b114-9958ed12044a" providerId="ADAL" clId="{4ED3A7DE-23B2-48FB-9979-199065FA9BBE}" dt="2020-09-23T06:59:14.224" v="682"/>
          <ac:grpSpMkLst>
            <pc:docMk/>
            <pc:sldMk cId="3638106162" sldId="421"/>
            <ac:grpSpMk id="33" creationId="{62C682C0-73A4-4184-948D-DDAAFFF680DE}"/>
          </ac:grpSpMkLst>
        </pc:grpChg>
        <pc:grpChg chg="mod">
          <ac:chgData name="Thomas" userId="efe85f2b-33f2-43f1-b114-9958ed12044a" providerId="ADAL" clId="{4ED3A7DE-23B2-48FB-9979-199065FA9BBE}" dt="2020-09-23T06:59:14.224" v="682"/>
          <ac:grpSpMkLst>
            <pc:docMk/>
            <pc:sldMk cId="3638106162" sldId="421"/>
            <ac:grpSpMk id="34" creationId="{C0285DD1-A6CC-4EB7-B895-0D6D2B7DF401}"/>
          </ac:grpSpMkLst>
        </pc:grpChg>
        <pc:grpChg chg="mod">
          <ac:chgData name="Thomas" userId="efe85f2b-33f2-43f1-b114-9958ed12044a" providerId="ADAL" clId="{4ED3A7DE-23B2-48FB-9979-199065FA9BBE}" dt="2020-09-23T06:59:14.224" v="682"/>
          <ac:grpSpMkLst>
            <pc:docMk/>
            <pc:sldMk cId="3638106162" sldId="421"/>
            <ac:grpSpMk id="35" creationId="{6F4A5648-D057-467A-A339-8F09928A8E16}"/>
          </ac:grpSpMkLst>
        </pc:grpChg>
        <pc:grpChg chg="mod">
          <ac:chgData name="Thomas" userId="efe85f2b-33f2-43f1-b114-9958ed12044a" providerId="ADAL" clId="{4ED3A7DE-23B2-48FB-9979-199065FA9BBE}" dt="2020-09-23T06:59:14.224" v="682"/>
          <ac:grpSpMkLst>
            <pc:docMk/>
            <pc:sldMk cId="3638106162" sldId="421"/>
            <ac:grpSpMk id="36" creationId="{0B005E82-D52F-448B-B124-5A70B2CC9091}"/>
          </ac:grpSpMkLst>
        </pc:grpChg>
        <pc:cxnChg chg="mod">
          <ac:chgData name="Thomas" userId="efe85f2b-33f2-43f1-b114-9958ed12044a" providerId="ADAL" clId="{4ED3A7DE-23B2-48FB-9979-199065FA9BBE}" dt="2020-09-23T06:59:14.224" v="682"/>
          <ac:cxnSpMkLst>
            <pc:docMk/>
            <pc:sldMk cId="3638106162" sldId="421"/>
            <ac:cxnSpMk id="37" creationId="{4FB78736-E4D7-4003-BA8D-3EE88B227F15}"/>
          </ac:cxnSpMkLst>
        </pc:cxnChg>
      </pc:sldChg>
      <pc:sldChg chg="addSp delSp modSp add mod modNotesTx">
        <pc:chgData name="Thomas" userId="efe85f2b-33f2-43f1-b114-9958ed12044a" providerId="ADAL" clId="{4ED3A7DE-23B2-48FB-9979-199065FA9BBE}" dt="2020-09-29T13:41:36.966" v="29567" actId="20577"/>
        <pc:sldMkLst>
          <pc:docMk/>
          <pc:sldMk cId="3338081840" sldId="422"/>
        </pc:sldMkLst>
        <pc:spChg chg="mod">
          <ac:chgData name="Thomas" userId="efe85f2b-33f2-43f1-b114-9958ed12044a" providerId="ADAL" clId="{4ED3A7DE-23B2-48FB-9979-199065FA9BBE}" dt="2020-09-29T13:41:36.966" v="29567" actId="20577"/>
          <ac:spMkLst>
            <pc:docMk/>
            <pc:sldMk cId="3338081840" sldId="422"/>
            <ac:spMk id="3" creationId="{271B6760-707B-44B4-BEDC-7EB4E8332285}"/>
          </ac:spMkLst>
        </pc:spChg>
        <pc:spChg chg="mod">
          <ac:chgData name="Thomas" userId="efe85f2b-33f2-43f1-b114-9958ed12044a" providerId="ADAL" clId="{4ED3A7DE-23B2-48FB-9979-199065FA9BBE}" dt="2020-09-29T13:40:32.904" v="29471"/>
          <ac:spMkLst>
            <pc:docMk/>
            <pc:sldMk cId="3338081840" sldId="422"/>
            <ac:spMk id="55" creationId="{4E134452-8A36-4EC1-A0D0-E9150F53E57E}"/>
          </ac:spMkLst>
        </pc:spChg>
        <pc:spChg chg="mod">
          <ac:chgData name="Thomas" userId="efe85f2b-33f2-43f1-b114-9958ed12044a" providerId="ADAL" clId="{4ED3A7DE-23B2-48FB-9979-199065FA9BBE}" dt="2020-09-29T13:40:32.904" v="29471"/>
          <ac:spMkLst>
            <pc:docMk/>
            <pc:sldMk cId="3338081840" sldId="422"/>
            <ac:spMk id="56" creationId="{ABE61C52-B6AA-4AC0-B861-A346A98C1D09}"/>
          </ac:spMkLst>
        </pc:spChg>
        <pc:spChg chg="mod">
          <ac:chgData name="Thomas" userId="efe85f2b-33f2-43f1-b114-9958ed12044a" providerId="ADAL" clId="{4ED3A7DE-23B2-48FB-9979-199065FA9BBE}" dt="2020-09-29T13:40:32.904" v="29471"/>
          <ac:spMkLst>
            <pc:docMk/>
            <pc:sldMk cId="3338081840" sldId="422"/>
            <ac:spMk id="57" creationId="{7E0B84B9-14C9-41DC-AB5A-F1A99A13CED1}"/>
          </ac:spMkLst>
        </pc:spChg>
        <pc:spChg chg="mod">
          <ac:chgData name="Thomas" userId="efe85f2b-33f2-43f1-b114-9958ed12044a" providerId="ADAL" clId="{4ED3A7DE-23B2-48FB-9979-199065FA9BBE}" dt="2020-09-29T13:40:32.904" v="29471"/>
          <ac:spMkLst>
            <pc:docMk/>
            <pc:sldMk cId="3338081840" sldId="422"/>
            <ac:spMk id="58" creationId="{A9167F0F-25FD-483E-9BD1-5C83BE08FB3A}"/>
          </ac:spMkLst>
        </pc:spChg>
        <pc:spChg chg="mod">
          <ac:chgData name="Thomas" userId="efe85f2b-33f2-43f1-b114-9958ed12044a" providerId="ADAL" clId="{4ED3A7DE-23B2-48FB-9979-199065FA9BBE}" dt="2020-09-29T13:40:32.904" v="29471"/>
          <ac:spMkLst>
            <pc:docMk/>
            <pc:sldMk cId="3338081840" sldId="422"/>
            <ac:spMk id="59" creationId="{09E535B0-EEE0-4210-BA7B-09934DC579E4}"/>
          </ac:spMkLst>
        </pc:spChg>
        <pc:spChg chg="mod">
          <ac:chgData name="Thomas" userId="efe85f2b-33f2-43f1-b114-9958ed12044a" providerId="ADAL" clId="{4ED3A7DE-23B2-48FB-9979-199065FA9BBE}" dt="2020-09-29T13:40:32.904" v="29471"/>
          <ac:spMkLst>
            <pc:docMk/>
            <pc:sldMk cId="3338081840" sldId="422"/>
            <ac:spMk id="60" creationId="{E98A3170-146D-4FA0-BE6E-38D3E62F18C6}"/>
          </ac:spMkLst>
        </pc:spChg>
        <pc:spChg chg="mod">
          <ac:chgData name="Thomas" userId="efe85f2b-33f2-43f1-b114-9958ed12044a" providerId="ADAL" clId="{4ED3A7DE-23B2-48FB-9979-199065FA9BBE}" dt="2020-09-29T13:40:32.904" v="29471"/>
          <ac:spMkLst>
            <pc:docMk/>
            <pc:sldMk cId="3338081840" sldId="422"/>
            <ac:spMk id="61" creationId="{EB84CE95-CA6F-4956-BD85-9F2167DD97D9}"/>
          </ac:spMkLst>
        </pc:spChg>
        <pc:spChg chg="mod">
          <ac:chgData name="Thomas" userId="efe85f2b-33f2-43f1-b114-9958ed12044a" providerId="ADAL" clId="{4ED3A7DE-23B2-48FB-9979-199065FA9BBE}" dt="2020-09-29T13:40:32.904" v="29471"/>
          <ac:spMkLst>
            <pc:docMk/>
            <pc:sldMk cId="3338081840" sldId="422"/>
            <ac:spMk id="62" creationId="{A225C942-A437-4C97-AF0F-3B42ADC22585}"/>
          </ac:spMkLst>
        </pc:spChg>
        <pc:spChg chg="mod">
          <ac:chgData name="Thomas" userId="efe85f2b-33f2-43f1-b114-9958ed12044a" providerId="ADAL" clId="{4ED3A7DE-23B2-48FB-9979-199065FA9BBE}" dt="2020-09-29T13:40:32.904" v="29471"/>
          <ac:spMkLst>
            <pc:docMk/>
            <pc:sldMk cId="3338081840" sldId="422"/>
            <ac:spMk id="63" creationId="{8CCEDAE8-AC54-440F-975F-92E27856AA55}"/>
          </ac:spMkLst>
        </pc:spChg>
        <pc:spChg chg="mod">
          <ac:chgData name="Thomas" userId="efe85f2b-33f2-43f1-b114-9958ed12044a" providerId="ADAL" clId="{4ED3A7DE-23B2-48FB-9979-199065FA9BBE}" dt="2020-09-29T13:40:32.904" v="29471"/>
          <ac:spMkLst>
            <pc:docMk/>
            <pc:sldMk cId="3338081840" sldId="422"/>
            <ac:spMk id="64" creationId="{9AC97EDA-078B-41A0-8051-718F30B19688}"/>
          </ac:spMkLst>
        </pc:spChg>
        <pc:spChg chg="mod">
          <ac:chgData name="Thomas" userId="efe85f2b-33f2-43f1-b114-9958ed12044a" providerId="ADAL" clId="{4ED3A7DE-23B2-48FB-9979-199065FA9BBE}" dt="2020-09-29T13:40:32.904" v="29471"/>
          <ac:spMkLst>
            <pc:docMk/>
            <pc:sldMk cId="3338081840" sldId="422"/>
            <ac:spMk id="65" creationId="{190B23F3-A952-4B10-94E8-6E37CFBCF404}"/>
          </ac:spMkLst>
        </pc:spChg>
        <pc:spChg chg="mod">
          <ac:chgData name="Thomas" userId="efe85f2b-33f2-43f1-b114-9958ed12044a" providerId="ADAL" clId="{4ED3A7DE-23B2-48FB-9979-199065FA9BBE}" dt="2020-09-29T13:40:32.904" v="29471"/>
          <ac:spMkLst>
            <pc:docMk/>
            <pc:sldMk cId="3338081840" sldId="422"/>
            <ac:spMk id="66" creationId="{33B4C4E1-15D2-4093-92D5-E2586BF8E128}"/>
          </ac:spMkLst>
        </pc:spChg>
        <pc:spChg chg="mod">
          <ac:chgData name="Thomas" userId="efe85f2b-33f2-43f1-b114-9958ed12044a" providerId="ADAL" clId="{4ED3A7DE-23B2-48FB-9979-199065FA9BBE}" dt="2020-09-29T13:40:32.904" v="29471"/>
          <ac:spMkLst>
            <pc:docMk/>
            <pc:sldMk cId="3338081840" sldId="422"/>
            <ac:spMk id="67" creationId="{D72490AF-FF1F-457C-9869-2008C6596E3C}"/>
          </ac:spMkLst>
        </pc:spChg>
        <pc:spChg chg="mod">
          <ac:chgData name="Thomas" userId="efe85f2b-33f2-43f1-b114-9958ed12044a" providerId="ADAL" clId="{4ED3A7DE-23B2-48FB-9979-199065FA9BBE}" dt="2020-09-29T13:40:32.904" v="29471"/>
          <ac:spMkLst>
            <pc:docMk/>
            <pc:sldMk cId="3338081840" sldId="422"/>
            <ac:spMk id="68" creationId="{AA851802-C9D9-4E73-899A-D85E4D735488}"/>
          </ac:spMkLst>
        </pc:spChg>
        <pc:spChg chg="mod">
          <ac:chgData name="Thomas" userId="efe85f2b-33f2-43f1-b114-9958ed12044a" providerId="ADAL" clId="{4ED3A7DE-23B2-48FB-9979-199065FA9BBE}" dt="2020-09-29T13:40:32.904" v="29471"/>
          <ac:spMkLst>
            <pc:docMk/>
            <pc:sldMk cId="3338081840" sldId="422"/>
            <ac:spMk id="69" creationId="{8097D6AD-13D5-4A08-A28D-67EB3D03DED0}"/>
          </ac:spMkLst>
        </pc:spChg>
        <pc:spChg chg="mod">
          <ac:chgData name="Thomas" userId="efe85f2b-33f2-43f1-b114-9958ed12044a" providerId="ADAL" clId="{4ED3A7DE-23B2-48FB-9979-199065FA9BBE}" dt="2020-09-29T13:40:32.904" v="29471"/>
          <ac:spMkLst>
            <pc:docMk/>
            <pc:sldMk cId="3338081840" sldId="422"/>
            <ac:spMk id="70" creationId="{A15C8CEF-C650-4E14-8EDA-C5AAE59BC8A2}"/>
          </ac:spMkLst>
        </pc:spChg>
        <pc:spChg chg="mod">
          <ac:chgData name="Thomas" userId="efe85f2b-33f2-43f1-b114-9958ed12044a" providerId="ADAL" clId="{4ED3A7DE-23B2-48FB-9979-199065FA9BBE}" dt="2020-09-29T13:40:32.904" v="29471"/>
          <ac:spMkLst>
            <pc:docMk/>
            <pc:sldMk cId="3338081840" sldId="422"/>
            <ac:spMk id="71" creationId="{4442E690-C0FA-4503-9B43-3C66437D2B5A}"/>
          </ac:spMkLst>
        </pc:spChg>
        <pc:spChg chg="mod">
          <ac:chgData name="Thomas" userId="efe85f2b-33f2-43f1-b114-9958ed12044a" providerId="ADAL" clId="{4ED3A7DE-23B2-48FB-9979-199065FA9BBE}" dt="2020-09-29T13:40:32.904" v="29471"/>
          <ac:spMkLst>
            <pc:docMk/>
            <pc:sldMk cId="3338081840" sldId="422"/>
            <ac:spMk id="72" creationId="{5CACE9AE-AA73-4EB0-A712-837DE80354CB}"/>
          </ac:spMkLst>
        </pc:spChg>
        <pc:spChg chg="mod">
          <ac:chgData name="Thomas" userId="efe85f2b-33f2-43f1-b114-9958ed12044a" providerId="ADAL" clId="{4ED3A7DE-23B2-48FB-9979-199065FA9BBE}" dt="2020-09-29T13:40:32.904" v="29471"/>
          <ac:spMkLst>
            <pc:docMk/>
            <pc:sldMk cId="3338081840" sldId="422"/>
            <ac:spMk id="73" creationId="{40BD5005-45BF-45A5-A692-D94D5B15E433}"/>
          </ac:spMkLst>
        </pc:spChg>
        <pc:spChg chg="mod">
          <ac:chgData name="Thomas" userId="efe85f2b-33f2-43f1-b114-9958ed12044a" providerId="ADAL" clId="{4ED3A7DE-23B2-48FB-9979-199065FA9BBE}" dt="2020-09-29T13:40:32.904" v="29471"/>
          <ac:spMkLst>
            <pc:docMk/>
            <pc:sldMk cId="3338081840" sldId="422"/>
            <ac:spMk id="74" creationId="{C1140EAD-E351-4CEC-AF58-B0CFA15CBC48}"/>
          </ac:spMkLst>
        </pc:spChg>
        <pc:spChg chg="mod">
          <ac:chgData name="Thomas" userId="efe85f2b-33f2-43f1-b114-9958ed12044a" providerId="ADAL" clId="{4ED3A7DE-23B2-48FB-9979-199065FA9BBE}" dt="2020-09-29T13:40:32.904" v="29471"/>
          <ac:spMkLst>
            <pc:docMk/>
            <pc:sldMk cId="3338081840" sldId="422"/>
            <ac:spMk id="75" creationId="{D11156B7-3F07-4284-98C7-6AC3BFACB878}"/>
          </ac:spMkLst>
        </pc:spChg>
        <pc:spChg chg="mod">
          <ac:chgData name="Thomas" userId="efe85f2b-33f2-43f1-b114-9958ed12044a" providerId="ADAL" clId="{4ED3A7DE-23B2-48FB-9979-199065FA9BBE}" dt="2020-09-29T13:40:32.904" v="29471"/>
          <ac:spMkLst>
            <pc:docMk/>
            <pc:sldMk cId="3338081840" sldId="422"/>
            <ac:spMk id="76" creationId="{125847CE-A9C5-4480-AB26-B662ED3ACD1A}"/>
          </ac:spMkLst>
        </pc:spChg>
        <pc:spChg chg="mod">
          <ac:chgData name="Thomas" userId="efe85f2b-33f2-43f1-b114-9958ed12044a" providerId="ADAL" clId="{4ED3A7DE-23B2-48FB-9979-199065FA9BBE}" dt="2020-09-29T13:40:32.904" v="29471"/>
          <ac:spMkLst>
            <pc:docMk/>
            <pc:sldMk cId="3338081840" sldId="422"/>
            <ac:spMk id="77" creationId="{81EC15D2-2BF2-47C0-811D-6A683A286DA2}"/>
          </ac:spMkLst>
        </pc:spChg>
        <pc:spChg chg="mod">
          <ac:chgData name="Thomas" userId="efe85f2b-33f2-43f1-b114-9958ed12044a" providerId="ADAL" clId="{4ED3A7DE-23B2-48FB-9979-199065FA9BBE}" dt="2020-09-29T13:40:32.904" v="29471"/>
          <ac:spMkLst>
            <pc:docMk/>
            <pc:sldMk cId="3338081840" sldId="422"/>
            <ac:spMk id="78" creationId="{065167FC-3F37-4736-A2A5-86CEA75C2E19}"/>
          </ac:spMkLst>
        </pc:spChg>
        <pc:spChg chg="mod">
          <ac:chgData name="Thomas" userId="efe85f2b-33f2-43f1-b114-9958ed12044a" providerId="ADAL" clId="{4ED3A7DE-23B2-48FB-9979-199065FA9BBE}" dt="2020-09-29T13:40:32.904" v="29471"/>
          <ac:spMkLst>
            <pc:docMk/>
            <pc:sldMk cId="3338081840" sldId="422"/>
            <ac:spMk id="79" creationId="{994AAD3F-F61C-484E-B9CB-3C2C3B77CE44}"/>
          </ac:spMkLst>
        </pc:spChg>
        <pc:spChg chg="mod">
          <ac:chgData name="Thomas" userId="efe85f2b-33f2-43f1-b114-9958ed12044a" providerId="ADAL" clId="{4ED3A7DE-23B2-48FB-9979-199065FA9BBE}" dt="2020-09-29T13:40:32.904" v="29471"/>
          <ac:spMkLst>
            <pc:docMk/>
            <pc:sldMk cId="3338081840" sldId="422"/>
            <ac:spMk id="81" creationId="{CD920C97-C64B-45ED-BE99-2E258AD84ADC}"/>
          </ac:spMkLst>
        </pc:spChg>
        <pc:spChg chg="mod">
          <ac:chgData name="Thomas" userId="efe85f2b-33f2-43f1-b114-9958ed12044a" providerId="ADAL" clId="{4ED3A7DE-23B2-48FB-9979-199065FA9BBE}" dt="2020-09-29T13:40:32.904" v="29471"/>
          <ac:spMkLst>
            <pc:docMk/>
            <pc:sldMk cId="3338081840" sldId="422"/>
            <ac:spMk id="82" creationId="{0A698C5C-708A-40B9-A0A0-0519F1F057B3}"/>
          </ac:spMkLst>
        </pc:spChg>
        <pc:spChg chg="mod">
          <ac:chgData name="Thomas" userId="efe85f2b-33f2-43f1-b114-9958ed12044a" providerId="ADAL" clId="{4ED3A7DE-23B2-48FB-9979-199065FA9BBE}" dt="2020-09-29T13:40:32.904" v="29471"/>
          <ac:spMkLst>
            <pc:docMk/>
            <pc:sldMk cId="3338081840" sldId="422"/>
            <ac:spMk id="88" creationId="{FFC8BD0E-0224-4A3C-A26C-97FE1906C575}"/>
          </ac:spMkLst>
        </pc:spChg>
        <pc:spChg chg="mod">
          <ac:chgData name="Thomas" userId="efe85f2b-33f2-43f1-b114-9958ed12044a" providerId="ADAL" clId="{4ED3A7DE-23B2-48FB-9979-199065FA9BBE}" dt="2020-09-29T13:40:32.904" v="29471"/>
          <ac:spMkLst>
            <pc:docMk/>
            <pc:sldMk cId="3338081840" sldId="422"/>
            <ac:spMk id="89" creationId="{614B4853-E785-4A57-A3E1-0ABFA1A6749B}"/>
          </ac:spMkLst>
        </pc:spChg>
        <pc:spChg chg="mod">
          <ac:chgData name="Thomas" userId="efe85f2b-33f2-43f1-b114-9958ed12044a" providerId="ADAL" clId="{4ED3A7DE-23B2-48FB-9979-199065FA9BBE}" dt="2020-09-29T13:40:32.904" v="29471"/>
          <ac:spMkLst>
            <pc:docMk/>
            <pc:sldMk cId="3338081840" sldId="422"/>
            <ac:spMk id="90" creationId="{0360B573-CED5-4145-B01F-17D79A9DD11D}"/>
          </ac:spMkLst>
        </pc:spChg>
        <pc:spChg chg="mod">
          <ac:chgData name="Thomas" userId="efe85f2b-33f2-43f1-b114-9958ed12044a" providerId="ADAL" clId="{4ED3A7DE-23B2-48FB-9979-199065FA9BBE}" dt="2020-09-29T13:40:32.904" v="29471"/>
          <ac:spMkLst>
            <pc:docMk/>
            <pc:sldMk cId="3338081840" sldId="422"/>
            <ac:spMk id="91" creationId="{9B34D6BE-707C-40EF-AD09-16275319FC71}"/>
          </ac:spMkLst>
        </pc:spChg>
        <pc:spChg chg="mod">
          <ac:chgData name="Thomas" userId="efe85f2b-33f2-43f1-b114-9958ed12044a" providerId="ADAL" clId="{4ED3A7DE-23B2-48FB-9979-199065FA9BBE}" dt="2020-09-29T13:40:32.904" v="29471"/>
          <ac:spMkLst>
            <pc:docMk/>
            <pc:sldMk cId="3338081840" sldId="422"/>
            <ac:spMk id="92" creationId="{F22A44FE-F3A8-49F1-831C-FB9699EC0E9F}"/>
          </ac:spMkLst>
        </pc:spChg>
        <pc:spChg chg="mod">
          <ac:chgData name="Thomas" userId="efe85f2b-33f2-43f1-b114-9958ed12044a" providerId="ADAL" clId="{4ED3A7DE-23B2-48FB-9979-199065FA9BBE}" dt="2020-09-29T13:40:32.904" v="29471"/>
          <ac:spMkLst>
            <pc:docMk/>
            <pc:sldMk cId="3338081840" sldId="422"/>
            <ac:spMk id="93" creationId="{DF01B8D7-A81E-484F-924C-C2E098F4EE74}"/>
          </ac:spMkLst>
        </pc:spChg>
        <pc:spChg chg="mod">
          <ac:chgData name="Thomas" userId="efe85f2b-33f2-43f1-b114-9958ed12044a" providerId="ADAL" clId="{4ED3A7DE-23B2-48FB-9979-199065FA9BBE}" dt="2020-09-29T13:40:32.904" v="29471"/>
          <ac:spMkLst>
            <pc:docMk/>
            <pc:sldMk cId="3338081840" sldId="422"/>
            <ac:spMk id="94" creationId="{5AFCBE81-1FC1-4420-9B00-AA2931A38CCC}"/>
          </ac:spMkLst>
        </pc:spChg>
        <pc:spChg chg="mod">
          <ac:chgData name="Thomas" userId="efe85f2b-33f2-43f1-b114-9958ed12044a" providerId="ADAL" clId="{4ED3A7DE-23B2-48FB-9979-199065FA9BBE}" dt="2020-09-29T13:40:32.904" v="29471"/>
          <ac:spMkLst>
            <pc:docMk/>
            <pc:sldMk cId="3338081840" sldId="422"/>
            <ac:spMk id="95" creationId="{F3761C60-55AC-4238-BF32-34F96B407665}"/>
          </ac:spMkLst>
        </pc:spChg>
        <pc:spChg chg="mod">
          <ac:chgData name="Thomas" userId="efe85f2b-33f2-43f1-b114-9958ed12044a" providerId="ADAL" clId="{4ED3A7DE-23B2-48FB-9979-199065FA9BBE}" dt="2020-09-29T13:40:32.904" v="29471"/>
          <ac:spMkLst>
            <pc:docMk/>
            <pc:sldMk cId="3338081840" sldId="422"/>
            <ac:spMk id="96" creationId="{BD5462EB-49CF-4821-AC50-AAD473DF30D8}"/>
          </ac:spMkLst>
        </pc:spChg>
        <pc:spChg chg="mod">
          <ac:chgData name="Thomas" userId="efe85f2b-33f2-43f1-b114-9958ed12044a" providerId="ADAL" clId="{4ED3A7DE-23B2-48FB-9979-199065FA9BBE}" dt="2020-09-29T13:40:32.904" v="29471"/>
          <ac:spMkLst>
            <pc:docMk/>
            <pc:sldMk cId="3338081840" sldId="422"/>
            <ac:spMk id="97" creationId="{D8A1B5DF-9E1B-4189-8CD0-9C3A04FDB6BA}"/>
          </ac:spMkLst>
        </pc:spChg>
        <pc:spChg chg="mod">
          <ac:chgData name="Thomas" userId="efe85f2b-33f2-43f1-b114-9958ed12044a" providerId="ADAL" clId="{4ED3A7DE-23B2-48FB-9979-199065FA9BBE}" dt="2020-09-29T13:40:32.904" v="29471"/>
          <ac:spMkLst>
            <pc:docMk/>
            <pc:sldMk cId="3338081840" sldId="422"/>
            <ac:spMk id="98" creationId="{963AC492-010A-4F36-AB4B-67765F812B77}"/>
          </ac:spMkLst>
        </pc:spChg>
        <pc:spChg chg="mod">
          <ac:chgData name="Thomas" userId="efe85f2b-33f2-43f1-b114-9958ed12044a" providerId="ADAL" clId="{4ED3A7DE-23B2-48FB-9979-199065FA9BBE}" dt="2020-09-29T13:40:32.904" v="29471"/>
          <ac:spMkLst>
            <pc:docMk/>
            <pc:sldMk cId="3338081840" sldId="422"/>
            <ac:spMk id="99" creationId="{255A4AB5-08BC-44A2-AD0A-2DF8408C7379}"/>
          </ac:spMkLst>
        </pc:spChg>
        <pc:spChg chg="mod">
          <ac:chgData name="Thomas" userId="efe85f2b-33f2-43f1-b114-9958ed12044a" providerId="ADAL" clId="{4ED3A7DE-23B2-48FB-9979-199065FA9BBE}" dt="2020-09-29T13:40:32.904" v="29471"/>
          <ac:spMkLst>
            <pc:docMk/>
            <pc:sldMk cId="3338081840" sldId="422"/>
            <ac:spMk id="100" creationId="{655F72A1-984A-40CD-B141-62089E0F9486}"/>
          </ac:spMkLst>
        </pc:spChg>
        <pc:spChg chg="mod">
          <ac:chgData name="Thomas" userId="efe85f2b-33f2-43f1-b114-9958ed12044a" providerId="ADAL" clId="{4ED3A7DE-23B2-48FB-9979-199065FA9BBE}" dt="2020-09-29T13:40:32.904" v="29471"/>
          <ac:spMkLst>
            <pc:docMk/>
            <pc:sldMk cId="3338081840" sldId="422"/>
            <ac:spMk id="101" creationId="{5DB68012-DB81-4E59-A5B9-023300132886}"/>
          </ac:spMkLst>
        </pc:spChg>
        <pc:spChg chg="mod">
          <ac:chgData name="Thomas" userId="efe85f2b-33f2-43f1-b114-9958ed12044a" providerId="ADAL" clId="{4ED3A7DE-23B2-48FB-9979-199065FA9BBE}" dt="2020-09-29T13:40:32.904" v="29471"/>
          <ac:spMkLst>
            <pc:docMk/>
            <pc:sldMk cId="3338081840" sldId="422"/>
            <ac:spMk id="102" creationId="{64C793DC-3089-4A5C-BA28-0E7E689D4D91}"/>
          </ac:spMkLst>
        </pc:spChg>
        <pc:spChg chg="mod">
          <ac:chgData name="Thomas" userId="efe85f2b-33f2-43f1-b114-9958ed12044a" providerId="ADAL" clId="{4ED3A7DE-23B2-48FB-9979-199065FA9BBE}" dt="2020-09-29T13:40:32.904" v="29471"/>
          <ac:spMkLst>
            <pc:docMk/>
            <pc:sldMk cId="3338081840" sldId="422"/>
            <ac:spMk id="103" creationId="{3419FC4F-DFDE-404F-BA36-18CDEAD9BC12}"/>
          </ac:spMkLst>
        </pc:spChg>
        <pc:grpChg chg="del">
          <ac:chgData name="Thomas" userId="efe85f2b-33f2-43f1-b114-9958ed12044a" providerId="ADAL" clId="{4ED3A7DE-23B2-48FB-9979-199065FA9BBE}" dt="2020-09-29T13:40:32.502" v="29470" actId="478"/>
          <ac:grpSpMkLst>
            <pc:docMk/>
            <pc:sldMk cId="3338081840" sldId="422"/>
            <ac:grpSpMk id="4" creationId="{9A12D775-4C2D-4732-9AE1-10723840A743}"/>
          </ac:grpSpMkLst>
        </pc:grpChg>
        <pc:grpChg chg="add mod">
          <ac:chgData name="Thomas" userId="efe85f2b-33f2-43f1-b114-9958ed12044a" providerId="ADAL" clId="{4ED3A7DE-23B2-48FB-9979-199065FA9BBE}" dt="2020-09-29T13:40:32.904" v="29471"/>
          <ac:grpSpMkLst>
            <pc:docMk/>
            <pc:sldMk cId="3338081840" sldId="422"/>
            <ac:grpSpMk id="54" creationId="{25661C36-C68B-4D34-94C1-4A5BEC3884B8}"/>
          </ac:grpSpMkLst>
        </pc:grpChg>
        <pc:grpChg chg="mod">
          <ac:chgData name="Thomas" userId="efe85f2b-33f2-43f1-b114-9958ed12044a" providerId="ADAL" clId="{4ED3A7DE-23B2-48FB-9979-199065FA9BBE}" dt="2020-09-29T13:40:32.904" v="29471"/>
          <ac:grpSpMkLst>
            <pc:docMk/>
            <pc:sldMk cId="3338081840" sldId="422"/>
            <ac:grpSpMk id="80" creationId="{F6F8B547-58C3-469D-AE82-02F8FE036C2B}"/>
          </ac:grpSpMkLst>
        </pc:grpChg>
        <pc:grpChg chg="mod">
          <ac:chgData name="Thomas" userId="efe85f2b-33f2-43f1-b114-9958ed12044a" providerId="ADAL" clId="{4ED3A7DE-23B2-48FB-9979-199065FA9BBE}" dt="2020-09-29T13:40:32.904" v="29471"/>
          <ac:grpSpMkLst>
            <pc:docMk/>
            <pc:sldMk cId="3338081840" sldId="422"/>
            <ac:grpSpMk id="83" creationId="{5159F404-CA78-43FE-85FF-CC08A14BC316}"/>
          </ac:grpSpMkLst>
        </pc:grpChg>
        <pc:grpChg chg="mod">
          <ac:chgData name="Thomas" userId="efe85f2b-33f2-43f1-b114-9958ed12044a" providerId="ADAL" clId="{4ED3A7DE-23B2-48FB-9979-199065FA9BBE}" dt="2020-09-29T13:40:32.904" v="29471"/>
          <ac:grpSpMkLst>
            <pc:docMk/>
            <pc:sldMk cId="3338081840" sldId="422"/>
            <ac:grpSpMk id="84" creationId="{DAE13A2A-20B7-4549-A080-5B28F484707B}"/>
          </ac:grpSpMkLst>
        </pc:grpChg>
        <pc:grpChg chg="mod">
          <ac:chgData name="Thomas" userId="efe85f2b-33f2-43f1-b114-9958ed12044a" providerId="ADAL" clId="{4ED3A7DE-23B2-48FB-9979-199065FA9BBE}" dt="2020-09-29T13:40:32.904" v="29471"/>
          <ac:grpSpMkLst>
            <pc:docMk/>
            <pc:sldMk cId="3338081840" sldId="422"/>
            <ac:grpSpMk id="85" creationId="{D92B96BF-8029-42B6-86FB-39E330C73962}"/>
          </ac:grpSpMkLst>
        </pc:grpChg>
        <pc:grpChg chg="mod">
          <ac:chgData name="Thomas" userId="efe85f2b-33f2-43f1-b114-9958ed12044a" providerId="ADAL" clId="{4ED3A7DE-23B2-48FB-9979-199065FA9BBE}" dt="2020-09-29T13:40:32.904" v="29471"/>
          <ac:grpSpMkLst>
            <pc:docMk/>
            <pc:sldMk cId="3338081840" sldId="422"/>
            <ac:grpSpMk id="86" creationId="{1123C190-E31C-4F35-85FA-FA2A2673F096}"/>
          </ac:grpSpMkLst>
        </pc:grpChg>
        <pc:cxnChg chg="mod">
          <ac:chgData name="Thomas" userId="efe85f2b-33f2-43f1-b114-9958ed12044a" providerId="ADAL" clId="{4ED3A7DE-23B2-48FB-9979-199065FA9BBE}" dt="2020-09-29T13:40:32.502" v="29470" actId="478"/>
          <ac:cxnSpMkLst>
            <pc:docMk/>
            <pc:sldMk cId="3338081840" sldId="422"/>
            <ac:cxnSpMk id="37" creationId="{4FB78736-E4D7-4003-BA8D-3EE88B227F15}"/>
          </ac:cxnSpMkLst>
        </pc:cxnChg>
        <pc:cxnChg chg="mod">
          <ac:chgData name="Thomas" userId="efe85f2b-33f2-43f1-b114-9958ed12044a" providerId="ADAL" clId="{4ED3A7DE-23B2-48FB-9979-199065FA9BBE}" dt="2020-09-29T13:40:32.904" v="29471"/>
          <ac:cxnSpMkLst>
            <pc:docMk/>
            <pc:sldMk cId="3338081840" sldId="422"/>
            <ac:cxnSpMk id="87" creationId="{7AEEA84A-53F0-487F-8974-A948076E2070}"/>
          </ac:cxnSpMkLst>
        </pc:cxnChg>
      </pc:sldChg>
      <pc:sldChg chg="addSp delSp modSp add mod modNotesTx">
        <pc:chgData name="Thomas" userId="efe85f2b-33f2-43f1-b114-9958ed12044a" providerId="ADAL" clId="{4ED3A7DE-23B2-48FB-9979-199065FA9BBE}" dt="2020-09-29T13:10:02.743" v="26517" actId="20577"/>
        <pc:sldMkLst>
          <pc:docMk/>
          <pc:sldMk cId="3250125525" sldId="423"/>
        </pc:sldMkLst>
        <pc:spChg chg="mod">
          <ac:chgData name="Thomas" userId="efe85f2b-33f2-43f1-b114-9958ed12044a" providerId="ADAL" clId="{4ED3A7DE-23B2-48FB-9979-199065FA9BBE}" dt="2020-09-23T09:52:59.240" v="9867" actId="20577"/>
          <ac:spMkLst>
            <pc:docMk/>
            <pc:sldMk cId="3250125525" sldId="423"/>
            <ac:spMk id="3" creationId="{271B6760-707B-44B4-BEDC-7EB4E8332285}"/>
          </ac:spMkLst>
        </pc:spChg>
        <pc:spChg chg="add mod">
          <ac:chgData name="Thomas" userId="efe85f2b-33f2-43f1-b114-9958ed12044a" providerId="ADAL" clId="{4ED3A7DE-23B2-48FB-9979-199065FA9BBE}" dt="2020-09-23T09:49:08.592" v="9221" actId="1076"/>
          <ac:spMkLst>
            <pc:docMk/>
            <pc:sldMk cId="3250125525" sldId="423"/>
            <ac:spMk id="62" creationId="{5205AF35-B763-4EEC-8932-FCE47178F634}"/>
          </ac:spMkLst>
        </pc:spChg>
        <pc:grpChg chg="del">
          <ac:chgData name="Thomas" userId="efe85f2b-33f2-43f1-b114-9958ed12044a" providerId="ADAL" clId="{4ED3A7DE-23B2-48FB-9979-199065FA9BBE}" dt="2020-09-23T08:36:46.856" v="1858" actId="478"/>
          <ac:grpSpMkLst>
            <pc:docMk/>
            <pc:sldMk cId="3250125525" sldId="423"/>
            <ac:grpSpMk id="4" creationId="{9A12D775-4C2D-4732-9AE1-10723840A743}"/>
          </ac:grpSpMkLst>
        </pc:grpChg>
        <pc:picChg chg="add del mod">
          <ac:chgData name="Thomas" userId="efe85f2b-33f2-43f1-b114-9958ed12044a" providerId="ADAL" clId="{4ED3A7DE-23B2-48FB-9979-199065FA9BBE}" dt="2020-09-23T08:37:49.518" v="1902" actId="478"/>
          <ac:picMkLst>
            <pc:docMk/>
            <pc:sldMk cId="3250125525" sldId="423"/>
            <ac:picMk id="55" creationId="{49E28671-9E19-4B53-9055-E53F710B63E8}"/>
          </ac:picMkLst>
        </pc:picChg>
        <pc:picChg chg="add del mod">
          <ac:chgData name="Thomas" userId="efe85f2b-33f2-43f1-b114-9958ed12044a" providerId="ADAL" clId="{4ED3A7DE-23B2-48FB-9979-199065FA9BBE}" dt="2020-09-23T08:38:12.758" v="1907" actId="478"/>
          <ac:picMkLst>
            <pc:docMk/>
            <pc:sldMk cId="3250125525" sldId="423"/>
            <ac:picMk id="57" creationId="{0B0E8CA1-D1AA-46F5-9D91-39F5352897BE}"/>
          </ac:picMkLst>
        </pc:picChg>
        <pc:picChg chg="add del mod">
          <ac:chgData name="Thomas" userId="efe85f2b-33f2-43f1-b114-9958ed12044a" providerId="ADAL" clId="{4ED3A7DE-23B2-48FB-9979-199065FA9BBE}" dt="2020-09-23T08:51:01.398" v="2510" actId="478"/>
          <ac:picMkLst>
            <pc:docMk/>
            <pc:sldMk cId="3250125525" sldId="423"/>
            <ac:picMk id="59" creationId="{E7A590C5-B8B1-4D7D-86D1-F9A4F984315E}"/>
          </ac:picMkLst>
        </pc:picChg>
        <pc:picChg chg="add mod">
          <ac:chgData name="Thomas" userId="efe85f2b-33f2-43f1-b114-9958ed12044a" providerId="ADAL" clId="{4ED3A7DE-23B2-48FB-9979-199065FA9BBE}" dt="2020-09-23T14:36:01.881" v="11920" actId="1076"/>
          <ac:picMkLst>
            <pc:docMk/>
            <pc:sldMk cId="3250125525" sldId="423"/>
            <ac:picMk id="61" creationId="{2628FE3B-41AE-434C-93A1-D087FCC45733}"/>
          </ac:picMkLst>
        </pc:picChg>
        <pc:cxnChg chg="mod">
          <ac:chgData name="Thomas" userId="efe85f2b-33f2-43f1-b114-9958ed12044a" providerId="ADAL" clId="{4ED3A7DE-23B2-48FB-9979-199065FA9BBE}" dt="2020-09-23T08:36:46.856" v="1858" actId="478"/>
          <ac:cxnSpMkLst>
            <pc:docMk/>
            <pc:sldMk cId="3250125525" sldId="423"/>
            <ac:cxnSpMk id="37" creationId="{4FB78736-E4D7-4003-BA8D-3EE88B227F15}"/>
          </ac:cxnSpMkLst>
        </pc:cxnChg>
      </pc:sldChg>
      <pc:sldChg chg="modSp new del mod">
        <pc:chgData name="Thomas" userId="efe85f2b-33f2-43f1-b114-9958ed12044a" providerId="ADAL" clId="{4ED3A7DE-23B2-48FB-9979-199065FA9BBE}" dt="2020-09-23T09:01:01.657" v="3183" actId="47"/>
        <pc:sldMkLst>
          <pc:docMk/>
          <pc:sldMk cId="1287616989" sldId="424"/>
        </pc:sldMkLst>
        <pc:spChg chg="mod">
          <ac:chgData name="Thomas" userId="efe85f2b-33f2-43f1-b114-9958ed12044a" providerId="ADAL" clId="{4ED3A7DE-23B2-48FB-9979-199065FA9BBE}" dt="2020-09-23T08:37:09.382" v="1873" actId="20577"/>
          <ac:spMkLst>
            <pc:docMk/>
            <pc:sldMk cId="1287616989" sldId="424"/>
            <ac:spMk id="2" creationId="{50BDD989-A51B-449D-AAC5-DC729A0F598B}"/>
          </ac:spMkLst>
        </pc:spChg>
        <pc:spChg chg="mod">
          <ac:chgData name="Thomas" userId="efe85f2b-33f2-43f1-b114-9958ed12044a" providerId="ADAL" clId="{4ED3A7DE-23B2-48FB-9979-199065FA9BBE}" dt="2020-09-23T08:42:39.608" v="2441" actId="27636"/>
          <ac:spMkLst>
            <pc:docMk/>
            <pc:sldMk cId="1287616989" sldId="424"/>
            <ac:spMk id="3" creationId="{B74A1F05-BCCA-4DC9-9EC7-5D1702C6C698}"/>
          </ac:spMkLst>
        </pc:spChg>
      </pc:sldChg>
      <pc:sldChg chg="addSp modSp add mod ord modNotesTx">
        <pc:chgData name="Thomas" userId="efe85f2b-33f2-43f1-b114-9958ed12044a" providerId="ADAL" clId="{4ED3A7DE-23B2-48FB-9979-199065FA9BBE}" dt="2020-09-29T13:43:05.677" v="29570" actId="20577"/>
        <pc:sldMkLst>
          <pc:docMk/>
          <pc:sldMk cId="2114885620" sldId="425"/>
        </pc:sldMkLst>
        <pc:spChg chg="mod">
          <ac:chgData name="Thomas" userId="efe85f2b-33f2-43f1-b114-9958ed12044a" providerId="ADAL" clId="{4ED3A7DE-23B2-48FB-9979-199065FA9BBE}" dt="2020-09-29T13:43:05.677" v="29570" actId="20577"/>
          <ac:spMkLst>
            <pc:docMk/>
            <pc:sldMk cId="2114885620" sldId="425"/>
            <ac:spMk id="2" creationId="{AA594C7D-C152-4F46-A191-AE28BEABB8D3}"/>
          </ac:spMkLst>
        </pc:spChg>
        <pc:spChg chg="mod">
          <ac:chgData name="Thomas" userId="efe85f2b-33f2-43f1-b114-9958ed12044a" providerId="ADAL" clId="{4ED3A7DE-23B2-48FB-9979-199065FA9BBE}" dt="2020-09-23T09:42:37.784" v="8462" actId="20577"/>
          <ac:spMkLst>
            <pc:docMk/>
            <pc:sldMk cId="2114885620" sldId="425"/>
            <ac:spMk id="3" creationId="{271B6760-707B-44B4-BEDC-7EB4E8332285}"/>
          </ac:spMkLst>
        </pc:spChg>
        <pc:spChg chg="add mod">
          <ac:chgData name="Thomas" userId="efe85f2b-33f2-43f1-b114-9958ed12044a" providerId="ADAL" clId="{4ED3A7DE-23B2-48FB-9979-199065FA9BBE}" dt="2020-09-23T09:44:22.959" v="8466" actId="1076"/>
          <ac:spMkLst>
            <pc:docMk/>
            <pc:sldMk cId="2114885620" sldId="425"/>
            <ac:spMk id="4" creationId="{91F57A00-6643-444B-9AFA-38587A5F7B46}"/>
          </ac:spMkLst>
        </pc:spChg>
        <pc:spChg chg="mod">
          <ac:chgData name="Thomas" userId="efe85f2b-33f2-43f1-b114-9958ed12044a" providerId="ADAL" clId="{4ED3A7DE-23B2-48FB-9979-199065FA9BBE}" dt="2020-09-23T08:56:36.739" v="2908" actId="21"/>
          <ac:spMkLst>
            <pc:docMk/>
            <pc:sldMk cId="2114885620" sldId="425"/>
            <ac:spMk id="62" creationId="{5205AF35-B763-4EEC-8932-FCE47178F634}"/>
          </ac:spMkLst>
        </pc:spChg>
      </pc:sldChg>
      <pc:sldChg chg="addSp delSp modSp add mod modNotesTx">
        <pc:chgData name="Thomas" userId="efe85f2b-33f2-43f1-b114-9958ed12044a" providerId="ADAL" clId="{4ED3A7DE-23B2-48FB-9979-199065FA9BBE}" dt="2020-09-24T12:45:07.036" v="14226" actId="20577"/>
        <pc:sldMkLst>
          <pc:docMk/>
          <pc:sldMk cId="3219960110" sldId="426"/>
        </pc:sldMkLst>
        <pc:spChg chg="del">
          <ac:chgData name="Thomas" userId="efe85f2b-33f2-43f1-b114-9958ed12044a" providerId="ADAL" clId="{4ED3A7DE-23B2-48FB-9979-199065FA9BBE}" dt="2020-09-23T14:36:42.488" v="11934" actId="478"/>
          <ac:spMkLst>
            <pc:docMk/>
            <pc:sldMk cId="3219960110" sldId="426"/>
            <ac:spMk id="3" creationId="{271B6760-707B-44B4-BEDC-7EB4E8332285}"/>
          </ac:spMkLst>
        </pc:spChg>
        <pc:spChg chg="add del mod">
          <ac:chgData name="Thomas" userId="efe85f2b-33f2-43f1-b114-9958ed12044a" providerId="ADAL" clId="{4ED3A7DE-23B2-48FB-9979-199065FA9BBE}" dt="2020-09-23T14:36:49.504" v="11937" actId="478"/>
          <ac:spMkLst>
            <pc:docMk/>
            <pc:sldMk cId="3219960110" sldId="426"/>
            <ac:spMk id="5" creationId="{9BE04818-81EA-433F-8F82-A1E3A2D1E1F4}"/>
          </ac:spMkLst>
        </pc:spChg>
        <pc:picChg chg="mod">
          <ac:chgData name="Thomas" userId="efe85f2b-33f2-43f1-b114-9958ed12044a" providerId="ADAL" clId="{4ED3A7DE-23B2-48FB-9979-199065FA9BBE}" dt="2020-09-23T14:37:05.470" v="11944" actId="1076"/>
          <ac:picMkLst>
            <pc:docMk/>
            <pc:sldMk cId="3219960110" sldId="426"/>
            <ac:picMk id="61" creationId="{2628FE3B-41AE-434C-93A1-D087FCC45733}"/>
          </ac:picMkLst>
        </pc:picChg>
      </pc:sldChg>
      <pc:sldChg chg="addSp modSp new del mod">
        <pc:chgData name="Thomas" userId="efe85f2b-33f2-43f1-b114-9958ed12044a" providerId="ADAL" clId="{4ED3A7DE-23B2-48FB-9979-199065FA9BBE}" dt="2020-09-24T13:14:23.060" v="15418" actId="47"/>
        <pc:sldMkLst>
          <pc:docMk/>
          <pc:sldMk cId="537766714" sldId="427"/>
        </pc:sldMkLst>
        <pc:spChg chg="mod">
          <ac:chgData name="Thomas" userId="efe85f2b-33f2-43f1-b114-9958ed12044a" providerId="ADAL" clId="{4ED3A7DE-23B2-48FB-9979-199065FA9BBE}" dt="2020-09-23T15:43:58.402" v="13291" actId="20577"/>
          <ac:spMkLst>
            <pc:docMk/>
            <pc:sldMk cId="537766714" sldId="427"/>
            <ac:spMk id="2" creationId="{F2A34E7D-9007-4A27-B2BE-639240852360}"/>
          </ac:spMkLst>
        </pc:spChg>
        <pc:spChg chg="mod">
          <ac:chgData name="Thomas" userId="efe85f2b-33f2-43f1-b114-9958ed12044a" providerId="ADAL" clId="{4ED3A7DE-23B2-48FB-9979-199065FA9BBE}" dt="2020-09-23T15:46:47.708" v="13548" actId="20577"/>
          <ac:spMkLst>
            <pc:docMk/>
            <pc:sldMk cId="537766714" sldId="427"/>
            <ac:spMk id="3" creationId="{6D4EFB1B-594A-4621-A902-A025CB98B54F}"/>
          </ac:spMkLst>
        </pc:spChg>
        <pc:spChg chg="add">
          <ac:chgData name="Thomas" userId="efe85f2b-33f2-43f1-b114-9958ed12044a" providerId="ADAL" clId="{4ED3A7DE-23B2-48FB-9979-199065FA9BBE}" dt="2020-09-23T15:44:05.049" v="13292" actId="22"/>
          <ac:spMkLst>
            <pc:docMk/>
            <pc:sldMk cId="537766714" sldId="427"/>
            <ac:spMk id="5" creationId="{8D5FCED9-793A-49FB-87E0-642F4FF3E3D4}"/>
          </ac:spMkLst>
        </pc:spChg>
        <pc:picChg chg="add mod ord">
          <ac:chgData name="Thomas" userId="efe85f2b-33f2-43f1-b114-9958ed12044a" providerId="ADAL" clId="{4ED3A7DE-23B2-48FB-9979-199065FA9BBE}" dt="2020-09-23T15:44:54.278" v="13298" actId="167"/>
          <ac:picMkLst>
            <pc:docMk/>
            <pc:sldMk cId="537766714" sldId="427"/>
            <ac:picMk id="7" creationId="{3F64D8E3-EA8A-4546-9D31-B45C2E074337}"/>
          </ac:picMkLst>
        </pc:picChg>
      </pc:sldChg>
      <pc:sldChg chg="addSp modSp new del mod">
        <pc:chgData name="Thomas" userId="efe85f2b-33f2-43f1-b114-9958ed12044a" providerId="ADAL" clId="{4ED3A7DE-23B2-48FB-9979-199065FA9BBE}" dt="2020-09-29T13:19:14.449" v="26792" actId="47"/>
        <pc:sldMkLst>
          <pc:docMk/>
          <pc:sldMk cId="2899891189" sldId="428"/>
        </pc:sldMkLst>
        <pc:spChg chg="mod">
          <ac:chgData name="Thomas" userId="efe85f2b-33f2-43f1-b114-9958ed12044a" providerId="ADAL" clId="{4ED3A7DE-23B2-48FB-9979-199065FA9BBE}" dt="2020-09-29T12:53:50.079" v="26133" actId="20577"/>
          <ac:spMkLst>
            <pc:docMk/>
            <pc:sldMk cId="2899891189" sldId="428"/>
            <ac:spMk id="2" creationId="{0A4EF18E-56EA-4464-B96B-7989CB84820F}"/>
          </ac:spMkLst>
        </pc:spChg>
        <pc:spChg chg="mod">
          <ac:chgData name="Thomas" userId="efe85f2b-33f2-43f1-b114-9958ed12044a" providerId="ADAL" clId="{4ED3A7DE-23B2-48FB-9979-199065FA9BBE}" dt="2020-09-29T13:01:08.792" v="26455" actId="20577"/>
          <ac:spMkLst>
            <pc:docMk/>
            <pc:sldMk cId="2899891189" sldId="428"/>
            <ac:spMk id="3" creationId="{3ED0929D-DB27-46EF-BC05-E792A9FE270C}"/>
          </ac:spMkLst>
        </pc:spChg>
        <pc:picChg chg="add mod">
          <ac:chgData name="Thomas" userId="efe85f2b-33f2-43f1-b114-9958ed12044a" providerId="ADAL" clId="{4ED3A7DE-23B2-48FB-9979-199065FA9BBE}" dt="2020-09-29T13:01:35.356" v="26458" actId="1076"/>
          <ac:picMkLst>
            <pc:docMk/>
            <pc:sldMk cId="2899891189" sldId="428"/>
            <ac:picMk id="5" creationId="{69C8104A-EEA2-46A2-8880-DCB68821E83A}"/>
          </ac:picMkLst>
        </pc:picChg>
        <pc:picChg chg="add mod">
          <ac:chgData name="Thomas" userId="efe85f2b-33f2-43f1-b114-9958ed12044a" providerId="ADAL" clId="{4ED3A7DE-23B2-48FB-9979-199065FA9BBE}" dt="2020-09-29T13:01:56.236" v="26462" actId="14100"/>
          <ac:picMkLst>
            <pc:docMk/>
            <pc:sldMk cId="2899891189" sldId="428"/>
            <ac:picMk id="7" creationId="{ABA0E2BA-A470-4258-A491-51859B2BD1CD}"/>
          </ac:picMkLst>
        </pc:picChg>
      </pc:sldChg>
      <pc:sldChg chg="addSp delSp modSp new del mod ord modNotesTx">
        <pc:chgData name="Thomas" userId="efe85f2b-33f2-43f1-b114-9958ed12044a" providerId="ADAL" clId="{4ED3A7DE-23B2-48FB-9979-199065FA9BBE}" dt="2020-09-29T10:26:10.645" v="24924" actId="47"/>
        <pc:sldMkLst>
          <pc:docMk/>
          <pc:sldMk cId="1198334536" sldId="429"/>
        </pc:sldMkLst>
        <pc:spChg chg="mod">
          <ac:chgData name="Thomas" userId="efe85f2b-33f2-43f1-b114-9958ed12044a" providerId="ADAL" clId="{4ED3A7DE-23B2-48FB-9979-199065FA9BBE}" dt="2020-09-23T15:50:12.502" v="13579" actId="20577"/>
          <ac:spMkLst>
            <pc:docMk/>
            <pc:sldMk cId="1198334536" sldId="429"/>
            <ac:spMk id="2" creationId="{EAC21A75-85AC-4D18-9E43-A758DFB4ACDC}"/>
          </ac:spMkLst>
        </pc:spChg>
        <pc:spChg chg="mod">
          <ac:chgData name="Thomas" userId="efe85f2b-33f2-43f1-b114-9958ed12044a" providerId="ADAL" clId="{4ED3A7DE-23B2-48FB-9979-199065FA9BBE}" dt="2020-09-24T13:02:56.169" v="14914" actId="404"/>
          <ac:spMkLst>
            <pc:docMk/>
            <pc:sldMk cId="1198334536" sldId="429"/>
            <ac:spMk id="3" creationId="{2EC96688-0D3D-4B12-9BD9-7DB1711E8C74}"/>
          </ac:spMkLst>
        </pc:spChg>
        <pc:spChg chg="add mod topLvl">
          <ac:chgData name="Thomas" userId="efe85f2b-33f2-43f1-b114-9958ed12044a" providerId="ADAL" clId="{4ED3A7DE-23B2-48FB-9979-199065FA9BBE}" dt="2020-09-24T13:06:18.281" v="15046" actId="164"/>
          <ac:spMkLst>
            <pc:docMk/>
            <pc:sldMk cId="1198334536" sldId="429"/>
            <ac:spMk id="20" creationId="{EE79C675-A8F4-4926-86E5-F6AD93833C4C}"/>
          </ac:spMkLst>
        </pc:spChg>
        <pc:spChg chg="add mod topLvl">
          <ac:chgData name="Thomas" userId="efe85f2b-33f2-43f1-b114-9958ed12044a" providerId="ADAL" clId="{4ED3A7DE-23B2-48FB-9979-199065FA9BBE}" dt="2020-09-24T13:06:18.281" v="15046" actId="164"/>
          <ac:spMkLst>
            <pc:docMk/>
            <pc:sldMk cId="1198334536" sldId="429"/>
            <ac:spMk id="21" creationId="{26971DE0-CA96-419E-9F82-F81ED321579E}"/>
          </ac:spMkLst>
        </pc:spChg>
        <pc:spChg chg="add mod topLvl">
          <ac:chgData name="Thomas" userId="efe85f2b-33f2-43f1-b114-9958ed12044a" providerId="ADAL" clId="{4ED3A7DE-23B2-48FB-9979-199065FA9BBE}" dt="2020-09-24T13:06:18.281" v="15046" actId="164"/>
          <ac:spMkLst>
            <pc:docMk/>
            <pc:sldMk cId="1198334536" sldId="429"/>
            <ac:spMk id="22" creationId="{6FE644A8-F2DB-4533-BC17-108620DDCE4F}"/>
          </ac:spMkLst>
        </pc:spChg>
        <pc:spChg chg="add mod">
          <ac:chgData name="Thomas" userId="efe85f2b-33f2-43f1-b114-9958ed12044a" providerId="ADAL" clId="{4ED3A7DE-23B2-48FB-9979-199065FA9BBE}" dt="2020-09-24T13:06:18.281" v="15046" actId="164"/>
          <ac:spMkLst>
            <pc:docMk/>
            <pc:sldMk cId="1198334536" sldId="429"/>
            <ac:spMk id="38" creationId="{2F36E792-9075-4F7D-A6F8-47A75A0BADD2}"/>
          </ac:spMkLst>
        </pc:spChg>
        <pc:spChg chg="add mod">
          <ac:chgData name="Thomas" userId="efe85f2b-33f2-43f1-b114-9958ed12044a" providerId="ADAL" clId="{4ED3A7DE-23B2-48FB-9979-199065FA9BBE}" dt="2020-09-24T13:06:18.281" v="15046" actId="164"/>
          <ac:spMkLst>
            <pc:docMk/>
            <pc:sldMk cId="1198334536" sldId="429"/>
            <ac:spMk id="39" creationId="{FFAD18E3-7527-463D-8027-AF53B01C4651}"/>
          </ac:spMkLst>
        </pc:spChg>
        <pc:spChg chg="add mod">
          <ac:chgData name="Thomas" userId="efe85f2b-33f2-43f1-b114-9958ed12044a" providerId="ADAL" clId="{4ED3A7DE-23B2-48FB-9979-199065FA9BBE}" dt="2020-09-24T13:06:18.281" v="15046" actId="164"/>
          <ac:spMkLst>
            <pc:docMk/>
            <pc:sldMk cId="1198334536" sldId="429"/>
            <ac:spMk id="40" creationId="{C59039C8-7CF6-4E57-BA4C-0D71D29921A4}"/>
          </ac:spMkLst>
        </pc:spChg>
        <pc:grpChg chg="add del mod">
          <ac:chgData name="Thomas" userId="efe85f2b-33f2-43f1-b114-9958ed12044a" providerId="ADAL" clId="{4ED3A7DE-23B2-48FB-9979-199065FA9BBE}" dt="2020-09-24T13:04:03.674" v="15011" actId="165"/>
          <ac:grpSpMkLst>
            <pc:docMk/>
            <pc:sldMk cId="1198334536" sldId="429"/>
            <ac:grpSpMk id="23" creationId="{B13AFA86-306A-4D38-BCA9-967C1E026833}"/>
          </ac:grpSpMkLst>
        </pc:grpChg>
        <pc:grpChg chg="add mod">
          <ac:chgData name="Thomas" userId="efe85f2b-33f2-43f1-b114-9958ed12044a" providerId="ADAL" clId="{4ED3A7DE-23B2-48FB-9979-199065FA9BBE}" dt="2020-09-24T13:06:18.281" v="15046" actId="164"/>
          <ac:grpSpMkLst>
            <pc:docMk/>
            <pc:sldMk cId="1198334536" sldId="429"/>
            <ac:grpSpMk id="41" creationId="{4AC2E968-B4FC-44E1-9E96-977489A7DDD3}"/>
          </ac:grpSpMkLst>
        </pc:grpChg>
        <pc:picChg chg="add mod topLvl">
          <ac:chgData name="Thomas" userId="efe85f2b-33f2-43f1-b114-9958ed12044a" providerId="ADAL" clId="{4ED3A7DE-23B2-48FB-9979-199065FA9BBE}" dt="2020-09-24T13:06:18.281" v="15046" actId="164"/>
          <ac:picMkLst>
            <pc:docMk/>
            <pc:sldMk cId="1198334536" sldId="429"/>
            <ac:picMk id="1026" creationId="{4D17D840-E3AA-4697-8ED1-764F2FE61804}"/>
          </ac:picMkLst>
        </pc:picChg>
        <pc:picChg chg="add mod topLvl">
          <ac:chgData name="Thomas" userId="efe85f2b-33f2-43f1-b114-9958ed12044a" providerId="ADAL" clId="{4ED3A7DE-23B2-48FB-9979-199065FA9BBE}" dt="2020-09-24T13:06:18.281" v="15046" actId="164"/>
          <ac:picMkLst>
            <pc:docMk/>
            <pc:sldMk cId="1198334536" sldId="429"/>
            <ac:picMk id="1028" creationId="{DADD9B9C-B584-4072-B1B8-C89441A367F9}"/>
          </ac:picMkLst>
        </pc:picChg>
        <pc:picChg chg="add mod topLvl">
          <ac:chgData name="Thomas" userId="efe85f2b-33f2-43f1-b114-9958ed12044a" providerId="ADAL" clId="{4ED3A7DE-23B2-48FB-9979-199065FA9BBE}" dt="2020-09-24T13:06:18.281" v="15046" actId="164"/>
          <ac:picMkLst>
            <pc:docMk/>
            <pc:sldMk cId="1198334536" sldId="429"/>
            <ac:picMk id="1030" creationId="{2B2B68F6-3859-4E84-8162-BB45A5093DFA}"/>
          </ac:picMkLst>
        </pc:picChg>
        <pc:picChg chg="add mod">
          <ac:chgData name="Thomas" userId="efe85f2b-33f2-43f1-b114-9958ed12044a" providerId="ADAL" clId="{4ED3A7DE-23B2-48FB-9979-199065FA9BBE}" dt="2020-09-24T13:06:18.281" v="15046" actId="164"/>
          <ac:picMkLst>
            <pc:docMk/>
            <pc:sldMk cId="1198334536" sldId="429"/>
            <ac:picMk id="1032" creationId="{80E3F08A-59FF-41D0-8545-809E8F9794D4}"/>
          </ac:picMkLst>
        </pc:picChg>
        <pc:cxnChg chg="add mod topLvl">
          <ac:chgData name="Thomas" userId="efe85f2b-33f2-43f1-b114-9958ed12044a" providerId="ADAL" clId="{4ED3A7DE-23B2-48FB-9979-199065FA9BBE}" dt="2020-09-24T13:06:18.281" v="15046" actId="164"/>
          <ac:cxnSpMkLst>
            <pc:docMk/>
            <pc:sldMk cId="1198334536" sldId="429"/>
            <ac:cxnSpMk id="5" creationId="{880A21CA-107F-4EFE-B013-9AEDD97F31CB}"/>
          </ac:cxnSpMkLst>
        </pc:cxnChg>
        <pc:cxnChg chg="add mod topLvl">
          <ac:chgData name="Thomas" userId="efe85f2b-33f2-43f1-b114-9958ed12044a" providerId="ADAL" clId="{4ED3A7DE-23B2-48FB-9979-199065FA9BBE}" dt="2020-09-24T13:06:18.281" v="15046" actId="164"/>
          <ac:cxnSpMkLst>
            <pc:docMk/>
            <pc:sldMk cId="1198334536" sldId="429"/>
            <ac:cxnSpMk id="11" creationId="{B8488FEE-BE58-4563-86F1-BFF46981F65F}"/>
          </ac:cxnSpMkLst>
        </pc:cxnChg>
        <pc:cxnChg chg="add mod topLvl">
          <ac:chgData name="Thomas" userId="efe85f2b-33f2-43f1-b114-9958ed12044a" providerId="ADAL" clId="{4ED3A7DE-23B2-48FB-9979-199065FA9BBE}" dt="2020-09-24T13:06:18.281" v="15046" actId="164"/>
          <ac:cxnSpMkLst>
            <pc:docMk/>
            <pc:sldMk cId="1198334536" sldId="429"/>
            <ac:cxnSpMk id="13" creationId="{3AA539EC-015B-4166-BB9F-E9651048B959}"/>
          </ac:cxnSpMkLst>
        </pc:cxnChg>
        <pc:cxnChg chg="add mod">
          <ac:chgData name="Thomas" userId="efe85f2b-33f2-43f1-b114-9958ed12044a" providerId="ADAL" clId="{4ED3A7DE-23B2-48FB-9979-199065FA9BBE}" dt="2020-09-24T13:06:18.281" v="15046" actId="164"/>
          <ac:cxnSpMkLst>
            <pc:docMk/>
            <pc:sldMk cId="1198334536" sldId="429"/>
            <ac:cxnSpMk id="30" creationId="{0D03784E-A125-4E38-AFF1-3B844D3E6F78}"/>
          </ac:cxnSpMkLst>
        </pc:cxnChg>
        <pc:cxnChg chg="add mod">
          <ac:chgData name="Thomas" userId="efe85f2b-33f2-43f1-b114-9958ed12044a" providerId="ADAL" clId="{4ED3A7DE-23B2-48FB-9979-199065FA9BBE}" dt="2020-09-24T13:06:18.281" v="15046" actId="164"/>
          <ac:cxnSpMkLst>
            <pc:docMk/>
            <pc:sldMk cId="1198334536" sldId="429"/>
            <ac:cxnSpMk id="33" creationId="{EB99850D-14BB-471E-AAA8-844EA6B38542}"/>
          </ac:cxnSpMkLst>
        </pc:cxnChg>
        <pc:cxnChg chg="add mod">
          <ac:chgData name="Thomas" userId="efe85f2b-33f2-43f1-b114-9958ed12044a" providerId="ADAL" clId="{4ED3A7DE-23B2-48FB-9979-199065FA9BBE}" dt="2020-09-24T13:06:18.281" v="15046" actId="164"/>
          <ac:cxnSpMkLst>
            <pc:docMk/>
            <pc:sldMk cId="1198334536" sldId="429"/>
            <ac:cxnSpMk id="36" creationId="{149B6926-C42C-4E3A-B490-6092333F6EA4}"/>
          </ac:cxnSpMkLst>
        </pc:cxnChg>
        <pc:cxnChg chg="add del mod">
          <ac:chgData name="Thomas" userId="efe85f2b-33f2-43f1-b114-9958ed12044a" providerId="ADAL" clId="{4ED3A7DE-23B2-48FB-9979-199065FA9BBE}" dt="2020-09-24T13:05:47.522" v="15034" actId="478"/>
          <ac:cxnSpMkLst>
            <pc:docMk/>
            <pc:sldMk cId="1198334536" sldId="429"/>
            <ac:cxnSpMk id="42" creationId="{6251E1AD-A7B8-46F1-B7AE-23F87FDE4E96}"/>
          </ac:cxnSpMkLst>
        </pc:cxnChg>
      </pc:sldChg>
      <pc:sldChg chg="modSp add del mod">
        <pc:chgData name="Thomas" userId="efe85f2b-33f2-43f1-b114-9958ed12044a" providerId="ADAL" clId="{4ED3A7DE-23B2-48FB-9979-199065FA9BBE}" dt="2020-09-29T10:26:10.645" v="24924" actId="47"/>
        <pc:sldMkLst>
          <pc:docMk/>
          <pc:sldMk cId="2253957937" sldId="430"/>
        </pc:sldMkLst>
        <pc:spChg chg="mod">
          <ac:chgData name="Thomas" userId="efe85f2b-33f2-43f1-b114-9958ed12044a" providerId="ADAL" clId="{4ED3A7DE-23B2-48FB-9979-199065FA9BBE}" dt="2020-09-24T13:14:31.455" v="15432" actId="20577"/>
          <ac:spMkLst>
            <pc:docMk/>
            <pc:sldMk cId="2253957937" sldId="430"/>
            <ac:spMk id="2" creationId="{EAC21A75-85AC-4D18-9E43-A758DFB4ACDC}"/>
          </ac:spMkLst>
        </pc:spChg>
        <pc:spChg chg="mod">
          <ac:chgData name="Thomas" userId="efe85f2b-33f2-43f1-b114-9958ed12044a" providerId="ADAL" clId="{4ED3A7DE-23B2-48FB-9979-199065FA9BBE}" dt="2020-09-24T13:16:02.262" v="15605" actId="179"/>
          <ac:spMkLst>
            <pc:docMk/>
            <pc:sldMk cId="2253957937" sldId="430"/>
            <ac:spMk id="3" creationId="{2EC96688-0D3D-4B12-9BD9-7DB1711E8C74}"/>
          </ac:spMkLst>
        </pc:spChg>
      </pc:sldChg>
      <pc:sldChg chg="addSp delSp modSp new mod modNotesTx">
        <pc:chgData name="Thomas" userId="efe85f2b-33f2-43f1-b114-9958ed12044a" providerId="ADAL" clId="{4ED3A7DE-23B2-48FB-9979-199065FA9BBE}" dt="2020-09-29T13:26:34.487" v="27806" actId="22"/>
        <pc:sldMkLst>
          <pc:docMk/>
          <pc:sldMk cId="2644491540" sldId="431"/>
        </pc:sldMkLst>
        <pc:spChg chg="mod">
          <ac:chgData name="Thomas" userId="efe85f2b-33f2-43f1-b114-9958ed12044a" providerId="ADAL" clId="{4ED3A7DE-23B2-48FB-9979-199065FA9BBE}" dt="2020-09-28T10:02:50.067" v="15989" actId="20577"/>
          <ac:spMkLst>
            <pc:docMk/>
            <pc:sldMk cId="2644491540" sldId="431"/>
            <ac:spMk id="2" creationId="{33A345B8-9E3E-4909-B96A-D0359EB206C6}"/>
          </ac:spMkLst>
        </pc:spChg>
        <pc:spChg chg="mod">
          <ac:chgData name="Thomas" userId="efe85f2b-33f2-43f1-b114-9958ed12044a" providerId="ADAL" clId="{4ED3A7DE-23B2-48FB-9979-199065FA9BBE}" dt="2020-09-28T09:52:41.490" v="15960" actId="207"/>
          <ac:spMkLst>
            <pc:docMk/>
            <pc:sldMk cId="2644491540" sldId="431"/>
            <ac:spMk id="3" creationId="{AFEB1C42-EF20-4656-80AF-3CA9CAAE2B52}"/>
          </ac:spMkLst>
        </pc:spChg>
        <pc:spChg chg="add">
          <ac:chgData name="Thomas" userId="efe85f2b-33f2-43f1-b114-9958ed12044a" providerId="ADAL" clId="{4ED3A7DE-23B2-48FB-9979-199065FA9BBE}" dt="2020-09-29T13:26:34.487" v="27806" actId="22"/>
          <ac:spMkLst>
            <pc:docMk/>
            <pc:sldMk cId="2644491540" sldId="431"/>
            <ac:spMk id="4" creationId="{A9B7DC25-BBD5-44DE-834E-BFF5C7212A5C}"/>
          </ac:spMkLst>
        </pc:spChg>
        <pc:spChg chg="add del">
          <ac:chgData name="Thomas" userId="efe85f2b-33f2-43f1-b114-9958ed12044a" providerId="ADAL" clId="{4ED3A7DE-23B2-48FB-9979-199065FA9BBE}" dt="2020-09-28T10:20:17.480" v="16531" actId="478"/>
          <ac:spMkLst>
            <pc:docMk/>
            <pc:sldMk cId="2644491540" sldId="431"/>
            <ac:spMk id="7" creationId="{A05B1ADD-AB3C-4C6A-BB80-8F965C678C5E}"/>
          </ac:spMkLst>
        </pc:spChg>
        <pc:picChg chg="add mod">
          <ac:chgData name="Thomas" userId="efe85f2b-33f2-43f1-b114-9958ed12044a" providerId="ADAL" clId="{4ED3A7DE-23B2-48FB-9979-199065FA9BBE}" dt="2020-09-28T09:52:27.377" v="15957" actId="1076"/>
          <ac:picMkLst>
            <pc:docMk/>
            <pc:sldMk cId="2644491540" sldId="431"/>
            <ac:picMk id="5" creationId="{D07943A5-18FB-43CE-8591-B538364AAF80}"/>
          </ac:picMkLst>
        </pc:picChg>
      </pc:sldChg>
      <pc:sldChg chg="modSp add del mod">
        <pc:chgData name="Thomas" userId="efe85f2b-33f2-43f1-b114-9958ed12044a" providerId="ADAL" clId="{4ED3A7DE-23B2-48FB-9979-199065FA9BBE}" dt="2020-09-28T10:05:23.283" v="16073" actId="47"/>
        <pc:sldMkLst>
          <pc:docMk/>
          <pc:sldMk cId="400084967" sldId="432"/>
        </pc:sldMkLst>
        <pc:spChg chg="mod">
          <ac:chgData name="Thomas" userId="efe85f2b-33f2-43f1-b114-9958ed12044a" providerId="ADAL" clId="{4ED3A7DE-23B2-48FB-9979-199065FA9BBE}" dt="2020-09-28T10:04:50.191" v="16037" actId="207"/>
          <ac:spMkLst>
            <pc:docMk/>
            <pc:sldMk cId="400084967" sldId="432"/>
            <ac:spMk id="2" creationId="{33A345B8-9E3E-4909-B96A-D0359EB206C6}"/>
          </ac:spMkLst>
        </pc:spChg>
        <pc:spChg chg="mod">
          <ac:chgData name="Thomas" userId="efe85f2b-33f2-43f1-b114-9958ed12044a" providerId="ADAL" clId="{4ED3A7DE-23B2-48FB-9979-199065FA9BBE}" dt="2020-09-28T10:05:03.725" v="16046" actId="20577"/>
          <ac:spMkLst>
            <pc:docMk/>
            <pc:sldMk cId="400084967" sldId="432"/>
            <ac:spMk id="3" creationId="{AFEB1C42-EF20-4656-80AF-3CA9CAAE2B52}"/>
          </ac:spMkLst>
        </pc:spChg>
      </pc:sldChg>
      <pc:sldChg chg="addSp delSp modSp new mod modNotesTx">
        <pc:chgData name="Thomas" userId="efe85f2b-33f2-43f1-b114-9958ed12044a" providerId="ADAL" clId="{4ED3A7DE-23B2-48FB-9979-199065FA9BBE}" dt="2020-09-28T11:10:31.801" v="21069" actId="20577"/>
        <pc:sldMkLst>
          <pc:docMk/>
          <pc:sldMk cId="200283477" sldId="433"/>
        </pc:sldMkLst>
        <pc:spChg chg="mod">
          <ac:chgData name="Thomas" userId="efe85f2b-33f2-43f1-b114-9958ed12044a" providerId="ADAL" clId="{4ED3A7DE-23B2-48FB-9979-199065FA9BBE}" dt="2020-09-28T10:05:12.187" v="16072" actId="20577"/>
          <ac:spMkLst>
            <pc:docMk/>
            <pc:sldMk cId="200283477" sldId="433"/>
            <ac:spMk id="2" creationId="{67005968-B751-4E38-8850-BA88D4F4AA78}"/>
          </ac:spMkLst>
        </pc:spChg>
        <pc:spChg chg="mod">
          <ac:chgData name="Thomas" userId="efe85f2b-33f2-43f1-b114-9958ed12044a" providerId="ADAL" clId="{4ED3A7DE-23B2-48FB-9979-199065FA9BBE}" dt="2020-09-28T10:34:49.282" v="17018" actId="20577"/>
          <ac:spMkLst>
            <pc:docMk/>
            <pc:sldMk cId="200283477" sldId="433"/>
            <ac:spMk id="3" creationId="{2E668FB8-DBCA-412B-8E38-B652E4F8F90C}"/>
          </ac:spMkLst>
        </pc:spChg>
        <pc:spChg chg="add del">
          <ac:chgData name="Thomas" userId="efe85f2b-33f2-43f1-b114-9958ed12044a" providerId="ADAL" clId="{4ED3A7DE-23B2-48FB-9979-199065FA9BBE}" dt="2020-09-28T10:20:13.558" v="16530" actId="22"/>
          <ac:spMkLst>
            <pc:docMk/>
            <pc:sldMk cId="200283477" sldId="433"/>
            <ac:spMk id="5" creationId="{8F2ACA03-8D04-4E1E-B53A-D00906A97FD9}"/>
          </ac:spMkLst>
        </pc:spChg>
        <pc:picChg chg="add mod ord">
          <ac:chgData name="Thomas" userId="efe85f2b-33f2-43f1-b114-9958ed12044a" providerId="ADAL" clId="{4ED3A7DE-23B2-48FB-9979-199065FA9BBE}" dt="2020-09-28T10:30:55.839" v="16789" actId="1076"/>
          <ac:picMkLst>
            <pc:docMk/>
            <pc:sldMk cId="200283477" sldId="433"/>
            <ac:picMk id="7" creationId="{D177F576-3E00-4656-A8B4-4BAD19A9E759}"/>
          </ac:picMkLst>
        </pc:picChg>
      </pc:sldChg>
      <pc:sldChg chg="add del">
        <pc:chgData name="Thomas" userId="efe85f2b-33f2-43f1-b114-9958ed12044a" providerId="ADAL" clId="{4ED3A7DE-23B2-48FB-9979-199065FA9BBE}" dt="2020-09-28T10:21:27.680" v="16540" actId="47"/>
        <pc:sldMkLst>
          <pc:docMk/>
          <pc:sldMk cId="699292228" sldId="434"/>
        </pc:sldMkLst>
      </pc:sldChg>
      <pc:sldChg chg="addSp modSp new mod modNotesTx">
        <pc:chgData name="Thomas" userId="efe85f2b-33f2-43f1-b114-9958ed12044a" providerId="ADAL" clId="{4ED3A7DE-23B2-48FB-9979-199065FA9BBE}" dt="2020-09-29T09:10:48.873" v="23647" actId="20577"/>
        <pc:sldMkLst>
          <pc:docMk/>
          <pc:sldMk cId="2483156220" sldId="434"/>
        </pc:sldMkLst>
        <pc:spChg chg="mod">
          <ac:chgData name="Thomas" userId="efe85f2b-33f2-43f1-b114-9958ed12044a" providerId="ADAL" clId="{4ED3A7DE-23B2-48FB-9979-199065FA9BBE}" dt="2020-09-28T11:04:16.793" v="20165" actId="20577"/>
          <ac:spMkLst>
            <pc:docMk/>
            <pc:sldMk cId="2483156220" sldId="434"/>
            <ac:spMk id="2" creationId="{37AF8F6F-79A5-4674-90FA-5EA71CCA96B3}"/>
          </ac:spMkLst>
        </pc:spChg>
        <pc:spChg chg="mod">
          <ac:chgData name="Thomas" userId="efe85f2b-33f2-43f1-b114-9958ed12044a" providerId="ADAL" clId="{4ED3A7DE-23B2-48FB-9979-199065FA9BBE}" dt="2020-09-28T11:08:01.985" v="20421" actId="20577"/>
          <ac:spMkLst>
            <pc:docMk/>
            <pc:sldMk cId="2483156220" sldId="434"/>
            <ac:spMk id="3" creationId="{0DA9C0FA-AE36-42B7-9CE5-CAFD986E176D}"/>
          </ac:spMkLst>
        </pc:spChg>
        <pc:picChg chg="add">
          <ac:chgData name="Thomas" userId="efe85f2b-33f2-43f1-b114-9958ed12044a" providerId="ADAL" clId="{4ED3A7DE-23B2-48FB-9979-199065FA9BBE}" dt="2020-09-28T11:04:11.867" v="20164" actId="22"/>
          <ac:picMkLst>
            <pc:docMk/>
            <pc:sldMk cId="2483156220" sldId="434"/>
            <ac:picMk id="5" creationId="{83CF36D9-9B0F-48F5-B8EF-811A9786114F}"/>
          </ac:picMkLst>
        </pc:picChg>
      </pc:sldChg>
      <pc:sldChg chg="modSp add mod modNotesTx">
        <pc:chgData name="Thomas" userId="efe85f2b-33f2-43f1-b114-9958ed12044a" providerId="ADAL" clId="{4ED3A7DE-23B2-48FB-9979-199065FA9BBE}" dt="2020-09-28T11:04:06.823" v="20163" actId="20577"/>
        <pc:sldMkLst>
          <pc:docMk/>
          <pc:sldMk cId="932839853" sldId="435"/>
        </pc:sldMkLst>
        <pc:spChg chg="mod">
          <ac:chgData name="Thomas" userId="efe85f2b-33f2-43f1-b114-9958ed12044a" providerId="ADAL" clId="{4ED3A7DE-23B2-48FB-9979-199065FA9BBE}" dt="2020-09-28T11:03:04.093" v="19708" actId="20577"/>
          <ac:spMkLst>
            <pc:docMk/>
            <pc:sldMk cId="932839853" sldId="435"/>
            <ac:spMk id="3" creationId="{AFEB1C42-EF20-4656-80AF-3CA9CAAE2B52}"/>
          </ac:spMkLst>
        </pc:spChg>
      </pc:sldChg>
      <pc:sldChg chg="addSp delSp modSp add mod modNotesTx">
        <pc:chgData name="Thomas" userId="efe85f2b-33f2-43f1-b114-9958ed12044a" providerId="ADAL" clId="{4ED3A7DE-23B2-48FB-9979-199065FA9BBE}" dt="2020-09-29T10:26:53.955" v="24943" actId="478"/>
        <pc:sldMkLst>
          <pc:docMk/>
          <pc:sldMk cId="2288889504" sldId="436"/>
        </pc:sldMkLst>
        <pc:spChg chg="mod">
          <ac:chgData name="Thomas" userId="efe85f2b-33f2-43f1-b114-9958ed12044a" providerId="ADAL" clId="{4ED3A7DE-23B2-48FB-9979-199065FA9BBE}" dt="2020-09-29T10:26:52.467" v="24941" actId="14100"/>
          <ac:spMkLst>
            <pc:docMk/>
            <pc:sldMk cId="2288889504" sldId="436"/>
            <ac:spMk id="3" creationId="{0DA9C0FA-AE36-42B7-9CE5-CAFD986E176D}"/>
          </ac:spMkLst>
        </pc:spChg>
        <pc:picChg chg="add del mod ord">
          <ac:chgData name="Thomas" userId="efe85f2b-33f2-43f1-b114-9958ed12044a" providerId="ADAL" clId="{4ED3A7DE-23B2-48FB-9979-199065FA9BBE}" dt="2020-09-29T10:26:53.027" v="24942" actId="22"/>
          <ac:picMkLst>
            <pc:docMk/>
            <pc:sldMk cId="2288889504" sldId="436"/>
            <ac:picMk id="4" creationId="{7DFA982D-26A6-47E8-9CA0-E08C818F828A}"/>
          </ac:picMkLst>
        </pc:picChg>
        <pc:picChg chg="add del">
          <ac:chgData name="Thomas" userId="efe85f2b-33f2-43f1-b114-9958ed12044a" providerId="ADAL" clId="{4ED3A7DE-23B2-48FB-9979-199065FA9BBE}" dt="2020-09-29T10:26:53.955" v="24943" actId="478"/>
          <ac:picMkLst>
            <pc:docMk/>
            <pc:sldMk cId="2288889504" sldId="436"/>
            <ac:picMk id="5" creationId="{83CF36D9-9B0F-48F5-B8EF-811A9786114F}"/>
          </ac:picMkLst>
        </pc:picChg>
      </pc:sldChg>
      <pc:sldChg chg="modSp add mod modNotesTx">
        <pc:chgData name="Thomas" userId="efe85f2b-33f2-43f1-b114-9958ed12044a" providerId="ADAL" clId="{4ED3A7DE-23B2-48FB-9979-199065FA9BBE}" dt="2020-09-29T12:41:54.552" v="25586" actId="20577"/>
        <pc:sldMkLst>
          <pc:docMk/>
          <pc:sldMk cId="4178106233" sldId="437"/>
        </pc:sldMkLst>
        <pc:spChg chg="mod">
          <ac:chgData name="Thomas" userId="efe85f2b-33f2-43f1-b114-9958ed12044a" providerId="ADAL" clId="{4ED3A7DE-23B2-48FB-9979-199065FA9BBE}" dt="2020-09-28T13:21:12.733" v="23638" actId="14100"/>
          <ac:spMkLst>
            <pc:docMk/>
            <pc:sldMk cId="4178106233" sldId="437"/>
            <ac:spMk id="3" creationId="{0DA9C0FA-AE36-42B7-9CE5-CAFD986E176D}"/>
          </ac:spMkLst>
        </pc:spChg>
        <pc:picChg chg="mod ord">
          <ac:chgData name="Thomas" userId="efe85f2b-33f2-43f1-b114-9958ed12044a" providerId="ADAL" clId="{4ED3A7DE-23B2-48FB-9979-199065FA9BBE}" dt="2020-09-28T13:21:07.968" v="23637" actId="167"/>
          <ac:picMkLst>
            <pc:docMk/>
            <pc:sldMk cId="4178106233" sldId="437"/>
            <ac:picMk id="5" creationId="{83CF36D9-9B0F-48F5-B8EF-811A9786114F}"/>
          </ac:picMkLst>
        </pc:picChg>
      </pc:sldChg>
      <pc:sldChg chg="new del">
        <pc:chgData name="Thomas" userId="efe85f2b-33f2-43f1-b114-9958ed12044a" providerId="ADAL" clId="{4ED3A7DE-23B2-48FB-9979-199065FA9BBE}" dt="2020-09-28T13:23:03.064" v="23641" actId="47"/>
        <pc:sldMkLst>
          <pc:docMk/>
          <pc:sldMk cId="2998294516" sldId="438"/>
        </pc:sldMkLst>
      </pc:sldChg>
      <pc:sldChg chg="modSp add mod modNotesTx">
        <pc:chgData name="Thomas" userId="efe85f2b-33f2-43f1-b114-9958ed12044a" providerId="ADAL" clId="{4ED3A7DE-23B2-48FB-9979-199065FA9BBE}" dt="2020-09-29T12:53:21.424" v="26111" actId="20577"/>
        <pc:sldMkLst>
          <pc:docMk/>
          <pc:sldMk cId="1221043098" sldId="439"/>
        </pc:sldMkLst>
        <pc:spChg chg="mod">
          <ac:chgData name="Thomas" userId="efe85f2b-33f2-43f1-b114-9958ed12044a" providerId="ADAL" clId="{4ED3A7DE-23B2-48FB-9979-199065FA9BBE}" dt="2020-09-29T12:50:53.225" v="25657" actId="20577"/>
          <ac:spMkLst>
            <pc:docMk/>
            <pc:sldMk cId="1221043098" sldId="439"/>
            <ac:spMk id="3" creationId="{0DA9C0FA-AE36-42B7-9CE5-CAFD986E176D}"/>
          </ac:spMkLst>
        </pc:spChg>
      </pc:sldChg>
      <pc:sldChg chg="addSp modSp add mod modNotesTx">
        <pc:chgData name="Thomas" userId="efe85f2b-33f2-43f1-b114-9958ed12044a" providerId="ADAL" clId="{4ED3A7DE-23B2-48FB-9979-199065FA9BBE}" dt="2020-09-29T13:29:09.926" v="28310" actId="20577"/>
        <pc:sldMkLst>
          <pc:docMk/>
          <pc:sldMk cId="829847681" sldId="440"/>
        </pc:sldMkLst>
        <pc:spChg chg="mod">
          <ac:chgData name="Thomas" userId="efe85f2b-33f2-43f1-b114-9958ed12044a" providerId="ADAL" clId="{4ED3A7DE-23B2-48FB-9979-199065FA9BBE}" dt="2020-09-29T13:06:12.300" v="26481" actId="14100"/>
          <ac:spMkLst>
            <pc:docMk/>
            <pc:sldMk cId="829847681" sldId="440"/>
            <ac:spMk id="3" creationId="{3ED0929D-DB27-46EF-BC05-E792A9FE270C}"/>
          </ac:spMkLst>
        </pc:spChg>
        <pc:spChg chg="add">
          <ac:chgData name="Thomas" userId="efe85f2b-33f2-43f1-b114-9958ed12044a" providerId="ADAL" clId="{4ED3A7DE-23B2-48FB-9979-199065FA9BBE}" dt="2020-09-29T13:26:38.002" v="27807" actId="22"/>
          <ac:spMkLst>
            <pc:docMk/>
            <pc:sldMk cId="829847681" sldId="440"/>
            <ac:spMk id="17" creationId="{25C7039A-601F-4050-A545-8EF87AC5A3FC}"/>
          </ac:spMkLst>
        </pc:spChg>
        <pc:cxnChg chg="add mod">
          <ac:chgData name="Thomas" userId="efe85f2b-33f2-43f1-b114-9958ed12044a" providerId="ADAL" clId="{4ED3A7DE-23B2-48FB-9979-199065FA9BBE}" dt="2020-09-29T13:05:36.421" v="26470" actId="1076"/>
          <ac:cxnSpMkLst>
            <pc:docMk/>
            <pc:sldMk cId="829847681" sldId="440"/>
            <ac:cxnSpMk id="6" creationId="{23A5899D-19B6-48CA-ACA6-DEC73949B5FC}"/>
          </ac:cxnSpMkLst>
        </pc:cxnChg>
        <pc:cxnChg chg="add mod">
          <ac:chgData name="Thomas" userId="efe85f2b-33f2-43f1-b114-9958ed12044a" providerId="ADAL" clId="{4ED3A7DE-23B2-48FB-9979-199065FA9BBE}" dt="2020-09-29T13:05:44.243" v="26473" actId="14100"/>
          <ac:cxnSpMkLst>
            <pc:docMk/>
            <pc:sldMk cId="829847681" sldId="440"/>
            <ac:cxnSpMk id="9" creationId="{5072F0A3-AD20-4321-B2F1-DCDA9A6BDF5E}"/>
          </ac:cxnSpMkLst>
        </pc:cxnChg>
        <pc:cxnChg chg="add mod">
          <ac:chgData name="Thomas" userId="efe85f2b-33f2-43f1-b114-9958ed12044a" providerId="ADAL" clId="{4ED3A7DE-23B2-48FB-9979-199065FA9BBE}" dt="2020-09-29T13:06:07.541" v="26480" actId="14100"/>
          <ac:cxnSpMkLst>
            <pc:docMk/>
            <pc:sldMk cId="829847681" sldId="440"/>
            <ac:cxnSpMk id="11" creationId="{15B66A58-F5D3-4A89-A005-EBDB18941CF3}"/>
          </ac:cxnSpMkLst>
        </pc:cxnChg>
      </pc:sldChg>
      <pc:sldChg chg="delSp modSp add mod modNotesTx">
        <pc:chgData name="Thomas" userId="efe85f2b-33f2-43f1-b114-9958ed12044a" providerId="ADAL" clId="{4ED3A7DE-23B2-48FB-9979-199065FA9BBE}" dt="2020-09-29T13:36:13.180" v="29172" actId="20577"/>
        <pc:sldMkLst>
          <pc:docMk/>
          <pc:sldMk cId="2666074238" sldId="441"/>
        </pc:sldMkLst>
        <pc:spChg chg="mod">
          <ac:chgData name="Thomas" userId="efe85f2b-33f2-43f1-b114-9958ed12044a" providerId="ADAL" clId="{4ED3A7DE-23B2-48FB-9979-199065FA9BBE}" dt="2020-09-29T13:22:32.950" v="27210" actId="20577"/>
          <ac:spMkLst>
            <pc:docMk/>
            <pc:sldMk cId="2666074238" sldId="441"/>
            <ac:spMk id="3" creationId="{3ED0929D-DB27-46EF-BC05-E792A9FE270C}"/>
          </ac:spMkLst>
        </pc:spChg>
        <pc:picChg chg="del">
          <ac:chgData name="Thomas" userId="efe85f2b-33f2-43f1-b114-9958ed12044a" providerId="ADAL" clId="{4ED3A7DE-23B2-48FB-9979-199065FA9BBE}" dt="2020-09-29T13:20:06.518" v="26917" actId="478"/>
          <ac:picMkLst>
            <pc:docMk/>
            <pc:sldMk cId="2666074238" sldId="441"/>
            <ac:picMk id="5" creationId="{69C8104A-EEA2-46A2-8880-DCB68821E83A}"/>
          </ac:picMkLst>
        </pc:picChg>
        <pc:picChg chg="mod">
          <ac:chgData name="Thomas" userId="efe85f2b-33f2-43f1-b114-9958ed12044a" providerId="ADAL" clId="{4ED3A7DE-23B2-48FB-9979-199065FA9BBE}" dt="2020-09-29T13:20:13.138" v="26918" actId="1076"/>
          <ac:picMkLst>
            <pc:docMk/>
            <pc:sldMk cId="2666074238" sldId="441"/>
            <ac:picMk id="7" creationId="{ABA0E2BA-A470-4258-A491-51859B2BD1CD}"/>
          </ac:picMkLst>
        </pc:picChg>
        <pc:cxnChg chg="del">
          <ac:chgData name="Thomas" userId="efe85f2b-33f2-43f1-b114-9958ed12044a" providerId="ADAL" clId="{4ED3A7DE-23B2-48FB-9979-199065FA9BBE}" dt="2020-09-29T13:20:05.718" v="26916" actId="478"/>
          <ac:cxnSpMkLst>
            <pc:docMk/>
            <pc:sldMk cId="2666074238" sldId="441"/>
            <ac:cxnSpMk id="6" creationId="{23A5899D-19B6-48CA-ACA6-DEC73949B5FC}"/>
          </ac:cxnSpMkLst>
        </pc:cxnChg>
        <pc:cxnChg chg="mod">
          <ac:chgData name="Thomas" userId="efe85f2b-33f2-43f1-b114-9958ed12044a" providerId="ADAL" clId="{4ED3A7DE-23B2-48FB-9979-199065FA9BBE}" dt="2020-09-29T13:20:13.138" v="26918" actId="1076"/>
          <ac:cxnSpMkLst>
            <pc:docMk/>
            <pc:sldMk cId="2666074238" sldId="441"/>
            <ac:cxnSpMk id="9" creationId="{5072F0A3-AD20-4321-B2F1-DCDA9A6BDF5E}"/>
          </ac:cxnSpMkLst>
        </pc:cxnChg>
        <pc:cxnChg chg="mod">
          <ac:chgData name="Thomas" userId="efe85f2b-33f2-43f1-b114-9958ed12044a" providerId="ADAL" clId="{4ED3A7DE-23B2-48FB-9979-199065FA9BBE}" dt="2020-09-29T13:20:13.138" v="26918" actId="1076"/>
          <ac:cxnSpMkLst>
            <pc:docMk/>
            <pc:sldMk cId="2666074238" sldId="441"/>
            <ac:cxnSpMk id="11" creationId="{15B66A58-F5D3-4A89-A005-EBDB18941CF3}"/>
          </ac:cxnSpMkLst>
        </pc:cxnChg>
      </pc:sldChg>
      <pc:sldChg chg="addSp delSp modSp add mod modNotesTx">
        <pc:chgData name="Thomas" userId="efe85f2b-33f2-43f1-b114-9958ed12044a" providerId="ADAL" clId="{4ED3A7DE-23B2-48FB-9979-199065FA9BBE}" dt="2020-09-29T13:56:11.068" v="31555" actId="20577"/>
        <pc:sldMkLst>
          <pc:docMk/>
          <pc:sldMk cId="1613472446" sldId="442"/>
        </pc:sldMkLst>
        <pc:spChg chg="mod">
          <ac:chgData name="Thomas" userId="efe85f2b-33f2-43f1-b114-9958ed12044a" providerId="ADAL" clId="{4ED3A7DE-23B2-48FB-9979-199065FA9BBE}" dt="2020-09-29T13:36:24.189" v="29201" actId="20577"/>
          <ac:spMkLst>
            <pc:docMk/>
            <pc:sldMk cId="1613472446" sldId="442"/>
            <ac:spMk id="2" creationId="{0A4EF18E-56EA-4464-B96B-7989CB84820F}"/>
          </ac:spMkLst>
        </pc:spChg>
        <pc:spChg chg="mod">
          <ac:chgData name="Thomas" userId="efe85f2b-33f2-43f1-b114-9958ed12044a" providerId="ADAL" clId="{4ED3A7DE-23B2-48FB-9979-199065FA9BBE}" dt="2020-09-29T13:53:20.310" v="30524" actId="207"/>
          <ac:spMkLst>
            <pc:docMk/>
            <pc:sldMk cId="1613472446" sldId="442"/>
            <ac:spMk id="3" creationId="{3ED0929D-DB27-46EF-BC05-E792A9FE270C}"/>
          </ac:spMkLst>
        </pc:spChg>
        <pc:spChg chg="add mod">
          <ac:chgData name="Thomas" userId="efe85f2b-33f2-43f1-b114-9958ed12044a" providerId="ADAL" clId="{4ED3A7DE-23B2-48FB-9979-199065FA9BBE}" dt="2020-09-29T13:50:33.761" v="30144" actId="1076"/>
          <ac:spMkLst>
            <pc:docMk/>
            <pc:sldMk cId="1613472446" sldId="442"/>
            <ac:spMk id="10" creationId="{B4263052-846D-4022-98E6-6B11D620AAB3}"/>
          </ac:spMkLst>
        </pc:spChg>
        <pc:picChg chg="add mod">
          <ac:chgData name="Thomas" userId="efe85f2b-33f2-43f1-b114-9958ed12044a" providerId="ADAL" clId="{4ED3A7DE-23B2-48FB-9979-199065FA9BBE}" dt="2020-09-29T13:49:40.673" v="30137" actId="1076"/>
          <ac:picMkLst>
            <pc:docMk/>
            <pc:sldMk cId="1613472446" sldId="442"/>
            <ac:picMk id="5" creationId="{02E889CF-85C0-4E98-BA47-1F83A3C174C2}"/>
          </ac:picMkLst>
        </pc:picChg>
        <pc:picChg chg="del">
          <ac:chgData name="Thomas" userId="efe85f2b-33f2-43f1-b114-9958ed12044a" providerId="ADAL" clId="{4ED3A7DE-23B2-48FB-9979-199065FA9BBE}" dt="2020-09-29T13:48:22.939" v="30134" actId="478"/>
          <ac:picMkLst>
            <pc:docMk/>
            <pc:sldMk cId="1613472446" sldId="442"/>
            <ac:picMk id="7" creationId="{ABA0E2BA-A470-4258-A491-51859B2BD1CD}"/>
          </ac:picMkLst>
        </pc:picChg>
        <pc:picChg chg="add mod">
          <ac:chgData name="Thomas" userId="efe85f2b-33f2-43f1-b114-9958ed12044a" providerId="ADAL" clId="{4ED3A7DE-23B2-48FB-9979-199065FA9BBE}" dt="2020-09-29T13:50:36.586" v="30145" actId="1076"/>
          <ac:picMkLst>
            <pc:docMk/>
            <pc:sldMk cId="1613472446" sldId="442"/>
            <ac:picMk id="8" creationId="{83DCE7AF-86ED-405D-A96C-442787F27D31}"/>
          </ac:picMkLst>
        </pc:picChg>
        <pc:cxnChg chg="del">
          <ac:chgData name="Thomas" userId="efe85f2b-33f2-43f1-b114-9958ed12044a" providerId="ADAL" clId="{4ED3A7DE-23B2-48FB-9979-199065FA9BBE}" dt="2020-09-29T13:48:22.939" v="30134" actId="478"/>
          <ac:cxnSpMkLst>
            <pc:docMk/>
            <pc:sldMk cId="1613472446" sldId="442"/>
            <ac:cxnSpMk id="9" creationId="{5072F0A3-AD20-4321-B2F1-DCDA9A6BDF5E}"/>
          </ac:cxnSpMkLst>
        </pc:cxnChg>
        <pc:cxnChg chg="del">
          <ac:chgData name="Thomas" userId="efe85f2b-33f2-43f1-b114-9958ed12044a" providerId="ADAL" clId="{4ED3A7DE-23B2-48FB-9979-199065FA9BBE}" dt="2020-09-29T13:48:22.939" v="30134" actId="478"/>
          <ac:cxnSpMkLst>
            <pc:docMk/>
            <pc:sldMk cId="1613472446" sldId="442"/>
            <ac:cxnSpMk id="11" creationId="{15B66A58-F5D3-4A89-A005-EBDB18941CF3}"/>
          </ac:cxnSpMkLst>
        </pc:cxnChg>
      </pc:sldChg>
      <pc:sldChg chg="add del">
        <pc:chgData name="Thomas" userId="efe85f2b-33f2-43f1-b114-9958ed12044a" providerId="ADAL" clId="{4ED3A7DE-23B2-48FB-9979-199065FA9BBE}" dt="2020-09-29T13:36:17.502" v="29173" actId="47"/>
        <pc:sldMkLst>
          <pc:docMk/>
          <pc:sldMk cId="3383143975" sldId="442"/>
        </pc:sldMkLst>
      </pc:sldChg>
      <pc:sldChg chg="addSp delSp modSp new mod ord modNotesTx">
        <pc:chgData name="Thomas" userId="efe85f2b-33f2-43f1-b114-9958ed12044a" providerId="ADAL" clId="{4ED3A7DE-23B2-48FB-9979-199065FA9BBE}" dt="2020-09-29T13:45:15.382" v="29927" actId="20577"/>
        <pc:sldMkLst>
          <pc:docMk/>
          <pc:sldMk cId="2194768276" sldId="443"/>
        </pc:sldMkLst>
        <pc:spChg chg="mod">
          <ac:chgData name="Thomas" userId="efe85f2b-33f2-43f1-b114-9958ed12044a" providerId="ADAL" clId="{4ED3A7DE-23B2-48FB-9979-199065FA9BBE}" dt="2020-09-29T13:43:26.924" v="29589" actId="20577"/>
          <ac:spMkLst>
            <pc:docMk/>
            <pc:sldMk cId="2194768276" sldId="443"/>
            <ac:spMk id="2" creationId="{22AC9400-07E4-44C9-B4F3-0FD9ED6E993E}"/>
          </ac:spMkLst>
        </pc:spChg>
        <pc:spChg chg="del">
          <ac:chgData name="Thomas" userId="efe85f2b-33f2-43f1-b114-9958ed12044a" providerId="ADAL" clId="{4ED3A7DE-23B2-48FB-9979-199065FA9BBE}" dt="2020-09-29T13:43:28.725" v="29590" actId="22"/>
          <ac:spMkLst>
            <pc:docMk/>
            <pc:sldMk cId="2194768276" sldId="443"/>
            <ac:spMk id="3" creationId="{FFC78E87-2C84-4B9C-87B8-0AA57FA6CCC2}"/>
          </ac:spMkLst>
        </pc:spChg>
        <pc:picChg chg="add mod ord">
          <ac:chgData name="Thomas" userId="efe85f2b-33f2-43f1-b114-9958ed12044a" providerId="ADAL" clId="{4ED3A7DE-23B2-48FB-9979-199065FA9BBE}" dt="2020-09-29T13:44:00.954" v="29595" actId="1076"/>
          <ac:picMkLst>
            <pc:docMk/>
            <pc:sldMk cId="2194768276" sldId="443"/>
            <ac:picMk id="5" creationId="{60FD68AC-C3F2-401A-9C59-98F18BFE68DA}"/>
          </ac:picMkLst>
        </pc:picChg>
      </pc:sldChg>
      <pc:sldChg chg="modSp new mod modNotesTx">
        <pc:chgData name="Thomas" userId="efe85f2b-33f2-43f1-b114-9958ed12044a" providerId="ADAL" clId="{4ED3A7DE-23B2-48FB-9979-199065FA9BBE}" dt="2020-09-29T14:17:11.277" v="33887" actId="20577"/>
        <pc:sldMkLst>
          <pc:docMk/>
          <pc:sldMk cId="2402914449" sldId="444"/>
        </pc:sldMkLst>
        <pc:spChg chg="mod">
          <ac:chgData name="Thomas" userId="efe85f2b-33f2-43f1-b114-9958ed12044a" providerId="ADAL" clId="{4ED3A7DE-23B2-48FB-9979-199065FA9BBE}" dt="2020-09-29T13:51:48.674" v="30253" actId="20577"/>
          <ac:spMkLst>
            <pc:docMk/>
            <pc:sldMk cId="2402914449" sldId="444"/>
            <ac:spMk id="2" creationId="{E844B755-B4A4-41FD-9B59-147DFB04DC1B}"/>
          </ac:spMkLst>
        </pc:spChg>
        <pc:spChg chg="mod">
          <ac:chgData name="Thomas" userId="efe85f2b-33f2-43f1-b114-9958ed12044a" providerId="ADAL" clId="{4ED3A7DE-23B2-48FB-9979-199065FA9BBE}" dt="2020-09-29T14:14:54.496" v="33296" actId="113"/>
          <ac:spMkLst>
            <pc:docMk/>
            <pc:sldMk cId="2402914449" sldId="444"/>
            <ac:spMk id="3" creationId="{D5CC645F-DE8E-4C75-9344-A0B96FC442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08/11/2020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of Classical Planning as we continue our exploration of non-forward search techniques.  In this chapter we’re going to take a look at a rather different approach known as Hierarchical Task Network or HTN planning.</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consider the actions we can execute, we have only two.  Taking a container off of a pallet and putting it on another one.</a:t>
            </a:r>
          </a:p>
          <a:p>
            <a:r>
              <a:rPr lang="en-GB" dirty="0"/>
              <a:t>This is all relatively straightforward, in that the both actions require the crane (denoted as k) and the pallets that the container is either being lifted from or put onto are related to the location.  Hence the use of the belong and attached predicates.</a:t>
            </a:r>
          </a:p>
          <a:p>
            <a:endParaRPr lang="en-GB" dirty="0"/>
          </a:p>
          <a:p>
            <a:r>
              <a:rPr lang="en-GB" dirty="0"/>
              <a:t>The take action will then pick up a container and the crane will hold it.  It will then also reassign the other container o as the top of that particular pile.  Note that in this case, o can either be another container or the pallet itself, denoting that there are now no longer any containers atop that particular pallet.</a:t>
            </a:r>
          </a:p>
          <a:p>
            <a:endParaRPr lang="en-GB" dirty="0"/>
          </a:p>
          <a:p>
            <a:r>
              <a:rPr lang="en-GB" dirty="0"/>
              <a:t>Meanwhile, when we then attempt to put it down, in a manner similar to </a:t>
            </a:r>
            <a:r>
              <a:rPr lang="en-GB" dirty="0" err="1"/>
              <a:t>blocksworld</a:t>
            </a:r>
            <a:r>
              <a:rPr lang="en-GB" dirty="0"/>
              <a:t> and its ilk, we check whether the location is clear for us to put it where we intend to.  All pretty straightforward and nothing we’ve never really seen before.</a:t>
            </a:r>
          </a:p>
          <a:p>
            <a:endParaRPr lang="en-GB" dirty="0"/>
          </a:p>
          <a:p>
            <a:r>
              <a:rPr lang="en-GB" dirty="0"/>
              <a:t>So if we were trying to solve this problem, we could in theory do this with a regular PDDL representation.  We could move the containers around between locations and eventually reach the correct combination.  However, there is a lot of bespoke information here about the nature of the problem that – if we knew about it in advance – would be really helpful.  And this is where the HTN methods will come in handy, given they will permit us the ability to create compound tasks that allow us to deal with some of the specific issues we’re about to see here.</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2073097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can start, by defining a method that explicitly solve the task of moving the stack of containers across from one pile to another.  And the interesting part, is right here in the name – recursive move.</a:t>
            </a:r>
          </a:p>
          <a:p>
            <a:r>
              <a:rPr lang="en-GB" dirty="0"/>
              <a:t>If we take a look at this method a little more closely, it has preconditions that state we cannot run this task lest we know that container c is at the top of pile p and we can figure out which container that c is atop of, so we can then set that as top afterwards.  Plus we can see that it not only is designed to solve the move-stack task, but it does so using two subtasks: first we move the topmost container from the original pile and onto another, but also, we have the move-stack task emerge as a subtask.  This ensures that we continue to work our way down the stack by applying the same method again.  </a:t>
            </a:r>
          </a:p>
          <a:p>
            <a:endParaRPr lang="en-GB" dirty="0"/>
          </a:p>
          <a:p>
            <a:r>
              <a:rPr lang="en-GB" dirty="0"/>
              <a:t>This task is recursive because it is asking us to solve the original task after it does everything else it needs to do.  But in order for a recursive task like this to work, it also needs a base case.  A situation where we can ensure that the recursion stops.  To address this, there is the Do-Nothing task.  This task checks whether only the pallet is at the top of a given pile, which means that the pile is empty.  In the event that the pile is empty, we can apply this method which will effectively stop the recursive-move task from continuing to run, given we’ve completed moving every object.</a:t>
            </a:r>
          </a:p>
          <a:p>
            <a:endParaRPr lang="en-GB" dirty="0"/>
          </a:p>
          <a:p>
            <a:r>
              <a:rPr lang="en-GB" dirty="0"/>
              <a:t>But of course, we now have another task here, the move-topmost-container which will move items between each pile.  So let’s take a look at that one.</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343441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consider how the move-topmost-container task could be implemented.  We have another method entitled take-and-put, which is rather self explanatory.  In this instance, we are aiming to take the topmost item on a given pile and then move it to another one.  The actual tasks are as expected, to execute both the take and put actions in that order.  But what is interesting is that the preconditions of the method are essentially reinforcing that the grounding of variables for each task lines up in such a way that it is possible for these two actions to happen back to back.  Hence we ensure that the two locations both use the same crane but also that we have the correct grounding of variables for each of these actions such that we don’t have to wait until the preconditions fail before realising that this isn’t valid.</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57529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if we consider how this will roll out, we can see that moving one stack from p1 to another location, will roll out in this fashion.</a:t>
            </a:r>
          </a:p>
          <a:p>
            <a:r>
              <a:rPr lang="en-GB" dirty="0"/>
              <a:t>In this example, we’re moving a collection of three containers from one location to another.  And this is how that would roll out for that one particular pile.</a:t>
            </a:r>
          </a:p>
          <a:p>
            <a:endParaRPr lang="en-GB" dirty="0"/>
          </a:p>
          <a:p>
            <a:r>
              <a:rPr lang="en-GB" dirty="0"/>
              <a:t>But this still doesn’t solve the problem, given we can now move one pile of containers from one position to another, but when we do so, the ordering is now upside down.  So how do we resolve this?</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385498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is to create another method that can solve the move-stack problem.  In this case, we create a task that actually moves a stack twice, by running the move stack task twice but on a collection of three parameters.  Our main locations we wish to move between and an intermediate.   So if we were to consider the three pallets in location 1, p1a p2b and p1c, we would list them in this order, given we can then move the collection into an upside down configuration in the intermediary location, followed by then moving it back into the correct orientation in the final location.</a:t>
            </a:r>
          </a:p>
          <a:p>
            <a:endParaRPr lang="en-GB" dirty="0"/>
          </a:p>
          <a:p>
            <a:r>
              <a:rPr lang="en-GB" dirty="0"/>
              <a:t>So in essence, we can then solve the moving of one stack from a given location to another using the one task, which will then be decomposed into the recursive task, generating the take and put actions in the correct sequence.</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33772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 fact we can then roll this out one step further, by actually solving the entire problem using one method, which is to then call all of these other methods.  </a:t>
            </a:r>
          </a:p>
          <a:p>
            <a:r>
              <a:rPr lang="en-GB" dirty="0"/>
              <a:t>This is naturally a rather trivial example and not intended to give us a complicated problem to solve.  But in essence using these methods for compound tasks, we can then solve the entire problem rather easily.</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292245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consider how the HTN planning process works, it’s a process of selecting tasks and then configuring them with the correct parameters.  Hence we’re moving across the search space to generate tasks, and then downwards as we explore the valid permutations of those tasks.  This is very much in contrast to regular search where we either search forwards into the state space and find valid state action pairings or backwards from the goal to reach the initial state.  </a:t>
            </a:r>
          </a:p>
          <a:p>
            <a:r>
              <a:rPr lang="en-GB" dirty="0"/>
              <a:t>It’s a different approach where given we already have the tasks available to us, the process is less about finding states that get us closer to the goal, but instead finding valid permutations of the tasks grounded with respected to the current state facts such that it will provide a valid path through the state space to the goal.  Which in this case, is simply satisfying the original problem states that we’re provided with.</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369641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when we actually reach a given task, it’s important that we know what the current state is prior to any attempt to roll it out.</a:t>
            </a:r>
          </a:p>
          <a:p>
            <a:r>
              <a:rPr lang="en-GB" dirty="0"/>
              <a:t>If we look at this example here, where tasks t</a:t>
            </a:r>
            <a:r>
              <a:rPr lang="en-GB" baseline="-25000" dirty="0"/>
              <a:t>0 </a:t>
            </a:r>
            <a:r>
              <a:rPr lang="en-GB" baseline="0" dirty="0"/>
              <a:t>is rolled out into two more tasks t</a:t>
            </a:r>
            <a:r>
              <a:rPr lang="en-GB" baseline="-25000" dirty="0"/>
              <a:t>m</a:t>
            </a:r>
            <a:r>
              <a:rPr lang="en-GB" baseline="0" dirty="0"/>
              <a:t> and </a:t>
            </a:r>
            <a:r>
              <a:rPr lang="en-GB" baseline="0" dirty="0" err="1"/>
              <a:t>t</a:t>
            </a:r>
            <a:r>
              <a:rPr lang="en-GB" baseline="-25000" dirty="0" err="1"/>
              <a:t>n</a:t>
            </a:r>
            <a:r>
              <a:rPr lang="en-GB" baseline="-25000" dirty="0"/>
              <a:t> </a:t>
            </a:r>
            <a:r>
              <a:rPr lang="en-GB" baseline="0" dirty="0"/>
              <a:t>it’s critical that before we attempt to enumerate task </a:t>
            </a:r>
            <a:r>
              <a:rPr lang="en-GB" baseline="0" dirty="0" err="1"/>
              <a:t>t</a:t>
            </a:r>
            <a:r>
              <a:rPr lang="en-GB" baseline="-25000" dirty="0" err="1"/>
              <a:t>n</a:t>
            </a:r>
            <a:r>
              <a:rPr lang="en-GB" baseline="-25000" dirty="0"/>
              <a:t> </a:t>
            </a:r>
            <a:r>
              <a:rPr lang="en-GB" baseline="0" dirty="0"/>
              <a:t>that we have rolled out t</a:t>
            </a:r>
            <a:r>
              <a:rPr lang="en-GB" baseline="-25000" dirty="0"/>
              <a:t>m </a:t>
            </a:r>
            <a:r>
              <a:rPr lang="en-GB" baseline="0" dirty="0"/>
              <a:t>before it.  Given in this case, if there was only two tasks, then the outcome of task t</a:t>
            </a:r>
            <a:r>
              <a:rPr lang="en-GB" baseline="-25000" dirty="0"/>
              <a:t>m </a:t>
            </a:r>
            <a:r>
              <a:rPr lang="en-GB" baseline="0" dirty="0"/>
              <a:t>is going to be used to check the preconditions of </a:t>
            </a:r>
            <a:r>
              <a:rPr lang="en-GB" baseline="0" dirty="0" err="1"/>
              <a:t>t</a:t>
            </a:r>
            <a:r>
              <a:rPr lang="en-GB" baseline="-25000" dirty="0" err="1"/>
              <a:t>n</a:t>
            </a:r>
            <a:r>
              <a:rPr lang="en-GB" baseline="-25000" dirty="0"/>
              <a:t> </a:t>
            </a:r>
            <a:r>
              <a:rPr lang="en-GB" baseline="0" dirty="0"/>
              <a:t>as well as the actions that it translates into.</a:t>
            </a:r>
          </a:p>
          <a:p>
            <a:endParaRPr lang="en-GB" baseline="0" dirty="0"/>
          </a:p>
          <a:p>
            <a:r>
              <a:rPr lang="en-GB" baseline="0" dirty="0"/>
              <a:t>Hence this actually exposes one of the issues that exists with this approach, in that it is reliant on total ordering of tasks such that it can rely on the state model.</a:t>
            </a:r>
            <a:endParaRPr lang="en-GB" baseline="-25000" dirty="0"/>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157263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Ultimately this approach as described works well given that it is reliant on the ordering constraints of actions applied to the state before it can then check subsequent tasks.  As a result, moving into any sort of partial ordering is difficult, given we cannot write tasks such that they interleave subtasks and then rely on the planner to figure out the final ordering.</a:t>
            </a:r>
          </a:p>
          <a:p>
            <a:endParaRPr lang="en-GB" baseline="-25000" dirty="0"/>
          </a:p>
          <a:p>
            <a:r>
              <a:rPr lang="en-GB" baseline="0" dirty="0"/>
              <a:t>So for example, this original task called get both, which essentially walks to a location, picks up and object and walks back, cannot be built to run the exist get task twice, or rather it can, but the original approach for STN planning will not consider the idea that these two tasks can be interwoven.  Hence it will walk from a to b, pick up p, walk back and then do it all again.  Instead as a designer, we have to go in and design the task such that it walks only once, picks up both items and then walks both.  </a:t>
            </a:r>
          </a:p>
          <a:p>
            <a:endParaRPr lang="en-GB" baseline="0" dirty="0"/>
          </a:p>
          <a:p>
            <a:r>
              <a:rPr lang="en-GB" baseline="0" dirty="0"/>
              <a:t>However, it is possible to have partial ordering, but the process of how the algorithm works is more complicated and beyond the scope of what we want to cover here.  That said, if you’re interested, we will provide additional material on KEATS for you to explore.</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379667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wrap up, we’ve largely discussed STN planning – it being a subset of HTN planning – and it’s already a more expressive formulism than classical planning.  </a:t>
            </a:r>
          </a:p>
          <a:p>
            <a:r>
              <a:rPr lang="en-GB" dirty="0"/>
              <a:t>In fact, any classical planning problem can be translated into an ordered STN problem in polynomial time.  But more interestingly, some STN planning problems cannot be expressed in traditional classical planning.  </a:t>
            </a:r>
          </a:p>
          <a:p>
            <a:endParaRPr lang="en-GB" dirty="0"/>
          </a:p>
          <a:p>
            <a:r>
              <a:rPr lang="en-GB" dirty="0"/>
              <a:t>But as we wrap up, given this session is </a:t>
            </a:r>
            <a:r>
              <a:rPr lang="en-GB" dirty="0" err="1"/>
              <a:t>kinda</a:t>
            </a:r>
            <a:r>
              <a:rPr lang="en-GB" dirty="0"/>
              <a:t> falsely advertised, given we focussed more on STN planning than HTN, let’s take a moment to quickly discuss what HTN planning actually is and what we’ve missed out on.</a:t>
            </a:r>
          </a:p>
          <a:p>
            <a:r>
              <a:rPr lang="en-GB" dirty="0"/>
              <a:t>The big difference really is that HTN is a generalisation of the principles we have discussed here today, with no real formal definition, it’s really a family of different approaches that utilise these basic principles.</a:t>
            </a:r>
          </a:p>
          <a:p>
            <a:endParaRPr lang="en-GB" dirty="0"/>
          </a:p>
          <a:p>
            <a:r>
              <a:rPr lang="en-GB" dirty="0"/>
              <a:t>The most vanilla of these is the SHOP2 planner, which is essentially a standard forward search planner that implements this process, albeit with partially ordered tasks.  Whereas O-Plan injects more constraints int o the planning process, ensuring essentially temporal planning style constraints on the rollout of subtasks as they occur.</a:t>
            </a:r>
          </a:p>
          <a:p>
            <a:endParaRPr lang="en-GB" dirty="0"/>
          </a:p>
          <a:p>
            <a:r>
              <a:rPr lang="en-GB" dirty="0"/>
              <a:t>So yes, it was slightly false advertising, but the core principles of all of these planners is more or less consistent with what we covered in this session.</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206056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quicky recap, this segment of the module is built around the idea that our traditional method of moving through the search space as we’ve discussed throughout the classical planning phase of the module isn’t the only way in which we can think about planning.</a:t>
            </a:r>
          </a:p>
          <a:p>
            <a:endParaRPr lang="en-GB" dirty="0"/>
          </a:p>
          <a:p>
            <a:r>
              <a:rPr lang="en-GB" dirty="0"/>
              <a:t>We’ve taken a look at some slightly different approaches and how they try to resolve planning in their own ways, with the likes of </a:t>
            </a:r>
            <a:r>
              <a:rPr lang="en-GB" dirty="0" err="1"/>
              <a:t>Graphplan</a:t>
            </a:r>
            <a:r>
              <a:rPr lang="en-GB" dirty="0"/>
              <a:t> and </a:t>
            </a:r>
            <a:r>
              <a:rPr lang="en-GB" dirty="0" err="1"/>
              <a:t>PoP</a:t>
            </a:r>
            <a:r>
              <a:rPr lang="en-GB" dirty="0"/>
              <a:t> planning being something new and unique from what we’ve seen to-date.</a:t>
            </a:r>
          </a:p>
          <a:p>
            <a:endParaRPr lang="en-GB" dirty="0"/>
          </a:p>
          <a:p>
            <a:r>
              <a:rPr lang="en-GB" dirty="0"/>
              <a:t>In this chapter, we’re going to continue this trend, by introducing a different perspective on how to solve a planning problem, that leans much more heavily on some of the ideas of how we as humans try to solve problems.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1712893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And with that, we’ll wrap up this session introducing HTN Planning.  Thanks for watching and keep an eye on KEATS for additional material and discussion </a:t>
            </a:r>
            <a:r>
              <a:rPr lang="en-GB"/>
              <a:t>surrounding this topic!</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20</a:t>
            </a:fld>
            <a:endParaRPr lang="en-GB" dirty="0"/>
          </a:p>
        </p:txBody>
      </p:sp>
    </p:spTree>
    <p:extLst>
      <p:ext uri="{BB962C8B-B14F-4D97-AF65-F5344CB8AC3E}">
        <p14:creationId xmlns:p14="http://schemas.microsoft.com/office/powerpoint/2010/main" val="108350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recall the chapter a while back on SAS+ planning, the core premise is that we are exploiting a key facet of human understanding in the planning approach, that we can quickly make intelligent assumptions about how facts can invariants of one another and that was something we had to work hard to encode in a planner.</a:t>
            </a:r>
          </a:p>
          <a:p>
            <a:endParaRPr lang="en-GB" dirty="0"/>
          </a:p>
          <a:p>
            <a:r>
              <a:rPr lang="en-GB" dirty="0"/>
              <a:t>This time around, we’re thinking about another facet of human behaviour, and that’s about abstraction and decomposition of a task we give ourselves.</a:t>
            </a:r>
          </a:p>
          <a:p>
            <a:r>
              <a:rPr lang="en-GB" dirty="0"/>
              <a:t>As humans we plan all of the time, we try to figure our way through a given day, identifying tasks we’re going to complete and in what order.  But often, we don’t really worry about the minutiae of the execution until we start to actually do it.</a:t>
            </a:r>
          </a:p>
          <a:p>
            <a:endParaRPr lang="en-GB" dirty="0"/>
          </a:p>
          <a:p>
            <a:r>
              <a:rPr lang="en-GB" dirty="0"/>
              <a:t>So say for example, you need to get out the house in the morning: you have a job or you’re going to school or university and you know you have to get to your destination.  Now we typically think of it as, getting up and getting out of the house in the morning.  But you usually have a routine for doing that.  In my case, I would…</a:t>
            </a:r>
          </a:p>
          <a:p>
            <a:endParaRPr lang="en-GB" dirty="0"/>
          </a:p>
          <a:p>
            <a:pPr marL="171450" indent="-171450">
              <a:buFontTx/>
              <a:buChar char="-"/>
            </a:pPr>
            <a:r>
              <a:rPr lang="en-GB" dirty="0"/>
              <a:t>Wake up and get out of my bed.</a:t>
            </a:r>
          </a:p>
          <a:p>
            <a:pPr marL="171450" indent="-171450">
              <a:buFontTx/>
              <a:buChar char="-"/>
            </a:pPr>
            <a:r>
              <a:rPr lang="en-GB" dirty="0"/>
              <a:t>Then head to the bathroom, grab a shower, brush my teeth, and grooming such as fixing my hair or shaving that I need to do.  I may also need to go to the toilet.</a:t>
            </a:r>
          </a:p>
          <a:p>
            <a:pPr marL="171450" indent="-171450">
              <a:buFontTx/>
              <a:buChar char="-"/>
            </a:pPr>
            <a:r>
              <a:rPr lang="en-GB" dirty="0"/>
              <a:t>I’d head back to my bedroom to get dressed.</a:t>
            </a:r>
          </a:p>
          <a:p>
            <a:pPr marL="171450" indent="-171450">
              <a:buFontTx/>
              <a:buChar char="-"/>
            </a:pPr>
            <a:r>
              <a:rPr lang="en-GB" dirty="0"/>
              <a:t>Then head to the kitchen and grab some breakfast: that could be some cereal, porridge, toast, a croissant and maybe fruit juice, tea or coffee.</a:t>
            </a:r>
          </a:p>
          <a:p>
            <a:pPr marL="171450" indent="-171450">
              <a:buFontTx/>
              <a:buChar char="-"/>
            </a:pPr>
            <a:r>
              <a:rPr lang="en-GB" dirty="0"/>
              <a:t>Then put on my shoes, grab my bike and head out.</a:t>
            </a:r>
          </a:p>
          <a:p>
            <a:pPr marL="171450" indent="-171450">
              <a:buFontTx/>
              <a:buChar char="-"/>
            </a:pPr>
            <a:endParaRPr lang="en-GB" dirty="0"/>
          </a:p>
          <a:p>
            <a:pPr marL="0" indent="0">
              <a:buFontTx/>
              <a:buNone/>
            </a:pPr>
            <a:r>
              <a:rPr lang="en-GB" dirty="0"/>
              <a:t>Now two things to address here:</a:t>
            </a:r>
          </a:p>
          <a:p>
            <a:pPr marL="171450" indent="-171450">
              <a:buFontTx/>
              <a:buChar char="-"/>
            </a:pPr>
            <a:r>
              <a:rPr lang="en-GB" dirty="0"/>
              <a:t>First, how I handle my morning routine could be different from you.  You might have the same actions in a different order, or you may omit some of these (hopefully you remember to get dressed though).</a:t>
            </a:r>
          </a:p>
          <a:p>
            <a:pPr marL="171450" indent="-171450">
              <a:buFontTx/>
              <a:buChar char="-"/>
            </a:pPr>
            <a:r>
              <a:rPr lang="en-GB" dirty="0"/>
              <a:t>Secondly, as I described it, it became much more grounded and complex than the original description I wrote in the slide of wake up, wash, dress, breakfast.</a:t>
            </a:r>
          </a:p>
          <a:p>
            <a:pPr marL="171450" indent="-171450">
              <a:buFontTx/>
              <a:buChar char="-"/>
            </a:pPr>
            <a:endParaRPr lang="en-GB" dirty="0"/>
          </a:p>
          <a:p>
            <a:pPr marL="0" indent="0">
              <a:buFontTx/>
              <a:buNone/>
            </a:pPr>
            <a:r>
              <a:rPr lang="en-GB" dirty="0"/>
              <a:t>So here when I complete this larger task of getting out the house, I already have a routine or pre-determined notion of how this should be done.  So, can we embed that knowledge into a planning domain when we try to solve it?</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50421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HTN planning our aim is to reformulate a typical planning problem into a different format.</a:t>
            </a:r>
          </a:p>
          <a:p>
            <a:r>
              <a:rPr lang="en-GB" dirty="0"/>
              <a:t>Instead of goals we seek to achieve, we have tasks we wish to complete and this is a much more high-level concept than our original goals.  It might be more common to say travel from my house to the university as a task in HTN planning than to say (at university = true) for example.</a:t>
            </a:r>
          </a:p>
          <a:p>
            <a:endParaRPr lang="en-GB" dirty="0"/>
          </a:p>
          <a:p>
            <a:r>
              <a:rPr lang="en-GB" dirty="0"/>
              <a:t>In addition, we then use methods to express how a given task could be solved.  These methods then decompose the original task into subtasks, which in turn can be solved either by transforming that task into a single concrete action, or the task is handled by another method, which further decomposes said task into more tasks.</a:t>
            </a:r>
          </a:p>
          <a:p>
            <a:endParaRPr lang="en-GB" dirty="0"/>
          </a:p>
          <a:p>
            <a:r>
              <a:rPr lang="en-GB" dirty="0"/>
              <a:t>We then can apply much broader sets of constraints on action execution.  So for example, we not only have the actions that we can reduce a task to have the traditional preconditions and effects we’re used to seeing, the methods also have preconditions attached to them that dictate whether they are applicable.  </a:t>
            </a:r>
          </a:p>
          <a:p>
            <a:endParaRPr lang="en-GB" dirty="0"/>
          </a:p>
          <a:p>
            <a:r>
              <a:rPr lang="en-GB" dirty="0"/>
              <a:t>In this chapter my focus is largely just to explain how HTN planning works as a concept rather than specific implementations of the planning process, but we can also talk about that briefly.  In addition, in the material this actually covering a special case of HTN planning known as simple task network planning or STN planning.  Given this is arguably the more commonly discussed and implemented version of the process.</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63200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If we were to consider this more formally, then we would consider the HTN planning problem as 4-tuple, </a:t>
                </a:r>
                <a14:m>
                  <m:oMath xmlns:m="http://schemas.openxmlformats.org/officeDocument/2006/math">
                    <m:r>
                      <a:rPr lang="en-GB" sz="1200" b="1" i="1" dirty="0" smtClean="0">
                        <a:solidFill>
                          <a:schemeClr val="tx1"/>
                        </a:solidFill>
                        <a:latin typeface="Cambria Math" panose="02040503050406030204" pitchFamily="18" charset="0"/>
                      </a:rPr>
                      <m:t>∑</m:t>
                    </m:r>
                  </m:oMath>
                </a14:m>
                <a:r>
                  <a:rPr lang="en-GB" dirty="0"/>
                  <a:t>, M, s</a:t>
                </a:r>
                <a:r>
                  <a:rPr lang="en-GB" baseline="-25000" dirty="0"/>
                  <a:t>0</a:t>
                </a:r>
                <a:r>
                  <a:rPr lang="en-GB" dirty="0"/>
                  <a:t> and T.</a:t>
                </a:r>
              </a:p>
              <a:p>
                <a:endParaRPr lang="en-GB" dirty="0"/>
              </a:p>
              <a:p>
                <a:pPr marL="171450" indent="-171450">
                  <a:buFontTx/>
                  <a:buChar char="-"/>
                </a:pPr>
                <a14:m>
                  <m:oMath xmlns:m="http://schemas.openxmlformats.org/officeDocument/2006/math">
                    <m:r>
                      <a:rPr lang="en-GB" sz="1200" b="1" i="1" dirty="0" smtClean="0">
                        <a:solidFill>
                          <a:schemeClr val="tx1"/>
                        </a:solidFill>
                        <a:latin typeface="Cambria Math" panose="02040503050406030204" pitchFamily="18" charset="0"/>
                      </a:rPr>
                      <m:t>∑</m:t>
                    </m:r>
                  </m:oMath>
                </a14:m>
                <a:r>
                  <a:rPr lang="en-GB" dirty="0"/>
                  <a:t> is our traditional state variable planning domain, like</a:t>
                </a:r>
                <a:r>
                  <a:rPr lang="en-GB" baseline="0" dirty="0"/>
                  <a:t> we have seen previously.  This includes the set of all states, S, the set of all actions A and our state-transition function </a:t>
                </a:r>
                <a:r>
                  <a:rPr lang="el-GR" baseline="0" dirty="0"/>
                  <a:t>γ</a:t>
                </a:r>
                <a:r>
                  <a:rPr lang="en-GB" baseline="0" dirty="0"/>
                  <a:t>.. This will allow us to be in a given state, apply an action to the state using </a:t>
                </a:r>
                <a:r>
                  <a:rPr lang="el-GR" baseline="0" dirty="0"/>
                  <a:t>γ</a:t>
                </a:r>
                <a:r>
                  <a:rPr lang="en-GB" baseline="0" dirty="0"/>
                  <a:t> and discover what resulting state s’ emerges from that interaction.</a:t>
                </a:r>
                <a:br>
                  <a:rPr lang="en-GB" baseline="0" dirty="0"/>
                </a:br>
                <a:endParaRPr lang="en-GB" baseline="0" dirty="0"/>
              </a:p>
              <a:p>
                <a:pPr marL="171450" indent="-171450">
                  <a:buFontTx/>
                  <a:buChar char="-"/>
                </a:pPr>
                <a:r>
                  <a:rPr lang="en-GB" baseline="0" dirty="0"/>
                  <a:t>Next up we have M, this is a set of methods that are designed to decompose tasks.  As we’ll see in a minute, the types of tasks we are dealing with can either be reduced to a single action in </a:t>
                </a:r>
                <a14:m>
                  <m:oMath xmlns:m="http://schemas.openxmlformats.org/officeDocument/2006/math">
                    <m:r>
                      <a:rPr lang="en-GB" sz="1200" b="1" i="1" dirty="0" smtClean="0">
                        <a:solidFill>
                          <a:schemeClr val="tx1"/>
                        </a:solidFill>
                        <a:latin typeface="Cambria Math" panose="02040503050406030204" pitchFamily="18" charset="0"/>
                      </a:rPr>
                      <m:t>∑</m:t>
                    </m:r>
                  </m:oMath>
                </a14:m>
                <a:r>
                  <a:rPr lang="en-GB" dirty="0"/>
                  <a:t> that we can then execute, or it will</a:t>
                </a:r>
                <a:r>
                  <a:rPr lang="en-GB" baseline="0" dirty="0"/>
                  <a:t> translate that task into another type of task that could potentially be resolved by another method.</a:t>
                </a:r>
              </a:p>
              <a:p>
                <a:pPr marL="171450" indent="-171450">
                  <a:buFontTx/>
                  <a:buChar char="-"/>
                </a:pPr>
                <a:endParaRPr lang="en-GB" baseline="0" dirty="0"/>
              </a:p>
              <a:p>
                <a:pPr marL="171450" indent="-171450">
                  <a:buFontTx/>
                  <a:buChar char="-"/>
                </a:pPr>
                <a:r>
                  <a:rPr lang="en-GB" baseline="0" dirty="0"/>
                  <a:t>We have the initial state of the problem s</a:t>
                </a:r>
                <a:r>
                  <a:rPr lang="en-GB" baseline="-25000" dirty="0"/>
                  <a:t>0</a:t>
                </a:r>
                <a:r>
                  <a:rPr lang="en-GB" baseline="0" dirty="0"/>
                  <a:t>, much like we’ve seen before.</a:t>
                </a:r>
                <a:br>
                  <a:rPr lang="en-GB" baseline="0" dirty="0"/>
                </a:br>
                <a:endParaRPr lang="en-GB" baseline="0" dirty="0"/>
              </a:p>
              <a:p>
                <a:pPr marL="171450" indent="-171450">
                  <a:buFontTx/>
                  <a:buChar char="-"/>
                </a:pPr>
                <a:r>
                  <a:rPr lang="en-GB" baseline="0" dirty="0"/>
                  <a:t>Lastly, we have the tasks we want to complete, this could be just one task which requires us to decompose it, or numerous tasks with some ordering to them that we wish to consider.</a:t>
                </a:r>
                <a:endParaRPr lang="en-GB" baseline="-25000" dirty="0"/>
              </a:p>
            </p:txBody>
          </p:sp>
        </mc:Choice>
        <mc:Fallback xmlns="">
          <p:sp>
            <p:nvSpPr>
              <p:cNvPr id="3" name="Notes Placeholder 2"/>
              <p:cNvSpPr>
                <a:spLocks noGrp="1"/>
              </p:cNvSpPr>
              <p:nvPr>
                <p:ph type="body" idx="1"/>
              </p:nvPr>
            </p:nvSpPr>
            <p:spPr/>
            <p:txBody>
              <a:bodyPr/>
              <a:lstStyle/>
              <a:p>
                <a:r>
                  <a:rPr lang="en-GB" dirty="0"/>
                  <a:t>If we were to consider this more formally, then we would consider the HTN planning problem as 4-tuple, </a:t>
                </a:r>
                <a:r>
                  <a:rPr lang="en-GB" sz="1200" b="1" i="0" dirty="0">
                    <a:solidFill>
                      <a:schemeClr val="tx1"/>
                    </a:solidFill>
                    <a:latin typeface="Cambria Math" panose="02040503050406030204" pitchFamily="18" charset="0"/>
                  </a:rPr>
                  <a:t>∑</a:t>
                </a:r>
                <a:r>
                  <a:rPr lang="en-GB" dirty="0"/>
                  <a:t>, M, s</a:t>
                </a:r>
                <a:r>
                  <a:rPr lang="en-GB" baseline="-25000" dirty="0"/>
                  <a:t>0</a:t>
                </a:r>
                <a:r>
                  <a:rPr lang="en-GB" dirty="0"/>
                  <a:t> and T.</a:t>
                </a:r>
              </a:p>
              <a:p>
                <a:endParaRPr lang="en-GB" dirty="0"/>
              </a:p>
              <a:p>
                <a:pPr marL="171450" indent="-171450">
                  <a:buFontTx/>
                  <a:buChar char="-"/>
                </a:pPr>
                <a:r>
                  <a:rPr lang="en-GB" sz="1200" b="1" i="0" dirty="0">
                    <a:solidFill>
                      <a:schemeClr val="tx1"/>
                    </a:solidFill>
                    <a:latin typeface="Cambria Math" panose="02040503050406030204" pitchFamily="18" charset="0"/>
                  </a:rPr>
                  <a:t>∑</a:t>
                </a:r>
                <a:r>
                  <a:rPr lang="en-GB" dirty="0"/>
                  <a:t> is our traditional state variable planning domain, like</a:t>
                </a:r>
                <a:r>
                  <a:rPr lang="en-GB" baseline="0" dirty="0"/>
                  <a:t> we have seen previously.  This includes the set of all states, S, the set of all actions A and our state-transition function </a:t>
                </a:r>
                <a:r>
                  <a:rPr lang="el-GR" baseline="0" dirty="0"/>
                  <a:t>γ</a:t>
                </a:r>
                <a:r>
                  <a:rPr lang="en-GB" baseline="0" dirty="0"/>
                  <a:t>.. This will allow us to be in a given state, apply an action to the state using </a:t>
                </a:r>
                <a:r>
                  <a:rPr lang="el-GR" baseline="0" dirty="0"/>
                  <a:t>γ</a:t>
                </a:r>
                <a:r>
                  <a:rPr lang="en-GB" baseline="0" dirty="0"/>
                  <a:t> and discover what resulting state s’ emerges from that interaction.</a:t>
                </a:r>
                <a:br>
                  <a:rPr lang="en-GB" baseline="0" dirty="0"/>
                </a:br>
                <a:endParaRPr lang="en-GB" baseline="0" dirty="0"/>
              </a:p>
              <a:p>
                <a:pPr marL="171450" indent="-171450">
                  <a:buFontTx/>
                  <a:buChar char="-"/>
                </a:pPr>
                <a:r>
                  <a:rPr lang="en-GB" baseline="0" dirty="0"/>
                  <a:t>Next up we have M, this is a set of methods that are designed to decompose tasks.  As we’ll see in a minute, the types of tasks we are dealing with can either be reduced to a single action in </a:t>
                </a:r>
                <a:r>
                  <a:rPr lang="en-GB" sz="1200" b="1" i="0" dirty="0">
                    <a:solidFill>
                      <a:schemeClr val="tx1"/>
                    </a:solidFill>
                    <a:latin typeface="Cambria Math" panose="02040503050406030204" pitchFamily="18" charset="0"/>
                  </a:rPr>
                  <a:t>∑</a:t>
                </a:r>
                <a:r>
                  <a:rPr lang="en-GB" dirty="0"/>
                  <a:t> that we can then execute, or it will</a:t>
                </a:r>
                <a:r>
                  <a:rPr lang="en-GB" baseline="0" dirty="0"/>
                  <a:t> translate that task into another type of task that could potentially be resolved by another method.</a:t>
                </a:r>
              </a:p>
              <a:p>
                <a:pPr marL="171450" indent="-171450">
                  <a:buFontTx/>
                  <a:buChar char="-"/>
                </a:pPr>
                <a:endParaRPr lang="en-GB" baseline="0" dirty="0"/>
              </a:p>
              <a:p>
                <a:pPr marL="171450" indent="-171450">
                  <a:buFontTx/>
                  <a:buChar char="-"/>
                </a:pPr>
                <a:r>
                  <a:rPr lang="en-GB" baseline="0" dirty="0"/>
                  <a:t>We have the initial state of the problem s</a:t>
                </a:r>
                <a:r>
                  <a:rPr lang="en-GB" baseline="-25000" dirty="0"/>
                  <a:t>0</a:t>
                </a:r>
                <a:r>
                  <a:rPr lang="en-GB" baseline="0" dirty="0"/>
                  <a:t>, much like we’ve seen before.</a:t>
                </a:r>
                <a:br>
                  <a:rPr lang="en-GB" baseline="0" dirty="0"/>
                </a:br>
                <a:endParaRPr lang="en-GB" baseline="0" dirty="0"/>
              </a:p>
              <a:p>
                <a:pPr marL="171450" indent="-171450">
                  <a:buFontTx/>
                  <a:buChar char="-"/>
                </a:pPr>
                <a:r>
                  <a:rPr lang="en-GB" baseline="0" dirty="0"/>
                  <a:t>Lastly, we have the tasks we want to complete, this could be just one task which requires us to decompose it, or numerous tasks with some ordering to them that we wish to consider.</a:t>
                </a:r>
                <a:endParaRPr lang="en-GB" baseline="-25000" dirty="0"/>
              </a:p>
            </p:txBody>
          </p:sp>
        </mc:Fallback>
      </mc:AlternateContent>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307430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tasks themselves exist in one of two different forms, we have…</a:t>
            </a:r>
          </a:p>
          <a:p>
            <a:endParaRPr lang="en-GB" dirty="0"/>
          </a:p>
          <a:p>
            <a:pPr marL="171450" indent="-171450">
              <a:buFontTx/>
              <a:buChar char="-"/>
            </a:pPr>
            <a:r>
              <a:rPr lang="en-GB" dirty="0"/>
              <a:t>Primitive Tasks: which are essentially a task formalism that the planner can translate into an action, provided the preconditions of the action can be satisfied by the current state.</a:t>
            </a:r>
          </a:p>
          <a:p>
            <a:pPr marL="171450" indent="-171450">
              <a:buFontTx/>
              <a:buChar char="-"/>
            </a:pPr>
            <a:r>
              <a:rPr lang="en-GB" dirty="0"/>
              <a:t>Compound Tasks: these are tasks that we would require a method to be applied to.  Provided the methods preconditions are satisfied we can then decompose the task into more tasks.  </a:t>
            </a:r>
          </a:p>
          <a:p>
            <a:pPr marL="171450" indent="-171450">
              <a:buFontTx/>
              <a:buChar char="-"/>
            </a:pPr>
            <a:endParaRPr lang="en-GB" dirty="0"/>
          </a:p>
          <a:p>
            <a:pPr marL="0" indent="0">
              <a:buFontTx/>
              <a:buNone/>
            </a:pPr>
            <a:r>
              <a:rPr lang="en-GB" dirty="0"/>
              <a:t>Compounds tasks are actually quite interesting in that they can be translated into one or more new tasks.</a:t>
            </a:r>
          </a:p>
          <a:p>
            <a:pPr marL="0" indent="0">
              <a:buFontTx/>
              <a:buNone/>
            </a:pPr>
            <a:r>
              <a:rPr lang="en-GB" dirty="0"/>
              <a:t>You might assume, that it would decompose into two or more tasks, but the method can be used to add additional constraints on an action that the original actions preconditions don’t provide.</a:t>
            </a:r>
          </a:p>
          <a:p>
            <a:pPr marL="0" indent="0">
              <a:buFontTx/>
              <a:buNone/>
            </a:pPr>
            <a:endParaRPr lang="en-GB" dirty="0"/>
          </a:p>
          <a:p>
            <a:pPr marL="0" indent="0">
              <a:buFontTx/>
              <a:buNone/>
            </a:pPr>
            <a:r>
              <a:rPr lang="en-GB" dirty="0"/>
              <a:t>So say for example, we have an action to walk between two locations, and in our current state we’re in Holborn and the task is to travel to Kings Cross station in London.</a:t>
            </a:r>
          </a:p>
          <a:p>
            <a:pPr marL="0" indent="0">
              <a:buFontTx/>
              <a:buNone/>
            </a:pPr>
            <a:r>
              <a:rPr lang="en-GB" dirty="0"/>
              <a:t>Now there is no stopping us – provided the action preconditions are satisfied that there is a path between the two – from then applying the walk action.</a:t>
            </a:r>
          </a:p>
          <a:p>
            <a:pPr marL="0" indent="0">
              <a:buFontTx/>
              <a:buNone/>
            </a:pPr>
            <a:r>
              <a:rPr lang="en-GB" dirty="0"/>
              <a:t>We could have a method that decomposes the travel task to a travel-on-foot action, but it adds another precondition that states in this circumstance decomposing this task is invalid because the distance between these two locations is too far apart.  Hence it may decompose the task to say, travel by the subway or using a taxi.</a:t>
            </a:r>
          </a:p>
          <a:p>
            <a:pPr marL="0" indent="0">
              <a:buFontTx/>
              <a:buNone/>
            </a:pPr>
            <a:endParaRPr lang="en-GB" dirty="0"/>
          </a:p>
          <a:p>
            <a:pPr marL="0" indent="0">
              <a:buFontTx/>
              <a:buNone/>
            </a:pPr>
            <a:r>
              <a:rPr lang="en-GB" dirty="0"/>
              <a:t>But of course, we will typically see that the compound tasks are reduced to multiple subtasks.  And in this instance, these subtasks can either be primitive tasks or they can be new compound tasks.</a:t>
            </a:r>
          </a:p>
          <a:p>
            <a:pPr marL="0" indent="0">
              <a:buFontTx/>
              <a:buNone/>
            </a:pPr>
            <a:endParaRPr lang="en-GB" dirty="0"/>
          </a:p>
          <a:p>
            <a:pPr marL="0" indent="0">
              <a:buFontTx/>
              <a:buNone/>
            </a:pPr>
            <a:r>
              <a:rPr lang="en-GB" dirty="0"/>
              <a:t>But the critical part, is that only the primitive tasks actually change the state, because they translate directly into actions from the planning domain.  </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359890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So as you can see from this diagram, we start with the original task we were given to complete, and given this is a compound task the method is applied to find a valid permutation of possible tasks based on the current state.</a:t>
            </a:r>
          </a:p>
          <a:p>
            <a:pPr marL="0" indent="0">
              <a:buFontTx/>
              <a:buNone/>
            </a:pPr>
            <a:r>
              <a:rPr lang="en-GB" dirty="0"/>
              <a:t>This is then decomposed into two tasks and we approach them from left to right.  So we visit the first task and as we decompose this into a primitive task, which translates into an action, which then results in the plan moving from s</a:t>
            </a:r>
            <a:r>
              <a:rPr lang="en-GB" baseline="-25000" dirty="0"/>
              <a:t>0</a:t>
            </a:r>
            <a:r>
              <a:rPr lang="en-GB" dirty="0"/>
              <a:t> to s</a:t>
            </a:r>
            <a:r>
              <a:rPr lang="en-GB" baseline="-25000" dirty="0"/>
              <a:t>1, </a:t>
            </a:r>
            <a:r>
              <a:rPr lang="en-GB" baseline="0" dirty="0"/>
              <a:t>Meanwhile, we can’t find an action that matches the task on the right, so we once again need to run a method to find a valid decomposition of this task, which in this case is two more primitive tasks, enabling for us to move from s</a:t>
            </a:r>
            <a:r>
              <a:rPr lang="en-GB" baseline="-25000" dirty="0"/>
              <a:t>1</a:t>
            </a:r>
            <a:r>
              <a:rPr lang="en-GB" baseline="0" dirty="0"/>
              <a:t> to s</a:t>
            </a:r>
            <a:r>
              <a:rPr lang="en-GB" baseline="-25000" dirty="0"/>
              <a:t>2</a:t>
            </a:r>
            <a:r>
              <a:rPr lang="en-GB" baseline="0" dirty="0"/>
              <a:t> and then finally s</a:t>
            </a:r>
            <a:r>
              <a:rPr lang="en-GB" baseline="-25000" dirty="0"/>
              <a:t>3</a:t>
            </a:r>
            <a:endParaRPr lang="en-GB" baseline="0" dirty="0"/>
          </a:p>
          <a:p>
            <a:pPr marL="0" indent="0">
              <a:buFontTx/>
              <a:buNone/>
            </a:pPr>
            <a:endParaRPr lang="en-GB" baseline="0" dirty="0"/>
          </a:p>
          <a:p>
            <a:pPr marL="0" indent="0">
              <a:buFontTx/>
              <a:buNone/>
            </a:pPr>
            <a:r>
              <a:rPr lang="en-GB" baseline="0" dirty="0"/>
              <a:t>What this allows is for a top-down approach to behavioural design.  If you think about how plans are usually constructed, it’s more of a bottom-up approach, whereby the individual actions are selected and the resulting plan emerges from the planner finding out that putting actions together in a specific sequence yields an intelligent response.  We then have to go back and correct this as we realise the search is taking us down dead-ends, but ultimately it’s more focussed on individual actions being glued together in the correct sequence.</a:t>
            </a:r>
            <a:br>
              <a:rPr lang="en-GB" baseline="0" dirty="0"/>
            </a:br>
            <a:endParaRPr lang="en-GB" baseline="0" dirty="0"/>
          </a:p>
          <a:p>
            <a:pPr marL="0" indent="0">
              <a:buFontTx/>
              <a:buNone/>
            </a:pPr>
            <a:r>
              <a:rPr lang="en-GB" baseline="0" dirty="0"/>
              <a:t>However, in this case, what we’re seeing is that the resulting plan is at the mercy of the task networks.  By embedding specific constraints on how a particular task is executed, we’re expressing a total order over a subset of actions that will yield a resulting behaviour that is exactly what the designer intended.</a:t>
            </a:r>
          </a:p>
          <a:p>
            <a:pPr marL="0" indent="0">
              <a:buFontTx/>
              <a:buNone/>
            </a:pPr>
            <a:endParaRPr lang="en-GB" baseline="0" dirty="0"/>
          </a:p>
          <a:p>
            <a:pPr marL="0" indent="0">
              <a:buFontTx/>
              <a:buNone/>
            </a:pPr>
            <a:r>
              <a:rPr lang="en-GB" baseline="0" dirty="0"/>
              <a:t>So let’s look at an example of a HTN domain and how this could work…</a:t>
            </a:r>
            <a:endParaRPr lang="en-GB" baseline="-25000" dirty="0"/>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6351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consider the dockworker or DWR example, which is a fairly common example to see for HTN planning in textbooks and such is the dockworker or DWR domain.  Now this domain is largely built around robots driving around and leaving containers on pallets that in locations, with the cranes responsible for picking up and moving objects around on the pallets at that location.  A crane only has access to the pallets that are connected to it, so for example as we can see in this diagram, crane 1 can only move containers c11 and c12 and they can only be moved to locations p1a p1b and p1c.  Because those are the three pallets attached to that location.</a:t>
            </a:r>
          </a:p>
          <a:p>
            <a:endParaRPr lang="en-GB" dirty="0"/>
          </a:p>
          <a:p>
            <a:r>
              <a:rPr lang="en-GB" dirty="0"/>
              <a:t>However, the task we have here is to move these containers from one pallet to another at each location, but to do so in such a way that preserves the original order.  Hence as you can see in our initial state, in location 1 we have c11 atop c12 and they’re both sitting on p1a.  However, the goal is not only for them to be on p1c, but also that they retain that order of c11 being on top and c12 being on the bottom.  </a:t>
            </a:r>
          </a:p>
          <a:p>
            <a:endParaRPr lang="en-GB" dirty="0"/>
          </a:p>
          <a:p>
            <a:r>
              <a:rPr lang="en-GB" dirty="0"/>
              <a:t>So this is sort of an extreme example of problems such as the Towers of Hanoi and even </a:t>
            </a:r>
            <a:r>
              <a:rPr lang="en-GB" dirty="0" err="1"/>
              <a:t>blocksworld</a:t>
            </a:r>
            <a:r>
              <a:rPr lang="en-GB" dirty="0"/>
              <a:t> in that we have a limited number of locations to move objects around, but have a strict ordering on their final destination.</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2553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consider this as task, it’s pretty straight forward, we want to move one stack from it’s current location p, to a destination location q.</a:t>
            </a:r>
          </a:p>
          <a:p>
            <a:r>
              <a:rPr lang="en-GB" dirty="0"/>
              <a:t>Over time, we can then begin to flesh out the ordering process through use of our HTN formalism.  But for now, let us focus on how what our actions will look like.  What are the most primitive actions we can execute here in this particular planning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4041520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11/8/2020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11/8/2020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11/8/2020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11/8/2020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11/8/2020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11/8/2020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11/8/2020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11/8/2020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Introduction to HTN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77F576-3E00-4656-A8B4-4BAD19A9E759}"/>
              </a:ext>
            </a:extLst>
          </p:cNvPr>
          <p:cNvPicPr>
            <a:picLocks noChangeAspect="1"/>
          </p:cNvPicPr>
          <p:nvPr/>
        </p:nvPicPr>
        <p:blipFill>
          <a:blip r:embed="rId3"/>
          <a:stretch>
            <a:fillRect/>
          </a:stretch>
        </p:blipFill>
        <p:spPr>
          <a:xfrm>
            <a:off x="7614337" y="2555631"/>
            <a:ext cx="6080789" cy="3788492"/>
          </a:xfrm>
          <a:prstGeom prst="rect">
            <a:avLst/>
          </a:prstGeom>
        </p:spPr>
      </p:pic>
      <p:sp>
        <p:nvSpPr>
          <p:cNvPr id="2" name="Title 1">
            <a:extLst>
              <a:ext uri="{FF2B5EF4-FFF2-40B4-BE49-F238E27FC236}">
                <a16:creationId xmlns:a16="http://schemas.microsoft.com/office/drawing/2014/main" id="{67005968-B751-4E38-8850-BA88D4F4AA78}"/>
              </a:ext>
            </a:extLst>
          </p:cNvPr>
          <p:cNvSpPr>
            <a:spLocks noGrp="1"/>
          </p:cNvSpPr>
          <p:nvPr>
            <p:ph type="title"/>
          </p:nvPr>
        </p:nvSpPr>
        <p:spPr/>
        <p:txBody>
          <a:bodyPr/>
          <a:lstStyle/>
          <a:p>
            <a:r>
              <a:rPr lang="en-GB" dirty="0"/>
              <a:t>Dockworker: 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668FB8-DBCA-412B-8E38-B652E4F8F90C}"/>
                  </a:ext>
                </a:extLst>
              </p:cNvPr>
              <p:cNvSpPr>
                <a:spLocks noGrp="1"/>
              </p:cNvSpPr>
              <p:nvPr>
                <p:ph sz="quarter" idx="12"/>
              </p:nvPr>
            </p:nvSpPr>
            <p:spPr>
              <a:xfrm>
                <a:off x="287866" y="1701800"/>
                <a:ext cx="7461087" cy="4910015"/>
              </a:xfrm>
            </p:spPr>
            <p:txBody>
              <a:bodyPr>
                <a:normAutofit fontScale="70000" lnSpcReduction="20000"/>
              </a:bodyPr>
              <a:lstStyle/>
              <a:p>
                <a:pPr>
                  <a:lnSpc>
                    <a:spcPct val="170000"/>
                  </a:lnSpc>
                </a:pPr>
                <a:r>
                  <a:rPr lang="en-GB" dirty="0"/>
                  <a:t>Take &lt;</a:t>
                </a:r>
                <a:r>
                  <a:rPr lang="en-GB" dirty="0">
                    <a:solidFill>
                      <a:schemeClr val="tx1"/>
                    </a:solidFill>
                  </a:rPr>
                  <a:t>k</a:t>
                </a:r>
                <a:r>
                  <a:rPr lang="en-GB" dirty="0"/>
                  <a:t>, </a:t>
                </a:r>
                <a:r>
                  <a:rPr lang="en-GB" dirty="0">
                    <a:solidFill>
                      <a:schemeClr val="tx1"/>
                    </a:solidFill>
                  </a:rPr>
                  <a:t>l</a:t>
                </a:r>
                <a:r>
                  <a:rPr lang="en-GB" dirty="0"/>
                  <a:t>, </a:t>
                </a:r>
                <a:r>
                  <a:rPr lang="en-GB" dirty="0">
                    <a:solidFill>
                      <a:schemeClr val="tx1"/>
                    </a:solidFill>
                  </a:rPr>
                  <a:t>c</a:t>
                </a:r>
                <a:r>
                  <a:rPr lang="en-GB" dirty="0"/>
                  <a:t>, </a:t>
                </a:r>
                <a:r>
                  <a:rPr lang="en-GB" dirty="0">
                    <a:solidFill>
                      <a:schemeClr val="tx1"/>
                    </a:solidFill>
                  </a:rPr>
                  <a:t>p, o&gt;</a:t>
                </a:r>
                <a:endParaRPr lang="en-GB" dirty="0"/>
              </a:p>
              <a:p>
                <a:pPr marL="620713" lvl="1">
                  <a:lnSpc>
                    <a:spcPct val="170000"/>
                  </a:lnSpc>
                </a:pPr>
                <a:r>
                  <a:rPr lang="en-GB" dirty="0"/>
                  <a:t>Preconditions</a:t>
                </a:r>
              </a:p>
              <a:p>
                <a:pPr marL="806450" lvl="2">
                  <a:lnSpc>
                    <a:spcPct val="170000"/>
                  </a:lnSpc>
                </a:pPr>
                <a14:m>
                  <m:oMath xmlns:m="http://schemas.openxmlformats.org/officeDocument/2006/math">
                    <m:r>
                      <a:rPr lang="en-GB" b="1" i="1" dirty="0" smtClean="0">
                        <a:latin typeface="Cambria Math" panose="02040503050406030204" pitchFamily="18" charset="0"/>
                      </a:rPr>
                      <m:t>𝒃𝒆𝒍𝒐𝒏𝒈</m:t>
                    </m:r>
                    <m:d>
                      <m:dPr>
                        <m:ctrlPr>
                          <a:rPr lang="en-GB" b="1" i="1" dirty="0" smtClean="0">
                            <a:latin typeface="Cambria Math" panose="02040503050406030204" pitchFamily="18" charset="0"/>
                          </a:rPr>
                        </m:ctrlPr>
                      </m:dPr>
                      <m:e>
                        <m:r>
                          <a:rPr lang="en-GB" b="1" i="1" dirty="0" err="1" smtClean="0">
                            <a:latin typeface="Cambria Math" panose="02040503050406030204" pitchFamily="18" charset="0"/>
                          </a:rPr>
                          <m:t>𝒌</m:t>
                        </m:r>
                        <m:r>
                          <a:rPr lang="en-GB" b="1" i="1" dirty="0" err="1" smtClean="0">
                            <a:latin typeface="Cambria Math" panose="02040503050406030204" pitchFamily="18" charset="0"/>
                          </a:rPr>
                          <m:t>,</m:t>
                        </m:r>
                        <m:r>
                          <a:rPr lang="en-GB" b="1" i="1" dirty="0" err="1" smtClean="0">
                            <a:latin typeface="Cambria Math" panose="02040503050406030204" pitchFamily="18" charset="0"/>
                          </a:rPr>
                          <m:t>𝒍</m:t>
                        </m:r>
                      </m:e>
                    </m:d>
                    <m:r>
                      <a:rPr lang="en-GB" b="1" i="1" dirty="0" smtClean="0">
                        <a:latin typeface="Cambria Math" panose="02040503050406030204" pitchFamily="18" charset="0"/>
                      </a:rPr>
                      <m:t>, </m:t>
                    </m:r>
                    <m:r>
                      <a:rPr lang="en-GB" b="1" i="1" dirty="0" smtClean="0">
                        <a:latin typeface="Cambria Math" panose="02040503050406030204" pitchFamily="18" charset="0"/>
                      </a:rPr>
                      <m:t>𝒂𝒕𝒕𝒂𝒄𝒉𝒆𝒅</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𝒑</m:t>
                        </m:r>
                        <m:r>
                          <a:rPr lang="en-GB" b="1" i="1" dirty="0" smtClean="0">
                            <a:latin typeface="Cambria Math" panose="02040503050406030204" pitchFamily="18" charset="0"/>
                          </a:rPr>
                          <m:t>, </m:t>
                        </m:r>
                        <m:r>
                          <a:rPr lang="en-GB" b="1" i="1" dirty="0" smtClean="0">
                            <a:latin typeface="Cambria Math" panose="02040503050406030204" pitchFamily="18" charset="0"/>
                          </a:rPr>
                          <m:t>𝒍</m:t>
                        </m:r>
                      </m:e>
                    </m:d>
                    <m:r>
                      <a:rPr lang="en-GB" b="1" i="1" dirty="0" smtClean="0">
                        <a:latin typeface="Cambria Math" panose="02040503050406030204" pitchFamily="18" charset="0"/>
                      </a:rPr>
                      <m:t>, </m:t>
                    </m:r>
                    <m:r>
                      <a:rPr lang="en-GB" b="1" i="1" dirty="0" smtClean="0">
                        <a:latin typeface="Cambria Math" panose="02040503050406030204" pitchFamily="18" charset="0"/>
                      </a:rPr>
                      <m:t>𝒆𝒎𝒑𝒕𝒚</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e>
                    </m:d>
                    <m:r>
                      <a:rPr lang="en-GB" b="1" i="1" dirty="0" smtClean="0">
                        <a:latin typeface="Cambria Math" panose="02040503050406030204" pitchFamily="18" charset="0"/>
                      </a:rPr>
                      <m:t>, </m:t>
                    </m:r>
                    <m:r>
                      <a:rPr lang="en-GB" b="1" i="1" dirty="0" smtClean="0">
                        <a:latin typeface="Cambria Math" panose="02040503050406030204" pitchFamily="18" charset="0"/>
                      </a:rPr>
                      <m:t>𝒊𝒏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𝒐𝒏</m:t>
                    </m:r>
                    <m:r>
                      <a:rPr lang="en-GB" b="1" i="1" dirty="0" smtClean="0">
                        <a:latin typeface="Cambria Math" panose="02040503050406030204" pitchFamily="18" charset="0"/>
                      </a:rPr>
                      <m:t>(</m:t>
                    </m:r>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𝒐</m:t>
                    </m:r>
                    <m:r>
                      <a:rPr lang="en-GB" b="1" i="1" dirty="0" smtClean="0">
                        <a:latin typeface="Cambria Math" panose="02040503050406030204" pitchFamily="18" charset="0"/>
                      </a:rPr>
                      <m:t>)</m:t>
                    </m:r>
                  </m:oMath>
                </a14:m>
                <a:endParaRPr lang="en-GB" b="1" dirty="0"/>
              </a:p>
              <a:p>
                <a:pPr marL="620713" lvl="1">
                  <a:lnSpc>
                    <a:spcPct val="170000"/>
                  </a:lnSpc>
                </a:pPr>
                <a:r>
                  <a:rPr lang="en-GB" dirty="0"/>
                  <a:t>Effects</a:t>
                </a:r>
              </a:p>
              <a:p>
                <a:pPr marL="806450" lvl="2">
                  <a:lnSpc>
                    <a:spcPct val="170000"/>
                  </a:lnSpc>
                </a:pPr>
                <a14:m>
                  <m:oMath xmlns:m="http://schemas.openxmlformats.org/officeDocument/2006/math">
                    <m:r>
                      <a:rPr lang="en-GB" b="1" i="1" dirty="0" smtClean="0">
                        <a:latin typeface="Cambria Math" panose="02040503050406030204" pitchFamily="18" charset="0"/>
                      </a:rPr>
                      <m:t>𝒉𝒐𝒍𝒅𝒊𝒏𝒈</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r>
                          <a:rPr lang="en-GB" b="1" i="1" dirty="0" smtClean="0">
                            <a:latin typeface="Cambria Math" panose="02040503050406030204" pitchFamily="18" charset="0"/>
                          </a:rPr>
                          <m:t>, </m:t>
                        </m:r>
                        <m:r>
                          <a:rPr lang="en-GB" b="1" i="1" dirty="0" smtClean="0">
                            <a:latin typeface="Cambria Math" panose="02040503050406030204" pitchFamily="18" charset="0"/>
                          </a:rPr>
                          <m:t>𝒄</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𝒐</m:t>
                        </m:r>
                        <m:r>
                          <a:rPr lang="en-GB" b="1" i="1" dirty="0" smtClean="0">
                            <a:latin typeface="Cambria Math" panose="02040503050406030204" pitchFamily="18" charset="0"/>
                          </a:rPr>
                          <m:t>, </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𝒊𝒏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𝒐𝒏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𝒐</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𝒆𝒎𝒑𝒕𝒚</m:t>
                    </m:r>
                    <m:r>
                      <a:rPr lang="en-GB" b="1" i="1" dirty="0" smtClean="0">
                        <a:latin typeface="Cambria Math" panose="02040503050406030204" pitchFamily="18" charset="0"/>
                      </a:rPr>
                      <m:t>(</m:t>
                    </m:r>
                    <m:r>
                      <a:rPr lang="en-GB" b="1" i="1" dirty="0" smtClean="0">
                        <a:latin typeface="Cambria Math" panose="02040503050406030204" pitchFamily="18" charset="0"/>
                      </a:rPr>
                      <m:t>𝒌</m:t>
                    </m:r>
                    <m:r>
                      <a:rPr lang="en-GB" b="1" i="1" dirty="0" smtClean="0">
                        <a:latin typeface="Cambria Math" panose="02040503050406030204" pitchFamily="18" charset="0"/>
                      </a:rPr>
                      <m:t>)</m:t>
                    </m:r>
                  </m:oMath>
                </a14:m>
                <a:r>
                  <a:rPr lang="en-GB" dirty="0"/>
                  <a:t>)</a:t>
                </a:r>
                <a:br>
                  <a:rPr lang="en-GB" dirty="0"/>
                </a:br>
                <a:endParaRPr lang="en-GB" dirty="0"/>
              </a:p>
              <a:p>
                <a:pPr>
                  <a:lnSpc>
                    <a:spcPct val="170000"/>
                  </a:lnSpc>
                </a:pPr>
                <a:r>
                  <a:rPr lang="en-GB" dirty="0"/>
                  <a:t>Put &lt;</a:t>
                </a:r>
                <a:r>
                  <a:rPr lang="en-GB" dirty="0">
                    <a:solidFill>
                      <a:schemeClr val="tx1"/>
                    </a:solidFill>
                  </a:rPr>
                  <a:t>k</a:t>
                </a:r>
                <a:r>
                  <a:rPr lang="en-GB" dirty="0"/>
                  <a:t>, </a:t>
                </a:r>
                <a:r>
                  <a:rPr lang="en-GB" dirty="0">
                    <a:solidFill>
                      <a:schemeClr val="tx1"/>
                    </a:solidFill>
                  </a:rPr>
                  <a:t>l</a:t>
                </a:r>
                <a:r>
                  <a:rPr lang="en-GB" dirty="0"/>
                  <a:t>, </a:t>
                </a:r>
                <a:r>
                  <a:rPr lang="en-GB" dirty="0">
                    <a:solidFill>
                      <a:schemeClr val="tx1"/>
                    </a:solidFill>
                  </a:rPr>
                  <a:t>c</a:t>
                </a:r>
                <a:r>
                  <a:rPr lang="en-GB" dirty="0"/>
                  <a:t>, </a:t>
                </a:r>
                <a:r>
                  <a:rPr lang="en-GB" dirty="0">
                    <a:solidFill>
                      <a:schemeClr val="tx1"/>
                    </a:solidFill>
                  </a:rPr>
                  <a:t>p, o</a:t>
                </a:r>
                <a:r>
                  <a:rPr lang="en-GB" dirty="0"/>
                  <a:t>&gt;</a:t>
                </a:r>
              </a:p>
              <a:p>
                <a:pPr marL="620713" lvl="1">
                  <a:lnSpc>
                    <a:spcPct val="170000"/>
                  </a:lnSpc>
                </a:pPr>
                <a:r>
                  <a:rPr lang="en-GB" dirty="0"/>
                  <a:t>Preconditions</a:t>
                </a:r>
              </a:p>
              <a:p>
                <a:pPr marL="806450" lvl="2">
                  <a:lnSpc>
                    <a:spcPct val="170000"/>
                  </a:lnSpc>
                </a:pPr>
                <a14:m>
                  <m:oMath xmlns:m="http://schemas.openxmlformats.org/officeDocument/2006/math">
                    <m:r>
                      <a:rPr lang="en-GB" b="1" i="1" dirty="0" smtClean="0">
                        <a:latin typeface="Cambria Math" panose="02040503050406030204" pitchFamily="18" charset="0"/>
                      </a:rPr>
                      <m:t>𝒃𝒆𝒍𝒐𝒏𝒈</m:t>
                    </m:r>
                    <m:d>
                      <m:dPr>
                        <m:ctrlPr>
                          <a:rPr lang="en-GB" b="1" i="1" dirty="0" smtClean="0">
                            <a:latin typeface="Cambria Math" panose="02040503050406030204" pitchFamily="18" charset="0"/>
                          </a:rPr>
                        </m:ctrlPr>
                      </m:dPr>
                      <m:e>
                        <m:r>
                          <a:rPr lang="en-GB" b="1" i="1" dirty="0" err="1" smtClean="0">
                            <a:latin typeface="Cambria Math" panose="02040503050406030204" pitchFamily="18" charset="0"/>
                          </a:rPr>
                          <m:t>𝒌</m:t>
                        </m:r>
                        <m:r>
                          <a:rPr lang="en-GB" b="1" i="1" dirty="0" err="1" smtClean="0">
                            <a:latin typeface="Cambria Math" panose="02040503050406030204" pitchFamily="18" charset="0"/>
                          </a:rPr>
                          <m:t>,</m:t>
                        </m:r>
                        <m:r>
                          <a:rPr lang="en-GB" b="1" i="1" dirty="0" err="1" smtClean="0">
                            <a:latin typeface="Cambria Math" panose="02040503050406030204" pitchFamily="18" charset="0"/>
                          </a:rPr>
                          <m:t>𝒍</m:t>
                        </m:r>
                      </m:e>
                    </m:d>
                    <m:r>
                      <a:rPr lang="en-GB" b="1" i="1" dirty="0">
                        <a:latin typeface="Cambria Math" panose="02040503050406030204" pitchFamily="18" charset="0"/>
                      </a:rPr>
                      <m:t>,</m:t>
                    </m:r>
                    <m:r>
                      <a:rPr lang="en-GB" b="1" i="1" dirty="0">
                        <a:latin typeface="Cambria Math" panose="02040503050406030204" pitchFamily="18" charset="0"/>
                      </a:rPr>
                      <m:t>𝒂𝒕𝒕𝒂𝒄𝒉𝒆𝒅</m:t>
                    </m:r>
                    <m:d>
                      <m:dPr>
                        <m:ctrlPr>
                          <a:rPr lang="en-GB" b="1" i="1" dirty="0">
                            <a:latin typeface="Cambria Math" panose="02040503050406030204" pitchFamily="18" charset="0"/>
                          </a:rPr>
                        </m:ctrlPr>
                      </m:dPr>
                      <m:e>
                        <m:r>
                          <a:rPr lang="en-GB" b="1" i="1" dirty="0">
                            <a:latin typeface="Cambria Math" panose="02040503050406030204" pitchFamily="18" charset="0"/>
                          </a:rPr>
                          <m:t>𝒑</m:t>
                        </m:r>
                        <m:r>
                          <a:rPr lang="en-GB" b="1" i="1" dirty="0">
                            <a:latin typeface="Cambria Math" panose="02040503050406030204" pitchFamily="18" charset="0"/>
                          </a:rPr>
                          <m:t>, </m:t>
                        </m:r>
                        <m:r>
                          <a:rPr lang="en-GB" b="1" i="1" dirty="0">
                            <a:latin typeface="Cambria Math" panose="02040503050406030204" pitchFamily="18" charset="0"/>
                          </a:rPr>
                          <m:t>𝒍</m:t>
                        </m:r>
                      </m:e>
                    </m:d>
                    <m:r>
                      <a:rPr lang="en-GB" b="1" i="1" dirty="0" smtClean="0">
                        <a:latin typeface="Cambria Math" panose="02040503050406030204" pitchFamily="18" charset="0"/>
                      </a:rPr>
                      <m:t>, </m:t>
                    </m:r>
                    <m:r>
                      <a:rPr lang="en-GB" b="1" i="1" dirty="0" smtClean="0">
                        <a:latin typeface="Cambria Math" panose="02040503050406030204" pitchFamily="18" charset="0"/>
                      </a:rPr>
                      <m:t>𝒉𝒐𝒍𝒅𝒊𝒏𝒈</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r>
                          <a:rPr lang="en-GB" b="1" i="1" dirty="0" smtClean="0">
                            <a:latin typeface="Cambria Math" panose="02040503050406030204" pitchFamily="18" charset="0"/>
                          </a:rPr>
                          <m:t>,</m:t>
                        </m:r>
                        <m:r>
                          <a:rPr lang="en-GB" b="1" i="1" dirty="0" smtClean="0">
                            <a:latin typeface="Cambria Math" panose="02040503050406030204" pitchFamily="18" charset="0"/>
                          </a:rPr>
                          <m:t>𝒄</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r>
                      <a:rPr lang="en-GB" b="1" i="1" dirty="0" smtClean="0">
                        <a:latin typeface="Cambria Math" panose="02040503050406030204" pitchFamily="18" charset="0"/>
                      </a:rPr>
                      <m:t>(</m:t>
                    </m:r>
                    <m:r>
                      <a:rPr lang="en-GB" b="1" i="1" dirty="0" smtClean="0">
                        <a:latin typeface="Cambria Math" panose="02040503050406030204" pitchFamily="18" charset="0"/>
                      </a:rPr>
                      <m:t>𝒐</m:t>
                    </m:r>
                    <m:r>
                      <a:rPr lang="en-GB" b="1" i="1" dirty="0" smtClean="0">
                        <a:latin typeface="Cambria Math" panose="02040503050406030204" pitchFamily="18" charset="0"/>
                      </a:rPr>
                      <m:t>,</m:t>
                    </m:r>
                    <m:r>
                      <a:rPr lang="en-GB" b="1" i="1" dirty="0" smtClean="0">
                        <a:latin typeface="Cambria Math" panose="02040503050406030204" pitchFamily="18" charset="0"/>
                      </a:rPr>
                      <m:t>𝒑</m:t>
                    </m:r>
                    <m:r>
                      <a:rPr lang="en-GB" b="1" i="1" dirty="0" smtClean="0">
                        <a:latin typeface="Cambria Math" panose="02040503050406030204" pitchFamily="18" charset="0"/>
                      </a:rPr>
                      <m:t>)</m:t>
                    </m:r>
                  </m:oMath>
                </a14:m>
                <a:endParaRPr lang="en-GB" dirty="0"/>
              </a:p>
              <a:p>
                <a:pPr marL="620713" lvl="1">
                  <a:lnSpc>
                    <a:spcPct val="170000"/>
                  </a:lnSpc>
                </a:pPr>
                <a:r>
                  <a:rPr lang="en-GB" dirty="0"/>
                  <a:t>Effects</a:t>
                </a:r>
              </a:p>
              <a:p>
                <a:pPr marL="806450" lvl="2">
                  <a:lnSpc>
                    <a:spcPct val="170000"/>
                  </a:lnSpc>
                </a:pPr>
                <a14:m>
                  <m:oMath xmlns:m="http://schemas.openxmlformats.org/officeDocument/2006/math">
                    <m:r>
                      <a:rPr lang="en-GB" b="1" i="1" dirty="0" smtClean="0">
                        <a:latin typeface="Cambria Math" panose="02040503050406030204" pitchFamily="18" charset="0"/>
                      </a:rPr>
                      <m:t>𝒊𝒏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𝒐𝒏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𝒄</m:t>
                        </m:r>
                        <m:r>
                          <a:rPr lang="en-GB" b="1" i="1" dirty="0" smtClean="0">
                            <a:latin typeface="Cambria Math" panose="02040503050406030204" pitchFamily="18" charset="0"/>
                          </a:rPr>
                          <m:t>,</m:t>
                        </m:r>
                        <m:r>
                          <a:rPr lang="en-GB" b="1" i="1" dirty="0" smtClean="0">
                            <a:latin typeface="Cambria Math" panose="02040503050406030204" pitchFamily="18" charset="0"/>
                          </a:rPr>
                          <m:t>𝒐</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𝒕𝒐𝒑</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𝒐</m:t>
                        </m:r>
                        <m:r>
                          <a:rPr lang="en-GB" b="1" i="1" dirty="0" smtClean="0">
                            <a:latin typeface="Cambria Math" panose="02040503050406030204" pitchFamily="18" charset="0"/>
                          </a:rPr>
                          <m:t>,</m:t>
                        </m:r>
                        <m:r>
                          <a:rPr lang="en-GB" b="1" i="1" dirty="0" smtClean="0">
                            <a:latin typeface="Cambria Math" panose="02040503050406030204" pitchFamily="18" charset="0"/>
                          </a:rPr>
                          <m:t>𝒑</m:t>
                        </m:r>
                      </m:e>
                    </m:d>
                    <m:r>
                      <a:rPr lang="en-GB" b="1" i="1" dirty="0" smtClean="0">
                        <a:latin typeface="Cambria Math" panose="02040503050406030204" pitchFamily="18" charset="0"/>
                      </a:rPr>
                      <m:t>, </m:t>
                    </m:r>
                    <m:r>
                      <a:rPr lang="en-GB" b="1" i="1" dirty="0" smtClean="0">
                        <a:latin typeface="Cambria Math" panose="02040503050406030204" pitchFamily="18" charset="0"/>
                      </a:rPr>
                      <m:t>𝒏𝒐𝒕</m:t>
                    </m:r>
                    <m:r>
                      <a:rPr lang="en-GB" b="1" i="1" dirty="0" smtClean="0">
                        <a:latin typeface="Cambria Math" panose="02040503050406030204" pitchFamily="18" charset="0"/>
                      </a:rPr>
                      <m:t>(</m:t>
                    </m:r>
                    <m:r>
                      <a:rPr lang="en-GB" b="1" i="1" dirty="0" smtClean="0">
                        <a:latin typeface="Cambria Math" panose="02040503050406030204" pitchFamily="18" charset="0"/>
                      </a:rPr>
                      <m:t>𝒉𝒐𝒍𝒅𝒊𝒏𝒈</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𝒌</m:t>
                        </m:r>
                        <m:r>
                          <a:rPr lang="en-GB" b="1" i="1" dirty="0" smtClean="0">
                            <a:latin typeface="Cambria Math" panose="02040503050406030204" pitchFamily="18" charset="0"/>
                          </a:rPr>
                          <m:t>,</m:t>
                        </m:r>
                        <m:r>
                          <a:rPr lang="en-GB" b="1" i="1" dirty="0" smtClean="0">
                            <a:latin typeface="Cambria Math" panose="02040503050406030204" pitchFamily="18" charset="0"/>
                          </a:rPr>
                          <m:t>𝒄</m:t>
                        </m:r>
                      </m:e>
                    </m:d>
                    <m:r>
                      <a:rPr lang="en-GB" b="1" i="1" dirty="0" smtClean="0">
                        <a:latin typeface="Cambria Math" panose="02040503050406030204" pitchFamily="18" charset="0"/>
                      </a:rPr>
                      <m:t>, </m:t>
                    </m:r>
                    <m:r>
                      <a:rPr lang="en-GB" b="1" i="1" dirty="0" smtClean="0">
                        <a:latin typeface="Cambria Math" panose="02040503050406030204" pitchFamily="18" charset="0"/>
                      </a:rPr>
                      <m:t>𝒆𝒎𝒑𝒕𝒚</m:t>
                    </m:r>
                    <m:r>
                      <a:rPr lang="en-GB" b="1" i="1" dirty="0" smtClean="0">
                        <a:latin typeface="Cambria Math" panose="02040503050406030204" pitchFamily="18" charset="0"/>
                      </a:rPr>
                      <m:t>(</m:t>
                    </m:r>
                    <m:r>
                      <a:rPr lang="en-GB" b="1" i="1" dirty="0" smtClean="0">
                        <a:latin typeface="Cambria Math" panose="02040503050406030204" pitchFamily="18" charset="0"/>
                      </a:rPr>
                      <m:t>𝒌</m:t>
                    </m:r>
                    <m:r>
                      <a:rPr lang="en-GB" b="1"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2E668FB8-DBCA-412B-8E38-B652E4F8F90C}"/>
                  </a:ext>
                </a:extLst>
              </p:cNvPr>
              <p:cNvSpPr>
                <a:spLocks noGrp="1" noRot="1" noChangeAspect="1" noMove="1" noResize="1" noEditPoints="1" noAdjustHandles="1" noChangeArrowheads="1" noChangeShapeType="1" noTextEdit="1"/>
              </p:cNvSpPr>
              <p:nvPr>
                <p:ph sz="quarter" idx="12"/>
              </p:nvPr>
            </p:nvSpPr>
            <p:spPr>
              <a:xfrm>
                <a:off x="287866" y="1701800"/>
                <a:ext cx="7461087" cy="4910015"/>
              </a:xfrm>
              <a:blipFill>
                <a:blip r:embed="rId4"/>
                <a:stretch>
                  <a:fillRect l="-1634" r="-572"/>
                </a:stretch>
              </a:blipFill>
            </p:spPr>
            <p:txBody>
              <a:bodyPr/>
              <a:lstStyle/>
              <a:p>
                <a:r>
                  <a:rPr lang="en-GB">
                    <a:noFill/>
                  </a:rPr>
                  <a:t> </a:t>
                </a:r>
              </a:p>
            </p:txBody>
          </p:sp>
        </mc:Fallback>
      </mc:AlternateContent>
    </p:spTree>
    <p:extLst>
      <p:ext uri="{BB962C8B-B14F-4D97-AF65-F5344CB8AC3E}">
        <p14:creationId xmlns:p14="http://schemas.microsoft.com/office/powerpoint/2010/main" val="2002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1701800"/>
                <a:ext cx="7326469" cy="5027246"/>
              </a:xfrm>
            </p:spPr>
            <p:txBody>
              <a:bodyPr>
                <a:normAutofit/>
              </a:bodyPr>
              <a:lstStyle/>
              <a:p>
                <a:r>
                  <a:rPr lang="en-GB" dirty="0"/>
                  <a:t>Recursive-Move(</a:t>
                </a:r>
                <a:r>
                  <a:rPr lang="en-GB" dirty="0" err="1"/>
                  <a:t>p,q,c,x</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𝑠𝑡𝑎𝑐𝑘</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𝑞</m:t>
                    </m:r>
                    <m:r>
                      <a:rPr lang="en-GB" i="1" dirty="0" smtClean="0">
                        <a:solidFill>
                          <a:schemeClr val="tx1"/>
                        </a:solidFill>
                        <a:latin typeface="Cambria Math" panose="02040503050406030204" pitchFamily="18" charset="0"/>
                      </a:rPr>
                      <m:t>)</m:t>
                    </m:r>
                  </m:oMath>
                </a14:m>
                <a:endParaRPr lang="en-GB" dirty="0"/>
              </a:p>
              <a:p>
                <a:pPr marL="714375" lvl="1"/>
                <a:r>
                  <a:rPr lang="en-GB" dirty="0"/>
                  <a:t>Pre: </a:t>
                </a:r>
                <a14:m>
                  <m:oMath xmlns:m="http://schemas.openxmlformats.org/officeDocument/2006/math">
                    <m:r>
                      <a:rPr lang="en-GB" i="1" dirty="0" smtClean="0">
                        <a:solidFill>
                          <a:schemeClr val="tx1"/>
                        </a:solidFill>
                        <a:latin typeface="Cambria Math" panose="02040503050406030204" pitchFamily="18" charset="0"/>
                      </a:rPr>
                      <m:t>𝑡𝑜𝑝</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𝑜𝑛</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𝑥</m:t>
                    </m:r>
                    <m:r>
                      <a:rPr lang="en-GB" i="1" dirty="0" smtClean="0">
                        <a:solidFill>
                          <a:schemeClr val="tx1"/>
                        </a:solidFill>
                        <a:latin typeface="Cambria Math" panose="02040503050406030204" pitchFamily="18" charset="0"/>
                      </a:rPr>
                      <m:t>)</m:t>
                    </m:r>
                  </m:oMath>
                </a14:m>
                <a:endParaRPr lang="en-GB" dirty="0">
                  <a:solidFill>
                    <a:schemeClr val="tx1"/>
                  </a:solidFill>
                </a:endParaRPr>
              </a:p>
              <a:p>
                <a:pPr marL="714375" lvl="1"/>
                <a:r>
                  <a:rPr lang="en-GB" dirty="0"/>
                  <a:t>Subtasks: </a:t>
                </a:r>
              </a:p>
              <a:p>
                <a:pPr marL="1160463" lvl="2" indent="-342900" defTabSz="300038"/>
                <a14:m>
                  <m:oMath xmlns:m="http://schemas.openxmlformats.org/officeDocument/2006/math">
                    <m:r>
                      <a:rPr lang="en-GB" sz="1800" b="1" i="1" dirty="0" smtClean="0">
                        <a:latin typeface="Cambria Math" panose="02040503050406030204" pitchFamily="18" charset="0"/>
                      </a:rPr>
                      <m:t>𝒎𝒐𝒗𝒆</m:t>
                    </m:r>
                    <m:r>
                      <a:rPr lang="en-GB" sz="1800" b="1" i="1" dirty="0" smtClean="0">
                        <a:latin typeface="Cambria Math" panose="02040503050406030204" pitchFamily="18" charset="0"/>
                      </a:rPr>
                      <m:t>−</m:t>
                    </m:r>
                    <m:r>
                      <a:rPr lang="en-GB" sz="1800" b="1" i="1" dirty="0" smtClean="0">
                        <a:latin typeface="Cambria Math" panose="02040503050406030204" pitchFamily="18" charset="0"/>
                      </a:rPr>
                      <m:t>𝒕𝒐𝒑𝒎𝒐𝒔𝒕</m:t>
                    </m:r>
                    <m:r>
                      <a:rPr lang="en-GB" sz="1800" b="1" i="1" dirty="0" smtClean="0">
                        <a:latin typeface="Cambria Math" panose="02040503050406030204" pitchFamily="18" charset="0"/>
                      </a:rPr>
                      <m:t>−</m:t>
                    </m:r>
                    <m:r>
                      <a:rPr lang="en-GB" sz="1800" b="1" i="1" dirty="0" smtClean="0">
                        <a:latin typeface="Cambria Math" panose="02040503050406030204" pitchFamily="18" charset="0"/>
                      </a:rPr>
                      <m:t>𝒄𝒐𝒏𝒕𝒂𝒊𝒏𝒆𝒓</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𝒑</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𝒒</m:t>
                    </m:r>
                    <m:r>
                      <a:rPr lang="en-GB" sz="1800" b="1" i="1" dirty="0" smtClean="0">
                        <a:latin typeface="Cambria Math" panose="02040503050406030204" pitchFamily="18" charset="0"/>
                      </a:rPr>
                      <m:t>)</m:t>
                    </m:r>
                  </m:oMath>
                </a14:m>
                <a:endParaRPr lang="en-GB" sz="1800" b="1" dirty="0"/>
              </a:p>
              <a:p>
                <a:pPr marL="1160463" lvl="2" indent="-342900" defTabSz="300038"/>
                <a14:m>
                  <m:oMath xmlns:m="http://schemas.openxmlformats.org/officeDocument/2006/math">
                    <m:r>
                      <a:rPr lang="en-GB" sz="1800" b="1" i="1" dirty="0" smtClean="0">
                        <a:latin typeface="Cambria Math" panose="02040503050406030204" pitchFamily="18" charset="0"/>
                      </a:rPr>
                      <m:t>𝒎𝒐𝒗𝒆</m:t>
                    </m:r>
                    <m:r>
                      <a:rPr lang="en-GB" sz="1800" b="1" i="1" dirty="0" smtClean="0">
                        <a:latin typeface="Cambria Math" panose="02040503050406030204" pitchFamily="18" charset="0"/>
                      </a:rPr>
                      <m:t>−</m:t>
                    </m:r>
                    <m:r>
                      <a:rPr lang="en-GB" sz="1800" b="1" i="1" dirty="0" smtClean="0">
                        <a:latin typeface="Cambria Math" panose="02040503050406030204" pitchFamily="18" charset="0"/>
                      </a:rPr>
                      <m:t>𝒔𝒕𝒂𝒄𝒌</m:t>
                    </m:r>
                    <m:d>
                      <m:dPr>
                        <m:ctrlPr>
                          <a:rPr lang="en-GB" sz="1800" b="1" i="1" dirty="0" smtClean="0">
                            <a:latin typeface="Cambria Math" panose="02040503050406030204" pitchFamily="18" charset="0"/>
                          </a:rPr>
                        </m:ctrlPr>
                      </m:dPr>
                      <m:e>
                        <m:r>
                          <a:rPr lang="en-GB" sz="1800" b="1" i="1" dirty="0" err="1" smtClean="0">
                            <a:latin typeface="Cambria Math" panose="02040503050406030204" pitchFamily="18" charset="0"/>
                          </a:rPr>
                          <m:t>𝒑</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𝒒</m:t>
                        </m:r>
                      </m:e>
                    </m:d>
                  </m:oMath>
                </a14:m>
                <a:endParaRPr lang="en-GB" sz="1800" b="1" dirty="0"/>
              </a:p>
              <a:p>
                <a:pPr marL="817563" lvl="2" indent="0" defTabSz="300038">
                  <a:buNone/>
                </a:pPr>
                <a:endParaRPr lang="en-GB" sz="1800" b="1" dirty="0"/>
              </a:p>
              <a:p>
                <a:r>
                  <a:rPr lang="en-GB" dirty="0"/>
                  <a:t>Do-Nothing(</a:t>
                </a:r>
                <a:r>
                  <a:rPr lang="en-GB" dirty="0" err="1"/>
                  <a:t>p,q</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𝑠𝑡𝑎𝑐𝑘</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𝑞</m:t>
                    </m:r>
                    <m:r>
                      <a:rPr lang="en-GB" i="1" dirty="0" smtClean="0">
                        <a:solidFill>
                          <a:schemeClr val="tx1"/>
                        </a:solidFill>
                        <a:latin typeface="Cambria Math" panose="02040503050406030204" pitchFamily="18" charset="0"/>
                      </a:rPr>
                      <m:t>)</m:t>
                    </m:r>
                  </m:oMath>
                </a14:m>
                <a:endParaRPr lang="en-GB" dirty="0"/>
              </a:p>
              <a:p>
                <a:pPr marL="714375" lvl="1"/>
                <a:r>
                  <a:rPr lang="en-GB" dirty="0"/>
                  <a:t>Pre: </a:t>
                </a:r>
                <a14:m>
                  <m:oMath xmlns:m="http://schemas.openxmlformats.org/officeDocument/2006/math">
                    <m:r>
                      <a:rPr lang="en-GB" i="1" dirty="0" smtClean="0">
                        <a:solidFill>
                          <a:schemeClr val="tx1"/>
                        </a:solidFill>
                        <a:latin typeface="Cambria Math" panose="02040503050406030204" pitchFamily="18" charset="0"/>
                      </a:rPr>
                      <m:t>𝑡𝑜𝑝</m:t>
                    </m:r>
                    <m:d>
                      <m:dPr>
                        <m:ctrlPr>
                          <a:rPr lang="en-GB"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𝑝𝑎𝑙𝑙𝑒𝑡</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e>
                    </m:d>
                  </m:oMath>
                </a14:m>
                <a:endParaRPr lang="en-GB" i="1" dirty="0">
                  <a:solidFill>
                    <a:schemeClr val="tx1"/>
                  </a:solidFill>
                  <a:latin typeface="Cambria Math" panose="02040503050406030204" pitchFamily="18" charset="0"/>
                </a:endParaRPr>
              </a:p>
              <a:p>
                <a:pPr marL="714375" lvl="1"/>
                <a14:m>
                  <m:oMath xmlns:m="http://schemas.openxmlformats.org/officeDocument/2006/math">
                    <m:r>
                      <a:rPr lang="en-GB" i="1" dirty="0" smtClean="0">
                        <a:solidFill>
                          <a:schemeClr val="tx1"/>
                        </a:solidFill>
                        <a:latin typeface="Cambria Math" panose="02040503050406030204" pitchFamily="18" charset="0"/>
                      </a:rPr>
                      <m:t> </m:t>
                    </m:r>
                  </m:oMath>
                </a14:m>
                <a:r>
                  <a:rPr lang="en-GB" dirty="0"/>
                  <a:t>Subtasks (none).</a:t>
                </a:r>
              </a:p>
            </p:txBody>
          </p:sp>
        </mc:Choice>
        <mc:Fallback xmlns="">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1701800"/>
                <a:ext cx="7326469" cy="5027246"/>
              </a:xfrm>
              <a:blipFill>
                <a:blip r:embed="rId3"/>
                <a:stretch>
                  <a:fillRect l="-2329" t="-206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4"/>
          <a:stretch>
            <a:fillRect/>
          </a:stretch>
        </p:blipFill>
        <p:spPr>
          <a:xfrm>
            <a:off x="5748591" y="2426322"/>
            <a:ext cx="6080789" cy="3788492"/>
          </a:xfrm>
          <a:prstGeom prst="rect">
            <a:avLst/>
          </a:prstGeom>
        </p:spPr>
      </p:pic>
    </p:spTree>
    <p:extLst>
      <p:ext uri="{BB962C8B-B14F-4D97-AF65-F5344CB8AC3E}">
        <p14:creationId xmlns:p14="http://schemas.microsoft.com/office/powerpoint/2010/main" val="24831562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1701800"/>
                <a:ext cx="7326469" cy="5027246"/>
              </a:xfrm>
            </p:spPr>
            <p:txBody>
              <a:bodyPr>
                <a:normAutofit/>
              </a:bodyPr>
              <a:lstStyle/>
              <a:p>
                <a:r>
                  <a:rPr lang="en-GB" dirty="0"/>
                  <a:t>Take-and-Put(c, k, l</a:t>
                </a:r>
                <a:r>
                  <a:rPr lang="en-GB" baseline="-25000" dirty="0"/>
                  <a:t>1</a:t>
                </a:r>
                <a:r>
                  <a:rPr lang="en-GB" dirty="0"/>
                  <a:t>, l</a:t>
                </a:r>
                <a:r>
                  <a:rPr lang="en-GB" baseline="-25000" dirty="0"/>
                  <a:t>2</a:t>
                </a:r>
                <a:r>
                  <a:rPr lang="en-GB" dirty="0"/>
                  <a:t>, p</a:t>
                </a:r>
                <a:r>
                  <a:rPr lang="en-GB" baseline="-25000" dirty="0"/>
                  <a:t>1</a:t>
                </a:r>
                <a:r>
                  <a:rPr lang="en-GB" dirty="0"/>
                  <a:t>, p</a:t>
                </a:r>
                <a:r>
                  <a:rPr lang="en-GB" baseline="-25000" dirty="0"/>
                  <a:t>2</a:t>
                </a:r>
                <a:r>
                  <a:rPr lang="en-GB" dirty="0"/>
                  <a:t>, x</a:t>
                </a:r>
                <a:r>
                  <a:rPr lang="en-GB" baseline="-25000" dirty="0"/>
                  <a:t>1</a:t>
                </a:r>
                <a:r>
                  <a:rPr lang="en-GB" dirty="0"/>
                  <a:t>, x</a:t>
                </a:r>
                <a:r>
                  <a:rPr lang="en-GB" baseline="-25000" dirty="0"/>
                  <a:t>2</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𝑡𝑜𝑝𝑚𝑜𝑠𝑡</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𝑐𝑜𝑛𝑡𝑎𝑖𝑛𝑒𝑟</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oMath>
                </a14:m>
                <a:endParaRPr lang="en-GB" dirty="0"/>
              </a:p>
              <a:p>
                <a:pPr marL="714375" lvl="1"/>
                <a:r>
                  <a:rPr lang="en-GB" dirty="0"/>
                  <a:t>Pre: </a:t>
                </a:r>
                <a14:m>
                  <m:oMath xmlns:m="http://schemas.openxmlformats.org/officeDocument/2006/math">
                    <m:r>
                      <a:rPr lang="en-GB" i="1" dirty="0" smtClean="0">
                        <a:solidFill>
                          <a:schemeClr val="tx1"/>
                        </a:solidFill>
                        <a:latin typeface="Cambria Math" panose="02040503050406030204" pitchFamily="18" charset="0"/>
                      </a:rPr>
                      <m:t>𝑡𝑜𝑝</m:t>
                    </m:r>
                    <m:d>
                      <m:dPr>
                        <m:ctrlPr>
                          <a:rPr lang="en-GB" i="1" dirty="0" smtClean="0">
                            <a:solidFill>
                              <a:schemeClr val="tx1"/>
                            </a:solidFill>
                            <a:latin typeface="Cambria Math" panose="02040503050406030204" pitchFamily="18" charset="0"/>
                          </a:rPr>
                        </m:ctrlPr>
                      </m:dPr>
                      <m:e>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e>
                    </m:d>
                    <m:r>
                      <a:rPr lang="en-GB"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 </m:t>
                    </m:r>
                    <m:r>
                      <a:rPr lang="en-GB" i="1" dirty="0" smtClean="0">
                        <a:solidFill>
                          <a:schemeClr val="tx1"/>
                        </a:solidFill>
                        <a:latin typeface="Cambria Math" panose="02040503050406030204" pitchFamily="18" charset="0"/>
                      </a:rPr>
                      <m:t>𝑜𝑛</m:t>
                    </m:r>
                    <m:d>
                      <m:dPr>
                        <m:ctrlPr>
                          <a:rPr lang="en-GB" i="1" dirty="0" smtClean="0">
                            <a:solidFill>
                              <a:schemeClr val="tx1"/>
                            </a:solidFill>
                            <a:latin typeface="Cambria Math" panose="02040503050406030204" pitchFamily="18" charset="0"/>
                          </a:rPr>
                        </m:ctrlPr>
                      </m:dPr>
                      <m:e>
                        <m:r>
                          <a:rPr lang="en-GB" i="1" dirty="0" err="1" smtClean="0">
                            <a:solidFill>
                              <a:schemeClr val="tx1"/>
                            </a:solidFill>
                            <a:latin typeface="Cambria Math" panose="02040503050406030204" pitchFamily="18" charset="0"/>
                          </a:rPr>
                          <m:t>𝑐</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𝑥</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𝑎𝑡𝑡𝑎𝑐h𝑒𝑑</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𝑙</m:t>
                        </m:r>
                        <m:r>
                          <a:rPr lang="en-GB" b="0" i="1" baseline="-25000" dirty="0" smtClean="0">
                            <a:solidFill>
                              <a:schemeClr val="tx1"/>
                            </a:solidFill>
                            <a:latin typeface="Cambria Math" panose="02040503050406030204" pitchFamily="18" charset="0"/>
                          </a:rPr>
                          <m:t>1</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𝑏𝑒𝑙𝑜𝑛𝑔</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𝑘</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𝑙</m:t>
                        </m:r>
                        <m:r>
                          <a:rPr lang="en-GB" b="0" i="1" baseline="-25000" dirty="0" smtClean="0">
                            <a:solidFill>
                              <a:schemeClr val="tx1"/>
                            </a:solidFill>
                            <a:latin typeface="Cambria Math" panose="02040503050406030204" pitchFamily="18" charset="0"/>
                          </a:rPr>
                          <m:t>1</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𝑎𝑡𝑡𝑎𝑐h𝑒𝑑</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𝑙</m:t>
                        </m:r>
                        <m:r>
                          <a:rPr lang="en-GB" b="0" i="1" baseline="-25000" dirty="0" smtClean="0">
                            <a:solidFill>
                              <a:schemeClr val="tx1"/>
                            </a:solidFill>
                            <a:latin typeface="Cambria Math" panose="02040503050406030204" pitchFamily="18" charset="0"/>
                          </a:rPr>
                          <m:t>2</m:t>
                        </m:r>
                      </m:e>
                    </m:d>
                    <m:r>
                      <a:rPr lang="en-GB" b="0" i="1" dirty="0" smtClean="0">
                        <a:solidFill>
                          <a:schemeClr val="tx1"/>
                        </a:solidFill>
                        <a:latin typeface="Cambria Math" panose="02040503050406030204" pitchFamily="18" charset="0"/>
                      </a:rPr>
                      <m:t>,  </m:t>
                    </m:r>
                    <m:r>
                      <a:rPr lang="en-GB" b="0" i="1" dirty="0" smtClean="0">
                        <a:solidFill>
                          <a:schemeClr val="tx1"/>
                        </a:solidFill>
                        <a:latin typeface="Cambria Math" panose="02040503050406030204" pitchFamily="18" charset="0"/>
                      </a:rPr>
                      <m:t>𝑡𝑜𝑝</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𝑥</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2</m:t>
                    </m:r>
                    <m:r>
                      <a:rPr lang="en-GB" b="0" i="1" dirty="0" smtClean="0">
                        <a:solidFill>
                          <a:schemeClr val="tx1"/>
                        </a:solidFill>
                        <a:latin typeface="Cambria Math" panose="02040503050406030204" pitchFamily="18" charset="0"/>
                      </a:rPr>
                      <m:t>)</m:t>
                    </m:r>
                  </m:oMath>
                </a14:m>
                <a:endParaRPr lang="en-GB" dirty="0">
                  <a:solidFill>
                    <a:schemeClr val="tx1"/>
                  </a:solidFill>
                </a:endParaRPr>
              </a:p>
              <a:p>
                <a:pPr marL="714375" lvl="1"/>
                <a:r>
                  <a:rPr lang="en-GB" dirty="0"/>
                  <a:t>Subtasks: </a:t>
                </a:r>
              </a:p>
              <a:p>
                <a:pPr marL="1160463" lvl="2" indent="-342900" defTabSz="300038"/>
                <a14:m>
                  <m:oMath xmlns:m="http://schemas.openxmlformats.org/officeDocument/2006/math">
                    <m:r>
                      <a:rPr lang="en-GB" sz="1800" b="1" i="1" smtClean="0">
                        <a:latin typeface="Cambria Math" panose="02040503050406030204" pitchFamily="18" charset="0"/>
                      </a:rPr>
                      <m:t>𝒕𝒂𝒌𝒆</m:t>
                    </m:r>
                    <m:r>
                      <a:rPr lang="en-GB" sz="1800" b="1" i="1" smtClean="0">
                        <a:latin typeface="Cambria Math" panose="02040503050406030204" pitchFamily="18" charset="0"/>
                      </a:rPr>
                      <m:t>(</m:t>
                    </m:r>
                    <m:r>
                      <a:rPr lang="en-GB" sz="1800" b="1" i="1" dirty="0" smtClean="0">
                        <a:latin typeface="Cambria Math" panose="02040503050406030204" pitchFamily="18" charset="0"/>
                      </a:rPr>
                      <m:t>𝒌</m:t>
                    </m:r>
                    <m:r>
                      <a:rPr lang="en-GB" sz="1800" b="1" i="1" dirty="0" smtClean="0">
                        <a:latin typeface="Cambria Math" panose="02040503050406030204" pitchFamily="18" charset="0"/>
                      </a:rPr>
                      <m:t>,</m:t>
                    </m:r>
                    <m:r>
                      <a:rPr lang="en-GB" sz="1800" b="1" i="1" dirty="0" smtClean="0">
                        <a:latin typeface="Cambria Math" panose="02040503050406030204" pitchFamily="18" charset="0"/>
                      </a:rPr>
                      <m:t>𝒍</m:t>
                    </m:r>
                    <m:r>
                      <a:rPr lang="en-GB" sz="1800" b="1" i="1" dirty="0" smtClean="0">
                        <a:latin typeface="Cambria Math" panose="02040503050406030204" pitchFamily="18" charset="0"/>
                      </a:rPr>
                      <m:t>,</m:t>
                    </m:r>
                    <m:r>
                      <a:rPr lang="en-GB" sz="1800" b="1" i="1" dirty="0" smtClean="0">
                        <a:latin typeface="Cambria Math" panose="02040503050406030204" pitchFamily="18" charset="0"/>
                      </a:rPr>
                      <m:t>𝒄</m:t>
                    </m:r>
                    <m:r>
                      <a:rPr lang="en-GB" sz="1800" b="1" i="1" dirty="0" smtClean="0">
                        <a:latin typeface="Cambria Math" panose="02040503050406030204" pitchFamily="18" charset="0"/>
                      </a:rPr>
                      <m:t>,</m:t>
                    </m:r>
                    <m:r>
                      <a:rPr lang="en-GB" sz="1800" b="1" i="1" dirty="0" smtClean="0">
                        <a:latin typeface="Cambria Math" panose="02040503050406030204" pitchFamily="18" charset="0"/>
                      </a:rPr>
                      <m:t>𝒙</m:t>
                    </m:r>
                    <m:r>
                      <a:rPr lang="en-GB" sz="1800" b="1" i="1" baseline="-25000" dirty="0" smtClean="0">
                        <a:latin typeface="Cambria Math" panose="02040503050406030204" pitchFamily="18" charset="0"/>
                      </a:rPr>
                      <m:t>𝟏</m:t>
                    </m:r>
                    <m:r>
                      <a:rPr lang="en-GB" sz="1800" b="1" i="1" dirty="0" smtClean="0">
                        <a:latin typeface="Cambria Math" panose="02040503050406030204" pitchFamily="18" charset="0"/>
                      </a:rPr>
                      <m:t>,</m:t>
                    </m:r>
                    <m:r>
                      <a:rPr lang="en-GB" sz="1800" b="1" i="1" dirty="0" smtClean="0">
                        <a:latin typeface="Cambria Math" panose="02040503050406030204" pitchFamily="18" charset="0"/>
                      </a:rPr>
                      <m:t>𝒑</m:t>
                    </m:r>
                    <m:r>
                      <a:rPr lang="en-GB" sz="1800" b="1" i="1" baseline="-25000" dirty="0" smtClean="0">
                        <a:latin typeface="Cambria Math" panose="02040503050406030204" pitchFamily="18" charset="0"/>
                      </a:rPr>
                      <m:t>𝟏</m:t>
                    </m:r>
                    <m:r>
                      <a:rPr lang="en-GB" sz="1800" b="1" i="1" dirty="0" smtClean="0">
                        <a:latin typeface="Cambria Math" panose="02040503050406030204" pitchFamily="18" charset="0"/>
                      </a:rPr>
                      <m:t>)</m:t>
                    </m:r>
                  </m:oMath>
                </a14:m>
                <a:endParaRPr lang="en-GB" sz="1800" b="1" dirty="0"/>
              </a:p>
              <a:p>
                <a:pPr marL="1160463" lvl="2" indent="-342900" defTabSz="300038"/>
                <a14:m>
                  <m:oMath xmlns:m="http://schemas.openxmlformats.org/officeDocument/2006/math">
                    <m:r>
                      <a:rPr lang="en-GB" sz="1800" b="1" i="1" dirty="0" smtClean="0">
                        <a:latin typeface="Cambria Math" panose="02040503050406030204" pitchFamily="18" charset="0"/>
                      </a:rPr>
                      <m:t>𝒑𝒖𝒕</m:t>
                    </m:r>
                    <m:r>
                      <a:rPr lang="en-GB" sz="1800" b="1" i="1" dirty="0" smtClean="0">
                        <a:latin typeface="Cambria Math" panose="02040503050406030204" pitchFamily="18" charset="0"/>
                      </a:rPr>
                      <m:t>(</m:t>
                    </m:r>
                    <m:r>
                      <a:rPr lang="en-GB" sz="1800" b="1" i="1" dirty="0" smtClean="0">
                        <a:latin typeface="Cambria Math" panose="02040503050406030204" pitchFamily="18" charset="0"/>
                      </a:rPr>
                      <m:t>𝒌</m:t>
                    </m:r>
                    <m:r>
                      <a:rPr lang="en-GB" sz="1800" b="1" i="1" dirty="0" smtClean="0">
                        <a:latin typeface="Cambria Math" panose="02040503050406030204" pitchFamily="18" charset="0"/>
                      </a:rPr>
                      <m:t>,</m:t>
                    </m:r>
                    <m:r>
                      <a:rPr lang="en-GB" sz="1800" b="1" i="1" dirty="0" smtClean="0">
                        <a:latin typeface="Cambria Math" panose="02040503050406030204" pitchFamily="18" charset="0"/>
                      </a:rPr>
                      <m:t>𝒍</m:t>
                    </m:r>
                    <m:r>
                      <a:rPr lang="en-GB" sz="1800" b="1" i="1" baseline="-25000" dirty="0" smtClean="0">
                        <a:latin typeface="Cambria Math" panose="02040503050406030204" pitchFamily="18" charset="0"/>
                      </a:rPr>
                      <m:t>𝟐</m:t>
                    </m:r>
                    <m:r>
                      <a:rPr lang="en-GB" sz="1800" b="1" i="1" dirty="0" smtClean="0">
                        <a:latin typeface="Cambria Math" panose="02040503050406030204" pitchFamily="18" charset="0"/>
                      </a:rPr>
                      <m:t>,</m:t>
                    </m:r>
                    <m:r>
                      <a:rPr lang="en-GB" sz="1800" b="1" i="1" dirty="0" smtClean="0">
                        <a:latin typeface="Cambria Math" panose="02040503050406030204" pitchFamily="18" charset="0"/>
                      </a:rPr>
                      <m:t>𝒄</m:t>
                    </m:r>
                    <m:r>
                      <a:rPr lang="en-GB" sz="1800" b="1" i="1" dirty="0" smtClean="0">
                        <a:latin typeface="Cambria Math" panose="02040503050406030204" pitchFamily="18" charset="0"/>
                      </a:rPr>
                      <m:t>,</m:t>
                    </m:r>
                    <m:r>
                      <a:rPr lang="en-GB" sz="1800" b="1" i="1" dirty="0" smtClean="0">
                        <a:latin typeface="Cambria Math" panose="02040503050406030204" pitchFamily="18" charset="0"/>
                      </a:rPr>
                      <m:t>𝒙</m:t>
                    </m:r>
                    <m:r>
                      <a:rPr lang="en-GB" sz="1800" b="1" i="1" baseline="-25000" dirty="0" smtClean="0">
                        <a:latin typeface="Cambria Math" panose="02040503050406030204" pitchFamily="18" charset="0"/>
                      </a:rPr>
                      <m:t>𝟐</m:t>
                    </m:r>
                    <m:r>
                      <a:rPr lang="en-GB" sz="1800" b="1" i="1" dirty="0" smtClean="0">
                        <a:latin typeface="Cambria Math" panose="02040503050406030204" pitchFamily="18" charset="0"/>
                      </a:rPr>
                      <m:t>,</m:t>
                    </m:r>
                    <m:r>
                      <a:rPr lang="en-GB" sz="1800" b="1" i="1" dirty="0" smtClean="0">
                        <a:latin typeface="Cambria Math" panose="02040503050406030204" pitchFamily="18" charset="0"/>
                      </a:rPr>
                      <m:t>𝒑</m:t>
                    </m:r>
                    <m:r>
                      <a:rPr lang="en-GB" sz="1800" b="1" i="1" baseline="-25000" dirty="0" smtClean="0">
                        <a:latin typeface="Cambria Math" panose="02040503050406030204" pitchFamily="18" charset="0"/>
                      </a:rPr>
                      <m:t>𝟐</m:t>
                    </m:r>
                    <m:r>
                      <a:rPr lang="en-GB" sz="1800" b="1" i="1" dirty="0" smtClean="0">
                        <a:latin typeface="Cambria Math" panose="02040503050406030204" pitchFamily="18" charset="0"/>
                      </a:rPr>
                      <m:t>)</m:t>
                    </m:r>
                  </m:oMath>
                </a14:m>
                <a:endParaRPr lang="en-GB" sz="1800" b="1" dirty="0"/>
              </a:p>
            </p:txBody>
          </p:sp>
        </mc:Choice>
        <mc:Fallback xmlns="">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1701800"/>
                <a:ext cx="7326469" cy="5027246"/>
              </a:xfrm>
              <a:blipFill>
                <a:blip r:embed="rId3"/>
                <a:stretch>
                  <a:fillRect l="-2329" t="-206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4"/>
          <a:stretch>
            <a:fillRect/>
          </a:stretch>
        </p:blipFill>
        <p:spPr>
          <a:xfrm>
            <a:off x="5628519" y="2805013"/>
            <a:ext cx="6080789" cy="3788492"/>
          </a:xfrm>
          <a:prstGeom prst="rect">
            <a:avLst/>
          </a:prstGeom>
        </p:spPr>
      </p:pic>
    </p:spTree>
    <p:extLst>
      <p:ext uri="{BB962C8B-B14F-4D97-AF65-F5344CB8AC3E}">
        <p14:creationId xmlns:p14="http://schemas.microsoft.com/office/powerpoint/2010/main" val="22888895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9400-07E4-44C9-B4F3-0FD9ED6E993E}"/>
              </a:ext>
            </a:extLst>
          </p:cNvPr>
          <p:cNvSpPr>
            <a:spLocks noGrp="1"/>
          </p:cNvSpPr>
          <p:nvPr>
            <p:ph type="title"/>
          </p:nvPr>
        </p:nvSpPr>
        <p:spPr/>
        <p:txBody>
          <a:bodyPr/>
          <a:lstStyle/>
          <a:p>
            <a:r>
              <a:rPr lang="en-GB" dirty="0"/>
              <a:t>Dockworker Example</a:t>
            </a:r>
          </a:p>
        </p:txBody>
      </p:sp>
      <p:pic>
        <p:nvPicPr>
          <p:cNvPr id="5" name="Content Placeholder 4">
            <a:extLst>
              <a:ext uri="{FF2B5EF4-FFF2-40B4-BE49-F238E27FC236}">
                <a16:creationId xmlns:a16="http://schemas.microsoft.com/office/drawing/2014/main" id="{60FD68AC-C3F2-401A-9C59-98F18BFE68DA}"/>
              </a:ext>
            </a:extLst>
          </p:cNvPr>
          <p:cNvPicPr>
            <a:picLocks noGrp="1" noChangeAspect="1"/>
          </p:cNvPicPr>
          <p:nvPr>
            <p:ph sz="quarter" idx="12"/>
          </p:nvPr>
        </p:nvPicPr>
        <p:blipFill>
          <a:blip r:embed="rId3"/>
          <a:stretch>
            <a:fillRect/>
          </a:stretch>
        </p:blipFill>
        <p:spPr>
          <a:xfrm>
            <a:off x="839258" y="1440000"/>
            <a:ext cx="10513483" cy="51993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947682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3"/>
          <a:stretch>
            <a:fillRect/>
          </a:stretch>
        </p:blipFill>
        <p:spPr>
          <a:xfrm>
            <a:off x="3663660" y="1547446"/>
            <a:ext cx="8523803" cy="5310554"/>
          </a:xfrm>
          <a:prstGeom prst="rect">
            <a:avLst/>
          </a:prstGeom>
        </p:spPr>
      </p:pic>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2532184"/>
                <a:ext cx="7326469" cy="4196861"/>
              </a:xfrm>
            </p:spPr>
            <p:txBody>
              <a:bodyPr>
                <a:normAutofit/>
              </a:bodyPr>
              <a:lstStyle/>
              <a:p>
                <a:r>
                  <a:rPr lang="en-GB" dirty="0"/>
                  <a:t>Move-Stack-Twice(p</a:t>
                </a:r>
                <a:r>
                  <a:rPr lang="en-GB" baseline="-25000" dirty="0"/>
                  <a:t>1</a:t>
                </a:r>
                <a:r>
                  <a:rPr lang="en-GB" dirty="0"/>
                  <a:t>, p</a:t>
                </a:r>
                <a:r>
                  <a:rPr lang="en-GB" baseline="-25000" dirty="0"/>
                  <a:t>2</a:t>
                </a:r>
                <a:r>
                  <a:rPr lang="en-GB" dirty="0"/>
                  <a:t>, p</a:t>
                </a:r>
                <a:r>
                  <a:rPr lang="en-GB" baseline="-25000" dirty="0"/>
                  <a:t>3</a:t>
                </a:r>
                <a:r>
                  <a:rPr lang="en-GB" dirty="0"/>
                  <a:t>)</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𝑠𝑡𝑎𝑐𝑘</m:t>
                    </m:r>
                    <m:d>
                      <m:dPr>
                        <m:ctrlPr>
                          <a:rPr lang="en-GB" b="0" i="1" dirty="0" smtClean="0">
                            <a:solidFill>
                              <a:schemeClr val="tx1"/>
                            </a:solidFill>
                            <a:latin typeface="Cambria Math" panose="02040503050406030204" pitchFamily="18" charset="0"/>
                          </a:rPr>
                        </m:ctrlPr>
                      </m:dPr>
                      <m:e>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1</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𝑝</m:t>
                        </m:r>
                        <m:r>
                          <a:rPr lang="en-GB" b="0" i="1" baseline="-25000" dirty="0" smtClean="0">
                            <a:solidFill>
                              <a:schemeClr val="tx1"/>
                            </a:solidFill>
                            <a:latin typeface="Cambria Math" panose="02040503050406030204" pitchFamily="18" charset="0"/>
                          </a:rPr>
                          <m:t>3</m:t>
                        </m:r>
                      </m:e>
                    </m:d>
                  </m:oMath>
                </a14:m>
                <a:endParaRPr lang="en-GB" b="0" dirty="0">
                  <a:solidFill>
                    <a:schemeClr val="tx1"/>
                  </a:solidFill>
                </a:endParaRPr>
              </a:p>
              <a:p>
                <a:pPr marL="714375" lvl="1"/>
                <a:r>
                  <a:rPr lang="en-GB" dirty="0"/>
                  <a:t>Pre: </a:t>
                </a:r>
                <a14:m>
                  <m:oMath xmlns:m="http://schemas.openxmlformats.org/officeDocument/2006/math">
                    <m:r>
                      <a:rPr lang="en-GB" b="0" i="1" dirty="0" smtClean="0">
                        <a:solidFill>
                          <a:schemeClr val="tx1"/>
                        </a:solidFill>
                        <a:latin typeface="Cambria Math" panose="02040503050406030204" pitchFamily="18" charset="0"/>
                      </a:rPr>
                      <m:t>𝑁𝑜𝑛𝑒</m:t>
                    </m:r>
                  </m:oMath>
                </a14:m>
                <a:endParaRPr lang="en-GB" dirty="0">
                  <a:solidFill>
                    <a:schemeClr val="tx1"/>
                  </a:solidFill>
                </a:endParaRPr>
              </a:p>
              <a:p>
                <a:pPr marL="714375" lvl="1"/>
                <a:r>
                  <a:rPr lang="en-GB" dirty="0"/>
                  <a:t>Subtasks: </a:t>
                </a:r>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1,</m:t>
                    </m:r>
                    <m:r>
                      <a:rPr lang="en-GB" i="1" dirty="0" smtClean="0">
                        <a:latin typeface="Cambria Math" panose="02040503050406030204" pitchFamily="18" charset="0"/>
                      </a:rPr>
                      <m:t>𝑝</m:t>
                    </m:r>
                    <m:r>
                      <a:rPr lang="en-GB" i="1" dirty="0" smtClean="0">
                        <a:latin typeface="Cambria Math" panose="02040503050406030204" pitchFamily="18" charset="0"/>
                      </a:rPr>
                      <m:t>2)</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2,</m:t>
                    </m:r>
                    <m:r>
                      <a:rPr lang="en-GB" i="1" dirty="0" smtClean="0">
                        <a:latin typeface="Cambria Math" panose="02040503050406030204" pitchFamily="18" charset="0"/>
                      </a:rPr>
                      <m:t>𝑝</m:t>
                    </m:r>
                    <m:r>
                      <a:rPr lang="en-GB" i="1" dirty="0" smtClean="0">
                        <a:latin typeface="Cambria Math" panose="02040503050406030204" pitchFamily="18" charset="0"/>
                      </a:rPr>
                      <m:t>3)</m:t>
                    </m:r>
                  </m:oMath>
                </a14:m>
                <a:endParaRPr lang="en-GB" dirty="0"/>
              </a:p>
            </p:txBody>
          </p:sp>
        </mc:Choice>
        <mc:Fallback xmlns="">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2532184"/>
                <a:ext cx="7326469" cy="4196861"/>
              </a:xfrm>
              <a:blipFill>
                <a:blip r:embed="rId4"/>
                <a:stretch>
                  <a:fillRect l="-2329" t="-2467"/>
                </a:stretch>
              </a:blipFill>
            </p:spPr>
            <p:txBody>
              <a:bodyPr/>
              <a:lstStyle/>
              <a:p>
                <a:r>
                  <a:rPr lang="en-GB">
                    <a:noFill/>
                  </a:rPr>
                  <a:t> </a:t>
                </a:r>
              </a:p>
            </p:txBody>
          </p:sp>
        </mc:Fallback>
      </mc:AlternateContent>
    </p:spTree>
    <p:extLst>
      <p:ext uri="{BB962C8B-B14F-4D97-AF65-F5344CB8AC3E}">
        <p14:creationId xmlns:p14="http://schemas.microsoft.com/office/powerpoint/2010/main" val="41781062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F36D9-9B0F-48F5-B8EF-811A9786114F}"/>
              </a:ext>
            </a:extLst>
          </p:cNvPr>
          <p:cNvPicPr>
            <a:picLocks noChangeAspect="1"/>
          </p:cNvPicPr>
          <p:nvPr/>
        </p:nvPicPr>
        <p:blipFill>
          <a:blip r:embed="rId3"/>
          <a:stretch>
            <a:fillRect/>
          </a:stretch>
        </p:blipFill>
        <p:spPr>
          <a:xfrm>
            <a:off x="3663660" y="1547446"/>
            <a:ext cx="8523803" cy="5310554"/>
          </a:xfrm>
          <a:prstGeom prst="rect">
            <a:avLst/>
          </a:prstGeom>
        </p:spPr>
      </p:pic>
      <p:sp>
        <p:nvSpPr>
          <p:cNvPr id="2" name="Title 1">
            <a:extLst>
              <a:ext uri="{FF2B5EF4-FFF2-40B4-BE49-F238E27FC236}">
                <a16:creationId xmlns:a16="http://schemas.microsoft.com/office/drawing/2014/main" id="{37AF8F6F-79A5-4674-90FA-5EA71CCA96B3}"/>
              </a:ext>
            </a:extLst>
          </p:cNvPr>
          <p:cNvSpPr>
            <a:spLocks noGrp="1"/>
          </p:cNvSpPr>
          <p:nvPr>
            <p:ph type="title"/>
          </p:nvPr>
        </p:nvSpPr>
        <p:spPr/>
        <p:txBody>
          <a:bodyPr/>
          <a:lstStyle/>
          <a:p>
            <a:r>
              <a:rPr lang="en-GB" dirty="0"/>
              <a:t>Dockworker: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9C0FA-AE36-42B7-9CE5-CAFD986E176D}"/>
                  </a:ext>
                </a:extLst>
              </p:cNvPr>
              <p:cNvSpPr>
                <a:spLocks noGrp="1"/>
              </p:cNvSpPr>
              <p:nvPr>
                <p:ph sz="quarter" idx="12"/>
              </p:nvPr>
            </p:nvSpPr>
            <p:spPr>
              <a:xfrm>
                <a:off x="287868" y="2532184"/>
                <a:ext cx="7326469" cy="4196861"/>
              </a:xfrm>
            </p:spPr>
            <p:txBody>
              <a:bodyPr>
                <a:normAutofit/>
              </a:bodyPr>
              <a:lstStyle/>
              <a:p>
                <a:r>
                  <a:rPr lang="en-GB" dirty="0"/>
                  <a:t>Move-Each-Twice()</a:t>
                </a:r>
              </a:p>
              <a:p>
                <a:pPr marL="714375" lvl="1"/>
                <a:r>
                  <a:rPr lang="en-GB" dirty="0"/>
                  <a:t>Task: </a:t>
                </a:r>
                <a14:m>
                  <m:oMath xmlns:m="http://schemas.openxmlformats.org/officeDocument/2006/math">
                    <m:r>
                      <a:rPr lang="en-GB" i="1" dirty="0" smtClean="0">
                        <a:solidFill>
                          <a:schemeClr val="tx1"/>
                        </a:solidFill>
                        <a:latin typeface="Cambria Math" panose="02040503050406030204" pitchFamily="18" charset="0"/>
                      </a:rPr>
                      <m:t>𝑚𝑜𝑣𝑒</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𝑎𝑙𝑙</m:t>
                    </m:r>
                    <m:r>
                      <a:rPr lang="en-GB" b="0" i="1" dirty="0" smtClean="0">
                        <a:solidFill>
                          <a:schemeClr val="tx1"/>
                        </a:solidFill>
                        <a:latin typeface="Cambria Math" panose="02040503050406030204" pitchFamily="18" charset="0"/>
                      </a:rPr>
                      <m:t>−</m:t>
                    </m:r>
                    <m:r>
                      <a:rPr lang="en-GB" b="0" i="1" dirty="0" smtClean="0">
                        <a:solidFill>
                          <a:schemeClr val="tx1"/>
                        </a:solidFill>
                        <a:latin typeface="Cambria Math" panose="02040503050406030204" pitchFamily="18" charset="0"/>
                      </a:rPr>
                      <m:t>𝑠𝑡𝑎𝑐𝑘𝑠</m:t>
                    </m:r>
                    <m:r>
                      <a:rPr lang="en-GB" b="0" i="1" dirty="0" smtClean="0">
                        <a:solidFill>
                          <a:schemeClr val="tx1"/>
                        </a:solidFill>
                        <a:latin typeface="Cambria Math" panose="02040503050406030204" pitchFamily="18" charset="0"/>
                      </a:rPr>
                      <m:t>()</m:t>
                    </m:r>
                  </m:oMath>
                </a14:m>
                <a:endParaRPr lang="en-GB" b="0" dirty="0">
                  <a:solidFill>
                    <a:schemeClr val="tx1"/>
                  </a:solidFill>
                </a:endParaRPr>
              </a:p>
              <a:p>
                <a:pPr marL="714375" lvl="1"/>
                <a:r>
                  <a:rPr lang="en-GB" dirty="0"/>
                  <a:t>Pre: </a:t>
                </a:r>
                <a14:m>
                  <m:oMath xmlns:m="http://schemas.openxmlformats.org/officeDocument/2006/math">
                    <m:r>
                      <a:rPr lang="en-GB" b="0" i="1" dirty="0" smtClean="0">
                        <a:solidFill>
                          <a:schemeClr val="tx1"/>
                        </a:solidFill>
                        <a:latin typeface="Cambria Math" panose="02040503050406030204" pitchFamily="18" charset="0"/>
                      </a:rPr>
                      <m:t>𝑁𝑜𝑛𝑒</m:t>
                    </m:r>
                  </m:oMath>
                </a14:m>
                <a:endParaRPr lang="en-GB" dirty="0">
                  <a:solidFill>
                    <a:schemeClr val="tx1"/>
                  </a:solidFill>
                </a:endParaRPr>
              </a:p>
              <a:p>
                <a:pPr marL="714375" lvl="1"/>
                <a:r>
                  <a:rPr lang="en-GB" dirty="0"/>
                  <a:t>Subtasks: </a:t>
                </a:r>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1</m:t>
                    </m:r>
                    <m:r>
                      <a:rPr lang="en-GB" b="0"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1</m:t>
                    </m:r>
                    <m:r>
                      <a:rPr lang="en-GB" b="0" i="1" dirty="0" smtClean="0">
                        <a:latin typeface="Cambria Math" panose="02040503050406030204" pitchFamily="18" charset="0"/>
                      </a:rPr>
                      <m:t>𝑏</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1</m:t>
                    </m:r>
                    <m:r>
                      <a:rPr lang="en-GB" b="0"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1</m:t>
                    </m:r>
                    <m:r>
                      <a:rPr lang="en-GB" b="0" i="1" dirty="0" smtClean="0">
                        <a:latin typeface="Cambria Math" panose="02040503050406030204" pitchFamily="18" charset="0"/>
                      </a:rPr>
                      <m:t>𝑐</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𝑏</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2</m:t>
                    </m:r>
                    <m:r>
                      <a:rPr lang="en-GB" b="0" i="1" dirty="0" smtClean="0">
                        <a:latin typeface="Cambria Math" panose="02040503050406030204" pitchFamily="18" charset="0"/>
                      </a:rPr>
                      <m:t>𝑐</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𝑏</m:t>
                    </m:r>
                    <m:r>
                      <a:rPr lang="en-GB" i="1" dirty="0" smtClean="0">
                        <a:latin typeface="Cambria Math" panose="02040503050406030204" pitchFamily="18" charset="0"/>
                      </a:rPr>
                      <m:t>)</m:t>
                    </m:r>
                  </m:oMath>
                </a14:m>
                <a:endParaRPr lang="en-GB" dirty="0"/>
              </a:p>
              <a:p>
                <a:pPr marL="900112" lvl="2"/>
                <a14:m>
                  <m:oMath xmlns:m="http://schemas.openxmlformats.org/officeDocument/2006/math">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𝑠𝑡𝑎𝑐𝑘</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𝑝</m:t>
                    </m:r>
                    <m:r>
                      <a:rPr lang="en-GB" b="0" i="1" dirty="0" smtClean="0">
                        <a:latin typeface="Cambria Math" panose="02040503050406030204" pitchFamily="18" charset="0"/>
                      </a:rPr>
                      <m:t>3</m:t>
                    </m:r>
                    <m:r>
                      <a:rPr lang="en-GB" b="0" i="1" dirty="0" smtClean="0">
                        <a:latin typeface="Cambria Math" panose="02040503050406030204" pitchFamily="18" charset="0"/>
                      </a:rPr>
                      <m:t>𝑐</m:t>
                    </m:r>
                    <m:r>
                      <a:rPr lang="en-GB" i="1" dirty="0" smtClean="0">
                        <a:latin typeface="Cambria Math" panose="02040503050406030204" pitchFamily="18" charset="0"/>
                      </a:rPr>
                      <m:t>)</m:t>
                    </m:r>
                  </m:oMath>
                </a14:m>
                <a:endParaRPr lang="en-GB" dirty="0"/>
              </a:p>
              <a:p>
                <a:pPr marL="900112" lvl="2"/>
                <a:endParaRPr lang="en-GB" dirty="0"/>
              </a:p>
            </p:txBody>
          </p:sp>
        </mc:Choice>
        <mc:Fallback xmlns="">
          <p:sp>
            <p:nvSpPr>
              <p:cNvPr id="3" name="Content Placeholder 2">
                <a:extLst>
                  <a:ext uri="{FF2B5EF4-FFF2-40B4-BE49-F238E27FC236}">
                    <a16:creationId xmlns:a16="http://schemas.microsoft.com/office/drawing/2014/main" id="{0DA9C0FA-AE36-42B7-9CE5-CAFD986E176D}"/>
                  </a:ext>
                </a:extLst>
              </p:cNvPr>
              <p:cNvSpPr>
                <a:spLocks noGrp="1" noRot="1" noChangeAspect="1" noMove="1" noResize="1" noEditPoints="1" noAdjustHandles="1" noChangeArrowheads="1" noChangeShapeType="1" noTextEdit="1"/>
              </p:cNvSpPr>
              <p:nvPr>
                <p:ph sz="quarter" idx="12"/>
              </p:nvPr>
            </p:nvSpPr>
            <p:spPr>
              <a:xfrm>
                <a:off x="287868" y="2532184"/>
                <a:ext cx="7326469" cy="4196861"/>
              </a:xfrm>
              <a:blipFill>
                <a:blip r:embed="rId4"/>
                <a:stretch>
                  <a:fillRect l="-2329" t="-2467"/>
                </a:stretch>
              </a:blipFill>
            </p:spPr>
            <p:txBody>
              <a:bodyPr/>
              <a:lstStyle/>
              <a:p>
                <a:r>
                  <a:rPr lang="en-GB">
                    <a:noFill/>
                  </a:rPr>
                  <a:t> </a:t>
                </a:r>
              </a:p>
            </p:txBody>
          </p:sp>
        </mc:Fallback>
      </mc:AlternateContent>
    </p:spTree>
    <p:extLst>
      <p:ext uri="{BB962C8B-B14F-4D97-AF65-F5344CB8AC3E}">
        <p14:creationId xmlns:p14="http://schemas.microsoft.com/office/powerpoint/2010/main" val="12210430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18E-56EA-4464-B96B-7989CB84820F}"/>
              </a:ext>
            </a:extLst>
          </p:cNvPr>
          <p:cNvSpPr>
            <a:spLocks noGrp="1"/>
          </p:cNvSpPr>
          <p:nvPr>
            <p:ph type="title"/>
          </p:nvPr>
        </p:nvSpPr>
        <p:spPr/>
        <p:txBody>
          <a:bodyPr/>
          <a:lstStyle/>
          <a:p>
            <a:r>
              <a:rPr lang="en-GB" dirty="0"/>
              <a:t>Searching in HTN</a:t>
            </a:r>
          </a:p>
        </p:txBody>
      </p:sp>
      <p:sp>
        <p:nvSpPr>
          <p:cNvPr id="3" name="Content Placeholder 2">
            <a:extLst>
              <a:ext uri="{FF2B5EF4-FFF2-40B4-BE49-F238E27FC236}">
                <a16:creationId xmlns:a16="http://schemas.microsoft.com/office/drawing/2014/main" id="{3ED0929D-DB27-46EF-BC05-E792A9FE270C}"/>
              </a:ext>
            </a:extLst>
          </p:cNvPr>
          <p:cNvSpPr>
            <a:spLocks noGrp="1"/>
          </p:cNvSpPr>
          <p:nvPr>
            <p:ph sz="quarter" idx="12"/>
          </p:nvPr>
        </p:nvSpPr>
        <p:spPr>
          <a:xfrm>
            <a:off x="287869" y="1701800"/>
            <a:ext cx="4237239" cy="4538133"/>
          </a:xfrm>
        </p:spPr>
        <p:txBody>
          <a:bodyPr/>
          <a:lstStyle/>
          <a:p>
            <a:r>
              <a:rPr lang="en-GB" dirty="0"/>
              <a:t>Unlike state-space planning, where you either search forward or backward, we have the option of searching in two directions in HTN:</a:t>
            </a:r>
            <a:br>
              <a:rPr lang="en-GB" dirty="0"/>
            </a:br>
            <a:endParaRPr lang="en-GB" dirty="0"/>
          </a:p>
          <a:p>
            <a:pPr marL="714375" lvl="1"/>
            <a:r>
              <a:rPr lang="en-GB" dirty="0"/>
              <a:t>Backward/Forward</a:t>
            </a:r>
          </a:p>
          <a:p>
            <a:pPr marL="900112" lvl="2"/>
            <a:r>
              <a:rPr lang="en-GB" dirty="0"/>
              <a:t>Selecting tasks</a:t>
            </a:r>
            <a:br>
              <a:rPr lang="en-GB" dirty="0"/>
            </a:br>
            <a:endParaRPr lang="en-GB" dirty="0"/>
          </a:p>
          <a:p>
            <a:pPr marL="714375" lvl="1"/>
            <a:r>
              <a:rPr lang="en-GB" dirty="0"/>
              <a:t>Up/Down</a:t>
            </a:r>
          </a:p>
          <a:p>
            <a:pPr marL="900112" lvl="2"/>
            <a:r>
              <a:rPr lang="en-GB" dirty="0"/>
              <a:t>Processing tasks into sub-tasks or action.</a:t>
            </a:r>
          </a:p>
        </p:txBody>
      </p:sp>
      <p:pic>
        <p:nvPicPr>
          <p:cNvPr id="5" name="Picture 4">
            <a:extLst>
              <a:ext uri="{FF2B5EF4-FFF2-40B4-BE49-F238E27FC236}">
                <a16:creationId xmlns:a16="http://schemas.microsoft.com/office/drawing/2014/main" id="{69C8104A-EEA2-46A2-8880-DCB68821E83A}"/>
              </a:ext>
            </a:extLst>
          </p:cNvPr>
          <p:cNvPicPr>
            <a:picLocks noChangeAspect="1"/>
          </p:cNvPicPr>
          <p:nvPr/>
        </p:nvPicPr>
        <p:blipFill>
          <a:blip r:embed="rId3"/>
          <a:stretch>
            <a:fillRect/>
          </a:stretch>
        </p:blipFill>
        <p:spPr>
          <a:xfrm>
            <a:off x="5808126" y="2027240"/>
            <a:ext cx="6096005" cy="674930"/>
          </a:xfrm>
          <a:prstGeom prst="rect">
            <a:avLst/>
          </a:prstGeom>
        </p:spPr>
      </p:pic>
      <p:pic>
        <p:nvPicPr>
          <p:cNvPr id="7" name="Picture 6">
            <a:extLst>
              <a:ext uri="{FF2B5EF4-FFF2-40B4-BE49-F238E27FC236}">
                <a16:creationId xmlns:a16="http://schemas.microsoft.com/office/drawing/2014/main" id="{ABA0E2BA-A470-4258-A491-51859B2BD1CD}"/>
              </a:ext>
            </a:extLst>
          </p:cNvPr>
          <p:cNvPicPr>
            <a:picLocks noChangeAspect="1"/>
          </p:cNvPicPr>
          <p:nvPr/>
        </p:nvPicPr>
        <p:blipFill>
          <a:blip r:embed="rId4"/>
          <a:stretch>
            <a:fillRect/>
          </a:stretch>
        </p:blipFill>
        <p:spPr>
          <a:xfrm>
            <a:off x="5605796" y="3429000"/>
            <a:ext cx="6586204" cy="2497015"/>
          </a:xfrm>
          <a:prstGeom prst="rect">
            <a:avLst/>
          </a:prstGeom>
        </p:spPr>
      </p:pic>
      <p:cxnSp>
        <p:nvCxnSpPr>
          <p:cNvPr id="6" name="Straight Arrow Connector 5">
            <a:extLst>
              <a:ext uri="{FF2B5EF4-FFF2-40B4-BE49-F238E27FC236}">
                <a16:creationId xmlns:a16="http://schemas.microsoft.com/office/drawing/2014/main" id="{23A5899D-19B6-48CA-ACA6-DEC73949B5FC}"/>
              </a:ext>
            </a:extLst>
          </p:cNvPr>
          <p:cNvCxnSpPr>
            <a:cxnSpLocks/>
          </p:cNvCxnSpPr>
          <p:nvPr/>
        </p:nvCxnSpPr>
        <p:spPr>
          <a:xfrm>
            <a:off x="5808126" y="1701800"/>
            <a:ext cx="6096005" cy="0"/>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5072F0A3-AD20-4321-B2F1-DCDA9A6BDF5E}"/>
              </a:ext>
            </a:extLst>
          </p:cNvPr>
          <p:cNvCxnSpPr>
            <a:cxnSpLocks/>
          </p:cNvCxnSpPr>
          <p:nvPr/>
        </p:nvCxnSpPr>
        <p:spPr>
          <a:xfrm>
            <a:off x="5638801" y="3319585"/>
            <a:ext cx="6365630" cy="0"/>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5B66A58-F5D3-4A89-A005-EBDB18941CF3}"/>
              </a:ext>
            </a:extLst>
          </p:cNvPr>
          <p:cNvCxnSpPr>
            <a:cxnSpLocks/>
          </p:cNvCxnSpPr>
          <p:nvPr/>
        </p:nvCxnSpPr>
        <p:spPr>
          <a:xfrm>
            <a:off x="5486401" y="3319585"/>
            <a:ext cx="0" cy="2694353"/>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5C7039A-601F-4050-A545-8EF87AC5A3FC}"/>
              </a:ext>
            </a:extLst>
          </p:cNvPr>
          <p:cNvSpPr txBox="1"/>
          <p:nvPr/>
        </p:nvSpPr>
        <p:spPr>
          <a:xfrm>
            <a:off x="287867" y="613800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8298476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18E-56EA-4464-B96B-7989CB84820F}"/>
              </a:ext>
            </a:extLst>
          </p:cNvPr>
          <p:cNvSpPr>
            <a:spLocks noGrp="1"/>
          </p:cNvSpPr>
          <p:nvPr>
            <p:ph type="title"/>
          </p:nvPr>
        </p:nvSpPr>
        <p:spPr/>
        <p:txBody>
          <a:bodyPr/>
          <a:lstStyle/>
          <a:p>
            <a:r>
              <a:rPr lang="en-GB" dirty="0"/>
              <a:t>Searching in HTN</a:t>
            </a:r>
          </a:p>
        </p:txBody>
      </p:sp>
      <p:sp>
        <p:nvSpPr>
          <p:cNvPr id="3" name="Content Placeholder 2">
            <a:extLst>
              <a:ext uri="{FF2B5EF4-FFF2-40B4-BE49-F238E27FC236}">
                <a16:creationId xmlns:a16="http://schemas.microsoft.com/office/drawing/2014/main" id="{3ED0929D-DB27-46EF-BC05-E792A9FE270C}"/>
              </a:ext>
            </a:extLst>
          </p:cNvPr>
          <p:cNvSpPr>
            <a:spLocks noGrp="1"/>
          </p:cNvSpPr>
          <p:nvPr>
            <p:ph sz="quarter" idx="12"/>
          </p:nvPr>
        </p:nvSpPr>
        <p:spPr>
          <a:xfrm>
            <a:off x="287869" y="1701800"/>
            <a:ext cx="4237239" cy="4538133"/>
          </a:xfrm>
        </p:spPr>
        <p:txBody>
          <a:bodyPr/>
          <a:lstStyle/>
          <a:p>
            <a:r>
              <a:rPr lang="en-GB" dirty="0"/>
              <a:t>Important to ensure that when attempt to process a task, we know what the world state would be at this point.</a:t>
            </a:r>
            <a:br>
              <a:rPr lang="en-GB" dirty="0"/>
            </a:br>
            <a:endParaRPr lang="en-GB" dirty="0"/>
          </a:p>
          <a:p>
            <a:r>
              <a:rPr lang="en-GB" dirty="0"/>
              <a:t>Hence in this instance, it’s important that when a task is broken into subtasks, they’re processed in order such that the world state is already planned in advance.</a:t>
            </a:r>
          </a:p>
        </p:txBody>
      </p:sp>
      <p:pic>
        <p:nvPicPr>
          <p:cNvPr id="7" name="Picture 6">
            <a:extLst>
              <a:ext uri="{FF2B5EF4-FFF2-40B4-BE49-F238E27FC236}">
                <a16:creationId xmlns:a16="http://schemas.microsoft.com/office/drawing/2014/main" id="{ABA0E2BA-A470-4258-A491-51859B2BD1CD}"/>
              </a:ext>
            </a:extLst>
          </p:cNvPr>
          <p:cNvPicPr>
            <a:picLocks noChangeAspect="1"/>
          </p:cNvPicPr>
          <p:nvPr/>
        </p:nvPicPr>
        <p:blipFill>
          <a:blip r:embed="rId3"/>
          <a:stretch>
            <a:fillRect/>
          </a:stretch>
        </p:blipFill>
        <p:spPr>
          <a:xfrm>
            <a:off x="5605796" y="2655277"/>
            <a:ext cx="6586204" cy="2497015"/>
          </a:xfrm>
          <a:prstGeom prst="rect">
            <a:avLst/>
          </a:prstGeom>
        </p:spPr>
      </p:pic>
      <p:cxnSp>
        <p:nvCxnSpPr>
          <p:cNvPr id="9" name="Straight Arrow Connector 8">
            <a:extLst>
              <a:ext uri="{FF2B5EF4-FFF2-40B4-BE49-F238E27FC236}">
                <a16:creationId xmlns:a16="http://schemas.microsoft.com/office/drawing/2014/main" id="{5072F0A3-AD20-4321-B2F1-DCDA9A6BDF5E}"/>
              </a:ext>
            </a:extLst>
          </p:cNvPr>
          <p:cNvCxnSpPr>
            <a:cxnSpLocks/>
          </p:cNvCxnSpPr>
          <p:nvPr/>
        </p:nvCxnSpPr>
        <p:spPr>
          <a:xfrm>
            <a:off x="5638801" y="2545862"/>
            <a:ext cx="6365630" cy="0"/>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5B66A58-F5D3-4A89-A005-EBDB18941CF3}"/>
              </a:ext>
            </a:extLst>
          </p:cNvPr>
          <p:cNvCxnSpPr>
            <a:cxnSpLocks/>
          </p:cNvCxnSpPr>
          <p:nvPr/>
        </p:nvCxnSpPr>
        <p:spPr>
          <a:xfrm>
            <a:off x="5486401" y="2545862"/>
            <a:ext cx="0" cy="2694353"/>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660742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18E-56EA-4464-B96B-7989CB84820F}"/>
              </a:ext>
            </a:extLst>
          </p:cNvPr>
          <p:cNvSpPr>
            <a:spLocks noGrp="1"/>
          </p:cNvSpPr>
          <p:nvPr>
            <p:ph type="title"/>
          </p:nvPr>
        </p:nvSpPr>
        <p:spPr/>
        <p:txBody>
          <a:bodyPr/>
          <a:lstStyle/>
          <a:p>
            <a:r>
              <a:rPr lang="en-GB" dirty="0"/>
              <a:t>Total vs Partial Ordering</a:t>
            </a:r>
          </a:p>
        </p:txBody>
      </p:sp>
      <p:sp>
        <p:nvSpPr>
          <p:cNvPr id="3" name="Content Placeholder 2">
            <a:extLst>
              <a:ext uri="{FF2B5EF4-FFF2-40B4-BE49-F238E27FC236}">
                <a16:creationId xmlns:a16="http://schemas.microsoft.com/office/drawing/2014/main" id="{3ED0929D-DB27-46EF-BC05-E792A9FE270C}"/>
              </a:ext>
            </a:extLst>
          </p:cNvPr>
          <p:cNvSpPr>
            <a:spLocks noGrp="1"/>
          </p:cNvSpPr>
          <p:nvPr>
            <p:ph sz="quarter" idx="12"/>
          </p:nvPr>
        </p:nvSpPr>
        <p:spPr>
          <a:xfrm>
            <a:off x="287869" y="1701800"/>
            <a:ext cx="4237239" cy="5003800"/>
          </a:xfrm>
        </p:spPr>
        <p:txBody>
          <a:bodyPr>
            <a:normAutofit fontScale="85000" lnSpcReduction="10000"/>
          </a:bodyPr>
          <a:lstStyle/>
          <a:p>
            <a:r>
              <a:rPr lang="en-GB" dirty="0"/>
              <a:t>The simplest approach (STN planning) is reliant on ordering constraints.</a:t>
            </a:r>
            <a:br>
              <a:rPr lang="en-GB" dirty="0"/>
            </a:br>
            <a:endParaRPr lang="en-GB" dirty="0"/>
          </a:p>
          <a:p>
            <a:r>
              <a:rPr lang="en-GB" dirty="0"/>
              <a:t>Forward search required given need to test for applicability of the state.</a:t>
            </a:r>
            <a:br>
              <a:rPr lang="en-GB" dirty="0"/>
            </a:br>
            <a:endParaRPr lang="en-GB" dirty="0"/>
          </a:p>
          <a:p>
            <a:r>
              <a:rPr lang="en-GB" dirty="0"/>
              <a:t>Interweaving actions need to be written into a more concise formalism.</a:t>
            </a:r>
            <a:br>
              <a:rPr lang="en-GB" dirty="0"/>
            </a:br>
            <a:endParaRPr lang="en-GB" dirty="0"/>
          </a:p>
          <a:p>
            <a:r>
              <a:rPr lang="en-GB" dirty="0"/>
              <a:t>That said, partial ordering </a:t>
            </a:r>
            <a:r>
              <a:rPr lang="en-GB" dirty="0">
                <a:solidFill>
                  <a:schemeClr val="tx1"/>
                </a:solidFill>
              </a:rPr>
              <a:t>is feasible</a:t>
            </a:r>
            <a:r>
              <a:rPr lang="en-GB" dirty="0"/>
              <a:t>, but requires a more complex algorithm to achieve it.</a:t>
            </a:r>
          </a:p>
        </p:txBody>
      </p:sp>
      <p:pic>
        <p:nvPicPr>
          <p:cNvPr id="5" name="Picture 4">
            <a:extLst>
              <a:ext uri="{FF2B5EF4-FFF2-40B4-BE49-F238E27FC236}">
                <a16:creationId xmlns:a16="http://schemas.microsoft.com/office/drawing/2014/main" id="{02E889CF-85C0-4E98-BA47-1F83A3C174C2}"/>
              </a:ext>
            </a:extLst>
          </p:cNvPr>
          <p:cNvPicPr>
            <a:picLocks noChangeAspect="1"/>
          </p:cNvPicPr>
          <p:nvPr/>
        </p:nvPicPr>
        <p:blipFill>
          <a:blip r:embed="rId3"/>
          <a:stretch>
            <a:fillRect/>
          </a:stretch>
        </p:blipFill>
        <p:spPr>
          <a:xfrm>
            <a:off x="5245113" y="1945292"/>
            <a:ext cx="6946887" cy="1962066"/>
          </a:xfrm>
          <a:prstGeom prst="rect">
            <a:avLst/>
          </a:prstGeom>
        </p:spPr>
      </p:pic>
      <p:pic>
        <p:nvPicPr>
          <p:cNvPr id="8" name="Picture 7">
            <a:extLst>
              <a:ext uri="{FF2B5EF4-FFF2-40B4-BE49-F238E27FC236}">
                <a16:creationId xmlns:a16="http://schemas.microsoft.com/office/drawing/2014/main" id="{83DCE7AF-86ED-405D-A96C-442787F27D31}"/>
              </a:ext>
            </a:extLst>
          </p:cNvPr>
          <p:cNvPicPr>
            <a:picLocks noChangeAspect="1"/>
          </p:cNvPicPr>
          <p:nvPr/>
        </p:nvPicPr>
        <p:blipFill>
          <a:blip r:embed="rId4"/>
          <a:stretch>
            <a:fillRect/>
          </a:stretch>
        </p:blipFill>
        <p:spPr>
          <a:xfrm>
            <a:off x="6370840" y="4537041"/>
            <a:ext cx="5099538" cy="2168559"/>
          </a:xfrm>
          <a:prstGeom prst="rect">
            <a:avLst/>
          </a:prstGeom>
        </p:spPr>
      </p:pic>
      <p:sp>
        <p:nvSpPr>
          <p:cNvPr id="10" name="Multiplication Sign 9">
            <a:extLst>
              <a:ext uri="{FF2B5EF4-FFF2-40B4-BE49-F238E27FC236}">
                <a16:creationId xmlns:a16="http://schemas.microsoft.com/office/drawing/2014/main" id="{B4263052-846D-4022-98E6-6B11D620AAB3}"/>
              </a:ext>
            </a:extLst>
          </p:cNvPr>
          <p:cNvSpPr/>
          <p:nvPr/>
        </p:nvSpPr>
        <p:spPr>
          <a:xfrm>
            <a:off x="9917723" y="1601617"/>
            <a:ext cx="1324708" cy="1324708"/>
          </a:xfrm>
          <a:prstGeom prst="mathMultiply">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347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B755-B4A4-41FD-9B59-147DFB04DC1B}"/>
              </a:ext>
            </a:extLst>
          </p:cNvPr>
          <p:cNvSpPr>
            <a:spLocks noGrp="1"/>
          </p:cNvSpPr>
          <p:nvPr>
            <p:ph type="title"/>
          </p:nvPr>
        </p:nvSpPr>
        <p:spPr/>
        <p:txBody>
          <a:bodyPr/>
          <a:lstStyle/>
          <a:p>
            <a:r>
              <a:rPr lang="en-GB" dirty="0"/>
              <a:t>STN vs HTN Planning</a:t>
            </a:r>
          </a:p>
        </p:txBody>
      </p:sp>
      <p:sp>
        <p:nvSpPr>
          <p:cNvPr id="3" name="Content Placeholder 2">
            <a:extLst>
              <a:ext uri="{FF2B5EF4-FFF2-40B4-BE49-F238E27FC236}">
                <a16:creationId xmlns:a16="http://schemas.microsoft.com/office/drawing/2014/main" id="{D5CC645F-DE8E-4C75-9344-A0B96FC4429D}"/>
              </a:ext>
            </a:extLst>
          </p:cNvPr>
          <p:cNvSpPr>
            <a:spLocks noGrp="1"/>
          </p:cNvSpPr>
          <p:nvPr>
            <p:ph sz="quarter" idx="12"/>
          </p:nvPr>
        </p:nvSpPr>
        <p:spPr>
          <a:xfrm>
            <a:off x="287869" y="1701800"/>
            <a:ext cx="7308686" cy="4538133"/>
          </a:xfrm>
        </p:spPr>
        <p:txBody>
          <a:bodyPr>
            <a:normAutofit fontScale="92500"/>
          </a:bodyPr>
          <a:lstStyle/>
          <a:p>
            <a:r>
              <a:rPr lang="en-GB" dirty="0"/>
              <a:t>HTN planning is a more general implementation of STN.</a:t>
            </a:r>
            <a:br>
              <a:rPr lang="en-GB" dirty="0"/>
            </a:br>
            <a:endParaRPr lang="en-GB" dirty="0"/>
          </a:p>
          <a:p>
            <a:r>
              <a:rPr lang="en-GB" dirty="0"/>
              <a:t>Variety of formalisms and algorithms that are employed.</a:t>
            </a:r>
          </a:p>
          <a:p>
            <a:pPr marL="620713" lvl="1"/>
            <a:r>
              <a:rPr lang="en-GB" b="1" dirty="0"/>
              <a:t>Forward Search</a:t>
            </a:r>
            <a:r>
              <a:rPr lang="en-GB" dirty="0"/>
              <a:t> – SHOP2</a:t>
            </a:r>
          </a:p>
          <a:p>
            <a:pPr marL="620713" lvl="1"/>
            <a:r>
              <a:rPr lang="en-GB" b="1" dirty="0"/>
              <a:t>Plan-space Planning</a:t>
            </a:r>
            <a:r>
              <a:rPr lang="en-GB" dirty="0"/>
              <a:t> – O-Plan</a:t>
            </a:r>
          </a:p>
          <a:p>
            <a:pPr marL="984250" lvl="2" indent="-342900"/>
            <a:r>
              <a:rPr lang="en-GB" sz="1800" b="1" dirty="0"/>
              <a:t>Constraints</a:t>
            </a:r>
            <a:r>
              <a:rPr lang="en-GB" sz="1800" dirty="0"/>
              <a:t> can be associated with tasks and methods.</a:t>
            </a:r>
          </a:p>
          <a:p>
            <a:pPr marL="984250" lvl="2" indent="-342900"/>
            <a:r>
              <a:rPr lang="en-GB" sz="1800" dirty="0"/>
              <a:t>i.e. What facts are true at the before, during and after a task/method is executed.</a:t>
            </a:r>
            <a:br>
              <a:rPr lang="en-GB" dirty="0"/>
            </a:br>
            <a:endParaRPr lang="en-GB" dirty="0"/>
          </a:p>
          <a:p>
            <a:pPr marL="363538"/>
            <a:r>
              <a:rPr lang="en-GB" dirty="0"/>
              <a:t>Use of goals/subgoals instead of tasks/subtasks.</a:t>
            </a:r>
          </a:p>
          <a:p>
            <a:pPr marL="620713" lvl="1"/>
            <a:r>
              <a:rPr lang="en-GB" dirty="0"/>
              <a:t>GDP/</a:t>
            </a:r>
            <a:r>
              <a:rPr lang="en-GB" dirty="0" err="1"/>
              <a:t>GoDeL</a:t>
            </a:r>
            <a:endParaRPr lang="en-GB" dirty="0"/>
          </a:p>
          <a:p>
            <a:pPr marL="792162"/>
            <a:endParaRPr lang="en-GB" dirty="0"/>
          </a:p>
        </p:txBody>
      </p:sp>
    </p:spTree>
    <p:extLst>
      <p:ext uri="{BB962C8B-B14F-4D97-AF65-F5344CB8AC3E}">
        <p14:creationId xmlns:p14="http://schemas.microsoft.com/office/powerpoint/2010/main" val="24029144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5B9AF264-CE87-4571-A3C8-BB90B4018332}"/>
              </a:ext>
            </a:extLst>
          </p:cNvPr>
          <p:cNvPicPr>
            <a:picLocks noChangeAspect="1"/>
          </p:cNvPicPr>
          <p:nvPr/>
        </p:nvPicPr>
        <p:blipFill>
          <a:blip r:embed="rId3"/>
          <a:stretch>
            <a:fillRect/>
          </a:stretch>
        </p:blipFill>
        <p:spPr>
          <a:xfrm>
            <a:off x="5544608" y="2319867"/>
            <a:ext cx="6653884" cy="4538133"/>
          </a:xfrm>
          <a:prstGeom prst="rect">
            <a:avLst/>
          </a:prstGeom>
        </p:spPr>
      </p:pic>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Recap: Non-Forward Search</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a:xfrm>
            <a:off x="287868" y="1701800"/>
            <a:ext cx="6364723" cy="4538133"/>
          </a:xfrm>
        </p:spPr>
        <p:txBody>
          <a:bodyPr>
            <a:normAutofit/>
          </a:bodyPr>
          <a:lstStyle/>
          <a:p>
            <a:pPr marL="342900" indent="-342900">
              <a:buFont typeface="Arial" panose="020B0604020202020204" pitchFamily="34" charset="0"/>
              <a:buChar char="•"/>
            </a:pPr>
            <a:r>
              <a:rPr lang="en-GB" dirty="0"/>
              <a:t>Exploring planning techniques that deviate from the traditional forward-search approach.</a:t>
            </a:r>
          </a:p>
          <a:p>
            <a:pPr marL="715963" lvl="1"/>
            <a:r>
              <a:rPr lang="en-GB" dirty="0"/>
              <a:t>Initial state, open list, closed list, heuristic etc.</a:t>
            </a:r>
            <a:br>
              <a:rPr lang="en-GB" dirty="0"/>
            </a:br>
            <a:endParaRPr lang="en-GB" dirty="0"/>
          </a:p>
          <a:p>
            <a:pPr marL="342900" indent="-342900">
              <a:buFont typeface="Arial" panose="020B0604020202020204" pitchFamily="34" charset="0"/>
              <a:buChar char="•"/>
            </a:pPr>
            <a:r>
              <a:rPr lang="en-GB" dirty="0" err="1"/>
              <a:t>Graphplan</a:t>
            </a:r>
            <a:r>
              <a:rPr lang="en-GB" dirty="0"/>
              <a:t>: </a:t>
            </a:r>
          </a:p>
          <a:p>
            <a:pPr marL="715963" lvl="1" indent="-709613"/>
            <a:r>
              <a:rPr lang="en-GB" dirty="0"/>
              <a:t>Generate plan graphs forward, then search backward.</a:t>
            </a:r>
            <a:br>
              <a:rPr lang="en-GB" dirty="0"/>
            </a:br>
            <a:endParaRPr lang="en-GB" dirty="0"/>
          </a:p>
          <a:p>
            <a:pPr marL="357188" indent="-357188"/>
            <a:r>
              <a:rPr lang="en-GB" dirty="0"/>
              <a:t>SAT Planning</a:t>
            </a:r>
          </a:p>
          <a:p>
            <a:pPr marL="715963" lvl="1" indent="-357188"/>
            <a:r>
              <a:rPr lang="en-GB" dirty="0"/>
              <a:t>Planning as satisfiability</a:t>
            </a:r>
            <a:br>
              <a:rPr lang="en-GB" dirty="0"/>
            </a:br>
            <a:endParaRPr lang="en-GB" dirty="0"/>
          </a:p>
          <a:p>
            <a:pPr marL="357188" indent="-357188"/>
            <a:r>
              <a:rPr lang="en-GB" dirty="0"/>
              <a:t>POP Planning</a:t>
            </a:r>
          </a:p>
          <a:p>
            <a:pPr marL="715963" lvl="1" indent="-358775"/>
            <a:r>
              <a:rPr lang="en-GB" dirty="0"/>
              <a:t>Partial orders on plan execution.</a:t>
            </a:r>
          </a:p>
          <a:p>
            <a:pPr marL="579961" lvl="2" indent="-342900">
              <a:buFont typeface="Arial" panose="020B0604020202020204" pitchFamily="34" charset="0"/>
              <a:buChar char="•"/>
            </a:pPr>
            <a:endParaRPr lang="en-GB" dirty="0"/>
          </a:p>
        </p:txBody>
      </p:sp>
    </p:spTree>
    <p:extLst>
      <p:ext uri="{BB962C8B-B14F-4D97-AF65-F5344CB8AC3E}">
        <p14:creationId xmlns:p14="http://schemas.microsoft.com/office/powerpoint/2010/main" val="32305633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Introduction to HTN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1505357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8" y="1701800"/>
            <a:ext cx="8964699" cy="4538133"/>
          </a:xfrm>
        </p:spPr>
        <p:txBody>
          <a:bodyPr>
            <a:normAutofit fontScale="92500"/>
          </a:bodyPr>
          <a:lstStyle/>
          <a:p>
            <a:r>
              <a:rPr lang="en-GB" dirty="0"/>
              <a:t>In real life, we seldom plan down to the minutiae of detail, we instead think more abstractly.</a:t>
            </a:r>
          </a:p>
          <a:p>
            <a:pPr marL="808038" lvl="1"/>
            <a:r>
              <a:rPr lang="en-GB" dirty="0"/>
              <a:t>E.g. “getting out of the house in the morning”: </a:t>
            </a:r>
          </a:p>
          <a:p>
            <a:pPr marL="1166813" lvl="2"/>
            <a:r>
              <a:rPr lang="en-GB" dirty="0"/>
              <a:t>waking up, washed, dressed, breakfast etc.</a:t>
            </a:r>
            <a:br>
              <a:rPr lang="en-GB" dirty="0"/>
            </a:br>
            <a:endParaRPr lang="en-GB" dirty="0"/>
          </a:p>
          <a:p>
            <a:r>
              <a:rPr lang="en-GB" dirty="0"/>
              <a:t>In many planning problems, we – as the designer – may already have ideas about what good solutions might look like.</a:t>
            </a:r>
            <a:br>
              <a:rPr lang="en-GB" dirty="0"/>
            </a:br>
            <a:endParaRPr lang="en-GB" dirty="0"/>
          </a:p>
          <a:p>
            <a:r>
              <a:rPr lang="en-GB" dirty="0"/>
              <a:t>E.g. driving to packages to pick them up, driving to destinations to drop them off.</a:t>
            </a:r>
            <a:br>
              <a:rPr lang="en-GB" dirty="0"/>
            </a:br>
            <a:endParaRPr lang="en-GB" dirty="0"/>
          </a:p>
          <a:p>
            <a:r>
              <a:rPr lang="en-GB" dirty="0">
                <a:solidFill>
                  <a:schemeClr val="tx1"/>
                </a:solidFill>
              </a:rPr>
              <a:t>Basic Idea: </a:t>
            </a:r>
            <a:r>
              <a:rPr lang="en-GB" dirty="0"/>
              <a:t>What if we put this information directly into the domain?</a:t>
            </a:r>
          </a:p>
        </p:txBody>
      </p:sp>
      <p:grpSp>
        <p:nvGrpSpPr>
          <p:cNvPr id="4" name="Group 3">
            <a:extLst>
              <a:ext uri="{FF2B5EF4-FFF2-40B4-BE49-F238E27FC236}">
                <a16:creationId xmlns:a16="http://schemas.microsoft.com/office/drawing/2014/main" id="{9A12D775-4C2D-4732-9AE1-10723840A743}"/>
              </a:ext>
            </a:extLst>
          </p:cNvPr>
          <p:cNvGrpSpPr/>
          <p:nvPr/>
        </p:nvGrpSpPr>
        <p:grpSpPr>
          <a:xfrm>
            <a:off x="9163769" y="2534606"/>
            <a:ext cx="2740363" cy="2402267"/>
            <a:chOff x="8696463" y="2341117"/>
            <a:chExt cx="2740363" cy="2402267"/>
          </a:xfrm>
          <a:effectLst>
            <a:outerShdw blurRad="50800" dist="38100" dir="2700000" algn="tl" rotWithShape="0">
              <a:prstClr val="black">
                <a:alpha val="40000"/>
              </a:prstClr>
            </a:outerShdw>
          </a:effectLst>
        </p:grpSpPr>
        <p:sp>
          <p:nvSpPr>
            <p:cNvPr id="5" name="Oval 4">
              <a:extLst>
                <a:ext uri="{FF2B5EF4-FFF2-40B4-BE49-F238E27FC236}">
                  <a16:creationId xmlns:a16="http://schemas.microsoft.com/office/drawing/2014/main" id="{FEC03440-6C97-4433-930D-E2BE7B45589B}"/>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 name="Oval 5">
              <a:extLst>
                <a:ext uri="{FF2B5EF4-FFF2-40B4-BE49-F238E27FC236}">
                  <a16:creationId xmlns:a16="http://schemas.microsoft.com/office/drawing/2014/main" id="{868E8737-263B-4352-8548-3DAB35F438E0}"/>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 name="Oval 6">
              <a:extLst>
                <a:ext uri="{FF2B5EF4-FFF2-40B4-BE49-F238E27FC236}">
                  <a16:creationId xmlns:a16="http://schemas.microsoft.com/office/drawing/2014/main" id="{49963770-9EDF-4996-9C7D-C86A9350D265}"/>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8" name="Oval 7">
              <a:extLst>
                <a:ext uri="{FF2B5EF4-FFF2-40B4-BE49-F238E27FC236}">
                  <a16:creationId xmlns:a16="http://schemas.microsoft.com/office/drawing/2014/main" id="{408BCE08-11C8-4D08-A22C-FCEEBE097BF1}"/>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8">
              <a:extLst>
                <a:ext uri="{FF2B5EF4-FFF2-40B4-BE49-F238E27FC236}">
                  <a16:creationId xmlns:a16="http://schemas.microsoft.com/office/drawing/2014/main" id="{77FB3B5C-E05A-4985-8F98-587E1E9867CA}"/>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0" name="Oval 9">
              <a:extLst>
                <a:ext uri="{FF2B5EF4-FFF2-40B4-BE49-F238E27FC236}">
                  <a16:creationId xmlns:a16="http://schemas.microsoft.com/office/drawing/2014/main" id="{CE98313F-898D-45DC-803C-65F2B52BD832}"/>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10">
              <a:extLst>
                <a:ext uri="{FF2B5EF4-FFF2-40B4-BE49-F238E27FC236}">
                  <a16:creationId xmlns:a16="http://schemas.microsoft.com/office/drawing/2014/main" id="{9A469210-58C6-46D9-8BEF-01FF3C6F3859}"/>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11">
              <a:extLst>
                <a:ext uri="{FF2B5EF4-FFF2-40B4-BE49-F238E27FC236}">
                  <a16:creationId xmlns:a16="http://schemas.microsoft.com/office/drawing/2014/main" id="{ED7C34B3-1B7F-4744-92E6-DDF677081984}"/>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2">
              <a:extLst>
                <a:ext uri="{FF2B5EF4-FFF2-40B4-BE49-F238E27FC236}">
                  <a16:creationId xmlns:a16="http://schemas.microsoft.com/office/drawing/2014/main" id="{BFFC90CC-DFE8-438A-BCF0-DF4C67B384E6}"/>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3">
              <a:extLst>
                <a:ext uri="{FF2B5EF4-FFF2-40B4-BE49-F238E27FC236}">
                  <a16:creationId xmlns:a16="http://schemas.microsoft.com/office/drawing/2014/main" id="{8CD40484-C5C1-4320-B1AD-2EE5E890D79E}"/>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4">
              <a:extLst>
                <a:ext uri="{FF2B5EF4-FFF2-40B4-BE49-F238E27FC236}">
                  <a16:creationId xmlns:a16="http://schemas.microsoft.com/office/drawing/2014/main" id="{F4781435-E1BD-4C14-A8E2-20C808FBC55F}"/>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5">
              <a:extLst>
                <a:ext uri="{FF2B5EF4-FFF2-40B4-BE49-F238E27FC236}">
                  <a16:creationId xmlns:a16="http://schemas.microsoft.com/office/drawing/2014/main" id="{2A09263E-539A-405A-B5E9-4EE646C6FABB}"/>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6">
              <a:extLst>
                <a:ext uri="{FF2B5EF4-FFF2-40B4-BE49-F238E27FC236}">
                  <a16:creationId xmlns:a16="http://schemas.microsoft.com/office/drawing/2014/main" id="{AEECF78D-5E46-4E8D-A855-33B2E84C7664}"/>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Line 23">
              <a:extLst>
                <a:ext uri="{FF2B5EF4-FFF2-40B4-BE49-F238E27FC236}">
                  <a16:creationId xmlns:a16="http://schemas.microsoft.com/office/drawing/2014/main" id="{FE11E810-363D-4A23-B037-77F2E4D7CE6F}"/>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19" name="Line 24">
              <a:extLst>
                <a:ext uri="{FF2B5EF4-FFF2-40B4-BE49-F238E27FC236}">
                  <a16:creationId xmlns:a16="http://schemas.microsoft.com/office/drawing/2014/main" id="{40EE93D2-D6A2-4955-BADA-5609EC42AEB5}"/>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0" name="Line 25">
              <a:extLst>
                <a:ext uri="{FF2B5EF4-FFF2-40B4-BE49-F238E27FC236}">
                  <a16:creationId xmlns:a16="http://schemas.microsoft.com/office/drawing/2014/main" id="{26BE5A27-3931-4F4B-A6CE-ED3237A2961A}"/>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1" name="Line 26">
              <a:extLst>
                <a:ext uri="{FF2B5EF4-FFF2-40B4-BE49-F238E27FC236}">
                  <a16:creationId xmlns:a16="http://schemas.microsoft.com/office/drawing/2014/main" id="{7D26DB64-9FB9-49DF-81C8-2D5CFAB436EB}"/>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2" name="Line 27">
              <a:extLst>
                <a:ext uri="{FF2B5EF4-FFF2-40B4-BE49-F238E27FC236}">
                  <a16:creationId xmlns:a16="http://schemas.microsoft.com/office/drawing/2014/main" id="{4EB37E9C-27FE-4CA3-A952-C5A9F6C42DE5}"/>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3" name="Line 28">
              <a:extLst>
                <a:ext uri="{FF2B5EF4-FFF2-40B4-BE49-F238E27FC236}">
                  <a16:creationId xmlns:a16="http://schemas.microsoft.com/office/drawing/2014/main" id="{33E3B23E-8F7C-4FDA-B596-BDC62E317DA8}"/>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4" name="Line 29">
              <a:extLst>
                <a:ext uri="{FF2B5EF4-FFF2-40B4-BE49-F238E27FC236}">
                  <a16:creationId xmlns:a16="http://schemas.microsoft.com/office/drawing/2014/main" id="{0F66C4B3-2EE9-4442-942D-D6F935B3559D}"/>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5" name="Line 30">
              <a:extLst>
                <a:ext uri="{FF2B5EF4-FFF2-40B4-BE49-F238E27FC236}">
                  <a16:creationId xmlns:a16="http://schemas.microsoft.com/office/drawing/2014/main" id="{49109128-A9A6-44B8-B907-6B7BFD992457}"/>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6" name="Line 31">
              <a:extLst>
                <a:ext uri="{FF2B5EF4-FFF2-40B4-BE49-F238E27FC236}">
                  <a16:creationId xmlns:a16="http://schemas.microsoft.com/office/drawing/2014/main" id="{2BB7B1B2-8F9D-403A-B717-EDD9FD204503}"/>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7" name="Line 33">
              <a:extLst>
                <a:ext uri="{FF2B5EF4-FFF2-40B4-BE49-F238E27FC236}">
                  <a16:creationId xmlns:a16="http://schemas.microsoft.com/office/drawing/2014/main" id="{E4645E2F-FB3E-405B-A99F-9F59A7EF3F29}"/>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28" name="Line 34">
              <a:extLst>
                <a:ext uri="{FF2B5EF4-FFF2-40B4-BE49-F238E27FC236}">
                  <a16:creationId xmlns:a16="http://schemas.microsoft.com/office/drawing/2014/main" id="{12B2F9AB-C3CE-4231-8ADA-231A6938DFAB}"/>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29" name="Freeform 36">
              <a:extLst>
                <a:ext uri="{FF2B5EF4-FFF2-40B4-BE49-F238E27FC236}">
                  <a16:creationId xmlns:a16="http://schemas.microsoft.com/office/drawing/2014/main" id="{826411E1-38F2-41B8-B138-43B76122B67D}"/>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0" name="Group 68">
              <a:extLst>
                <a:ext uri="{FF2B5EF4-FFF2-40B4-BE49-F238E27FC236}">
                  <a16:creationId xmlns:a16="http://schemas.microsoft.com/office/drawing/2014/main" id="{171F71FC-12C3-498D-A56A-85B08710BEB6}"/>
                </a:ext>
              </a:extLst>
            </p:cNvPr>
            <p:cNvGrpSpPr>
              <a:grpSpLocks/>
            </p:cNvGrpSpPr>
            <p:nvPr/>
          </p:nvGrpSpPr>
          <p:grpSpPr bwMode="auto">
            <a:xfrm>
              <a:off x="9232524" y="3035105"/>
              <a:ext cx="175721" cy="163488"/>
              <a:chOff x="3266" y="2016"/>
              <a:chExt cx="158" cy="147"/>
            </a:xfrm>
          </p:grpSpPr>
          <p:sp>
            <p:nvSpPr>
              <p:cNvPr id="52" name="Rectangle 41">
                <a:extLst>
                  <a:ext uri="{FF2B5EF4-FFF2-40B4-BE49-F238E27FC236}">
                    <a16:creationId xmlns:a16="http://schemas.microsoft.com/office/drawing/2014/main" id="{E7B8EB9E-91DB-4098-8976-F5B3F3AAEDA7}"/>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3" name="Rectangle 42">
                <a:extLst>
                  <a:ext uri="{FF2B5EF4-FFF2-40B4-BE49-F238E27FC236}">
                    <a16:creationId xmlns:a16="http://schemas.microsoft.com/office/drawing/2014/main" id="{5BD124F3-0E54-406B-9C1F-AE8A3A3342D5}"/>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1" name="Rectangle 48">
              <a:extLst>
                <a:ext uri="{FF2B5EF4-FFF2-40B4-BE49-F238E27FC236}">
                  <a16:creationId xmlns:a16="http://schemas.microsoft.com/office/drawing/2014/main" id="{1314BD71-03B4-4414-984B-0C305D6AB957}"/>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2" name="Rectangle 49">
              <a:extLst>
                <a:ext uri="{FF2B5EF4-FFF2-40B4-BE49-F238E27FC236}">
                  <a16:creationId xmlns:a16="http://schemas.microsoft.com/office/drawing/2014/main" id="{A3E247DF-134E-4A97-BC7D-0403BC90F738}"/>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3" name="Group 69">
              <a:extLst>
                <a:ext uri="{FF2B5EF4-FFF2-40B4-BE49-F238E27FC236}">
                  <a16:creationId xmlns:a16="http://schemas.microsoft.com/office/drawing/2014/main" id="{62C682C0-73A4-4184-948D-DDAAFFF680DE}"/>
                </a:ext>
              </a:extLst>
            </p:cNvPr>
            <p:cNvGrpSpPr>
              <a:grpSpLocks/>
            </p:cNvGrpSpPr>
            <p:nvPr/>
          </p:nvGrpSpPr>
          <p:grpSpPr bwMode="auto">
            <a:xfrm>
              <a:off x="10885194" y="3355408"/>
              <a:ext cx="175721" cy="163488"/>
              <a:chOff x="3266" y="2016"/>
              <a:chExt cx="158" cy="147"/>
            </a:xfrm>
          </p:grpSpPr>
          <p:sp>
            <p:nvSpPr>
              <p:cNvPr id="50" name="Rectangle 70">
                <a:extLst>
                  <a:ext uri="{FF2B5EF4-FFF2-40B4-BE49-F238E27FC236}">
                    <a16:creationId xmlns:a16="http://schemas.microsoft.com/office/drawing/2014/main" id="{1B354065-D1A2-44F7-9FFB-D0DF4EB4952E}"/>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1" name="Rectangle 71">
                <a:extLst>
                  <a:ext uri="{FF2B5EF4-FFF2-40B4-BE49-F238E27FC236}">
                    <a16:creationId xmlns:a16="http://schemas.microsoft.com/office/drawing/2014/main" id="{A94EC957-F9F5-4EE0-9201-B1790D8C1F98}"/>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4" name="Group 76">
              <a:extLst>
                <a:ext uri="{FF2B5EF4-FFF2-40B4-BE49-F238E27FC236}">
                  <a16:creationId xmlns:a16="http://schemas.microsoft.com/office/drawing/2014/main" id="{C0285DD1-A6CC-4EB7-B895-0D6D2B7DF401}"/>
                </a:ext>
              </a:extLst>
            </p:cNvPr>
            <p:cNvGrpSpPr>
              <a:grpSpLocks/>
            </p:cNvGrpSpPr>
            <p:nvPr/>
          </p:nvGrpSpPr>
          <p:grpSpPr bwMode="auto">
            <a:xfrm>
              <a:off x="9817520" y="3729093"/>
              <a:ext cx="224656" cy="216871"/>
              <a:chOff x="3542" y="2877"/>
              <a:chExt cx="202" cy="195"/>
            </a:xfrm>
          </p:grpSpPr>
          <p:sp>
            <p:nvSpPr>
              <p:cNvPr id="46" name="Rectangle 40">
                <a:extLst>
                  <a:ext uri="{FF2B5EF4-FFF2-40B4-BE49-F238E27FC236}">
                    <a16:creationId xmlns:a16="http://schemas.microsoft.com/office/drawing/2014/main" id="{8B5194E5-EE9D-4B82-8752-84AB643CC36E}"/>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Rectangle 72">
                <a:extLst>
                  <a:ext uri="{FF2B5EF4-FFF2-40B4-BE49-F238E27FC236}">
                    <a16:creationId xmlns:a16="http://schemas.microsoft.com/office/drawing/2014/main" id="{71F6FABA-215A-4BA5-A2C8-FC0F4561AF25}"/>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8" name="Oval 73">
                <a:extLst>
                  <a:ext uri="{FF2B5EF4-FFF2-40B4-BE49-F238E27FC236}">
                    <a16:creationId xmlns:a16="http://schemas.microsoft.com/office/drawing/2014/main" id="{5E7B2B63-460B-4212-93CE-FDBD92D8BF67}"/>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9" name="Oval 74">
                <a:extLst>
                  <a:ext uri="{FF2B5EF4-FFF2-40B4-BE49-F238E27FC236}">
                    <a16:creationId xmlns:a16="http://schemas.microsoft.com/office/drawing/2014/main" id="{6E7BE467-E124-4147-BC48-647B13EFE730}"/>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5" name="Group 79">
              <a:extLst>
                <a:ext uri="{FF2B5EF4-FFF2-40B4-BE49-F238E27FC236}">
                  <a16:creationId xmlns:a16="http://schemas.microsoft.com/office/drawing/2014/main" id="{6F4A5648-D057-467A-A339-8F09928A8E16}"/>
                </a:ext>
              </a:extLst>
            </p:cNvPr>
            <p:cNvGrpSpPr>
              <a:grpSpLocks/>
            </p:cNvGrpSpPr>
            <p:nvPr/>
          </p:nvGrpSpPr>
          <p:grpSpPr bwMode="auto">
            <a:xfrm>
              <a:off x="10191206" y="2341117"/>
              <a:ext cx="224656" cy="216871"/>
              <a:chOff x="3542" y="2877"/>
              <a:chExt cx="202" cy="195"/>
            </a:xfrm>
          </p:grpSpPr>
          <p:sp>
            <p:nvSpPr>
              <p:cNvPr id="42" name="Rectangle 80">
                <a:extLst>
                  <a:ext uri="{FF2B5EF4-FFF2-40B4-BE49-F238E27FC236}">
                    <a16:creationId xmlns:a16="http://schemas.microsoft.com/office/drawing/2014/main" id="{F9470877-4F18-4218-8CBA-55A72EC5A72D}"/>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Rectangle 81">
                <a:extLst>
                  <a:ext uri="{FF2B5EF4-FFF2-40B4-BE49-F238E27FC236}">
                    <a16:creationId xmlns:a16="http://schemas.microsoft.com/office/drawing/2014/main" id="{A91576ED-5538-4210-B3DD-6BE80680EFAA}"/>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4" name="Oval 82">
                <a:extLst>
                  <a:ext uri="{FF2B5EF4-FFF2-40B4-BE49-F238E27FC236}">
                    <a16:creationId xmlns:a16="http://schemas.microsoft.com/office/drawing/2014/main" id="{7617F9D5-153A-4B9F-854C-08EE385BAED4}"/>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5" name="Oval 83">
                <a:extLst>
                  <a:ext uri="{FF2B5EF4-FFF2-40B4-BE49-F238E27FC236}">
                    <a16:creationId xmlns:a16="http://schemas.microsoft.com/office/drawing/2014/main" id="{8CC46957-A7F2-425B-BD2E-5209C85D3CF7}"/>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6" name="Group 84">
              <a:extLst>
                <a:ext uri="{FF2B5EF4-FFF2-40B4-BE49-F238E27FC236}">
                  <a16:creationId xmlns:a16="http://schemas.microsoft.com/office/drawing/2014/main" id="{0B005E82-D52F-448B-B124-5A70B2CC9091}"/>
                </a:ext>
              </a:extLst>
            </p:cNvPr>
            <p:cNvGrpSpPr>
              <a:grpSpLocks/>
            </p:cNvGrpSpPr>
            <p:nvPr/>
          </p:nvGrpSpPr>
          <p:grpSpPr bwMode="auto">
            <a:xfrm>
              <a:off x="10511508" y="3889245"/>
              <a:ext cx="224656" cy="216871"/>
              <a:chOff x="3542" y="2877"/>
              <a:chExt cx="202" cy="195"/>
            </a:xfrm>
          </p:grpSpPr>
          <p:sp>
            <p:nvSpPr>
              <p:cNvPr id="38" name="Rectangle 85">
                <a:extLst>
                  <a:ext uri="{FF2B5EF4-FFF2-40B4-BE49-F238E27FC236}">
                    <a16:creationId xmlns:a16="http://schemas.microsoft.com/office/drawing/2014/main" id="{B1C4519A-E765-4D52-A976-75A4C3C9413D}"/>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39" name="Rectangle 86">
                <a:extLst>
                  <a:ext uri="{FF2B5EF4-FFF2-40B4-BE49-F238E27FC236}">
                    <a16:creationId xmlns:a16="http://schemas.microsoft.com/office/drawing/2014/main" id="{372D48D6-26CF-46E7-8E11-29778E383EB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0" name="Oval 87">
                <a:extLst>
                  <a:ext uri="{FF2B5EF4-FFF2-40B4-BE49-F238E27FC236}">
                    <a16:creationId xmlns:a16="http://schemas.microsoft.com/office/drawing/2014/main" id="{1400EFEF-353A-47F5-A10A-ABC67A2D51CD}"/>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1" name="Oval 88">
                <a:extLst>
                  <a:ext uri="{FF2B5EF4-FFF2-40B4-BE49-F238E27FC236}">
                    <a16:creationId xmlns:a16="http://schemas.microsoft.com/office/drawing/2014/main" id="{36103AD4-F0B9-4038-A4FC-9FA490582916}"/>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7" name="Straight Connector 36">
              <a:extLst>
                <a:ext uri="{FF2B5EF4-FFF2-40B4-BE49-F238E27FC236}">
                  <a16:creationId xmlns:a16="http://schemas.microsoft.com/office/drawing/2014/main" id="{4FB78736-E4D7-4003-BA8D-3EE88B227F15}"/>
                </a:ext>
              </a:extLst>
            </p:cNvPr>
            <p:cNvCxnSpPr>
              <a:stCxn id="9" idx="5"/>
              <a:endCxn id="12"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38106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9" y="1701800"/>
            <a:ext cx="8222888" cy="4933462"/>
          </a:xfrm>
        </p:spPr>
        <p:txBody>
          <a:bodyPr>
            <a:normAutofit/>
          </a:bodyPr>
          <a:lstStyle/>
          <a:p>
            <a:r>
              <a:rPr lang="en-GB" dirty="0"/>
              <a:t>Reframe the planning problem:</a:t>
            </a:r>
            <a:br>
              <a:rPr lang="en-GB" dirty="0"/>
            </a:br>
            <a:endParaRPr lang="en-GB" dirty="0"/>
          </a:p>
          <a:p>
            <a:pPr marL="622300" lvl="1"/>
            <a:r>
              <a:rPr lang="en-GB" b="1" dirty="0">
                <a:solidFill>
                  <a:schemeClr val="tx1"/>
                </a:solidFill>
              </a:rPr>
              <a:t>Tasks</a:t>
            </a:r>
            <a:r>
              <a:rPr lang="en-GB" dirty="0"/>
              <a:t> to complete instead of </a:t>
            </a:r>
            <a:r>
              <a:rPr lang="en-GB" b="1" dirty="0">
                <a:solidFill>
                  <a:schemeClr val="tx1"/>
                </a:solidFill>
              </a:rPr>
              <a:t>goals</a:t>
            </a:r>
            <a:r>
              <a:rPr lang="en-GB" dirty="0"/>
              <a:t> to satisfy.</a:t>
            </a:r>
          </a:p>
          <a:p>
            <a:pPr marL="808037" lvl="2"/>
            <a:r>
              <a:rPr lang="en-GB" dirty="0"/>
              <a:t>Tasks are little more abstract than a typical planning problem.</a:t>
            </a:r>
            <a:br>
              <a:rPr lang="en-GB" dirty="0"/>
            </a:br>
            <a:endParaRPr lang="en-GB" dirty="0"/>
          </a:p>
          <a:p>
            <a:pPr marL="622300" lvl="1"/>
            <a:r>
              <a:rPr lang="en-GB" b="1" dirty="0">
                <a:solidFill>
                  <a:schemeClr val="tx1"/>
                </a:solidFill>
              </a:rPr>
              <a:t>Methods</a:t>
            </a:r>
            <a:r>
              <a:rPr lang="en-GB" dirty="0"/>
              <a:t> to decompose tasks into </a:t>
            </a:r>
            <a:r>
              <a:rPr lang="en-GB" b="1" dirty="0">
                <a:solidFill>
                  <a:schemeClr val="tx1"/>
                </a:solidFill>
              </a:rPr>
              <a:t>subtasks</a:t>
            </a:r>
            <a:r>
              <a:rPr lang="en-GB" dirty="0"/>
              <a:t>.</a:t>
            </a:r>
          </a:p>
          <a:p>
            <a:pPr marL="808037" lvl="2"/>
            <a:r>
              <a:rPr lang="en-GB" dirty="0"/>
              <a:t>Enables for gradual decompositions of complex task into smaller and more manageable tasks.</a:t>
            </a:r>
          </a:p>
          <a:p>
            <a:pPr marL="808037" lvl="2"/>
            <a:r>
              <a:rPr lang="en-GB" dirty="0"/>
              <a:t>A subtask could be a </a:t>
            </a:r>
            <a:r>
              <a:rPr lang="en-GB" b="1" dirty="0"/>
              <a:t>single action</a:t>
            </a:r>
            <a:r>
              <a:rPr lang="en-GB" dirty="0"/>
              <a:t>, or </a:t>
            </a:r>
            <a:r>
              <a:rPr lang="en-GB" b="1" dirty="0"/>
              <a:t>another method</a:t>
            </a:r>
            <a:r>
              <a:rPr lang="en-GB" dirty="0"/>
              <a:t> in and of itself.</a:t>
            </a:r>
            <a:br>
              <a:rPr lang="en-GB" dirty="0"/>
            </a:br>
            <a:endParaRPr lang="en-GB" dirty="0"/>
          </a:p>
          <a:p>
            <a:pPr marL="622300" lvl="1"/>
            <a:r>
              <a:rPr lang="en-GB" dirty="0"/>
              <a:t>We enforce </a:t>
            </a:r>
            <a:r>
              <a:rPr lang="en-GB" b="1" dirty="0">
                <a:solidFill>
                  <a:schemeClr val="tx1"/>
                </a:solidFill>
              </a:rPr>
              <a:t>constraints</a:t>
            </a:r>
            <a:r>
              <a:rPr lang="en-GB" dirty="0"/>
              <a:t> of the problem in the </a:t>
            </a:r>
            <a:r>
              <a:rPr lang="en-GB" b="1" dirty="0">
                <a:solidFill>
                  <a:schemeClr val="tx1"/>
                </a:solidFill>
              </a:rPr>
              <a:t>method and actions</a:t>
            </a:r>
            <a:r>
              <a:rPr lang="en-GB" dirty="0"/>
              <a:t>.</a:t>
            </a:r>
            <a:br>
              <a:rPr lang="en-GB" dirty="0"/>
            </a:br>
            <a:endParaRPr lang="en-GB" dirty="0"/>
          </a:p>
          <a:p>
            <a:pPr marL="615949"/>
            <a:r>
              <a:rPr lang="en-GB" dirty="0"/>
              <a:t>Simplest version: Simple Task Network (STN) Planning</a:t>
            </a:r>
          </a:p>
        </p:txBody>
      </p:sp>
      <p:grpSp>
        <p:nvGrpSpPr>
          <p:cNvPr id="54" name="Group 53">
            <a:extLst>
              <a:ext uri="{FF2B5EF4-FFF2-40B4-BE49-F238E27FC236}">
                <a16:creationId xmlns:a16="http://schemas.microsoft.com/office/drawing/2014/main" id="{25661C36-C68B-4D34-94C1-4A5BEC3884B8}"/>
              </a:ext>
            </a:extLst>
          </p:cNvPr>
          <p:cNvGrpSpPr/>
          <p:nvPr/>
        </p:nvGrpSpPr>
        <p:grpSpPr>
          <a:xfrm>
            <a:off x="9163769" y="2534606"/>
            <a:ext cx="2740363" cy="2402267"/>
            <a:chOff x="8696463" y="2341117"/>
            <a:chExt cx="2740363" cy="2402267"/>
          </a:xfrm>
          <a:effectLst>
            <a:outerShdw blurRad="50800" dist="38100" dir="2700000" algn="tl" rotWithShape="0">
              <a:prstClr val="black">
                <a:alpha val="40000"/>
              </a:prstClr>
            </a:outerShdw>
          </a:effectLst>
        </p:grpSpPr>
        <p:sp>
          <p:nvSpPr>
            <p:cNvPr id="55" name="Oval 54">
              <a:extLst>
                <a:ext uri="{FF2B5EF4-FFF2-40B4-BE49-F238E27FC236}">
                  <a16:creationId xmlns:a16="http://schemas.microsoft.com/office/drawing/2014/main" id="{4E134452-8A36-4EC1-A0D0-E9150F53E57E}"/>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56" name="Oval 55">
              <a:extLst>
                <a:ext uri="{FF2B5EF4-FFF2-40B4-BE49-F238E27FC236}">
                  <a16:creationId xmlns:a16="http://schemas.microsoft.com/office/drawing/2014/main" id="{ABE61C52-B6AA-4AC0-B861-A346A98C1D09}"/>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57" name="Oval 56">
              <a:extLst>
                <a:ext uri="{FF2B5EF4-FFF2-40B4-BE49-F238E27FC236}">
                  <a16:creationId xmlns:a16="http://schemas.microsoft.com/office/drawing/2014/main" id="{7E0B84B9-14C9-41DC-AB5A-F1A99A13CED1}"/>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8" name="Oval 57">
              <a:extLst>
                <a:ext uri="{FF2B5EF4-FFF2-40B4-BE49-F238E27FC236}">
                  <a16:creationId xmlns:a16="http://schemas.microsoft.com/office/drawing/2014/main" id="{A9167F0F-25FD-483E-9BD1-5C83BE08FB3A}"/>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59" name="Oval 58">
              <a:extLst>
                <a:ext uri="{FF2B5EF4-FFF2-40B4-BE49-F238E27FC236}">
                  <a16:creationId xmlns:a16="http://schemas.microsoft.com/office/drawing/2014/main" id="{09E535B0-EEE0-4210-BA7B-09934DC579E4}"/>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0" name="Oval 59">
              <a:extLst>
                <a:ext uri="{FF2B5EF4-FFF2-40B4-BE49-F238E27FC236}">
                  <a16:creationId xmlns:a16="http://schemas.microsoft.com/office/drawing/2014/main" id="{E98A3170-146D-4FA0-BE6E-38D3E62F18C6}"/>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1" name="Oval 60">
              <a:extLst>
                <a:ext uri="{FF2B5EF4-FFF2-40B4-BE49-F238E27FC236}">
                  <a16:creationId xmlns:a16="http://schemas.microsoft.com/office/drawing/2014/main" id="{EB84CE95-CA6F-4956-BD85-9F2167DD97D9}"/>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2" name="Oval 61">
              <a:extLst>
                <a:ext uri="{FF2B5EF4-FFF2-40B4-BE49-F238E27FC236}">
                  <a16:creationId xmlns:a16="http://schemas.microsoft.com/office/drawing/2014/main" id="{A225C942-A437-4C97-AF0F-3B42ADC22585}"/>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3" name="Oval 62">
              <a:extLst>
                <a:ext uri="{FF2B5EF4-FFF2-40B4-BE49-F238E27FC236}">
                  <a16:creationId xmlns:a16="http://schemas.microsoft.com/office/drawing/2014/main" id="{8CCEDAE8-AC54-440F-975F-92E27856AA55}"/>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4" name="Oval 63">
              <a:extLst>
                <a:ext uri="{FF2B5EF4-FFF2-40B4-BE49-F238E27FC236}">
                  <a16:creationId xmlns:a16="http://schemas.microsoft.com/office/drawing/2014/main" id="{9AC97EDA-078B-41A0-8051-718F30B19688}"/>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5" name="Oval 64">
              <a:extLst>
                <a:ext uri="{FF2B5EF4-FFF2-40B4-BE49-F238E27FC236}">
                  <a16:creationId xmlns:a16="http://schemas.microsoft.com/office/drawing/2014/main" id="{190B23F3-A952-4B10-94E8-6E37CFBCF404}"/>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6" name="Oval 65">
              <a:extLst>
                <a:ext uri="{FF2B5EF4-FFF2-40B4-BE49-F238E27FC236}">
                  <a16:creationId xmlns:a16="http://schemas.microsoft.com/office/drawing/2014/main" id="{33B4C4E1-15D2-4093-92D5-E2586BF8E128}"/>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7" name="Oval 66">
              <a:extLst>
                <a:ext uri="{FF2B5EF4-FFF2-40B4-BE49-F238E27FC236}">
                  <a16:creationId xmlns:a16="http://schemas.microsoft.com/office/drawing/2014/main" id="{D72490AF-FF1F-457C-9869-2008C6596E3C}"/>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8" name="Line 23">
              <a:extLst>
                <a:ext uri="{FF2B5EF4-FFF2-40B4-BE49-F238E27FC236}">
                  <a16:creationId xmlns:a16="http://schemas.microsoft.com/office/drawing/2014/main" id="{AA851802-C9D9-4E73-899A-D85E4D735488}"/>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69" name="Line 24">
              <a:extLst>
                <a:ext uri="{FF2B5EF4-FFF2-40B4-BE49-F238E27FC236}">
                  <a16:creationId xmlns:a16="http://schemas.microsoft.com/office/drawing/2014/main" id="{8097D6AD-13D5-4A08-A28D-67EB3D03DED0}"/>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70" name="Line 25">
              <a:extLst>
                <a:ext uri="{FF2B5EF4-FFF2-40B4-BE49-F238E27FC236}">
                  <a16:creationId xmlns:a16="http://schemas.microsoft.com/office/drawing/2014/main" id="{A15C8CEF-C650-4E14-8EDA-C5AAE59BC8A2}"/>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71" name="Line 26">
              <a:extLst>
                <a:ext uri="{FF2B5EF4-FFF2-40B4-BE49-F238E27FC236}">
                  <a16:creationId xmlns:a16="http://schemas.microsoft.com/office/drawing/2014/main" id="{4442E690-C0FA-4503-9B43-3C66437D2B5A}"/>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72" name="Line 27">
              <a:extLst>
                <a:ext uri="{FF2B5EF4-FFF2-40B4-BE49-F238E27FC236}">
                  <a16:creationId xmlns:a16="http://schemas.microsoft.com/office/drawing/2014/main" id="{5CACE9AE-AA73-4EB0-A712-837DE80354CB}"/>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73" name="Line 28">
              <a:extLst>
                <a:ext uri="{FF2B5EF4-FFF2-40B4-BE49-F238E27FC236}">
                  <a16:creationId xmlns:a16="http://schemas.microsoft.com/office/drawing/2014/main" id="{40BD5005-45BF-45A5-A692-D94D5B15E433}"/>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74" name="Line 29">
              <a:extLst>
                <a:ext uri="{FF2B5EF4-FFF2-40B4-BE49-F238E27FC236}">
                  <a16:creationId xmlns:a16="http://schemas.microsoft.com/office/drawing/2014/main" id="{C1140EAD-E351-4CEC-AF58-B0CFA15CBC48}"/>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75" name="Line 30">
              <a:extLst>
                <a:ext uri="{FF2B5EF4-FFF2-40B4-BE49-F238E27FC236}">
                  <a16:creationId xmlns:a16="http://schemas.microsoft.com/office/drawing/2014/main" id="{D11156B7-3F07-4284-98C7-6AC3BFACB878}"/>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76" name="Line 31">
              <a:extLst>
                <a:ext uri="{FF2B5EF4-FFF2-40B4-BE49-F238E27FC236}">
                  <a16:creationId xmlns:a16="http://schemas.microsoft.com/office/drawing/2014/main" id="{125847CE-A9C5-4480-AB26-B662ED3ACD1A}"/>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77" name="Line 33">
              <a:extLst>
                <a:ext uri="{FF2B5EF4-FFF2-40B4-BE49-F238E27FC236}">
                  <a16:creationId xmlns:a16="http://schemas.microsoft.com/office/drawing/2014/main" id="{81EC15D2-2BF2-47C0-811D-6A683A286DA2}"/>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78" name="Line 34">
              <a:extLst>
                <a:ext uri="{FF2B5EF4-FFF2-40B4-BE49-F238E27FC236}">
                  <a16:creationId xmlns:a16="http://schemas.microsoft.com/office/drawing/2014/main" id="{065167FC-3F37-4736-A2A5-86CEA75C2E19}"/>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79" name="Freeform 36">
              <a:extLst>
                <a:ext uri="{FF2B5EF4-FFF2-40B4-BE49-F238E27FC236}">
                  <a16:creationId xmlns:a16="http://schemas.microsoft.com/office/drawing/2014/main" id="{994AAD3F-F61C-484E-B9CB-3C2C3B77CE44}"/>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80" name="Group 68">
              <a:extLst>
                <a:ext uri="{FF2B5EF4-FFF2-40B4-BE49-F238E27FC236}">
                  <a16:creationId xmlns:a16="http://schemas.microsoft.com/office/drawing/2014/main" id="{F6F8B547-58C3-469D-AE82-02F8FE036C2B}"/>
                </a:ext>
              </a:extLst>
            </p:cNvPr>
            <p:cNvGrpSpPr>
              <a:grpSpLocks/>
            </p:cNvGrpSpPr>
            <p:nvPr/>
          </p:nvGrpSpPr>
          <p:grpSpPr bwMode="auto">
            <a:xfrm>
              <a:off x="9232524" y="3035105"/>
              <a:ext cx="175721" cy="163488"/>
              <a:chOff x="3266" y="2016"/>
              <a:chExt cx="158" cy="147"/>
            </a:xfrm>
          </p:grpSpPr>
          <p:sp>
            <p:nvSpPr>
              <p:cNvPr id="102" name="Rectangle 41">
                <a:extLst>
                  <a:ext uri="{FF2B5EF4-FFF2-40B4-BE49-F238E27FC236}">
                    <a16:creationId xmlns:a16="http://schemas.microsoft.com/office/drawing/2014/main" id="{64C793DC-3089-4A5C-BA28-0E7E689D4D91}"/>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3" name="Rectangle 42">
                <a:extLst>
                  <a:ext uri="{FF2B5EF4-FFF2-40B4-BE49-F238E27FC236}">
                    <a16:creationId xmlns:a16="http://schemas.microsoft.com/office/drawing/2014/main" id="{3419FC4F-DFDE-404F-BA36-18CDEAD9BC12}"/>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81" name="Rectangle 48">
              <a:extLst>
                <a:ext uri="{FF2B5EF4-FFF2-40B4-BE49-F238E27FC236}">
                  <a16:creationId xmlns:a16="http://schemas.microsoft.com/office/drawing/2014/main" id="{CD920C97-C64B-45ED-BE99-2E258AD84ADC}"/>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82" name="Rectangle 49">
              <a:extLst>
                <a:ext uri="{FF2B5EF4-FFF2-40B4-BE49-F238E27FC236}">
                  <a16:creationId xmlns:a16="http://schemas.microsoft.com/office/drawing/2014/main" id="{0A698C5C-708A-40B9-A0A0-0519F1F057B3}"/>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83" name="Group 69">
              <a:extLst>
                <a:ext uri="{FF2B5EF4-FFF2-40B4-BE49-F238E27FC236}">
                  <a16:creationId xmlns:a16="http://schemas.microsoft.com/office/drawing/2014/main" id="{5159F404-CA78-43FE-85FF-CC08A14BC316}"/>
                </a:ext>
              </a:extLst>
            </p:cNvPr>
            <p:cNvGrpSpPr>
              <a:grpSpLocks/>
            </p:cNvGrpSpPr>
            <p:nvPr/>
          </p:nvGrpSpPr>
          <p:grpSpPr bwMode="auto">
            <a:xfrm>
              <a:off x="10885194" y="3355408"/>
              <a:ext cx="175721" cy="163488"/>
              <a:chOff x="3266" y="2016"/>
              <a:chExt cx="158" cy="147"/>
            </a:xfrm>
          </p:grpSpPr>
          <p:sp>
            <p:nvSpPr>
              <p:cNvPr id="100" name="Rectangle 70">
                <a:extLst>
                  <a:ext uri="{FF2B5EF4-FFF2-40B4-BE49-F238E27FC236}">
                    <a16:creationId xmlns:a16="http://schemas.microsoft.com/office/drawing/2014/main" id="{655F72A1-984A-40CD-B141-62089E0F9486}"/>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1" name="Rectangle 71">
                <a:extLst>
                  <a:ext uri="{FF2B5EF4-FFF2-40B4-BE49-F238E27FC236}">
                    <a16:creationId xmlns:a16="http://schemas.microsoft.com/office/drawing/2014/main" id="{5DB68012-DB81-4E59-A5B9-023300132886}"/>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84" name="Group 76">
              <a:extLst>
                <a:ext uri="{FF2B5EF4-FFF2-40B4-BE49-F238E27FC236}">
                  <a16:creationId xmlns:a16="http://schemas.microsoft.com/office/drawing/2014/main" id="{DAE13A2A-20B7-4549-A080-5B28F484707B}"/>
                </a:ext>
              </a:extLst>
            </p:cNvPr>
            <p:cNvGrpSpPr>
              <a:grpSpLocks/>
            </p:cNvGrpSpPr>
            <p:nvPr/>
          </p:nvGrpSpPr>
          <p:grpSpPr bwMode="auto">
            <a:xfrm>
              <a:off x="9817520" y="3729093"/>
              <a:ext cx="224656" cy="216871"/>
              <a:chOff x="3542" y="2877"/>
              <a:chExt cx="202" cy="195"/>
            </a:xfrm>
          </p:grpSpPr>
          <p:sp>
            <p:nvSpPr>
              <p:cNvPr id="96" name="Rectangle 40">
                <a:extLst>
                  <a:ext uri="{FF2B5EF4-FFF2-40B4-BE49-F238E27FC236}">
                    <a16:creationId xmlns:a16="http://schemas.microsoft.com/office/drawing/2014/main" id="{BD5462EB-49CF-4821-AC50-AAD473DF30D8}"/>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7" name="Rectangle 72">
                <a:extLst>
                  <a:ext uri="{FF2B5EF4-FFF2-40B4-BE49-F238E27FC236}">
                    <a16:creationId xmlns:a16="http://schemas.microsoft.com/office/drawing/2014/main" id="{D8A1B5DF-9E1B-4189-8CD0-9C3A04FDB6BA}"/>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8" name="Oval 73">
                <a:extLst>
                  <a:ext uri="{FF2B5EF4-FFF2-40B4-BE49-F238E27FC236}">
                    <a16:creationId xmlns:a16="http://schemas.microsoft.com/office/drawing/2014/main" id="{963AC492-010A-4F36-AB4B-67765F812B77}"/>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9" name="Oval 74">
                <a:extLst>
                  <a:ext uri="{FF2B5EF4-FFF2-40B4-BE49-F238E27FC236}">
                    <a16:creationId xmlns:a16="http://schemas.microsoft.com/office/drawing/2014/main" id="{255A4AB5-08BC-44A2-AD0A-2DF8408C7379}"/>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85" name="Group 79">
              <a:extLst>
                <a:ext uri="{FF2B5EF4-FFF2-40B4-BE49-F238E27FC236}">
                  <a16:creationId xmlns:a16="http://schemas.microsoft.com/office/drawing/2014/main" id="{D92B96BF-8029-42B6-86FB-39E330C73962}"/>
                </a:ext>
              </a:extLst>
            </p:cNvPr>
            <p:cNvGrpSpPr>
              <a:grpSpLocks/>
            </p:cNvGrpSpPr>
            <p:nvPr/>
          </p:nvGrpSpPr>
          <p:grpSpPr bwMode="auto">
            <a:xfrm>
              <a:off x="10191206" y="2341117"/>
              <a:ext cx="224656" cy="216871"/>
              <a:chOff x="3542" y="2877"/>
              <a:chExt cx="202" cy="195"/>
            </a:xfrm>
          </p:grpSpPr>
          <p:sp>
            <p:nvSpPr>
              <p:cNvPr id="92" name="Rectangle 80">
                <a:extLst>
                  <a:ext uri="{FF2B5EF4-FFF2-40B4-BE49-F238E27FC236}">
                    <a16:creationId xmlns:a16="http://schemas.microsoft.com/office/drawing/2014/main" id="{F22A44FE-F3A8-49F1-831C-FB9699EC0E9F}"/>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3" name="Rectangle 81">
                <a:extLst>
                  <a:ext uri="{FF2B5EF4-FFF2-40B4-BE49-F238E27FC236}">
                    <a16:creationId xmlns:a16="http://schemas.microsoft.com/office/drawing/2014/main" id="{DF01B8D7-A81E-484F-924C-C2E098F4EE74}"/>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4" name="Oval 82">
                <a:extLst>
                  <a:ext uri="{FF2B5EF4-FFF2-40B4-BE49-F238E27FC236}">
                    <a16:creationId xmlns:a16="http://schemas.microsoft.com/office/drawing/2014/main" id="{5AFCBE81-1FC1-4420-9B00-AA2931A38CCC}"/>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5" name="Oval 83">
                <a:extLst>
                  <a:ext uri="{FF2B5EF4-FFF2-40B4-BE49-F238E27FC236}">
                    <a16:creationId xmlns:a16="http://schemas.microsoft.com/office/drawing/2014/main" id="{F3761C60-55AC-4238-BF32-34F96B407665}"/>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86" name="Group 84">
              <a:extLst>
                <a:ext uri="{FF2B5EF4-FFF2-40B4-BE49-F238E27FC236}">
                  <a16:creationId xmlns:a16="http://schemas.microsoft.com/office/drawing/2014/main" id="{1123C190-E31C-4F35-85FA-FA2A2673F096}"/>
                </a:ext>
              </a:extLst>
            </p:cNvPr>
            <p:cNvGrpSpPr>
              <a:grpSpLocks/>
            </p:cNvGrpSpPr>
            <p:nvPr/>
          </p:nvGrpSpPr>
          <p:grpSpPr bwMode="auto">
            <a:xfrm>
              <a:off x="10511508" y="3889245"/>
              <a:ext cx="224656" cy="216871"/>
              <a:chOff x="3542" y="2877"/>
              <a:chExt cx="202" cy="195"/>
            </a:xfrm>
          </p:grpSpPr>
          <p:sp>
            <p:nvSpPr>
              <p:cNvPr id="88" name="Rectangle 85">
                <a:extLst>
                  <a:ext uri="{FF2B5EF4-FFF2-40B4-BE49-F238E27FC236}">
                    <a16:creationId xmlns:a16="http://schemas.microsoft.com/office/drawing/2014/main" id="{FFC8BD0E-0224-4A3C-A26C-97FE1906C575}"/>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89" name="Rectangle 86">
                <a:extLst>
                  <a:ext uri="{FF2B5EF4-FFF2-40B4-BE49-F238E27FC236}">
                    <a16:creationId xmlns:a16="http://schemas.microsoft.com/office/drawing/2014/main" id="{614B4853-E785-4A57-A3E1-0ABFA1A6749B}"/>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0" name="Oval 87">
                <a:extLst>
                  <a:ext uri="{FF2B5EF4-FFF2-40B4-BE49-F238E27FC236}">
                    <a16:creationId xmlns:a16="http://schemas.microsoft.com/office/drawing/2014/main" id="{0360B573-CED5-4145-B01F-17D79A9DD11D}"/>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1" name="Oval 88">
                <a:extLst>
                  <a:ext uri="{FF2B5EF4-FFF2-40B4-BE49-F238E27FC236}">
                    <a16:creationId xmlns:a16="http://schemas.microsoft.com/office/drawing/2014/main" id="{9B34D6BE-707C-40EF-AD09-16275319FC71}"/>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87" name="Straight Connector 86">
              <a:extLst>
                <a:ext uri="{FF2B5EF4-FFF2-40B4-BE49-F238E27FC236}">
                  <a16:creationId xmlns:a16="http://schemas.microsoft.com/office/drawing/2014/main" id="{7AEEA84A-53F0-487F-8974-A948076E2070}"/>
                </a:ext>
              </a:extLst>
            </p:cNvPr>
            <p:cNvCxnSpPr>
              <a:stCxn id="59" idx="5"/>
              <a:endCxn id="62"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380818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HTN Planning: More Formally…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9" y="1701800"/>
                <a:ext cx="6719106" cy="4538133"/>
              </a:xfrm>
            </p:spPr>
            <p:txBody>
              <a:bodyPr>
                <a:normAutofit/>
              </a:bodyPr>
              <a:lstStyle/>
              <a:p>
                <a:r>
                  <a:rPr lang="en-GB" dirty="0"/>
                  <a:t>HTN Planning Problem: </a:t>
                </a:r>
                <a14:m>
                  <m:oMath xmlns:m="http://schemas.openxmlformats.org/officeDocument/2006/math">
                    <m:r>
                      <a:rPr lang="en-GB" sz="2000" b="1" i="1" dirty="0" smtClean="0">
                        <a:solidFill>
                          <a:schemeClr val="tx1"/>
                        </a:solidFill>
                        <a:latin typeface="Cambria Math" panose="02040503050406030204" pitchFamily="18" charset="0"/>
                      </a:rPr>
                      <m:t>(∑</m:t>
                    </m:r>
                    <m:r>
                      <a:rPr lang="en-GB" i="1" dirty="0">
                        <a:solidFill>
                          <a:schemeClr val="tx1"/>
                        </a:solidFill>
                        <a:latin typeface="Cambria Math" panose="02040503050406030204" pitchFamily="18" charset="0"/>
                      </a:rPr>
                      <m:t>, </m:t>
                    </m:r>
                    <m:r>
                      <a:rPr lang="en-GB" i="1" dirty="0">
                        <a:solidFill>
                          <a:schemeClr val="tx1"/>
                        </a:solidFill>
                        <a:latin typeface="Cambria Math" panose="02040503050406030204" pitchFamily="18" charset="0"/>
                      </a:rPr>
                      <m:t>𝑴</m:t>
                    </m:r>
                    <m:r>
                      <a:rPr lang="en-GB" b="1" i="1" dirty="0" smtClean="0">
                        <a:solidFill>
                          <a:schemeClr val="tx1"/>
                        </a:solidFill>
                        <a:latin typeface="Cambria Math" panose="02040503050406030204" pitchFamily="18" charset="0"/>
                      </a:rPr>
                      <m:t>, </m:t>
                    </m:r>
                    <m:r>
                      <a:rPr lang="en-GB" i="1" dirty="0">
                        <a:solidFill>
                          <a:schemeClr val="tx1"/>
                        </a:solidFill>
                        <a:latin typeface="Cambria Math" panose="02040503050406030204" pitchFamily="18" charset="0"/>
                      </a:rPr>
                      <m:t>𝒔</m:t>
                    </m:r>
                    <m:r>
                      <a:rPr lang="en-GB" i="1" baseline="-25000" dirty="0">
                        <a:solidFill>
                          <a:schemeClr val="tx1"/>
                        </a:solidFill>
                        <a:latin typeface="Cambria Math" panose="02040503050406030204" pitchFamily="18" charset="0"/>
                      </a:rPr>
                      <m:t>𝟎</m:t>
                    </m:r>
                    <m:r>
                      <a:rPr lang="en-GB" b="1" i="1"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𝑻</m:t>
                    </m:r>
                    <m:r>
                      <a:rPr lang="en-GB" b="1" i="1" dirty="0" smtClean="0">
                        <a:solidFill>
                          <a:schemeClr val="tx1"/>
                        </a:solidFill>
                        <a:latin typeface="Cambria Math" panose="02040503050406030204" pitchFamily="18" charset="0"/>
                      </a:rPr>
                      <m:t>)</m:t>
                    </m:r>
                  </m:oMath>
                </a14:m>
                <a:endParaRPr lang="en-GB" dirty="0"/>
              </a:p>
              <a:p>
                <a:pPr lvl="2"/>
                <a14:m>
                  <m:oMath xmlns:m="http://schemas.openxmlformats.org/officeDocument/2006/math">
                    <m:r>
                      <a:rPr lang="en-GB" sz="2000" b="1" i="1" dirty="0" smtClean="0">
                        <a:solidFill>
                          <a:schemeClr val="tx1"/>
                        </a:solidFill>
                        <a:latin typeface="Cambria Math" panose="02040503050406030204" pitchFamily="18" charset="0"/>
                      </a:rPr>
                      <m:t>∑</m:t>
                    </m:r>
                  </m:oMath>
                </a14:m>
                <a:r>
                  <a:rPr lang="en-GB" dirty="0"/>
                  <a:t> - a state-variable planning domain.</a:t>
                </a:r>
              </a:p>
              <a:p>
                <a:pPr lvl="2"/>
                <a14:m>
                  <m:oMath xmlns:m="http://schemas.openxmlformats.org/officeDocument/2006/math">
                    <m:r>
                      <a:rPr lang="en-GB" b="1" i="1" dirty="0" smtClean="0">
                        <a:solidFill>
                          <a:schemeClr val="tx1"/>
                        </a:solidFill>
                        <a:latin typeface="Cambria Math" panose="02040503050406030204" pitchFamily="18" charset="0"/>
                      </a:rPr>
                      <m:t>𝑴</m:t>
                    </m:r>
                  </m:oMath>
                </a14:m>
                <a:r>
                  <a:rPr lang="en-GB" dirty="0"/>
                  <a:t> - a set of methods</a:t>
                </a:r>
              </a:p>
              <a:p>
                <a:pPr lvl="2"/>
                <a14:m>
                  <m:oMath xmlns:m="http://schemas.openxmlformats.org/officeDocument/2006/math">
                    <m:r>
                      <a:rPr lang="en-GB" b="1" i="1" dirty="0" smtClean="0">
                        <a:solidFill>
                          <a:schemeClr val="tx1"/>
                        </a:solidFill>
                        <a:latin typeface="Cambria Math" panose="02040503050406030204" pitchFamily="18" charset="0"/>
                      </a:rPr>
                      <m:t>𝒔</m:t>
                    </m:r>
                    <m:r>
                      <a:rPr lang="en-GB" b="1" i="1" baseline="-25000" dirty="0" smtClean="0">
                        <a:solidFill>
                          <a:schemeClr val="tx1"/>
                        </a:solidFill>
                        <a:latin typeface="Cambria Math" panose="02040503050406030204" pitchFamily="18" charset="0"/>
                      </a:rPr>
                      <m:t>𝟎</m:t>
                    </m:r>
                  </m:oMath>
                </a14:m>
                <a:r>
                  <a:rPr lang="en-GB" dirty="0"/>
                  <a:t> - the initial state of the problem</a:t>
                </a:r>
              </a:p>
              <a:p>
                <a:pPr lvl="2"/>
                <a14:m>
                  <m:oMath xmlns:m="http://schemas.openxmlformats.org/officeDocument/2006/math">
                    <m:r>
                      <a:rPr lang="en-GB" b="1" i="1" dirty="0" smtClean="0">
                        <a:solidFill>
                          <a:schemeClr val="tx1"/>
                        </a:solidFill>
                        <a:latin typeface="Cambria Math" panose="02040503050406030204" pitchFamily="18" charset="0"/>
                      </a:rPr>
                      <m:t>𝑻</m:t>
                    </m:r>
                  </m:oMath>
                </a14:m>
                <a:r>
                  <a:rPr lang="en-GB" dirty="0"/>
                  <a:t> - a list of tasks to complete</a:t>
                </a:r>
              </a:p>
            </p:txBody>
          </p:sp>
        </mc:Choice>
        <mc:Fallback>
          <p:sp>
            <p:nvSpPr>
              <p:cNvPr id="3" name="Content Placeholder 2">
                <a:extLst>
                  <a:ext uri="{FF2B5EF4-FFF2-40B4-BE49-F238E27FC236}">
                    <a16:creationId xmlns:a16="http://schemas.microsoft.com/office/drawing/2014/main" id="{271B6760-707B-44B4-BEDC-7EB4E8332285}"/>
                  </a:ext>
                </a:extLst>
              </p:cNvPr>
              <p:cNvSpPr>
                <a:spLocks noGrp="1" noRot="1" noChangeAspect="1" noMove="1" noResize="1" noEditPoints="1" noAdjustHandles="1" noChangeArrowheads="1" noChangeShapeType="1" noTextEdit="1"/>
              </p:cNvSpPr>
              <p:nvPr>
                <p:ph sz="quarter" idx="12"/>
              </p:nvPr>
            </p:nvSpPr>
            <p:spPr>
              <a:xfrm>
                <a:off x="287869" y="1701800"/>
                <a:ext cx="6719106" cy="4538133"/>
              </a:xfrm>
              <a:blipFill>
                <a:blip r:embed="rId3"/>
                <a:stretch>
                  <a:fillRect l="-2541" t="-2282"/>
                </a:stretch>
              </a:blipFill>
            </p:spPr>
            <p:txBody>
              <a:bodyPr/>
              <a:lstStyle/>
              <a:p>
                <a:r>
                  <a:rPr lang="en-GB">
                    <a:noFill/>
                  </a:rPr>
                  <a:t> </a:t>
                </a:r>
              </a:p>
            </p:txBody>
          </p:sp>
        </mc:Fallback>
      </mc:AlternateContent>
      <p:pic>
        <p:nvPicPr>
          <p:cNvPr id="61" name="Picture 60">
            <a:extLst>
              <a:ext uri="{FF2B5EF4-FFF2-40B4-BE49-F238E27FC236}">
                <a16:creationId xmlns:a16="http://schemas.microsoft.com/office/drawing/2014/main" id="{2628FE3B-41AE-434C-93A1-D087FCC45733}"/>
              </a:ext>
            </a:extLst>
          </p:cNvPr>
          <p:cNvPicPr>
            <a:picLocks noChangeAspect="1"/>
          </p:cNvPicPr>
          <p:nvPr/>
        </p:nvPicPr>
        <p:blipFill>
          <a:blip r:embed="rId4"/>
          <a:stretch>
            <a:fillRect/>
          </a:stretch>
        </p:blipFill>
        <p:spPr>
          <a:xfrm>
            <a:off x="6313790" y="2661007"/>
            <a:ext cx="5878209" cy="4196993"/>
          </a:xfrm>
          <a:prstGeom prst="rect">
            <a:avLst/>
          </a:prstGeom>
        </p:spPr>
      </p:pic>
      <p:sp>
        <p:nvSpPr>
          <p:cNvPr id="62" name="TextBox 61">
            <a:extLst>
              <a:ext uri="{FF2B5EF4-FFF2-40B4-BE49-F238E27FC236}">
                <a16:creationId xmlns:a16="http://schemas.microsoft.com/office/drawing/2014/main" id="{5205AF35-B763-4EEC-8932-FCE47178F634}"/>
              </a:ext>
            </a:extLst>
          </p:cNvPr>
          <p:cNvSpPr txBox="1"/>
          <p:nvPr/>
        </p:nvSpPr>
        <p:spPr>
          <a:xfrm>
            <a:off x="287867" y="613800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
        <p:nvSpPr>
          <p:cNvPr id="4" name="Content Placeholder 3">
            <a:extLst>
              <a:ext uri="{FF2B5EF4-FFF2-40B4-BE49-F238E27FC236}">
                <a16:creationId xmlns:a16="http://schemas.microsoft.com/office/drawing/2014/main" id="{91F57A00-6643-444B-9AFA-38587A5F7B46}"/>
              </a:ext>
            </a:extLst>
          </p:cNvPr>
          <p:cNvSpPr txBox="1">
            <a:spLocks/>
          </p:cNvSpPr>
          <p:nvPr/>
        </p:nvSpPr>
        <p:spPr>
          <a:xfrm>
            <a:off x="-171462" y="4236296"/>
            <a:ext cx="2600455" cy="1455669"/>
          </a:xfrm>
          <a:prstGeom prst="rect">
            <a:avLst/>
          </a:prstGeom>
        </p:spPr>
        <p:txBody>
          <a:bodyPr vert="horz" lIns="0" tIns="0" rIns="0" bIns="0" rtlCol="0">
            <a:normAutofit fontScale="47500" lnSpcReduction="20000"/>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pPr lvl="4" indent="0" algn="r">
              <a:lnSpc>
                <a:spcPct val="100000"/>
              </a:lnSpc>
              <a:buFont typeface="Arial"/>
              <a:buNone/>
            </a:pPr>
            <a:r>
              <a:rPr lang="el-GR" sz="6000" dirty="0"/>
              <a:t>Σ = (</a:t>
            </a:r>
            <a:r>
              <a:rPr lang="en-GB" sz="6000" dirty="0"/>
              <a:t>S,A,</a:t>
            </a:r>
            <a:r>
              <a:rPr lang="el-GR" sz="6000" dirty="0"/>
              <a:t>γ)</a:t>
            </a:r>
          </a:p>
          <a:p>
            <a:pPr lvl="4" indent="0" algn="r">
              <a:lnSpc>
                <a:spcPct val="100000"/>
              </a:lnSpc>
              <a:buFont typeface="Arial"/>
              <a:buNone/>
            </a:pPr>
            <a:r>
              <a:rPr lang="en-GB" sz="6000" dirty="0"/>
              <a:t>s ∈ S, a ∈ A </a:t>
            </a:r>
          </a:p>
          <a:p>
            <a:pPr lvl="4" indent="0" algn="r">
              <a:lnSpc>
                <a:spcPct val="100000"/>
              </a:lnSpc>
              <a:buFont typeface="Arial"/>
              <a:buNone/>
            </a:pPr>
            <a:r>
              <a:rPr lang="el-GR" sz="6000" dirty="0"/>
              <a:t>γ(</a:t>
            </a:r>
            <a:r>
              <a:rPr lang="en-GB" sz="6000" dirty="0" err="1"/>
              <a:t>s,a</a:t>
            </a:r>
            <a:r>
              <a:rPr lang="en-GB" sz="6000" dirty="0"/>
              <a:t>) </a:t>
            </a:r>
            <a:r>
              <a:rPr lang="en-GB" sz="6000" dirty="0">
                <a:sym typeface="Wingdings" panose="05000000000000000000" pitchFamily="2" charset="2"/>
              </a:rPr>
              <a:t></a:t>
            </a:r>
            <a:r>
              <a:rPr lang="en-GB" sz="6000" dirty="0"/>
              <a:t> s’</a:t>
            </a:r>
            <a:endParaRPr lang="en-GB"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8856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sp>
        <p:nvSpPr>
          <p:cNvPr id="3" name="Content Placeholder 2">
            <a:extLst>
              <a:ext uri="{FF2B5EF4-FFF2-40B4-BE49-F238E27FC236}">
                <a16:creationId xmlns:a16="http://schemas.microsoft.com/office/drawing/2014/main" id="{271B6760-707B-44B4-BEDC-7EB4E8332285}"/>
              </a:ext>
            </a:extLst>
          </p:cNvPr>
          <p:cNvSpPr>
            <a:spLocks noGrp="1"/>
          </p:cNvSpPr>
          <p:nvPr>
            <p:ph sz="quarter" idx="12"/>
          </p:nvPr>
        </p:nvSpPr>
        <p:spPr>
          <a:xfrm>
            <a:off x="287868" y="1701800"/>
            <a:ext cx="6512982" cy="4436200"/>
          </a:xfrm>
        </p:spPr>
        <p:txBody>
          <a:bodyPr>
            <a:normAutofit/>
          </a:bodyPr>
          <a:lstStyle/>
          <a:p>
            <a:r>
              <a:rPr lang="en-GB" dirty="0"/>
              <a:t>HTN planning defines two types of tasks.</a:t>
            </a:r>
          </a:p>
          <a:p>
            <a:pPr lvl="2"/>
            <a:r>
              <a:rPr lang="en-GB" b="1" dirty="0"/>
              <a:t>Primitive Tasks:</a:t>
            </a:r>
            <a:r>
              <a:rPr lang="en-GB" dirty="0"/>
              <a:t> Translate to single planning action.</a:t>
            </a:r>
          </a:p>
          <a:p>
            <a:pPr lvl="2"/>
            <a:r>
              <a:rPr lang="en-GB" b="1" dirty="0"/>
              <a:t>Compound Tasks:</a:t>
            </a:r>
            <a:r>
              <a:rPr lang="en-GB" dirty="0"/>
              <a:t> Translate into a collection of one or more tasks.</a:t>
            </a:r>
            <a:br>
              <a:rPr lang="en-GB" dirty="0"/>
            </a:br>
            <a:endParaRPr lang="en-GB" dirty="0"/>
          </a:p>
          <a:p>
            <a:r>
              <a:rPr lang="en-GB" dirty="0"/>
              <a:t>Planning Process:</a:t>
            </a:r>
          </a:p>
          <a:p>
            <a:pPr lvl="2"/>
            <a:r>
              <a:rPr lang="en-GB" dirty="0"/>
              <a:t>Recursively refine each task into subtasks.</a:t>
            </a:r>
          </a:p>
          <a:p>
            <a:pPr lvl="2"/>
            <a:r>
              <a:rPr lang="en-GB" dirty="0"/>
              <a:t>Ensure tasks can then be grounded with literals.</a:t>
            </a:r>
          </a:p>
        </p:txBody>
      </p:sp>
      <p:pic>
        <p:nvPicPr>
          <p:cNvPr id="61" name="Picture 60">
            <a:extLst>
              <a:ext uri="{FF2B5EF4-FFF2-40B4-BE49-F238E27FC236}">
                <a16:creationId xmlns:a16="http://schemas.microsoft.com/office/drawing/2014/main" id="{2628FE3B-41AE-434C-93A1-D087FCC45733}"/>
              </a:ext>
            </a:extLst>
          </p:cNvPr>
          <p:cNvPicPr>
            <a:picLocks noChangeAspect="1"/>
          </p:cNvPicPr>
          <p:nvPr/>
        </p:nvPicPr>
        <p:blipFill>
          <a:blip r:embed="rId3"/>
          <a:stretch>
            <a:fillRect/>
          </a:stretch>
        </p:blipFill>
        <p:spPr>
          <a:xfrm>
            <a:off x="6313790" y="2661007"/>
            <a:ext cx="5878209" cy="4196993"/>
          </a:xfrm>
          <a:prstGeom prst="rect">
            <a:avLst/>
          </a:prstGeom>
        </p:spPr>
      </p:pic>
      <p:sp>
        <p:nvSpPr>
          <p:cNvPr id="62" name="TextBox 61">
            <a:extLst>
              <a:ext uri="{FF2B5EF4-FFF2-40B4-BE49-F238E27FC236}">
                <a16:creationId xmlns:a16="http://schemas.microsoft.com/office/drawing/2014/main" id="{5205AF35-B763-4EEC-8932-FCE47178F634}"/>
              </a:ext>
            </a:extLst>
          </p:cNvPr>
          <p:cNvSpPr txBox="1"/>
          <p:nvPr/>
        </p:nvSpPr>
        <p:spPr>
          <a:xfrm>
            <a:off x="287867" y="634365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3250125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C7D-C152-4F46-A191-AE28BEABB8D3}"/>
              </a:ext>
            </a:extLst>
          </p:cNvPr>
          <p:cNvSpPr>
            <a:spLocks noGrp="1"/>
          </p:cNvSpPr>
          <p:nvPr>
            <p:ph type="title"/>
          </p:nvPr>
        </p:nvSpPr>
        <p:spPr/>
        <p:txBody>
          <a:bodyPr/>
          <a:lstStyle/>
          <a:p>
            <a:r>
              <a:rPr lang="en-GB" dirty="0"/>
              <a:t>Hierarchical Task Network (HTN) Planning</a:t>
            </a:r>
          </a:p>
        </p:txBody>
      </p:sp>
      <p:pic>
        <p:nvPicPr>
          <p:cNvPr id="61" name="Picture 60">
            <a:extLst>
              <a:ext uri="{FF2B5EF4-FFF2-40B4-BE49-F238E27FC236}">
                <a16:creationId xmlns:a16="http://schemas.microsoft.com/office/drawing/2014/main" id="{2628FE3B-41AE-434C-93A1-D087FCC45733}"/>
              </a:ext>
            </a:extLst>
          </p:cNvPr>
          <p:cNvPicPr>
            <a:picLocks noChangeAspect="1"/>
          </p:cNvPicPr>
          <p:nvPr/>
        </p:nvPicPr>
        <p:blipFill>
          <a:blip r:embed="rId3"/>
          <a:stretch>
            <a:fillRect/>
          </a:stretch>
        </p:blipFill>
        <p:spPr>
          <a:xfrm>
            <a:off x="2633965" y="1399922"/>
            <a:ext cx="6924069" cy="4943728"/>
          </a:xfrm>
          <a:prstGeom prst="rect">
            <a:avLst/>
          </a:prstGeom>
        </p:spPr>
      </p:pic>
      <p:sp>
        <p:nvSpPr>
          <p:cNvPr id="62" name="TextBox 61">
            <a:extLst>
              <a:ext uri="{FF2B5EF4-FFF2-40B4-BE49-F238E27FC236}">
                <a16:creationId xmlns:a16="http://schemas.microsoft.com/office/drawing/2014/main" id="{5205AF35-B763-4EEC-8932-FCE47178F634}"/>
              </a:ext>
            </a:extLst>
          </p:cNvPr>
          <p:cNvSpPr txBox="1"/>
          <p:nvPr/>
        </p:nvSpPr>
        <p:spPr>
          <a:xfrm>
            <a:off x="287867" y="634365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32199601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45B8-9E3E-4909-B96A-D0359EB206C6}"/>
              </a:ext>
            </a:extLst>
          </p:cNvPr>
          <p:cNvSpPr>
            <a:spLocks noGrp="1"/>
          </p:cNvSpPr>
          <p:nvPr>
            <p:ph type="title"/>
          </p:nvPr>
        </p:nvSpPr>
        <p:spPr/>
        <p:txBody>
          <a:bodyPr/>
          <a:lstStyle/>
          <a:p>
            <a:r>
              <a:rPr lang="en-GB" dirty="0"/>
              <a:t>HTN Example: Dockworker (DWR)</a:t>
            </a:r>
          </a:p>
        </p:txBody>
      </p:sp>
      <p:sp>
        <p:nvSpPr>
          <p:cNvPr id="3" name="Content Placeholder 2">
            <a:extLst>
              <a:ext uri="{FF2B5EF4-FFF2-40B4-BE49-F238E27FC236}">
                <a16:creationId xmlns:a16="http://schemas.microsoft.com/office/drawing/2014/main" id="{AFEB1C42-EF20-4656-80AF-3CA9CAAE2B52}"/>
              </a:ext>
            </a:extLst>
          </p:cNvPr>
          <p:cNvSpPr>
            <a:spLocks noGrp="1"/>
          </p:cNvSpPr>
          <p:nvPr>
            <p:ph sz="quarter" idx="12"/>
          </p:nvPr>
        </p:nvSpPr>
        <p:spPr>
          <a:xfrm>
            <a:off x="287868" y="1701800"/>
            <a:ext cx="3533855" cy="4538133"/>
          </a:xfrm>
        </p:spPr>
        <p:txBody>
          <a:bodyPr/>
          <a:lstStyle/>
          <a:p>
            <a:r>
              <a:rPr lang="en-GB" dirty="0">
                <a:solidFill>
                  <a:schemeClr val="tx1"/>
                </a:solidFill>
              </a:rPr>
              <a:t>Task: </a:t>
            </a:r>
            <a:r>
              <a:rPr lang="en-GB" dirty="0"/>
              <a:t>Moving containers from one pallet in the yard to another.  </a:t>
            </a:r>
            <a:br>
              <a:rPr lang="en-GB" dirty="0"/>
            </a:br>
            <a:endParaRPr lang="en-GB" dirty="0"/>
          </a:p>
          <a:p>
            <a:r>
              <a:rPr lang="en-GB" dirty="0">
                <a:solidFill>
                  <a:schemeClr val="tx1"/>
                </a:solidFill>
              </a:rPr>
              <a:t>Goal:</a:t>
            </a:r>
            <a:r>
              <a:rPr lang="en-GB" dirty="0"/>
              <a:t> Moving containers from original pallet </a:t>
            </a:r>
            <a:r>
              <a:rPr lang="en-GB" dirty="0">
                <a:solidFill>
                  <a:schemeClr val="tx1"/>
                </a:solidFill>
              </a:rPr>
              <a:t>X</a:t>
            </a:r>
            <a:r>
              <a:rPr lang="en-GB" dirty="0"/>
              <a:t> to destination </a:t>
            </a:r>
            <a:r>
              <a:rPr lang="en-GB" dirty="0">
                <a:solidFill>
                  <a:schemeClr val="tx1"/>
                </a:solidFill>
              </a:rPr>
              <a:t>Y</a:t>
            </a:r>
            <a:r>
              <a:rPr lang="en-GB" dirty="0"/>
              <a:t>, while preserving the order of the containers on the new pallet.</a:t>
            </a:r>
          </a:p>
        </p:txBody>
      </p:sp>
      <p:pic>
        <p:nvPicPr>
          <p:cNvPr id="5" name="Picture 4">
            <a:extLst>
              <a:ext uri="{FF2B5EF4-FFF2-40B4-BE49-F238E27FC236}">
                <a16:creationId xmlns:a16="http://schemas.microsoft.com/office/drawing/2014/main" id="{D07943A5-18FB-43CE-8591-B538364AAF80}"/>
              </a:ext>
            </a:extLst>
          </p:cNvPr>
          <p:cNvPicPr>
            <a:picLocks noChangeAspect="1"/>
          </p:cNvPicPr>
          <p:nvPr/>
        </p:nvPicPr>
        <p:blipFill>
          <a:blip r:embed="rId3"/>
          <a:stretch>
            <a:fillRect/>
          </a:stretch>
        </p:blipFill>
        <p:spPr>
          <a:xfrm>
            <a:off x="4157421" y="1852246"/>
            <a:ext cx="8034579" cy="5005754"/>
          </a:xfrm>
          <a:prstGeom prst="rect">
            <a:avLst/>
          </a:prstGeom>
        </p:spPr>
      </p:pic>
      <p:sp>
        <p:nvSpPr>
          <p:cNvPr id="4" name="TextBox 3">
            <a:extLst>
              <a:ext uri="{FF2B5EF4-FFF2-40B4-BE49-F238E27FC236}">
                <a16:creationId xmlns:a16="http://schemas.microsoft.com/office/drawing/2014/main" id="{A9B7DC25-BBD5-44DE-834E-BFF5C7212A5C}"/>
              </a:ext>
            </a:extLst>
          </p:cNvPr>
          <p:cNvSpPr txBox="1"/>
          <p:nvPr/>
        </p:nvSpPr>
        <p:spPr>
          <a:xfrm>
            <a:off x="287867" y="6138000"/>
            <a:ext cx="4706738" cy="461665"/>
          </a:xfrm>
          <a:prstGeom prst="rect">
            <a:avLst/>
          </a:prstGeom>
          <a:noFill/>
        </p:spPr>
        <p:txBody>
          <a:bodyPr wrap="none" rtlCol="0">
            <a:spAutoFit/>
          </a:bodyPr>
          <a:lstStyle/>
          <a:p>
            <a:r>
              <a:rPr lang="en-GB" sz="1200" b="1" dirty="0"/>
              <a:t>Image Credit: </a:t>
            </a:r>
            <a:r>
              <a:rPr lang="en-GB" sz="1200" dirty="0"/>
              <a:t>Lecture Slides for Automated Planning and Acting</a:t>
            </a:r>
          </a:p>
          <a:p>
            <a:r>
              <a:rPr lang="en-GB" sz="1200" dirty="0"/>
              <a:t>Nau, D. 2016</a:t>
            </a:r>
          </a:p>
        </p:txBody>
      </p:sp>
    </p:spTree>
    <p:extLst>
      <p:ext uri="{BB962C8B-B14F-4D97-AF65-F5344CB8AC3E}">
        <p14:creationId xmlns:p14="http://schemas.microsoft.com/office/powerpoint/2010/main" val="26444915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45B8-9E3E-4909-B96A-D0359EB206C6}"/>
              </a:ext>
            </a:extLst>
          </p:cNvPr>
          <p:cNvSpPr>
            <a:spLocks noGrp="1"/>
          </p:cNvSpPr>
          <p:nvPr>
            <p:ph type="title"/>
          </p:nvPr>
        </p:nvSpPr>
        <p:spPr/>
        <p:txBody>
          <a:bodyPr/>
          <a:lstStyle/>
          <a:p>
            <a:r>
              <a:rPr lang="en-GB" dirty="0"/>
              <a:t>HTN Example: Dockworker (DWR)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EB1C42-EF20-4656-80AF-3CA9CAAE2B52}"/>
                  </a:ext>
                </a:extLst>
              </p:cNvPr>
              <p:cNvSpPr>
                <a:spLocks noGrp="1"/>
              </p:cNvSpPr>
              <p:nvPr>
                <p:ph sz="quarter" idx="12"/>
              </p:nvPr>
            </p:nvSpPr>
            <p:spPr>
              <a:xfrm>
                <a:off x="287868" y="1701800"/>
                <a:ext cx="3533855" cy="4538133"/>
              </a:xfrm>
            </p:spPr>
            <p:txBody>
              <a:bodyPr>
                <a:normAutofit fontScale="92500"/>
              </a:bodyPr>
              <a:lstStyle/>
              <a:p>
                <a:r>
                  <a:rPr lang="en-GB" dirty="0">
                    <a:solidFill>
                      <a:schemeClr val="tx1"/>
                    </a:solidFill>
                  </a:rPr>
                  <a:t>Task:</a:t>
                </a:r>
              </a:p>
              <a:p>
                <a:pPr marL="0" indent="0">
                  <a:buNone/>
                </a:pPr>
                <a:r>
                  <a:rPr lang="en-GB" dirty="0">
                    <a:solidFill>
                      <a:schemeClr val="tx1"/>
                    </a:solidFill>
                  </a:rPr>
                  <a:t>	</a:t>
                </a:r>
                <a14:m>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𝑠𝑡𝑎𝑐𝑘</m:t>
                    </m:r>
                    <m:r>
                      <a:rPr lang="en-GB" i="1" dirty="0"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𝑝</m:t>
                    </m:r>
                    <m:r>
                      <a:rPr lang="en-GB" i="1" dirty="0" err="1" smtClean="0">
                        <a:solidFill>
                          <a:schemeClr val="tx1"/>
                        </a:solidFill>
                        <a:latin typeface="Cambria Math" panose="02040503050406030204" pitchFamily="18" charset="0"/>
                      </a:rPr>
                      <m:t>,</m:t>
                    </m:r>
                    <m:r>
                      <a:rPr lang="en-GB" i="1" dirty="0" err="1" smtClean="0">
                        <a:solidFill>
                          <a:schemeClr val="tx1"/>
                        </a:solidFill>
                        <a:latin typeface="Cambria Math" panose="02040503050406030204" pitchFamily="18" charset="0"/>
                      </a:rPr>
                      <m:t>𝑞</m:t>
                    </m:r>
                    <m:r>
                      <a:rPr lang="en-GB" i="1" dirty="0">
                        <a:solidFill>
                          <a:schemeClr val="tx1"/>
                        </a:solidFill>
                        <a:latin typeface="Cambria Math" panose="02040503050406030204" pitchFamily="18" charset="0"/>
                      </a:rPr>
                      <m:t>)</m:t>
                    </m:r>
                  </m:oMath>
                </a14:m>
                <a:endParaRPr lang="en-GB" dirty="0"/>
              </a:p>
              <a:p>
                <a:pPr marL="0" indent="0">
                  <a:buNone/>
                </a:pPr>
                <a:endParaRPr lang="en-GB" dirty="0"/>
              </a:p>
              <a:p>
                <a:r>
                  <a:rPr lang="en-GB" dirty="0">
                    <a:solidFill>
                      <a:schemeClr val="tx1"/>
                    </a:solidFill>
                  </a:rPr>
                  <a:t>Parameters:</a:t>
                </a:r>
              </a:p>
              <a:p>
                <a:pPr lvl="2"/>
                <a14:m>
                  <m:oMath xmlns:m="http://schemas.openxmlformats.org/officeDocument/2006/math">
                    <m:r>
                      <a:rPr lang="en-GB" i="1" dirty="0" smtClean="0">
                        <a:latin typeface="Cambria Math" panose="02040503050406030204" pitchFamily="18" charset="0"/>
                      </a:rPr>
                      <m:t>𝑝</m:t>
                    </m:r>
                  </m:oMath>
                </a14:m>
                <a:r>
                  <a:rPr lang="en-GB" dirty="0"/>
                  <a:t> – The original location.</a:t>
                </a:r>
              </a:p>
              <a:p>
                <a:pPr lvl="2"/>
                <a14:m>
                  <m:oMath xmlns:m="http://schemas.openxmlformats.org/officeDocument/2006/math">
                    <m:r>
                      <a:rPr lang="en-GB" i="1" dirty="0" smtClean="0">
                        <a:latin typeface="Cambria Math" panose="02040503050406030204" pitchFamily="18" charset="0"/>
                      </a:rPr>
                      <m:t>𝑞</m:t>
                    </m:r>
                  </m:oMath>
                </a14:m>
                <a:r>
                  <a:rPr lang="en-GB" dirty="0"/>
                  <a:t> – The destination location.</a:t>
                </a:r>
              </a:p>
            </p:txBody>
          </p:sp>
        </mc:Choice>
        <mc:Fallback xmlns="">
          <p:sp>
            <p:nvSpPr>
              <p:cNvPr id="3" name="Content Placeholder 2">
                <a:extLst>
                  <a:ext uri="{FF2B5EF4-FFF2-40B4-BE49-F238E27FC236}">
                    <a16:creationId xmlns:a16="http://schemas.microsoft.com/office/drawing/2014/main" id="{AFEB1C42-EF20-4656-80AF-3CA9CAAE2B52}"/>
                  </a:ext>
                </a:extLst>
              </p:cNvPr>
              <p:cNvSpPr>
                <a:spLocks noGrp="1" noRot="1" noChangeAspect="1" noMove="1" noResize="1" noEditPoints="1" noAdjustHandles="1" noChangeArrowheads="1" noChangeShapeType="1" noTextEdit="1"/>
              </p:cNvSpPr>
              <p:nvPr>
                <p:ph sz="quarter" idx="12"/>
              </p:nvPr>
            </p:nvSpPr>
            <p:spPr>
              <a:xfrm>
                <a:off x="287868" y="1701800"/>
                <a:ext cx="3533855" cy="4538133"/>
              </a:xfrm>
              <a:blipFill>
                <a:blip r:embed="rId3"/>
                <a:stretch>
                  <a:fillRect l="-4483" t="-214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D07943A5-18FB-43CE-8591-B538364AAF80}"/>
              </a:ext>
            </a:extLst>
          </p:cNvPr>
          <p:cNvPicPr>
            <a:picLocks noChangeAspect="1"/>
          </p:cNvPicPr>
          <p:nvPr/>
        </p:nvPicPr>
        <p:blipFill>
          <a:blip r:embed="rId4"/>
          <a:stretch>
            <a:fillRect/>
          </a:stretch>
        </p:blipFill>
        <p:spPr>
          <a:xfrm>
            <a:off x="4157421" y="1852246"/>
            <a:ext cx="8034579" cy="5005754"/>
          </a:xfrm>
          <a:prstGeom prst="rect">
            <a:avLst/>
          </a:prstGeom>
        </p:spPr>
      </p:pic>
    </p:spTree>
    <p:extLst>
      <p:ext uri="{BB962C8B-B14F-4D97-AF65-F5344CB8AC3E}">
        <p14:creationId xmlns:p14="http://schemas.microsoft.com/office/powerpoint/2010/main" val="932839853"/>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8760</TotalTime>
  <Words>5274</Words>
  <Application>Microsoft Office PowerPoint</Application>
  <PresentationFormat>Widescreen</PresentationFormat>
  <Paragraphs>277</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Recap: Non-Forward Search</vt:lpstr>
      <vt:lpstr>Hierarchical Task Network (HTN) Planning</vt:lpstr>
      <vt:lpstr>Hierarchical Task Network (HTN) Planning</vt:lpstr>
      <vt:lpstr>HTN Planning: More Formally…</vt:lpstr>
      <vt:lpstr>Hierarchical Task Network (HTN) Planning</vt:lpstr>
      <vt:lpstr>Hierarchical Task Network (HTN) Planning</vt:lpstr>
      <vt:lpstr>HTN Example: Dockworker (DWR)</vt:lpstr>
      <vt:lpstr>HTN Example: Dockworker (DWR)</vt:lpstr>
      <vt:lpstr>Dockworker: Actions</vt:lpstr>
      <vt:lpstr>Dockworker: Methods</vt:lpstr>
      <vt:lpstr>Dockworker: Methods</vt:lpstr>
      <vt:lpstr>Dockworker Example</vt:lpstr>
      <vt:lpstr>Dockworker: Methods</vt:lpstr>
      <vt:lpstr>Dockworker: Methods</vt:lpstr>
      <vt:lpstr>Searching in HTN</vt:lpstr>
      <vt:lpstr>Searching in HTN</vt:lpstr>
      <vt:lpstr>Total vs Partial Ordering</vt:lpstr>
      <vt:lpstr>STN vs HTN Planning</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27</cp:revision>
  <dcterms:created xsi:type="dcterms:W3CDTF">2018-09-21T08:50:04Z</dcterms:created>
  <dcterms:modified xsi:type="dcterms:W3CDTF">2020-11-08T18:19:20Z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