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0E288-FC4F-4CAA-A568-815ED9693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A08D44-2609-435C-9FBB-8DACAAA7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18FB4D-C5C8-4785-8CF5-34D4C5A1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C55122-E87C-45CF-B441-D2C2A1D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E0E33E-6F9A-4395-A140-298C0547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51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6668D-7315-44A4-8648-579AFB4B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244537-A0A0-4661-A598-27D34C52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3BB650-2B82-4760-89C1-2563E313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C4FCE3-FE3A-442B-8E9F-5AFE7859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8547A9-3D65-45AB-B0E5-090AC7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1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49726-A920-4C8A-BE56-B618932A1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5109841-61D4-4CA2-8F9A-F141B53A2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962F55-C2FA-42FE-AA6D-B09B152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9B158F-D144-4614-8943-52C7E44E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6A3329-EC0D-447D-B3C1-8D65EE70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4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34635-EDF3-4D55-AC53-3AA934D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F2D655-E0C5-4F33-B933-D19C5241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05EEDF-90B2-46F6-80C2-D89C13EB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AD36F6-050A-4B04-B906-FB6392ED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072BC-3D16-491C-B0FF-C8C3D42A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2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F7BE0-BD4E-4D74-911C-42A171AD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78D387-05DB-44B1-AD62-6854D701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35A2B3-E693-4AD7-B970-683B5396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EB01D0-7312-493C-9754-62FC705C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87810B-4F7A-4B6A-BF4D-ADBDF54B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9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BCE5-9372-4380-81F8-E6A3EF97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8EBE5B-03B3-48C9-92FF-1AC7F8C70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2589E0-4267-4430-A057-36912E1E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A67371-7D6D-44C0-9028-17476F36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3CDA1D-EC08-4D25-B378-615B6726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5CF2CE-5FD5-48FB-A7E8-C153ACBA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8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824B2-2B38-497F-B23F-E66753D0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07CEE5-AE16-45D6-BAD5-1BD79A53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98FE2D1-1FE5-45A5-AF91-483EB1AF2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251B31-84A1-4813-823D-EC3ECED03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54AAB6-382B-4B94-8312-C2B59EA11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FCC0A7C-F40C-48A4-B080-EA448002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7ADAC33-EAB5-4335-BC5B-319A40C5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6A3156-EC0C-453A-8962-609BE2EC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3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D6F29-C4A4-4731-BAD7-C39384E2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9793439-362E-4438-A683-7AC6B3C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C3F909-48F6-4BF3-BFE6-152569A1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F4490C0-6EDE-4F58-B2F1-D5F83255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4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210B63A-7F59-48A1-AF35-A1050839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678D6D3-F793-4F40-878D-C86475A9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3448254-D3AE-4127-AC0D-94BD3936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301C5-224E-49D3-B322-2109E04E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D79978-B2CA-49A2-BBB5-1E61DB08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BE485E9-248F-45E7-8AE9-C1640B164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EAC0FA5-4923-4D67-BB6D-8564883D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D024B7-E309-425B-B5BD-788640B6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521E7BC-F305-4379-AE0B-9F656D6A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7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78613-83CD-4B56-BBB6-5B9BD8EC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B4E3E79-C605-4728-BD3B-6814E6CB6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FE6179-8969-4BAB-853B-07889EE5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48E393-1078-4D2C-AD0D-488521A6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AB91D4-721C-456C-8A33-0E013499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2E81415-9261-4BE1-99A7-CAFE4339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8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34252A7-A67F-42C8-AD4F-8EC833D7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DE2B889-5E2A-475E-B143-F7886D2A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DA8544-5258-42F7-91A8-1EEF9A915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DEE0-6A52-4FE7-B30D-2DCE079BE469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87751B-D101-45E3-99FC-3EB1ADA68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D766D1-E326-48A4-A424-3DC9DF975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19F-A086-4934-A36C-177A1FC3D1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4377A-9E70-4807-B3F8-95DF3A3A0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PT" dirty="0" err="1"/>
              <a:t>Preparing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Exam</a:t>
            </a:r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50E4F-8703-4A1E-8991-1BEB6158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03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4165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D828E0-FD14-4B78-AC19-2985C818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Do I really need to Study?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sultado de imagem para not study">
            <a:extLst>
              <a:ext uri="{FF2B5EF4-FFF2-40B4-BE49-F238E27FC236}">
                <a16:creationId xmlns:a16="http://schemas.microsoft.com/office/drawing/2014/main" id="{F151C6FA-8EC5-4C61-8AEA-F66D4310531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012" y="2426818"/>
            <a:ext cx="509902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Resultado de imagem para Studious Smiley">
            <a:extLst>
              <a:ext uri="{FF2B5EF4-FFF2-40B4-BE49-F238E27FC236}">
                <a16:creationId xmlns:a16="http://schemas.microsoft.com/office/drawing/2014/main" id="{03D67236-A81E-4DA7-A51C-BDAB1397E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855839"/>
            <a:ext cx="5455917" cy="313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EF8E95-3C9B-4F98-99F5-AA1E7B4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904" y="425822"/>
            <a:ext cx="6847029" cy="1526741"/>
          </a:xfrm>
        </p:spPr>
        <p:txBody>
          <a:bodyPr>
            <a:normAutofit/>
          </a:bodyPr>
          <a:lstStyle/>
          <a:p>
            <a:pPr algn="ctr"/>
            <a:r>
              <a:rPr lang="pt-PT" sz="3000" b="1" dirty="0" err="1">
                <a:solidFill>
                  <a:schemeClr val="bg1"/>
                </a:solidFill>
              </a:rPr>
              <a:t>What</a:t>
            </a:r>
            <a:r>
              <a:rPr lang="pt-PT" sz="3000" b="1" dirty="0">
                <a:solidFill>
                  <a:schemeClr val="bg1"/>
                </a:solidFill>
              </a:rPr>
              <a:t> </a:t>
            </a:r>
            <a:r>
              <a:rPr lang="pt-PT" sz="3000" b="1" dirty="0" err="1">
                <a:solidFill>
                  <a:schemeClr val="bg1"/>
                </a:solidFill>
              </a:rPr>
              <a:t>is</a:t>
            </a:r>
            <a:r>
              <a:rPr lang="pt-PT" sz="3000" b="1" dirty="0">
                <a:solidFill>
                  <a:schemeClr val="bg1"/>
                </a:solidFill>
              </a:rPr>
              <a:t> </a:t>
            </a:r>
            <a:r>
              <a:rPr lang="pt-PT" sz="3000" b="1" dirty="0" err="1">
                <a:solidFill>
                  <a:schemeClr val="bg1"/>
                </a:solidFill>
              </a:rPr>
              <a:t>being</a:t>
            </a:r>
            <a:r>
              <a:rPr lang="pt-PT" sz="3000" b="1" dirty="0">
                <a:solidFill>
                  <a:schemeClr val="bg1"/>
                </a:solidFill>
              </a:rPr>
              <a:t> </a:t>
            </a:r>
            <a:r>
              <a:rPr lang="pt-PT" sz="3000" b="1" dirty="0" err="1">
                <a:solidFill>
                  <a:schemeClr val="bg1"/>
                </a:solidFill>
              </a:rPr>
              <a:t>evaluated</a:t>
            </a:r>
            <a:r>
              <a:rPr lang="pt-PT" sz="3000" b="1" dirty="0">
                <a:solidFill>
                  <a:schemeClr val="bg1"/>
                </a:solidFill>
              </a:rPr>
              <a:t>? </a:t>
            </a:r>
            <a:endParaRPr lang="en-GB" sz="30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esultado de imagem para critical thinking">
            <a:extLst>
              <a:ext uri="{FF2B5EF4-FFF2-40B4-BE49-F238E27FC236}">
                <a16:creationId xmlns:a16="http://schemas.microsoft.com/office/drawing/2014/main" id="{F42AFEEC-F445-4C24-9F96-C8FC893DA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0" b="-2"/>
          <a:stretch/>
        </p:blipFill>
        <p:spPr bwMode="auto">
          <a:xfrm>
            <a:off x="6251739" y="2527997"/>
            <a:ext cx="555948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memory">
            <a:extLst>
              <a:ext uri="{FF2B5EF4-FFF2-40B4-BE49-F238E27FC236}">
                <a16:creationId xmlns:a16="http://schemas.microsoft.com/office/drawing/2014/main" id="{CDA7EF28-DAFC-49AD-BAAF-B8886A890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r="-1" b="13820"/>
          <a:stretch/>
        </p:blipFill>
        <p:spPr bwMode="auto">
          <a:xfrm>
            <a:off x="393308" y="2527997"/>
            <a:ext cx="5546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6106B3F-3E89-4660-B00E-163F69C760C7}"/>
              </a:ext>
            </a:extLst>
          </p:cNvPr>
          <p:cNvSpPr txBox="1">
            <a:spLocks/>
          </p:cNvSpPr>
          <p:nvPr/>
        </p:nvSpPr>
        <p:spPr>
          <a:xfrm>
            <a:off x="460339" y="476020"/>
            <a:ext cx="4279534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>
                <a:solidFill>
                  <a:schemeClr val="bg1"/>
                </a:solidFill>
              </a:rPr>
              <a:t>Take-</a:t>
            </a:r>
            <a:r>
              <a:rPr lang="pt-PT" sz="3000" b="1" dirty="0" err="1">
                <a:solidFill>
                  <a:schemeClr val="bg1"/>
                </a:solidFill>
              </a:rPr>
              <a:t>Home</a:t>
            </a:r>
            <a:r>
              <a:rPr lang="pt-PT" sz="3000" b="1" dirty="0">
                <a:solidFill>
                  <a:schemeClr val="bg1"/>
                </a:solidFill>
              </a:rPr>
              <a:t> Exam</a:t>
            </a:r>
            <a:endParaRPr lang="en-GB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4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EF8E95-3C9B-4F98-99F5-AA1E7B4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904" y="425822"/>
            <a:ext cx="6847029" cy="1526741"/>
          </a:xfrm>
        </p:spPr>
        <p:txBody>
          <a:bodyPr>
            <a:normAutofit/>
          </a:bodyPr>
          <a:lstStyle/>
          <a:p>
            <a:pPr algn="ctr"/>
            <a:r>
              <a:rPr lang="pt-PT" sz="3600" b="1" dirty="0" err="1">
                <a:solidFill>
                  <a:schemeClr val="bg1"/>
                </a:solidFill>
              </a:rPr>
              <a:t>Study</a:t>
            </a:r>
            <a:r>
              <a:rPr lang="pt-PT" sz="3600" b="1" dirty="0">
                <a:solidFill>
                  <a:schemeClr val="bg1"/>
                </a:solidFill>
              </a:rPr>
              <a:t> </a:t>
            </a:r>
            <a:r>
              <a:rPr lang="pt-PT" sz="3600" b="1" dirty="0" err="1">
                <a:solidFill>
                  <a:schemeClr val="bg1"/>
                </a:solidFill>
              </a:rPr>
              <a:t>Tips</a:t>
            </a:r>
            <a:endParaRPr lang="en-GB" sz="36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56106B3F-3E89-4660-B00E-163F69C760C7}"/>
              </a:ext>
            </a:extLst>
          </p:cNvPr>
          <p:cNvSpPr txBox="1">
            <a:spLocks/>
          </p:cNvSpPr>
          <p:nvPr/>
        </p:nvSpPr>
        <p:spPr>
          <a:xfrm>
            <a:off x="460339" y="476020"/>
            <a:ext cx="4279534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b="1" dirty="0">
                <a:solidFill>
                  <a:schemeClr val="bg1"/>
                </a:solidFill>
              </a:rPr>
              <a:t>Take-</a:t>
            </a:r>
            <a:r>
              <a:rPr lang="pt-PT" sz="3600" b="1" dirty="0" err="1">
                <a:solidFill>
                  <a:schemeClr val="bg1"/>
                </a:solidFill>
              </a:rPr>
              <a:t>Home</a:t>
            </a:r>
            <a:r>
              <a:rPr lang="pt-PT" sz="3600" b="1" dirty="0">
                <a:solidFill>
                  <a:schemeClr val="bg1"/>
                </a:solidFill>
              </a:rPr>
              <a:t> Exam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C79C09-4F24-4005-9790-F02BF9DC3984}"/>
              </a:ext>
            </a:extLst>
          </p:cNvPr>
          <p:cNvSpPr txBox="1"/>
          <p:nvPr/>
        </p:nvSpPr>
        <p:spPr>
          <a:xfrm>
            <a:off x="770021" y="2398656"/>
            <a:ext cx="87751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Familiarise yourself with the key topics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B23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Identify the key themes, theory and evidence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0B2318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Prepare and organize texts and notes</a:t>
            </a:r>
            <a:endParaRPr lang="en-GB" sz="3200" dirty="0">
              <a:solidFill>
                <a:srgbClr val="0B2318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0B2318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Analyze</a:t>
            </a:r>
            <a:r>
              <a:rPr lang="en-GB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the model answer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Take time to prepare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3711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D828E0-FD14-4B78-AC19-2985C818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5400" b="1" dirty="0" err="1">
                <a:solidFill>
                  <a:schemeClr val="bg1"/>
                </a:solidFill>
              </a:rPr>
              <a:t>Taking</a:t>
            </a:r>
            <a:r>
              <a:rPr lang="pt-PT" sz="5400" b="1" dirty="0">
                <a:solidFill>
                  <a:schemeClr val="bg1"/>
                </a:solidFill>
              </a:rPr>
              <a:t> </a:t>
            </a:r>
            <a:r>
              <a:rPr lang="pt-PT" sz="5400" b="1" dirty="0" err="1">
                <a:solidFill>
                  <a:schemeClr val="bg1"/>
                </a:solidFill>
              </a:rPr>
              <a:t>the</a:t>
            </a:r>
            <a:r>
              <a:rPr lang="pt-PT" sz="5400" b="1" dirty="0">
                <a:solidFill>
                  <a:schemeClr val="bg1"/>
                </a:solidFill>
              </a:rPr>
              <a:t> Exam</a:t>
            </a:r>
            <a:endParaRPr lang="en-US" sz="5400" b="1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F2D7E1C-BA24-48C2-BE93-FF0A1308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82" y="2506662"/>
            <a:ext cx="5426399" cy="4351338"/>
          </a:xfrm>
        </p:spPr>
        <p:txBody>
          <a:bodyPr/>
          <a:lstStyle/>
          <a:p>
            <a:r>
              <a:rPr lang="en-GB" sz="4000" dirty="0" err="1">
                <a:solidFill>
                  <a:srgbClr val="0B2318"/>
                </a:solidFill>
                <a:effectLst/>
                <a:ea typeface="Times New Roman" panose="02020603050405020304" pitchFamily="18" charset="0"/>
              </a:rPr>
              <a:t>Analyze</a:t>
            </a:r>
            <a:r>
              <a:rPr lang="en-GB" sz="4000" dirty="0">
                <a:solidFill>
                  <a:srgbClr val="0B2318"/>
                </a:solidFill>
                <a:effectLst/>
                <a:ea typeface="Times New Roman" panose="02020603050405020304" pitchFamily="18" charset="0"/>
              </a:rPr>
              <a:t> the question</a:t>
            </a:r>
          </a:p>
          <a:p>
            <a:pPr marL="0" indent="0">
              <a:buNone/>
            </a:pPr>
            <a:endParaRPr lang="en-GB" sz="4000" dirty="0">
              <a:effectLst/>
              <a:ea typeface="Times New Roman" panose="02020603050405020304" pitchFamily="18" charset="0"/>
            </a:endParaRPr>
          </a:p>
          <a:p>
            <a:r>
              <a:rPr lang="en-GB" sz="4000" dirty="0"/>
              <a:t>Plan your response carefully using your notes and materials</a:t>
            </a:r>
          </a:p>
          <a:p>
            <a:endParaRPr lang="en-GB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36B66370-0D17-4CA2-8EE0-67BD9772748D}"/>
              </a:ext>
            </a:extLst>
          </p:cNvPr>
          <p:cNvSpPr txBox="1">
            <a:spLocks/>
          </p:cNvSpPr>
          <p:nvPr/>
        </p:nvSpPr>
        <p:spPr>
          <a:xfrm>
            <a:off x="6368721" y="2557702"/>
            <a:ext cx="54263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Write your response and demonstrate your thinking</a:t>
            </a:r>
          </a:p>
          <a:p>
            <a:endParaRPr lang="en-GB" sz="4000" dirty="0"/>
          </a:p>
          <a:p>
            <a:r>
              <a:rPr lang="en-GB" sz="4000" dirty="0"/>
              <a:t>Revise your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64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592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7981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Resultado de imagem para good luck">
            <a:extLst>
              <a:ext uri="{FF2B5EF4-FFF2-40B4-BE49-F238E27FC236}">
                <a16:creationId xmlns:a16="http://schemas.microsoft.com/office/drawing/2014/main" id="{78BC3017-81C0-459C-B063-FE4FA9FDC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4" r="1597"/>
          <a:stretch/>
        </p:blipFill>
        <p:spPr bwMode="auto">
          <a:xfrm>
            <a:off x="4062632" y="10"/>
            <a:ext cx="8129366" cy="685799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08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75</Words>
  <Application>Microsoft Office PowerPoint</Application>
  <PresentationFormat>Ecrã Panorâmico</PresentationFormat>
  <Paragraphs>22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Preparing for the Exam</vt:lpstr>
      <vt:lpstr>Do I really need to Study?</vt:lpstr>
      <vt:lpstr>What is being evaluated? </vt:lpstr>
      <vt:lpstr>Study Tips</vt:lpstr>
      <vt:lpstr>Taking the Exam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Rodrigues, Ricardo</dc:creator>
  <cp:lastModifiedBy>Rodrigues, Ricardo</cp:lastModifiedBy>
  <cp:revision>3</cp:revision>
  <dcterms:created xsi:type="dcterms:W3CDTF">2020-11-30T23:29:56Z</dcterms:created>
  <dcterms:modified xsi:type="dcterms:W3CDTF">2020-12-01T00:48:30Z</dcterms:modified>
</cp:coreProperties>
</file>