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43" r:id="rId1"/>
  </p:sldMasterIdLst>
  <p:notesMasterIdLst>
    <p:notesMasterId r:id="rId28"/>
  </p:notesMasterIdLst>
  <p:handoutMasterIdLst>
    <p:handoutMasterId r:id="rId29"/>
  </p:handoutMasterIdLst>
  <p:sldIdLst>
    <p:sldId id="350" r:id="rId2"/>
    <p:sldId id="580" r:id="rId3"/>
    <p:sldId id="583" r:id="rId4"/>
    <p:sldId id="584" r:id="rId5"/>
    <p:sldId id="585" r:id="rId6"/>
    <p:sldId id="607" r:id="rId7"/>
    <p:sldId id="586" r:id="rId8"/>
    <p:sldId id="588" r:id="rId9"/>
    <p:sldId id="589" r:id="rId10"/>
    <p:sldId id="590" r:id="rId11"/>
    <p:sldId id="591" r:id="rId12"/>
    <p:sldId id="592" r:id="rId13"/>
    <p:sldId id="593" r:id="rId14"/>
    <p:sldId id="594" r:id="rId15"/>
    <p:sldId id="595" r:id="rId16"/>
    <p:sldId id="596" r:id="rId17"/>
    <p:sldId id="597" r:id="rId18"/>
    <p:sldId id="599" r:id="rId19"/>
    <p:sldId id="600" r:id="rId20"/>
    <p:sldId id="601" r:id="rId21"/>
    <p:sldId id="602" r:id="rId22"/>
    <p:sldId id="603" r:id="rId23"/>
    <p:sldId id="598" r:id="rId24"/>
    <p:sldId id="604" r:id="rId25"/>
    <p:sldId id="605" r:id="rId26"/>
    <p:sldId id="577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">
          <p15:clr>
            <a:srgbClr val="A4A3A4"/>
          </p15:clr>
        </p15:guide>
        <p15:guide id="2" pos="8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53">
          <p15:clr>
            <a:srgbClr val="A4A3A4"/>
          </p15:clr>
        </p15:guide>
        <p15:guide id="2" pos="42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FE901C-AE0D-4471-859F-92B60052EFA1}" v="15" dt="2020-08-31T16:00:19.539"/>
  </p1510:revLst>
</p1510:revInfo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Destaqu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0945"/>
  </p:normalViewPr>
  <p:slideViewPr>
    <p:cSldViewPr snapToGrid="0">
      <p:cViewPr varScale="1">
        <p:scale>
          <a:sx n="74" d="100"/>
          <a:sy n="74" d="100"/>
        </p:scale>
        <p:origin x="1061" y="77"/>
      </p:cViewPr>
      <p:guideLst>
        <p:guide orient="horz" pos="238"/>
        <p:guide pos="8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2796" y="-108"/>
      </p:cViewPr>
      <p:guideLst>
        <p:guide orient="horz" pos="153"/>
        <p:guide pos="42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ues, Ricardo" userId="cf97a766-cd7b-4f44-8d22-9e75b6284968" providerId="ADAL" clId="{7DFE901C-AE0D-4471-859F-92B60052EFA1}"/>
    <pc:docChg chg="undo custSel mod addSld delSld modSld">
      <pc:chgData name="Rodrigues, Ricardo" userId="cf97a766-cd7b-4f44-8d22-9e75b6284968" providerId="ADAL" clId="{7DFE901C-AE0D-4471-859F-92B60052EFA1}" dt="2020-08-23T22:54:00.401" v="67"/>
      <pc:docMkLst>
        <pc:docMk/>
      </pc:docMkLst>
      <pc:sldChg chg="modSp">
        <pc:chgData name="Rodrigues, Ricardo" userId="cf97a766-cd7b-4f44-8d22-9e75b6284968" providerId="ADAL" clId="{7DFE901C-AE0D-4471-859F-92B60052EFA1}" dt="2020-08-23T17:14:41.066" v="4" actId="20577"/>
        <pc:sldMkLst>
          <pc:docMk/>
          <pc:sldMk cId="0" sldId="350"/>
        </pc:sldMkLst>
        <pc:spChg chg="mod">
          <ac:chgData name="Rodrigues, Ricardo" userId="cf97a766-cd7b-4f44-8d22-9e75b6284968" providerId="ADAL" clId="{7DFE901C-AE0D-4471-859F-92B60052EFA1}" dt="2020-08-23T17:14:41.066" v="4" actId="20577"/>
          <ac:spMkLst>
            <pc:docMk/>
            <pc:sldMk cId="0" sldId="350"/>
            <ac:spMk id="8195" creationId="{00000000-0000-0000-0000-000000000000}"/>
          </ac:spMkLst>
        </pc:spChg>
      </pc:sldChg>
      <pc:sldChg chg="add">
        <pc:chgData name="Rodrigues, Ricardo" userId="cf97a766-cd7b-4f44-8d22-9e75b6284968" providerId="ADAL" clId="{7DFE901C-AE0D-4471-859F-92B60052EFA1}" dt="2020-08-23T22:54:00.401" v="67"/>
        <pc:sldMkLst>
          <pc:docMk/>
          <pc:sldMk cId="24513613" sldId="598"/>
        </pc:sldMkLst>
      </pc:sldChg>
      <pc:sldChg chg="addSp delSp modSp del mod setBg">
        <pc:chgData name="Rodrigues, Ricardo" userId="cf97a766-cd7b-4f44-8d22-9e75b6284968" providerId="ADAL" clId="{7DFE901C-AE0D-4471-859F-92B60052EFA1}" dt="2020-08-23T22:53:55.961" v="66" actId="2696"/>
        <pc:sldMkLst>
          <pc:docMk/>
          <pc:sldMk cId="1267907821" sldId="598"/>
        </pc:sldMkLst>
        <pc:spChg chg="add del">
          <ac:chgData name="Rodrigues, Ricardo" userId="cf97a766-cd7b-4f44-8d22-9e75b6284968" providerId="ADAL" clId="{7DFE901C-AE0D-4471-859F-92B60052EFA1}" dt="2020-08-23T22:52:10.628" v="37" actId="26606"/>
          <ac:spMkLst>
            <pc:docMk/>
            <pc:sldMk cId="1267907821" sldId="598"/>
            <ac:spMk id="73" creationId="{B5FA7C47-B7C1-4D2E-AB49-ED23BA34BA83}"/>
          </ac:spMkLst>
        </pc:spChg>
        <pc:spChg chg="add del">
          <ac:chgData name="Rodrigues, Ricardo" userId="cf97a766-cd7b-4f44-8d22-9e75b6284968" providerId="ADAL" clId="{7DFE901C-AE0D-4471-859F-92B60052EFA1}" dt="2020-08-23T22:52:10.628" v="37" actId="26606"/>
          <ac:spMkLst>
            <pc:docMk/>
            <pc:sldMk cId="1267907821" sldId="598"/>
            <ac:spMk id="75" creationId="{596EE156-ABF1-4329-A6BA-03B4254E0877}"/>
          </ac:spMkLst>
        </pc:spChg>
        <pc:spChg chg="add del">
          <ac:chgData name="Rodrigues, Ricardo" userId="cf97a766-cd7b-4f44-8d22-9e75b6284968" providerId="ADAL" clId="{7DFE901C-AE0D-4471-859F-92B60052EFA1}" dt="2020-08-23T22:52:10.628" v="37" actId="26606"/>
          <ac:spMkLst>
            <pc:docMk/>
            <pc:sldMk cId="1267907821" sldId="598"/>
            <ac:spMk id="77" creationId="{19B9933F-AAB3-444A-8BB5-9CA194A8BC63}"/>
          </ac:spMkLst>
        </pc:spChg>
        <pc:spChg chg="add del">
          <ac:chgData name="Rodrigues, Ricardo" userId="cf97a766-cd7b-4f44-8d22-9e75b6284968" providerId="ADAL" clId="{7DFE901C-AE0D-4471-859F-92B60052EFA1}" dt="2020-08-23T22:52:10.628" v="37" actId="26606"/>
          <ac:spMkLst>
            <pc:docMk/>
            <pc:sldMk cId="1267907821" sldId="598"/>
            <ac:spMk id="79" creationId="{7D20183A-0B1D-4A1F-89B1-ADBEDBC6E54E}"/>
          </ac:spMkLst>
        </pc:spChg>
        <pc:spChg chg="add del">
          <ac:chgData name="Rodrigues, Ricardo" userId="cf97a766-cd7b-4f44-8d22-9e75b6284968" providerId="ADAL" clId="{7DFE901C-AE0D-4471-859F-92B60052EFA1}" dt="2020-08-23T22:52:10.628" v="37" actId="26606"/>
          <ac:spMkLst>
            <pc:docMk/>
            <pc:sldMk cId="1267907821" sldId="598"/>
            <ac:spMk id="81" creationId="{131031D3-26CD-4214-A9A4-5857EFA15A0C}"/>
          </ac:spMkLst>
        </pc:spChg>
        <pc:spChg chg="mod ord">
          <ac:chgData name="Rodrigues, Ricardo" userId="cf97a766-cd7b-4f44-8d22-9e75b6284968" providerId="ADAL" clId="{7DFE901C-AE0D-4471-859F-92B60052EFA1}" dt="2020-08-23T22:52:10.628" v="37" actId="26606"/>
          <ac:spMkLst>
            <pc:docMk/>
            <pc:sldMk cId="1267907821" sldId="598"/>
            <ac:spMk id="23554" creationId="{00000000-0000-0000-0000-000000000000}"/>
          </ac:spMkLst>
        </pc:spChg>
        <pc:spChg chg="mod">
          <ac:chgData name="Rodrigues, Ricardo" userId="cf97a766-cd7b-4f44-8d22-9e75b6284968" providerId="ADAL" clId="{7DFE901C-AE0D-4471-859F-92B60052EFA1}" dt="2020-08-23T22:53:25.524" v="65" actId="404"/>
          <ac:spMkLst>
            <pc:docMk/>
            <pc:sldMk cId="1267907821" sldId="598"/>
            <ac:spMk id="23555" creationId="{00000000-0000-0000-0000-000000000000}"/>
          </ac:spMkLst>
        </pc:spChg>
        <pc:spChg chg="mod">
          <ac:chgData name="Rodrigues, Ricardo" userId="cf97a766-cd7b-4f44-8d22-9e75b6284968" providerId="ADAL" clId="{7DFE901C-AE0D-4471-859F-92B60052EFA1}" dt="2020-08-23T22:52:10.628" v="37" actId="26606"/>
          <ac:spMkLst>
            <pc:docMk/>
            <pc:sldMk cId="1267907821" sldId="598"/>
            <ac:spMk id="23556" creationId="{00000000-0000-0000-0000-000000000000}"/>
          </ac:spMkLst>
        </pc:spChg>
        <pc:picChg chg="add mod">
          <ac:chgData name="Rodrigues, Ricardo" userId="cf97a766-cd7b-4f44-8d22-9e75b6284968" providerId="ADAL" clId="{7DFE901C-AE0D-4471-859F-92B60052EFA1}" dt="2020-08-23T22:53:20.340" v="64" actId="1076"/>
          <ac:picMkLst>
            <pc:docMk/>
            <pc:sldMk cId="1267907821" sldId="598"/>
            <ac:picMk id="2" creationId="{8D6327B2-09FF-4E78-A98A-3F19E3C9B6F5}"/>
          </ac:picMkLst>
        </pc:picChg>
      </pc:sldChg>
      <pc:sldChg chg="addSp delSp modSp add">
        <pc:chgData name="Rodrigues, Ricardo" userId="cf97a766-cd7b-4f44-8d22-9e75b6284968" providerId="ADAL" clId="{7DFE901C-AE0D-4471-859F-92B60052EFA1}" dt="2020-08-23T22:49:10.364" v="9" actId="478"/>
        <pc:sldMkLst>
          <pc:docMk/>
          <pc:sldMk cId="1829331401" sldId="607"/>
        </pc:sldMkLst>
        <pc:spChg chg="mod">
          <ac:chgData name="Rodrigues, Ricardo" userId="cf97a766-cd7b-4f44-8d22-9e75b6284968" providerId="ADAL" clId="{7DFE901C-AE0D-4471-859F-92B60052EFA1}" dt="2020-08-23T22:48:07.671" v="6"/>
          <ac:spMkLst>
            <pc:docMk/>
            <pc:sldMk cId="1829331401" sldId="607"/>
            <ac:spMk id="2" creationId="{0C8C7677-BB63-4B78-B2D2-E556D35161B2}"/>
          </ac:spMkLst>
        </pc:spChg>
        <pc:spChg chg="del">
          <ac:chgData name="Rodrigues, Ricardo" userId="cf97a766-cd7b-4f44-8d22-9e75b6284968" providerId="ADAL" clId="{7DFE901C-AE0D-4471-859F-92B60052EFA1}" dt="2020-08-23T22:49:10.364" v="9" actId="478"/>
          <ac:spMkLst>
            <pc:docMk/>
            <pc:sldMk cId="1829331401" sldId="607"/>
            <ac:spMk id="3" creationId="{7EC2B3E5-2AB6-420D-8C7F-81FB0ED7160E}"/>
          </ac:spMkLst>
        </pc:spChg>
        <pc:picChg chg="add mod">
          <ac:chgData name="Rodrigues, Ricardo" userId="cf97a766-cd7b-4f44-8d22-9e75b6284968" providerId="ADAL" clId="{7DFE901C-AE0D-4471-859F-92B60052EFA1}" dt="2020-08-23T22:49:05.967" v="8" actId="1076"/>
          <ac:picMkLst>
            <pc:docMk/>
            <pc:sldMk cId="1829331401" sldId="607"/>
            <ac:picMk id="5" creationId="{0A867D1A-5C73-4A9B-801F-EC6A185BD7BB}"/>
          </ac:picMkLst>
        </pc:picChg>
      </pc:sldChg>
    </pc:docChg>
  </pc:docChgLst>
  <pc:docChgLst>
    <pc:chgData name="Ricardo" userId="cf97a766-cd7b-4f44-8d22-9e75b6284968" providerId="ADAL" clId="{7DFE901C-AE0D-4471-859F-92B60052EFA1}"/>
    <pc:docChg chg="delSld modSld sldOrd">
      <pc:chgData name="Ricardo" userId="cf97a766-cd7b-4f44-8d22-9e75b6284968" providerId="ADAL" clId="{7DFE901C-AE0D-4471-859F-92B60052EFA1}" dt="2020-08-31T16:00:40.608" v="7" actId="2696"/>
      <pc:docMkLst>
        <pc:docMk/>
      </pc:docMkLst>
      <pc:sldChg chg="ord">
        <pc:chgData name="Ricardo" userId="cf97a766-cd7b-4f44-8d22-9e75b6284968" providerId="ADAL" clId="{7DFE901C-AE0D-4471-859F-92B60052EFA1}" dt="2020-08-31T15:42:16.243" v="1"/>
        <pc:sldMkLst>
          <pc:docMk/>
          <pc:sldMk cId="2458345922" sldId="584"/>
        </pc:sldMkLst>
      </pc:sldChg>
      <pc:sldChg chg="ord">
        <pc:chgData name="Ricardo" userId="cf97a766-cd7b-4f44-8d22-9e75b6284968" providerId="ADAL" clId="{7DFE901C-AE0D-4471-859F-92B60052EFA1}" dt="2020-08-31T15:42:10.443" v="0"/>
        <pc:sldMkLst>
          <pc:docMk/>
          <pc:sldMk cId="2624693369" sldId="585"/>
        </pc:sldMkLst>
      </pc:sldChg>
      <pc:sldChg chg="addSp modSp del ord modAnim">
        <pc:chgData name="Ricardo" userId="cf97a766-cd7b-4f44-8d22-9e75b6284968" providerId="ADAL" clId="{7DFE901C-AE0D-4471-859F-92B60052EFA1}" dt="2020-08-31T16:00:40.608" v="7" actId="2696"/>
        <pc:sldMkLst>
          <pc:docMk/>
          <pc:sldMk cId="3271820182" sldId="606"/>
        </pc:sldMkLst>
        <pc:picChg chg="add mod">
          <ac:chgData name="Ricardo" userId="cf97a766-cd7b-4f44-8d22-9e75b6284968" providerId="ADAL" clId="{7DFE901C-AE0D-4471-859F-92B60052EFA1}" dt="2020-08-31T15:44:12.801" v="5" actId="1076"/>
          <ac:picMkLst>
            <pc:docMk/>
            <pc:sldMk cId="3271820182" sldId="606"/>
            <ac:picMk id="5" creationId="{3ED92CA4-4523-4BA2-94D6-59D4E2ECB11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698875" y="185738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fld id="{6AF2AF16-F8F0-453E-ADE5-18A4E619C50E}" type="datetimeFigureOut">
              <a:rPr lang="en-US"/>
              <a:pPr>
                <a:defRPr/>
              </a:pPr>
              <a:t>8/31/2020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13163" y="852805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32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F023131-AFFB-4D73-8FAE-6CDB5EF00A0E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  <p:pic>
        <p:nvPicPr>
          <p:cNvPr id="7172" name="Picture 7" descr="Kingston_University_Business_School_Main_RGB_H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249238"/>
            <a:ext cx="57785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6403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3175" y="185738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fld id="{420594D8-345E-408F-A298-B6F180AF2115}" type="datetimeFigureOut">
              <a:rPr lang="en-US"/>
              <a:pPr>
                <a:defRPr/>
              </a:pPr>
              <a:t>8/31/2020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842963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750" y="8556625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32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A9F53E9-8FA3-4406-BCDC-94FFB894E70C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5800" y="4614863"/>
            <a:ext cx="5486400" cy="3843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pic>
        <p:nvPicPr>
          <p:cNvPr id="6150" name="Picture 8" descr="Kingston_University_Business_School_Main_RGB_H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234950"/>
            <a:ext cx="5794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186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3186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3186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3186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3186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0887117-D46E-43E4-8073-B78F1BF6A121}" type="slidenum">
              <a:rPr lang="pt-PT" altLang="en-US">
                <a:solidFill>
                  <a:srgbClr val="000000"/>
                </a:solidFill>
                <a:ea typeface="SimSun" panose="02010600030101010101" pitchFamily="2" charset="-122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pt-PT" altLang="en-US">
              <a:solidFill>
                <a:srgbClr val="000000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PT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285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3186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3186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3186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3186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66CACF9-93D1-4671-8E48-6ADD5B5105CA}" type="slidenum">
              <a:rPr lang="pt-PT" altLang="en-US">
                <a:solidFill>
                  <a:srgbClr val="000000"/>
                </a:solidFill>
                <a:ea typeface="SimSun" panose="02010600030101010101" pitchFamily="2" charset="-122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pt-PT" altLang="en-US">
              <a:solidFill>
                <a:srgbClr val="000000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PT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379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3186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3186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3186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3186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3AA873B-E6C7-44EA-B0CE-FF8A2B39FAD0}" type="slidenum">
              <a:rPr lang="pt-PT" altLang="en-US">
                <a:solidFill>
                  <a:srgbClr val="000000"/>
                </a:solidFill>
                <a:ea typeface="SimSun" panose="02010600030101010101" pitchFamily="2" charset="-122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pt-PT" altLang="en-US">
              <a:solidFill>
                <a:srgbClr val="000000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PT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790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3186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3186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3186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3186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F5C90F9-A7D4-4B04-AEDE-07A34D7669C7}" type="slidenum">
              <a:rPr lang="pt-PT" altLang="en-US">
                <a:solidFill>
                  <a:srgbClr val="000000"/>
                </a:solidFill>
                <a:ea typeface="SimSun" panose="02010600030101010101" pitchFamily="2" charset="-122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pt-PT" altLang="en-US">
              <a:solidFill>
                <a:srgbClr val="000000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PT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980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3186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3186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3186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3186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1F4DE30-DC03-4469-A274-8D75504D0561}" type="slidenum">
              <a:rPr lang="pt-PT" altLang="en-US">
                <a:solidFill>
                  <a:srgbClr val="000000"/>
                </a:solidFill>
                <a:ea typeface="SimSun" panose="02010600030101010101" pitchFamily="2" charset="-122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pt-PT" altLang="en-US">
              <a:solidFill>
                <a:srgbClr val="000000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PT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38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3186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3186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3186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3186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8086682-38DB-43AE-B930-E38D462F27C8}" type="slidenum">
              <a:rPr lang="pt-PT" altLang="en-US">
                <a:solidFill>
                  <a:srgbClr val="000000"/>
                </a:solidFill>
                <a:ea typeface="SimSun" panose="02010600030101010101" pitchFamily="2" charset="-122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pt-PT" altLang="en-US">
              <a:solidFill>
                <a:srgbClr val="000000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PT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07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3186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3186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3186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3186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8E07EC5-A890-44CA-B737-E20BA6805774}" type="slidenum">
              <a:rPr lang="pt-PT" altLang="en-US">
                <a:solidFill>
                  <a:srgbClr val="000000"/>
                </a:solidFill>
                <a:ea typeface="SimSun" panose="02010600030101010101" pitchFamily="2" charset="-122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pt-PT" altLang="en-US">
              <a:solidFill>
                <a:srgbClr val="000000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PT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809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ay1_Data\WORK%20ARCHIVE\%20K\KING'S\11143%20KCL%20POWERPOINT%20UPDATE\BUILD\IMAGES\_DSC8361-rs.jpg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file:///\\localhost\Users\mac1\Desktop\KCL-LOGO-UK-1.png" TargetMode="Externa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96DAF-02E5-4439-B92A-0F067796AAD4}" type="datetimeFigureOut">
              <a:rPr lang="pt-PT"/>
              <a:pPr>
                <a:defRPr/>
              </a:pPr>
              <a:t>31/08/2020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0EEBB-E8D7-4517-A99D-0F6C13F4B737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6335585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80271-5E51-407B-88D3-B8C76A5CA504}" type="datetimeFigureOut">
              <a:rPr lang="pt-PT"/>
              <a:pPr>
                <a:defRPr/>
              </a:pPr>
              <a:t>31/08/2020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A1970-5839-4922-97CA-3028CF568911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7031254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4245F-CB49-4870-90FD-A77F38A7FF5B}" type="datetimeFigureOut">
              <a:rPr lang="pt-PT"/>
              <a:pPr>
                <a:defRPr/>
              </a:pPr>
              <a:t>31/08/2020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083B9-A5FE-42F0-A6A0-2CE86CA10609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8190851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K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389063" y="1640024"/>
            <a:ext cx="7297737" cy="357188"/>
          </a:xfrm>
        </p:spPr>
        <p:txBody>
          <a:bodyPr/>
          <a:lstStyle>
            <a:lvl1pPr>
              <a:buNone/>
              <a:defRPr sz="1400" b="1" baseline="0">
                <a:solidFill>
                  <a:srgbClr val="1195D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389063" y="1995333"/>
            <a:ext cx="7308370" cy="413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buFontTx/>
              <a:buNone/>
              <a:defRPr sz="1400" b="0" baseline="0"/>
            </a:lvl1pPr>
            <a:lvl2pPr>
              <a:defRPr sz="1400" b="0"/>
            </a:lvl2pPr>
            <a:lvl3pPr>
              <a:defRPr sz="1400" b="0"/>
            </a:lvl3pPr>
            <a:lvl4pPr>
              <a:defRPr sz="1400" b="0"/>
            </a:lvl4pPr>
            <a:lvl5pPr>
              <a:defRPr sz="1400" b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61A8B-D9A4-4282-89DB-0BB567731C8B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29343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063" y="244800"/>
            <a:ext cx="752076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9063" y="1584213"/>
            <a:ext cx="3470016" cy="319305"/>
          </a:xfrm>
        </p:spPr>
        <p:txBody>
          <a:bodyPr anchor="b"/>
          <a:lstStyle>
            <a:lvl1pPr marL="0" indent="0">
              <a:buNone/>
              <a:defRPr sz="1400" b="1">
                <a:solidFill>
                  <a:srgbClr val="1195D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9063" y="1968970"/>
            <a:ext cx="3470016" cy="41447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4260" y="1968970"/>
            <a:ext cx="3572540" cy="41553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994" y="1594839"/>
            <a:ext cx="3593805" cy="297712"/>
          </a:xfrm>
        </p:spPr>
        <p:txBody>
          <a:bodyPr anchor="b"/>
          <a:lstStyle>
            <a:lvl1pPr marL="0" indent="0">
              <a:buNone/>
              <a:defRPr sz="1400" b="1">
                <a:solidFill>
                  <a:srgbClr val="1195D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B5FD6-5C18-4259-91D2-03232BFE55E5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82682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_DSC1517.jpg" descr="\\localhost\Volumes\Day1_Data\WORK ARCHIVE\ K\KING'S\11143 KCL POWERPOINT UPDATE\BUILD\IMAGES\_DSC8361-rs.jpg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5" r="4990" b="23836"/>
          <a:stretch>
            <a:fillRect/>
          </a:stretch>
        </p:blipFill>
        <p:spPr bwMode="auto">
          <a:xfrm>
            <a:off x="0" y="0"/>
            <a:ext cx="9144000" cy="555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/>
          <p:nvPr userDrawn="1"/>
        </p:nvSpPr>
        <p:spPr>
          <a:xfrm>
            <a:off x="0" y="0"/>
            <a:ext cx="9144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7" name="Group 19"/>
          <p:cNvGrpSpPr>
            <a:grpSpLocks noChangeAspect="1"/>
          </p:cNvGrpSpPr>
          <p:nvPr userDrawn="1"/>
        </p:nvGrpSpPr>
        <p:grpSpPr bwMode="auto">
          <a:xfrm>
            <a:off x="7434263" y="5554663"/>
            <a:ext cx="1709737" cy="1303337"/>
            <a:chOff x="7949775" y="0"/>
            <a:chExt cx="1194225" cy="910001"/>
          </a:xfrm>
        </p:grpSpPr>
        <p:sp>
          <p:nvSpPr>
            <p:cNvPr id="8" name="Rectangle 20"/>
            <p:cNvSpPr/>
            <p:nvPr userDrawn="1"/>
          </p:nvSpPr>
          <p:spPr>
            <a:xfrm>
              <a:off x="7949775" y="0"/>
              <a:ext cx="1194225" cy="9100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9" name="KCL-LOGO-UK-1.png" descr="/Users/mac1/Desktop/KCL-LOGO-UK-1.png"/>
            <p:cNvPicPr>
              <a:picLocks noChangeAspect="1"/>
            </p:cNvPicPr>
            <p:nvPr userDrawn="1"/>
          </p:nvPicPr>
          <p:blipFill>
            <a:blip r:embed="rId4" r:link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9775" y="0"/>
              <a:ext cx="1194225" cy="91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180001"/>
            <a:ext cx="8424000" cy="1080000"/>
          </a:xfrm>
        </p:spPr>
        <p:txBody>
          <a:bodyPr anchor="b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" y="1440000"/>
            <a:ext cx="8424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60363" y="5733722"/>
            <a:ext cx="6746892" cy="944280"/>
          </a:xfrm>
        </p:spPr>
        <p:txBody>
          <a:bodyPr rtlCol="0">
            <a:normAutofit/>
          </a:bodyPr>
          <a:lstStyle/>
          <a:p>
            <a:pPr lvl="0"/>
            <a:r>
              <a:rPr lang="en-GB" noProof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694134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 rtlCol="0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rtlCol="0"/>
          <a:lstStyle>
            <a:lvl1pPr algn="r" eaLnBrk="1" hangingPunct="1">
              <a:defRPr sz="1100">
                <a:latin typeface="Arial" charset="0"/>
                <a:ea typeface="ＭＳ Ｐゴシック" pitchFamily="34" charset="-128"/>
                <a:cs typeface="Arial" charset="0"/>
              </a:defRPr>
            </a:lvl1pPr>
            <a:extLst/>
          </a:lstStyle>
          <a:p>
            <a:pPr>
              <a:defRPr/>
            </a:pPr>
            <a:fld id="{DC3160BF-5764-4E1E-8D37-211F073E0627}" type="datetimeFigureOut">
              <a:rPr lang="en-US"/>
              <a:pPr>
                <a:defRPr/>
              </a:pPr>
              <a:t>8/31/2020</a:t>
            </a:fld>
            <a:endParaRPr lang="en-US" sz="240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rtlCol="0"/>
          <a:lstStyle>
            <a:lvl1pPr eaLnBrk="1" hangingPunct="1">
              <a:defRPr>
                <a:latin typeface="Arial" charset="0"/>
                <a:ea typeface="ＭＳ Ｐゴシック" pitchFamily="34" charset="-128"/>
                <a:cs typeface="Arial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5F0C88C7-5D66-4706-8C1C-5822563B43D1}" type="slidenum">
              <a:rPr lang="en-US" altLang="en-US"/>
              <a:pPr>
                <a:defRPr/>
              </a:pPr>
              <a:t>‹nº›</a:t>
            </a:fld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201215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ings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95250"/>
            <a:ext cx="11715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xão reta 4"/>
          <p:cNvCxnSpPr/>
          <p:nvPr userDrawn="1"/>
        </p:nvCxnSpPr>
        <p:spPr>
          <a:xfrm>
            <a:off x="0" y="1173163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424" y="0"/>
            <a:ext cx="7886700" cy="1172817"/>
          </a:xfrm>
          <a:ln>
            <a:noFill/>
          </a:ln>
        </p:spPr>
        <p:txBody>
          <a:bodyPr/>
          <a:lstStyle>
            <a:lvl1pPr>
              <a:defRPr b="1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0" y="1461052"/>
            <a:ext cx="9074426" cy="4715911"/>
          </a:xfrm>
        </p:spPr>
        <p:txBody>
          <a:bodyPr/>
          <a:lstStyle>
            <a:lvl1pPr marL="171450" indent="-171450">
              <a:buClr>
                <a:srgbClr val="FF0000"/>
              </a:buClr>
              <a:buFont typeface="Wingdings" panose="05000000000000000000" pitchFamily="2" charset="2"/>
              <a:buChar char="§"/>
              <a:defRPr/>
            </a:lvl1pPr>
            <a:lvl2pPr marL="514350" indent="-171450">
              <a:buClr>
                <a:srgbClr val="FF0000"/>
              </a:buClr>
              <a:buFont typeface="Wingdings" panose="05000000000000000000" pitchFamily="2" charset="2"/>
              <a:buChar char="§"/>
              <a:defRPr/>
            </a:lvl2pPr>
            <a:lvl3pPr marL="857250" indent="-171450">
              <a:buClr>
                <a:srgbClr val="FF0000"/>
              </a:buClr>
              <a:buFont typeface="Wingdings" panose="05000000000000000000" pitchFamily="2" charset="2"/>
              <a:buChar char="§"/>
              <a:defRPr/>
            </a:lvl3pPr>
            <a:lvl4pPr marL="1200150" indent="-171450">
              <a:buClr>
                <a:srgbClr val="FF0000"/>
              </a:buClr>
              <a:buFont typeface="Wingdings" panose="05000000000000000000" pitchFamily="2" charset="2"/>
              <a:buChar char="§"/>
              <a:defRPr/>
            </a:lvl4pPr>
            <a:lvl5pPr marL="1543050" indent="-171450">
              <a:buClr>
                <a:srgbClr val="FF0000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3A3F6-1258-4311-9547-47731930D951}" type="datetimeFigureOut">
              <a:rPr lang="pt-PT"/>
              <a:pPr>
                <a:defRPr/>
              </a:pPr>
              <a:t>31/08/2020</a:t>
            </a:fld>
            <a:endParaRPr lang="pt-PT"/>
          </a:p>
        </p:txBody>
      </p:sp>
      <p:sp>
        <p:nvSpPr>
          <p:cNvPr id="7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BD418-E329-42FB-B553-22B31DF0AB76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9674149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CB738-D215-4270-A10E-CCA36DC6C4D5}" type="datetimeFigureOut">
              <a:rPr lang="pt-PT"/>
              <a:pPr>
                <a:defRPr/>
              </a:pPr>
              <a:t>31/08/2020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B1562-C15F-4E9E-BC4A-42DBAAD56793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8693416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2A51F-1A30-4B4B-A2CA-D50293456DCB}" type="datetimeFigureOut">
              <a:rPr lang="pt-PT"/>
              <a:pPr>
                <a:defRPr/>
              </a:pPr>
              <a:t>31/08/2020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8EF28-0D62-4F45-BAC2-849C1409CB07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8425377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97898-8F52-42A3-AACC-BA25F711CBBF}" type="datetimeFigureOut">
              <a:rPr lang="pt-PT"/>
              <a:pPr>
                <a:defRPr/>
              </a:pPr>
              <a:t>31/08/2020</a:t>
            </a:fld>
            <a:endParaRPr lang="pt-PT"/>
          </a:p>
        </p:txBody>
      </p:sp>
      <p:sp>
        <p:nvSpPr>
          <p:cNvPr id="8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79CCB-B4A8-41DC-B495-12E4CEF3DEFF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9073347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82DCB-CFDD-449F-A631-AEE5DEDA1A8B}" type="datetimeFigureOut">
              <a:rPr lang="pt-PT"/>
              <a:pPr>
                <a:defRPr/>
              </a:pPr>
              <a:t>31/08/2020</a:t>
            </a:fld>
            <a:endParaRPr lang="pt-PT"/>
          </a:p>
        </p:txBody>
      </p:sp>
      <p:sp>
        <p:nvSpPr>
          <p:cNvPr id="4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9EC63-9EAC-4C2A-827B-060F36C0D76F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2859702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D8E66-E633-4C3C-8BDB-F999DB6A0EA1}" type="datetimeFigureOut">
              <a:rPr lang="pt-PT"/>
              <a:pPr>
                <a:defRPr/>
              </a:pPr>
              <a:t>31/08/2020</a:t>
            </a:fld>
            <a:endParaRPr lang="pt-PT"/>
          </a:p>
        </p:txBody>
      </p:sp>
      <p:sp>
        <p:nvSpPr>
          <p:cNvPr id="3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AECB5-37BF-462D-B772-E4D7D33E2CB8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6896455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F1CDC-F208-4941-AB02-5F252AC52AD3}" type="datetimeFigureOut">
              <a:rPr lang="pt-PT"/>
              <a:pPr>
                <a:defRPr/>
              </a:pPr>
              <a:t>31/08/2020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5AD8C-DF03-42F1-9722-F1A8C7DF9B64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6226104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pt-PT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2A5A7-1F0D-46DF-B5CA-94D1D8448F64}" type="datetimeFigureOut">
              <a:rPr lang="pt-PT"/>
              <a:pPr>
                <a:defRPr/>
              </a:pPr>
              <a:t>31/08/2020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94C12-4ED5-45DC-B291-61C310BF530F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6701365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Posição do Título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/>
              <a:t>Clique para editar o estilo</a:t>
            </a:r>
          </a:p>
        </p:txBody>
      </p:sp>
      <p:sp>
        <p:nvSpPr>
          <p:cNvPr id="1027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/>
              <a:t>Clique para editar os estilos</a:t>
            </a:r>
          </a:p>
          <a:p>
            <a:pPr lvl="1"/>
            <a:r>
              <a:rPr lang="pt-PT" altLang="pt-PT"/>
              <a:t>Segundo nível</a:t>
            </a:r>
          </a:p>
          <a:p>
            <a:pPr lvl="2"/>
            <a:r>
              <a:rPr lang="pt-PT" altLang="pt-PT"/>
              <a:t>Terceiro nível</a:t>
            </a:r>
          </a:p>
          <a:p>
            <a:pPr lvl="3"/>
            <a:r>
              <a:rPr lang="pt-PT" altLang="pt-PT"/>
              <a:t>Quarto nível</a:t>
            </a:r>
          </a:p>
          <a:p>
            <a:pPr lvl="4"/>
            <a:r>
              <a:rPr lang="pt-PT" alt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ＭＳ Ｐゴシック" pitchFamily="32" charset="-128"/>
              </a:defRPr>
            </a:lvl1pPr>
          </a:lstStyle>
          <a:p>
            <a:pPr>
              <a:defRPr/>
            </a:pPr>
            <a:fld id="{2AECF288-BC8E-4E6E-9B7B-E28268F60F1E}" type="datetimeFigureOut">
              <a:rPr lang="pt-PT"/>
              <a:pPr>
                <a:defRPr/>
              </a:pPr>
              <a:t>31/08/2020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ＭＳ Ｐゴシック" pitchFamily="32" charset="-128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ＭＳ Ｐゴシック" pitchFamily="32" charset="-128"/>
              </a:defRPr>
            </a:lvl1pPr>
          </a:lstStyle>
          <a:p>
            <a:pPr>
              <a:defRPr/>
            </a:pPr>
            <a:fld id="{CD01B7FE-27D4-4059-87FF-EB367FACCE32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1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4015" r:id="rId12"/>
    <p:sldLayoutId id="2147484016" r:id="rId13"/>
    <p:sldLayoutId id="2147484017" r:id="rId14"/>
    <p:sldLayoutId id="2147484018" r:id="rId15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www.theprojectsco.co.uk/wp-content/uploads/2010/11/redundancy-300x259.jp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 txBox="1">
            <a:spLocks/>
          </p:cNvSpPr>
          <p:nvPr/>
        </p:nvSpPr>
        <p:spPr bwMode="auto">
          <a:xfrm>
            <a:off x="477838" y="0"/>
            <a:ext cx="8424862" cy="149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pt-PT" sz="3600" b="1" dirty="0" err="1">
                <a:solidFill>
                  <a:schemeClr val="bg1"/>
                </a:solidFill>
              </a:rPr>
              <a:t>Retention</a:t>
            </a:r>
            <a:r>
              <a:rPr lang="pt-PT" sz="3600" b="1" dirty="0">
                <a:solidFill>
                  <a:schemeClr val="bg1"/>
                </a:solidFill>
              </a:rPr>
              <a:t> &amp; Turnover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195" name="Subtitle 2"/>
          <p:cNvSpPr txBox="1">
            <a:spLocks/>
          </p:cNvSpPr>
          <p:nvPr/>
        </p:nvSpPr>
        <p:spPr bwMode="auto">
          <a:xfrm>
            <a:off x="360363" y="5597525"/>
            <a:ext cx="84232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0A2D50"/>
              </a:buClr>
              <a:buFont typeface="Arial" panose="020B0604020202020204" pitchFamily="34" charset="0"/>
              <a:buNone/>
            </a:pPr>
            <a:r>
              <a:rPr lang="en-GB" altLang="pt-PT" sz="2800" dirty="0">
                <a:latin typeface="Georgia" panose="02040502050405020303" pitchFamily="18" charset="0"/>
                <a:cs typeface="Georgia" panose="02040502050405020303" pitchFamily="18" charset="0"/>
              </a:rPr>
              <a:t>Session 9/10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D87216-5A70-4FE0-9D7C-CD6453AC05CE}" type="slidenum">
              <a:rPr lang="en-GB" altLang="en-US" sz="1600">
                <a:solidFill>
                  <a:srgbClr val="BFBFBF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GB" altLang="en-US" sz="1600">
              <a:solidFill>
                <a:srgbClr val="BFBFBF"/>
              </a:solidFill>
              <a:cs typeface="Arial" panose="020B0604020202020204" pitchFamily="34" charset="0"/>
            </a:endParaRPr>
          </a:p>
        </p:txBody>
      </p:sp>
      <p:sp>
        <p:nvSpPr>
          <p:cNvPr id="15363" name="Text Box 1"/>
          <p:cNvSpPr txBox="1">
            <a:spLocks noChangeArrowheads="1"/>
          </p:cNvSpPr>
          <p:nvPr/>
        </p:nvSpPr>
        <p:spPr bwMode="auto">
          <a:xfrm>
            <a:off x="236538" y="211931"/>
            <a:ext cx="7913687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PT" altLang="en-US" sz="3600" b="1" u="sng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Thesis</a:t>
            </a:r>
            <a:r>
              <a:rPr lang="pt-PT" altLang="en-US" sz="3600" b="1" u="sng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1</a:t>
            </a:r>
            <a:r>
              <a:rPr lang="pt-PT" altLang="en-US" sz="3600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 Turnover </a:t>
            </a:r>
            <a:r>
              <a:rPr lang="pt-PT" altLang="en-US" sz="3600" b="1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is</a:t>
            </a:r>
            <a:r>
              <a:rPr lang="pt-PT" altLang="en-US" sz="3600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pt-PT" altLang="en-US" sz="3600" b="1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functional</a:t>
            </a:r>
            <a:r>
              <a:rPr lang="pt-PT" altLang="en-US" sz="3600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pt-PT" altLang="en-US" sz="3600" b="1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and</a:t>
            </a:r>
            <a:r>
              <a:rPr lang="pt-PT" altLang="en-US" sz="3600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pt-PT" altLang="en-US" sz="3600" b="1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has</a:t>
            </a:r>
            <a:r>
              <a:rPr lang="pt-PT" altLang="en-US" sz="3600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a </a:t>
            </a:r>
            <a:r>
              <a:rPr lang="pt-PT" altLang="en-US" sz="3600" b="1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minor</a:t>
            </a:r>
            <a:r>
              <a:rPr lang="pt-PT" altLang="en-US" sz="3600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pt-PT" altLang="en-US" sz="3600" b="1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impact</a:t>
            </a:r>
            <a:r>
              <a:rPr lang="pt-PT" altLang="en-US" sz="3600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pt-PT" altLang="en-US" sz="3600" b="1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on</a:t>
            </a:r>
            <a:r>
              <a:rPr lang="pt-PT" altLang="en-US" sz="3600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performance</a:t>
            </a:r>
          </a:p>
        </p:txBody>
      </p:sp>
      <p:sp>
        <p:nvSpPr>
          <p:cNvPr id="15364" name="Content Placeholder 3"/>
          <p:cNvSpPr txBox="1">
            <a:spLocks/>
          </p:cNvSpPr>
          <p:nvPr/>
        </p:nvSpPr>
        <p:spPr bwMode="auto">
          <a:xfrm>
            <a:off x="1230313" y="1489075"/>
            <a:ext cx="7815262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600"/>
              </a:spcBef>
            </a:pPr>
            <a:endParaRPr lang="pt-PT" altLang="en-US" sz="2400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pt-PT" altLang="en-US" sz="2400" b="1">
                <a:cs typeface="Arial" panose="020B0604020202020204" pitchFamily="34" charset="0"/>
              </a:rPr>
              <a:t>1. </a:t>
            </a:r>
            <a:r>
              <a:rPr lang="pt-PT" altLang="en-US" sz="2400">
                <a:cs typeface="Arial" panose="020B0604020202020204" pitchFamily="34" charset="0"/>
              </a:rPr>
              <a:t>There are many high turnover organizations wich are highly profitable</a:t>
            </a:r>
          </a:p>
          <a:p>
            <a:pPr>
              <a:spcBef>
                <a:spcPts val="600"/>
              </a:spcBef>
            </a:pPr>
            <a:endParaRPr lang="pt-PT" altLang="en-US" sz="2400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pt-PT" altLang="en-US" sz="2400">
              <a:cs typeface="Arial" panose="020B0604020202020204" pitchFamily="34" charset="0"/>
            </a:endParaRPr>
          </a:p>
          <a:p>
            <a:pPr lvl="2">
              <a:spcBef>
                <a:spcPts val="600"/>
              </a:spcBef>
            </a:pPr>
            <a:r>
              <a:rPr lang="pt-PT" altLang="en-US">
                <a:cs typeface="Arial" panose="020B0604020202020204" pitchFamily="34" charset="0"/>
              </a:rPr>
              <a:t>Business of numbers</a:t>
            </a:r>
          </a:p>
          <a:p>
            <a:pPr>
              <a:spcBef>
                <a:spcPts val="600"/>
              </a:spcBef>
            </a:pPr>
            <a:endParaRPr lang="en-GB" altLang="en-US" sz="2400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pt-PT" altLang="en-US" sz="2400">
              <a:cs typeface="Arial" panose="020B0604020202020204" pitchFamily="34" charset="0"/>
            </a:endParaRPr>
          </a:p>
          <a:p>
            <a:pPr eaLnBrk="1" hangingPunct="1"/>
            <a:endParaRPr lang="en-GB" altLang="en-US" sz="2400">
              <a:cs typeface="Arial" panose="020B0604020202020204" pitchFamily="34" charset="0"/>
            </a:endParaRPr>
          </a:p>
        </p:txBody>
      </p:sp>
      <p:pic>
        <p:nvPicPr>
          <p:cNvPr id="15365" name="Picture 2" descr="http://t0.gstatic.com/images?q=tbn:ANd9GcS2POmhAyYLogl2jWdRMXYEzKOlLkGysl1LTbKtUrRZ5hgF1b9-a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25" y="3330575"/>
            <a:ext cx="944563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AutoShape 4" descr="data:image/jpeg;base64,/9j/4AAQSkZJRgABAQAAAQABAAD/2wCEAAkGBhQSEBQUERQVFBUVFBcVFBYYFxUVGRUUFxUXFhQYFxkXHCYeFxwkHBUXHy8gJScpLCwsFR8xNTAqNSYrLCkBCQoKDgwOGg8PGjUlHyQtLCwsLyosLCwsKS0tLCwsKiwqLCwsLC0sLCwsLCksLCksLCwsLCwsKSwpLCwsLCksKf/AABEIAOAA4AMBIgACEQEDEQH/xAAcAAACAgMBAQAAAAAAAAAAAAAABwUGAQIECAP/xABIEAABAwIBCAcEBwYEBQUAAAABAAIDBBEFBgcSITFBUWETIjJxgZGhUrGywRQjQmJyc9EzNENTksIVNYKiJCV04fAWVIOTs//EABsBAAIDAQEBAAAAAAAAAAAAAAAFAQMEAgYH/8QAOBEAAQMCBQAHCAEBCQAAAAAAAQACAwQRBRIhMUEGEyIyUWFxFCNCgZGhscHwNRUzNENSctHh8f/aAAwDAQACEQMRAD8AeKEIQhCEIQhCEIQhCEIQhCFi61lmDQS4gAbSSAB3lCFusXVaxLOJRQ7ZdM8Ixp+o1eqgznSfKSKSkkk5m/qGA281c2B51sqzK0cpgoVDjxbGZexTQxDi/V73fJdUVBjDu1UUzOQZpf2qDFbchHWX2CuSFVmYVie+th/+gfqumOmxFu2amk/FFI31a5clnmpDvJWFCho6qsb+0hifzjlI9JGj3rtp8Q0tTmSMPBzfm249VzZdArsQsXWVClCEIQhCEIQhCEIQhCEIQhCEIQhCEIQhCELBKEIXNX4lHAwvme1jRvJt5cTyCrOVucKKkvHHaWb2fss/GR7hr7lQqHCq3F5dORx0AbF7tTGcQxo2nu8StMdOSMzzYKh81jlbqVYsdzs3OhRR6RvYPeDrP3WDWfHyXDT5HYhXuD6yR0bOD9v+mMah42V5ydyMp6MAxt0pLa5Ha3Hjb2RyCmKmrbGLuNvn4IkqY4RdmnmUNic89o/IKuYTm2o4bEsMrhvkNx4NHVHkrKyNrG2ADWjcLADwGpQtbjrvsDR79vluUTNUOf2nE968vWdIo2Eht3H7JjFRG3grTJi0Tdrx4a/cuZ+UUe4OPgq2hIpOkNQ7ugBaxRsG5ViblAD2WOPiFv8A40Rtif5XVaW8c7m9kkdxUR49P8Z+gCDSN4VkZj0Z23b3grrhrGP7LgfFV2LFb6pWh442F11OwlkjdOB1uX/msJzT4nNKLx2dbjYrM+Brd9Pwp8LKq8WKSxO0Xa7bQfkVOUOItkHVOveN6Y0mJw1BybO8CqZIXM14XYhYCymapQhCEIQhCEIQhCEIQhCEIQhCwShCCUtMuc42iXQUjtYNpJRu4tYf7vJZzj5c6OlS07iHbJXjdxY08eJ8FE5vch/pLhPOPqWnqtP8Rw/tHqt8MLWN62XbgLJJIXHIxGROb51SRPU3EJ1tbezpTxO8N57Sm1T07Y2hjGhrWiwAFgByX0YwAADUANQ4BR+L4l0bbN7R2chxS+trQ1pkkOg4WmGG2jd0YjiugdBg0nnYOCiKp+gesdKU7TtDBy5r7Nb0Eem7XI/ZfXYcVFF19ZXhsSrnnvd47D/SP+U1giHG35Q519qwhC82TdbkIQhQpQhC3jhc7sgnuF121jnGzRdQSButFOYH1Guc8hoNrXNvFcUOCyndo95XZHk4T23+Qv6lPcNpKqKQSiM34vosk8kbhluuTGKtsjxobhYniuKKYtILTYhWOLAIhtBd3n9F0tpI2/ZaPL5re7BqmeUzPcGk+CpFQxrcoF1mgqdONriLXC6lFYjlFT09umlYy4uASLkcQBtCr9XnYomdkvk/Cw283WXq2dhoDjcqhlLNLrGwn5K63QqVhudejleGu04r6gXjq+JBNlc2PuLjYVYHA7LmanlhNpGkeq2QhClUIQhCEIQhCELCqWcDK36JDoRn66QEM+43YX/Ic1ZcQrmwxPkkNmsaXOPIJAY5i76uofK4a3mzWjXZuxrR/wCbVspIOsdc7BZ55MgsNyuzJDJx1dUhpJ0B15Xb7X2X9o/qntTUzWMaxgDWtADQNgA1BQmRWTopKVrCPrHdeU/eO7wGpWBcVM3WO02CmCPI3zXzqJgxpcdgF1XsOjM0xe/YNf6BdeUdRZrWDebnuCjqHEejY9ttbth8F4vEaxhq2xvPZbqfM8JrDEerLhuVpidVpyE7hqHcFyL6RQOd2QT3BSFPk+89oho8yvO+z1NZIXtaTdbc7ImgEqLWzGEmwBPdrVjp8Bjb2ruPPZ5BdUtRFC27nMjHMhoTaDo7I7WV1vRUOqxswXVfgwSR27RHP9F3w5Nj7bie7UueXOBQtdomoZflcjzAspqir2TMD4nte07C0gj0TqDBaSPjMfNUyyVAF3Agei+cOFxN2NHjr9648SyqpKbVLMxh9kG58gqLnHy+eHupqZ2jo6pXjbf2GndzKW0FO+R2ixrnuO4AuJ8kxayOLSNoCb0WCunZ1s7rD+fRPKHObQOdbprcy14HmRqWMtcrzS0rJoNCTTeGtJN22LXG4tt7KULskawWvTS69nVKsuUOEy0+CQMmGi76SXaJ16Ic15APv8VaHuIKtfhlJHLHkfmu6xFwfwomuzk10v8AG0BwY0N9dvqofpqmpdo6U0xO673Xv6L75K1cUVXE+osY2kl126X2TbV32TFmztUzLNp4Hu3DU2MbbKsa7lNak+yuyU8F9L34CqucumMctKx2otpI2nvFwfcuLI/Ix1f0mjII+jttaTfSvbfyUvnfN6yI8YAf9xUVkjlj9Bjn0WaT5NEMv2W2vcnjt2INs2qmAznDmmDv/wDeqgcQonQyvidbSY4tNtlwbJ05q610mHM0yToPext/ZaRYeF7eCUGG4dLW1IY03kkcXOcTq163OP6J+5PYM2lp2Qs1hg1ni463HxK7iGt1h6QTN6lkTu/upNCELQvGoQhCEIWCsrSWQNBJNgASTwA1koQlxnbygsGUrD2rSS91+o3zF/AKv5ssD6esD3C7IRpnm/7A87nwUBj+LGpqZZj9t3V5NGpo8rJtZscK6Gha4izpnGQ92xnoPVNpPcU+Xkpez3st+ArcAsrF1rJMGi7iAOZASlMBqo3EsIMrw7SsLW2X3nYtqfBI27RpHn+i7Y6lruy4O7iD7kqsv8uqqKqkgheI2M0dbQNI3aCbuN+O6yXuoqcPMpbclMaOCeqf1MZsmuxoGwWVOykznQUsjogx8kjDZwFmtB7zt8FrmtxuWpppDO8vLJLBx22LQbHilpl9/mVT+Z/aFpJAaC1bsPw1slW6Cf4fBX/HcuXS4SammJid0ojdsJaftWPcRr5pWh01VK1pc6WR7rN0nXuT3mwVkp/8gk/6we5qhMkpgyup3OIDWyAknUANetcONyLp9QQsp4pixurS63yGi0xvJ2ekc1tQzRLhdpBBBG/WFN5usddTyTgHqfR5JCPvMton19y1zi5UtrKhoi1xxAta72iT1iOWrUpHJbJZ7cPq6l7SC+BzYgduja7nW52HkoAs7RdzzZ6Ie0gBzrafNUSSUuJc7WSSSeZ1lNnAHQ4Th0dRKxzpJyLloGl1mlzW69jQB5pRp5SYPFieGQt0y0aLHBwsdF7WlpBG/aRZTHyqsbcGtiY7uE628FVsQzzSH9jA1vAvJcfJtveuDKDKCWswlss5aXfTNEaI0QAIjYW8Sq7lVggpKp8LXF4aGnSNrm7bnZs1ruf/AJK3/rXf/kjMTcFdCjpY2xSwN3cNeVE4FhDqqoZCwhpebAm9hYE7u5MzCcz0bHNdPM59iDotAaDY317TZLDB8VfTTNmjsXMvbSBI1i263FTOIZxK6XbNoDgwBg/X1UNLRur8RhrZX2hcGstqpfPCP+Njt/IHxFQGT2SzquGd0WuSINc1vtA3uO/VqUnlxSyvfSDRe9/0SPS1Oc6+u9991cM1OTs1OyV87DH0miGtO2zb3JG7WVIbmcsXtfsmHtyu7Q++qUsE74nhzSWPY64OwtIT0yEyuFdBdwtKywkA2a9jhyPyUFlrm3FTL01M9jHu7bXamuPtC2w+9TGQORxoI36bg+SQjS0eyANgHHada7Y1zSsOJ1lLWUwf/meH5+StqFqCtlevLIQhCEIVazh4n0OHykbX2iH+vUfS6siWueOu1U8Q3l0h8LNHvKvp25pAFVM7KwlLalpzI9rG7XuDR3uNh716MpoBFG1jeyxoaO5osPckZkJTaeI044P0v6QXfJPh+w9y1Yg7tBqopG6EpT5Q53ZS5zKVgYAS3Td1najbUNg9VSsSrqmoHSzOlkbe2kdLQB4eyFxVn7R/43fEUxK7KaGPBI4NIOlkiDdEay0E63O4akjuXblfTeojomx9TFcuIBPI81R8CxuSlmbJC4ixFxucL6wRsUpnGdfEpjxDD/savlkVky6sqWt/hsIdIfu32DiTay+2cgf8ym/0fA1RrlV14/7QAbvlN/tZXfMx+7T/AJo+AKg5ff5lU/mf2hX3Myf+Gn/N/sCoOXjr4lU2/mfILt3cCXUP9Um/ngpOn/yCT/qx8LVVaCidNI2OMXc86LQdVzwVshiIyfedzqsEdw0W+8FQ+RQJxCmt/Nb81ydSFvppOrjneOHO/Ch54HMcWvBa5psQdRBG26auQOXYqGikqraZbosdsEgtbRPB1vNSOXuQIq29LAAJxt3CQcDz4FU7JPN/V/S43SxmJkbw9znEXOibgNAOu66ALXWS+espa+kLpDlc3638lB5V5LSUUxa4HoyT0b9xbuB4EcFw0GPTwNLYZnxtO0NNhfivRlRTMkaWyNa5p2hwBHqokZEUV7/Rov6VJiN9Flhx9hiDJ2Xt/OUi8PwuerltE10j3G5dr373OOoeKaFVm3e7DoaVkjWubJ0sjiCRctINrbdoHgro5kVNE4hrY2MaXHRAAAAudiTmPZzqqZ56F5hjv1Q22kRxc7jyCMoaNVLaqqxN4EADWs1Vrw7M5A23TSvkO8NswfMqyUGQ1FB1mQMuNd3XeRbf1rqlZoa18tTUGR7nno263Eu+2eK+2dPLJzT9EgcRqvM4cCNTL+p8OK6BaG3sss0VbLVezOkJPPhZdmVOdSOEmOlAleNReewCOG93uS8xLLOsnPXnfbg06A8m2ULdSGEYDPVO0YIy+207AO8nUFSXFy9NBh1JRszOA9SuQ1T/AG3/ANTv1Ujh2VVVAQY53i24kuHk64U/HmjrSLnoRy0yf7VzSZr68OA6Npv9oPbojvvY+iMrkGsw+QFpc1NfIrKA1lIyVwAfcseBs0m7bct/ip9QWRuT/wBDpGQkguuXPI2aTtZty3eCnAtbb21Xz6oyda7q+7c29FlCEKVQsJPZ3J71zW+zC31c4pxJI5z3f8yk5MjH+1baEe9Waq7i+mayK+ItPsxyH0A+ac79h7vkk7mm/fz+S/3tTik2HuKiu/vVNL3F5lrP2r/xu+IqyUWbueWj+lMcwtLS8M62kQL33bdSrdZ+0f8Ajd8RV3ZnAbDhcdLCCZTGWvdsawEm9uJsUmbblfUqt9Q2OMU41JF/SypVDXyQvD4nljhrBBt58QpjLWR0lQ2dwt08Mcg4dkNd6j1CjMJwmSpmbFE3Sc4+AG8k7gE86/ImnnpY4JAbRNDWOGpzbCxIPPgumtLgVkxCuhpKiN5GuoNt7JL4HlVUUYeIHhof2rtDtY2EX2FcdNTS1Mwa0GSSR3eSTtJ4d6ZNRmppIGmSoqXiNus30W9wvb3KTyVx3CondFTOaxxNtJzXAvP43DX5qQw7Eql+KwgOlpoyXHc2/K6KnITSwyOja8NLS1znWvc3Ln2HeVz4ZgFBhJ6SWUGS1tJ5FxfboMGz1PNSeX+UTqSjL4+28iNh22J1l3gB7kiJ6hz3Fz3FzjrJJuT4rt5DTol2G0lRXRuLn2YSb25PKfWTuXENbM+OAP6jdIucAARe2oXv5pd5U5x6vp5Yo3Niax7mDQHWIBIuXG/pZdOZn96n/JHxqnZSfvlR+dJ8RUOcS0Fa6PDoGVz4iLhoFrraPKaqD9MVEulx0yfQ6k38g8t21sehJZs7B1hucPab8xuSNXRh9e+GRskbi17DcH5cxyXDXkFNMQwqKpjs0AOGyfGXz7YbU2/l/MLz+U4MQypZXYNUPHVe1lpGcDcbOIO4/ok+V1IQSLLH0fidEyRjxYg/pX/NFUCOSqedjYA49wJKo+IVrppXyO2vcXHxN1ZMinkQYgR/7X5lVNcE9kLfTRD2yaT0H2XXheHmeaOJu2Rwb3X2nwCfTTTYZStDiIo22F7ElziNptrJNkos2lv8Thv9+3foOsmPnWpHPw86ALtGRjja5IaLgn1VjNASkuNO62rjp3GzTb7rkrc8NK24jZLJzsGD1N/RV3EM8k7tUMUcfN13nyFgqAYiBcg242NvNaLgyOTSDBKNmts3qU+M3ONy1VIZJ3aTuleLgAahawsFalR8z/8Al5/Of8leVpbsvD1zGsqHtaLAEoQhC6WNYSTzoMtiT+bIz/tt8k7EoM7sFq1jvahHmHOH6LbQn3qzVQ7C5M1stsRaPajkHoD8k6JDqPcUhsh6no8Qpyd79H+oFvzCfRCmvFpL+SikPYXms0T5Z3tiY57tN2poJ+0eCuWB5o5pBpVLhC32R1n+O5vqmvR4XFA0iKNrBrJsLXO0knekplFnBq53PZp9GwOLdGPq3AJGt20pQWBu695BX1Veerp7NAtcndMikmw/DAI2OaHuIabdeRxJt1rbPQK23XmrDD9fFf8Ams+MJ0ZxMqPolLosP1st2s5D7TvD3ldsfoUtxDDHsmZGHFznbkpf5zcp/pNT0TDeKG7eTpPtO8Ng8VTUK0Zv8ljWVILh9VHZ0h3E/Zb4+5UauK9cGxYfS2OzR9f/AFS+Wr5DhOHmW+lvvttoar+Fkv02c8zAKent/MI/2pTLp41WfBHZ6bNbcn8ph5mP3qf8kfGqdlJ++VH50nxFXHMx+9T/AJI+NU7KT98qPzpPiKk9wKun/qcvoFHBC6sJH/ERfmM+IK45xchTTOM8DfqXHrtH8Nx9zT6LgAkXTGWtjimbC/TNsqVBVuYHBriA9pa4bi07ivghChaw0A3CuubiiMzK6MbXU1h33NlSy3cUxMzH7xUflN+Irhzj5Gup5nTxtJhkJcbfw3nWQeAO0FdkEtBSKKrbFiEkTzbNa3rZVLC8QdBNHKztMcHDnbd4p44XnAo5ow4ytjNusx50SDvGvakKgqGvLVpxDC460hzjYjkJiZy8raeoiZBTnS0ZA9zgLNFgRbmdfol2i6msmsk5q14bG0hl+vIR1WjfY7zyQSXFWQxQ4dBYu0GtymnmkhIw4E/akeR3Xt8ldVw4PhrKeFkUeprGgD5k951ruWtosLL5zUyiaZ0g5JKEIQpWdYS3zx0PUgl4Ocw+I0h8JTJVbzgYb02HzDewCRvezWfS6ugdlkBVUrczCEjoJyxzXt2tIcO8EEe5ejaCrEsTJG7HtDh3EXXm5OTNZi/S0XRk9aFxb/oOtnzHgmOIMu0OHCx0jrEtVyl7J7l5lq/2j/xv+Ir01JsPcvMtX+0f+N3xFIZeF77oz35PQLbD5A2WMnUBIwk8AHAlSWVmULqypdIeyOrGODAdXidvioYIVF9F6wwMdKJTuBYL60lK6R7WMGk57g1o4k6l6CySyebR0zYm63dqR3tPO0927wSHwPGHUs7JmAEsOwi4IOojkbb0/MncooqyESRHk5p2sdvB/VXRWXl+khms0Adj9+ap2en9hT/mu+FKRNvPT+wp/wAx3wpSLiTvJlgH+DHqfymHmY/ep/yR8ap2Un75UfnSfEVcczH71P8Akj4lTspP3yo/Of8AEVJ7gUU/9Tl/2hfDCP3iH81nxBekKimbIwseA5rhZwOwg7V54yZoXS1kDGC5MjT3Nabk+QXo0LuLlJ+kjvfMsdQP2kRl1kY6iluwEwPPUdt0T7B+XFVYL0tieGRzxOjlaHMcLEfMcCqM7M3T6d+mkDL9nq3tw0rLl8dtQtFBjzGxZajcc+KjMy9M7pKh9uroNbfncmyaksQcCHAEHUQdYI5qIw2CmoohFFZrRrt2iTvJO8rE2UY+w0nmdSzyV9NALPeEgrJH1dQZWjQ7KFxXNRSSkuZpwk+wbt/pOzwUOczMYOupcB+FqskmMyvNgbcmjWuOZzieuTfndJ58diAvGwnz2C1Q1FYwZet/a0wjNhQsNzpTke07Vf8AC23qp3F2zQQ3pGwtaxri5rg4CzRcaOj3FZych6rncTYeC7MSnj0eifI1jpmuYwEgEkixtfbtTyilM8IkIsSl89RI6X3jswHiqdHllV/4e6tc2DQ0eqwaelpaYbr12ttWKnOJIKFkrWM6cvc17DfRaGDSeeNtHRP+pTX/AKLb/h30HpHaNradhftaWzZyXC7NrHpSO6V/Xh6K1hZri1rHPHMhvqryHcLU2SkN8w+LT08FZsErjNTxSuABexriBsBIubLvXHhdAIYY4gbhjA2/GwtdditGyVPtmNtkLSWMOBB1gixHEHat1gqVyvPGUOEmmqZYT9lx0ebDrafIhSmb/HvotY0uNo5Pq38BfsnwPvKtWdvJ+7WVTB2bRy/h+w7wOrxCWCfxuE8Nj6JS8GKS69KyHqnuK8y1LrvcfvOPmSnXm/yoFTSmN5+uhbouvtcz7LvkeY5pJz9p34j715uoYWOylfQei7g4yEeA/a3oYg6VjTsc9rT3FwB96msr8kX0Mtj1o3X6N/L2TwIURhf7eL81nxheicVwiOphdFK3Sa4eIO4jgQqWszAppieIvo54zu0g3C82qUycyiko5hJEeT2bnt4H5FfbKrJaShm0H62HWx+5w4Hg7iFDxRFzg1oJJNgBrJPABc6gptnhqob7tITKzn4q2poaSZnZe8nXtB0dYPcUs03Zs3kk2H0kBe1joyXyXBNtK5sOYupLBc2VJT2c8GZw3ydn+nZ5qxzSdSvN0mK09FAYxqbmwHhfRRGaDAnxskqHjREgDWX2lo1l3dfZ3LilzUTT1U0ksjY2Plc4Wu9xaXEjgAmHNjMTBZuu2oBo1D5KOqMoHnsAN9Sl9RidLALF1z5JSK2qdM+Zmhd9gt8nMjqahBMYu8izpHkF1uHADkFIT43G3fpHl+qrctQ53aJPeV80jn6RO2hbb1VRp3SOzyuuVLz5ROPYAb36yo+ate/tOJ8dS+CEjnxCon77yr2wsbsEIQvtS0xkcGjf6DisrGOkcGt1JXZIaLlSmT1Ltee4fNcdc/pZupvIaOdt678UrBEwRR7ba+Q/Ur6YJhuiNNw1nZyC9V7N1mSij2Grz5+CX57XldzspKmgDGBo2AJI5fZQfSqxxYfq4+pHzses4d59AEwc5GVP0an6Jh+tmBH4I9jnfIJNL6Jh1MGNzW02CQ1ctzlVuyczkVFNZsh6aMarO7TR913yKZ+AZXU9YPqn9bfG7qvHhvHMXSCTKzSYBrfVOHGOL+93uHmrKyCMNz7FcU8rycqZwWVhZShMUIQhCFzYhQtmifHILte0tcOR+a8/Y7g7qWofC/a06j7TTra7xC9EqoZw8kvpcPSRj66MXb99u0t7945962Uk/Vusdis1RHnbcbhLrN5IRiEViRcSA8x0bjY+Q8lVZ+278R96tOb9v/MoRv64t/8AG5YkyZp4CTW1ALiSehgtI/bezn9lqjEY3SSgMF9E/wCjddDRskdMbbKGyaoHTVcLGC5MjSeTQ4FxPcAvRwCrWRVJRCEPomgXFnE63g7w8nXdWYLC1hZoVGKYiK6QOaLAbLnq6JkjdGRjXtO5wBHqouHC6OlOkyKNjuIaNLw3qae24sqjW0To3Wd4O4+KVYpWSUrA6Nl/PwWSnBddpdYeHipCpyiOyNtuZ/RRk9W5/acT7l8ULw9RiFRUd93yTNkLGbBCEIWC6tQhCEIQhC2Y2+02Hn5DeumtLjYKCbLMMRcQG6yVKGdtO3RZ1pDtO23L/svjSRvcNGFuiDtedp8d3cFL4fg7Y9Z6zuPDuXpcOoZDrGNT8R49PNYZpR8X0XJheEm+nLrO0A+8rpx7HI6SB0sh1DU0b3O3NC+2K4tHTxGSZwa0eZO4NG8ngkflVlTJWzabuqxuqNm5o4ni47yvb4bhrYxlaNOTyUoqank7rhxjFn1Mz5ZTdzj4NG5o5BcSFkDgvUgBosEnJJK7MFwl9TOyGPa87fZG9x5AL0DheHMghZFGLNY0NHhvPM7fFVjN3kj9Fh6SUWmkGsewzaG9+8/9lcQkdXP1jrDYJnTxZG3O6yhCFjWlCEIQhCwQsrCEJZ5xMiiC6rpgb6+mY3UbW1vFuW0f90s16XISxy6zckEz0bb31yRDdvLmD+3yTOkqrdl/1WGeD4mqjYJjstJJ0kLrHYQdbXDg4b03sl8voKsBriIpt7HHU4/cO/u2pIlAK2zUzJteVmimdHovS4WssQcLEXHBJnJ/OXU09myfXRjc7tgcnfrdMLB84dJUADpOiefsydXXyPZPmk01I9ujhcJjHO12xXfU5OtPYJby2hR02Byt2AO7j+qs7Hgi4IIOwhZXnqjBKWXW1j5Leyqkbyqa+ieNrHeS06J3snyKu1ljRS53RtnD/srhWnwVKEDjsafIr7R4bIdjD46verfZZsum9G4h3nlQa13AVcgydee0Q31KkqbAo27RpHn+ikFG4tlHT0w+ulaw+ze7j/pGtNafB6aI9ltz56rPJUvO5UiG2ULlJlfBRsvI7SeR1Y220j+g5lUXKHOw9920jdAbOkcAXEcm7G+N1QZ53PcXPcXOcbkkkknmSvSQUJOr9AlslUBo1SWUeUs1bJpynUL6DB2WD5niVEoQAnDWtYLDZLyS43KEys3GQ2ttVUN5wsPo9w9w8eC1yFzckls9Y2wGuOI7+Dnjh93z4JngJXV1d+wz5rdBB8TlmyyhCVrchCEIQhCEIQhCEIQhYIWUIQqVlfm5jqbyQ2jm2n2Xn7wGw/eCU+KYRLTydHMwsdz2EcQdhC9GWXHiWERVDNCZjXt4EbDxB2g9y2wVbo9DqFmlpw/UbrzmhMbH80rgS6jfpD+W82I7nbD4+aomI4VLA7RmjdGfvC1+47D4JtHOyTYpe+JzN1vh2OTwfsZXs5Bxt5bFYqPOnWs7RjkH3mWPm2yp6FLoY3bhQJHN2KY0GeN/26dp/C8j3grsbnkZvpn/ANbf0StQqTRwnhWe0yDlNCTPI37NM7xkHyCjqrPBOf2cMbebi5/6KgIUijiHCDUPPKsGIZfVsws6YtB3MAZ6jX6qAe4k3JJJ2k6ye8nasIWhsbW7BVF7nblCF1Yfhcs7tGGN0h4NF7d52DxV7wDNK9xDqx+iP5bDd3i7YPC6rknZHuV0yJz9gqLhmEy1EgjgYXu5bhxJ2Ad6bGSGbmOmtJPaSbaN7I+4HaeatOGYPFTs0IWNY3ltPMnaT3rsslM9W6TRugW+KnDNTugBZQhYlqQhCEIQhCEIQhCEIQhCEIQhCEIQhCEIWCF8qilY9pa9oc07Q4Ag+BX2QhCqWJ5tKKXWGGI8YzYf0m49FW6zM47+DUA8ntI9W/omihXtqJG7FVOhY7cJMT5qa1vZ6J/c+3xALkfm2rx/BB7nsPzTyQrxXSqr2ViRrM21ef4IHe9n6rrgzUVju10TO99/hBTnQg10pQKViV1Hmdd/GqAOTGk+rre5WTDc2VFFrcx0p4yG4/pFgrahUPqZXblWNhY3YL4U1IyNujG1rGjYGgAeQX2ssoVCuQhCEIQhCEIQhCEIQhCEIX//2Q=="/>
          <p:cNvSpPr>
            <a:spLocks noChangeAspect="1" noChangeArrowheads="1"/>
          </p:cNvSpPr>
          <p:nvPr/>
        </p:nvSpPr>
        <p:spPr bwMode="auto">
          <a:xfrm>
            <a:off x="84138" y="-1030288"/>
            <a:ext cx="2133600" cy="213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cs typeface="Arial" panose="020B0604020202020204" pitchFamily="34" charset="0"/>
            </a:endParaRPr>
          </a:p>
        </p:txBody>
      </p:sp>
      <p:sp>
        <p:nvSpPr>
          <p:cNvPr id="15367" name="AutoShape 6" descr="data:image/jpeg;base64,/9j/4AAQSkZJRgABAQAAAQABAAD/2wCEAAkGBhQSEBQUERQVFBUVFBcVFBYYFxUVGRUUFxUXFhQYFxkXHCYeFxwkHBUXHy8gJScpLCwsFR8xNTAqNSYrLCkBCQoKDgwOGg8PGjUlHyQtLCwsLyosLCwsKS0tLCwsKiwqLCwsLC0sLCwsLCksLCksLCwsLCwsKSwpLCwsLCksKf/AABEIAOAA4AMBIgACEQEDEQH/xAAcAAACAgMBAQAAAAAAAAAAAAAABwUGAQIECAP/xABIEAABAwIBCAcEBwYEBQUAAAABAAIDBBEFBgcSITFBUWETIjJxgZGhUrGywRQjQmJyc9EzNENTksIVNYKiJCV04fAWVIOTs//EABsBAAIDAQEBAAAAAAAAAAAAAAAFAQMEAgYH/8QAOBEAAQMCBQAHCAEBCQAAAAAAAQACAwQRBRIhMUEGEyIyUWFxFCNCgZGhscHwNRUzNENSctHh8f/aAAwDAQACEQMRAD8AeKEIQhCEIQhCEIQhCEIQhCFi61lmDQS4gAbSSAB3lCFusXVaxLOJRQ7ZdM8Ixp+o1eqgznSfKSKSkkk5m/qGA281c2B51sqzK0cpgoVDjxbGZexTQxDi/V73fJdUVBjDu1UUzOQZpf2qDFbchHWX2CuSFVmYVie+th/+gfqumOmxFu2amk/FFI31a5clnmpDvJWFCho6qsb+0hifzjlI9JGj3rtp8Q0tTmSMPBzfm249VzZdArsQsXWVClCEIQhCEIQhCEIQhCEIQhCEIQhCEIQhCELBKEIXNX4lHAwvme1jRvJt5cTyCrOVucKKkvHHaWb2fss/GR7hr7lQqHCq3F5dORx0AbF7tTGcQxo2nu8StMdOSMzzYKh81jlbqVYsdzs3OhRR6RvYPeDrP3WDWfHyXDT5HYhXuD6yR0bOD9v+mMah42V5ydyMp6MAxt0pLa5Ha3Hjb2RyCmKmrbGLuNvn4IkqY4RdmnmUNic89o/IKuYTm2o4bEsMrhvkNx4NHVHkrKyNrG2ADWjcLADwGpQtbjrvsDR79vluUTNUOf2nE968vWdIo2Eht3H7JjFRG3grTJi0Tdrx4a/cuZ+UUe4OPgq2hIpOkNQ7ugBaxRsG5ViblAD2WOPiFv8A40Rtif5XVaW8c7m9kkdxUR49P8Z+gCDSN4VkZj0Z23b3grrhrGP7LgfFV2LFb6pWh442F11OwlkjdOB1uX/msJzT4nNKLx2dbjYrM+Brd9Pwp8LKq8WKSxO0Xa7bQfkVOUOItkHVOveN6Y0mJw1BybO8CqZIXM14XYhYCymapQhCEIQhCEIQhCEIQhCEIQhCwShCCUtMuc42iXQUjtYNpJRu4tYf7vJZzj5c6OlS07iHbJXjdxY08eJ8FE5vch/pLhPOPqWnqtP8Rw/tHqt8MLWN62XbgLJJIXHIxGROb51SRPU3EJ1tbezpTxO8N57Sm1T07Y2hjGhrWiwAFgByX0YwAADUANQ4BR+L4l0bbN7R2chxS+trQ1pkkOg4WmGG2jd0YjiugdBg0nnYOCiKp+gesdKU7TtDBy5r7Nb0Eem7XI/ZfXYcVFF19ZXhsSrnnvd47D/SP+U1giHG35Q519qwhC82TdbkIQhQpQhC3jhc7sgnuF121jnGzRdQSButFOYH1Guc8hoNrXNvFcUOCyndo95XZHk4T23+Qv6lPcNpKqKQSiM34vosk8kbhluuTGKtsjxobhYniuKKYtILTYhWOLAIhtBd3n9F0tpI2/ZaPL5re7BqmeUzPcGk+CpFQxrcoF1mgqdONriLXC6lFYjlFT09umlYy4uASLkcQBtCr9XnYomdkvk/Cw283WXq2dhoDjcqhlLNLrGwn5K63QqVhudejleGu04r6gXjq+JBNlc2PuLjYVYHA7LmanlhNpGkeq2QhClUIQhCEIQhCELCqWcDK36JDoRn66QEM+43YX/Ic1ZcQrmwxPkkNmsaXOPIJAY5i76uofK4a3mzWjXZuxrR/wCbVspIOsdc7BZ55MgsNyuzJDJx1dUhpJ0B15Xb7X2X9o/qntTUzWMaxgDWtADQNgA1BQmRWTopKVrCPrHdeU/eO7wGpWBcVM3WO02CmCPI3zXzqJgxpcdgF1XsOjM0xe/YNf6BdeUdRZrWDebnuCjqHEejY9ttbth8F4vEaxhq2xvPZbqfM8JrDEerLhuVpidVpyE7hqHcFyL6RQOd2QT3BSFPk+89oho8yvO+z1NZIXtaTdbc7ImgEqLWzGEmwBPdrVjp8Bjb2ruPPZ5BdUtRFC27nMjHMhoTaDo7I7WV1vRUOqxswXVfgwSR27RHP9F3w5Nj7bie7UueXOBQtdomoZflcjzAspqir2TMD4nte07C0gj0TqDBaSPjMfNUyyVAF3Agei+cOFxN2NHjr9648SyqpKbVLMxh9kG58gqLnHy+eHupqZ2jo6pXjbf2GndzKW0FO+R2ixrnuO4AuJ8kxayOLSNoCb0WCunZ1s7rD+fRPKHObQOdbprcy14HmRqWMtcrzS0rJoNCTTeGtJN22LXG4tt7KULskawWvTS69nVKsuUOEy0+CQMmGi76SXaJ16Ic15APv8VaHuIKtfhlJHLHkfmu6xFwfwomuzk10v8AG0BwY0N9dvqofpqmpdo6U0xO673Xv6L75K1cUVXE+osY2kl126X2TbV32TFmztUzLNp4Hu3DU2MbbKsa7lNak+yuyU8F9L34CqucumMctKx2otpI2nvFwfcuLI/Ix1f0mjII+jttaTfSvbfyUvnfN6yI8YAf9xUVkjlj9Bjn0WaT5NEMv2W2vcnjt2INs2qmAznDmmDv/wDeqgcQonQyvidbSY4tNtlwbJ05q610mHM0yToPext/ZaRYeF7eCUGG4dLW1IY03kkcXOcTq163OP6J+5PYM2lp2Qs1hg1ni463HxK7iGt1h6QTN6lkTu/upNCELQvGoQhCEIWCsrSWQNBJNgASTwA1koQlxnbygsGUrD2rSS91+o3zF/AKv5ssD6esD3C7IRpnm/7A87nwUBj+LGpqZZj9t3V5NGpo8rJtZscK6Gha4izpnGQ92xnoPVNpPcU+Xkpez3st+ArcAsrF1rJMGi7iAOZASlMBqo3EsIMrw7SsLW2X3nYtqfBI27RpHn+i7Y6lruy4O7iD7kqsv8uqqKqkgheI2M0dbQNI3aCbuN+O6yXuoqcPMpbclMaOCeqf1MZsmuxoGwWVOykznQUsjogx8kjDZwFmtB7zt8FrmtxuWpppDO8vLJLBx22LQbHilpl9/mVT+Z/aFpJAaC1bsPw1slW6Cf4fBX/HcuXS4SammJid0ojdsJaftWPcRr5pWh01VK1pc6WR7rN0nXuT3mwVkp/8gk/6we5qhMkpgyup3OIDWyAknUANetcONyLp9QQsp4pixurS63yGi0xvJ2ekc1tQzRLhdpBBBG/WFN5usddTyTgHqfR5JCPvMton19y1zi5UtrKhoi1xxAta72iT1iOWrUpHJbJZ7cPq6l7SC+BzYgduja7nW52HkoAs7RdzzZ6Ie0gBzrafNUSSUuJc7WSSSeZ1lNnAHQ4Th0dRKxzpJyLloGl1mlzW69jQB5pRp5SYPFieGQt0y0aLHBwsdF7WlpBG/aRZTHyqsbcGtiY7uE628FVsQzzSH9jA1vAvJcfJtveuDKDKCWswlss5aXfTNEaI0QAIjYW8Sq7lVggpKp8LXF4aGnSNrm7bnZs1ruf/AJK3/rXf/kjMTcFdCjpY2xSwN3cNeVE4FhDqqoZCwhpebAm9hYE7u5MzCcz0bHNdPM59iDotAaDY317TZLDB8VfTTNmjsXMvbSBI1i263FTOIZxK6XbNoDgwBg/X1UNLRur8RhrZX2hcGstqpfPCP+Njt/IHxFQGT2SzquGd0WuSINc1vtA3uO/VqUnlxSyvfSDRe9/0SPS1Oc6+u9991cM1OTs1OyV87DH0miGtO2zb3JG7WVIbmcsXtfsmHtyu7Q++qUsE74nhzSWPY64OwtIT0yEyuFdBdwtKywkA2a9jhyPyUFlrm3FTL01M9jHu7bXamuPtC2w+9TGQORxoI36bg+SQjS0eyANgHHada7Y1zSsOJ1lLWUwf/meH5+StqFqCtlevLIQhCEIVazh4n0OHykbX2iH+vUfS6siWueOu1U8Q3l0h8LNHvKvp25pAFVM7KwlLalpzI9rG7XuDR3uNh716MpoBFG1jeyxoaO5osPckZkJTaeI044P0v6QXfJPh+w9y1Yg7tBqopG6EpT5Q53ZS5zKVgYAS3Td1najbUNg9VSsSrqmoHSzOlkbe2kdLQB4eyFxVn7R/43fEUxK7KaGPBI4NIOlkiDdEay0E63O4akjuXblfTeojomx9TFcuIBPI81R8CxuSlmbJC4ixFxucL6wRsUpnGdfEpjxDD/savlkVky6sqWt/hsIdIfu32DiTay+2cgf8ym/0fA1RrlV14/7QAbvlN/tZXfMx+7T/AJo+AKg5ff5lU/mf2hX3Myf+Gn/N/sCoOXjr4lU2/mfILt3cCXUP9Um/ngpOn/yCT/qx8LVVaCidNI2OMXc86LQdVzwVshiIyfedzqsEdw0W+8FQ+RQJxCmt/Nb81ydSFvppOrjneOHO/Ch54HMcWvBa5psQdRBG26auQOXYqGikqraZbosdsEgtbRPB1vNSOXuQIq29LAAJxt3CQcDz4FU7JPN/V/S43SxmJkbw9znEXOibgNAOu66ALXWS+espa+kLpDlc3638lB5V5LSUUxa4HoyT0b9xbuB4EcFw0GPTwNLYZnxtO0NNhfivRlRTMkaWyNa5p2hwBHqokZEUV7/Rov6VJiN9Flhx9hiDJ2Xt/OUi8PwuerltE10j3G5dr373OOoeKaFVm3e7DoaVkjWubJ0sjiCRctINrbdoHgro5kVNE4hrY2MaXHRAAAAudiTmPZzqqZ56F5hjv1Q22kRxc7jyCMoaNVLaqqxN4EADWs1Vrw7M5A23TSvkO8NswfMqyUGQ1FB1mQMuNd3XeRbf1rqlZoa18tTUGR7nno263Eu+2eK+2dPLJzT9EgcRqvM4cCNTL+p8OK6BaG3sss0VbLVezOkJPPhZdmVOdSOEmOlAleNReewCOG93uS8xLLOsnPXnfbg06A8m2ULdSGEYDPVO0YIy+207AO8nUFSXFy9NBh1JRszOA9SuQ1T/AG3/ANTv1Ujh2VVVAQY53i24kuHk64U/HmjrSLnoRy0yf7VzSZr68OA6Npv9oPbojvvY+iMrkGsw+QFpc1NfIrKA1lIyVwAfcseBs0m7bct/ip9QWRuT/wBDpGQkguuXPI2aTtZty3eCnAtbb21Xz6oyda7q+7c29FlCEKVQsJPZ3J71zW+zC31c4pxJI5z3f8yk5MjH+1baEe9Waq7i+mayK+ItPsxyH0A+ac79h7vkk7mm/fz+S/3tTik2HuKiu/vVNL3F5lrP2r/xu+IqyUWbueWj+lMcwtLS8M62kQL33bdSrdZ+0f8Ajd8RV3ZnAbDhcdLCCZTGWvdsawEm9uJsUmbblfUqt9Q2OMU41JF/SypVDXyQvD4nljhrBBt58QpjLWR0lQ2dwt08Mcg4dkNd6j1CjMJwmSpmbFE3Sc4+AG8k7gE86/ImnnpY4JAbRNDWOGpzbCxIPPgumtLgVkxCuhpKiN5GuoNt7JL4HlVUUYeIHhof2rtDtY2EX2FcdNTS1Mwa0GSSR3eSTtJ4d6ZNRmppIGmSoqXiNus30W9wvb3KTyVx3CondFTOaxxNtJzXAvP43DX5qQw7Eql+KwgOlpoyXHc2/K6KnITSwyOja8NLS1znWvc3Ln2HeVz4ZgFBhJ6SWUGS1tJ5FxfboMGz1PNSeX+UTqSjL4+28iNh22J1l3gB7kiJ6hz3Fz3FzjrJJuT4rt5DTol2G0lRXRuLn2YSb25PKfWTuXENbM+OAP6jdIucAARe2oXv5pd5U5x6vp5Yo3Niax7mDQHWIBIuXG/pZdOZn96n/JHxqnZSfvlR+dJ8RUOcS0Fa6PDoGVz4iLhoFrraPKaqD9MVEulx0yfQ6k38g8t21sehJZs7B1hucPab8xuSNXRh9e+GRskbi17DcH5cxyXDXkFNMQwqKpjs0AOGyfGXz7YbU2/l/MLz+U4MQypZXYNUPHVe1lpGcDcbOIO4/ok+V1IQSLLH0fidEyRjxYg/pX/NFUCOSqedjYA49wJKo+IVrppXyO2vcXHxN1ZMinkQYgR/7X5lVNcE9kLfTRD2yaT0H2XXheHmeaOJu2Rwb3X2nwCfTTTYZStDiIo22F7ElziNptrJNkos2lv8Thv9+3foOsmPnWpHPw86ALtGRjja5IaLgn1VjNASkuNO62rjp3GzTb7rkrc8NK24jZLJzsGD1N/RV3EM8k7tUMUcfN13nyFgqAYiBcg242NvNaLgyOTSDBKNmts3qU+M3ONy1VIZJ3aTuleLgAahawsFalR8z/8Al5/Of8leVpbsvD1zGsqHtaLAEoQhC6WNYSTzoMtiT+bIz/tt8k7EoM7sFq1jvahHmHOH6LbQn3qzVQ7C5M1stsRaPajkHoD8k6JDqPcUhsh6no8Qpyd79H+oFvzCfRCmvFpL+SikPYXms0T5Z3tiY57tN2poJ+0eCuWB5o5pBpVLhC32R1n+O5vqmvR4XFA0iKNrBrJsLXO0knekplFnBq53PZp9GwOLdGPq3AJGt20pQWBu695BX1Veerp7NAtcndMikmw/DAI2OaHuIabdeRxJt1rbPQK23XmrDD9fFf8Ams+MJ0ZxMqPolLosP1st2s5D7TvD3ldsfoUtxDDHsmZGHFznbkpf5zcp/pNT0TDeKG7eTpPtO8Ng8VTUK0Zv8ljWVILh9VHZ0h3E/Zb4+5UauK9cGxYfS2OzR9f/AFS+Wr5DhOHmW+lvvttoar+Fkv02c8zAKent/MI/2pTLp41WfBHZ6bNbcn8ph5mP3qf8kfGqdlJ++VH50nxFXHMx+9T/AJI+NU7KT98qPzpPiKk9wKun/qcvoFHBC6sJH/ERfmM+IK45xchTTOM8DfqXHrtH8Nx9zT6LgAkXTGWtjimbC/TNsqVBVuYHBriA9pa4bi07ivghChaw0A3CuubiiMzK6MbXU1h33NlSy3cUxMzH7xUflN+Irhzj5Gup5nTxtJhkJcbfw3nWQeAO0FdkEtBSKKrbFiEkTzbNa3rZVLC8QdBNHKztMcHDnbd4p44XnAo5ow4ytjNusx50SDvGvakKgqGvLVpxDC460hzjYjkJiZy8raeoiZBTnS0ZA9zgLNFgRbmdfol2i6msmsk5q14bG0hl+vIR1WjfY7zyQSXFWQxQ4dBYu0GtymnmkhIw4E/akeR3Xt8ldVw4PhrKeFkUeprGgD5k951ruWtosLL5zUyiaZ0g5JKEIQpWdYS3zx0PUgl4Ocw+I0h8JTJVbzgYb02HzDewCRvezWfS6ugdlkBVUrczCEjoJyxzXt2tIcO8EEe5ejaCrEsTJG7HtDh3EXXm5OTNZi/S0XRk9aFxb/oOtnzHgmOIMu0OHCx0jrEtVyl7J7l5lq/2j/xv+Ir01JsPcvMtX+0f+N3xFIZeF77oz35PQLbD5A2WMnUBIwk8AHAlSWVmULqypdIeyOrGODAdXidvioYIVF9F6wwMdKJTuBYL60lK6R7WMGk57g1o4k6l6CySyebR0zYm63dqR3tPO0927wSHwPGHUs7JmAEsOwi4IOojkbb0/MncooqyESRHk5p2sdvB/VXRWXl+khms0Adj9+ap2en9hT/mu+FKRNvPT+wp/wAx3wpSLiTvJlgH+DHqfymHmY/ep/yR8ap2Un75UfnSfEVcczH71P8Akj4lTspP3yo/Of8AEVJ7gUU/9Tl/2hfDCP3iH81nxBekKimbIwseA5rhZwOwg7V54yZoXS1kDGC5MjT3Nabk+QXo0LuLlJ+kjvfMsdQP2kRl1kY6iluwEwPPUdt0T7B+XFVYL0tieGRzxOjlaHMcLEfMcCqM7M3T6d+mkDL9nq3tw0rLl8dtQtFBjzGxZajcc+KjMy9M7pKh9uroNbfncmyaksQcCHAEHUQdYI5qIw2CmoohFFZrRrt2iTvJO8rE2UY+w0nmdSzyV9NALPeEgrJH1dQZWjQ7KFxXNRSSkuZpwk+wbt/pOzwUOczMYOupcB+FqskmMyvNgbcmjWuOZzieuTfndJ58diAvGwnz2C1Q1FYwZet/a0wjNhQsNzpTke07Vf8AC23qp3F2zQQ3pGwtaxri5rg4CzRcaOj3FZych6rncTYeC7MSnj0eifI1jpmuYwEgEkixtfbtTyilM8IkIsSl89RI6X3jswHiqdHllV/4e6tc2DQ0eqwaelpaYbr12ttWKnOJIKFkrWM6cvc17DfRaGDSeeNtHRP+pTX/AKLb/h30HpHaNradhftaWzZyXC7NrHpSO6V/Xh6K1hZri1rHPHMhvqryHcLU2SkN8w+LT08FZsErjNTxSuABexriBsBIubLvXHhdAIYY4gbhjA2/GwtdditGyVPtmNtkLSWMOBB1gixHEHat1gqVyvPGUOEmmqZYT9lx0ebDrafIhSmb/HvotY0uNo5Pq38BfsnwPvKtWdvJ+7WVTB2bRy/h+w7wOrxCWCfxuE8Nj6JS8GKS69KyHqnuK8y1LrvcfvOPmSnXm/yoFTSmN5+uhbouvtcz7LvkeY5pJz9p34j715uoYWOylfQei7g4yEeA/a3oYg6VjTsc9rT3FwB96msr8kX0Mtj1o3X6N/L2TwIURhf7eL81nxheicVwiOphdFK3Sa4eIO4jgQqWszAppieIvo54zu0g3C82qUycyiko5hJEeT2bnt4H5FfbKrJaShm0H62HWx+5w4Hg7iFDxRFzg1oJJNgBrJPABc6gptnhqob7tITKzn4q2poaSZnZe8nXtB0dYPcUs03Zs3kk2H0kBe1joyXyXBNtK5sOYupLBc2VJT2c8GZw3ydn+nZ5qxzSdSvN0mK09FAYxqbmwHhfRRGaDAnxskqHjREgDWX2lo1l3dfZ3LilzUTT1U0ksjY2Plc4Wu9xaXEjgAmHNjMTBZuu2oBo1D5KOqMoHnsAN9Sl9RidLALF1z5JSK2qdM+Zmhd9gt8nMjqahBMYu8izpHkF1uHADkFIT43G3fpHl+qrctQ53aJPeV80jn6RO2hbb1VRp3SOzyuuVLz5ROPYAb36yo+ate/tOJ8dS+CEjnxCon77yr2wsbsEIQvtS0xkcGjf6DisrGOkcGt1JXZIaLlSmT1Ltee4fNcdc/pZupvIaOdt678UrBEwRR7ba+Q/Ur6YJhuiNNw1nZyC9V7N1mSij2Grz5+CX57XldzspKmgDGBo2AJI5fZQfSqxxYfq4+pHzses4d59AEwc5GVP0an6Jh+tmBH4I9jnfIJNL6Jh1MGNzW02CQ1ctzlVuyczkVFNZsh6aMarO7TR913yKZ+AZXU9YPqn9bfG7qvHhvHMXSCTKzSYBrfVOHGOL+93uHmrKyCMNz7FcU8rycqZwWVhZShMUIQhCFzYhQtmifHILte0tcOR+a8/Y7g7qWofC/a06j7TTra7xC9EqoZw8kvpcPSRj66MXb99u0t7945962Uk/Vusdis1RHnbcbhLrN5IRiEViRcSA8x0bjY+Q8lVZ+278R96tOb9v/MoRv64t/8AG5YkyZp4CTW1ALiSehgtI/bezn9lqjEY3SSgMF9E/wCjddDRskdMbbKGyaoHTVcLGC5MjSeTQ4FxPcAvRwCrWRVJRCEPomgXFnE63g7w8nXdWYLC1hZoVGKYiK6QOaLAbLnq6JkjdGRjXtO5wBHqouHC6OlOkyKNjuIaNLw3qae24sqjW0To3Wd4O4+KVYpWSUrA6Nl/PwWSnBddpdYeHipCpyiOyNtuZ/RRk9W5/acT7l8ULw9RiFRUd93yTNkLGbBCEIWC6tQhCEIQhC2Y2+02Hn5DeumtLjYKCbLMMRcQG6yVKGdtO3RZ1pDtO23L/svjSRvcNGFuiDtedp8d3cFL4fg7Y9Z6zuPDuXpcOoZDrGNT8R49PNYZpR8X0XJheEm+nLrO0A+8rpx7HI6SB0sh1DU0b3O3NC+2K4tHTxGSZwa0eZO4NG8ngkflVlTJWzabuqxuqNm5o4ni47yvb4bhrYxlaNOTyUoqank7rhxjFn1Mz5ZTdzj4NG5o5BcSFkDgvUgBosEnJJK7MFwl9TOyGPa87fZG9x5AL0DheHMghZFGLNY0NHhvPM7fFVjN3kj9Fh6SUWmkGsewzaG9+8/9lcQkdXP1jrDYJnTxZG3O6yhCFjWlCEIQhCwQsrCEJZ5xMiiC6rpgb6+mY3UbW1vFuW0f90s16XISxy6zckEz0bb31yRDdvLmD+3yTOkqrdl/1WGeD4mqjYJjstJJ0kLrHYQdbXDg4b03sl8voKsBriIpt7HHU4/cO/u2pIlAK2zUzJteVmimdHovS4WssQcLEXHBJnJ/OXU09myfXRjc7tgcnfrdMLB84dJUADpOiefsydXXyPZPmk01I9ujhcJjHO12xXfU5OtPYJby2hR02Byt2AO7j+qs7Hgi4IIOwhZXnqjBKWXW1j5Leyqkbyqa+ieNrHeS06J3snyKu1ljRS53RtnD/srhWnwVKEDjsafIr7R4bIdjD46verfZZsum9G4h3nlQa13AVcgydee0Q31KkqbAo27RpHn+ikFG4tlHT0w+ulaw+ze7j/pGtNafB6aI9ltz56rPJUvO5UiG2ULlJlfBRsvI7SeR1Y220j+g5lUXKHOw9920jdAbOkcAXEcm7G+N1QZ53PcXPcXOcbkkkknmSvSQUJOr9AlslUBo1SWUeUs1bJpynUL6DB2WD5niVEoQAnDWtYLDZLyS43KEys3GQ2ttVUN5wsPo9w9w8eC1yFzckls9Y2wGuOI7+Dnjh93z4JngJXV1d+wz5rdBB8TlmyyhCVrchCEIQhCEIQhCEIQhYIWUIQqVlfm5jqbyQ2jm2n2Xn7wGw/eCU+KYRLTydHMwsdz2EcQdhC9GWXHiWERVDNCZjXt4EbDxB2g9y2wVbo9DqFmlpw/UbrzmhMbH80rgS6jfpD+W82I7nbD4+aomI4VLA7RmjdGfvC1+47D4JtHOyTYpe+JzN1vh2OTwfsZXs5Bxt5bFYqPOnWs7RjkH3mWPm2yp6FLoY3bhQJHN2KY0GeN/26dp/C8j3grsbnkZvpn/ANbf0StQqTRwnhWe0yDlNCTPI37NM7xkHyCjqrPBOf2cMbebi5/6KgIUijiHCDUPPKsGIZfVsws6YtB3MAZ6jX6qAe4k3JJJ2k6ye8nasIWhsbW7BVF7nblCF1Yfhcs7tGGN0h4NF7d52DxV7wDNK9xDqx+iP5bDd3i7YPC6rknZHuV0yJz9gqLhmEy1EgjgYXu5bhxJ2Ad6bGSGbmOmtJPaSbaN7I+4HaeatOGYPFTs0IWNY3ltPMnaT3rsslM9W6TRugW+KnDNTugBZQhYlqQhCEIQhCEIQhCEIQhCEIQhCEIQhCEIWCF8qilY9pa9oc07Q4Ag+BX2QhCqWJ5tKKXWGGI8YzYf0m49FW6zM47+DUA8ntI9W/omihXtqJG7FVOhY7cJMT5qa1vZ6J/c+3xALkfm2rx/BB7nsPzTyQrxXSqr2ViRrM21ef4IHe9n6rrgzUVju10TO99/hBTnQg10pQKViV1Hmdd/GqAOTGk+rre5WTDc2VFFrcx0p4yG4/pFgrahUPqZXblWNhY3YL4U1IyNujG1rGjYGgAeQX2ssoVCuQhCEIQhCEIQhCEIQhCEIX//2Q=="/>
          <p:cNvSpPr>
            <a:spLocks noChangeAspect="1" noChangeArrowheads="1"/>
          </p:cNvSpPr>
          <p:nvPr/>
        </p:nvSpPr>
        <p:spPr bwMode="auto">
          <a:xfrm>
            <a:off x="236538" y="-877888"/>
            <a:ext cx="2133600" cy="213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cs typeface="Arial" panose="020B0604020202020204" pitchFamily="34" charset="0"/>
            </a:endParaRPr>
          </a:p>
        </p:txBody>
      </p:sp>
      <p:sp>
        <p:nvSpPr>
          <p:cNvPr id="15368" name="AutoShape 8" descr="data:image/jpeg;base64,/9j/4AAQSkZJRgABAQAAAQABAAD/2wCEAAkGBhQSEBQUERQVFBUVFBcVFBYYFxUVGRUUFxUXFhQYFxkXHCYeFxwkHBUXHy8gJScpLCwsFR8xNTAqNSYrLCkBCQoKDgwOGg8PGjUlHyQtLCwsLyosLCwsKS0tLCwsKiwqLCwsLC0sLCwsLCksLCksLCwsLCwsKSwpLCwsLCksKf/AABEIAOAA4AMBIgACEQEDEQH/xAAcAAACAgMBAQAAAAAAAAAAAAAABwUGAQIECAP/xABIEAABAwIBCAcEBwYEBQUAAAABAAIDBBEFBgcSITFBUWETIjJxgZGhUrGywRQjQmJyc9EzNENTksIVNYKiJCV04fAWVIOTs//EABsBAAIDAQEBAAAAAAAAAAAAAAAFAQMEAgYH/8QAOBEAAQMCBQAHCAEBCQAAAAAAAQACAwQRBRIhMUEGEyIyUWFxFCNCgZGhscHwNRUzNENSctHh8f/aAAwDAQACEQMRAD8AeKEIQhCEIQhCEIQhCEIQhCFi61lmDQS4gAbSSAB3lCFusXVaxLOJRQ7ZdM8Ixp+o1eqgznSfKSKSkkk5m/qGA281c2B51sqzK0cpgoVDjxbGZexTQxDi/V73fJdUVBjDu1UUzOQZpf2qDFbchHWX2CuSFVmYVie+th/+gfqumOmxFu2amk/FFI31a5clnmpDvJWFCho6qsb+0hifzjlI9JGj3rtp8Q0tTmSMPBzfm249VzZdArsQsXWVClCEIQhCEIQhCEIQhCEIQhCEIQhCEIQhCELBKEIXNX4lHAwvme1jRvJt5cTyCrOVucKKkvHHaWb2fss/GR7hr7lQqHCq3F5dORx0AbF7tTGcQxo2nu8StMdOSMzzYKh81jlbqVYsdzs3OhRR6RvYPeDrP3WDWfHyXDT5HYhXuD6yR0bOD9v+mMah42V5ydyMp6MAxt0pLa5Ha3Hjb2RyCmKmrbGLuNvn4IkqY4RdmnmUNic89o/IKuYTm2o4bEsMrhvkNx4NHVHkrKyNrG2ADWjcLADwGpQtbjrvsDR79vluUTNUOf2nE968vWdIo2Eht3H7JjFRG3grTJi0Tdrx4a/cuZ+UUe4OPgq2hIpOkNQ7ugBaxRsG5ViblAD2WOPiFv8A40Rtif5XVaW8c7m9kkdxUR49P8Z+gCDSN4VkZj0Z23b3grrhrGP7LgfFV2LFb6pWh442F11OwlkjdOB1uX/msJzT4nNKLx2dbjYrM+Brd9Pwp8LKq8WKSxO0Xa7bQfkVOUOItkHVOveN6Y0mJw1BybO8CqZIXM14XYhYCymapQhCEIQhCEIQhCEIQhCEIQhCwShCCUtMuc42iXQUjtYNpJRu4tYf7vJZzj5c6OlS07iHbJXjdxY08eJ8FE5vch/pLhPOPqWnqtP8Rw/tHqt8MLWN62XbgLJJIXHIxGROb51SRPU3EJ1tbezpTxO8N57Sm1T07Y2hjGhrWiwAFgByX0YwAADUANQ4BR+L4l0bbN7R2chxS+trQ1pkkOg4WmGG2jd0YjiugdBg0nnYOCiKp+gesdKU7TtDBy5r7Nb0Eem7XI/ZfXYcVFF19ZXhsSrnnvd47D/SP+U1giHG35Q519qwhC82TdbkIQhQpQhC3jhc7sgnuF121jnGzRdQSButFOYH1Guc8hoNrXNvFcUOCyndo95XZHk4T23+Qv6lPcNpKqKQSiM34vosk8kbhluuTGKtsjxobhYniuKKYtILTYhWOLAIhtBd3n9F0tpI2/ZaPL5re7BqmeUzPcGk+CpFQxrcoF1mgqdONriLXC6lFYjlFT09umlYy4uASLkcQBtCr9XnYomdkvk/Cw283WXq2dhoDjcqhlLNLrGwn5K63QqVhudejleGu04r6gXjq+JBNlc2PuLjYVYHA7LmanlhNpGkeq2QhClUIQhCEIQhCELCqWcDK36JDoRn66QEM+43YX/Ic1ZcQrmwxPkkNmsaXOPIJAY5i76uofK4a3mzWjXZuxrR/wCbVspIOsdc7BZ55MgsNyuzJDJx1dUhpJ0B15Xb7X2X9o/qntTUzWMaxgDWtADQNgA1BQmRWTopKVrCPrHdeU/eO7wGpWBcVM3WO02CmCPI3zXzqJgxpcdgF1XsOjM0xe/YNf6BdeUdRZrWDebnuCjqHEejY9ttbth8F4vEaxhq2xvPZbqfM8JrDEerLhuVpidVpyE7hqHcFyL6RQOd2QT3BSFPk+89oho8yvO+z1NZIXtaTdbc7ImgEqLWzGEmwBPdrVjp8Bjb2ruPPZ5BdUtRFC27nMjHMhoTaDo7I7WV1vRUOqxswXVfgwSR27RHP9F3w5Nj7bie7UueXOBQtdomoZflcjzAspqir2TMD4nte07C0gj0TqDBaSPjMfNUyyVAF3Agei+cOFxN2NHjr9648SyqpKbVLMxh9kG58gqLnHy+eHupqZ2jo6pXjbf2GndzKW0FO+R2ixrnuO4AuJ8kxayOLSNoCb0WCunZ1s7rD+fRPKHObQOdbprcy14HmRqWMtcrzS0rJoNCTTeGtJN22LXG4tt7KULskawWvTS69nVKsuUOEy0+CQMmGi76SXaJ16Ic15APv8VaHuIKtfhlJHLHkfmu6xFwfwomuzk10v8AG0BwY0N9dvqofpqmpdo6U0xO673Xv6L75K1cUVXE+osY2kl126X2TbV32TFmztUzLNp4Hu3DU2MbbKsa7lNak+yuyU8F9L34CqucumMctKx2otpI2nvFwfcuLI/Ix1f0mjII+jttaTfSvbfyUvnfN6yI8YAf9xUVkjlj9Bjn0WaT5NEMv2W2vcnjt2INs2qmAznDmmDv/wDeqgcQonQyvidbSY4tNtlwbJ05q610mHM0yToPext/ZaRYeF7eCUGG4dLW1IY03kkcXOcTq163OP6J+5PYM2lp2Qs1hg1ni463HxK7iGt1h6QTN6lkTu/upNCELQvGoQhCEIWCsrSWQNBJNgASTwA1koQlxnbygsGUrD2rSS91+o3zF/AKv5ssD6esD3C7IRpnm/7A87nwUBj+LGpqZZj9t3V5NGpo8rJtZscK6Gha4izpnGQ92xnoPVNpPcU+Xkpez3st+ArcAsrF1rJMGi7iAOZASlMBqo3EsIMrw7SsLW2X3nYtqfBI27RpHn+i7Y6lruy4O7iD7kqsv8uqqKqkgheI2M0dbQNI3aCbuN+O6yXuoqcPMpbclMaOCeqf1MZsmuxoGwWVOykznQUsjogx8kjDZwFmtB7zt8FrmtxuWpppDO8vLJLBx22LQbHilpl9/mVT+Z/aFpJAaC1bsPw1slW6Cf4fBX/HcuXS4SammJid0ojdsJaftWPcRr5pWh01VK1pc6WR7rN0nXuT3mwVkp/8gk/6we5qhMkpgyup3OIDWyAknUANetcONyLp9QQsp4pixurS63yGi0xvJ2ekc1tQzRLhdpBBBG/WFN5usddTyTgHqfR5JCPvMton19y1zi5UtrKhoi1xxAta72iT1iOWrUpHJbJZ7cPq6l7SC+BzYgduja7nW52HkoAs7RdzzZ6Ie0gBzrafNUSSUuJc7WSSSeZ1lNnAHQ4Th0dRKxzpJyLloGl1mlzW69jQB5pRp5SYPFieGQt0y0aLHBwsdF7WlpBG/aRZTHyqsbcGtiY7uE628FVsQzzSH9jA1vAvJcfJtveuDKDKCWswlss5aXfTNEaI0QAIjYW8Sq7lVggpKp8LXF4aGnSNrm7bnZs1ruf/AJK3/rXf/kjMTcFdCjpY2xSwN3cNeVE4FhDqqoZCwhpebAm9hYE7u5MzCcz0bHNdPM59iDotAaDY317TZLDB8VfTTNmjsXMvbSBI1i263FTOIZxK6XbNoDgwBg/X1UNLRur8RhrZX2hcGstqpfPCP+Njt/IHxFQGT2SzquGd0WuSINc1vtA3uO/VqUnlxSyvfSDRe9/0SPS1Oc6+u9991cM1OTs1OyV87DH0miGtO2zb3JG7WVIbmcsXtfsmHtyu7Q++qUsE74nhzSWPY64OwtIT0yEyuFdBdwtKywkA2a9jhyPyUFlrm3FTL01M9jHu7bXamuPtC2w+9TGQORxoI36bg+SQjS0eyANgHHada7Y1zSsOJ1lLWUwf/meH5+StqFqCtlevLIQhCEIVazh4n0OHykbX2iH+vUfS6siWueOu1U8Q3l0h8LNHvKvp25pAFVM7KwlLalpzI9rG7XuDR3uNh716MpoBFG1jeyxoaO5osPckZkJTaeI044P0v6QXfJPh+w9y1Yg7tBqopG6EpT5Q53ZS5zKVgYAS3Td1najbUNg9VSsSrqmoHSzOlkbe2kdLQB4eyFxVn7R/43fEUxK7KaGPBI4NIOlkiDdEay0E63O4akjuXblfTeojomx9TFcuIBPI81R8CxuSlmbJC4ixFxucL6wRsUpnGdfEpjxDD/savlkVky6sqWt/hsIdIfu32DiTay+2cgf8ym/0fA1RrlV14/7QAbvlN/tZXfMx+7T/AJo+AKg5ff5lU/mf2hX3Myf+Gn/N/sCoOXjr4lU2/mfILt3cCXUP9Um/ngpOn/yCT/qx8LVVaCidNI2OMXc86LQdVzwVshiIyfedzqsEdw0W+8FQ+RQJxCmt/Nb81ydSFvppOrjneOHO/Ch54HMcWvBa5psQdRBG26auQOXYqGikqraZbosdsEgtbRPB1vNSOXuQIq29LAAJxt3CQcDz4FU7JPN/V/S43SxmJkbw9znEXOibgNAOu66ALXWS+espa+kLpDlc3638lB5V5LSUUxa4HoyT0b9xbuB4EcFw0GPTwNLYZnxtO0NNhfivRlRTMkaWyNa5p2hwBHqokZEUV7/Rov6VJiN9Flhx9hiDJ2Xt/OUi8PwuerltE10j3G5dr373OOoeKaFVm3e7DoaVkjWubJ0sjiCRctINrbdoHgro5kVNE4hrY2MaXHRAAAAudiTmPZzqqZ56F5hjv1Q22kRxc7jyCMoaNVLaqqxN4EADWs1Vrw7M5A23TSvkO8NswfMqyUGQ1FB1mQMuNd3XeRbf1rqlZoa18tTUGR7nno263Eu+2eK+2dPLJzT9EgcRqvM4cCNTL+p8OK6BaG3sss0VbLVezOkJPPhZdmVOdSOEmOlAleNReewCOG93uS8xLLOsnPXnfbg06A8m2ULdSGEYDPVO0YIy+207AO8nUFSXFy9NBh1JRszOA9SuQ1T/AG3/ANTv1Ujh2VVVAQY53i24kuHk64U/HmjrSLnoRy0yf7VzSZr68OA6Npv9oPbojvvY+iMrkGsw+QFpc1NfIrKA1lIyVwAfcseBs0m7bct/ip9QWRuT/wBDpGQkguuXPI2aTtZty3eCnAtbb21Xz6oyda7q+7c29FlCEKVQsJPZ3J71zW+zC31c4pxJI5z3f8yk5MjH+1baEe9Waq7i+mayK+ItPsxyH0A+ac79h7vkk7mm/fz+S/3tTik2HuKiu/vVNL3F5lrP2r/xu+IqyUWbueWj+lMcwtLS8M62kQL33bdSrdZ+0f8Ajd8RV3ZnAbDhcdLCCZTGWvdsawEm9uJsUmbblfUqt9Q2OMU41JF/SypVDXyQvD4nljhrBBt58QpjLWR0lQ2dwt08Mcg4dkNd6j1CjMJwmSpmbFE3Sc4+AG8k7gE86/ImnnpY4JAbRNDWOGpzbCxIPPgumtLgVkxCuhpKiN5GuoNt7JL4HlVUUYeIHhof2rtDtY2EX2FcdNTS1Mwa0GSSR3eSTtJ4d6ZNRmppIGmSoqXiNus30W9wvb3KTyVx3CondFTOaxxNtJzXAvP43DX5qQw7Eql+KwgOlpoyXHc2/K6KnITSwyOja8NLS1znWvc3Ln2HeVz4ZgFBhJ6SWUGS1tJ5FxfboMGz1PNSeX+UTqSjL4+28iNh22J1l3gB7kiJ6hz3Fz3FzjrJJuT4rt5DTol2G0lRXRuLn2YSb25PKfWTuXENbM+OAP6jdIucAARe2oXv5pd5U5x6vp5Yo3Niax7mDQHWIBIuXG/pZdOZn96n/JHxqnZSfvlR+dJ8RUOcS0Fa6PDoGVz4iLhoFrraPKaqD9MVEulx0yfQ6k38g8t21sehJZs7B1hucPab8xuSNXRh9e+GRskbi17DcH5cxyXDXkFNMQwqKpjs0AOGyfGXz7YbU2/l/MLz+U4MQypZXYNUPHVe1lpGcDcbOIO4/ok+V1IQSLLH0fidEyRjxYg/pX/NFUCOSqedjYA49wJKo+IVrppXyO2vcXHxN1ZMinkQYgR/7X5lVNcE9kLfTRD2yaT0H2XXheHmeaOJu2Rwb3X2nwCfTTTYZStDiIo22F7ElziNptrJNkos2lv8Thv9+3foOsmPnWpHPw86ALtGRjja5IaLgn1VjNASkuNO62rjp3GzTb7rkrc8NK24jZLJzsGD1N/RV3EM8k7tUMUcfN13nyFgqAYiBcg242NvNaLgyOTSDBKNmts3qU+M3ONy1VIZJ3aTuleLgAahawsFalR8z/8Al5/Of8leVpbsvD1zGsqHtaLAEoQhC6WNYSTzoMtiT+bIz/tt8k7EoM7sFq1jvahHmHOH6LbQn3qzVQ7C5M1stsRaPajkHoD8k6JDqPcUhsh6no8Qpyd79H+oFvzCfRCmvFpL+SikPYXms0T5Z3tiY57tN2poJ+0eCuWB5o5pBpVLhC32R1n+O5vqmvR4XFA0iKNrBrJsLXO0knekplFnBq53PZp9GwOLdGPq3AJGt20pQWBu695BX1Veerp7NAtcndMikmw/DAI2OaHuIabdeRxJt1rbPQK23XmrDD9fFf8Ams+MJ0ZxMqPolLosP1st2s5D7TvD3ldsfoUtxDDHsmZGHFznbkpf5zcp/pNT0TDeKG7eTpPtO8Ng8VTUK0Zv8ljWVILh9VHZ0h3E/Zb4+5UauK9cGxYfS2OzR9f/AFS+Wr5DhOHmW+lvvttoar+Fkv02c8zAKent/MI/2pTLp41WfBHZ6bNbcn8ph5mP3qf8kfGqdlJ++VH50nxFXHMx+9T/AJI+NU7KT98qPzpPiKk9wKun/qcvoFHBC6sJH/ERfmM+IK45xchTTOM8DfqXHrtH8Nx9zT6LgAkXTGWtjimbC/TNsqVBVuYHBriA9pa4bi07ivghChaw0A3CuubiiMzK6MbXU1h33NlSy3cUxMzH7xUflN+Irhzj5Gup5nTxtJhkJcbfw3nWQeAO0FdkEtBSKKrbFiEkTzbNa3rZVLC8QdBNHKztMcHDnbd4p44XnAo5ow4ytjNusx50SDvGvakKgqGvLVpxDC460hzjYjkJiZy8raeoiZBTnS0ZA9zgLNFgRbmdfol2i6msmsk5q14bG0hl+vIR1WjfY7zyQSXFWQxQ4dBYu0GtymnmkhIw4E/akeR3Xt8ldVw4PhrKeFkUeprGgD5k951ruWtosLL5zUyiaZ0g5JKEIQpWdYS3zx0PUgl4Ocw+I0h8JTJVbzgYb02HzDewCRvezWfS6ugdlkBVUrczCEjoJyxzXt2tIcO8EEe5ejaCrEsTJG7HtDh3EXXm5OTNZi/S0XRk9aFxb/oOtnzHgmOIMu0OHCx0jrEtVyl7J7l5lq/2j/xv+Ir01JsPcvMtX+0f+N3xFIZeF77oz35PQLbD5A2WMnUBIwk8AHAlSWVmULqypdIeyOrGODAdXidvioYIVF9F6wwMdKJTuBYL60lK6R7WMGk57g1o4k6l6CySyebR0zYm63dqR3tPO0927wSHwPGHUs7JmAEsOwi4IOojkbb0/MncooqyESRHk5p2sdvB/VXRWXl+khms0Adj9+ap2en9hT/mu+FKRNvPT+wp/wAx3wpSLiTvJlgH+DHqfymHmY/ep/yR8ap2Un75UfnSfEVcczH71P8Akj4lTspP3yo/Of8AEVJ7gUU/9Tl/2hfDCP3iH81nxBekKimbIwseA5rhZwOwg7V54yZoXS1kDGC5MjT3Nabk+QXo0LuLlJ+kjvfMsdQP2kRl1kY6iluwEwPPUdt0T7B+XFVYL0tieGRzxOjlaHMcLEfMcCqM7M3T6d+mkDL9nq3tw0rLl8dtQtFBjzGxZajcc+KjMy9M7pKh9uroNbfncmyaksQcCHAEHUQdYI5qIw2CmoohFFZrRrt2iTvJO8rE2UY+w0nmdSzyV9NALPeEgrJH1dQZWjQ7KFxXNRSSkuZpwk+wbt/pOzwUOczMYOupcB+FqskmMyvNgbcmjWuOZzieuTfndJ58diAvGwnz2C1Q1FYwZet/a0wjNhQsNzpTke07Vf8AC23qp3F2zQQ3pGwtaxri5rg4CzRcaOj3FZych6rncTYeC7MSnj0eifI1jpmuYwEgEkixtfbtTyilM8IkIsSl89RI6X3jswHiqdHllV/4e6tc2DQ0eqwaelpaYbr12ttWKnOJIKFkrWM6cvc17DfRaGDSeeNtHRP+pTX/AKLb/h30HpHaNradhftaWzZyXC7NrHpSO6V/Xh6K1hZri1rHPHMhvqryHcLU2SkN8w+LT08FZsErjNTxSuABexriBsBIubLvXHhdAIYY4gbhjA2/GwtdditGyVPtmNtkLSWMOBB1gixHEHat1gqVyvPGUOEmmqZYT9lx0ebDrafIhSmb/HvotY0uNo5Pq38BfsnwPvKtWdvJ+7WVTB2bRy/h+w7wOrxCWCfxuE8Nj6JS8GKS69KyHqnuK8y1LrvcfvOPmSnXm/yoFTSmN5+uhbouvtcz7LvkeY5pJz9p34j715uoYWOylfQei7g4yEeA/a3oYg6VjTsc9rT3FwB96msr8kX0Mtj1o3X6N/L2TwIURhf7eL81nxheicVwiOphdFK3Sa4eIO4jgQqWszAppieIvo54zu0g3C82qUycyiko5hJEeT2bnt4H5FfbKrJaShm0H62HWx+5w4Hg7iFDxRFzg1oJJNgBrJPABc6gptnhqob7tITKzn4q2poaSZnZe8nXtB0dYPcUs03Zs3kk2H0kBe1joyXyXBNtK5sOYupLBc2VJT2c8GZw3ydn+nZ5qxzSdSvN0mK09FAYxqbmwHhfRRGaDAnxskqHjREgDWX2lo1l3dfZ3LilzUTT1U0ksjY2Plc4Wu9xaXEjgAmHNjMTBZuu2oBo1D5KOqMoHnsAN9Sl9RidLALF1z5JSK2qdM+Zmhd9gt8nMjqahBMYu8izpHkF1uHADkFIT43G3fpHl+qrctQ53aJPeV80jn6RO2hbb1VRp3SOzyuuVLz5ROPYAb36yo+ate/tOJ8dS+CEjnxCon77yr2wsbsEIQvtS0xkcGjf6DisrGOkcGt1JXZIaLlSmT1Ltee4fNcdc/pZupvIaOdt678UrBEwRR7ba+Q/Ur6YJhuiNNw1nZyC9V7N1mSij2Grz5+CX57XldzspKmgDGBo2AJI5fZQfSqxxYfq4+pHzses4d59AEwc5GVP0an6Jh+tmBH4I9jnfIJNL6Jh1MGNzW02CQ1ctzlVuyczkVFNZsh6aMarO7TR913yKZ+AZXU9YPqn9bfG7qvHhvHMXSCTKzSYBrfVOHGOL+93uHmrKyCMNz7FcU8rycqZwWVhZShMUIQhCFzYhQtmifHILte0tcOR+a8/Y7g7qWofC/a06j7TTra7xC9EqoZw8kvpcPSRj66MXb99u0t7945962Uk/Vusdis1RHnbcbhLrN5IRiEViRcSA8x0bjY+Q8lVZ+278R96tOb9v/MoRv64t/8AG5YkyZp4CTW1ALiSehgtI/bezn9lqjEY3SSgMF9E/wCjddDRskdMbbKGyaoHTVcLGC5MjSeTQ4FxPcAvRwCrWRVJRCEPomgXFnE63g7w8nXdWYLC1hZoVGKYiK6QOaLAbLnq6JkjdGRjXtO5wBHqouHC6OlOkyKNjuIaNLw3qae24sqjW0To3Wd4O4+KVYpWSUrA6Nl/PwWSnBddpdYeHipCpyiOyNtuZ/RRk9W5/acT7l8ULw9RiFRUd93yTNkLGbBCEIWC6tQhCEIQhC2Y2+02Hn5DeumtLjYKCbLMMRcQG6yVKGdtO3RZ1pDtO23L/svjSRvcNGFuiDtedp8d3cFL4fg7Y9Z6zuPDuXpcOoZDrGNT8R49PNYZpR8X0XJheEm+nLrO0A+8rpx7HI6SB0sh1DU0b3O3NC+2K4tHTxGSZwa0eZO4NG8ngkflVlTJWzabuqxuqNm5o4ni47yvb4bhrYxlaNOTyUoqank7rhxjFn1Mz5ZTdzj4NG5o5BcSFkDgvUgBosEnJJK7MFwl9TOyGPa87fZG9x5AL0DheHMghZFGLNY0NHhvPM7fFVjN3kj9Fh6SUWmkGsewzaG9+8/9lcQkdXP1jrDYJnTxZG3O6yhCFjWlCEIQhCwQsrCEJZ5xMiiC6rpgb6+mY3UbW1vFuW0f90s16XISxy6zckEz0bb31yRDdvLmD+3yTOkqrdl/1WGeD4mqjYJjstJJ0kLrHYQdbXDg4b03sl8voKsBriIpt7HHU4/cO/u2pIlAK2zUzJteVmimdHovS4WssQcLEXHBJnJ/OXU09myfXRjc7tgcnfrdMLB84dJUADpOiefsydXXyPZPmk01I9ujhcJjHO12xXfU5OtPYJby2hR02Byt2AO7j+qs7Hgi4IIOwhZXnqjBKWXW1j5Leyqkbyqa+ieNrHeS06J3snyKu1ljRS53RtnD/srhWnwVKEDjsafIr7R4bIdjD46verfZZsum9G4h3nlQa13AVcgydee0Q31KkqbAo27RpHn+ikFG4tlHT0w+ulaw+ze7j/pGtNafB6aI9ltz56rPJUvO5UiG2ULlJlfBRsvI7SeR1Y220j+g5lUXKHOw9920jdAbOkcAXEcm7G+N1QZ53PcXPcXOcbkkkknmSvSQUJOr9AlslUBo1SWUeUs1bJpynUL6DB2WD5niVEoQAnDWtYLDZLyS43KEys3GQ2ttVUN5wsPo9w9w8eC1yFzckls9Y2wGuOI7+Dnjh93z4JngJXV1d+wz5rdBB8TlmyyhCVrchCEIQhCEIQhCEIQhYIWUIQqVlfm5jqbyQ2jm2n2Xn7wGw/eCU+KYRLTydHMwsdz2EcQdhC9GWXHiWERVDNCZjXt4EbDxB2g9y2wVbo9DqFmlpw/UbrzmhMbH80rgS6jfpD+W82I7nbD4+aomI4VLA7RmjdGfvC1+47D4JtHOyTYpe+JzN1vh2OTwfsZXs5Bxt5bFYqPOnWs7RjkH3mWPm2yp6FLoY3bhQJHN2KY0GeN/26dp/C8j3grsbnkZvpn/ANbf0StQqTRwnhWe0yDlNCTPI37NM7xkHyCjqrPBOf2cMbebi5/6KgIUijiHCDUPPKsGIZfVsws6YtB3MAZ6jX6qAe4k3JJJ2k6ye8nasIWhsbW7BVF7nblCF1Yfhcs7tGGN0h4NF7d52DxV7wDNK9xDqx+iP5bDd3i7YPC6rknZHuV0yJz9gqLhmEy1EgjgYXu5bhxJ2Ad6bGSGbmOmtJPaSbaN7I+4HaeatOGYPFTs0IWNY3ltPMnaT3rsslM9W6TRugW+KnDNTugBZQhYlqQhCEIQhCEIQhCEIQhCEIQhCEIQhCEIWCF8qilY9pa9oc07Q4Ag+BX2QhCqWJ5tKKXWGGI8YzYf0m49FW6zM47+DUA8ntI9W/omihXtqJG7FVOhY7cJMT5qa1vZ6J/c+3xALkfm2rx/BB7nsPzTyQrxXSqr2ViRrM21ef4IHe9n6rrgzUVju10TO99/hBTnQg10pQKViV1Hmdd/GqAOTGk+rre5WTDc2VFFrcx0p4yG4/pFgrahUPqZXblWNhY3YL4U1IyNujG1rGjYGgAeQX2ssoVCuQhCEIQhCEIQhCEIQhCEIX//2Q=="/>
          <p:cNvSpPr>
            <a:spLocks noChangeAspect="1" noChangeArrowheads="1"/>
          </p:cNvSpPr>
          <p:nvPr/>
        </p:nvSpPr>
        <p:spPr bwMode="auto">
          <a:xfrm>
            <a:off x="388938" y="-725488"/>
            <a:ext cx="2133600" cy="213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cs typeface="Arial" panose="020B0604020202020204" pitchFamily="34" charset="0"/>
            </a:endParaRPr>
          </a:p>
        </p:txBody>
      </p:sp>
      <p:sp>
        <p:nvSpPr>
          <p:cNvPr id="15369" name="AutoShape 10" descr="data:image/jpeg;base64,/9j/4AAQSkZJRgABAQAAAQABAAD/2wCEAAkGBhMREBQUExQUFRQVFxcUFRcXFBQYFxUWHBQXFBcYGBoXHCYeGBwjGhcUHy8hJCcpLCwsFR4xNTAqNSYrLCkBCQoKDgwOGg8PGi0kHyQsLCwuKjAsLC0sMCwuLCwvLC00LCwsKSwsLCwsKSwsKSwsLCwsLCwsLCwpLCwsLCwsLP/AABEIAMABAAMBIgACEQEDEQH/xAAcAAEAAgMBAQEAAAAAAAAAAAAABQYDBAcBAgj/xABPEAABAwICBgYFBgsGAwkAAAABAAIDBBEFEgYHITFBURMiYXGBkTJCYqGxFCNScsHRJDNDY4KSorKzwvAVJVNzdOEINNIXNURFVISTo8P/xAAbAQEAAwEBAQEAAAAAAAAAAAAAAgQFAwYBB//EADcRAAEDAgQEBAQDCAMAAAAAAAEAAgMEEQUSITETQVGBMmFxkRQiscFCoeEGFTNSgrLR8CM0Q//aAAwDAQACEQMRAD8A4aiIiIiIiIiIiIiIiIiIiIi9smVEXiKw0GgVdK3OIHRxn8pMWws8HSloPhdbjdA2t/G1tOOYjbNMfNrA39pTaxztgoOe1u5VTRWl+jtE3fVyk9lPGB+1UX9ywPwii4VMo74Yj/8AsFIwvG4UeMzqq4im5MEhPoVLP02Pb+6XBasmAyj0cjx7D2n3b1ExuHJSD2nmo5FkkhLTZwIPIgg+RXwQoKa8REREREREREREREREREREREREREREREREREREREREX0xtzZb2DYLNVzNhgYZJHmzWj3k8gN5J2BdSpMMpcDADclTiXrSEXipTyYPWeOe/u3LpHG6Q2aoSSNjF3Ks4RqyLWNmxCX5JC7a2O2aplHsR+rfm7dyUtDjMNM5rMOpRG87GSOb09W87rtJBDD2MHitvAdG6zGJ3PzOy5rS1Em0A8WsHruH0RYN423LsmjGhdLh7fmWdciz5XdaV/e7gOwWHYrLuHBp4j+QVYcSbU6D81zHDtV+I1rhJVydADxkJmmI+rfK3uJ2clcsN1MYfHbpWyVDucsht+ozK1XKtxFkLczzbkOJ7hxVExTTupqMzaGMBgOV07z8208gfyjuYbe3ErOqMRDLhztuQ/wB0VyGkG4HdWun0VoIB1aamZbj0Ud/1iL+9Zv7RpWiwdFs+iGn90LnkdI49aaR87+JeeqOeVm4Dvutmy89Ljjgfkb9VpNoBb5irbVTUL/TEDh7UbD+81QtZobhNR+Qpr84/mz4ZCFFrFNRsd6TQe3cfMLmzHZL/ADNHa6maBvIrTxjU1A8fMTSs5NktNH77OHeHLnWN6pK2F3UjEjSbB0Tsw2kDa13WaNvaukGGoh208xI/w5SS09gcNo8QVtYdpsXP6KdnRyfRdbrdrTuctaLFY5Bcqo+kc3ZcAxfA56WQxzxujd2jYRzadzh3LQX6fxOgp6yMxysa9vJw2g8wd4PcuOaaasZKW8sF5Yd5Hrxjtt6Q7R4rRa9rxdpuFWcC02KoaL0rxSXxERERERERERERERERERERERERERERFt4ZhslRKyGJpfJIQ1jRvJP2cb8LLWaF2nQLB24PhpxGZoNVUDLTNcPQY4XB73Drn2QBxN5NaXENHNRc4NGYrNLHFgNN8mpyH18rR8pnG+MHbkZy7P1jtsBG6DaFPxKYlxLadh+eeN7jv6Nh+kRYk8AeZCisPoZq6qbG0l0sz7uc7bbi97uwC58F+iMBwaOkgZDELMYLbd7jvLnc3E7Se1aEpFOzI3c7lUIQah+d2w2Wxh9BHBE2KJgZGwZWtaLABfGI1zYYy88Nw5nktslUzSuvzy5BuZ8V53EKr4eIuG52WxBFxHW5KMdSOr5HvmcW00f40gkGQ7+hYeDRcZiNpuAONsdROHWDWhkbRljY0WaxvAADYtufEG/Joom3Aa0GTgC7e4+LrnxUJPi0LPSljb3vavMVLy60Ueo3J6lasTbHM7ToOgW2ihX6YUt7CTOeTGucT4ALPHisz/xVFWP5HoHMB8X2VdlHO7ZhXV0zBuVJrxarKTE3+jQFv+ZPE34FZBo/izvyVJH9aZzv3QVZbhVS78K5fFRdVmK1ZKSGpc2N1nHabgi7Bxdfhaw7zZRlS+djsslfhrCNhA6V5B5XDbLZjwuofG6QYlTFjRdxbDmDR23eLeIViDDJmPDjbTzSSQlvhPspOnp3RNDXOzOaSA4cW7CCe3ePBbrJsw27/iqRLXAf+aX+rRfe9beEY/BGXGSrkmNureHowPAXuT3q/RwTQS5swynkozU0kjbcN1+tlAafauwc1RStsdpkiG48S5n2jjwXLXBd6fpvS/Sf/wDG5UDTbAIpQ6rpSCN8zALFvtgcua3A9rtis6SkmiGZ7CB6KhovV4pqsiIiIiIiIiIiIiIiIiIiIiIvQiK36q9Ev7RxGONwvDH87NyLGkdU/WJDe4lXPWRpF8qrC1h+ag+ajA3XBAe4crkW7mhSerak/s3AJ60i0tSfmzxygmKL9ovd4hUWGBz3NY3a55axva5xyt95HmtKhj3kPJZ1a86Rhdb1N6O5IX1bh1pSWRdkTTZxH1njyY1dJWnQ0TKaBkbdjYmBo7mttc+Vz3rjmK6262QkRmOJvCzLut2l19vcsyonGYudzW3h+Gy1DcsVrN3uV28lUPFNApXySSy4jIyK7n2ZFGwsZcu2vcXXsOOVcidppVTuJNVOSN9pXtHk0gKfw3Taokpamlme6Rr4iWOcbuaWuaSCd5aW337bqm98bz87dlrjBpWND2PBFwDbzNlOUdBgb5mRPnqqh7nBodI+XIXEgC+UNAubeaktLG4dhPRiOggkkeC6zxcNaDa5Lw65vw7CuX4Y3NUwjnNEP/tar3rqd+FQj8z8ZXfcotfaMkABW3YXDHWsiJJaQTr5L6brZeKZ4igihlD2tbkHUDSHknLbeMluXWCq2Iayq8i76l7QdlmBrR7hs4eaiacfNP8ArxfuTre0UrYIapr6hgkiDJWuaWh+YujIaLHt48Oa58RziATotM0MMET3RRguvppfot/B9ZFbA9rjM6Vh2lkhzBw794PapvT/AFiGoaIaYlsbmtc9wNnOJaHFlxuAvY9uzdvpmD4PLVzMghbdztnssbxe48AP6utN7MuzlceRIXzO/LbkuwoqV9RmAGZouR67fey+2YbUPaXQ080rRsLmRuLQeQsNp7BuX3S4bUOhklMUkccdg8vaWXJNg0AjrHju2KbxXSeanpaOKOR0cZhzjISC+QyvD7kb7WHcoSrxOeQWfLK/dsdI9w57ibL6crRsbrlEamVxdnblv4bXIF1j6AveGB7Y7m2d98reN3WBPuW3PhccMbT8pZNMZBcRhwY1ljxcAXG9tq1Y6R80gjZYPe4Nbm3XPOymcS0TdS04fNKx8xe1uVnotbt57XHdt2WXxoOQmy61MjG1bGlzgeg257qAdTOdfKbZese0XAsO3aFJYE8ipjA2hxyuHBzS3rX7LXUZI+3wU5orWRxzEPAu8ZWv5Hl2X5r5Hq4XUq8EQykDNcbdFT9NdG/kk5yj5p9yz2du1nh8Cq4u26UYOKqnfGfS9Jh5PG7z3eK4rLGWkgixBsRyI2ELVX5wvhERERERERERERERERERERZaeBz3tY0Xc4hrRzJNgPMrErdqowv5RjFI0i4a/pT3RgyD3taiLrGtFopKKioWeixu22y/RsDASO0l7u8Kq6uaLpcTp2nc1xkP6DS4e8BS+uKrzYgG/wCHEweZL/tTU1DmxFx+hA93m5jf5lstGSl7fVY7jnqe/wBF2LGpMtNM7lFIfJhK/MjxtK/SWlkmWhqT+ZkHmwj7V+a5j6R5XPuXmancL9H/AGdFopHHqPurFpFpBDPBSxxQhjoImRvkIY1zyGNaR1eFwTt5rLgGDtOHVlU5zS8BkLGAjMwGRud7hvF/RHYHc9n3pdq/Zh0cMjJnv6UWc2TLdr8odduUDZtIsQq5T9IbiPMSWuLw3jG3ruuOIFs3h2Lk64eQdSr8AZJSsdGS1odfXydr7rYwMXq6f/UQfx2K6a6P+di/yG/xZFz6KYtcHMNi0hzSOBBuD4EBb2N6RTVkgfO/M+wY2zQCQCbABu83PjdQDvkLfRWZISattTcZQ0g91jp/xMn14v3KhasVNI82jaXFoc9wG/I0XcfAfarvXaB1UOHwBsD5J5ZXSPYwA9G3o8rGuO4WBJO3e4qf1d6FOonGrrnRxPsWsjL2WY0iznPde2Yi4A4Am+21ughJdrsqM2LQtidwzd1zYd1zLCMWkp5WTQuyvabg8DwLSOII2EJjBId0xYWwzue9h9UOzHOy/sk7OyxV50n0DoM4qo64QU8jjeNjA8Fw9MQkOFuPAge5SJ05wllO2kFPJJTgWs6NpHa45zcuO03G25UuEBo8rkcQklIlgiObYm35e65xTaSysp3wNkHQyXzMNiNpBOW/o3IG5YaehklillY28cVi9/qjaAGg8XbRsHBddw7QDCJmNnhp2PY/a05pC3tu0u2EHeCtDS7S9tB+DUsbGva0HY0BkYO0ANG8m1+W3tX10IaLuK4wYpLLJwoIgHE6/dcrYySQ9SGd45theR52spCn0XrHsL/k7wAQA11g91+TTwHMqx6K6VVU9bGyWZzmnNduwA9U23Be6V6bOLnRU5s0XaXje7gcvIXv5KOWLLmVl8uIOqOEMvUnkFCUeANGY1r2Q7HBsecOkDjuc7Le1uA49yi8Pw5z5TGZIgwflM3pD2QbE+O5YHO4nz/3XwJmniPNc84OzVd+FkBJdMcx8gulv77+9co1g4T0VT0gHVlGbueLZvsPirdotVOzuZcluXNb6JFvK918aeUHSUjjbbGQ8d253u+C0Y35xdeGraY00xjJv5rlaL0rxTVRERERERERERERERERF1L/AIeaTNikj/8ADp3kd5exnwJXLV2H/huH4ZVf5Df4g+5EWTWnJfFJuwMH7AUlqW/5+X/Tu/iwqP1rx2xSXtbGf2P9ll1RVOXE2t+nFI3yAf8AYtt+tLp0WLHpU911fTyTLhtSfzZHmQPtX5zkcBe5sv0xpHg3yulkgzmPpAAXAAkdYHYDx2KiYhoFhWFQdPNC+pcCAOldmzO3jq7GDxC83NFnOY7Be5wvEPh4zE1uZzjt2XLoZKmvltE2aqk3bMzgPrOPVYO9dk1caAmhY6WfK6okGUgbWxM35AeJJAJPYAN22l1utqoy5KaKGmYNgDW5iB2bA0eDVYtUWNT1MtW6eV8hDYLZnXAuZ72G4XyjcOA5KERjzWGpVrEW1ppy6WzW6fKFs6RapMM687jLTtHXeI5A1g7muBt3DwVLwTSPDqGozwULn5T1ZpZs0oHNrXDK09xB27wpTWxpj00nyWI/Nxm8hHrPHq9zfj3LnQP9cfLj3KMs1nWarGH4WHwZ6knXYXOgXbNLNYrI6KKWmIc6ozdGSPQDbB5cPpAkC3M8guNVVbJM4vle57jvL3En37lPaT4JJR09JHLskMcsrm39AvkHV7wAAe26rK4zPcTYrRwqlhihzx63J18r6KyYuP7uw/8A93/EjVburJjB/u7D+6q/iRqtqMm/YK3Rfwv6n/3FWnQXS80cuV5PQSEB4+gdwkHwPMFYNPHg185BBBLCCNxBjBBHMKuhfRkJ3m+7wA2AJnJblRtIxtSahu5Fj/lZaKtdC/O30rOaDyzNLb+RKxP3rG4/FZJN6h5K01oBJ5qx6NYTTmF09SGlubIwP3bBtNuJJNvBYsUZhcn5IgjjG0sI8bhe0sbpsOLIwXPimz5R6RBB2geJ8lBSQva4iRjoza9nbDt8e/krXEc1oyjRebFHDVVD+M457mzb8hsVZMEroA4RQxOYCCbuIJNhfabklb9dCHsc07nNLT4iyrGAOtUM/SH7JVrlViBxc3VYeL0zKefKza3W64fNGWuIO8Eg94Nl8KR0hiy1Uw9tx8zf7VHLushERERERERERERERERF1j/h1qbYjMz6UBt4SN+9cnV41M4n0GMQE7n5oz4tuPeAiLoWumjy1kUnB8VvFriD7i3zVV0PxDoK+mkO4StDvqu6h8Bmv4Lp+ufDc9JHKPyUlj9V4sf2g1cYtvW5TkSQZeyxaj/jmv3X6pBVB1zyWooxzmHujefsVl0Qxn5XRQzes5gD/rt6r/2gT4qo665fweBvORx8oyP5l56f5WuBXq8I+arj9fsuOlWnRPSr5DS1eQ/PS9EyP2QBLd/hm2dpCqyBZjXFuoX6DPAyduV+1wfZfTnkm52niuiaptDemkFXK35uM/Mg+vIN79vBvD2vqrnFt6/QGr3SSCqpWMiaI3Qtax8Q9S2wFvNp589+1d6doLrlY+OTSxwWYNDueg/VUjXUfwqEfmD75T9y5uuia53fhkX+nH8Z652VCbxlXcK/6cfp9yrJi/8A3dh/dVfxGKthWTFz/d2H91V/EYq2oyeL2+i60f8ABPq/6lb+L4DJSiEu2xzxskjf3sDnMPIgnystBdsjwOOswqCGXcYIi13Fjujble3t+IuuNYph76WZ0Mws9u48Ht4ObzBXWWIjULOwzEmy3iedQfdfWF0QmnjiJtndlvyJBsfOywzxuY90bxlew5XDu+xS2h1E6WsjLBdsbg97huaAOJ5nkrxpPonDWdZ12SjdI21+4g+kP6ujIc7fNQrMVFLUgbttrb1XNaOtfC7NG4tdzHEdo3Ed69ra98z8zzd1gNwGwbtylpdX9U02E0DhzcJGnxAB+K2aXQgjbNKD7MYt+07b5Ad6cCTwr7++KIHi/i9NfdRejsBdODwYCT2bLAKzzLLFSMiblY0NHZx7+1YZSrsUeRtl5XEKz4uYyWsNguT6Xj8Nl7x+6FDKW0qfesm+tbyACiV0VBERERERERERERERERFuYRXmCeKUb43tf5EH4XWmvQiL9h1cDcQw5zQQRNF1T7VgWnzylfnaaIscWuFiCWkHeCDYjwXVNRGk/T0XQOPXh6v6Pq+6w8FAa2NHvk9Z0zR83P1uwSC2cdl9jv0jyK0qCSziw81nV0dwHjkpLU1pHklfSPOyT5yLseBZ7f0gAe9p5re12ydWmbz6V3kIx/MuW0lU+KRr2HK9hDmnk4G4Pb3K66xdIRWwUUwGXNHLmHAPzsa4DmLs2Hkq2KxZAXjY/VbP7MSZ6tjOl/axVEUlBo7K6kkq2DNHHJ0cgA2sGRjhJ2tu4g8rA87Ri7RqahBw6UOAIdO8EEXBGRjSDzCwoWB5sV7vFap1NE2Rv8y4wt7BsYlpZmzQmz2+IcOLXDiDy7uSsmsTQJ1DIZYWuNI432XPQO+i72OR8CedSw+B08jY4Guke7c1guT27Nw7TZfCx7HaLrHWU9VDmcRY7gq0awMfbWvp52jLmpwHNvfK4TSBzb8bHiqkumxam53sha+aOOzPnLNL3B7pHPcGjYLAOAvfeDssrZo5q1o6JweA6WUbQ+UhxaebWgBrT22v2rsYHOdcrJbjFPSwiOO7rX+pXOtJMCmjo8Oi6KR0nRzOcxrHOcC97HAEAbN437j3L3RzVdUTODqkdBFsu0kGV44gBt8nedvYuvVeLxR73i/IbT5BQtVpOPUb4uP2Bc5p6aI3e7tzWYzEat0fDYLDXX1N1J5A1oa0WDQAByAFgPJQ+M4XTzgCeON9t2cA27jvC0Z8VkfvdYchsWq433qhLjbRpG2/qqTKJ27it6OWGJoZE0NaNzWNDWha8lXfcFrrx7rC/JZr8VqZNAbeisiljbqdV8fLA6To9pdbMeqbW77Wv2LFUu29w2+N7fBbMTsrS47wD5na7yFgq9pJXdHCeD5NgHIW2+TbDvK0sNgkmrLFxOUa+qqVcrYoL2sscGORSktBseAOy45hfUxVJzLblx57IJM22zDY8QTsF+e9eyqKPIMzTosCnq85yuCouJz55pHc3OPvWqvSvFnq+iIiIiIiIiIiIiIiIiIiIrXq20oNDXMeTZj7Mf57D4H3Er9J6R4OzE6EsFsxGeN30ZANngbkHscV+Qgu8al9YWdgppndZgsL8W8D4bvJfWuLSCF8c0OBBVDqaZ0b3MeC1zSWuB3gg2IUvjZtSUTfzL3frVEg/lCv+tTQvpGmsgF3AfPNHrNG6Qcy0b+zbw28+k0gYYYGfJ4nPhj6MPkvILdI+S4jNmX659IOWjUNNbCGs3vquWF1LMMqjLILgAged1p4NglRVuy08L5dtswB6Nv1nnqt87rv2hejfyGjZCSHOu573DcXuNzbsGweC4/ozrGqaWbM9zpYjsfGTsA5xgbGEcgADy4rt2CY7DVxCWF4e07+bTycN4KzjRGmOvutOpxp2IixFgOS33DYo189PTXsI477SGNaCe8NG3xUhM27SL2uLX5LnGKRPglyzixJ6r/Uk7jwduu0+Cza+plgZeNt/suVPG2Q2cbKw1mmHCJni77goSqxWWT0nm3LcPILUReTmrZ5vG7ty9gtdkEbNgiIiprsiIvHOttKIixh2Y7Nw48L8z2DhzPcsUjy42N2t4D139w4BZxTkjaMrfo8T9Y/YtOipZJDdo168h5+aqzzNaNVhllBF90befrW3k9nHtK59jeKGeUu9UbGjs5+O9S2lWkQfeKM9Qek4H0uwez8VWF+jYXh7aWPz/NeSxCrMzsoOiBRuktRlibHxec7vqjY0fEqWiaNpcbNaMzj2f7nYqdilcZpXPPE7ByHAeAXWum/8x3UaKL8Z7LUREWUtRERERERERERERERERERERFs4diL4JGyRmzmm4+49hWsiIv07q21ix1kIa42eNhBO0H+tyrusbV70BdU0zbwE3kY0fijxc0fQPL1e7dxTBsZkpZRJGbEbxwI5FfoTV/rOiqowx5Adazmnf8A7/ausUronXC5SxNkbYrkYUhguPT0kvSQPLHcRva4b7OG4hX7TTVjmvUUIuD1nwDeOZj/AOny5LmT2EEgixGwgggg8QQdy3I5GTN+yxZI3wu+67Xoxrbp5wGVFoJeZ/FOPY7e39LzKukscczLODJI3DcbOa4fAhfl9SuC6U1VIfmJnNH0PSYf0XXHlZU5aAHwHsrcVcR4/ddlrdB2bTTyvi9g/OR/quIc3wcFEzYBWM9SKUc2SZT+rIB7iVC4drmfsE8Ad7UTsp/VfcHzCn6bWlQyb3PjPtxn4tuPesOowVjvEz2WpFiNtnLRME43003gGH4OQRSn8hN4taB+8pkaa0Tt1TF4kj4gLHJpbR/+oi/W+5Z5wGLo5W/3ieoUeyhmPqBv1nj+W6yDCuLn+DRb3nb5WWCs08o2/lc/1GuP2BVrE9ZJNxBHb2nn4Nbs8z4K7BgUYNwy/qq0uJ9XeytNQ6KBpccrG8XE7T4naVRNI9LzNdkV2x7i47HPH8o7OKgq/E5Z3ZpXlx9w7huC1l6KnomRan9Fiz1jn6NQlfUcZcQ0C5O4L2CFz3BrRdx3D+tw7Vr45jDaZpiiIdK4We8bmj6LfvViecRDzXGCAynyWjpNiYA6CM3AN5HD1nbrdwVbuhK8WC5xcblbjWhosEREUVJERERERERERERERERERERERERFno6x8Tw9ji1w3ELAiIuwaD64yzLHObHdm4FX/FMHocWbnuI5iLCVlrnlnG549/IhfmFS+DaVVFKQY3m3InYpNcWm4UXNDhYroWkGgVXSXc5nSxcJYgXNt7Q9Jnjs7Sq4FbNHNd1rCYFp5hWR1ThWI9ZzWNed74zkffttsd3kLRjrzs8d1nyUIOrD2XL16r7Was2O209U08mytt+0y/7qh6jV3Wt3MY8exI0+42KusqojsVTdTSjcKtIpl+htaN9NJ4ZD8HLxuh9af/DyDvyj7V040fUe658J/wDKodLKeZoRVes1jB7UjfgLlfUmjsMIvUVLBbeIx/M+3wUHVMTea6NppXaWVfW9T4S4tzvIij3537L/AFW7ysVbpjSU+ymi6R/039bxF9g8Aqji+kM1S68jyezgqMtfcWYrkVCBq9TeM6VMY0xUtwDsdIfSf48B2KpuddeFeLOc4uNytFoDRYIiIor6iIiIiIiIiIiIiIiIiIiIiIiIiIiIiIiIiIiIi+45i3aCR3Gy+ERFL0mllXF6Ezx3m/xUrDrOrm+u097fuKqaIiun/azW/m/J3/UsM2tCtd6zR3NP2lVFERTVVplVyelM7wsFFS1DnG7nEntJKxIiL268RERERERERERERERERERERERf/9k="/>
          <p:cNvSpPr>
            <a:spLocks noChangeAspect="1" noChangeArrowheads="1"/>
          </p:cNvSpPr>
          <p:nvPr/>
        </p:nvSpPr>
        <p:spPr bwMode="auto">
          <a:xfrm>
            <a:off x="84138" y="-885825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cs typeface="Arial" panose="020B0604020202020204" pitchFamily="34" charset="0"/>
            </a:endParaRPr>
          </a:p>
        </p:txBody>
      </p:sp>
      <p:sp>
        <p:nvSpPr>
          <p:cNvPr id="15370" name="AutoShape 12" descr="data:image/jpeg;base64,/9j/4AAQSkZJRgABAQAAAQABAAD/2wCEAAkGBhMREBQUExQUFRQVFxcUFRcXFBQYFxUWHBQXFBcYGBoXHCYeGBwjGhcUHy8hJCcpLCwsFR4xNTAqNSYrLCkBCQoKDgwOGg8PGi0kHyQsLCwuKjAsLC0sMCwuLCwvLC00LCwsKSwsLCwsKSwsKSwsLCwsLCwsLCwpLCwsLCwsLP/AABEIAMABAAMBIgACEQEDEQH/xAAcAAEAAgMBAQEAAAAAAAAAAAAABQYDBAcBAgj/xABPEAABAwICBgYFBgsGAwkAAAABAAIDBBEFEgYHITFBURMiYXGBkTJCYqGxFCNScsHRJDNDY4KSorKzwvAVJVNzdOEINNIXNURFVISTo8P/xAAbAQEAAwEBAQEAAAAAAAAAAAAAAgQFAwYBB//EADcRAAEDAgQEBAQDCAMAAAAAAAEAAgMEEQUSITETQVGBMmFxkRQiscFCoeEGFTNSgrLR8CM0Q//aAAwDAQACEQMRAD8A4aiIiIiIiIiIiIiIiIiIiIi9smVEXiKw0GgVdK3OIHRxn8pMWws8HSloPhdbjdA2t/G1tOOYjbNMfNrA39pTaxztgoOe1u5VTRWl+jtE3fVyk9lPGB+1UX9ywPwii4VMo74Yj/8AsFIwvG4UeMzqq4im5MEhPoVLP02Pb+6XBasmAyj0cjx7D2n3b1ExuHJSD2nmo5FkkhLTZwIPIgg+RXwQoKa8REREREREREREREREREREREREREREREREREREREREX0xtzZb2DYLNVzNhgYZJHmzWj3k8gN5J2BdSpMMpcDADclTiXrSEXipTyYPWeOe/u3LpHG6Q2aoSSNjF3Ks4RqyLWNmxCX5JC7a2O2aplHsR+rfm7dyUtDjMNM5rMOpRG87GSOb09W87rtJBDD2MHitvAdG6zGJ3PzOy5rS1Em0A8WsHruH0RYN423LsmjGhdLh7fmWdciz5XdaV/e7gOwWHYrLuHBp4j+QVYcSbU6D81zHDtV+I1rhJVydADxkJmmI+rfK3uJ2clcsN1MYfHbpWyVDucsht+ozK1XKtxFkLczzbkOJ7hxVExTTupqMzaGMBgOV07z8208gfyjuYbe3ErOqMRDLhztuQ/wB0VyGkG4HdWun0VoIB1aamZbj0Ud/1iL+9Zv7RpWiwdFs+iGn90LnkdI49aaR87+JeeqOeVm4Dvutmy89Ljjgfkb9VpNoBb5irbVTUL/TEDh7UbD+81QtZobhNR+Qpr84/mz4ZCFFrFNRsd6TQe3cfMLmzHZL/ADNHa6maBvIrTxjU1A8fMTSs5NktNH77OHeHLnWN6pK2F3UjEjSbB0Tsw2kDa13WaNvaukGGoh208xI/w5SS09gcNo8QVtYdpsXP6KdnRyfRdbrdrTuctaLFY5Bcqo+kc3ZcAxfA56WQxzxujd2jYRzadzh3LQX6fxOgp6yMxysa9vJw2g8wd4PcuOaaasZKW8sF5Yd5Hrxjtt6Q7R4rRa9rxdpuFWcC02KoaL0rxSXxERERERERERERERERERERERERERERFt4ZhslRKyGJpfJIQ1jRvJP2cb8LLWaF2nQLB24PhpxGZoNVUDLTNcPQY4XB73Drn2QBxN5NaXENHNRc4NGYrNLHFgNN8mpyH18rR8pnG+MHbkZy7P1jtsBG6DaFPxKYlxLadh+eeN7jv6Nh+kRYk8AeZCisPoZq6qbG0l0sz7uc7bbi97uwC58F+iMBwaOkgZDELMYLbd7jvLnc3E7Se1aEpFOzI3c7lUIQah+d2w2Wxh9BHBE2KJgZGwZWtaLABfGI1zYYy88Nw5nktslUzSuvzy5BuZ8V53EKr4eIuG52WxBFxHW5KMdSOr5HvmcW00f40gkGQ7+hYeDRcZiNpuAONsdROHWDWhkbRljY0WaxvAADYtufEG/Joom3Aa0GTgC7e4+LrnxUJPi0LPSljb3vavMVLy60Ueo3J6lasTbHM7ToOgW2ihX6YUt7CTOeTGucT4ALPHisz/xVFWP5HoHMB8X2VdlHO7ZhXV0zBuVJrxarKTE3+jQFv+ZPE34FZBo/izvyVJH9aZzv3QVZbhVS78K5fFRdVmK1ZKSGpc2N1nHabgi7Bxdfhaw7zZRlS+djsslfhrCNhA6V5B5XDbLZjwuofG6QYlTFjRdxbDmDR23eLeIViDDJmPDjbTzSSQlvhPspOnp3RNDXOzOaSA4cW7CCe3ePBbrJsw27/iqRLXAf+aX+rRfe9beEY/BGXGSrkmNureHowPAXuT3q/RwTQS5swynkozU0kjbcN1+tlAafauwc1RStsdpkiG48S5n2jjwXLXBd6fpvS/Sf/wDG5UDTbAIpQ6rpSCN8zALFvtgcua3A9rtis6SkmiGZ7CB6KhovV4pqsiIiIiIiIiIiIiIiIiIiIiIvQiK36q9Ev7RxGONwvDH87NyLGkdU/WJDe4lXPWRpF8qrC1h+ag+ajA3XBAe4crkW7mhSerak/s3AJ60i0tSfmzxygmKL9ovd4hUWGBz3NY3a55axva5xyt95HmtKhj3kPJZ1a86Rhdb1N6O5IX1bh1pSWRdkTTZxH1njyY1dJWnQ0TKaBkbdjYmBo7mttc+Vz3rjmK6262QkRmOJvCzLut2l19vcsyonGYudzW3h+Gy1DcsVrN3uV28lUPFNApXySSy4jIyK7n2ZFGwsZcu2vcXXsOOVcidppVTuJNVOSN9pXtHk0gKfw3Taokpamlme6Rr4iWOcbuaWuaSCd5aW337bqm98bz87dlrjBpWND2PBFwDbzNlOUdBgb5mRPnqqh7nBodI+XIXEgC+UNAubeaktLG4dhPRiOggkkeC6zxcNaDa5Lw65vw7CuX4Y3NUwjnNEP/tar3rqd+FQj8z8ZXfcotfaMkABW3YXDHWsiJJaQTr5L6brZeKZ4igihlD2tbkHUDSHknLbeMluXWCq2Iayq8i76l7QdlmBrR7hs4eaiacfNP8ArxfuTre0UrYIapr6hgkiDJWuaWh+YujIaLHt48Oa58RziATotM0MMET3RRguvppfot/B9ZFbA9rjM6Vh2lkhzBw794PapvT/AFiGoaIaYlsbmtc9wNnOJaHFlxuAvY9uzdvpmD4PLVzMghbdztnssbxe48AP6utN7MuzlceRIXzO/LbkuwoqV9RmAGZouR67fey+2YbUPaXQ080rRsLmRuLQeQsNp7BuX3S4bUOhklMUkccdg8vaWXJNg0AjrHju2KbxXSeanpaOKOR0cZhzjISC+QyvD7kb7WHcoSrxOeQWfLK/dsdI9w57ibL6crRsbrlEamVxdnblv4bXIF1j6AveGB7Y7m2d98reN3WBPuW3PhccMbT8pZNMZBcRhwY1ljxcAXG9tq1Y6R80gjZYPe4Nbm3XPOymcS0TdS04fNKx8xe1uVnotbt57XHdt2WXxoOQmy61MjG1bGlzgeg257qAdTOdfKbZese0XAsO3aFJYE8ipjA2hxyuHBzS3rX7LXUZI+3wU5orWRxzEPAu8ZWv5Hl2X5r5Hq4XUq8EQykDNcbdFT9NdG/kk5yj5p9yz2du1nh8Cq4u26UYOKqnfGfS9Jh5PG7z3eK4rLGWkgixBsRyI2ELVX5wvhERERERERERERERERERERZaeBz3tY0Xc4hrRzJNgPMrErdqowv5RjFI0i4a/pT3RgyD3taiLrGtFopKKioWeixu22y/RsDASO0l7u8Kq6uaLpcTp2nc1xkP6DS4e8BS+uKrzYgG/wCHEweZL/tTU1DmxFx+hA93m5jf5lstGSl7fVY7jnqe/wBF2LGpMtNM7lFIfJhK/MjxtK/SWlkmWhqT+ZkHmwj7V+a5j6R5XPuXmancL9H/AGdFopHHqPurFpFpBDPBSxxQhjoImRvkIY1zyGNaR1eFwTt5rLgGDtOHVlU5zS8BkLGAjMwGRud7hvF/RHYHc9n3pdq/Zh0cMjJnv6UWc2TLdr8odduUDZtIsQq5T9IbiPMSWuLw3jG3ruuOIFs3h2Lk64eQdSr8AZJSsdGS1odfXydr7rYwMXq6f/UQfx2K6a6P+di/yG/xZFz6KYtcHMNi0hzSOBBuD4EBb2N6RTVkgfO/M+wY2zQCQCbABu83PjdQDvkLfRWZISattTcZQ0g91jp/xMn14v3KhasVNI82jaXFoc9wG/I0XcfAfarvXaB1UOHwBsD5J5ZXSPYwA9G3o8rGuO4WBJO3e4qf1d6FOonGrrnRxPsWsjL2WY0iznPde2Yi4A4Am+21ughJdrsqM2LQtidwzd1zYd1zLCMWkp5WTQuyvabg8DwLSOII2EJjBId0xYWwzue9h9UOzHOy/sk7OyxV50n0DoM4qo64QU8jjeNjA8Fw9MQkOFuPAge5SJ05wllO2kFPJJTgWs6NpHa45zcuO03G25UuEBo8rkcQklIlgiObYm35e65xTaSysp3wNkHQyXzMNiNpBOW/o3IG5YaehklillY28cVi9/qjaAGg8XbRsHBddw7QDCJmNnhp2PY/a05pC3tu0u2EHeCtDS7S9tB+DUsbGva0HY0BkYO0ANG8m1+W3tX10IaLuK4wYpLLJwoIgHE6/dcrYySQ9SGd45theR52spCn0XrHsL/k7wAQA11g91+TTwHMqx6K6VVU9bGyWZzmnNduwA9U23Be6V6bOLnRU5s0XaXje7gcvIXv5KOWLLmVl8uIOqOEMvUnkFCUeANGY1r2Q7HBsecOkDjuc7Le1uA49yi8Pw5z5TGZIgwflM3pD2QbE+O5YHO4nz/3XwJmniPNc84OzVd+FkBJdMcx8gulv77+9co1g4T0VT0gHVlGbueLZvsPirdotVOzuZcluXNb6JFvK918aeUHSUjjbbGQ8d253u+C0Y35xdeGraY00xjJv5rlaL0rxTVRERERERERERERERERF1L/AIeaTNikj/8ADp3kd5exnwJXLV2H/huH4ZVf5Df4g+5EWTWnJfFJuwMH7AUlqW/5+X/Tu/iwqP1rx2xSXtbGf2P9ll1RVOXE2t+nFI3yAf8AYtt+tLp0WLHpU911fTyTLhtSfzZHmQPtX5zkcBe5sv0xpHg3yulkgzmPpAAXAAkdYHYDx2KiYhoFhWFQdPNC+pcCAOldmzO3jq7GDxC83NFnOY7Be5wvEPh4zE1uZzjt2XLoZKmvltE2aqk3bMzgPrOPVYO9dk1caAmhY6WfK6okGUgbWxM35AeJJAJPYAN22l1utqoy5KaKGmYNgDW5iB2bA0eDVYtUWNT1MtW6eV8hDYLZnXAuZ72G4XyjcOA5KERjzWGpVrEW1ppy6WzW6fKFs6RapMM687jLTtHXeI5A1g7muBt3DwVLwTSPDqGozwULn5T1ZpZs0oHNrXDK09xB27wpTWxpj00nyWI/Nxm8hHrPHq9zfj3LnQP9cfLj3KMs1nWarGH4WHwZ6knXYXOgXbNLNYrI6KKWmIc6ozdGSPQDbB5cPpAkC3M8guNVVbJM4vle57jvL3En37lPaT4JJR09JHLskMcsrm39AvkHV7wAAe26rK4zPcTYrRwqlhihzx63J18r6KyYuP7uw/8A93/EjVburJjB/u7D+6q/iRqtqMm/YK3Rfwv6n/3FWnQXS80cuV5PQSEB4+gdwkHwPMFYNPHg185BBBLCCNxBjBBHMKuhfRkJ3m+7wA2AJnJblRtIxtSahu5Fj/lZaKtdC/O30rOaDyzNLb+RKxP3rG4/FZJN6h5K01oBJ5qx6NYTTmF09SGlubIwP3bBtNuJJNvBYsUZhcn5IgjjG0sI8bhe0sbpsOLIwXPimz5R6RBB2geJ8lBSQva4iRjoza9nbDt8e/krXEc1oyjRebFHDVVD+M457mzb8hsVZMEroA4RQxOYCCbuIJNhfabklb9dCHsc07nNLT4iyrGAOtUM/SH7JVrlViBxc3VYeL0zKefKza3W64fNGWuIO8Eg94Nl8KR0hiy1Uw9tx8zf7VHLushERERERERERERERERF1j/h1qbYjMz6UBt4SN+9cnV41M4n0GMQE7n5oz4tuPeAiLoWumjy1kUnB8VvFriD7i3zVV0PxDoK+mkO4StDvqu6h8Bmv4Lp+ufDc9JHKPyUlj9V4sf2g1cYtvW5TkSQZeyxaj/jmv3X6pBVB1zyWooxzmHujefsVl0Qxn5XRQzes5gD/rt6r/2gT4qo665fweBvORx8oyP5l56f5WuBXq8I+arj9fsuOlWnRPSr5DS1eQ/PS9EyP2QBLd/hm2dpCqyBZjXFuoX6DPAyduV+1wfZfTnkm52niuiaptDemkFXK35uM/Mg+vIN79vBvD2vqrnFt6/QGr3SSCqpWMiaI3Qtax8Q9S2wFvNp589+1d6doLrlY+OTSxwWYNDueg/VUjXUfwqEfmD75T9y5uuia53fhkX+nH8Z652VCbxlXcK/6cfp9yrJi/8A3dh/dVfxGKthWTFz/d2H91V/EYq2oyeL2+i60f8ABPq/6lb+L4DJSiEu2xzxskjf3sDnMPIgnystBdsjwOOswqCGXcYIi13Fjujble3t+IuuNYph76WZ0Mws9u48Ht4ObzBXWWIjULOwzEmy3iedQfdfWF0QmnjiJtndlvyJBsfOywzxuY90bxlew5XDu+xS2h1E6WsjLBdsbg97huaAOJ5nkrxpPonDWdZ12SjdI21+4g+kP6ujIc7fNQrMVFLUgbttrb1XNaOtfC7NG4tdzHEdo3Ed69ra98z8zzd1gNwGwbtylpdX9U02E0DhzcJGnxAB+K2aXQgjbNKD7MYt+07b5Ad6cCTwr7++KIHi/i9NfdRejsBdODwYCT2bLAKzzLLFSMiblY0NHZx7+1YZSrsUeRtl5XEKz4uYyWsNguT6Xj8Nl7x+6FDKW0qfesm+tbyACiV0VBERERERERERERERERFuYRXmCeKUb43tf5EH4XWmvQiL9h1cDcQw5zQQRNF1T7VgWnzylfnaaIscWuFiCWkHeCDYjwXVNRGk/T0XQOPXh6v6Pq+6w8FAa2NHvk9Z0zR83P1uwSC2cdl9jv0jyK0qCSziw81nV0dwHjkpLU1pHklfSPOyT5yLseBZ7f0gAe9p5re12ydWmbz6V3kIx/MuW0lU+KRr2HK9hDmnk4G4Pb3K66xdIRWwUUwGXNHLmHAPzsa4DmLs2Hkq2KxZAXjY/VbP7MSZ6tjOl/axVEUlBo7K6kkq2DNHHJ0cgA2sGRjhJ2tu4g8rA87Ri7RqahBw6UOAIdO8EEXBGRjSDzCwoWB5sV7vFap1NE2Rv8y4wt7BsYlpZmzQmz2+IcOLXDiDy7uSsmsTQJ1DIZYWuNI432XPQO+i72OR8CedSw+B08jY4Guke7c1guT27Nw7TZfCx7HaLrHWU9VDmcRY7gq0awMfbWvp52jLmpwHNvfK4TSBzb8bHiqkumxam53sha+aOOzPnLNL3B7pHPcGjYLAOAvfeDssrZo5q1o6JweA6WUbQ+UhxaebWgBrT22v2rsYHOdcrJbjFPSwiOO7rX+pXOtJMCmjo8Oi6KR0nRzOcxrHOcC97HAEAbN437j3L3RzVdUTODqkdBFsu0kGV44gBt8nedvYuvVeLxR73i/IbT5BQtVpOPUb4uP2Bc5p6aI3e7tzWYzEat0fDYLDXX1N1J5A1oa0WDQAByAFgPJQ+M4XTzgCeON9t2cA27jvC0Z8VkfvdYchsWq433qhLjbRpG2/qqTKJ27it6OWGJoZE0NaNzWNDWha8lXfcFrrx7rC/JZr8VqZNAbeisiljbqdV8fLA6To9pdbMeqbW77Wv2LFUu29w2+N7fBbMTsrS47wD5na7yFgq9pJXdHCeD5NgHIW2+TbDvK0sNgkmrLFxOUa+qqVcrYoL2sscGORSktBseAOy45hfUxVJzLblx57IJM22zDY8QTsF+e9eyqKPIMzTosCnq85yuCouJz55pHc3OPvWqvSvFnq+iIiIiIiIiIiIiIiIiIiIrXq20oNDXMeTZj7Mf57D4H3Er9J6R4OzE6EsFsxGeN30ZANngbkHscV+Qgu8al9YWdgppndZgsL8W8D4bvJfWuLSCF8c0OBBVDqaZ0b3MeC1zSWuB3gg2IUvjZtSUTfzL3frVEg/lCv+tTQvpGmsgF3AfPNHrNG6Qcy0b+zbw28+k0gYYYGfJ4nPhj6MPkvILdI+S4jNmX659IOWjUNNbCGs3vquWF1LMMqjLILgAged1p4NglRVuy08L5dtswB6Nv1nnqt87rv2hejfyGjZCSHOu573DcXuNzbsGweC4/ozrGqaWbM9zpYjsfGTsA5xgbGEcgADy4rt2CY7DVxCWF4e07+bTycN4KzjRGmOvutOpxp2IixFgOS33DYo189PTXsI477SGNaCe8NG3xUhM27SL2uLX5LnGKRPglyzixJ6r/Uk7jwduu0+Cza+plgZeNt/suVPG2Q2cbKw1mmHCJni77goSqxWWT0nm3LcPILUReTmrZ5vG7ty9gtdkEbNgiIiprsiIvHOttKIixh2Y7Nw48L8z2DhzPcsUjy42N2t4D139w4BZxTkjaMrfo8T9Y/YtOipZJDdo168h5+aqzzNaNVhllBF90befrW3k9nHtK59jeKGeUu9UbGjs5+O9S2lWkQfeKM9Qek4H0uwez8VWF+jYXh7aWPz/NeSxCrMzsoOiBRuktRlibHxec7vqjY0fEqWiaNpcbNaMzj2f7nYqdilcZpXPPE7ByHAeAXWum/8x3UaKL8Z7LUREWUtRERERERERERERERERERERFs4diL4JGyRmzmm4+49hWsiIv07q21ix1kIa42eNhBO0H+tyrusbV70BdU0zbwE3kY0fijxc0fQPL1e7dxTBsZkpZRJGbEbxwI5FfoTV/rOiqowx5Adazmnf8A7/ausUronXC5SxNkbYrkYUhguPT0kvSQPLHcRva4b7OG4hX7TTVjmvUUIuD1nwDeOZj/AOny5LmT2EEgixGwgggg8QQdy3I5GTN+yxZI3wu+67Xoxrbp5wGVFoJeZ/FOPY7e39LzKukscczLODJI3DcbOa4fAhfl9SuC6U1VIfmJnNH0PSYf0XXHlZU5aAHwHsrcVcR4/ddlrdB2bTTyvi9g/OR/quIc3wcFEzYBWM9SKUc2SZT+rIB7iVC4drmfsE8Ad7UTsp/VfcHzCn6bWlQyb3PjPtxn4tuPesOowVjvEz2WpFiNtnLRME43003gGH4OQRSn8hN4taB+8pkaa0Tt1TF4kj4gLHJpbR/+oi/W+5Z5wGLo5W/3ieoUeyhmPqBv1nj+W6yDCuLn+DRb3nb5WWCs08o2/lc/1GuP2BVrE9ZJNxBHb2nn4Nbs8z4K7BgUYNwy/qq0uJ9XeytNQ6KBpccrG8XE7T4naVRNI9LzNdkV2x7i47HPH8o7OKgq/E5Z3ZpXlx9w7huC1l6KnomRan9Fiz1jn6NQlfUcZcQ0C5O4L2CFz3BrRdx3D+tw7Vr45jDaZpiiIdK4We8bmj6LfvViecRDzXGCAynyWjpNiYA6CM3AN5HD1nbrdwVbuhK8WC5xcblbjWhosEREUVJERERERERERERERERERERERERFno6x8Tw9ji1w3ELAiIuwaD64yzLHObHdm4FX/FMHocWbnuI5iLCVlrnlnG549/IhfmFS+DaVVFKQY3m3InYpNcWm4UXNDhYroWkGgVXSXc5nSxcJYgXNt7Q9Jnjs7Sq4FbNHNd1rCYFp5hWR1ThWI9ZzWNed74zkffttsd3kLRjrzs8d1nyUIOrD2XL16r7Was2O209U08mytt+0y/7qh6jV3Wt3MY8exI0+42KusqojsVTdTSjcKtIpl+htaN9NJ4ZD8HLxuh9af/DyDvyj7V040fUe658J/wDKodLKeZoRVes1jB7UjfgLlfUmjsMIvUVLBbeIx/M+3wUHVMTea6NppXaWVfW9T4S4tzvIij3537L/AFW7ysVbpjSU+ymi6R/039bxF9g8Aqji+kM1S68jyezgqMtfcWYrkVCBq9TeM6VMY0xUtwDsdIfSf48B2KpuddeFeLOc4uNytFoDRYIiIor6iIiIiIiIiIiIiIiIiIiIiIiIiIiIiIiIiIiIi+45i3aCR3Gy+ERFL0mllXF6Ezx3m/xUrDrOrm+u097fuKqaIiun/azW/m/J3/UsM2tCtd6zR3NP2lVFERTVVplVyelM7wsFFS1DnG7nEntJKxIiL268RERERERERERERERERERERERf/9k="/>
          <p:cNvSpPr>
            <a:spLocks noChangeAspect="1" noChangeArrowheads="1"/>
          </p:cNvSpPr>
          <p:nvPr/>
        </p:nvSpPr>
        <p:spPr bwMode="auto">
          <a:xfrm>
            <a:off x="236538" y="-733425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cs typeface="Arial" panose="020B0604020202020204" pitchFamily="34" charset="0"/>
            </a:endParaRPr>
          </a:p>
        </p:txBody>
      </p:sp>
      <p:pic>
        <p:nvPicPr>
          <p:cNvPr id="15371" name="Picture 14" descr="http://t2.gstatic.com/images?q=tbn:ANd9GcSuGQ0rnZqbynwqv72KwJcVa6W3xUi4EoANfK12OApPc7qOkTKSE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75" y="3313113"/>
            <a:ext cx="1492250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441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B475ED1-5DD6-4816-94D6-BDFB77F0C4B5}" type="slidenum">
              <a:rPr lang="en-GB" altLang="en-US" sz="1600">
                <a:solidFill>
                  <a:srgbClr val="BFBFBF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GB" altLang="en-US" sz="1600">
              <a:solidFill>
                <a:srgbClr val="BFBFBF"/>
              </a:solidFill>
              <a:cs typeface="Arial" panose="020B0604020202020204" pitchFamily="34" charset="0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0" y="229394"/>
            <a:ext cx="8755062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PT" altLang="en-US" sz="3600" b="1" u="sng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Thesis 1</a:t>
            </a:r>
            <a:r>
              <a:rPr lang="pt-PT" altLang="en-US" sz="3600" b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 Turnover is functional and has a minor impact on performance</a:t>
            </a:r>
          </a:p>
        </p:txBody>
      </p:sp>
      <p:sp>
        <p:nvSpPr>
          <p:cNvPr id="16388" name="Content Placeholder 3"/>
          <p:cNvSpPr txBox="1">
            <a:spLocks/>
          </p:cNvSpPr>
          <p:nvPr/>
        </p:nvSpPr>
        <p:spPr bwMode="auto">
          <a:xfrm>
            <a:off x="1230313" y="1489075"/>
            <a:ext cx="7815262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600"/>
              </a:spcBef>
            </a:pPr>
            <a:endParaRPr lang="pt-PT" altLang="en-US" sz="2400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FontTx/>
              <a:buNone/>
            </a:pPr>
            <a:endParaRPr lang="pt-PT" altLang="en-US" sz="2400" b="1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pt-PT" altLang="en-US" sz="2400" b="1">
                <a:cs typeface="Arial" panose="020B0604020202020204" pitchFamily="34" charset="0"/>
              </a:rPr>
              <a:t>2. </a:t>
            </a:r>
            <a:r>
              <a:rPr lang="pt-PT" altLang="en-US" sz="2400">
                <a:cs typeface="Arial" panose="020B0604020202020204" pitchFamily="34" charset="0"/>
              </a:rPr>
              <a:t>There are plenty of examples of high retention organizations offering poor service (e.g. some public sector organizations)</a:t>
            </a:r>
          </a:p>
          <a:p>
            <a:pPr>
              <a:spcBef>
                <a:spcPts val="600"/>
              </a:spcBef>
            </a:pPr>
            <a:endParaRPr lang="pt-PT" altLang="en-US" sz="2400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pt-PT" altLang="en-US" sz="2400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GB" altLang="en-US" sz="2400">
              <a:cs typeface="Arial" panose="020B0604020202020204" pitchFamily="34" charset="0"/>
            </a:endParaRPr>
          </a:p>
          <a:p>
            <a:pPr eaLnBrk="1" hangingPunct="1"/>
            <a:endParaRPr lang="en-GB" altLang="en-US" sz="2400">
              <a:cs typeface="Arial" panose="020B0604020202020204" pitchFamily="34" charset="0"/>
            </a:endParaRPr>
          </a:p>
        </p:txBody>
      </p:sp>
      <p:sp>
        <p:nvSpPr>
          <p:cNvPr id="16389" name="AutoShape 4" descr="data:image/jpeg;base64,/9j/4AAQSkZJRgABAQAAAQABAAD/2wCEAAkGBhQSEBQUERQVFBUVFBcVFBYYFxUVGRUUFxUXFhQYFxkXHCYeFxwkHBUXHy8gJScpLCwsFR8xNTAqNSYrLCkBCQoKDgwOGg8PGjUlHyQtLCwsLyosLCwsKS0tLCwsKiwqLCwsLC0sLCwsLCksLCksLCwsLCwsKSwpLCwsLCksKf/AABEIAOAA4AMBIgACEQEDEQH/xAAcAAACAgMBAQAAAAAAAAAAAAAABwUGAQIECAP/xABIEAABAwIBCAcEBwYEBQUAAAABAAIDBBEFBgcSITFBUWETIjJxgZGhUrGywRQjQmJyc9EzNENTksIVNYKiJCV04fAWVIOTs//EABsBAAIDAQEBAAAAAAAAAAAAAAAFAQMEAgYH/8QAOBEAAQMCBQAHCAEBCQAAAAAAAQACAwQRBRIhMUEGEyIyUWFxFCNCgZGhscHwNRUzNENSctHh8f/aAAwDAQACEQMRAD8AeKEIQhCEIQhCEIQhCEIQhCFi61lmDQS4gAbSSAB3lCFusXVaxLOJRQ7ZdM8Ixp+o1eqgznSfKSKSkkk5m/qGA281c2B51sqzK0cpgoVDjxbGZexTQxDi/V73fJdUVBjDu1UUzOQZpf2qDFbchHWX2CuSFVmYVie+th/+gfqumOmxFu2amk/FFI31a5clnmpDvJWFCho6qsb+0hifzjlI9JGj3rtp8Q0tTmSMPBzfm249VzZdArsQsXWVClCEIQhCEIQhCEIQhCEIQhCEIQhCEIQhCELBKEIXNX4lHAwvme1jRvJt5cTyCrOVucKKkvHHaWb2fss/GR7hr7lQqHCq3F5dORx0AbF7tTGcQxo2nu8StMdOSMzzYKh81jlbqVYsdzs3OhRR6RvYPeDrP3WDWfHyXDT5HYhXuD6yR0bOD9v+mMah42V5ydyMp6MAxt0pLa5Ha3Hjb2RyCmKmrbGLuNvn4IkqY4RdmnmUNic89o/IKuYTm2o4bEsMrhvkNx4NHVHkrKyNrG2ADWjcLADwGpQtbjrvsDR79vluUTNUOf2nE968vWdIo2Eht3H7JjFRG3grTJi0Tdrx4a/cuZ+UUe4OPgq2hIpOkNQ7ugBaxRsG5ViblAD2WOPiFv8A40Rtif5XVaW8c7m9kkdxUR49P8Z+gCDSN4VkZj0Z23b3grrhrGP7LgfFV2LFb6pWh442F11OwlkjdOB1uX/msJzT4nNKLx2dbjYrM+Brd9Pwp8LKq8WKSxO0Xa7bQfkVOUOItkHVOveN6Y0mJw1BybO8CqZIXM14XYhYCymapQhCEIQhCEIQhCEIQhCEIQhCwShCCUtMuc42iXQUjtYNpJRu4tYf7vJZzj5c6OlS07iHbJXjdxY08eJ8FE5vch/pLhPOPqWnqtP8Rw/tHqt8MLWN62XbgLJJIXHIxGROb51SRPU3EJ1tbezpTxO8N57Sm1T07Y2hjGhrWiwAFgByX0YwAADUANQ4BR+L4l0bbN7R2chxS+trQ1pkkOg4WmGG2jd0YjiugdBg0nnYOCiKp+gesdKU7TtDBy5r7Nb0Eem7XI/ZfXYcVFF19ZXhsSrnnvd47D/SP+U1giHG35Q519qwhC82TdbkIQhQpQhC3jhc7sgnuF121jnGzRdQSButFOYH1Guc8hoNrXNvFcUOCyndo95XZHk4T23+Qv6lPcNpKqKQSiM34vosk8kbhluuTGKtsjxobhYniuKKYtILTYhWOLAIhtBd3n9F0tpI2/ZaPL5re7BqmeUzPcGk+CpFQxrcoF1mgqdONriLXC6lFYjlFT09umlYy4uASLkcQBtCr9XnYomdkvk/Cw283WXq2dhoDjcqhlLNLrGwn5K63QqVhudejleGu04r6gXjq+JBNlc2PuLjYVYHA7LmanlhNpGkeq2QhClUIQhCEIQhCELCqWcDK36JDoRn66QEM+43YX/Ic1ZcQrmwxPkkNmsaXOPIJAY5i76uofK4a3mzWjXZuxrR/wCbVspIOsdc7BZ55MgsNyuzJDJx1dUhpJ0B15Xb7X2X9o/qntTUzWMaxgDWtADQNgA1BQmRWTopKVrCPrHdeU/eO7wGpWBcVM3WO02CmCPI3zXzqJgxpcdgF1XsOjM0xe/YNf6BdeUdRZrWDebnuCjqHEejY9ttbth8F4vEaxhq2xvPZbqfM8JrDEerLhuVpidVpyE7hqHcFyL6RQOd2QT3BSFPk+89oho8yvO+z1NZIXtaTdbc7ImgEqLWzGEmwBPdrVjp8Bjb2ruPPZ5BdUtRFC27nMjHMhoTaDo7I7WV1vRUOqxswXVfgwSR27RHP9F3w5Nj7bie7UueXOBQtdomoZflcjzAspqir2TMD4nte07C0gj0TqDBaSPjMfNUyyVAF3Agei+cOFxN2NHjr9648SyqpKbVLMxh9kG58gqLnHy+eHupqZ2jo6pXjbf2GndzKW0FO+R2ixrnuO4AuJ8kxayOLSNoCb0WCunZ1s7rD+fRPKHObQOdbprcy14HmRqWMtcrzS0rJoNCTTeGtJN22LXG4tt7KULskawWvTS69nVKsuUOEy0+CQMmGi76SXaJ16Ic15APv8VaHuIKtfhlJHLHkfmu6xFwfwomuzk10v8AG0BwY0N9dvqofpqmpdo6U0xO673Xv6L75K1cUVXE+osY2kl126X2TbV32TFmztUzLNp4Hu3DU2MbbKsa7lNak+yuyU8F9L34CqucumMctKx2otpI2nvFwfcuLI/Ix1f0mjII+jttaTfSvbfyUvnfN6yI8YAf9xUVkjlj9Bjn0WaT5NEMv2W2vcnjt2INs2qmAznDmmDv/wDeqgcQonQyvidbSY4tNtlwbJ05q610mHM0yToPext/ZaRYeF7eCUGG4dLW1IY03kkcXOcTq163OP6J+5PYM2lp2Qs1hg1ni463HxK7iGt1h6QTN6lkTu/upNCELQvGoQhCEIWCsrSWQNBJNgASTwA1koQlxnbygsGUrD2rSS91+o3zF/AKv5ssD6esD3C7IRpnm/7A87nwUBj+LGpqZZj9t3V5NGpo8rJtZscK6Gha4izpnGQ92xnoPVNpPcU+Xkpez3st+ArcAsrF1rJMGi7iAOZASlMBqo3EsIMrw7SsLW2X3nYtqfBI27RpHn+i7Y6lruy4O7iD7kqsv8uqqKqkgheI2M0dbQNI3aCbuN+O6yXuoqcPMpbclMaOCeqf1MZsmuxoGwWVOykznQUsjogx8kjDZwFmtB7zt8FrmtxuWpppDO8vLJLBx22LQbHilpl9/mVT+Z/aFpJAaC1bsPw1slW6Cf4fBX/HcuXS4SammJid0ojdsJaftWPcRr5pWh01VK1pc6WR7rN0nXuT3mwVkp/8gk/6we5qhMkpgyup3OIDWyAknUANetcONyLp9QQsp4pixurS63yGi0xvJ2ekc1tQzRLhdpBBBG/WFN5usddTyTgHqfR5JCPvMton19y1zi5UtrKhoi1xxAta72iT1iOWrUpHJbJZ7cPq6l7SC+BzYgduja7nW52HkoAs7RdzzZ6Ie0gBzrafNUSSUuJc7WSSSeZ1lNnAHQ4Th0dRKxzpJyLloGl1mlzW69jQB5pRp5SYPFieGQt0y0aLHBwsdF7WlpBG/aRZTHyqsbcGtiY7uE628FVsQzzSH9jA1vAvJcfJtveuDKDKCWswlss5aXfTNEaI0QAIjYW8Sq7lVggpKp8LXF4aGnSNrm7bnZs1ruf/AJK3/rXf/kjMTcFdCjpY2xSwN3cNeVE4FhDqqoZCwhpebAm9hYE7u5MzCcz0bHNdPM59iDotAaDY317TZLDB8VfTTNmjsXMvbSBI1i263FTOIZxK6XbNoDgwBg/X1UNLRur8RhrZX2hcGstqpfPCP+Njt/IHxFQGT2SzquGd0WuSINc1vtA3uO/VqUnlxSyvfSDRe9/0SPS1Oc6+u9991cM1OTs1OyV87DH0miGtO2zb3JG7WVIbmcsXtfsmHtyu7Q++qUsE74nhzSWPY64OwtIT0yEyuFdBdwtKywkA2a9jhyPyUFlrm3FTL01M9jHu7bXamuPtC2w+9TGQORxoI36bg+SQjS0eyANgHHada7Y1zSsOJ1lLWUwf/meH5+StqFqCtlevLIQhCEIVazh4n0OHykbX2iH+vUfS6siWueOu1U8Q3l0h8LNHvKvp25pAFVM7KwlLalpzI9rG7XuDR3uNh716MpoBFG1jeyxoaO5osPckZkJTaeI044P0v6QXfJPh+w9y1Yg7tBqopG6EpT5Q53ZS5zKVgYAS3Td1najbUNg9VSsSrqmoHSzOlkbe2kdLQB4eyFxVn7R/43fEUxK7KaGPBI4NIOlkiDdEay0E63O4akjuXblfTeojomx9TFcuIBPI81R8CxuSlmbJC4ixFxucL6wRsUpnGdfEpjxDD/savlkVky6sqWt/hsIdIfu32DiTay+2cgf8ym/0fA1RrlV14/7QAbvlN/tZXfMx+7T/AJo+AKg5ff5lU/mf2hX3Myf+Gn/N/sCoOXjr4lU2/mfILt3cCXUP9Um/ngpOn/yCT/qx8LVVaCidNI2OMXc86LQdVzwVshiIyfedzqsEdw0W+8FQ+RQJxCmt/Nb81ydSFvppOrjneOHO/Ch54HMcWvBa5psQdRBG26auQOXYqGikqraZbosdsEgtbRPB1vNSOXuQIq29LAAJxt3CQcDz4FU7JPN/V/S43SxmJkbw9znEXOibgNAOu66ALXWS+espa+kLpDlc3638lB5V5LSUUxa4HoyT0b9xbuB4EcFw0GPTwNLYZnxtO0NNhfivRlRTMkaWyNa5p2hwBHqokZEUV7/Rov6VJiN9Flhx9hiDJ2Xt/OUi8PwuerltE10j3G5dr373OOoeKaFVm3e7DoaVkjWubJ0sjiCRctINrbdoHgro5kVNE4hrY2MaXHRAAAAudiTmPZzqqZ56F5hjv1Q22kRxc7jyCMoaNVLaqqxN4EADWs1Vrw7M5A23TSvkO8NswfMqyUGQ1FB1mQMuNd3XeRbf1rqlZoa18tTUGR7nno263Eu+2eK+2dPLJzT9EgcRqvM4cCNTL+p8OK6BaG3sss0VbLVezOkJPPhZdmVOdSOEmOlAleNReewCOG93uS8xLLOsnPXnfbg06A8m2ULdSGEYDPVO0YIy+207AO8nUFSXFy9NBh1JRszOA9SuQ1T/AG3/ANTv1Ujh2VVVAQY53i24kuHk64U/HmjrSLnoRy0yf7VzSZr68OA6Npv9oPbojvvY+iMrkGsw+QFpc1NfIrKA1lIyVwAfcseBs0m7bct/ip9QWRuT/wBDpGQkguuXPI2aTtZty3eCnAtbb21Xz6oyda7q+7c29FlCEKVQsJPZ3J71zW+zC31c4pxJI5z3f8yk5MjH+1baEe9Waq7i+mayK+ItPsxyH0A+ac79h7vkk7mm/fz+S/3tTik2HuKiu/vVNL3F5lrP2r/xu+IqyUWbueWj+lMcwtLS8M62kQL33bdSrdZ+0f8Ajd8RV3ZnAbDhcdLCCZTGWvdsawEm9uJsUmbblfUqt9Q2OMU41JF/SypVDXyQvD4nljhrBBt58QpjLWR0lQ2dwt08Mcg4dkNd6j1CjMJwmSpmbFE3Sc4+AG8k7gE86/ImnnpY4JAbRNDWOGpzbCxIPPgumtLgVkxCuhpKiN5GuoNt7JL4HlVUUYeIHhof2rtDtY2EX2FcdNTS1Mwa0GSSR3eSTtJ4d6ZNRmppIGmSoqXiNus30W9wvb3KTyVx3CondFTOaxxNtJzXAvP43DX5qQw7Eql+KwgOlpoyXHc2/K6KnITSwyOja8NLS1znWvc3Ln2HeVz4ZgFBhJ6SWUGS1tJ5FxfboMGz1PNSeX+UTqSjL4+28iNh22J1l3gB7kiJ6hz3Fz3FzjrJJuT4rt5DTol2G0lRXRuLn2YSb25PKfWTuXENbM+OAP6jdIucAARe2oXv5pd5U5x6vp5Yo3Niax7mDQHWIBIuXG/pZdOZn96n/JHxqnZSfvlR+dJ8RUOcS0Fa6PDoGVz4iLhoFrraPKaqD9MVEulx0yfQ6k38g8t21sehJZs7B1hucPab8xuSNXRh9e+GRskbi17DcH5cxyXDXkFNMQwqKpjs0AOGyfGXz7YbU2/l/MLz+U4MQypZXYNUPHVe1lpGcDcbOIO4/ok+V1IQSLLH0fidEyRjxYg/pX/NFUCOSqedjYA49wJKo+IVrppXyO2vcXHxN1ZMinkQYgR/7X5lVNcE9kLfTRD2yaT0H2XXheHmeaOJu2Rwb3X2nwCfTTTYZStDiIo22F7ElziNptrJNkos2lv8Thv9+3foOsmPnWpHPw86ALtGRjja5IaLgn1VjNASkuNO62rjp3GzTb7rkrc8NK24jZLJzsGD1N/RV3EM8k7tUMUcfN13nyFgqAYiBcg242NvNaLgyOTSDBKNmts3qU+M3ONy1VIZJ3aTuleLgAahawsFalR8z/8Al5/Of8leVpbsvD1zGsqHtaLAEoQhC6WNYSTzoMtiT+bIz/tt8k7EoM7sFq1jvahHmHOH6LbQn3qzVQ7C5M1stsRaPajkHoD8k6JDqPcUhsh6no8Qpyd79H+oFvzCfRCmvFpL+SikPYXms0T5Z3tiY57tN2poJ+0eCuWB5o5pBpVLhC32R1n+O5vqmvR4XFA0iKNrBrJsLXO0knekplFnBq53PZp9GwOLdGPq3AJGt20pQWBu695BX1Veerp7NAtcndMikmw/DAI2OaHuIabdeRxJt1rbPQK23XmrDD9fFf8Ams+MJ0ZxMqPolLosP1st2s5D7TvD3ldsfoUtxDDHsmZGHFznbkpf5zcp/pNT0TDeKG7eTpPtO8Ng8VTUK0Zv8ljWVILh9VHZ0h3E/Zb4+5UauK9cGxYfS2OzR9f/AFS+Wr5DhOHmW+lvvttoar+Fkv02c8zAKent/MI/2pTLp41WfBHZ6bNbcn8ph5mP3qf8kfGqdlJ++VH50nxFXHMx+9T/AJI+NU7KT98qPzpPiKk9wKun/qcvoFHBC6sJH/ERfmM+IK45xchTTOM8DfqXHrtH8Nx9zT6LgAkXTGWtjimbC/TNsqVBVuYHBriA9pa4bi07ivghChaw0A3CuubiiMzK6MbXU1h33NlSy3cUxMzH7xUflN+Irhzj5Gup5nTxtJhkJcbfw3nWQeAO0FdkEtBSKKrbFiEkTzbNa3rZVLC8QdBNHKztMcHDnbd4p44XnAo5ow4ytjNusx50SDvGvakKgqGvLVpxDC460hzjYjkJiZy8raeoiZBTnS0ZA9zgLNFgRbmdfol2i6msmsk5q14bG0hl+vIR1WjfY7zyQSXFWQxQ4dBYu0GtymnmkhIw4E/akeR3Xt8ldVw4PhrKeFkUeprGgD5k951ruWtosLL5zUyiaZ0g5JKEIQpWdYS3zx0PUgl4Ocw+I0h8JTJVbzgYb02HzDewCRvezWfS6ugdlkBVUrczCEjoJyxzXt2tIcO8EEe5ejaCrEsTJG7HtDh3EXXm5OTNZi/S0XRk9aFxb/oOtnzHgmOIMu0OHCx0jrEtVyl7J7l5lq/2j/xv+Ir01JsPcvMtX+0f+N3xFIZeF77oz35PQLbD5A2WMnUBIwk8AHAlSWVmULqypdIeyOrGODAdXidvioYIVF9F6wwMdKJTuBYL60lK6R7WMGk57g1o4k6l6CySyebR0zYm63dqR3tPO0927wSHwPGHUs7JmAEsOwi4IOojkbb0/MncooqyESRHk5p2sdvB/VXRWXl+khms0Adj9+ap2en9hT/mu+FKRNvPT+wp/wAx3wpSLiTvJlgH+DHqfymHmY/ep/yR8ap2Un75UfnSfEVcczH71P8Akj4lTspP3yo/Of8AEVJ7gUU/9Tl/2hfDCP3iH81nxBekKimbIwseA5rhZwOwg7V54yZoXS1kDGC5MjT3Nabk+QXo0LuLlJ+kjvfMsdQP2kRl1kY6iluwEwPPUdt0T7B+XFVYL0tieGRzxOjlaHMcLEfMcCqM7M3T6d+mkDL9nq3tw0rLl8dtQtFBjzGxZajcc+KjMy9M7pKh9uroNbfncmyaksQcCHAEHUQdYI5qIw2CmoohFFZrRrt2iTvJO8rE2UY+w0nmdSzyV9NALPeEgrJH1dQZWjQ7KFxXNRSSkuZpwk+wbt/pOzwUOczMYOupcB+FqskmMyvNgbcmjWuOZzieuTfndJ58diAvGwnz2C1Q1FYwZet/a0wjNhQsNzpTke07Vf8AC23qp3F2zQQ3pGwtaxri5rg4CzRcaOj3FZych6rncTYeC7MSnj0eifI1jpmuYwEgEkixtfbtTyilM8IkIsSl89RI6X3jswHiqdHllV/4e6tc2DQ0eqwaelpaYbr12ttWKnOJIKFkrWM6cvc17DfRaGDSeeNtHRP+pTX/AKLb/h30HpHaNradhftaWzZyXC7NrHpSO6V/Xh6K1hZri1rHPHMhvqryHcLU2SkN8w+LT08FZsErjNTxSuABexriBsBIubLvXHhdAIYY4gbhjA2/GwtdditGyVPtmNtkLSWMOBB1gixHEHat1gqVyvPGUOEmmqZYT9lx0ebDrafIhSmb/HvotY0uNo5Pq38BfsnwPvKtWdvJ+7WVTB2bRy/h+w7wOrxCWCfxuE8Nj6JS8GKS69KyHqnuK8y1LrvcfvOPmSnXm/yoFTSmN5+uhbouvtcz7LvkeY5pJz9p34j715uoYWOylfQei7g4yEeA/a3oYg6VjTsc9rT3FwB96msr8kX0Mtj1o3X6N/L2TwIURhf7eL81nxheicVwiOphdFK3Sa4eIO4jgQqWszAppieIvo54zu0g3C82qUycyiko5hJEeT2bnt4H5FfbKrJaShm0H62HWx+5w4Hg7iFDxRFzg1oJJNgBrJPABc6gptnhqob7tITKzn4q2poaSZnZe8nXtB0dYPcUs03Zs3kk2H0kBe1joyXyXBNtK5sOYupLBc2VJT2c8GZw3ydn+nZ5qxzSdSvN0mK09FAYxqbmwHhfRRGaDAnxskqHjREgDWX2lo1l3dfZ3LilzUTT1U0ksjY2Plc4Wu9xaXEjgAmHNjMTBZuu2oBo1D5KOqMoHnsAN9Sl9RidLALF1z5JSK2qdM+Zmhd9gt8nMjqahBMYu8izpHkF1uHADkFIT43G3fpHl+qrctQ53aJPeV80jn6RO2hbb1VRp3SOzyuuVLz5ROPYAb36yo+ate/tOJ8dS+CEjnxCon77yr2wsbsEIQvtS0xkcGjf6DisrGOkcGt1JXZIaLlSmT1Ltee4fNcdc/pZupvIaOdt678UrBEwRR7ba+Q/Ur6YJhuiNNw1nZyC9V7N1mSij2Grz5+CX57XldzspKmgDGBo2AJI5fZQfSqxxYfq4+pHzses4d59AEwc5GVP0an6Jh+tmBH4I9jnfIJNL6Jh1MGNzW02CQ1ctzlVuyczkVFNZsh6aMarO7TR913yKZ+AZXU9YPqn9bfG7qvHhvHMXSCTKzSYBrfVOHGOL+93uHmrKyCMNz7FcU8rycqZwWVhZShMUIQhCFzYhQtmifHILte0tcOR+a8/Y7g7qWofC/a06j7TTra7xC9EqoZw8kvpcPSRj66MXb99u0t7945962Uk/Vusdis1RHnbcbhLrN5IRiEViRcSA8x0bjY+Q8lVZ+278R96tOb9v/MoRv64t/8AG5YkyZp4CTW1ALiSehgtI/bezn9lqjEY3SSgMF9E/wCjddDRskdMbbKGyaoHTVcLGC5MjSeTQ4FxPcAvRwCrWRVJRCEPomgXFnE63g7w8nXdWYLC1hZoVGKYiK6QOaLAbLnq6JkjdGRjXtO5wBHqouHC6OlOkyKNjuIaNLw3qae24sqjW0To3Wd4O4+KVYpWSUrA6Nl/PwWSnBddpdYeHipCpyiOyNtuZ/RRk9W5/acT7l8ULw9RiFRUd93yTNkLGbBCEIWC6tQhCEIQhC2Y2+02Hn5DeumtLjYKCbLMMRcQG6yVKGdtO3RZ1pDtO23L/svjSRvcNGFuiDtedp8d3cFL4fg7Y9Z6zuPDuXpcOoZDrGNT8R49PNYZpR8X0XJheEm+nLrO0A+8rpx7HI6SB0sh1DU0b3O3NC+2K4tHTxGSZwa0eZO4NG8ngkflVlTJWzabuqxuqNm5o4ni47yvb4bhrYxlaNOTyUoqank7rhxjFn1Mz5ZTdzj4NG5o5BcSFkDgvUgBosEnJJK7MFwl9TOyGPa87fZG9x5AL0DheHMghZFGLNY0NHhvPM7fFVjN3kj9Fh6SUWmkGsewzaG9+8/9lcQkdXP1jrDYJnTxZG3O6yhCFjWlCEIQhCwQsrCEJZ5xMiiC6rpgb6+mY3UbW1vFuW0f90s16XISxy6zckEz0bb31yRDdvLmD+3yTOkqrdl/1WGeD4mqjYJjstJJ0kLrHYQdbXDg4b03sl8voKsBriIpt7HHU4/cO/u2pIlAK2zUzJteVmimdHovS4WssQcLEXHBJnJ/OXU09myfXRjc7tgcnfrdMLB84dJUADpOiefsydXXyPZPmk01I9ujhcJjHO12xXfU5OtPYJby2hR02Byt2AO7j+qs7Hgi4IIOwhZXnqjBKWXW1j5Leyqkbyqa+ieNrHeS06J3snyKu1ljRS53RtnD/srhWnwVKEDjsafIr7R4bIdjD46verfZZsum9G4h3nlQa13AVcgydee0Q31KkqbAo27RpHn+ikFG4tlHT0w+ulaw+ze7j/pGtNafB6aI9ltz56rPJUvO5UiG2ULlJlfBRsvI7SeR1Y220j+g5lUXKHOw9920jdAbOkcAXEcm7G+N1QZ53PcXPcXOcbkkkknmSvSQUJOr9AlslUBo1SWUeUs1bJpynUL6DB2WD5niVEoQAnDWtYLDZLyS43KEys3GQ2ttVUN5wsPo9w9w8eC1yFzckls9Y2wGuOI7+Dnjh93z4JngJXV1d+wz5rdBB8TlmyyhCVrchCEIQhCEIQhCEIQhYIWUIQqVlfm5jqbyQ2jm2n2Xn7wGw/eCU+KYRLTydHMwsdz2EcQdhC9GWXHiWERVDNCZjXt4EbDxB2g9y2wVbo9DqFmlpw/UbrzmhMbH80rgS6jfpD+W82I7nbD4+aomI4VLA7RmjdGfvC1+47D4JtHOyTYpe+JzN1vh2OTwfsZXs5Bxt5bFYqPOnWs7RjkH3mWPm2yp6FLoY3bhQJHN2KY0GeN/26dp/C8j3grsbnkZvpn/ANbf0StQqTRwnhWe0yDlNCTPI37NM7xkHyCjqrPBOf2cMbebi5/6KgIUijiHCDUPPKsGIZfVsws6YtB3MAZ6jX6qAe4k3JJJ2k6ye8nasIWhsbW7BVF7nblCF1Yfhcs7tGGN0h4NF7d52DxV7wDNK9xDqx+iP5bDd3i7YPC6rknZHuV0yJz9gqLhmEy1EgjgYXu5bhxJ2Ad6bGSGbmOmtJPaSbaN7I+4HaeatOGYPFTs0IWNY3ltPMnaT3rsslM9W6TRugW+KnDNTugBZQhYlqQhCEIQhCEIQhCEIQhCEIQhCEIQhCEIWCF8qilY9pa9oc07Q4Ag+BX2QhCqWJ5tKKXWGGI8YzYf0m49FW6zM47+DUA8ntI9W/omihXtqJG7FVOhY7cJMT5qa1vZ6J/c+3xALkfm2rx/BB7nsPzTyQrxXSqr2ViRrM21ef4IHe9n6rrgzUVju10TO99/hBTnQg10pQKViV1Hmdd/GqAOTGk+rre5WTDc2VFFrcx0p4yG4/pFgrahUPqZXblWNhY3YL4U1IyNujG1rGjYGgAeQX2ssoVCuQhCEIQhCEIQhCEIQhCEIX//2Q=="/>
          <p:cNvSpPr>
            <a:spLocks noChangeAspect="1" noChangeArrowheads="1"/>
          </p:cNvSpPr>
          <p:nvPr/>
        </p:nvSpPr>
        <p:spPr bwMode="auto">
          <a:xfrm>
            <a:off x="84138" y="-1030288"/>
            <a:ext cx="2133600" cy="213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cs typeface="Arial" panose="020B0604020202020204" pitchFamily="34" charset="0"/>
            </a:endParaRPr>
          </a:p>
        </p:txBody>
      </p:sp>
      <p:sp>
        <p:nvSpPr>
          <p:cNvPr id="16390" name="AutoShape 6" descr="data:image/jpeg;base64,/9j/4AAQSkZJRgABAQAAAQABAAD/2wCEAAkGBhQSEBQUERQVFBUVFBcVFBYYFxUVGRUUFxUXFhQYFxkXHCYeFxwkHBUXHy8gJScpLCwsFR8xNTAqNSYrLCkBCQoKDgwOGg8PGjUlHyQtLCwsLyosLCwsKS0tLCwsKiwqLCwsLC0sLCwsLCksLCksLCwsLCwsKSwpLCwsLCksKf/AABEIAOAA4AMBIgACEQEDEQH/xAAcAAACAgMBAQAAAAAAAAAAAAAABwUGAQIECAP/xABIEAABAwIBCAcEBwYEBQUAAAABAAIDBBEFBgcSITFBUWETIjJxgZGhUrGywRQjQmJyc9EzNENTksIVNYKiJCV04fAWVIOTs//EABsBAAIDAQEBAAAAAAAAAAAAAAAFAQMEAgYH/8QAOBEAAQMCBQAHCAEBCQAAAAAAAQACAwQRBRIhMUEGEyIyUWFxFCNCgZGhscHwNRUzNENSctHh8f/aAAwDAQACEQMRAD8AeKEIQhCEIQhCEIQhCEIQhCFi61lmDQS4gAbSSAB3lCFusXVaxLOJRQ7ZdM8Ixp+o1eqgznSfKSKSkkk5m/qGA281c2B51sqzK0cpgoVDjxbGZexTQxDi/V73fJdUVBjDu1UUzOQZpf2qDFbchHWX2CuSFVmYVie+th/+gfqumOmxFu2amk/FFI31a5clnmpDvJWFCho6qsb+0hifzjlI9JGj3rtp8Q0tTmSMPBzfm249VzZdArsQsXWVClCEIQhCEIQhCEIQhCEIQhCEIQhCEIQhCELBKEIXNX4lHAwvme1jRvJt5cTyCrOVucKKkvHHaWb2fss/GR7hr7lQqHCq3F5dORx0AbF7tTGcQxo2nu8StMdOSMzzYKh81jlbqVYsdzs3OhRR6RvYPeDrP3WDWfHyXDT5HYhXuD6yR0bOD9v+mMah42V5ydyMp6MAxt0pLa5Ha3Hjb2RyCmKmrbGLuNvn4IkqY4RdmnmUNic89o/IKuYTm2o4bEsMrhvkNx4NHVHkrKyNrG2ADWjcLADwGpQtbjrvsDR79vluUTNUOf2nE968vWdIo2Eht3H7JjFRG3grTJi0Tdrx4a/cuZ+UUe4OPgq2hIpOkNQ7ugBaxRsG5ViblAD2WOPiFv8A40Rtif5XVaW8c7m9kkdxUR49P8Z+gCDSN4VkZj0Z23b3grrhrGP7LgfFV2LFb6pWh442F11OwlkjdOB1uX/msJzT4nNKLx2dbjYrM+Brd9Pwp8LKq8WKSxO0Xa7bQfkVOUOItkHVOveN6Y0mJw1BybO8CqZIXM14XYhYCymapQhCEIQhCEIQhCEIQhCEIQhCwShCCUtMuc42iXQUjtYNpJRu4tYf7vJZzj5c6OlS07iHbJXjdxY08eJ8FE5vch/pLhPOPqWnqtP8Rw/tHqt8MLWN62XbgLJJIXHIxGROb51SRPU3EJ1tbezpTxO8N57Sm1T07Y2hjGhrWiwAFgByX0YwAADUANQ4BR+L4l0bbN7R2chxS+trQ1pkkOg4WmGG2jd0YjiugdBg0nnYOCiKp+gesdKU7TtDBy5r7Nb0Eem7XI/ZfXYcVFF19ZXhsSrnnvd47D/SP+U1giHG35Q519qwhC82TdbkIQhQpQhC3jhc7sgnuF121jnGzRdQSButFOYH1Guc8hoNrXNvFcUOCyndo95XZHk4T23+Qv6lPcNpKqKQSiM34vosk8kbhluuTGKtsjxobhYniuKKYtILTYhWOLAIhtBd3n9F0tpI2/ZaPL5re7BqmeUzPcGk+CpFQxrcoF1mgqdONriLXC6lFYjlFT09umlYy4uASLkcQBtCr9XnYomdkvk/Cw283WXq2dhoDjcqhlLNLrGwn5K63QqVhudejleGu04r6gXjq+JBNlc2PuLjYVYHA7LmanlhNpGkeq2QhClUIQhCEIQhCELCqWcDK36JDoRn66QEM+43YX/Ic1ZcQrmwxPkkNmsaXOPIJAY5i76uofK4a3mzWjXZuxrR/wCbVspIOsdc7BZ55MgsNyuzJDJx1dUhpJ0B15Xb7X2X9o/qntTUzWMaxgDWtADQNgA1BQmRWTopKVrCPrHdeU/eO7wGpWBcVM3WO02CmCPI3zXzqJgxpcdgF1XsOjM0xe/YNf6BdeUdRZrWDebnuCjqHEejY9ttbth8F4vEaxhq2xvPZbqfM8JrDEerLhuVpidVpyE7hqHcFyL6RQOd2QT3BSFPk+89oho8yvO+z1NZIXtaTdbc7ImgEqLWzGEmwBPdrVjp8Bjb2ruPPZ5BdUtRFC27nMjHMhoTaDo7I7WV1vRUOqxswXVfgwSR27RHP9F3w5Nj7bie7UueXOBQtdomoZflcjzAspqir2TMD4nte07C0gj0TqDBaSPjMfNUyyVAF3Agei+cOFxN2NHjr9648SyqpKbVLMxh9kG58gqLnHy+eHupqZ2jo6pXjbf2GndzKW0FO+R2ixrnuO4AuJ8kxayOLSNoCb0WCunZ1s7rD+fRPKHObQOdbprcy14HmRqWMtcrzS0rJoNCTTeGtJN22LXG4tt7KULskawWvTS69nVKsuUOEy0+CQMmGi76SXaJ16Ic15APv8VaHuIKtfhlJHLHkfmu6xFwfwomuzk10v8AG0BwY0N9dvqofpqmpdo6U0xO673Xv6L75K1cUVXE+osY2kl126X2TbV32TFmztUzLNp4Hu3DU2MbbKsa7lNak+yuyU8F9L34CqucumMctKx2otpI2nvFwfcuLI/Ix1f0mjII+jttaTfSvbfyUvnfN6yI8YAf9xUVkjlj9Bjn0WaT5NEMv2W2vcnjt2INs2qmAznDmmDv/wDeqgcQonQyvidbSY4tNtlwbJ05q610mHM0yToPext/ZaRYeF7eCUGG4dLW1IY03kkcXOcTq163OP6J+5PYM2lp2Qs1hg1ni463HxK7iGt1h6QTN6lkTu/upNCELQvGoQhCEIWCsrSWQNBJNgASTwA1koQlxnbygsGUrD2rSS91+o3zF/AKv5ssD6esD3C7IRpnm/7A87nwUBj+LGpqZZj9t3V5NGpo8rJtZscK6Gha4izpnGQ92xnoPVNpPcU+Xkpez3st+ArcAsrF1rJMGi7iAOZASlMBqo3EsIMrw7SsLW2X3nYtqfBI27RpHn+i7Y6lruy4O7iD7kqsv8uqqKqkgheI2M0dbQNI3aCbuN+O6yXuoqcPMpbclMaOCeqf1MZsmuxoGwWVOykznQUsjogx8kjDZwFmtB7zt8FrmtxuWpppDO8vLJLBx22LQbHilpl9/mVT+Z/aFpJAaC1bsPw1slW6Cf4fBX/HcuXS4SammJid0ojdsJaftWPcRr5pWh01VK1pc6WR7rN0nXuT3mwVkp/8gk/6we5qhMkpgyup3OIDWyAknUANetcONyLp9QQsp4pixurS63yGi0xvJ2ekc1tQzRLhdpBBBG/WFN5usddTyTgHqfR5JCPvMton19y1zi5UtrKhoi1xxAta72iT1iOWrUpHJbJZ7cPq6l7SC+BzYgduja7nW52HkoAs7RdzzZ6Ie0gBzrafNUSSUuJc7WSSSeZ1lNnAHQ4Th0dRKxzpJyLloGl1mlzW69jQB5pRp5SYPFieGQt0y0aLHBwsdF7WlpBG/aRZTHyqsbcGtiY7uE628FVsQzzSH9jA1vAvJcfJtveuDKDKCWswlss5aXfTNEaI0QAIjYW8Sq7lVggpKp8LXF4aGnSNrm7bnZs1ruf/AJK3/rXf/kjMTcFdCjpY2xSwN3cNeVE4FhDqqoZCwhpebAm9hYE7u5MzCcz0bHNdPM59iDotAaDY317TZLDB8VfTTNmjsXMvbSBI1i263FTOIZxK6XbNoDgwBg/X1UNLRur8RhrZX2hcGstqpfPCP+Njt/IHxFQGT2SzquGd0WuSINc1vtA3uO/VqUnlxSyvfSDRe9/0SPS1Oc6+u9991cM1OTs1OyV87DH0miGtO2zb3JG7WVIbmcsXtfsmHtyu7Q++qUsE74nhzSWPY64OwtIT0yEyuFdBdwtKywkA2a9jhyPyUFlrm3FTL01M9jHu7bXamuPtC2w+9TGQORxoI36bg+SQjS0eyANgHHada7Y1zSsOJ1lLWUwf/meH5+StqFqCtlevLIQhCEIVazh4n0OHykbX2iH+vUfS6siWueOu1U8Q3l0h8LNHvKvp25pAFVM7KwlLalpzI9rG7XuDR3uNh716MpoBFG1jeyxoaO5osPckZkJTaeI044P0v6QXfJPh+w9y1Yg7tBqopG6EpT5Q53ZS5zKVgYAS3Td1najbUNg9VSsSrqmoHSzOlkbe2kdLQB4eyFxVn7R/43fEUxK7KaGPBI4NIOlkiDdEay0E63O4akjuXblfTeojomx9TFcuIBPI81R8CxuSlmbJC4ixFxucL6wRsUpnGdfEpjxDD/savlkVky6sqWt/hsIdIfu32DiTay+2cgf8ym/0fA1RrlV14/7QAbvlN/tZXfMx+7T/AJo+AKg5ff5lU/mf2hX3Myf+Gn/N/sCoOXjr4lU2/mfILt3cCXUP9Um/ngpOn/yCT/qx8LVVaCidNI2OMXc86LQdVzwVshiIyfedzqsEdw0W+8FQ+RQJxCmt/Nb81ydSFvppOrjneOHO/Ch54HMcWvBa5psQdRBG26auQOXYqGikqraZbosdsEgtbRPB1vNSOXuQIq29LAAJxt3CQcDz4FU7JPN/V/S43SxmJkbw9znEXOibgNAOu66ALXWS+espa+kLpDlc3638lB5V5LSUUxa4HoyT0b9xbuB4EcFw0GPTwNLYZnxtO0NNhfivRlRTMkaWyNa5p2hwBHqokZEUV7/Rov6VJiN9Flhx9hiDJ2Xt/OUi8PwuerltE10j3G5dr373OOoeKaFVm3e7DoaVkjWubJ0sjiCRctINrbdoHgro5kVNE4hrY2MaXHRAAAAudiTmPZzqqZ56F5hjv1Q22kRxc7jyCMoaNVLaqqxN4EADWs1Vrw7M5A23TSvkO8NswfMqyUGQ1FB1mQMuNd3XeRbf1rqlZoa18tTUGR7nno263Eu+2eK+2dPLJzT9EgcRqvM4cCNTL+p8OK6BaG3sss0VbLVezOkJPPhZdmVOdSOEmOlAleNReewCOG93uS8xLLOsnPXnfbg06A8m2ULdSGEYDPVO0YIy+207AO8nUFSXFy9NBh1JRszOA9SuQ1T/AG3/ANTv1Ujh2VVVAQY53i24kuHk64U/HmjrSLnoRy0yf7VzSZr68OA6Npv9oPbojvvY+iMrkGsw+QFpc1NfIrKA1lIyVwAfcseBs0m7bct/ip9QWRuT/wBDpGQkguuXPI2aTtZty3eCnAtbb21Xz6oyda7q+7c29FlCEKVQsJPZ3J71zW+zC31c4pxJI5z3f8yk5MjH+1baEe9Waq7i+mayK+ItPsxyH0A+ac79h7vkk7mm/fz+S/3tTik2HuKiu/vVNL3F5lrP2r/xu+IqyUWbueWj+lMcwtLS8M62kQL33bdSrdZ+0f8Ajd8RV3ZnAbDhcdLCCZTGWvdsawEm9uJsUmbblfUqt9Q2OMU41JF/SypVDXyQvD4nljhrBBt58QpjLWR0lQ2dwt08Mcg4dkNd6j1CjMJwmSpmbFE3Sc4+AG8k7gE86/ImnnpY4JAbRNDWOGpzbCxIPPgumtLgVkxCuhpKiN5GuoNt7JL4HlVUUYeIHhof2rtDtY2EX2FcdNTS1Mwa0GSSR3eSTtJ4d6ZNRmppIGmSoqXiNus30W9wvb3KTyVx3CondFTOaxxNtJzXAvP43DX5qQw7Eql+KwgOlpoyXHc2/K6KnITSwyOja8NLS1znWvc3Ln2HeVz4ZgFBhJ6SWUGS1tJ5FxfboMGz1PNSeX+UTqSjL4+28iNh22J1l3gB7kiJ6hz3Fz3FzjrJJuT4rt5DTol2G0lRXRuLn2YSb25PKfWTuXENbM+OAP6jdIucAARe2oXv5pd5U5x6vp5Yo3Niax7mDQHWIBIuXG/pZdOZn96n/JHxqnZSfvlR+dJ8RUOcS0Fa6PDoGVz4iLhoFrraPKaqD9MVEulx0yfQ6k38g8t21sehJZs7B1hucPab8xuSNXRh9e+GRskbi17DcH5cxyXDXkFNMQwqKpjs0AOGyfGXz7YbU2/l/MLz+U4MQypZXYNUPHVe1lpGcDcbOIO4/ok+V1IQSLLH0fidEyRjxYg/pX/NFUCOSqedjYA49wJKo+IVrppXyO2vcXHxN1ZMinkQYgR/7X5lVNcE9kLfTRD2yaT0H2XXheHmeaOJu2Rwb3X2nwCfTTTYZStDiIo22F7ElziNptrJNkos2lv8Thv9+3foOsmPnWpHPw86ALtGRjja5IaLgn1VjNASkuNO62rjp3GzTb7rkrc8NK24jZLJzsGD1N/RV3EM8k7tUMUcfN13nyFgqAYiBcg242NvNaLgyOTSDBKNmts3qU+M3ONy1VIZJ3aTuleLgAahawsFalR8z/8Al5/Of8leVpbsvD1zGsqHtaLAEoQhC6WNYSTzoMtiT+bIz/tt8k7EoM7sFq1jvahHmHOH6LbQn3qzVQ7C5M1stsRaPajkHoD8k6JDqPcUhsh6no8Qpyd79H+oFvzCfRCmvFpL+SikPYXms0T5Z3tiY57tN2poJ+0eCuWB5o5pBpVLhC32R1n+O5vqmvR4XFA0iKNrBrJsLXO0knekplFnBq53PZp9GwOLdGPq3AJGt20pQWBu695BX1Veerp7NAtcndMikmw/DAI2OaHuIabdeRxJt1rbPQK23XmrDD9fFf8Ams+MJ0ZxMqPolLosP1st2s5D7TvD3ldsfoUtxDDHsmZGHFznbkpf5zcp/pNT0TDeKG7eTpPtO8Ng8VTUK0Zv8ljWVILh9VHZ0h3E/Zb4+5UauK9cGxYfS2OzR9f/AFS+Wr5DhOHmW+lvvttoar+Fkv02c8zAKent/MI/2pTLp41WfBHZ6bNbcn8ph5mP3qf8kfGqdlJ++VH50nxFXHMx+9T/AJI+NU7KT98qPzpPiKk9wKun/qcvoFHBC6sJH/ERfmM+IK45xchTTOM8DfqXHrtH8Nx9zT6LgAkXTGWtjimbC/TNsqVBVuYHBriA9pa4bi07ivghChaw0A3CuubiiMzK6MbXU1h33NlSy3cUxMzH7xUflN+Irhzj5Gup5nTxtJhkJcbfw3nWQeAO0FdkEtBSKKrbFiEkTzbNa3rZVLC8QdBNHKztMcHDnbd4p44XnAo5ow4ytjNusx50SDvGvakKgqGvLVpxDC460hzjYjkJiZy8raeoiZBTnS0ZA9zgLNFgRbmdfol2i6msmsk5q14bG0hl+vIR1WjfY7zyQSXFWQxQ4dBYu0GtymnmkhIw4E/akeR3Xt8ldVw4PhrKeFkUeprGgD5k951ruWtosLL5zUyiaZ0g5JKEIQpWdYS3zx0PUgl4Ocw+I0h8JTJVbzgYb02HzDewCRvezWfS6ugdlkBVUrczCEjoJyxzXt2tIcO8EEe5ejaCrEsTJG7HtDh3EXXm5OTNZi/S0XRk9aFxb/oOtnzHgmOIMu0OHCx0jrEtVyl7J7l5lq/2j/xv+Ir01JsPcvMtX+0f+N3xFIZeF77oz35PQLbD5A2WMnUBIwk8AHAlSWVmULqypdIeyOrGODAdXidvioYIVF9F6wwMdKJTuBYL60lK6R7WMGk57g1o4k6l6CySyebR0zYm63dqR3tPO0927wSHwPGHUs7JmAEsOwi4IOojkbb0/MncooqyESRHk5p2sdvB/VXRWXl+khms0Adj9+ap2en9hT/mu+FKRNvPT+wp/wAx3wpSLiTvJlgH+DHqfymHmY/ep/yR8ap2Un75UfnSfEVcczH71P8Akj4lTspP3yo/Of8AEVJ7gUU/9Tl/2hfDCP3iH81nxBekKimbIwseA5rhZwOwg7V54yZoXS1kDGC5MjT3Nabk+QXo0LuLlJ+kjvfMsdQP2kRl1kY6iluwEwPPUdt0T7B+XFVYL0tieGRzxOjlaHMcLEfMcCqM7M3T6d+mkDL9nq3tw0rLl8dtQtFBjzGxZajcc+KjMy9M7pKh9uroNbfncmyaksQcCHAEHUQdYI5qIw2CmoohFFZrRrt2iTvJO8rE2UY+w0nmdSzyV9NALPeEgrJH1dQZWjQ7KFxXNRSSkuZpwk+wbt/pOzwUOczMYOupcB+FqskmMyvNgbcmjWuOZzieuTfndJ58diAvGwnz2C1Q1FYwZet/a0wjNhQsNzpTke07Vf8AC23qp3F2zQQ3pGwtaxri5rg4CzRcaOj3FZych6rncTYeC7MSnj0eifI1jpmuYwEgEkixtfbtTyilM8IkIsSl89RI6X3jswHiqdHllV/4e6tc2DQ0eqwaelpaYbr12ttWKnOJIKFkrWM6cvc17DfRaGDSeeNtHRP+pTX/AKLb/h30HpHaNradhftaWzZyXC7NrHpSO6V/Xh6K1hZri1rHPHMhvqryHcLU2SkN8w+LT08FZsErjNTxSuABexriBsBIubLvXHhdAIYY4gbhjA2/GwtdditGyVPtmNtkLSWMOBB1gixHEHat1gqVyvPGUOEmmqZYT9lx0ebDrafIhSmb/HvotY0uNo5Pq38BfsnwPvKtWdvJ+7WVTB2bRy/h+w7wOrxCWCfxuE8Nj6JS8GKS69KyHqnuK8y1LrvcfvOPmSnXm/yoFTSmN5+uhbouvtcz7LvkeY5pJz9p34j715uoYWOylfQei7g4yEeA/a3oYg6VjTsc9rT3FwB96msr8kX0Mtj1o3X6N/L2TwIURhf7eL81nxheicVwiOphdFK3Sa4eIO4jgQqWszAppieIvo54zu0g3C82qUycyiko5hJEeT2bnt4H5FfbKrJaShm0H62HWx+5w4Hg7iFDxRFzg1oJJNgBrJPABc6gptnhqob7tITKzn4q2poaSZnZe8nXtB0dYPcUs03Zs3kk2H0kBe1joyXyXBNtK5sOYupLBc2VJT2c8GZw3ydn+nZ5qxzSdSvN0mK09FAYxqbmwHhfRRGaDAnxskqHjREgDWX2lo1l3dfZ3LilzUTT1U0ksjY2Plc4Wu9xaXEjgAmHNjMTBZuu2oBo1D5KOqMoHnsAN9Sl9RidLALF1z5JSK2qdM+Zmhd9gt8nMjqahBMYu8izpHkF1uHADkFIT43G3fpHl+qrctQ53aJPeV80jn6RO2hbb1VRp3SOzyuuVLz5ROPYAb36yo+ate/tOJ8dS+CEjnxCon77yr2wsbsEIQvtS0xkcGjf6DisrGOkcGt1JXZIaLlSmT1Ltee4fNcdc/pZupvIaOdt678UrBEwRR7ba+Q/Ur6YJhuiNNw1nZyC9V7N1mSij2Grz5+CX57XldzspKmgDGBo2AJI5fZQfSqxxYfq4+pHzses4d59AEwc5GVP0an6Jh+tmBH4I9jnfIJNL6Jh1MGNzW02CQ1ctzlVuyczkVFNZsh6aMarO7TR913yKZ+AZXU9YPqn9bfG7qvHhvHMXSCTKzSYBrfVOHGOL+93uHmrKyCMNz7FcU8rycqZwWVhZShMUIQhCFzYhQtmifHILte0tcOR+a8/Y7g7qWofC/a06j7TTra7xC9EqoZw8kvpcPSRj66MXb99u0t7945962Uk/Vusdis1RHnbcbhLrN5IRiEViRcSA8x0bjY+Q8lVZ+278R96tOb9v/MoRv64t/8AG5YkyZp4CTW1ALiSehgtI/bezn9lqjEY3SSgMF9E/wCjddDRskdMbbKGyaoHTVcLGC5MjSeTQ4FxPcAvRwCrWRVJRCEPomgXFnE63g7w8nXdWYLC1hZoVGKYiK6QOaLAbLnq6JkjdGRjXtO5wBHqouHC6OlOkyKNjuIaNLw3qae24sqjW0To3Wd4O4+KVYpWSUrA6Nl/PwWSnBddpdYeHipCpyiOyNtuZ/RRk9W5/acT7l8ULw9RiFRUd93yTNkLGbBCEIWC6tQhCEIQhC2Y2+02Hn5DeumtLjYKCbLMMRcQG6yVKGdtO3RZ1pDtO23L/svjSRvcNGFuiDtedp8d3cFL4fg7Y9Z6zuPDuXpcOoZDrGNT8R49PNYZpR8X0XJheEm+nLrO0A+8rpx7HI6SB0sh1DU0b3O3NC+2K4tHTxGSZwa0eZO4NG8ngkflVlTJWzabuqxuqNm5o4ni47yvb4bhrYxlaNOTyUoqank7rhxjFn1Mz5ZTdzj4NG5o5BcSFkDgvUgBosEnJJK7MFwl9TOyGPa87fZG9x5AL0DheHMghZFGLNY0NHhvPM7fFVjN3kj9Fh6SUWmkGsewzaG9+8/9lcQkdXP1jrDYJnTxZG3O6yhCFjWlCEIQhCwQsrCEJZ5xMiiC6rpgb6+mY3UbW1vFuW0f90s16XISxy6zckEz0bb31yRDdvLmD+3yTOkqrdl/1WGeD4mqjYJjstJJ0kLrHYQdbXDg4b03sl8voKsBriIpt7HHU4/cO/u2pIlAK2zUzJteVmimdHovS4WssQcLEXHBJnJ/OXU09myfXRjc7tgcnfrdMLB84dJUADpOiefsydXXyPZPmk01I9ujhcJjHO12xXfU5OtPYJby2hR02Byt2AO7j+qs7Hgi4IIOwhZXnqjBKWXW1j5Leyqkbyqa+ieNrHeS06J3snyKu1ljRS53RtnD/srhWnwVKEDjsafIr7R4bIdjD46verfZZsum9G4h3nlQa13AVcgydee0Q31KkqbAo27RpHn+ikFG4tlHT0w+ulaw+ze7j/pGtNafB6aI9ltz56rPJUvO5UiG2ULlJlfBRsvI7SeR1Y220j+g5lUXKHOw9920jdAbOkcAXEcm7G+N1QZ53PcXPcXOcbkkkknmSvSQUJOr9AlslUBo1SWUeUs1bJpynUL6DB2WD5niVEoQAnDWtYLDZLyS43KEys3GQ2ttVUN5wsPo9w9w8eC1yFzckls9Y2wGuOI7+Dnjh93z4JngJXV1d+wz5rdBB8TlmyyhCVrchCEIQhCEIQhCEIQhYIWUIQqVlfm5jqbyQ2jm2n2Xn7wGw/eCU+KYRLTydHMwsdz2EcQdhC9GWXHiWERVDNCZjXt4EbDxB2g9y2wVbo9DqFmlpw/UbrzmhMbH80rgS6jfpD+W82I7nbD4+aomI4VLA7RmjdGfvC1+47D4JtHOyTYpe+JzN1vh2OTwfsZXs5Bxt5bFYqPOnWs7RjkH3mWPm2yp6FLoY3bhQJHN2KY0GeN/26dp/C8j3grsbnkZvpn/ANbf0StQqTRwnhWe0yDlNCTPI37NM7xkHyCjqrPBOf2cMbebi5/6KgIUijiHCDUPPKsGIZfVsws6YtB3MAZ6jX6qAe4k3JJJ2k6ye8nasIWhsbW7BVF7nblCF1Yfhcs7tGGN0h4NF7d52DxV7wDNK9xDqx+iP5bDd3i7YPC6rknZHuV0yJz9gqLhmEy1EgjgYXu5bhxJ2Ad6bGSGbmOmtJPaSbaN7I+4HaeatOGYPFTs0IWNY3ltPMnaT3rsslM9W6TRugW+KnDNTugBZQhYlqQhCEIQhCEIQhCEIQhCEIQhCEIQhCEIWCF8qilY9pa9oc07Q4Ag+BX2QhCqWJ5tKKXWGGI8YzYf0m49FW6zM47+DUA8ntI9W/omihXtqJG7FVOhY7cJMT5qa1vZ6J/c+3xALkfm2rx/BB7nsPzTyQrxXSqr2ViRrM21ef4IHe9n6rrgzUVju10TO99/hBTnQg10pQKViV1Hmdd/GqAOTGk+rre5WTDc2VFFrcx0p4yG4/pFgrahUPqZXblWNhY3YL4U1IyNujG1rGjYGgAeQX2ssoVCuQhCEIQhCEIQhCEIQhCEIX//2Q=="/>
          <p:cNvSpPr>
            <a:spLocks noChangeAspect="1" noChangeArrowheads="1"/>
          </p:cNvSpPr>
          <p:nvPr/>
        </p:nvSpPr>
        <p:spPr bwMode="auto">
          <a:xfrm>
            <a:off x="236538" y="-877888"/>
            <a:ext cx="2133600" cy="213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cs typeface="Arial" panose="020B0604020202020204" pitchFamily="34" charset="0"/>
            </a:endParaRPr>
          </a:p>
        </p:txBody>
      </p:sp>
      <p:sp>
        <p:nvSpPr>
          <p:cNvPr id="16391" name="AutoShape 8" descr="data:image/jpeg;base64,/9j/4AAQSkZJRgABAQAAAQABAAD/2wCEAAkGBhQSEBQUERQVFBUVFBcVFBYYFxUVGRUUFxUXFhQYFxkXHCYeFxwkHBUXHy8gJScpLCwsFR8xNTAqNSYrLCkBCQoKDgwOGg8PGjUlHyQtLCwsLyosLCwsKS0tLCwsKiwqLCwsLC0sLCwsLCksLCksLCwsLCwsKSwpLCwsLCksKf/AABEIAOAA4AMBIgACEQEDEQH/xAAcAAACAgMBAQAAAAAAAAAAAAAABwUGAQIECAP/xABIEAABAwIBCAcEBwYEBQUAAAABAAIDBBEFBgcSITFBUWETIjJxgZGhUrGywRQjQmJyc9EzNENTksIVNYKiJCV04fAWVIOTs//EABsBAAIDAQEBAAAAAAAAAAAAAAAFAQMEAgYH/8QAOBEAAQMCBQAHCAEBCQAAAAAAAQACAwQRBRIhMUEGEyIyUWFxFCNCgZGhscHwNRUzNENSctHh8f/aAAwDAQACEQMRAD8AeKEIQhCEIQhCEIQhCEIQhCFi61lmDQS4gAbSSAB3lCFusXVaxLOJRQ7ZdM8Ixp+o1eqgznSfKSKSkkk5m/qGA281c2B51sqzK0cpgoVDjxbGZexTQxDi/V73fJdUVBjDu1UUzOQZpf2qDFbchHWX2CuSFVmYVie+th/+gfqumOmxFu2amk/FFI31a5clnmpDvJWFCho6qsb+0hifzjlI9JGj3rtp8Q0tTmSMPBzfm249VzZdArsQsXWVClCEIQhCEIQhCEIQhCEIQhCEIQhCEIQhCELBKEIXNX4lHAwvme1jRvJt5cTyCrOVucKKkvHHaWb2fss/GR7hr7lQqHCq3F5dORx0AbF7tTGcQxo2nu8StMdOSMzzYKh81jlbqVYsdzs3OhRR6RvYPeDrP3WDWfHyXDT5HYhXuD6yR0bOD9v+mMah42V5ydyMp6MAxt0pLa5Ha3Hjb2RyCmKmrbGLuNvn4IkqY4RdmnmUNic89o/IKuYTm2o4bEsMrhvkNx4NHVHkrKyNrG2ADWjcLADwGpQtbjrvsDR79vluUTNUOf2nE968vWdIo2Eht3H7JjFRG3grTJi0Tdrx4a/cuZ+UUe4OPgq2hIpOkNQ7ugBaxRsG5ViblAD2WOPiFv8A40Rtif5XVaW8c7m9kkdxUR49P8Z+gCDSN4VkZj0Z23b3grrhrGP7LgfFV2LFb6pWh442F11OwlkjdOB1uX/msJzT4nNKLx2dbjYrM+Brd9Pwp8LKq8WKSxO0Xa7bQfkVOUOItkHVOveN6Y0mJw1BybO8CqZIXM14XYhYCymapQhCEIQhCEIQhCEIQhCEIQhCwShCCUtMuc42iXQUjtYNpJRu4tYf7vJZzj5c6OlS07iHbJXjdxY08eJ8FE5vch/pLhPOPqWnqtP8Rw/tHqt8MLWN62XbgLJJIXHIxGROb51SRPU3EJ1tbezpTxO8N57Sm1T07Y2hjGhrWiwAFgByX0YwAADUANQ4BR+L4l0bbN7R2chxS+trQ1pkkOg4WmGG2jd0YjiugdBg0nnYOCiKp+gesdKU7TtDBy5r7Nb0Eem7XI/ZfXYcVFF19ZXhsSrnnvd47D/SP+U1giHG35Q519qwhC82TdbkIQhQpQhC3jhc7sgnuF121jnGzRdQSButFOYH1Guc8hoNrXNvFcUOCyndo95XZHk4T23+Qv6lPcNpKqKQSiM34vosk8kbhluuTGKtsjxobhYniuKKYtILTYhWOLAIhtBd3n9F0tpI2/ZaPL5re7BqmeUzPcGk+CpFQxrcoF1mgqdONriLXC6lFYjlFT09umlYy4uASLkcQBtCr9XnYomdkvk/Cw283WXq2dhoDjcqhlLNLrGwn5K63QqVhudejleGu04r6gXjq+JBNlc2PuLjYVYHA7LmanlhNpGkeq2QhClUIQhCEIQhCELCqWcDK36JDoRn66QEM+43YX/Ic1ZcQrmwxPkkNmsaXOPIJAY5i76uofK4a3mzWjXZuxrR/wCbVspIOsdc7BZ55MgsNyuzJDJx1dUhpJ0B15Xb7X2X9o/qntTUzWMaxgDWtADQNgA1BQmRWTopKVrCPrHdeU/eO7wGpWBcVM3WO02CmCPI3zXzqJgxpcdgF1XsOjM0xe/YNf6BdeUdRZrWDebnuCjqHEejY9ttbth8F4vEaxhq2xvPZbqfM8JrDEerLhuVpidVpyE7hqHcFyL6RQOd2QT3BSFPk+89oho8yvO+z1NZIXtaTdbc7ImgEqLWzGEmwBPdrVjp8Bjb2ruPPZ5BdUtRFC27nMjHMhoTaDo7I7WV1vRUOqxswXVfgwSR27RHP9F3w5Nj7bie7UueXOBQtdomoZflcjzAspqir2TMD4nte07C0gj0TqDBaSPjMfNUyyVAF3Agei+cOFxN2NHjr9648SyqpKbVLMxh9kG58gqLnHy+eHupqZ2jo6pXjbf2GndzKW0FO+R2ixrnuO4AuJ8kxayOLSNoCb0WCunZ1s7rD+fRPKHObQOdbprcy14HmRqWMtcrzS0rJoNCTTeGtJN22LXG4tt7KULskawWvTS69nVKsuUOEy0+CQMmGi76SXaJ16Ic15APv8VaHuIKtfhlJHLHkfmu6xFwfwomuzk10v8AG0BwY0N9dvqofpqmpdo6U0xO673Xv6L75K1cUVXE+osY2kl126X2TbV32TFmztUzLNp4Hu3DU2MbbKsa7lNak+yuyU8F9L34CqucumMctKx2otpI2nvFwfcuLI/Ix1f0mjII+jttaTfSvbfyUvnfN6yI8YAf9xUVkjlj9Bjn0WaT5NEMv2W2vcnjt2INs2qmAznDmmDv/wDeqgcQonQyvidbSY4tNtlwbJ05q610mHM0yToPext/ZaRYeF7eCUGG4dLW1IY03kkcXOcTq163OP6J+5PYM2lp2Qs1hg1ni463HxK7iGt1h6QTN6lkTu/upNCELQvGoQhCEIWCsrSWQNBJNgASTwA1koQlxnbygsGUrD2rSS91+o3zF/AKv5ssD6esD3C7IRpnm/7A87nwUBj+LGpqZZj9t3V5NGpo8rJtZscK6Gha4izpnGQ92xnoPVNpPcU+Xkpez3st+ArcAsrF1rJMGi7iAOZASlMBqo3EsIMrw7SsLW2X3nYtqfBI27RpHn+i7Y6lruy4O7iD7kqsv8uqqKqkgheI2M0dbQNI3aCbuN+O6yXuoqcPMpbclMaOCeqf1MZsmuxoGwWVOykznQUsjogx8kjDZwFmtB7zt8FrmtxuWpppDO8vLJLBx22LQbHilpl9/mVT+Z/aFpJAaC1bsPw1slW6Cf4fBX/HcuXS4SammJid0ojdsJaftWPcRr5pWh01VK1pc6WR7rN0nXuT3mwVkp/8gk/6we5qhMkpgyup3OIDWyAknUANetcONyLp9QQsp4pixurS63yGi0xvJ2ekc1tQzRLhdpBBBG/WFN5usddTyTgHqfR5JCPvMton19y1zi5UtrKhoi1xxAta72iT1iOWrUpHJbJZ7cPq6l7SC+BzYgduja7nW52HkoAs7RdzzZ6Ie0gBzrafNUSSUuJc7WSSSeZ1lNnAHQ4Th0dRKxzpJyLloGl1mlzW69jQB5pRp5SYPFieGQt0y0aLHBwsdF7WlpBG/aRZTHyqsbcGtiY7uE628FVsQzzSH9jA1vAvJcfJtveuDKDKCWswlss5aXfTNEaI0QAIjYW8Sq7lVggpKp8LXF4aGnSNrm7bnZs1ruf/AJK3/rXf/kjMTcFdCjpY2xSwN3cNeVE4FhDqqoZCwhpebAm9hYE7u5MzCcz0bHNdPM59iDotAaDY317TZLDB8VfTTNmjsXMvbSBI1i263FTOIZxK6XbNoDgwBg/X1UNLRur8RhrZX2hcGstqpfPCP+Njt/IHxFQGT2SzquGd0WuSINc1vtA3uO/VqUnlxSyvfSDRe9/0SPS1Oc6+u9991cM1OTs1OyV87DH0miGtO2zb3JG7WVIbmcsXtfsmHtyu7Q++qUsE74nhzSWPY64OwtIT0yEyuFdBdwtKywkA2a9jhyPyUFlrm3FTL01M9jHu7bXamuPtC2w+9TGQORxoI36bg+SQjS0eyANgHHada7Y1zSsOJ1lLWUwf/meH5+StqFqCtlevLIQhCEIVazh4n0OHykbX2iH+vUfS6siWueOu1U8Q3l0h8LNHvKvp25pAFVM7KwlLalpzI9rG7XuDR3uNh716MpoBFG1jeyxoaO5osPckZkJTaeI044P0v6QXfJPh+w9y1Yg7tBqopG6EpT5Q53ZS5zKVgYAS3Td1najbUNg9VSsSrqmoHSzOlkbe2kdLQB4eyFxVn7R/43fEUxK7KaGPBI4NIOlkiDdEay0E63O4akjuXblfTeojomx9TFcuIBPI81R8CxuSlmbJC4ixFxucL6wRsUpnGdfEpjxDD/savlkVky6sqWt/hsIdIfu32DiTay+2cgf8ym/0fA1RrlV14/7QAbvlN/tZXfMx+7T/AJo+AKg5ff5lU/mf2hX3Myf+Gn/N/sCoOXjr4lU2/mfILt3cCXUP9Um/ngpOn/yCT/qx8LVVaCidNI2OMXc86LQdVzwVshiIyfedzqsEdw0W+8FQ+RQJxCmt/Nb81ydSFvppOrjneOHO/Ch54HMcWvBa5psQdRBG26auQOXYqGikqraZbosdsEgtbRPB1vNSOXuQIq29LAAJxt3CQcDz4FU7JPN/V/S43SxmJkbw9znEXOibgNAOu66ALXWS+espa+kLpDlc3638lB5V5LSUUxa4HoyT0b9xbuB4EcFw0GPTwNLYZnxtO0NNhfivRlRTMkaWyNa5p2hwBHqokZEUV7/Rov6VJiN9Flhx9hiDJ2Xt/OUi8PwuerltE10j3G5dr373OOoeKaFVm3e7DoaVkjWubJ0sjiCRctINrbdoHgro5kVNE4hrY2MaXHRAAAAudiTmPZzqqZ56F5hjv1Q22kRxc7jyCMoaNVLaqqxN4EADWs1Vrw7M5A23TSvkO8NswfMqyUGQ1FB1mQMuNd3XeRbf1rqlZoa18tTUGR7nno263Eu+2eK+2dPLJzT9EgcRqvM4cCNTL+p8OK6BaG3sss0VbLVezOkJPPhZdmVOdSOEmOlAleNReewCOG93uS8xLLOsnPXnfbg06A8m2ULdSGEYDPVO0YIy+207AO8nUFSXFy9NBh1JRszOA9SuQ1T/AG3/ANTv1Ujh2VVVAQY53i24kuHk64U/HmjrSLnoRy0yf7VzSZr68OA6Npv9oPbojvvY+iMrkGsw+QFpc1NfIrKA1lIyVwAfcseBs0m7bct/ip9QWRuT/wBDpGQkguuXPI2aTtZty3eCnAtbb21Xz6oyda7q+7c29FlCEKVQsJPZ3J71zW+zC31c4pxJI5z3f8yk5MjH+1baEe9Waq7i+mayK+ItPsxyH0A+ac79h7vkk7mm/fz+S/3tTik2HuKiu/vVNL3F5lrP2r/xu+IqyUWbueWj+lMcwtLS8M62kQL33bdSrdZ+0f8Ajd8RV3ZnAbDhcdLCCZTGWvdsawEm9uJsUmbblfUqt9Q2OMU41JF/SypVDXyQvD4nljhrBBt58QpjLWR0lQ2dwt08Mcg4dkNd6j1CjMJwmSpmbFE3Sc4+AG8k7gE86/ImnnpY4JAbRNDWOGpzbCxIPPgumtLgVkxCuhpKiN5GuoNt7JL4HlVUUYeIHhof2rtDtY2EX2FcdNTS1Mwa0GSSR3eSTtJ4d6ZNRmppIGmSoqXiNus30W9wvb3KTyVx3CondFTOaxxNtJzXAvP43DX5qQw7Eql+KwgOlpoyXHc2/K6KnITSwyOja8NLS1znWvc3Ln2HeVz4ZgFBhJ6SWUGS1tJ5FxfboMGz1PNSeX+UTqSjL4+28iNh22J1l3gB7kiJ6hz3Fz3FzjrJJuT4rt5DTol2G0lRXRuLn2YSb25PKfWTuXENbM+OAP6jdIucAARe2oXv5pd5U5x6vp5Yo3Niax7mDQHWIBIuXG/pZdOZn96n/JHxqnZSfvlR+dJ8RUOcS0Fa6PDoGVz4iLhoFrraPKaqD9MVEulx0yfQ6k38g8t21sehJZs7B1hucPab8xuSNXRh9e+GRskbi17DcH5cxyXDXkFNMQwqKpjs0AOGyfGXz7YbU2/l/MLz+U4MQypZXYNUPHVe1lpGcDcbOIO4/ok+V1IQSLLH0fidEyRjxYg/pX/NFUCOSqedjYA49wJKo+IVrppXyO2vcXHxN1ZMinkQYgR/7X5lVNcE9kLfTRD2yaT0H2XXheHmeaOJu2Rwb3X2nwCfTTTYZStDiIo22F7ElziNptrJNkos2lv8Thv9+3foOsmPnWpHPw86ALtGRjja5IaLgn1VjNASkuNO62rjp3GzTb7rkrc8NK24jZLJzsGD1N/RV3EM8k7tUMUcfN13nyFgqAYiBcg242NvNaLgyOTSDBKNmts3qU+M3ONy1VIZJ3aTuleLgAahawsFalR8z/8Al5/Of8leVpbsvD1zGsqHtaLAEoQhC6WNYSTzoMtiT+bIz/tt8k7EoM7sFq1jvahHmHOH6LbQn3qzVQ7C5M1stsRaPajkHoD8k6JDqPcUhsh6no8Qpyd79H+oFvzCfRCmvFpL+SikPYXms0T5Z3tiY57tN2poJ+0eCuWB5o5pBpVLhC32R1n+O5vqmvR4XFA0iKNrBrJsLXO0knekplFnBq53PZp9GwOLdGPq3AJGt20pQWBu695BX1Veerp7NAtcndMikmw/DAI2OaHuIabdeRxJt1rbPQK23XmrDD9fFf8Ams+MJ0ZxMqPolLosP1st2s5D7TvD3ldsfoUtxDDHsmZGHFznbkpf5zcp/pNT0TDeKG7eTpPtO8Ng8VTUK0Zv8ljWVILh9VHZ0h3E/Zb4+5UauK9cGxYfS2OzR9f/AFS+Wr5DhOHmW+lvvttoar+Fkv02c8zAKent/MI/2pTLp41WfBHZ6bNbcn8ph5mP3qf8kfGqdlJ++VH50nxFXHMx+9T/AJI+NU7KT98qPzpPiKk9wKun/qcvoFHBC6sJH/ERfmM+IK45xchTTOM8DfqXHrtH8Nx9zT6LgAkXTGWtjimbC/TNsqVBVuYHBriA9pa4bi07ivghChaw0A3CuubiiMzK6MbXU1h33NlSy3cUxMzH7xUflN+Irhzj5Gup5nTxtJhkJcbfw3nWQeAO0FdkEtBSKKrbFiEkTzbNa3rZVLC8QdBNHKztMcHDnbd4p44XnAo5ow4ytjNusx50SDvGvakKgqGvLVpxDC460hzjYjkJiZy8raeoiZBTnS0ZA9zgLNFgRbmdfol2i6msmsk5q14bG0hl+vIR1WjfY7zyQSXFWQxQ4dBYu0GtymnmkhIw4E/akeR3Xt8ldVw4PhrKeFkUeprGgD5k951ruWtosLL5zUyiaZ0g5JKEIQpWdYS3zx0PUgl4Ocw+I0h8JTJVbzgYb02HzDewCRvezWfS6ugdlkBVUrczCEjoJyxzXt2tIcO8EEe5ejaCrEsTJG7HtDh3EXXm5OTNZi/S0XRk9aFxb/oOtnzHgmOIMu0OHCx0jrEtVyl7J7l5lq/2j/xv+Ir01JsPcvMtX+0f+N3xFIZeF77oz35PQLbD5A2WMnUBIwk8AHAlSWVmULqypdIeyOrGODAdXidvioYIVF9F6wwMdKJTuBYL60lK6R7WMGk57g1o4k6l6CySyebR0zYm63dqR3tPO0927wSHwPGHUs7JmAEsOwi4IOojkbb0/MncooqyESRHk5p2sdvB/VXRWXl+khms0Adj9+ap2en9hT/mu+FKRNvPT+wp/wAx3wpSLiTvJlgH+DHqfymHmY/ep/yR8ap2Un75UfnSfEVcczH71P8Akj4lTspP3yo/Of8AEVJ7gUU/9Tl/2hfDCP3iH81nxBekKimbIwseA5rhZwOwg7V54yZoXS1kDGC5MjT3Nabk+QXo0LuLlJ+kjvfMsdQP2kRl1kY6iluwEwPPUdt0T7B+XFVYL0tieGRzxOjlaHMcLEfMcCqM7M3T6d+mkDL9nq3tw0rLl8dtQtFBjzGxZajcc+KjMy9M7pKh9uroNbfncmyaksQcCHAEHUQdYI5qIw2CmoohFFZrRrt2iTvJO8rE2UY+w0nmdSzyV9NALPeEgrJH1dQZWjQ7KFxXNRSSkuZpwk+wbt/pOzwUOczMYOupcB+FqskmMyvNgbcmjWuOZzieuTfndJ58diAvGwnz2C1Q1FYwZet/a0wjNhQsNzpTke07Vf8AC23qp3F2zQQ3pGwtaxri5rg4CzRcaOj3FZych6rncTYeC7MSnj0eifI1jpmuYwEgEkixtfbtTyilM8IkIsSl89RI6X3jswHiqdHllV/4e6tc2DQ0eqwaelpaYbr12ttWKnOJIKFkrWM6cvc17DfRaGDSeeNtHRP+pTX/AKLb/h30HpHaNradhftaWzZyXC7NrHpSO6V/Xh6K1hZri1rHPHMhvqryHcLU2SkN8w+LT08FZsErjNTxSuABexriBsBIubLvXHhdAIYY4gbhjA2/GwtdditGyVPtmNtkLSWMOBB1gixHEHat1gqVyvPGUOEmmqZYT9lx0ebDrafIhSmb/HvotY0uNo5Pq38BfsnwPvKtWdvJ+7WVTB2bRy/h+w7wOrxCWCfxuE8Nj6JS8GKS69KyHqnuK8y1LrvcfvOPmSnXm/yoFTSmN5+uhbouvtcz7LvkeY5pJz9p34j715uoYWOylfQei7g4yEeA/a3oYg6VjTsc9rT3FwB96msr8kX0Mtj1o3X6N/L2TwIURhf7eL81nxheicVwiOphdFK3Sa4eIO4jgQqWszAppieIvo54zu0g3C82qUycyiko5hJEeT2bnt4H5FfbKrJaShm0H62HWx+5w4Hg7iFDxRFzg1oJJNgBrJPABc6gptnhqob7tITKzn4q2poaSZnZe8nXtB0dYPcUs03Zs3kk2H0kBe1joyXyXBNtK5sOYupLBc2VJT2c8GZw3ydn+nZ5qxzSdSvN0mK09FAYxqbmwHhfRRGaDAnxskqHjREgDWX2lo1l3dfZ3LilzUTT1U0ksjY2Plc4Wu9xaXEjgAmHNjMTBZuu2oBo1D5KOqMoHnsAN9Sl9RidLALF1z5JSK2qdM+Zmhd9gt8nMjqahBMYu8izpHkF1uHADkFIT43G3fpHl+qrctQ53aJPeV80jn6RO2hbb1VRp3SOzyuuVLz5ROPYAb36yo+ate/tOJ8dS+CEjnxCon77yr2wsbsEIQvtS0xkcGjf6DisrGOkcGt1JXZIaLlSmT1Ltee4fNcdc/pZupvIaOdt678UrBEwRR7ba+Q/Ur6YJhuiNNw1nZyC9V7N1mSij2Grz5+CX57XldzspKmgDGBo2AJI5fZQfSqxxYfq4+pHzses4d59AEwc5GVP0an6Jh+tmBH4I9jnfIJNL6Jh1MGNzW02CQ1ctzlVuyczkVFNZsh6aMarO7TR913yKZ+AZXU9YPqn9bfG7qvHhvHMXSCTKzSYBrfVOHGOL+93uHmrKyCMNz7FcU8rycqZwWVhZShMUIQhCFzYhQtmifHILte0tcOR+a8/Y7g7qWofC/a06j7TTra7xC9EqoZw8kvpcPSRj66MXb99u0t7945962Uk/Vusdis1RHnbcbhLrN5IRiEViRcSA8x0bjY+Q8lVZ+278R96tOb9v/MoRv64t/8AG5YkyZp4CTW1ALiSehgtI/bezn9lqjEY3SSgMF9E/wCjddDRskdMbbKGyaoHTVcLGC5MjSeTQ4FxPcAvRwCrWRVJRCEPomgXFnE63g7w8nXdWYLC1hZoVGKYiK6QOaLAbLnq6JkjdGRjXtO5wBHqouHC6OlOkyKNjuIaNLw3qae24sqjW0To3Wd4O4+KVYpWSUrA6Nl/PwWSnBddpdYeHipCpyiOyNtuZ/RRk9W5/acT7l8ULw9RiFRUd93yTNkLGbBCEIWC6tQhCEIQhC2Y2+02Hn5DeumtLjYKCbLMMRcQG6yVKGdtO3RZ1pDtO23L/svjSRvcNGFuiDtedp8d3cFL4fg7Y9Z6zuPDuXpcOoZDrGNT8R49PNYZpR8X0XJheEm+nLrO0A+8rpx7HI6SB0sh1DU0b3O3NC+2K4tHTxGSZwa0eZO4NG8ngkflVlTJWzabuqxuqNm5o4ni47yvb4bhrYxlaNOTyUoqank7rhxjFn1Mz5ZTdzj4NG5o5BcSFkDgvUgBosEnJJK7MFwl9TOyGPa87fZG9x5AL0DheHMghZFGLNY0NHhvPM7fFVjN3kj9Fh6SUWmkGsewzaG9+8/9lcQkdXP1jrDYJnTxZG3O6yhCFjWlCEIQhCwQsrCEJZ5xMiiC6rpgb6+mY3UbW1vFuW0f90s16XISxy6zckEz0bb31yRDdvLmD+3yTOkqrdl/1WGeD4mqjYJjstJJ0kLrHYQdbXDg4b03sl8voKsBriIpt7HHU4/cO/u2pIlAK2zUzJteVmimdHovS4WssQcLEXHBJnJ/OXU09myfXRjc7tgcnfrdMLB84dJUADpOiefsydXXyPZPmk01I9ujhcJjHO12xXfU5OtPYJby2hR02Byt2AO7j+qs7Hgi4IIOwhZXnqjBKWXW1j5Leyqkbyqa+ieNrHeS06J3snyKu1ljRS53RtnD/srhWnwVKEDjsafIr7R4bIdjD46verfZZsum9G4h3nlQa13AVcgydee0Q31KkqbAo27RpHn+ikFG4tlHT0w+ulaw+ze7j/pGtNafB6aI9ltz56rPJUvO5UiG2ULlJlfBRsvI7SeR1Y220j+g5lUXKHOw9920jdAbOkcAXEcm7G+N1QZ53PcXPcXOcbkkkknmSvSQUJOr9AlslUBo1SWUeUs1bJpynUL6DB2WD5niVEoQAnDWtYLDZLyS43KEys3GQ2ttVUN5wsPo9w9w8eC1yFzckls9Y2wGuOI7+Dnjh93z4JngJXV1d+wz5rdBB8TlmyyhCVrchCEIQhCEIQhCEIQhYIWUIQqVlfm5jqbyQ2jm2n2Xn7wGw/eCU+KYRLTydHMwsdz2EcQdhC9GWXHiWERVDNCZjXt4EbDxB2g9y2wVbo9DqFmlpw/UbrzmhMbH80rgS6jfpD+W82I7nbD4+aomI4VLA7RmjdGfvC1+47D4JtHOyTYpe+JzN1vh2OTwfsZXs5Bxt5bFYqPOnWs7RjkH3mWPm2yp6FLoY3bhQJHN2KY0GeN/26dp/C8j3grsbnkZvpn/ANbf0StQqTRwnhWe0yDlNCTPI37NM7xkHyCjqrPBOf2cMbebi5/6KgIUijiHCDUPPKsGIZfVsws6YtB3MAZ6jX6qAe4k3JJJ2k6ye8nasIWhsbW7BVF7nblCF1Yfhcs7tGGN0h4NF7d52DxV7wDNK9xDqx+iP5bDd3i7YPC6rknZHuV0yJz9gqLhmEy1EgjgYXu5bhxJ2Ad6bGSGbmOmtJPaSbaN7I+4HaeatOGYPFTs0IWNY3ltPMnaT3rsslM9W6TRugW+KnDNTugBZQhYlqQhCEIQhCEIQhCEIQhCEIQhCEIQhCEIWCF8qilY9pa9oc07Q4Ag+BX2QhCqWJ5tKKXWGGI8YzYf0m49FW6zM47+DUA8ntI9W/omihXtqJG7FVOhY7cJMT5qa1vZ6J/c+3xALkfm2rx/BB7nsPzTyQrxXSqr2ViRrM21ef4IHe9n6rrgzUVju10TO99/hBTnQg10pQKViV1Hmdd/GqAOTGk+rre5WTDc2VFFrcx0p4yG4/pFgrahUPqZXblWNhY3YL4U1IyNujG1rGjYGgAeQX2ssoVCuQhCEIQhCEIQhCEIQhCEIX//2Q=="/>
          <p:cNvSpPr>
            <a:spLocks noChangeAspect="1" noChangeArrowheads="1"/>
          </p:cNvSpPr>
          <p:nvPr/>
        </p:nvSpPr>
        <p:spPr bwMode="auto">
          <a:xfrm>
            <a:off x="388938" y="-725488"/>
            <a:ext cx="2133600" cy="213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cs typeface="Arial" panose="020B0604020202020204" pitchFamily="34" charset="0"/>
            </a:endParaRPr>
          </a:p>
        </p:txBody>
      </p:sp>
      <p:sp>
        <p:nvSpPr>
          <p:cNvPr id="16392" name="AutoShape 10" descr="data:image/jpeg;base64,/9j/4AAQSkZJRgABAQAAAQABAAD/2wCEAAkGBhMREBQUExQUFRQVFxcUFRcXFBQYFxUWHBQXFBcYGBoXHCYeGBwjGhcUHy8hJCcpLCwsFR4xNTAqNSYrLCkBCQoKDgwOGg8PGi0kHyQsLCwuKjAsLC0sMCwuLCwvLC00LCwsKSwsLCwsKSwsKSwsLCwsLCwsLCwpLCwsLCwsLP/AABEIAMABAAMBIgACEQEDEQH/xAAcAAEAAgMBAQEAAAAAAAAAAAAABQYDBAcBAgj/xABPEAABAwICBgYFBgsGAwkAAAABAAIDBBEFEgYHITFBURMiYXGBkTJCYqGxFCNScsHRJDNDY4KSorKzwvAVJVNzdOEINNIXNURFVISTo8P/xAAbAQEAAwEBAQEAAAAAAAAAAAAAAgQFAwYBB//EADcRAAEDAgQEBAQDCAMAAAAAAAEAAgMEEQUSITETQVGBMmFxkRQiscFCoeEGFTNSgrLR8CM0Q//aAAwDAQACEQMRAD8A4aiIiIiIiIiIiIiIiIiIiIi9smVEXiKw0GgVdK3OIHRxn8pMWws8HSloPhdbjdA2t/G1tOOYjbNMfNrA39pTaxztgoOe1u5VTRWl+jtE3fVyk9lPGB+1UX9ywPwii4VMo74Yj/8AsFIwvG4UeMzqq4im5MEhPoVLP02Pb+6XBasmAyj0cjx7D2n3b1ExuHJSD2nmo5FkkhLTZwIPIgg+RXwQoKa8REREREREREREREREREREREREREREREREREREREREX0xtzZb2DYLNVzNhgYZJHmzWj3k8gN5J2BdSpMMpcDADclTiXrSEXipTyYPWeOe/u3LpHG6Q2aoSSNjF3Ks4RqyLWNmxCX5JC7a2O2aplHsR+rfm7dyUtDjMNM5rMOpRG87GSOb09W87rtJBDD2MHitvAdG6zGJ3PzOy5rS1Em0A8WsHruH0RYN423LsmjGhdLh7fmWdciz5XdaV/e7gOwWHYrLuHBp4j+QVYcSbU6D81zHDtV+I1rhJVydADxkJmmI+rfK3uJ2clcsN1MYfHbpWyVDucsht+ozK1XKtxFkLczzbkOJ7hxVExTTupqMzaGMBgOV07z8208gfyjuYbe3ErOqMRDLhztuQ/wB0VyGkG4HdWun0VoIB1aamZbj0Ud/1iL+9Zv7RpWiwdFs+iGn90LnkdI49aaR87+JeeqOeVm4Dvutmy89Ljjgfkb9VpNoBb5irbVTUL/TEDh7UbD+81QtZobhNR+Qpr84/mz4ZCFFrFNRsd6TQe3cfMLmzHZL/ADNHa6maBvIrTxjU1A8fMTSs5NktNH77OHeHLnWN6pK2F3UjEjSbB0Tsw2kDa13WaNvaukGGoh208xI/w5SS09gcNo8QVtYdpsXP6KdnRyfRdbrdrTuctaLFY5Bcqo+kc3ZcAxfA56WQxzxujd2jYRzadzh3LQX6fxOgp6yMxysa9vJw2g8wd4PcuOaaasZKW8sF5Yd5Hrxjtt6Q7R4rRa9rxdpuFWcC02KoaL0rxSXxERERERERERERERERERERERERERERFt4ZhslRKyGJpfJIQ1jRvJP2cb8LLWaF2nQLB24PhpxGZoNVUDLTNcPQY4XB73Drn2QBxN5NaXENHNRc4NGYrNLHFgNN8mpyH18rR8pnG+MHbkZy7P1jtsBG6DaFPxKYlxLadh+eeN7jv6Nh+kRYk8AeZCisPoZq6qbG0l0sz7uc7bbi97uwC58F+iMBwaOkgZDELMYLbd7jvLnc3E7Se1aEpFOzI3c7lUIQah+d2w2Wxh9BHBE2KJgZGwZWtaLABfGI1zYYy88Nw5nktslUzSuvzy5BuZ8V53EKr4eIuG52WxBFxHW5KMdSOr5HvmcW00f40gkGQ7+hYeDRcZiNpuAONsdROHWDWhkbRljY0WaxvAADYtufEG/Joom3Aa0GTgC7e4+LrnxUJPi0LPSljb3vavMVLy60Ueo3J6lasTbHM7ToOgW2ihX6YUt7CTOeTGucT4ALPHisz/xVFWP5HoHMB8X2VdlHO7ZhXV0zBuVJrxarKTE3+jQFv+ZPE34FZBo/izvyVJH9aZzv3QVZbhVS78K5fFRdVmK1ZKSGpc2N1nHabgi7Bxdfhaw7zZRlS+djsslfhrCNhA6V5B5XDbLZjwuofG6QYlTFjRdxbDmDR23eLeIViDDJmPDjbTzSSQlvhPspOnp3RNDXOzOaSA4cW7CCe3ePBbrJsw27/iqRLXAf+aX+rRfe9beEY/BGXGSrkmNureHowPAXuT3q/RwTQS5swynkozU0kjbcN1+tlAafauwc1RStsdpkiG48S5n2jjwXLXBd6fpvS/Sf/wDG5UDTbAIpQ6rpSCN8zALFvtgcua3A9rtis6SkmiGZ7CB6KhovV4pqsiIiIiIiIiIiIiIiIiIiIiIvQiK36q9Ev7RxGONwvDH87NyLGkdU/WJDe4lXPWRpF8qrC1h+ag+ajA3XBAe4crkW7mhSerak/s3AJ60i0tSfmzxygmKL9ovd4hUWGBz3NY3a55axva5xyt95HmtKhj3kPJZ1a86Rhdb1N6O5IX1bh1pSWRdkTTZxH1njyY1dJWnQ0TKaBkbdjYmBo7mttc+Vz3rjmK6262QkRmOJvCzLut2l19vcsyonGYudzW3h+Gy1DcsVrN3uV28lUPFNApXySSy4jIyK7n2ZFGwsZcu2vcXXsOOVcidppVTuJNVOSN9pXtHk0gKfw3Taokpamlme6Rr4iWOcbuaWuaSCd5aW337bqm98bz87dlrjBpWND2PBFwDbzNlOUdBgb5mRPnqqh7nBodI+XIXEgC+UNAubeaktLG4dhPRiOggkkeC6zxcNaDa5Lw65vw7CuX4Y3NUwjnNEP/tar3rqd+FQj8z8ZXfcotfaMkABW3YXDHWsiJJaQTr5L6brZeKZ4igihlD2tbkHUDSHknLbeMluXWCq2Iayq8i76l7QdlmBrR7hs4eaiacfNP8ArxfuTre0UrYIapr6hgkiDJWuaWh+YujIaLHt48Oa58RziATotM0MMET3RRguvppfot/B9ZFbA9rjM6Vh2lkhzBw794PapvT/AFiGoaIaYlsbmtc9wNnOJaHFlxuAvY9uzdvpmD4PLVzMghbdztnssbxe48AP6utN7MuzlceRIXzO/LbkuwoqV9RmAGZouR67fey+2YbUPaXQ080rRsLmRuLQeQsNp7BuX3S4bUOhklMUkccdg8vaWXJNg0AjrHju2KbxXSeanpaOKOR0cZhzjISC+QyvD7kb7WHcoSrxOeQWfLK/dsdI9w57ibL6crRsbrlEamVxdnblv4bXIF1j6AveGB7Y7m2d98reN3WBPuW3PhccMbT8pZNMZBcRhwY1ljxcAXG9tq1Y6R80gjZYPe4Nbm3XPOymcS0TdS04fNKx8xe1uVnotbt57XHdt2WXxoOQmy61MjG1bGlzgeg257qAdTOdfKbZese0XAsO3aFJYE8ipjA2hxyuHBzS3rX7LXUZI+3wU5orWRxzEPAu8ZWv5Hl2X5r5Hq4XUq8EQykDNcbdFT9NdG/kk5yj5p9yz2du1nh8Cq4u26UYOKqnfGfS9Jh5PG7z3eK4rLGWkgixBsRyI2ELVX5wvhERERERERERERERERERERZaeBz3tY0Xc4hrRzJNgPMrErdqowv5RjFI0i4a/pT3RgyD3taiLrGtFopKKioWeixu22y/RsDASO0l7u8Kq6uaLpcTp2nc1xkP6DS4e8BS+uKrzYgG/wCHEweZL/tTU1DmxFx+hA93m5jf5lstGSl7fVY7jnqe/wBF2LGpMtNM7lFIfJhK/MjxtK/SWlkmWhqT+ZkHmwj7V+a5j6R5XPuXmancL9H/AGdFopHHqPurFpFpBDPBSxxQhjoImRvkIY1zyGNaR1eFwTt5rLgGDtOHVlU5zS8BkLGAjMwGRud7hvF/RHYHc9n3pdq/Zh0cMjJnv6UWc2TLdr8odduUDZtIsQq5T9IbiPMSWuLw3jG3ruuOIFs3h2Lk64eQdSr8AZJSsdGS1odfXydr7rYwMXq6f/UQfx2K6a6P+di/yG/xZFz6KYtcHMNi0hzSOBBuD4EBb2N6RTVkgfO/M+wY2zQCQCbABu83PjdQDvkLfRWZISattTcZQ0g91jp/xMn14v3KhasVNI82jaXFoc9wG/I0XcfAfarvXaB1UOHwBsD5J5ZXSPYwA9G3o8rGuO4WBJO3e4qf1d6FOonGrrnRxPsWsjL2WY0iznPde2Yi4A4Am+21ughJdrsqM2LQtidwzd1zYd1zLCMWkp5WTQuyvabg8DwLSOII2EJjBId0xYWwzue9h9UOzHOy/sk7OyxV50n0DoM4qo64QU8jjeNjA8Fw9MQkOFuPAge5SJ05wllO2kFPJJTgWs6NpHa45zcuO03G25UuEBo8rkcQklIlgiObYm35e65xTaSysp3wNkHQyXzMNiNpBOW/o3IG5YaehklillY28cVi9/qjaAGg8XbRsHBddw7QDCJmNnhp2PY/a05pC3tu0u2EHeCtDS7S9tB+DUsbGva0HY0BkYO0ANG8m1+W3tX10IaLuK4wYpLLJwoIgHE6/dcrYySQ9SGd45theR52spCn0XrHsL/k7wAQA11g91+TTwHMqx6K6VVU9bGyWZzmnNduwA9U23Be6V6bOLnRU5s0XaXje7gcvIXv5KOWLLmVl8uIOqOEMvUnkFCUeANGY1r2Q7HBsecOkDjuc7Le1uA49yi8Pw5z5TGZIgwflM3pD2QbE+O5YHO4nz/3XwJmniPNc84OzVd+FkBJdMcx8gulv77+9co1g4T0VT0gHVlGbueLZvsPirdotVOzuZcluXNb6JFvK918aeUHSUjjbbGQ8d253u+C0Y35xdeGraY00xjJv5rlaL0rxTVRERERERERERERERERF1L/AIeaTNikj/8ADp3kd5exnwJXLV2H/huH4ZVf5Df4g+5EWTWnJfFJuwMH7AUlqW/5+X/Tu/iwqP1rx2xSXtbGf2P9ll1RVOXE2t+nFI3yAf8AYtt+tLp0WLHpU911fTyTLhtSfzZHmQPtX5zkcBe5sv0xpHg3yulkgzmPpAAXAAkdYHYDx2KiYhoFhWFQdPNC+pcCAOldmzO3jq7GDxC83NFnOY7Be5wvEPh4zE1uZzjt2XLoZKmvltE2aqk3bMzgPrOPVYO9dk1caAmhY6WfK6okGUgbWxM35AeJJAJPYAN22l1utqoy5KaKGmYNgDW5iB2bA0eDVYtUWNT1MtW6eV8hDYLZnXAuZ72G4XyjcOA5KERjzWGpVrEW1ppy6WzW6fKFs6RapMM687jLTtHXeI5A1g7muBt3DwVLwTSPDqGozwULn5T1ZpZs0oHNrXDK09xB27wpTWxpj00nyWI/Nxm8hHrPHq9zfj3LnQP9cfLj3KMs1nWarGH4WHwZ6knXYXOgXbNLNYrI6KKWmIc6ozdGSPQDbB5cPpAkC3M8guNVVbJM4vle57jvL3En37lPaT4JJR09JHLskMcsrm39AvkHV7wAAe26rK4zPcTYrRwqlhihzx63J18r6KyYuP7uw/8A93/EjVburJjB/u7D+6q/iRqtqMm/YK3Rfwv6n/3FWnQXS80cuV5PQSEB4+gdwkHwPMFYNPHg185BBBLCCNxBjBBHMKuhfRkJ3m+7wA2AJnJblRtIxtSahu5Fj/lZaKtdC/O30rOaDyzNLb+RKxP3rG4/FZJN6h5K01oBJ5qx6NYTTmF09SGlubIwP3bBtNuJJNvBYsUZhcn5IgjjG0sI8bhe0sbpsOLIwXPimz5R6RBB2geJ8lBSQva4iRjoza9nbDt8e/krXEc1oyjRebFHDVVD+M457mzb8hsVZMEroA4RQxOYCCbuIJNhfabklb9dCHsc07nNLT4iyrGAOtUM/SH7JVrlViBxc3VYeL0zKefKza3W64fNGWuIO8Eg94Nl8KR0hiy1Uw9tx8zf7VHLushERERERERERERERERF1j/h1qbYjMz6UBt4SN+9cnV41M4n0GMQE7n5oz4tuPeAiLoWumjy1kUnB8VvFriD7i3zVV0PxDoK+mkO4StDvqu6h8Bmv4Lp+ufDc9JHKPyUlj9V4sf2g1cYtvW5TkSQZeyxaj/jmv3X6pBVB1zyWooxzmHujefsVl0Qxn5XRQzes5gD/rt6r/2gT4qo665fweBvORx8oyP5l56f5WuBXq8I+arj9fsuOlWnRPSr5DS1eQ/PS9EyP2QBLd/hm2dpCqyBZjXFuoX6DPAyduV+1wfZfTnkm52niuiaptDemkFXK35uM/Mg+vIN79vBvD2vqrnFt6/QGr3SSCqpWMiaI3Qtax8Q9S2wFvNp589+1d6doLrlY+OTSxwWYNDueg/VUjXUfwqEfmD75T9y5uuia53fhkX+nH8Z652VCbxlXcK/6cfp9yrJi/8A3dh/dVfxGKthWTFz/d2H91V/EYq2oyeL2+i60f8ABPq/6lb+L4DJSiEu2xzxskjf3sDnMPIgnystBdsjwOOswqCGXcYIi13Fjujble3t+IuuNYph76WZ0Mws9u48Ht4ObzBXWWIjULOwzEmy3iedQfdfWF0QmnjiJtndlvyJBsfOywzxuY90bxlew5XDu+xS2h1E6WsjLBdsbg97huaAOJ5nkrxpPonDWdZ12SjdI21+4g+kP6ujIc7fNQrMVFLUgbttrb1XNaOtfC7NG4tdzHEdo3Ed69ra98z8zzd1gNwGwbtylpdX9U02E0DhzcJGnxAB+K2aXQgjbNKD7MYt+07b5Ad6cCTwr7++KIHi/i9NfdRejsBdODwYCT2bLAKzzLLFSMiblY0NHZx7+1YZSrsUeRtl5XEKz4uYyWsNguT6Xj8Nl7x+6FDKW0qfesm+tbyACiV0VBERERERERERERERERFuYRXmCeKUb43tf5EH4XWmvQiL9h1cDcQw5zQQRNF1T7VgWnzylfnaaIscWuFiCWkHeCDYjwXVNRGk/T0XQOPXh6v6Pq+6w8FAa2NHvk9Z0zR83P1uwSC2cdl9jv0jyK0qCSziw81nV0dwHjkpLU1pHklfSPOyT5yLseBZ7f0gAe9p5re12ydWmbz6V3kIx/MuW0lU+KRr2HK9hDmnk4G4Pb3K66xdIRWwUUwGXNHLmHAPzsa4DmLs2Hkq2KxZAXjY/VbP7MSZ6tjOl/axVEUlBo7K6kkq2DNHHJ0cgA2sGRjhJ2tu4g8rA87Ri7RqahBw6UOAIdO8EEXBGRjSDzCwoWB5sV7vFap1NE2Rv8y4wt7BsYlpZmzQmz2+IcOLXDiDy7uSsmsTQJ1DIZYWuNI432XPQO+i72OR8CedSw+B08jY4Guke7c1guT27Nw7TZfCx7HaLrHWU9VDmcRY7gq0awMfbWvp52jLmpwHNvfK4TSBzb8bHiqkumxam53sha+aOOzPnLNL3B7pHPcGjYLAOAvfeDssrZo5q1o6JweA6WUbQ+UhxaebWgBrT22v2rsYHOdcrJbjFPSwiOO7rX+pXOtJMCmjo8Oi6KR0nRzOcxrHOcC97HAEAbN437j3L3RzVdUTODqkdBFsu0kGV44gBt8nedvYuvVeLxR73i/IbT5BQtVpOPUb4uP2Bc5p6aI3e7tzWYzEat0fDYLDXX1N1J5A1oa0WDQAByAFgPJQ+M4XTzgCeON9t2cA27jvC0Z8VkfvdYchsWq433qhLjbRpG2/qqTKJ27it6OWGJoZE0NaNzWNDWha8lXfcFrrx7rC/JZr8VqZNAbeisiljbqdV8fLA6To9pdbMeqbW77Wv2LFUu29w2+N7fBbMTsrS47wD5na7yFgq9pJXdHCeD5NgHIW2+TbDvK0sNgkmrLFxOUa+qqVcrYoL2sscGORSktBseAOy45hfUxVJzLblx57IJM22zDY8QTsF+e9eyqKPIMzTosCnq85yuCouJz55pHc3OPvWqvSvFnq+iIiIiIiIiIiIiIiIiIiIrXq20oNDXMeTZj7Mf57D4H3Er9J6R4OzE6EsFsxGeN30ZANngbkHscV+Qgu8al9YWdgppndZgsL8W8D4bvJfWuLSCF8c0OBBVDqaZ0b3MeC1zSWuB3gg2IUvjZtSUTfzL3frVEg/lCv+tTQvpGmsgF3AfPNHrNG6Qcy0b+zbw28+k0gYYYGfJ4nPhj6MPkvILdI+S4jNmX659IOWjUNNbCGs3vquWF1LMMqjLILgAged1p4NglRVuy08L5dtswB6Nv1nnqt87rv2hejfyGjZCSHOu573DcXuNzbsGweC4/ozrGqaWbM9zpYjsfGTsA5xgbGEcgADy4rt2CY7DVxCWF4e07+bTycN4KzjRGmOvutOpxp2IixFgOS33DYo189PTXsI477SGNaCe8NG3xUhM27SL2uLX5LnGKRPglyzixJ6r/Uk7jwduu0+Cza+plgZeNt/suVPG2Q2cbKw1mmHCJni77goSqxWWT0nm3LcPILUReTmrZ5vG7ty9gtdkEbNgiIiprsiIvHOttKIixh2Y7Nw48L8z2DhzPcsUjy42N2t4D139w4BZxTkjaMrfo8T9Y/YtOipZJDdo168h5+aqzzNaNVhllBF90befrW3k9nHtK59jeKGeUu9UbGjs5+O9S2lWkQfeKM9Qek4H0uwez8VWF+jYXh7aWPz/NeSxCrMzsoOiBRuktRlibHxec7vqjY0fEqWiaNpcbNaMzj2f7nYqdilcZpXPPE7ByHAeAXWum/8x3UaKL8Z7LUREWUtRERERERERERERERERERERFs4diL4JGyRmzmm4+49hWsiIv07q21ix1kIa42eNhBO0H+tyrusbV70BdU0zbwE3kY0fijxc0fQPL1e7dxTBsZkpZRJGbEbxwI5FfoTV/rOiqowx5Adazmnf8A7/ausUronXC5SxNkbYrkYUhguPT0kvSQPLHcRva4b7OG4hX7TTVjmvUUIuD1nwDeOZj/AOny5LmT2EEgixGwgggg8QQdy3I5GTN+yxZI3wu+67Xoxrbp5wGVFoJeZ/FOPY7e39LzKukscczLODJI3DcbOa4fAhfl9SuC6U1VIfmJnNH0PSYf0XXHlZU5aAHwHsrcVcR4/ddlrdB2bTTyvi9g/OR/quIc3wcFEzYBWM9SKUc2SZT+rIB7iVC4drmfsE8Ad7UTsp/VfcHzCn6bWlQyb3PjPtxn4tuPesOowVjvEz2WpFiNtnLRME43003gGH4OQRSn8hN4taB+8pkaa0Tt1TF4kj4gLHJpbR/+oi/W+5Z5wGLo5W/3ieoUeyhmPqBv1nj+W6yDCuLn+DRb3nb5WWCs08o2/lc/1GuP2BVrE9ZJNxBHb2nn4Nbs8z4K7BgUYNwy/qq0uJ9XeytNQ6KBpccrG8XE7T4naVRNI9LzNdkV2x7i47HPH8o7OKgq/E5Z3ZpXlx9w7huC1l6KnomRan9Fiz1jn6NQlfUcZcQ0C5O4L2CFz3BrRdx3D+tw7Vr45jDaZpiiIdK4We8bmj6LfvViecRDzXGCAynyWjpNiYA6CM3AN5HD1nbrdwVbuhK8WC5xcblbjWhosEREUVJERERERERERERERERERERERERFno6x8Tw9ji1w3ELAiIuwaD64yzLHObHdm4FX/FMHocWbnuI5iLCVlrnlnG549/IhfmFS+DaVVFKQY3m3InYpNcWm4UXNDhYroWkGgVXSXc5nSxcJYgXNt7Q9Jnjs7Sq4FbNHNd1rCYFp5hWR1ThWI9ZzWNed74zkffttsd3kLRjrzs8d1nyUIOrD2XL16r7Was2O209U08mytt+0y/7qh6jV3Wt3MY8exI0+42KusqojsVTdTSjcKtIpl+htaN9NJ4ZD8HLxuh9af/DyDvyj7V040fUe658J/wDKodLKeZoRVes1jB7UjfgLlfUmjsMIvUVLBbeIx/M+3wUHVMTea6NppXaWVfW9T4S4tzvIij3537L/AFW7ysVbpjSU+ymi6R/039bxF9g8Aqji+kM1S68jyezgqMtfcWYrkVCBq9TeM6VMY0xUtwDsdIfSf48B2KpuddeFeLOc4uNytFoDRYIiIor6iIiIiIiIiIiIiIiIiIiIiIiIiIiIiIiIiIiIi+45i3aCR3Gy+ERFL0mllXF6Ezx3m/xUrDrOrm+u097fuKqaIiun/azW/m/J3/UsM2tCtd6zR3NP2lVFERTVVplVyelM7wsFFS1DnG7nEntJKxIiL268RERERERERERERERERERERERf/9k="/>
          <p:cNvSpPr>
            <a:spLocks noChangeAspect="1" noChangeArrowheads="1"/>
          </p:cNvSpPr>
          <p:nvPr/>
        </p:nvSpPr>
        <p:spPr bwMode="auto">
          <a:xfrm>
            <a:off x="84138" y="-885825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cs typeface="Arial" panose="020B0604020202020204" pitchFamily="34" charset="0"/>
            </a:endParaRPr>
          </a:p>
        </p:txBody>
      </p:sp>
      <p:sp>
        <p:nvSpPr>
          <p:cNvPr id="16393" name="AutoShape 12" descr="data:image/jpeg;base64,/9j/4AAQSkZJRgABAQAAAQABAAD/2wCEAAkGBhMREBQUExQUFRQVFxcUFRcXFBQYFxUWHBQXFBcYGBoXHCYeGBwjGhcUHy8hJCcpLCwsFR4xNTAqNSYrLCkBCQoKDgwOGg8PGi0kHyQsLCwuKjAsLC0sMCwuLCwvLC00LCwsKSwsLCwsKSwsKSwsLCwsLCwsLCwpLCwsLCwsLP/AABEIAMABAAMBIgACEQEDEQH/xAAcAAEAAgMBAQEAAAAAAAAAAAAABQYDBAcBAgj/xABPEAABAwICBgYFBgsGAwkAAAABAAIDBBEFEgYHITFBURMiYXGBkTJCYqGxFCNScsHRJDNDY4KSorKzwvAVJVNzdOEINNIXNURFVISTo8P/xAAbAQEAAwEBAQEAAAAAAAAAAAAAAgQFAwYBB//EADcRAAEDAgQEBAQDCAMAAAAAAAEAAgMEEQUSITETQVGBMmFxkRQiscFCoeEGFTNSgrLR8CM0Q//aAAwDAQACEQMRAD8A4aiIiIiIiIiIiIiIiIiIiIi9smVEXiKw0GgVdK3OIHRxn8pMWws8HSloPhdbjdA2t/G1tOOYjbNMfNrA39pTaxztgoOe1u5VTRWl+jtE3fVyk9lPGB+1UX9ywPwii4VMo74Yj/8AsFIwvG4UeMzqq4im5MEhPoVLP02Pb+6XBasmAyj0cjx7D2n3b1ExuHJSD2nmo5FkkhLTZwIPIgg+RXwQoKa8REREREREREREREREREREREREREREREREREREREREX0xtzZb2DYLNVzNhgYZJHmzWj3k8gN5J2BdSpMMpcDADclTiXrSEXipTyYPWeOe/u3LpHG6Q2aoSSNjF3Ks4RqyLWNmxCX5JC7a2O2aplHsR+rfm7dyUtDjMNM5rMOpRG87GSOb09W87rtJBDD2MHitvAdG6zGJ3PzOy5rS1Em0A8WsHruH0RYN423LsmjGhdLh7fmWdciz5XdaV/e7gOwWHYrLuHBp4j+QVYcSbU6D81zHDtV+I1rhJVydADxkJmmI+rfK3uJ2clcsN1MYfHbpWyVDucsht+ozK1XKtxFkLczzbkOJ7hxVExTTupqMzaGMBgOV07z8208gfyjuYbe3ErOqMRDLhztuQ/wB0VyGkG4HdWun0VoIB1aamZbj0Ud/1iL+9Zv7RpWiwdFs+iGn90LnkdI49aaR87+JeeqOeVm4Dvutmy89Ljjgfkb9VpNoBb5irbVTUL/TEDh7UbD+81QtZobhNR+Qpr84/mz4ZCFFrFNRsd6TQe3cfMLmzHZL/ADNHa6maBvIrTxjU1A8fMTSs5NktNH77OHeHLnWN6pK2F3UjEjSbB0Tsw2kDa13WaNvaukGGoh208xI/w5SS09gcNo8QVtYdpsXP6KdnRyfRdbrdrTuctaLFY5Bcqo+kc3ZcAxfA56WQxzxujd2jYRzadzh3LQX6fxOgp6yMxysa9vJw2g8wd4PcuOaaasZKW8sF5Yd5Hrxjtt6Q7R4rRa9rxdpuFWcC02KoaL0rxSXxERERERERERERERERERERERERERERFt4ZhslRKyGJpfJIQ1jRvJP2cb8LLWaF2nQLB24PhpxGZoNVUDLTNcPQY4XB73Drn2QBxN5NaXENHNRc4NGYrNLHFgNN8mpyH18rR8pnG+MHbkZy7P1jtsBG6DaFPxKYlxLadh+eeN7jv6Nh+kRYk8AeZCisPoZq6qbG0l0sz7uc7bbi97uwC58F+iMBwaOkgZDELMYLbd7jvLnc3E7Se1aEpFOzI3c7lUIQah+d2w2Wxh9BHBE2KJgZGwZWtaLABfGI1zYYy88Nw5nktslUzSuvzy5BuZ8V53EKr4eIuG52WxBFxHW5KMdSOr5HvmcW00f40gkGQ7+hYeDRcZiNpuAONsdROHWDWhkbRljY0WaxvAADYtufEG/Joom3Aa0GTgC7e4+LrnxUJPi0LPSljb3vavMVLy60Ueo3J6lasTbHM7ToOgW2ihX6YUt7CTOeTGucT4ALPHisz/xVFWP5HoHMB8X2VdlHO7ZhXV0zBuVJrxarKTE3+jQFv+ZPE34FZBo/izvyVJH9aZzv3QVZbhVS78K5fFRdVmK1ZKSGpc2N1nHabgi7Bxdfhaw7zZRlS+djsslfhrCNhA6V5B5XDbLZjwuofG6QYlTFjRdxbDmDR23eLeIViDDJmPDjbTzSSQlvhPspOnp3RNDXOzOaSA4cW7CCe3ePBbrJsw27/iqRLXAf+aX+rRfe9beEY/BGXGSrkmNureHowPAXuT3q/RwTQS5swynkozU0kjbcN1+tlAafauwc1RStsdpkiG48S5n2jjwXLXBd6fpvS/Sf/wDG5UDTbAIpQ6rpSCN8zALFvtgcua3A9rtis6SkmiGZ7CB6KhovV4pqsiIiIiIiIiIiIiIiIiIiIiIvQiK36q9Ev7RxGONwvDH87NyLGkdU/WJDe4lXPWRpF8qrC1h+ag+ajA3XBAe4crkW7mhSerak/s3AJ60i0tSfmzxygmKL9ovd4hUWGBz3NY3a55axva5xyt95HmtKhj3kPJZ1a86Rhdb1N6O5IX1bh1pSWRdkTTZxH1njyY1dJWnQ0TKaBkbdjYmBo7mttc+Vz3rjmK6262QkRmOJvCzLut2l19vcsyonGYudzW3h+Gy1DcsVrN3uV28lUPFNApXySSy4jIyK7n2ZFGwsZcu2vcXXsOOVcidppVTuJNVOSN9pXtHk0gKfw3Taokpamlme6Rr4iWOcbuaWuaSCd5aW337bqm98bz87dlrjBpWND2PBFwDbzNlOUdBgb5mRPnqqh7nBodI+XIXEgC+UNAubeaktLG4dhPRiOggkkeC6zxcNaDa5Lw65vw7CuX4Y3NUwjnNEP/tar3rqd+FQj8z8ZXfcotfaMkABW3YXDHWsiJJaQTr5L6brZeKZ4igihlD2tbkHUDSHknLbeMluXWCq2Iayq8i76l7QdlmBrR7hs4eaiacfNP8ArxfuTre0UrYIapr6hgkiDJWuaWh+YujIaLHt48Oa58RziATotM0MMET3RRguvppfot/B9ZFbA9rjM6Vh2lkhzBw794PapvT/AFiGoaIaYlsbmtc9wNnOJaHFlxuAvY9uzdvpmD4PLVzMghbdztnssbxe48AP6utN7MuzlceRIXzO/LbkuwoqV9RmAGZouR67fey+2YbUPaXQ080rRsLmRuLQeQsNp7BuX3S4bUOhklMUkccdg8vaWXJNg0AjrHju2KbxXSeanpaOKOR0cZhzjISC+QyvD7kb7WHcoSrxOeQWfLK/dsdI9w57ibL6crRsbrlEamVxdnblv4bXIF1j6AveGB7Y7m2d98reN3WBPuW3PhccMbT8pZNMZBcRhwY1ljxcAXG9tq1Y6R80gjZYPe4Nbm3XPOymcS0TdS04fNKx8xe1uVnotbt57XHdt2WXxoOQmy61MjG1bGlzgeg257qAdTOdfKbZese0XAsO3aFJYE8ipjA2hxyuHBzS3rX7LXUZI+3wU5orWRxzEPAu8ZWv5Hl2X5r5Hq4XUq8EQykDNcbdFT9NdG/kk5yj5p9yz2du1nh8Cq4u26UYOKqnfGfS9Jh5PG7z3eK4rLGWkgixBsRyI2ELVX5wvhERERERERERERERERERERZaeBz3tY0Xc4hrRzJNgPMrErdqowv5RjFI0i4a/pT3RgyD3taiLrGtFopKKioWeixu22y/RsDASO0l7u8Kq6uaLpcTp2nc1xkP6DS4e8BS+uKrzYgG/wCHEweZL/tTU1DmxFx+hA93m5jf5lstGSl7fVY7jnqe/wBF2LGpMtNM7lFIfJhK/MjxtK/SWlkmWhqT+ZkHmwj7V+a5j6R5XPuXmancL9H/AGdFopHHqPurFpFpBDPBSxxQhjoImRvkIY1zyGNaR1eFwTt5rLgGDtOHVlU5zS8BkLGAjMwGRud7hvF/RHYHc9n3pdq/Zh0cMjJnv6UWc2TLdr8odduUDZtIsQq5T9IbiPMSWuLw3jG3ruuOIFs3h2Lk64eQdSr8AZJSsdGS1odfXydr7rYwMXq6f/UQfx2K6a6P+di/yG/xZFz6KYtcHMNi0hzSOBBuD4EBb2N6RTVkgfO/M+wY2zQCQCbABu83PjdQDvkLfRWZISattTcZQ0g91jp/xMn14v3KhasVNI82jaXFoc9wG/I0XcfAfarvXaB1UOHwBsD5J5ZXSPYwA9G3o8rGuO4WBJO3e4qf1d6FOonGrrnRxPsWsjL2WY0iznPde2Yi4A4Am+21ughJdrsqM2LQtidwzd1zYd1zLCMWkp5WTQuyvabg8DwLSOII2EJjBId0xYWwzue9h9UOzHOy/sk7OyxV50n0DoM4qo64QU8jjeNjA8Fw9MQkOFuPAge5SJ05wllO2kFPJJTgWs6NpHa45zcuO03G25UuEBo8rkcQklIlgiObYm35e65xTaSysp3wNkHQyXzMNiNpBOW/o3IG5YaehklillY28cVi9/qjaAGg8XbRsHBddw7QDCJmNnhp2PY/a05pC3tu0u2EHeCtDS7S9tB+DUsbGva0HY0BkYO0ANG8m1+W3tX10IaLuK4wYpLLJwoIgHE6/dcrYySQ9SGd45theR52spCn0XrHsL/k7wAQA11g91+TTwHMqx6K6VVU9bGyWZzmnNduwA9U23Be6V6bOLnRU5s0XaXje7gcvIXv5KOWLLmVl8uIOqOEMvUnkFCUeANGY1r2Q7HBsecOkDjuc7Le1uA49yi8Pw5z5TGZIgwflM3pD2QbE+O5YHO4nz/3XwJmniPNc84OzVd+FkBJdMcx8gulv77+9co1g4T0VT0gHVlGbueLZvsPirdotVOzuZcluXNb6JFvK918aeUHSUjjbbGQ8d253u+C0Y35xdeGraY00xjJv5rlaL0rxTVRERERERERERERERERF1L/AIeaTNikj/8ADp3kd5exnwJXLV2H/huH4ZVf5Df4g+5EWTWnJfFJuwMH7AUlqW/5+X/Tu/iwqP1rx2xSXtbGf2P9ll1RVOXE2t+nFI3yAf8AYtt+tLp0WLHpU911fTyTLhtSfzZHmQPtX5zkcBe5sv0xpHg3yulkgzmPpAAXAAkdYHYDx2KiYhoFhWFQdPNC+pcCAOldmzO3jq7GDxC83NFnOY7Be5wvEPh4zE1uZzjt2XLoZKmvltE2aqk3bMzgPrOPVYO9dk1caAmhY6WfK6okGUgbWxM35AeJJAJPYAN22l1utqoy5KaKGmYNgDW5iB2bA0eDVYtUWNT1MtW6eV8hDYLZnXAuZ72G4XyjcOA5KERjzWGpVrEW1ppy6WzW6fKFs6RapMM687jLTtHXeI5A1g7muBt3DwVLwTSPDqGozwULn5T1ZpZs0oHNrXDK09xB27wpTWxpj00nyWI/Nxm8hHrPHq9zfj3LnQP9cfLj3KMs1nWarGH4WHwZ6knXYXOgXbNLNYrI6KKWmIc6ozdGSPQDbB5cPpAkC3M8guNVVbJM4vle57jvL3En37lPaT4JJR09JHLskMcsrm39AvkHV7wAAe26rK4zPcTYrRwqlhihzx63J18r6KyYuP7uw/8A93/EjVburJjB/u7D+6q/iRqtqMm/YK3Rfwv6n/3FWnQXS80cuV5PQSEB4+gdwkHwPMFYNPHg185BBBLCCNxBjBBHMKuhfRkJ3m+7wA2AJnJblRtIxtSahu5Fj/lZaKtdC/O30rOaDyzNLb+RKxP3rG4/FZJN6h5K01oBJ5qx6NYTTmF09SGlubIwP3bBtNuJJNvBYsUZhcn5IgjjG0sI8bhe0sbpsOLIwXPimz5R6RBB2geJ8lBSQva4iRjoza9nbDt8e/krXEc1oyjRebFHDVVD+M457mzb8hsVZMEroA4RQxOYCCbuIJNhfabklb9dCHsc07nNLT4iyrGAOtUM/SH7JVrlViBxc3VYeL0zKefKza3W64fNGWuIO8Eg94Nl8KR0hiy1Uw9tx8zf7VHLushERERERERERERERERF1j/h1qbYjMz6UBt4SN+9cnV41M4n0GMQE7n5oz4tuPeAiLoWumjy1kUnB8VvFriD7i3zVV0PxDoK+mkO4StDvqu6h8Bmv4Lp+ufDc9JHKPyUlj9V4sf2g1cYtvW5TkSQZeyxaj/jmv3X6pBVB1zyWooxzmHujefsVl0Qxn5XRQzes5gD/rt6r/2gT4qo665fweBvORx8oyP5l56f5WuBXq8I+arj9fsuOlWnRPSr5DS1eQ/PS9EyP2QBLd/hm2dpCqyBZjXFuoX6DPAyduV+1wfZfTnkm52niuiaptDemkFXK35uM/Mg+vIN79vBvD2vqrnFt6/QGr3SSCqpWMiaI3Qtax8Q9S2wFvNp589+1d6doLrlY+OTSxwWYNDueg/VUjXUfwqEfmD75T9y5uuia53fhkX+nH8Z652VCbxlXcK/6cfp9yrJi/8A3dh/dVfxGKthWTFz/d2H91V/EYq2oyeL2+i60f8ABPq/6lb+L4DJSiEu2xzxskjf3sDnMPIgnystBdsjwOOswqCGXcYIi13Fjujble3t+IuuNYph76WZ0Mws9u48Ht4ObzBXWWIjULOwzEmy3iedQfdfWF0QmnjiJtndlvyJBsfOywzxuY90bxlew5XDu+xS2h1E6WsjLBdsbg97huaAOJ5nkrxpPonDWdZ12SjdI21+4g+kP6ujIc7fNQrMVFLUgbttrb1XNaOtfC7NG4tdzHEdo3Ed69ra98z8zzd1gNwGwbtylpdX9U02E0DhzcJGnxAB+K2aXQgjbNKD7MYt+07b5Ad6cCTwr7++KIHi/i9NfdRejsBdODwYCT2bLAKzzLLFSMiblY0NHZx7+1YZSrsUeRtl5XEKz4uYyWsNguT6Xj8Nl7x+6FDKW0qfesm+tbyACiV0VBERERERERERERERERFuYRXmCeKUb43tf5EH4XWmvQiL9h1cDcQw5zQQRNF1T7VgWnzylfnaaIscWuFiCWkHeCDYjwXVNRGk/T0XQOPXh6v6Pq+6w8FAa2NHvk9Z0zR83P1uwSC2cdl9jv0jyK0qCSziw81nV0dwHjkpLU1pHklfSPOyT5yLseBZ7f0gAe9p5re12ydWmbz6V3kIx/MuW0lU+KRr2HK9hDmnk4G4Pb3K66xdIRWwUUwGXNHLmHAPzsa4DmLs2Hkq2KxZAXjY/VbP7MSZ6tjOl/axVEUlBo7K6kkq2DNHHJ0cgA2sGRjhJ2tu4g8rA87Ri7RqahBw6UOAIdO8EEXBGRjSDzCwoWB5sV7vFap1NE2Rv8y4wt7BsYlpZmzQmz2+IcOLXDiDy7uSsmsTQJ1DIZYWuNI432XPQO+i72OR8CedSw+B08jY4Guke7c1guT27Nw7TZfCx7HaLrHWU9VDmcRY7gq0awMfbWvp52jLmpwHNvfK4TSBzb8bHiqkumxam53sha+aOOzPnLNL3B7pHPcGjYLAOAvfeDssrZo5q1o6JweA6WUbQ+UhxaebWgBrT22v2rsYHOdcrJbjFPSwiOO7rX+pXOtJMCmjo8Oi6KR0nRzOcxrHOcC97HAEAbN437j3L3RzVdUTODqkdBFsu0kGV44gBt8nedvYuvVeLxR73i/IbT5BQtVpOPUb4uP2Bc5p6aI3e7tzWYzEat0fDYLDXX1N1J5A1oa0WDQAByAFgPJQ+M4XTzgCeON9t2cA27jvC0Z8VkfvdYchsWq433qhLjbRpG2/qqTKJ27it6OWGJoZE0NaNzWNDWha8lXfcFrrx7rC/JZr8VqZNAbeisiljbqdV8fLA6To9pdbMeqbW77Wv2LFUu29w2+N7fBbMTsrS47wD5na7yFgq9pJXdHCeD5NgHIW2+TbDvK0sNgkmrLFxOUa+qqVcrYoL2sscGORSktBseAOy45hfUxVJzLblx57IJM22zDY8QTsF+e9eyqKPIMzTosCnq85yuCouJz55pHc3OPvWqvSvFnq+iIiIiIiIiIiIiIiIiIiIrXq20oNDXMeTZj7Mf57D4H3Er9J6R4OzE6EsFsxGeN30ZANngbkHscV+Qgu8al9YWdgppndZgsL8W8D4bvJfWuLSCF8c0OBBVDqaZ0b3MeC1zSWuB3gg2IUvjZtSUTfzL3frVEg/lCv+tTQvpGmsgF3AfPNHrNG6Qcy0b+zbw28+k0gYYYGfJ4nPhj6MPkvILdI+S4jNmX659IOWjUNNbCGs3vquWF1LMMqjLILgAged1p4NglRVuy08L5dtswB6Nv1nnqt87rv2hejfyGjZCSHOu573DcXuNzbsGweC4/ozrGqaWbM9zpYjsfGTsA5xgbGEcgADy4rt2CY7DVxCWF4e07+bTycN4KzjRGmOvutOpxp2IixFgOS33DYo189PTXsI477SGNaCe8NG3xUhM27SL2uLX5LnGKRPglyzixJ6r/Uk7jwduu0+Cza+plgZeNt/suVPG2Q2cbKw1mmHCJni77goSqxWWT0nm3LcPILUReTmrZ5vG7ty9gtdkEbNgiIiprsiIvHOttKIixh2Y7Nw48L8z2DhzPcsUjy42N2t4D139w4BZxTkjaMrfo8T9Y/YtOipZJDdo168h5+aqzzNaNVhllBF90befrW3k9nHtK59jeKGeUu9UbGjs5+O9S2lWkQfeKM9Qek4H0uwez8VWF+jYXh7aWPz/NeSxCrMzsoOiBRuktRlibHxec7vqjY0fEqWiaNpcbNaMzj2f7nYqdilcZpXPPE7ByHAeAXWum/8x3UaKL8Z7LUREWUtRERERERERERERERERERERFs4diL4JGyRmzmm4+49hWsiIv07q21ix1kIa42eNhBO0H+tyrusbV70BdU0zbwE3kY0fijxc0fQPL1e7dxTBsZkpZRJGbEbxwI5FfoTV/rOiqowx5Adazmnf8A7/ausUronXC5SxNkbYrkYUhguPT0kvSQPLHcRva4b7OG4hX7TTVjmvUUIuD1nwDeOZj/AOny5LmT2EEgixGwgggg8QQdy3I5GTN+yxZI3wu+67Xoxrbp5wGVFoJeZ/FOPY7e39LzKukscczLODJI3DcbOa4fAhfl9SuC6U1VIfmJnNH0PSYf0XXHlZU5aAHwHsrcVcR4/ddlrdB2bTTyvi9g/OR/quIc3wcFEzYBWM9SKUc2SZT+rIB7iVC4drmfsE8Ad7UTsp/VfcHzCn6bWlQyb3PjPtxn4tuPesOowVjvEz2WpFiNtnLRME43003gGH4OQRSn8hN4taB+8pkaa0Tt1TF4kj4gLHJpbR/+oi/W+5Z5wGLo5W/3ieoUeyhmPqBv1nj+W6yDCuLn+DRb3nb5WWCs08o2/lc/1GuP2BVrE9ZJNxBHb2nn4Nbs8z4K7BgUYNwy/qq0uJ9XeytNQ6KBpccrG8XE7T4naVRNI9LzNdkV2x7i47HPH8o7OKgq/E5Z3ZpXlx9w7huC1l6KnomRan9Fiz1jn6NQlfUcZcQ0C5O4L2CFz3BrRdx3D+tw7Vr45jDaZpiiIdK4We8bmj6LfvViecRDzXGCAynyWjpNiYA6CM3AN5HD1nbrdwVbuhK8WC5xcblbjWhosEREUVJERERERERERERERERERERERERFno6x8Tw9ji1w3ELAiIuwaD64yzLHObHdm4FX/FMHocWbnuI5iLCVlrnlnG549/IhfmFS+DaVVFKQY3m3InYpNcWm4UXNDhYroWkGgVXSXc5nSxcJYgXNt7Q9Jnjs7Sq4FbNHNd1rCYFp5hWR1ThWI9ZzWNed74zkffttsd3kLRjrzs8d1nyUIOrD2XL16r7Was2O209U08mytt+0y/7qh6jV3Wt3MY8exI0+42KusqojsVTdTSjcKtIpl+htaN9NJ4ZD8HLxuh9af/DyDvyj7V040fUe658J/wDKodLKeZoRVes1jB7UjfgLlfUmjsMIvUVLBbeIx/M+3wUHVMTea6NppXaWVfW9T4S4tzvIij3537L/AFW7ysVbpjSU+ymi6R/039bxF9g8Aqji+kM1S68jyezgqMtfcWYrkVCBq9TeM6VMY0xUtwDsdIfSf48B2KpuddeFeLOc4uNytFoDRYIiIor6iIiIiIiIiIiIiIiIiIiIiIiIiIiIiIiIiIiIi+45i3aCR3Gy+ERFL0mllXF6Ezx3m/xUrDrOrm+u097fuKqaIiun/azW/m/J3/UsM2tCtd6zR3NP2lVFERTVVplVyelM7wsFFS1DnG7nEntJKxIiL268RERERERERERERERERERERERf/9k="/>
          <p:cNvSpPr>
            <a:spLocks noChangeAspect="1" noChangeArrowheads="1"/>
          </p:cNvSpPr>
          <p:nvPr/>
        </p:nvSpPr>
        <p:spPr bwMode="auto">
          <a:xfrm>
            <a:off x="236538" y="-733425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761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C3F79DE-7672-49D1-A763-25613E16B5D3}" type="slidenum">
              <a:rPr lang="en-GB" altLang="en-US" sz="1600">
                <a:solidFill>
                  <a:srgbClr val="BFBFBF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GB" altLang="en-US" sz="1600">
              <a:solidFill>
                <a:srgbClr val="BFBFBF"/>
              </a:solidFill>
              <a:cs typeface="Arial" panose="020B0604020202020204" pitchFamily="34" charset="0"/>
            </a:endParaRPr>
          </a:p>
        </p:txBody>
      </p:sp>
      <p:sp>
        <p:nvSpPr>
          <p:cNvPr id="17411" name="Text Box 1"/>
          <p:cNvSpPr txBox="1">
            <a:spLocks noChangeArrowheads="1"/>
          </p:cNvSpPr>
          <p:nvPr/>
        </p:nvSpPr>
        <p:spPr bwMode="auto">
          <a:xfrm>
            <a:off x="236538" y="255587"/>
            <a:ext cx="7913687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PT" altLang="en-US" sz="3600" b="1" u="sng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Thesis 1</a:t>
            </a:r>
            <a:r>
              <a:rPr lang="pt-PT" altLang="en-US" sz="3600" b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 Turnover is functional and has a minor impact on performance</a:t>
            </a:r>
          </a:p>
        </p:txBody>
      </p:sp>
      <p:sp>
        <p:nvSpPr>
          <p:cNvPr id="17412" name="Content Placeholder 3"/>
          <p:cNvSpPr txBox="1">
            <a:spLocks/>
          </p:cNvSpPr>
          <p:nvPr/>
        </p:nvSpPr>
        <p:spPr bwMode="auto">
          <a:xfrm>
            <a:off x="1230313" y="1489075"/>
            <a:ext cx="7815262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600"/>
              </a:spcBef>
            </a:pPr>
            <a:endParaRPr lang="pt-PT" altLang="en-US" sz="2400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pt-PT" altLang="en-US" sz="2400" b="1">
                <a:cs typeface="Arial" panose="020B0604020202020204" pitchFamily="34" charset="0"/>
              </a:rPr>
              <a:t>3. </a:t>
            </a:r>
            <a:r>
              <a:rPr lang="pt-PT" altLang="en-US" sz="2400">
                <a:cs typeface="Arial" panose="020B0604020202020204" pitchFamily="34" charset="0"/>
              </a:rPr>
              <a:t>Turnover stimulates the inflow of new ideas to the organization</a:t>
            </a:r>
          </a:p>
          <a:p>
            <a:pPr>
              <a:spcBef>
                <a:spcPts val="600"/>
              </a:spcBef>
            </a:pPr>
            <a:endParaRPr lang="pt-PT" altLang="en-US" sz="2000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pt-PT" altLang="en-US" sz="2400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pt-PT" altLang="en-US" sz="2400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pt-PT" altLang="en-US" sz="2400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FontTx/>
              <a:buNone/>
            </a:pPr>
            <a:endParaRPr lang="pt-PT" altLang="en-US" sz="2400" b="1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pt-PT" altLang="en-US" sz="2400" b="1">
                <a:cs typeface="Arial" panose="020B0604020202020204" pitchFamily="34" charset="0"/>
              </a:rPr>
              <a:t>4. </a:t>
            </a:r>
            <a:r>
              <a:rPr lang="pt-PT" altLang="en-US" sz="2400">
                <a:cs typeface="Arial" panose="020B0604020202020204" pitchFamily="34" charset="0"/>
              </a:rPr>
              <a:t>High turnover facilitates control over your wage bill</a:t>
            </a:r>
          </a:p>
          <a:p>
            <a:pPr>
              <a:spcBef>
                <a:spcPts val="600"/>
              </a:spcBef>
            </a:pPr>
            <a:endParaRPr lang="en-GB" altLang="en-US" sz="2400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pt-PT" altLang="en-US" sz="2400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GB" altLang="en-US" sz="2400">
              <a:cs typeface="Arial" panose="020B0604020202020204" pitchFamily="34" charset="0"/>
            </a:endParaRPr>
          </a:p>
          <a:p>
            <a:pPr eaLnBrk="1" hangingPunct="1"/>
            <a:endParaRPr lang="en-GB" altLang="en-US" sz="2400">
              <a:cs typeface="Arial" panose="020B0604020202020204" pitchFamily="34" charset="0"/>
            </a:endParaRPr>
          </a:p>
        </p:txBody>
      </p:sp>
      <p:sp>
        <p:nvSpPr>
          <p:cNvPr id="17413" name="AutoShape 4" descr="data:image/jpeg;base64,/9j/4AAQSkZJRgABAQAAAQABAAD/2wCEAAkGBhQSEBQUERQVFBUVFBcVFBYYFxUVGRUUFxUXFhQYFxkXHCYeFxwkHBUXHy8gJScpLCwsFR8xNTAqNSYrLCkBCQoKDgwOGg8PGjUlHyQtLCwsLyosLCwsKS0tLCwsKiwqLCwsLC0sLCwsLCksLCksLCwsLCwsKSwpLCwsLCksKf/AABEIAOAA4AMBIgACEQEDEQH/xAAcAAACAgMBAQAAAAAAAAAAAAAABwUGAQIECAP/xABIEAABAwIBCAcEBwYEBQUAAAABAAIDBBEFBgcSITFBUWETIjJxgZGhUrGywRQjQmJyc9EzNENTksIVNYKiJCV04fAWVIOTs//EABsBAAIDAQEBAAAAAAAAAAAAAAAFAQMEAgYH/8QAOBEAAQMCBQAHCAEBCQAAAAAAAQACAwQRBRIhMUEGEyIyUWFxFCNCgZGhscHwNRUzNENSctHh8f/aAAwDAQACEQMRAD8AeKEIQhCEIQhCEIQhCEIQhCFi61lmDQS4gAbSSAB3lCFusXVaxLOJRQ7ZdM8Ixp+o1eqgznSfKSKSkkk5m/qGA281c2B51sqzK0cpgoVDjxbGZexTQxDi/V73fJdUVBjDu1UUzOQZpf2qDFbchHWX2CuSFVmYVie+th/+gfqumOmxFu2amk/FFI31a5clnmpDvJWFCho6qsb+0hifzjlI9JGj3rtp8Q0tTmSMPBzfm249VzZdArsQsXWVClCEIQhCEIQhCEIQhCEIQhCEIQhCEIQhCELBKEIXNX4lHAwvme1jRvJt5cTyCrOVucKKkvHHaWb2fss/GR7hr7lQqHCq3F5dORx0AbF7tTGcQxo2nu8StMdOSMzzYKh81jlbqVYsdzs3OhRR6RvYPeDrP3WDWfHyXDT5HYhXuD6yR0bOD9v+mMah42V5ydyMp6MAxt0pLa5Ha3Hjb2RyCmKmrbGLuNvn4IkqY4RdmnmUNic89o/IKuYTm2o4bEsMrhvkNx4NHVHkrKyNrG2ADWjcLADwGpQtbjrvsDR79vluUTNUOf2nE968vWdIo2Eht3H7JjFRG3grTJi0Tdrx4a/cuZ+UUe4OPgq2hIpOkNQ7ugBaxRsG5ViblAD2WOPiFv8A40Rtif5XVaW8c7m9kkdxUR49P8Z+gCDSN4VkZj0Z23b3grrhrGP7LgfFV2LFb6pWh442F11OwlkjdOB1uX/msJzT4nNKLx2dbjYrM+Brd9Pwp8LKq8WKSxO0Xa7bQfkVOUOItkHVOveN6Y0mJw1BybO8CqZIXM14XYhYCymapQhCEIQhCEIQhCEIQhCEIQhCwShCCUtMuc42iXQUjtYNpJRu4tYf7vJZzj5c6OlS07iHbJXjdxY08eJ8FE5vch/pLhPOPqWnqtP8Rw/tHqt8MLWN62XbgLJJIXHIxGROb51SRPU3EJ1tbezpTxO8N57Sm1T07Y2hjGhrWiwAFgByX0YwAADUANQ4BR+L4l0bbN7R2chxS+trQ1pkkOg4WmGG2jd0YjiugdBg0nnYOCiKp+gesdKU7TtDBy5r7Nb0Eem7XI/ZfXYcVFF19ZXhsSrnnvd47D/SP+U1giHG35Q519qwhC82TdbkIQhQpQhC3jhc7sgnuF121jnGzRdQSButFOYH1Guc8hoNrXNvFcUOCyndo95XZHk4T23+Qv6lPcNpKqKQSiM34vosk8kbhluuTGKtsjxobhYniuKKYtILTYhWOLAIhtBd3n9F0tpI2/ZaPL5re7BqmeUzPcGk+CpFQxrcoF1mgqdONriLXC6lFYjlFT09umlYy4uASLkcQBtCr9XnYomdkvk/Cw283WXq2dhoDjcqhlLNLrGwn5K63QqVhudejleGu04r6gXjq+JBNlc2PuLjYVYHA7LmanlhNpGkeq2QhClUIQhCEIQhCELCqWcDK36JDoRn66QEM+43YX/Ic1ZcQrmwxPkkNmsaXOPIJAY5i76uofK4a3mzWjXZuxrR/wCbVspIOsdc7BZ55MgsNyuzJDJx1dUhpJ0B15Xb7X2X9o/qntTUzWMaxgDWtADQNgA1BQmRWTopKVrCPrHdeU/eO7wGpWBcVM3WO02CmCPI3zXzqJgxpcdgF1XsOjM0xe/YNf6BdeUdRZrWDebnuCjqHEejY9ttbth8F4vEaxhq2xvPZbqfM8JrDEerLhuVpidVpyE7hqHcFyL6RQOd2QT3BSFPk+89oho8yvO+z1NZIXtaTdbc7ImgEqLWzGEmwBPdrVjp8Bjb2ruPPZ5BdUtRFC27nMjHMhoTaDo7I7WV1vRUOqxswXVfgwSR27RHP9F3w5Nj7bie7UueXOBQtdomoZflcjzAspqir2TMD4nte07C0gj0TqDBaSPjMfNUyyVAF3Agei+cOFxN2NHjr9648SyqpKbVLMxh9kG58gqLnHy+eHupqZ2jo6pXjbf2GndzKW0FO+R2ixrnuO4AuJ8kxayOLSNoCb0WCunZ1s7rD+fRPKHObQOdbprcy14HmRqWMtcrzS0rJoNCTTeGtJN22LXG4tt7KULskawWvTS69nVKsuUOEy0+CQMmGi76SXaJ16Ic15APv8VaHuIKtfhlJHLHkfmu6xFwfwomuzk10v8AG0BwY0N9dvqofpqmpdo6U0xO673Xv6L75K1cUVXE+osY2kl126X2TbV32TFmztUzLNp4Hu3DU2MbbKsa7lNak+yuyU8F9L34CqucumMctKx2otpI2nvFwfcuLI/Ix1f0mjII+jttaTfSvbfyUvnfN6yI8YAf9xUVkjlj9Bjn0WaT5NEMv2W2vcnjt2INs2qmAznDmmDv/wDeqgcQonQyvidbSY4tNtlwbJ05q610mHM0yToPext/ZaRYeF7eCUGG4dLW1IY03kkcXOcTq163OP6J+5PYM2lp2Qs1hg1ni463HxK7iGt1h6QTN6lkTu/upNCELQvGoQhCEIWCsrSWQNBJNgASTwA1koQlxnbygsGUrD2rSS91+o3zF/AKv5ssD6esD3C7IRpnm/7A87nwUBj+LGpqZZj9t3V5NGpo8rJtZscK6Gha4izpnGQ92xnoPVNpPcU+Xkpez3st+ArcAsrF1rJMGi7iAOZASlMBqo3EsIMrw7SsLW2X3nYtqfBI27RpHn+i7Y6lruy4O7iD7kqsv8uqqKqkgheI2M0dbQNI3aCbuN+O6yXuoqcPMpbclMaOCeqf1MZsmuxoGwWVOykznQUsjogx8kjDZwFmtB7zt8FrmtxuWpppDO8vLJLBx22LQbHilpl9/mVT+Z/aFpJAaC1bsPw1slW6Cf4fBX/HcuXS4SammJid0ojdsJaftWPcRr5pWh01VK1pc6WR7rN0nXuT3mwVkp/8gk/6we5qhMkpgyup3OIDWyAknUANetcONyLp9QQsp4pixurS63yGi0xvJ2ekc1tQzRLhdpBBBG/WFN5usddTyTgHqfR5JCPvMton19y1zi5UtrKhoi1xxAta72iT1iOWrUpHJbJZ7cPq6l7SC+BzYgduja7nW52HkoAs7RdzzZ6Ie0gBzrafNUSSUuJc7WSSSeZ1lNnAHQ4Th0dRKxzpJyLloGl1mlzW69jQB5pRp5SYPFieGQt0y0aLHBwsdF7WlpBG/aRZTHyqsbcGtiY7uE628FVsQzzSH9jA1vAvJcfJtveuDKDKCWswlss5aXfTNEaI0QAIjYW8Sq7lVggpKp8LXF4aGnSNrm7bnZs1ruf/AJK3/rXf/kjMTcFdCjpY2xSwN3cNeVE4FhDqqoZCwhpebAm9hYE7u5MzCcz0bHNdPM59iDotAaDY317TZLDB8VfTTNmjsXMvbSBI1i263FTOIZxK6XbNoDgwBg/X1UNLRur8RhrZX2hcGstqpfPCP+Njt/IHxFQGT2SzquGd0WuSINc1vtA3uO/VqUnlxSyvfSDRe9/0SPS1Oc6+u9991cM1OTs1OyV87DH0miGtO2zb3JG7WVIbmcsXtfsmHtyu7Q++qUsE74nhzSWPY64OwtIT0yEyuFdBdwtKywkA2a9jhyPyUFlrm3FTL01M9jHu7bXamuPtC2w+9TGQORxoI36bg+SQjS0eyANgHHada7Y1zSsOJ1lLWUwf/meH5+StqFqCtlevLIQhCEIVazh4n0OHykbX2iH+vUfS6siWueOu1U8Q3l0h8LNHvKvp25pAFVM7KwlLalpzI9rG7XuDR3uNh716MpoBFG1jeyxoaO5osPckZkJTaeI044P0v6QXfJPh+w9y1Yg7tBqopG6EpT5Q53ZS5zKVgYAS3Td1najbUNg9VSsSrqmoHSzOlkbe2kdLQB4eyFxVn7R/43fEUxK7KaGPBI4NIOlkiDdEay0E63O4akjuXblfTeojomx9TFcuIBPI81R8CxuSlmbJC4ixFxucL6wRsUpnGdfEpjxDD/savlkVky6sqWt/hsIdIfu32DiTay+2cgf8ym/0fA1RrlV14/7QAbvlN/tZXfMx+7T/AJo+AKg5ff5lU/mf2hX3Myf+Gn/N/sCoOXjr4lU2/mfILt3cCXUP9Um/ngpOn/yCT/qx8LVVaCidNI2OMXc86LQdVzwVshiIyfedzqsEdw0W+8FQ+RQJxCmt/Nb81ydSFvppOrjneOHO/Ch54HMcWvBa5psQdRBG26auQOXYqGikqraZbosdsEgtbRPB1vNSOXuQIq29LAAJxt3CQcDz4FU7JPN/V/S43SxmJkbw9znEXOibgNAOu66ALXWS+espa+kLpDlc3638lB5V5LSUUxa4HoyT0b9xbuB4EcFw0GPTwNLYZnxtO0NNhfivRlRTMkaWyNa5p2hwBHqokZEUV7/Rov6VJiN9Flhx9hiDJ2Xt/OUi8PwuerltE10j3G5dr373OOoeKaFVm3e7DoaVkjWubJ0sjiCRctINrbdoHgro5kVNE4hrY2MaXHRAAAAudiTmPZzqqZ56F5hjv1Q22kRxc7jyCMoaNVLaqqxN4EADWs1Vrw7M5A23TSvkO8NswfMqyUGQ1FB1mQMuNd3XeRbf1rqlZoa18tTUGR7nno263Eu+2eK+2dPLJzT9EgcRqvM4cCNTL+p8OK6BaG3sss0VbLVezOkJPPhZdmVOdSOEmOlAleNReewCOG93uS8xLLOsnPXnfbg06A8m2ULdSGEYDPVO0YIy+207AO8nUFSXFy9NBh1JRszOA9SuQ1T/AG3/ANTv1Ujh2VVVAQY53i24kuHk64U/HmjrSLnoRy0yf7VzSZr68OA6Npv9oPbojvvY+iMrkGsw+QFpc1NfIrKA1lIyVwAfcseBs0m7bct/ip9QWRuT/wBDpGQkguuXPI2aTtZty3eCnAtbb21Xz6oyda7q+7c29FlCEKVQsJPZ3J71zW+zC31c4pxJI5z3f8yk5MjH+1baEe9Waq7i+mayK+ItPsxyH0A+ac79h7vkk7mm/fz+S/3tTik2HuKiu/vVNL3F5lrP2r/xu+IqyUWbueWj+lMcwtLS8M62kQL33bdSrdZ+0f8Ajd8RV3ZnAbDhcdLCCZTGWvdsawEm9uJsUmbblfUqt9Q2OMU41JF/SypVDXyQvD4nljhrBBt58QpjLWR0lQ2dwt08Mcg4dkNd6j1CjMJwmSpmbFE3Sc4+AG8k7gE86/ImnnpY4JAbRNDWOGpzbCxIPPgumtLgVkxCuhpKiN5GuoNt7JL4HlVUUYeIHhof2rtDtY2EX2FcdNTS1Mwa0GSSR3eSTtJ4d6ZNRmppIGmSoqXiNus30W9wvb3KTyVx3CondFTOaxxNtJzXAvP43DX5qQw7Eql+KwgOlpoyXHc2/K6KnITSwyOja8NLS1znWvc3Ln2HeVz4ZgFBhJ6SWUGS1tJ5FxfboMGz1PNSeX+UTqSjL4+28iNh22J1l3gB7kiJ6hz3Fz3FzjrJJuT4rt5DTol2G0lRXRuLn2YSb25PKfWTuXENbM+OAP6jdIucAARe2oXv5pd5U5x6vp5Yo3Niax7mDQHWIBIuXG/pZdOZn96n/JHxqnZSfvlR+dJ8RUOcS0Fa6PDoGVz4iLhoFrraPKaqD9MVEulx0yfQ6k38g8t21sehJZs7B1hucPab8xuSNXRh9e+GRskbi17DcH5cxyXDXkFNMQwqKpjs0AOGyfGXz7YbU2/l/MLz+U4MQypZXYNUPHVe1lpGcDcbOIO4/ok+V1IQSLLH0fidEyRjxYg/pX/NFUCOSqedjYA49wJKo+IVrppXyO2vcXHxN1ZMinkQYgR/7X5lVNcE9kLfTRD2yaT0H2XXheHmeaOJu2Rwb3X2nwCfTTTYZStDiIo22F7ElziNptrJNkos2lv8Thv9+3foOsmPnWpHPw86ALtGRjja5IaLgn1VjNASkuNO62rjp3GzTb7rkrc8NK24jZLJzsGD1N/RV3EM8k7tUMUcfN13nyFgqAYiBcg242NvNaLgyOTSDBKNmts3qU+M3ONy1VIZJ3aTuleLgAahawsFalR8z/8Al5/Of8leVpbsvD1zGsqHtaLAEoQhC6WNYSTzoMtiT+bIz/tt8k7EoM7sFq1jvahHmHOH6LbQn3qzVQ7C5M1stsRaPajkHoD8k6JDqPcUhsh6no8Qpyd79H+oFvzCfRCmvFpL+SikPYXms0T5Z3tiY57tN2poJ+0eCuWB5o5pBpVLhC32R1n+O5vqmvR4XFA0iKNrBrJsLXO0knekplFnBq53PZp9GwOLdGPq3AJGt20pQWBu695BX1Veerp7NAtcndMikmw/DAI2OaHuIabdeRxJt1rbPQK23XmrDD9fFf8Ams+MJ0ZxMqPolLosP1st2s5D7TvD3ldsfoUtxDDHsmZGHFznbkpf5zcp/pNT0TDeKG7eTpPtO8Ng8VTUK0Zv8ljWVILh9VHZ0h3E/Zb4+5UauK9cGxYfS2OzR9f/AFS+Wr5DhOHmW+lvvttoar+Fkv02c8zAKent/MI/2pTLp41WfBHZ6bNbcn8ph5mP3qf8kfGqdlJ++VH50nxFXHMx+9T/AJI+NU7KT98qPzpPiKk9wKun/qcvoFHBC6sJH/ERfmM+IK45xchTTOM8DfqXHrtH8Nx9zT6LgAkXTGWtjimbC/TNsqVBVuYHBriA9pa4bi07ivghChaw0A3CuubiiMzK6MbXU1h33NlSy3cUxMzH7xUflN+Irhzj5Gup5nTxtJhkJcbfw3nWQeAO0FdkEtBSKKrbFiEkTzbNa3rZVLC8QdBNHKztMcHDnbd4p44XnAo5ow4ytjNusx50SDvGvakKgqGvLVpxDC460hzjYjkJiZy8raeoiZBTnS0ZA9zgLNFgRbmdfol2i6msmsk5q14bG0hl+vIR1WjfY7zyQSXFWQxQ4dBYu0GtymnmkhIw4E/akeR3Xt8ldVw4PhrKeFkUeprGgD5k951ruWtosLL5zUyiaZ0g5JKEIQpWdYS3zx0PUgl4Ocw+I0h8JTJVbzgYb02HzDewCRvezWfS6ugdlkBVUrczCEjoJyxzXt2tIcO8EEe5ejaCrEsTJG7HtDh3EXXm5OTNZi/S0XRk9aFxb/oOtnzHgmOIMu0OHCx0jrEtVyl7J7l5lq/2j/xv+Ir01JsPcvMtX+0f+N3xFIZeF77oz35PQLbD5A2WMnUBIwk8AHAlSWVmULqypdIeyOrGODAdXidvioYIVF9F6wwMdKJTuBYL60lK6R7WMGk57g1o4k6l6CySyebR0zYm63dqR3tPO0927wSHwPGHUs7JmAEsOwi4IOojkbb0/MncooqyESRHk5p2sdvB/VXRWXl+khms0Adj9+ap2en9hT/mu+FKRNvPT+wp/wAx3wpSLiTvJlgH+DHqfymHmY/ep/yR8ap2Un75UfnSfEVcczH71P8Akj4lTspP3yo/Of8AEVJ7gUU/9Tl/2hfDCP3iH81nxBekKimbIwseA5rhZwOwg7V54yZoXS1kDGC5MjT3Nabk+QXo0LuLlJ+kjvfMsdQP2kRl1kY6iluwEwPPUdt0T7B+XFVYL0tieGRzxOjlaHMcLEfMcCqM7M3T6d+mkDL9nq3tw0rLl8dtQtFBjzGxZajcc+KjMy9M7pKh9uroNbfncmyaksQcCHAEHUQdYI5qIw2CmoohFFZrRrt2iTvJO8rE2UY+w0nmdSzyV9NALPeEgrJH1dQZWjQ7KFxXNRSSkuZpwk+wbt/pOzwUOczMYOupcB+FqskmMyvNgbcmjWuOZzieuTfndJ58diAvGwnz2C1Q1FYwZet/a0wjNhQsNzpTke07Vf8AC23qp3F2zQQ3pGwtaxri5rg4CzRcaOj3FZych6rncTYeC7MSnj0eifI1jpmuYwEgEkixtfbtTyilM8IkIsSl89RI6X3jswHiqdHllV/4e6tc2DQ0eqwaelpaYbr12ttWKnOJIKFkrWM6cvc17DfRaGDSeeNtHRP+pTX/AKLb/h30HpHaNradhftaWzZyXC7NrHpSO6V/Xh6K1hZri1rHPHMhvqryHcLU2SkN8w+LT08FZsErjNTxSuABexriBsBIubLvXHhdAIYY4gbhjA2/GwtdditGyVPtmNtkLSWMOBB1gixHEHat1gqVyvPGUOEmmqZYT9lx0ebDrafIhSmb/HvotY0uNo5Pq38BfsnwPvKtWdvJ+7WVTB2bRy/h+w7wOrxCWCfxuE8Nj6JS8GKS69KyHqnuK8y1LrvcfvOPmSnXm/yoFTSmN5+uhbouvtcz7LvkeY5pJz9p34j715uoYWOylfQei7g4yEeA/a3oYg6VjTsc9rT3FwB96msr8kX0Mtj1o3X6N/L2TwIURhf7eL81nxheicVwiOphdFK3Sa4eIO4jgQqWszAppieIvo54zu0g3C82qUycyiko5hJEeT2bnt4H5FfbKrJaShm0H62HWx+5w4Hg7iFDxRFzg1oJJNgBrJPABc6gptnhqob7tITKzn4q2poaSZnZe8nXtB0dYPcUs03Zs3kk2H0kBe1joyXyXBNtK5sOYupLBc2VJT2c8GZw3ydn+nZ5qxzSdSvN0mK09FAYxqbmwHhfRRGaDAnxskqHjREgDWX2lo1l3dfZ3LilzUTT1U0ksjY2Plc4Wu9xaXEjgAmHNjMTBZuu2oBo1D5KOqMoHnsAN9Sl9RidLALF1z5JSK2qdM+Zmhd9gt8nMjqahBMYu8izpHkF1uHADkFIT43G3fpHl+qrctQ53aJPeV80jn6RO2hbb1VRp3SOzyuuVLz5ROPYAb36yo+ate/tOJ8dS+CEjnxCon77yr2wsbsEIQvtS0xkcGjf6DisrGOkcGt1JXZIaLlSmT1Ltee4fNcdc/pZupvIaOdt678UrBEwRR7ba+Q/Ur6YJhuiNNw1nZyC9V7N1mSij2Grz5+CX57XldzspKmgDGBo2AJI5fZQfSqxxYfq4+pHzses4d59AEwc5GVP0an6Jh+tmBH4I9jnfIJNL6Jh1MGNzW02CQ1ctzlVuyczkVFNZsh6aMarO7TR913yKZ+AZXU9YPqn9bfG7qvHhvHMXSCTKzSYBrfVOHGOL+93uHmrKyCMNz7FcU8rycqZwWVhZShMUIQhCFzYhQtmifHILte0tcOR+a8/Y7g7qWofC/a06j7TTra7xC9EqoZw8kvpcPSRj66MXb99u0t7945962Uk/Vusdis1RHnbcbhLrN5IRiEViRcSA8x0bjY+Q8lVZ+278R96tOb9v/MoRv64t/8AG5YkyZp4CTW1ALiSehgtI/bezn9lqjEY3SSgMF9E/wCjddDRskdMbbKGyaoHTVcLGC5MjSeTQ4FxPcAvRwCrWRVJRCEPomgXFnE63g7w8nXdWYLC1hZoVGKYiK6QOaLAbLnq6JkjdGRjXtO5wBHqouHC6OlOkyKNjuIaNLw3qae24sqjW0To3Wd4O4+KVYpWSUrA6Nl/PwWSnBddpdYeHipCpyiOyNtuZ/RRk9W5/acT7l8ULw9RiFRUd93yTNkLGbBCEIWC6tQhCEIQhC2Y2+02Hn5DeumtLjYKCbLMMRcQG6yVKGdtO3RZ1pDtO23L/svjSRvcNGFuiDtedp8d3cFL4fg7Y9Z6zuPDuXpcOoZDrGNT8R49PNYZpR8X0XJheEm+nLrO0A+8rpx7HI6SB0sh1DU0b3O3NC+2K4tHTxGSZwa0eZO4NG8ngkflVlTJWzabuqxuqNm5o4ni47yvb4bhrYxlaNOTyUoqank7rhxjFn1Mz5ZTdzj4NG5o5BcSFkDgvUgBosEnJJK7MFwl9TOyGPa87fZG9x5AL0DheHMghZFGLNY0NHhvPM7fFVjN3kj9Fh6SUWmkGsewzaG9+8/9lcQkdXP1jrDYJnTxZG3O6yhCFjWlCEIQhCwQsrCEJZ5xMiiC6rpgb6+mY3UbW1vFuW0f90s16XISxy6zckEz0bb31yRDdvLmD+3yTOkqrdl/1WGeD4mqjYJjstJJ0kLrHYQdbXDg4b03sl8voKsBriIpt7HHU4/cO/u2pIlAK2zUzJteVmimdHovS4WssQcLEXHBJnJ/OXU09myfXRjc7tgcnfrdMLB84dJUADpOiefsydXXyPZPmk01I9ujhcJjHO12xXfU5OtPYJby2hR02Byt2AO7j+qs7Hgi4IIOwhZXnqjBKWXW1j5Leyqkbyqa+ieNrHeS06J3snyKu1ljRS53RtnD/srhWnwVKEDjsafIr7R4bIdjD46verfZZsum9G4h3nlQa13AVcgydee0Q31KkqbAo27RpHn+ikFG4tlHT0w+ulaw+ze7j/pGtNafB6aI9ltz56rPJUvO5UiG2ULlJlfBRsvI7SeR1Y220j+g5lUXKHOw9920jdAbOkcAXEcm7G+N1QZ53PcXPcXOcbkkkknmSvSQUJOr9AlslUBo1SWUeUs1bJpynUL6DB2WD5niVEoQAnDWtYLDZLyS43KEys3GQ2ttVUN5wsPo9w9w8eC1yFzckls9Y2wGuOI7+Dnjh93z4JngJXV1d+wz5rdBB8TlmyyhCVrchCEIQhCEIQhCEIQhYIWUIQqVlfm5jqbyQ2jm2n2Xn7wGw/eCU+KYRLTydHMwsdz2EcQdhC9GWXHiWERVDNCZjXt4EbDxB2g9y2wVbo9DqFmlpw/UbrzmhMbH80rgS6jfpD+W82I7nbD4+aomI4VLA7RmjdGfvC1+47D4JtHOyTYpe+JzN1vh2OTwfsZXs5Bxt5bFYqPOnWs7RjkH3mWPm2yp6FLoY3bhQJHN2KY0GeN/26dp/C8j3grsbnkZvpn/ANbf0StQqTRwnhWe0yDlNCTPI37NM7xkHyCjqrPBOf2cMbebi5/6KgIUijiHCDUPPKsGIZfVsws6YtB3MAZ6jX6qAe4k3JJJ2k6ye8nasIWhsbW7BVF7nblCF1Yfhcs7tGGN0h4NF7d52DxV7wDNK9xDqx+iP5bDd3i7YPC6rknZHuV0yJz9gqLhmEy1EgjgYXu5bhxJ2Ad6bGSGbmOmtJPaSbaN7I+4HaeatOGYPFTs0IWNY3ltPMnaT3rsslM9W6TRugW+KnDNTugBZQhYlqQhCEIQhCEIQhCEIQhCEIQhCEIQhCEIWCF8qilY9pa9oc07Q4Ag+BX2QhCqWJ5tKKXWGGI8YzYf0m49FW6zM47+DUA8ntI9W/omihXtqJG7FVOhY7cJMT5qa1vZ6J/c+3xALkfm2rx/BB7nsPzTyQrxXSqr2ViRrM21ef4IHe9n6rrgzUVju10TO99/hBTnQg10pQKViV1Hmdd/GqAOTGk+rre5WTDc2VFFrcx0p4yG4/pFgrahUPqZXblWNhY3YL4U1IyNujG1rGjYGgAeQX2ssoVCuQhCEIQhCEIQhCEIQhCEIX//2Q=="/>
          <p:cNvSpPr>
            <a:spLocks noChangeAspect="1" noChangeArrowheads="1"/>
          </p:cNvSpPr>
          <p:nvPr/>
        </p:nvSpPr>
        <p:spPr bwMode="auto">
          <a:xfrm>
            <a:off x="84138" y="-1030288"/>
            <a:ext cx="2133600" cy="213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cs typeface="Arial" panose="020B0604020202020204" pitchFamily="34" charset="0"/>
            </a:endParaRPr>
          </a:p>
        </p:txBody>
      </p:sp>
      <p:sp>
        <p:nvSpPr>
          <p:cNvPr id="17414" name="AutoShape 6" descr="data:image/jpeg;base64,/9j/4AAQSkZJRgABAQAAAQABAAD/2wCEAAkGBhQSEBQUERQVFBUVFBcVFBYYFxUVGRUUFxUXFhQYFxkXHCYeFxwkHBUXHy8gJScpLCwsFR8xNTAqNSYrLCkBCQoKDgwOGg8PGjUlHyQtLCwsLyosLCwsKS0tLCwsKiwqLCwsLC0sLCwsLCksLCksLCwsLCwsKSwpLCwsLCksKf/AABEIAOAA4AMBIgACEQEDEQH/xAAcAAACAgMBAQAAAAAAAAAAAAAABwUGAQIECAP/xABIEAABAwIBCAcEBwYEBQUAAAABAAIDBBEFBgcSITFBUWETIjJxgZGhUrGywRQjQmJyc9EzNENTksIVNYKiJCV04fAWVIOTs//EABsBAAIDAQEBAAAAAAAAAAAAAAAFAQMEAgYH/8QAOBEAAQMCBQAHCAEBCQAAAAAAAQACAwQRBRIhMUEGEyIyUWFxFCNCgZGhscHwNRUzNENSctHh8f/aAAwDAQACEQMRAD8AeKEIQhCEIQhCEIQhCEIQhCFi61lmDQS4gAbSSAB3lCFusXVaxLOJRQ7ZdM8Ixp+o1eqgznSfKSKSkkk5m/qGA281c2B51sqzK0cpgoVDjxbGZexTQxDi/V73fJdUVBjDu1UUzOQZpf2qDFbchHWX2CuSFVmYVie+th/+gfqumOmxFu2amk/FFI31a5clnmpDvJWFCho6qsb+0hifzjlI9JGj3rtp8Q0tTmSMPBzfm249VzZdArsQsXWVClCEIQhCEIQhCEIQhCEIQhCEIQhCEIQhCELBKEIXNX4lHAwvme1jRvJt5cTyCrOVucKKkvHHaWb2fss/GR7hr7lQqHCq3F5dORx0AbF7tTGcQxo2nu8StMdOSMzzYKh81jlbqVYsdzs3OhRR6RvYPeDrP3WDWfHyXDT5HYhXuD6yR0bOD9v+mMah42V5ydyMp6MAxt0pLa5Ha3Hjb2RyCmKmrbGLuNvn4IkqY4RdmnmUNic89o/IKuYTm2o4bEsMrhvkNx4NHVHkrKyNrG2ADWjcLADwGpQtbjrvsDR79vluUTNUOf2nE968vWdIo2Eht3H7JjFRG3grTJi0Tdrx4a/cuZ+UUe4OPgq2hIpOkNQ7ugBaxRsG5ViblAD2WOPiFv8A40Rtif5XVaW8c7m9kkdxUR49P8Z+gCDSN4VkZj0Z23b3grrhrGP7LgfFV2LFb6pWh442F11OwlkjdOB1uX/msJzT4nNKLx2dbjYrM+Brd9Pwp8LKq8WKSxO0Xa7bQfkVOUOItkHVOveN6Y0mJw1BybO8CqZIXM14XYhYCymapQhCEIQhCEIQhCEIQhCEIQhCwShCCUtMuc42iXQUjtYNpJRu4tYf7vJZzj5c6OlS07iHbJXjdxY08eJ8FE5vch/pLhPOPqWnqtP8Rw/tHqt8MLWN62XbgLJJIXHIxGROb51SRPU3EJ1tbezpTxO8N57Sm1T07Y2hjGhrWiwAFgByX0YwAADUANQ4BR+L4l0bbN7R2chxS+trQ1pkkOg4WmGG2jd0YjiugdBg0nnYOCiKp+gesdKU7TtDBy5r7Nb0Eem7XI/ZfXYcVFF19ZXhsSrnnvd47D/SP+U1giHG35Q519qwhC82TdbkIQhQpQhC3jhc7sgnuF121jnGzRdQSButFOYH1Guc8hoNrXNvFcUOCyndo95XZHk4T23+Qv6lPcNpKqKQSiM34vosk8kbhluuTGKtsjxobhYniuKKYtILTYhWOLAIhtBd3n9F0tpI2/ZaPL5re7BqmeUzPcGk+CpFQxrcoF1mgqdONriLXC6lFYjlFT09umlYy4uASLkcQBtCr9XnYomdkvk/Cw283WXq2dhoDjcqhlLNLrGwn5K63QqVhudejleGu04r6gXjq+JBNlc2PuLjYVYHA7LmanlhNpGkeq2QhClUIQhCEIQhCELCqWcDK36JDoRn66QEM+43YX/Ic1ZcQrmwxPkkNmsaXOPIJAY5i76uofK4a3mzWjXZuxrR/wCbVspIOsdc7BZ55MgsNyuzJDJx1dUhpJ0B15Xb7X2X9o/qntTUzWMaxgDWtADQNgA1BQmRWTopKVrCPrHdeU/eO7wGpWBcVM3WO02CmCPI3zXzqJgxpcdgF1XsOjM0xe/YNf6BdeUdRZrWDebnuCjqHEejY9ttbth8F4vEaxhq2xvPZbqfM8JrDEerLhuVpidVpyE7hqHcFyL6RQOd2QT3BSFPk+89oho8yvO+z1NZIXtaTdbc7ImgEqLWzGEmwBPdrVjp8Bjb2ruPPZ5BdUtRFC27nMjHMhoTaDo7I7WV1vRUOqxswXVfgwSR27RHP9F3w5Nj7bie7UueXOBQtdomoZflcjzAspqir2TMD4nte07C0gj0TqDBaSPjMfNUyyVAF3Agei+cOFxN2NHjr9648SyqpKbVLMxh9kG58gqLnHy+eHupqZ2jo6pXjbf2GndzKW0FO+R2ixrnuO4AuJ8kxayOLSNoCb0WCunZ1s7rD+fRPKHObQOdbprcy14HmRqWMtcrzS0rJoNCTTeGtJN22LXG4tt7KULskawWvTS69nVKsuUOEy0+CQMmGi76SXaJ16Ic15APv8VaHuIKtfhlJHLHkfmu6xFwfwomuzk10v8AG0BwY0N9dvqofpqmpdo6U0xO673Xv6L75K1cUVXE+osY2kl126X2TbV32TFmztUzLNp4Hu3DU2MbbKsa7lNak+yuyU8F9L34CqucumMctKx2otpI2nvFwfcuLI/Ix1f0mjII+jttaTfSvbfyUvnfN6yI8YAf9xUVkjlj9Bjn0WaT5NEMv2W2vcnjt2INs2qmAznDmmDv/wDeqgcQonQyvidbSY4tNtlwbJ05q610mHM0yToPext/ZaRYeF7eCUGG4dLW1IY03kkcXOcTq163OP6J+5PYM2lp2Qs1hg1ni463HxK7iGt1h6QTN6lkTu/upNCELQvGoQhCEIWCsrSWQNBJNgASTwA1koQlxnbygsGUrD2rSS91+o3zF/AKv5ssD6esD3C7IRpnm/7A87nwUBj+LGpqZZj9t3V5NGpo8rJtZscK6Gha4izpnGQ92xnoPVNpPcU+Xkpez3st+ArcAsrF1rJMGi7iAOZASlMBqo3EsIMrw7SsLW2X3nYtqfBI27RpHn+i7Y6lruy4O7iD7kqsv8uqqKqkgheI2M0dbQNI3aCbuN+O6yXuoqcPMpbclMaOCeqf1MZsmuxoGwWVOykznQUsjogx8kjDZwFmtB7zt8FrmtxuWpppDO8vLJLBx22LQbHilpl9/mVT+Z/aFpJAaC1bsPw1slW6Cf4fBX/HcuXS4SammJid0ojdsJaftWPcRr5pWh01VK1pc6WR7rN0nXuT3mwVkp/8gk/6we5qhMkpgyup3OIDWyAknUANetcONyLp9QQsp4pixurS63yGi0xvJ2ekc1tQzRLhdpBBBG/WFN5usddTyTgHqfR5JCPvMton19y1zi5UtrKhoi1xxAta72iT1iOWrUpHJbJZ7cPq6l7SC+BzYgduja7nW52HkoAs7RdzzZ6Ie0gBzrafNUSSUuJc7WSSSeZ1lNnAHQ4Th0dRKxzpJyLloGl1mlzW69jQB5pRp5SYPFieGQt0y0aLHBwsdF7WlpBG/aRZTHyqsbcGtiY7uE628FVsQzzSH9jA1vAvJcfJtveuDKDKCWswlss5aXfTNEaI0QAIjYW8Sq7lVggpKp8LXF4aGnSNrm7bnZs1ruf/AJK3/rXf/kjMTcFdCjpY2xSwN3cNeVE4FhDqqoZCwhpebAm9hYE7u5MzCcz0bHNdPM59iDotAaDY317TZLDB8VfTTNmjsXMvbSBI1i263FTOIZxK6XbNoDgwBg/X1UNLRur8RhrZX2hcGstqpfPCP+Njt/IHxFQGT2SzquGd0WuSINc1vtA3uO/VqUnlxSyvfSDRe9/0SPS1Oc6+u9991cM1OTs1OyV87DH0miGtO2zb3JG7WVIbmcsXtfsmHtyu7Q++qUsE74nhzSWPY64OwtIT0yEyuFdBdwtKywkA2a9jhyPyUFlrm3FTL01M9jHu7bXamuPtC2w+9TGQORxoI36bg+SQjS0eyANgHHada7Y1zSsOJ1lLWUwf/meH5+StqFqCtlevLIQhCEIVazh4n0OHykbX2iH+vUfS6siWueOu1U8Q3l0h8LNHvKvp25pAFVM7KwlLalpzI9rG7XuDR3uNh716MpoBFG1jeyxoaO5osPckZkJTaeI044P0v6QXfJPh+w9y1Yg7tBqopG6EpT5Q53ZS5zKVgYAS3Td1najbUNg9VSsSrqmoHSzOlkbe2kdLQB4eyFxVn7R/43fEUxK7KaGPBI4NIOlkiDdEay0E63O4akjuXblfTeojomx9TFcuIBPI81R8CxuSlmbJC4ixFxucL6wRsUpnGdfEpjxDD/savlkVky6sqWt/hsIdIfu32DiTay+2cgf8ym/0fA1RrlV14/7QAbvlN/tZXfMx+7T/AJo+AKg5ff5lU/mf2hX3Myf+Gn/N/sCoOXjr4lU2/mfILt3cCXUP9Um/ngpOn/yCT/qx8LVVaCidNI2OMXc86LQdVzwVshiIyfedzqsEdw0W+8FQ+RQJxCmt/Nb81ydSFvppOrjneOHO/Ch54HMcWvBa5psQdRBG26auQOXYqGikqraZbosdsEgtbRPB1vNSOXuQIq29LAAJxt3CQcDz4FU7JPN/V/S43SxmJkbw9znEXOibgNAOu66ALXWS+espa+kLpDlc3638lB5V5LSUUxa4HoyT0b9xbuB4EcFw0GPTwNLYZnxtO0NNhfivRlRTMkaWyNa5p2hwBHqokZEUV7/Rov6VJiN9Flhx9hiDJ2Xt/OUi8PwuerltE10j3G5dr373OOoeKaFVm3e7DoaVkjWubJ0sjiCRctINrbdoHgro5kVNE4hrY2MaXHRAAAAudiTmPZzqqZ56F5hjv1Q22kRxc7jyCMoaNVLaqqxN4EADWs1Vrw7M5A23TSvkO8NswfMqyUGQ1FB1mQMuNd3XeRbf1rqlZoa18tTUGR7nno263Eu+2eK+2dPLJzT9EgcRqvM4cCNTL+p8OK6BaG3sss0VbLVezOkJPPhZdmVOdSOEmOlAleNReewCOG93uS8xLLOsnPXnfbg06A8m2ULdSGEYDPVO0YIy+207AO8nUFSXFy9NBh1JRszOA9SuQ1T/AG3/ANTv1Ujh2VVVAQY53i24kuHk64U/HmjrSLnoRy0yf7VzSZr68OA6Npv9oPbojvvY+iMrkGsw+QFpc1NfIrKA1lIyVwAfcseBs0m7bct/ip9QWRuT/wBDpGQkguuXPI2aTtZty3eCnAtbb21Xz6oyda7q+7c29FlCEKVQsJPZ3J71zW+zC31c4pxJI5z3f8yk5MjH+1baEe9Waq7i+mayK+ItPsxyH0A+ac79h7vkk7mm/fz+S/3tTik2HuKiu/vVNL3F5lrP2r/xu+IqyUWbueWj+lMcwtLS8M62kQL33bdSrdZ+0f8Ajd8RV3ZnAbDhcdLCCZTGWvdsawEm9uJsUmbblfUqt9Q2OMU41JF/SypVDXyQvD4nljhrBBt58QpjLWR0lQ2dwt08Mcg4dkNd6j1CjMJwmSpmbFE3Sc4+AG8k7gE86/ImnnpY4JAbRNDWOGpzbCxIPPgumtLgVkxCuhpKiN5GuoNt7JL4HlVUUYeIHhof2rtDtY2EX2FcdNTS1Mwa0GSSR3eSTtJ4d6ZNRmppIGmSoqXiNus30W9wvb3KTyVx3CondFTOaxxNtJzXAvP43DX5qQw7Eql+KwgOlpoyXHc2/K6KnITSwyOja8NLS1znWvc3Ln2HeVz4ZgFBhJ6SWUGS1tJ5FxfboMGz1PNSeX+UTqSjL4+28iNh22J1l3gB7kiJ6hz3Fz3FzjrJJuT4rt5DTol2G0lRXRuLn2YSb25PKfWTuXENbM+OAP6jdIucAARe2oXv5pd5U5x6vp5Yo3Niax7mDQHWIBIuXG/pZdOZn96n/JHxqnZSfvlR+dJ8RUOcS0Fa6PDoGVz4iLhoFrraPKaqD9MVEulx0yfQ6k38g8t21sehJZs7B1hucPab8xuSNXRh9e+GRskbi17DcH5cxyXDXkFNMQwqKpjs0AOGyfGXz7YbU2/l/MLz+U4MQypZXYNUPHVe1lpGcDcbOIO4/ok+V1IQSLLH0fidEyRjxYg/pX/NFUCOSqedjYA49wJKo+IVrppXyO2vcXHxN1ZMinkQYgR/7X5lVNcE9kLfTRD2yaT0H2XXheHmeaOJu2Rwb3X2nwCfTTTYZStDiIo22F7ElziNptrJNkos2lv8Thv9+3foOsmPnWpHPw86ALtGRjja5IaLgn1VjNASkuNO62rjp3GzTb7rkrc8NK24jZLJzsGD1N/RV3EM8k7tUMUcfN13nyFgqAYiBcg242NvNaLgyOTSDBKNmts3qU+M3ONy1VIZJ3aTuleLgAahawsFalR8z/8Al5/Of8leVpbsvD1zGsqHtaLAEoQhC6WNYSTzoMtiT+bIz/tt8k7EoM7sFq1jvahHmHOH6LbQn3qzVQ7C5M1stsRaPajkHoD8k6JDqPcUhsh6no8Qpyd79H+oFvzCfRCmvFpL+SikPYXms0T5Z3tiY57tN2poJ+0eCuWB5o5pBpVLhC32R1n+O5vqmvR4XFA0iKNrBrJsLXO0knekplFnBq53PZp9GwOLdGPq3AJGt20pQWBu695BX1Veerp7NAtcndMikmw/DAI2OaHuIabdeRxJt1rbPQK23XmrDD9fFf8Ams+MJ0ZxMqPolLosP1st2s5D7TvD3ldsfoUtxDDHsmZGHFznbkpf5zcp/pNT0TDeKG7eTpPtO8Ng8VTUK0Zv8ljWVILh9VHZ0h3E/Zb4+5UauK9cGxYfS2OzR9f/AFS+Wr5DhOHmW+lvvttoar+Fkv02c8zAKent/MI/2pTLp41WfBHZ6bNbcn8ph5mP3qf8kfGqdlJ++VH50nxFXHMx+9T/AJI+NU7KT98qPzpPiKk9wKun/qcvoFHBC6sJH/ERfmM+IK45xchTTOM8DfqXHrtH8Nx9zT6LgAkXTGWtjimbC/TNsqVBVuYHBriA9pa4bi07ivghChaw0A3CuubiiMzK6MbXU1h33NlSy3cUxMzH7xUflN+Irhzj5Gup5nTxtJhkJcbfw3nWQeAO0FdkEtBSKKrbFiEkTzbNa3rZVLC8QdBNHKztMcHDnbd4p44XnAo5ow4ytjNusx50SDvGvakKgqGvLVpxDC460hzjYjkJiZy8raeoiZBTnS0ZA9zgLNFgRbmdfol2i6msmsk5q14bG0hl+vIR1WjfY7zyQSXFWQxQ4dBYu0GtymnmkhIw4E/akeR3Xt8ldVw4PhrKeFkUeprGgD5k951ruWtosLL5zUyiaZ0g5JKEIQpWdYS3zx0PUgl4Ocw+I0h8JTJVbzgYb02HzDewCRvezWfS6ugdlkBVUrczCEjoJyxzXt2tIcO8EEe5ejaCrEsTJG7HtDh3EXXm5OTNZi/S0XRk9aFxb/oOtnzHgmOIMu0OHCx0jrEtVyl7J7l5lq/2j/xv+Ir01JsPcvMtX+0f+N3xFIZeF77oz35PQLbD5A2WMnUBIwk8AHAlSWVmULqypdIeyOrGODAdXidvioYIVF9F6wwMdKJTuBYL60lK6R7WMGk57g1o4k6l6CySyebR0zYm63dqR3tPO0927wSHwPGHUs7JmAEsOwi4IOojkbb0/MncooqyESRHk5p2sdvB/VXRWXl+khms0Adj9+ap2en9hT/mu+FKRNvPT+wp/wAx3wpSLiTvJlgH+DHqfymHmY/ep/yR8ap2Un75UfnSfEVcczH71P8Akj4lTspP3yo/Of8AEVJ7gUU/9Tl/2hfDCP3iH81nxBekKimbIwseA5rhZwOwg7V54yZoXS1kDGC5MjT3Nabk+QXo0LuLlJ+kjvfMsdQP2kRl1kY6iluwEwPPUdt0T7B+XFVYL0tieGRzxOjlaHMcLEfMcCqM7M3T6d+mkDL9nq3tw0rLl8dtQtFBjzGxZajcc+KjMy9M7pKh9uroNbfncmyaksQcCHAEHUQdYI5qIw2CmoohFFZrRrt2iTvJO8rE2UY+w0nmdSzyV9NALPeEgrJH1dQZWjQ7KFxXNRSSkuZpwk+wbt/pOzwUOczMYOupcB+FqskmMyvNgbcmjWuOZzieuTfndJ58diAvGwnz2C1Q1FYwZet/a0wjNhQsNzpTke07Vf8AC23qp3F2zQQ3pGwtaxri5rg4CzRcaOj3FZych6rncTYeC7MSnj0eifI1jpmuYwEgEkixtfbtTyilM8IkIsSl89RI6X3jswHiqdHllV/4e6tc2DQ0eqwaelpaYbr12ttWKnOJIKFkrWM6cvc17DfRaGDSeeNtHRP+pTX/AKLb/h30HpHaNradhftaWzZyXC7NrHpSO6V/Xh6K1hZri1rHPHMhvqryHcLU2SkN8w+LT08FZsErjNTxSuABexriBsBIubLvXHhdAIYY4gbhjA2/GwtdditGyVPtmNtkLSWMOBB1gixHEHat1gqVyvPGUOEmmqZYT9lx0ebDrafIhSmb/HvotY0uNo5Pq38BfsnwPvKtWdvJ+7WVTB2bRy/h+w7wOrxCWCfxuE8Nj6JS8GKS69KyHqnuK8y1LrvcfvOPmSnXm/yoFTSmN5+uhbouvtcz7LvkeY5pJz9p34j715uoYWOylfQei7g4yEeA/a3oYg6VjTsc9rT3FwB96msr8kX0Mtj1o3X6N/L2TwIURhf7eL81nxheicVwiOphdFK3Sa4eIO4jgQqWszAppieIvo54zu0g3C82qUycyiko5hJEeT2bnt4H5FfbKrJaShm0H62HWx+5w4Hg7iFDxRFzg1oJJNgBrJPABc6gptnhqob7tITKzn4q2poaSZnZe8nXtB0dYPcUs03Zs3kk2H0kBe1joyXyXBNtK5sOYupLBc2VJT2c8GZw3ydn+nZ5qxzSdSvN0mK09FAYxqbmwHhfRRGaDAnxskqHjREgDWX2lo1l3dfZ3LilzUTT1U0ksjY2Plc4Wu9xaXEjgAmHNjMTBZuu2oBo1D5KOqMoHnsAN9Sl9RidLALF1z5JSK2qdM+Zmhd9gt8nMjqahBMYu8izpHkF1uHADkFIT43G3fpHl+qrctQ53aJPeV80jn6RO2hbb1VRp3SOzyuuVLz5ROPYAb36yo+ate/tOJ8dS+CEjnxCon77yr2wsbsEIQvtS0xkcGjf6DisrGOkcGt1JXZIaLlSmT1Ltee4fNcdc/pZupvIaOdt678UrBEwRR7ba+Q/Ur6YJhuiNNw1nZyC9V7N1mSij2Grz5+CX57XldzspKmgDGBo2AJI5fZQfSqxxYfq4+pHzses4d59AEwc5GVP0an6Jh+tmBH4I9jnfIJNL6Jh1MGNzW02CQ1ctzlVuyczkVFNZsh6aMarO7TR913yKZ+AZXU9YPqn9bfG7qvHhvHMXSCTKzSYBrfVOHGOL+93uHmrKyCMNz7FcU8rycqZwWVhZShMUIQhCFzYhQtmifHILte0tcOR+a8/Y7g7qWofC/a06j7TTra7xC9EqoZw8kvpcPSRj66MXb99u0t7945962Uk/Vusdis1RHnbcbhLrN5IRiEViRcSA8x0bjY+Q8lVZ+278R96tOb9v/MoRv64t/8AG5YkyZp4CTW1ALiSehgtI/bezn9lqjEY3SSgMF9E/wCjddDRskdMbbKGyaoHTVcLGC5MjSeTQ4FxPcAvRwCrWRVJRCEPomgXFnE63g7w8nXdWYLC1hZoVGKYiK6QOaLAbLnq6JkjdGRjXtO5wBHqouHC6OlOkyKNjuIaNLw3qae24sqjW0To3Wd4O4+KVYpWSUrA6Nl/PwWSnBddpdYeHipCpyiOyNtuZ/RRk9W5/acT7l8ULw9RiFRUd93yTNkLGbBCEIWC6tQhCEIQhC2Y2+02Hn5DeumtLjYKCbLMMRcQG6yVKGdtO3RZ1pDtO23L/svjSRvcNGFuiDtedp8d3cFL4fg7Y9Z6zuPDuXpcOoZDrGNT8R49PNYZpR8X0XJheEm+nLrO0A+8rpx7HI6SB0sh1DU0b3O3NC+2K4tHTxGSZwa0eZO4NG8ngkflVlTJWzabuqxuqNm5o4ni47yvb4bhrYxlaNOTyUoqank7rhxjFn1Mz5ZTdzj4NG5o5BcSFkDgvUgBosEnJJK7MFwl9TOyGPa87fZG9x5AL0DheHMghZFGLNY0NHhvPM7fFVjN3kj9Fh6SUWmkGsewzaG9+8/9lcQkdXP1jrDYJnTxZG3O6yhCFjWlCEIQhCwQsrCEJZ5xMiiC6rpgb6+mY3UbW1vFuW0f90s16XISxy6zckEz0bb31yRDdvLmD+3yTOkqrdl/1WGeD4mqjYJjstJJ0kLrHYQdbXDg4b03sl8voKsBriIpt7HHU4/cO/u2pIlAK2zUzJteVmimdHovS4WssQcLEXHBJnJ/OXU09myfXRjc7tgcnfrdMLB84dJUADpOiefsydXXyPZPmk01I9ujhcJjHO12xXfU5OtPYJby2hR02Byt2AO7j+qs7Hgi4IIOwhZXnqjBKWXW1j5Leyqkbyqa+ieNrHeS06J3snyKu1ljRS53RtnD/srhWnwVKEDjsafIr7R4bIdjD46verfZZsum9G4h3nlQa13AVcgydee0Q31KkqbAo27RpHn+ikFG4tlHT0w+ulaw+ze7j/pGtNafB6aI9ltz56rPJUvO5UiG2ULlJlfBRsvI7SeR1Y220j+g5lUXKHOw9920jdAbOkcAXEcm7G+N1QZ53PcXPcXOcbkkkknmSvSQUJOr9AlslUBo1SWUeUs1bJpynUL6DB2WD5niVEoQAnDWtYLDZLyS43KEys3GQ2ttVUN5wsPo9w9w8eC1yFzckls9Y2wGuOI7+Dnjh93z4JngJXV1d+wz5rdBB8TlmyyhCVrchCEIQhCEIQhCEIQhYIWUIQqVlfm5jqbyQ2jm2n2Xn7wGw/eCU+KYRLTydHMwsdz2EcQdhC9GWXHiWERVDNCZjXt4EbDxB2g9y2wVbo9DqFmlpw/UbrzmhMbH80rgS6jfpD+W82I7nbD4+aomI4VLA7RmjdGfvC1+47D4JtHOyTYpe+JzN1vh2OTwfsZXs5Bxt5bFYqPOnWs7RjkH3mWPm2yp6FLoY3bhQJHN2KY0GeN/26dp/C8j3grsbnkZvpn/ANbf0StQqTRwnhWe0yDlNCTPI37NM7xkHyCjqrPBOf2cMbebi5/6KgIUijiHCDUPPKsGIZfVsws6YtB3MAZ6jX6qAe4k3JJJ2k6ye8nasIWhsbW7BVF7nblCF1Yfhcs7tGGN0h4NF7d52DxV7wDNK9xDqx+iP5bDd3i7YPC6rknZHuV0yJz9gqLhmEy1EgjgYXu5bhxJ2Ad6bGSGbmOmtJPaSbaN7I+4HaeatOGYPFTs0IWNY3ltPMnaT3rsslM9W6TRugW+KnDNTugBZQhYlqQhCEIQhCEIQhCEIQhCEIQhCEIQhCEIWCF8qilY9pa9oc07Q4Ag+BX2QhCqWJ5tKKXWGGI8YzYf0m49FW6zM47+DUA8ntI9W/omihXtqJG7FVOhY7cJMT5qa1vZ6J/c+3xALkfm2rx/BB7nsPzTyQrxXSqr2ViRrM21ef4IHe9n6rrgzUVju10TO99/hBTnQg10pQKViV1Hmdd/GqAOTGk+rre5WTDc2VFFrcx0p4yG4/pFgrahUPqZXblWNhY3YL4U1IyNujG1rGjYGgAeQX2ssoVCuQhCEIQhCEIQhCEIQhCEIX//2Q=="/>
          <p:cNvSpPr>
            <a:spLocks noChangeAspect="1" noChangeArrowheads="1"/>
          </p:cNvSpPr>
          <p:nvPr/>
        </p:nvSpPr>
        <p:spPr bwMode="auto">
          <a:xfrm>
            <a:off x="236538" y="-877888"/>
            <a:ext cx="2133600" cy="213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cs typeface="Arial" panose="020B0604020202020204" pitchFamily="34" charset="0"/>
            </a:endParaRPr>
          </a:p>
        </p:txBody>
      </p:sp>
      <p:sp>
        <p:nvSpPr>
          <p:cNvPr id="17415" name="AutoShape 8" descr="data:image/jpeg;base64,/9j/4AAQSkZJRgABAQAAAQABAAD/2wCEAAkGBhQSEBQUERQVFBUVFBcVFBYYFxUVGRUUFxUXFhQYFxkXHCYeFxwkHBUXHy8gJScpLCwsFR8xNTAqNSYrLCkBCQoKDgwOGg8PGjUlHyQtLCwsLyosLCwsKS0tLCwsKiwqLCwsLC0sLCwsLCksLCksLCwsLCwsKSwpLCwsLCksKf/AABEIAOAA4AMBIgACEQEDEQH/xAAcAAACAgMBAQAAAAAAAAAAAAAABwUGAQIECAP/xABIEAABAwIBCAcEBwYEBQUAAAABAAIDBBEFBgcSITFBUWETIjJxgZGhUrGywRQjQmJyc9EzNENTksIVNYKiJCV04fAWVIOTs//EABsBAAIDAQEBAAAAAAAAAAAAAAAFAQMEAgYH/8QAOBEAAQMCBQAHCAEBCQAAAAAAAQACAwQRBRIhMUEGEyIyUWFxFCNCgZGhscHwNRUzNENSctHh8f/aAAwDAQACEQMRAD8AeKEIQhCEIQhCEIQhCEIQhCFi61lmDQS4gAbSSAB3lCFusXVaxLOJRQ7ZdM8Ixp+o1eqgznSfKSKSkkk5m/qGA281c2B51sqzK0cpgoVDjxbGZexTQxDi/V73fJdUVBjDu1UUzOQZpf2qDFbchHWX2CuSFVmYVie+th/+gfqumOmxFu2amk/FFI31a5clnmpDvJWFCho6qsb+0hifzjlI9JGj3rtp8Q0tTmSMPBzfm249VzZdArsQsXWVClCEIQhCEIQhCEIQhCEIQhCEIQhCEIQhCELBKEIXNX4lHAwvme1jRvJt5cTyCrOVucKKkvHHaWb2fss/GR7hr7lQqHCq3F5dORx0AbF7tTGcQxo2nu8StMdOSMzzYKh81jlbqVYsdzs3OhRR6RvYPeDrP3WDWfHyXDT5HYhXuD6yR0bOD9v+mMah42V5ydyMp6MAxt0pLa5Ha3Hjb2RyCmKmrbGLuNvn4IkqY4RdmnmUNic89o/IKuYTm2o4bEsMrhvkNx4NHVHkrKyNrG2ADWjcLADwGpQtbjrvsDR79vluUTNUOf2nE968vWdIo2Eht3H7JjFRG3grTJi0Tdrx4a/cuZ+UUe4OPgq2hIpOkNQ7ugBaxRsG5ViblAD2WOPiFv8A40Rtif5XVaW8c7m9kkdxUR49P8Z+gCDSN4VkZj0Z23b3grrhrGP7LgfFV2LFb6pWh442F11OwlkjdOB1uX/msJzT4nNKLx2dbjYrM+Brd9Pwp8LKq8WKSxO0Xa7bQfkVOUOItkHVOveN6Y0mJw1BybO8CqZIXM14XYhYCymapQhCEIQhCEIQhCEIQhCEIQhCwShCCUtMuc42iXQUjtYNpJRu4tYf7vJZzj5c6OlS07iHbJXjdxY08eJ8FE5vch/pLhPOPqWnqtP8Rw/tHqt8MLWN62XbgLJJIXHIxGROb51SRPU3EJ1tbezpTxO8N57Sm1T07Y2hjGhrWiwAFgByX0YwAADUANQ4BR+L4l0bbN7R2chxS+trQ1pkkOg4WmGG2jd0YjiugdBg0nnYOCiKp+gesdKU7TtDBy5r7Nb0Eem7XI/ZfXYcVFF19ZXhsSrnnvd47D/SP+U1giHG35Q519qwhC82TdbkIQhQpQhC3jhc7sgnuF121jnGzRdQSButFOYH1Guc8hoNrXNvFcUOCyndo95XZHk4T23+Qv6lPcNpKqKQSiM34vosk8kbhluuTGKtsjxobhYniuKKYtILTYhWOLAIhtBd3n9F0tpI2/ZaPL5re7BqmeUzPcGk+CpFQxrcoF1mgqdONriLXC6lFYjlFT09umlYy4uASLkcQBtCr9XnYomdkvk/Cw283WXq2dhoDjcqhlLNLrGwn5K63QqVhudejleGu04r6gXjq+JBNlc2PuLjYVYHA7LmanlhNpGkeq2QhClUIQhCEIQhCELCqWcDK36JDoRn66QEM+43YX/Ic1ZcQrmwxPkkNmsaXOPIJAY5i76uofK4a3mzWjXZuxrR/wCbVspIOsdc7BZ55MgsNyuzJDJx1dUhpJ0B15Xb7X2X9o/qntTUzWMaxgDWtADQNgA1BQmRWTopKVrCPrHdeU/eO7wGpWBcVM3WO02CmCPI3zXzqJgxpcdgF1XsOjM0xe/YNf6BdeUdRZrWDebnuCjqHEejY9ttbth8F4vEaxhq2xvPZbqfM8JrDEerLhuVpidVpyE7hqHcFyL6RQOd2QT3BSFPk+89oho8yvO+z1NZIXtaTdbc7ImgEqLWzGEmwBPdrVjp8Bjb2ruPPZ5BdUtRFC27nMjHMhoTaDo7I7WV1vRUOqxswXVfgwSR27RHP9F3w5Nj7bie7UueXOBQtdomoZflcjzAspqir2TMD4nte07C0gj0TqDBaSPjMfNUyyVAF3Agei+cOFxN2NHjr9648SyqpKbVLMxh9kG58gqLnHy+eHupqZ2jo6pXjbf2GndzKW0FO+R2ixrnuO4AuJ8kxayOLSNoCb0WCunZ1s7rD+fRPKHObQOdbprcy14HmRqWMtcrzS0rJoNCTTeGtJN22LXG4tt7KULskawWvTS69nVKsuUOEy0+CQMmGi76SXaJ16Ic15APv8VaHuIKtfhlJHLHkfmu6xFwfwomuzk10v8AG0BwY0N9dvqofpqmpdo6U0xO673Xv6L75K1cUVXE+osY2kl126X2TbV32TFmztUzLNp4Hu3DU2MbbKsa7lNak+yuyU8F9L34CqucumMctKx2otpI2nvFwfcuLI/Ix1f0mjII+jttaTfSvbfyUvnfN6yI8YAf9xUVkjlj9Bjn0WaT5NEMv2W2vcnjt2INs2qmAznDmmDv/wDeqgcQonQyvidbSY4tNtlwbJ05q610mHM0yToPext/ZaRYeF7eCUGG4dLW1IY03kkcXOcTq163OP6J+5PYM2lp2Qs1hg1ni463HxK7iGt1h6QTN6lkTu/upNCELQvGoQhCEIWCsrSWQNBJNgASTwA1koQlxnbygsGUrD2rSS91+o3zF/AKv5ssD6esD3C7IRpnm/7A87nwUBj+LGpqZZj9t3V5NGpo8rJtZscK6Gha4izpnGQ92xnoPVNpPcU+Xkpez3st+ArcAsrF1rJMGi7iAOZASlMBqo3EsIMrw7SsLW2X3nYtqfBI27RpHn+i7Y6lruy4O7iD7kqsv8uqqKqkgheI2M0dbQNI3aCbuN+O6yXuoqcPMpbclMaOCeqf1MZsmuxoGwWVOykznQUsjogx8kjDZwFmtB7zt8FrmtxuWpppDO8vLJLBx22LQbHilpl9/mVT+Z/aFpJAaC1bsPw1slW6Cf4fBX/HcuXS4SammJid0ojdsJaftWPcRr5pWh01VK1pc6WR7rN0nXuT3mwVkp/8gk/6we5qhMkpgyup3OIDWyAknUANetcONyLp9QQsp4pixurS63yGi0xvJ2ekc1tQzRLhdpBBBG/WFN5usddTyTgHqfR5JCPvMton19y1zi5UtrKhoi1xxAta72iT1iOWrUpHJbJZ7cPq6l7SC+BzYgduja7nW52HkoAs7RdzzZ6Ie0gBzrafNUSSUuJc7WSSSeZ1lNnAHQ4Th0dRKxzpJyLloGl1mlzW69jQB5pRp5SYPFieGQt0y0aLHBwsdF7WlpBG/aRZTHyqsbcGtiY7uE628FVsQzzSH9jA1vAvJcfJtveuDKDKCWswlss5aXfTNEaI0QAIjYW8Sq7lVggpKp8LXF4aGnSNrm7bnZs1ruf/AJK3/rXf/kjMTcFdCjpY2xSwN3cNeVE4FhDqqoZCwhpebAm9hYE7u5MzCcz0bHNdPM59iDotAaDY317TZLDB8VfTTNmjsXMvbSBI1i263FTOIZxK6XbNoDgwBg/X1UNLRur8RhrZX2hcGstqpfPCP+Njt/IHxFQGT2SzquGd0WuSINc1vtA3uO/VqUnlxSyvfSDRe9/0SPS1Oc6+u9991cM1OTs1OyV87DH0miGtO2zb3JG7WVIbmcsXtfsmHtyu7Q++qUsE74nhzSWPY64OwtIT0yEyuFdBdwtKywkA2a9jhyPyUFlrm3FTL01M9jHu7bXamuPtC2w+9TGQORxoI36bg+SQjS0eyANgHHada7Y1zSsOJ1lLWUwf/meH5+StqFqCtlevLIQhCEIVazh4n0OHykbX2iH+vUfS6siWueOu1U8Q3l0h8LNHvKvp25pAFVM7KwlLalpzI9rG7XuDR3uNh716MpoBFG1jeyxoaO5osPckZkJTaeI044P0v6QXfJPh+w9y1Yg7tBqopG6EpT5Q53ZS5zKVgYAS3Td1najbUNg9VSsSrqmoHSzOlkbe2kdLQB4eyFxVn7R/43fEUxK7KaGPBI4NIOlkiDdEay0E63O4akjuXblfTeojomx9TFcuIBPI81R8CxuSlmbJC4ixFxucL6wRsUpnGdfEpjxDD/savlkVky6sqWt/hsIdIfu32DiTay+2cgf8ym/0fA1RrlV14/7QAbvlN/tZXfMx+7T/AJo+AKg5ff5lU/mf2hX3Myf+Gn/N/sCoOXjr4lU2/mfILt3cCXUP9Um/ngpOn/yCT/qx8LVVaCidNI2OMXc86LQdVzwVshiIyfedzqsEdw0W+8FQ+RQJxCmt/Nb81ydSFvppOrjneOHO/Ch54HMcWvBa5psQdRBG26auQOXYqGikqraZbosdsEgtbRPB1vNSOXuQIq29LAAJxt3CQcDz4FU7JPN/V/S43SxmJkbw9znEXOibgNAOu66ALXWS+espa+kLpDlc3638lB5V5LSUUxa4HoyT0b9xbuB4EcFw0GPTwNLYZnxtO0NNhfivRlRTMkaWyNa5p2hwBHqokZEUV7/Rov6VJiN9Flhx9hiDJ2Xt/OUi8PwuerltE10j3G5dr373OOoeKaFVm3e7DoaVkjWubJ0sjiCRctINrbdoHgro5kVNE4hrY2MaXHRAAAAudiTmPZzqqZ56F5hjv1Q22kRxc7jyCMoaNVLaqqxN4EADWs1Vrw7M5A23TSvkO8NswfMqyUGQ1FB1mQMuNd3XeRbf1rqlZoa18tTUGR7nno263Eu+2eK+2dPLJzT9EgcRqvM4cCNTL+p8OK6BaG3sss0VbLVezOkJPPhZdmVOdSOEmOlAleNReewCOG93uS8xLLOsnPXnfbg06A8m2ULdSGEYDPVO0YIy+207AO8nUFSXFy9NBh1JRszOA9SuQ1T/AG3/ANTv1Ujh2VVVAQY53i24kuHk64U/HmjrSLnoRy0yf7VzSZr68OA6Npv9oPbojvvY+iMrkGsw+QFpc1NfIrKA1lIyVwAfcseBs0m7bct/ip9QWRuT/wBDpGQkguuXPI2aTtZty3eCnAtbb21Xz6oyda7q+7c29FlCEKVQsJPZ3J71zW+zC31c4pxJI5z3f8yk5MjH+1baEe9Waq7i+mayK+ItPsxyH0A+ac79h7vkk7mm/fz+S/3tTik2HuKiu/vVNL3F5lrP2r/xu+IqyUWbueWj+lMcwtLS8M62kQL33bdSrdZ+0f8Ajd8RV3ZnAbDhcdLCCZTGWvdsawEm9uJsUmbblfUqt9Q2OMU41JF/SypVDXyQvD4nljhrBBt58QpjLWR0lQ2dwt08Mcg4dkNd6j1CjMJwmSpmbFE3Sc4+AG8k7gE86/ImnnpY4JAbRNDWOGpzbCxIPPgumtLgVkxCuhpKiN5GuoNt7JL4HlVUUYeIHhof2rtDtY2EX2FcdNTS1Mwa0GSSR3eSTtJ4d6ZNRmppIGmSoqXiNus30W9wvb3KTyVx3CondFTOaxxNtJzXAvP43DX5qQw7Eql+KwgOlpoyXHc2/K6KnITSwyOja8NLS1znWvc3Ln2HeVz4ZgFBhJ6SWUGS1tJ5FxfboMGz1PNSeX+UTqSjL4+28iNh22J1l3gB7kiJ6hz3Fz3FzjrJJuT4rt5DTol2G0lRXRuLn2YSb25PKfWTuXENbM+OAP6jdIucAARe2oXv5pd5U5x6vp5Yo3Niax7mDQHWIBIuXG/pZdOZn96n/JHxqnZSfvlR+dJ8RUOcS0Fa6PDoGVz4iLhoFrraPKaqD9MVEulx0yfQ6k38g8t21sehJZs7B1hucPab8xuSNXRh9e+GRskbi17DcH5cxyXDXkFNMQwqKpjs0AOGyfGXz7YbU2/l/MLz+U4MQypZXYNUPHVe1lpGcDcbOIO4/ok+V1IQSLLH0fidEyRjxYg/pX/NFUCOSqedjYA49wJKo+IVrppXyO2vcXHxN1ZMinkQYgR/7X5lVNcE9kLfTRD2yaT0H2XXheHmeaOJu2Rwb3X2nwCfTTTYZStDiIo22F7ElziNptrJNkos2lv8Thv9+3foOsmPnWpHPw86ALtGRjja5IaLgn1VjNASkuNO62rjp3GzTb7rkrc8NK24jZLJzsGD1N/RV3EM8k7tUMUcfN13nyFgqAYiBcg242NvNaLgyOTSDBKNmts3qU+M3ONy1VIZJ3aTuleLgAahawsFalR8z/8Al5/Of8leVpbsvD1zGsqHtaLAEoQhC6WNYSTzoMtiT+bIz/tt8k7EoM7sFq1jvahHmHOH6LbQn3qzVQ7C5M1stsRaPajkHoD8k6JDqPcUhsh6no8Qpyd79H+oFvzCfRCmvFpL+SikPYXms0T5Z3tiY57tN2poJ+0eCuWB5o5pBpVLhC32R1n+O5vqmvR4XFA0iKNrBrJsLXO0knekplFnBq53PZp9GwOLdGPq3AJGt20pQWBu695BX1Veerp7NAtcndMikmw/DAI2OaHuIabdeRxJt1rbPQK23XmrDD9fFf8Ams+MJ0ZxMqPolLosP1st2s5D7TvD3ldsfoUtxDDHsmZGHFznbkpf5zcp/pNT0TDeKG7eTpPtO8Ng8VTUK0Zv8ljWVILh9VHZ0h3E/Zb4+5UauK9cGxYfS2OzR9f/AFS+Wr5DhOHmW+lvvttoar+Fkv02c8zAKent/MI/2pTLp41WfBHZ6bNbcn8ph5mP3qf8kfGqdlJ++VH50nxFXHMx+9T/AJI+NU7KT98qPzpPiKk9wKun/qcvoFHBC6sJH/ERfmM+IK45xchTTOM8DfqXHrtH8Nx9zT6LgAkXTGWtjimbC/TNsqVBVuYHBriA9pa4bi07ivghChaw0A3CuubiiMzK6MbXU1h33NlSy3cUxMzH7xUflN+Irhzj5Gup5nTxtJhkJcbfw3nWQeAO0FdkEtBSKKrbFiEkTzbNa3rZVLC8QdBNHKztMcHDnbd4p44XnAo5ow4ytjNusx50SDvGvakKgqGvLVpxDC460hzjYjkJiZy8raeoiZBTnS0ZA9zgLNFgRbmdfol2i6msmsk5q14bG0hl+vIR1WjfY7zyQSXFWQxQ4dBYu0GtymnmkhIw4E/akeR3Xt8ldVw4PhrKeFkUeprGgD5k951ruWtosLL5zUyiaZ0g5JKEIQpWdYS3zx0PUgl4Ocw+I0h8JTJVbzgYb02HzDewCRvezWfS6ugdlkBVUrczCEjoJyxzXt2tIcO8EEe5ejaCrEsTJG7HtDh3EXXm5OTNZi/S0XRk9aFxb/oOtnzHgmOIMu0OHCx0jrEtVyl7J7l5lq/2j/xv+Ir01JsPcvMtX+0f+N3xFIZeF77oz35PQLbD5A2WMnUBIwk8AHAlSWVmULqypdIeyOrGODAdXidvioYIVF9F6wwMdKJTuBYL60lK6R7WMGk57g1o4k6l6CySyebR0zYm63dqR3tPO0927wSHwPGHUs7JmAEsOwi4IOojkbb0/MncooqyESRHk5p2sdvB/VXRWXl+khms0Adj9+ap2en9hT/mu+FKRNvPT+wp/wAx3wpSLiTvJlgH+DHqfymHmY/ep/yR8ap2Un75UfnSfEVcczH71P8Akj4lTspP3yo/Of8AEVJ7gUU/9Tl/2hfDCP3iH81nxBekKimbIwseA5rhZwOwg7V54yZoXS1kDGC5MjT3Nabk+QXo0LuLlJ+kjvfMsdQP2kRl1kY6iluwEwPPUdt0T7B+XFVYL0tieGRzxOjlaHMcLEfMcCqM7M3T6d+mkDL9nq3tw0rLl8dtQtFBjzGxZajcc+KjMy9M7pKh9uroNbfncmyaksQcCHAEHUQdYI5qIw2CmoohFFZrRrt2iTvJO8rE2UY+w0nmdSzyV9NALPeEgrJH1dQZWjQ7KFxXNRSSkuZpwk+wbt/pOzwUOczMYOupcB+FqskmMyvNgbcmjWuOZzieuTfndJ58diAvGwnz2C1Q1FYwZet/a0wjNhQsNzpTke07Vf8AC23qp3F2zQQ3pGwtaxri5rg4CzRcaOj3FZych6rncTYeC7MSnj0eifI1jpmuYwEgEkixtfbtTyilM8IkIsSl89RI6X3jswHiqdHllV/4e6tc2DQ0eqwaelpaYbr12ttWKnOJIKFkrWM6cvc17DfRaGDSeeNtHRP+pTX/AKLb/h30HpHaNradhftaWzZyXC7NrHpSO6V/Xh6K1hZri1rHPHMhvqryHcLU2SkN8w+LT08FZsErjNTxSuABexriBsBIubLvXHhdAIYY4gbhjA2/GwtdditGyVPtmNtkLSWMOBB1gixHEHat1gqVyvPGUOEmmqZYT9lx0ebDrafIhSmb/HvotY0uNo5Pq38BfsnwPvKtWdvJ+7WVTB2bRy/h+w7wOrxCWCfxuE8Nj6JS8GKS69KyHqnuK8y1LrvcfvOPmSnXm/yoFTSmN5+uhbouvtcz7LvkeY5pJz9p34j715uoYWOylfQei7g4yEeA/a3oYg6VjTsc9rT3FwB96msr8kX0Mtj1o3X6N/L2TwIURhf7eL81nxheicVwiOphdFK3Sa4eIO4jgQqWszAppieIvo54zu0g3C82qUycyiko5hJEeT2bnt4H5FfbKrJaShm0H62HWx+5w4Hg7iFDxRFzg1oJJNgBrJPABc6gptnhqob7tITKzn4q2poaSZnZe8nXtB0dYPcUs03Zs3kk2H0kBe1joyXyXBNtK5sOYupLBc2VJT2c8GZw3ydn+nZ5qxzSdSvN0mK09FAYxqbmwHhfRRGaDAnxskqHjREgDWX2lo1l3dfZ3LilzUTT1U0ksjY2Plc4Wu9xaXEjgAmHNjMTBZuu2oBo1D5KOqMoHnsAN9Sl9RidLALF1z5JSK2qdM+Zmhd9gt8nMjqahBMYu8izpHkF1uHADkFIT43G3fpHl+qrctQ53aJPeV80jn6RO2hbb1VRp3SOzyuuVLz5ROPYAb36yo+ate/tOJ8dS+CEjnxCon77yr2wsbsEIQvtS0xkcGjf6DisrGOkcGt1JXZIaLlSmT1Ltee4fNcdc/pZupvIaOdt678UrBEwRR7ba+Q/Ur6YJhuiNNw1nZyC9V7N1mSij2Grz5+CX57XldzspKmgDGBo2AJI5fZQfSqxxYfq4+pHzses4d59AEwc5GVP0an6Jh+tmBH4I9jnfIJNL6Jh1MGNzW02CQ1ctzlVuyczkVFNZsh6aMarO7TR913yKZ+AZXU9YPqn9bfG7qvHhvHMXSCTKzSYBrfVOHGOL+93uHmrKyCMNz7FcU8rycqZwWVhZShMUIQhCFzYhQtmifHILte0tcOR+a8/Y7g7qWofC/a06j7TTra7xC9EqoZw8kvpcPSRj66MXb99u0t7945962Uk/Vusdis1RHnbcbhLrN5IRiEViRcSA8x0bjY+Q8lVZ+278R96tOb9v/MoRv64t/8AG5YkyZp4CTW1ALiSehgtI/bezn9lqjEY3SSgMF9E/wCjddDRskdMbbKGyaoHTVcLGC5MjSeTQ4FxPcAvRwCrWRVJRCEPomgXFnE63g7w8nXdWYLC1hZoVGKYiK6QOaLAbLnq6JkjdGRjXtO5wBHqouHC6OlOkyKNjuIaNLw3qae24sqjW0To3Wd4O4+KVYpWSUrA6Nl/PwWSnBddpdYeHipCpyiOyNtuZ/RRk9W5/acT7l8ULw9RiFRUd93yTNkLGbBCEIWC6tQhCEIQhC2Y2+02Hn5DeumtLjYKCbLMMRcQG6yVKGdtO3RZ1pDtO23L/svjSRvcNGFuiDtedp8d3cFL4fg7Y9Z6zuPDuXpcOoZDrGNT8R49PNYZpR8X0XJheEm+nLrO0A+8rpx7HI6SB0sh1DU0b3O3NC+2K4tHTxGSZwa0eZO4NG8ngkflVlTJWzabuqxuqNm5o4ni47yvb4bhrYxlaNOTyUoqank7rhxjFn1Mz5ZTdzj4NG5o5BcSFkDgvUgBosEnJJK7MFwl9TOyGPa87fZG9x5AL0DheHMghZFGLNY0NHhvPM7fFVjN3kj9Fh6SUWmkGsewzaG9+8/9lcQkdXP1jrDYJnTxZG3O6yhCFjWlCEIQhCwQsrCEJZ5xMiiC6rpgb6+mY3UbW1vFuW0f90s16XISxy6zckEz0bb31yRDdvLmD+3yTOkqrdl/1WGeD4mqjYJjstJJ0kLrHYQdbXDg4b03sl8voKsBriIpt7HHU4/cO/u2pIlAK2zUzJteVmimdHovS4WssQcLEXHBJnJ/OXU09myfXRjc7tgcnfrdMLB84dJUADpOiefsydXXyPZPmk01I9ujhcJjHO12xXfU5OtPYJby2hR02Byt2AO7j+qs7Hgi4IIOwhZXnqjBKWXW1j5Leyqkbyqa+ieNrHeS06J3snyKu1ljRS53RtnD/srhWnwVKEDjsafIr7R4bIdjD46verfZZsum9G4h3nlQa13AVcgydee0Q31KkqbAo27RpHn+ikFG4tlHT0w+ulaw+ze7j/pGtNafB6aI9ltz56rPJUvO5UiG2ULlJlfBRsvI7SeR1Y220j+g5lUXKHOw9920jdAbOkcAXEcm7G+N1QZ53PcXPcXOcbkkkknmSvSQUJOr9AlslUBo1SWUeUs1bJpynUL6DB2WD5niVEoQAnDWtYLDZLyS43KEys3GQ2ttVUN5wsPo9w9w8eC1yFzckls9Y2wGuOI7+Dnjh93z4JngJXV1d+wz5rdBB8TlmyyhCVrchCEIQhCEIQhCEIQhYIWUIQqVlfm5jqbyQ2jm2n2Xn7wGw/eCU+KYRLTydHMwsdz2EcQdhC9GWXHiWERVDNCZjXt4EbDxB2g9y2wVbo9DqFmlpw/UbrzmhMbH80rgS6jfpD+W82I7nbD4+aomI4VLA7RmjdGfvC1+47D4JtHOyTYpe+JzN1vh2OTwfsZXs5Bxt5bFYqPOnWs7RjkH3mWPm2yp6FLoY3bhQJHN2KY0GeN/26dp/C8j3grsbnkZvpn/ANbf0StQqTRwnhWe0yDlNCTPI37NM7xkHyCjqrPBOf2cMbebi5/6KgIUijiHCDUPPKsGIZfVsws6YtB3MAZ6jX6qAe4k3JJJ2k6ye8nasIWhsbW7BVF7nblCF1Yfhcs7tGGN0h4NF7d52DxV7wDNK9xDqx+iP5bDd3i7YPC6rknZHuV0yJz9gqLhmEy1EgjgYXu5bhxJ2Ad6bGSGbmOmtJPaSbaN7I+4HaeatOGYPFTs0IWNY3ltPMnaT3rsslM9W6TRugW+KnDNTugBZQhYlqQhCEIQhCEIQhCEIQhCEIQhCEIQhCEIWCF8qilY9pa9oc07Q4Ag+BX2QhCqWJ5tKKXWGGI8YzYf0m49FW6zM47+DUA8ntI9W/omihXtqJG7FVOhY7cJMT5qa1vZ6J/c+3xALkfm2rx/BB7nsPzTyQrxXSqr2ViRrM21ef4IHe9n6rrgzUVju10TO99/hBTnQg10pQKViV1Hmdd/GqAOTGk+rre5WTDc2VFFrcx0p4yG4/pFgrahUPqZXblWNhY3YL4U1IyNujG1rGjYGgAeQX2ssoVCuQhCEIQhCEIQhCEIQhCEIX//2Q=="/>
          <p:cNvSpPr>
            <a:spLocks noChangeAspect="1" noChangeArrowheads="1"/>
          </p:cNvSpPr>
          <p:nvPr/>
        </p:nvSpPr>
        <p:spPr bwMode="auto">
          <a:xfrm>
            <a:off x="388938" y="-725488"/>
            <a:ext cx="2133600" cy="213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cs typeface="Arial" panose="020B0604020202020204" pitchFamily="34" charset="0"/>
            </a:endParaRPr>
          </a:p>
        </p:txBody>
      </p:sp>
      <p:sp>
        <p:nvSpPr>
          <p:cNvPr id="17416" name="AutoShape 10" descr="data:image/jpeg;base64,/9j/4AAQSkZJRgABAQAAAQABAAD/2wCEAAkGBhMREBQUExQUFRQVFxcUFRcXFBQYFxUWHBQXFBcYGBoXHCYeGBwjGhcUHy8hJCcpLCwsFR4xNTAqNSYrLCkBCQoKDgwOGg8PGi0kHyQsLCwuKjAsLC0sMCwuLCwvLC00LCwsKSwsLCwsKSwsKSwsLCwsLCwsLCwpLCwsLCwsLP/AABEIAMABAAMBIgACEQEDEQH/xAAcAAEAAgMBAQEAAAAAAAAAAAAABQYDBAcBAgj/xABPEAABAwICBgYFBgsGAwkAAAABAAIDBBEFEgYHITFBURMiYXGBkTJCYqGxFCNScsHRJDNDY4KSorKzwvAVJVNzdOEINNIXNURFVISTo8P/xAAbAQEAAwEBAQEAAAAAAAAAAAAAAgQFAwYBB//EADcRAAEDAgQEBAQDCAMAAAAAAAEAAgMEEQUSITETQVGBMmFxkRQiscFCoeEGFTNSgrLR8CM0Q//aAAwDAQACEQMRAD8A4aiIiIiIiIiIiIiIiIiIiIi9smVEXiKw0GgVdK3OIHRxn8pMWws8HSloPhdbjdA2t/G1tOOYjbNMfNrA39pTaxztgoOe1u5VTRWl+jtE3fVyk9lPGB+1UX9ywPwii4VMo74Yj/8AsFIwvG4UeMzqq4im5MEhPoVLP02Pb+6XBasmAyj0cjx7D2n3b1ExuHJSD2nmo5FkkhLTZwIPIgg+RXwQoKa8REREREREREREREREREREREREREREREREREREREREX0xtzZb2DYLNVzNhgYZJHmzWj3k8gN5J2BdSpMMpcDADclTiXrSEXipTyYPWeOe/u3LpHG6Q2aoSSNjF3Ks4RqyLWNmxCX5JC7a2O2aplHsR+rfm7dyUtDjMNM5rMOpRG87GSOb09W87rtJBDD2MHitvAdG6zGJ3PzOy5rS1Em0A8WsHruH0RYN423LsmjGhdLh7fmWdciz5XdaV/e7gOwWHYrLuHBp4j+QVYcSbU6D81zHDtV+I1rhJVydADxkJmmI+rfK3uJ2clcsN1MYfHbpWyVDucsht+ozK1XKtxFkLczzbkOJ7hxVExTTupqMzaGMBgOV07z8208gfyjuYbe3ErOqMRDLhztuQ/wB0VyGkG4HdWun0VoIB1aamZbj0Ud/1iL+9Zv7RpWiwdFs+iGn90LnkdI49aaR87+JeeqOeVm4Dvutmy89Ljjgfkb9VpNoBb5irbVTUL/TEDh7UbD+81QtZobhNR+Qpr84/mz4ZCFFrFNRsd6TQe3cfMLmzHZL/ADNHa6maBvIrTxjU1A8fMTSs5NktNH77OHeHLnWN6pK2F3UjEjSbB0Tsw2kDa13WaNvaukGGoh208xI/w5SS09gcNo8QVtYdpsXP6KdnRyfRdbrdrTuctaLFY5Bcqo+kc3ZcAxfA56WQxzxujd2jYRzadzh3LQX6fxOgp6yMxysa9vJw2g8wd4PcuOaaasZKW8sF5Yd5Hrxjtt6Q7R4rRa9rxdpuFWcC02KoaL0rxSXxERERERERERERERERERERERERERERFt4ZhslRKyGJpfJIQ1jRvJP2cb8LLWaF2nQLB24PhpxGZoNVUDLTNcPQY4XB73Drn2QBxN5NaXENHNRc4NGYrNLHFgNN8mpyH18rR8pnG+MHbkZy7P1jtsBG6DaFPxKYlxLadh+eeN7jv6Nh+kRYk8AeZCisPoZq6qbG0l0sz7uc7bbi97uwC58F+iMBwaOkgZDELMYLbd7jvLnc3E7Se1aEpFOzI3c7lUIQah+d2w2Wxh9BHBE2KJgZGwZWtaLABfGI1zYYy88Nw5nktslUzSuvzy5BuZ8V53EKr4eIuG52WxBFxHW5KMdSOr5HvmcW00f40gkGQ7+hYeDRcZiNpuAONsdROHWDWhkbRljY0WaxvAADYtufEG/Joom3Aa0GTgC7e4+LrnxUJPi0LPSljb3vavMVLy60Ueo3J6lasTbHM7ToOgW2ihX6YUt7CTOeTGucT4ALPHisz/xVFWP5HoHMB8X2VdlHO7ZhXV0zBuVJrxarKTE3+jQFv+ZPE34FZBo/izvyVJH9aZzv3QVZbhVS78K5fFRdVmK1ZKSGpc2N1nHabgi7Bxdfhaw7zZRlS+djsslfhrCNhA6V5B5XDbLZjwuofG6QYlTFjRdxbDmDR23eLeIViDDJmPDjbTzSSQlvhPspOnp3RNDXOzOaSA4cW7CCe3ePBbrJsw27/iqRLXAf+aX+rRfe9beEY/BGXGSrkmNureHowPAXuT3q/RwTQS5swynkozU0kjbcN1+tlAafauwc1RStsdpkiG48S5n2jjwXLXBd6fpvS/Sf/wDG5UDTbAIpQ6rpSCN8zALFvtgcua3A9rtis6SkmiGZ7CB6KhovV4pqsiIiIiIiIiIiIiIiIiIiIiIvQiK36q9Ev7RxGONwvDH87NyLGkdU/WJDe4lXPWRpF8qrC1h+ag+ajA3XBAe4crkW7mhSerak/s3AJ60i0tSfmzxygmKL9ovd4hUWGBz3NY3a55axva5xyt95HmtKhj3kPJZ1a86Rhdb1N6O5IX1bh1pSWRdkTTZxH1njyY1dJWnQ0TKaBkbdjYmBo7mttc+Vz3rjmK6262QkRmOJvCzLut2l19vcsyonGYudzW3h+Gy1DcsVrN3uV28lUPFNApXySSy4jIyK7n2ZFGwsZcu2vcXXsOOVcidppVTuJNVOSN9pXtHk0gKfw3Taokpamlme6Rr4iWOcbuaWuaSCd5aW337bqm98bz87dlrjBpWND2PBFwDbzNlOUdBgb5mRPnqqh7nBodI+XIXEgC+UNAubeaktLG4dhPRiOggkkeC6zxcNaDa5Lw65vw7CuX4Y3NUwjnNEP/tar3rqd+FQj8z8ZXfcotfaMkABW3YXDHWsiJJaQTr5L6brZeKZ4igihlD2tbkHUDSHknLbeMluXWCq2Iayq8i76l7QdlmBrR7hs4eaiacfNP8ArxfuTre0UrYIapr6hgkiDJWuaWh+YujIaLHt48Oa58RziATotM0MMET3RRguvppfot/B9ZFbA9rjM6Vh2lkhzBw794PapvT/AFiGoaIaYlsbmtc9wNnOJaHFlxuAvY9uzdvpmD4PLVzMghbdztnssbxe48AP6utN7MuzlceRIXzO/LbkuwoqV9RmAGZouR67fey+2YbUPaXQ080rRsLmRuLQeQsNp7BuX3S4bUOhklMUkccdg8vaWXJNg0AjrHju2KbxXSeanpaOKOR0cZhzjISC+QyvD7kb7WHcoSrxOeQWfLK/dsdI9w57ibL6crRsbrlEamVxdnblv4bXIF1j6AveGB7Y7m2d98reN3WBPuW3PhccMbT8pZNMZBcRhwY1ljxcAXG9tq1Y6R80gjZYPe4Nbm3XPOymcS0TdS04fNKx8xe1uVnotbt57XHdt2WXxoOQmy61MjG1bGlzgeg257qAdTOdfKbZese0XAsO3aFJYE8ipjA2hxyuHBzS3rX7LXUZI+3wU5orWRxzEPAu8ZWv5Hl2X5r5Hq4XUq8EQykDNcbdFT9NdG/kk5yj5p9yz2du1nh8Cq4u26UYOKqnfGfS9Jh5PG7z3eK4rLGWkgixBsRyI2ELVX5wvhERERERERERERERERERERZaeBz3tY0Xc4hrRzJNgPMrErdqowv5RjFI0i4a/pT3RgyD3taiLrGtFopKKioWeixu22y/RsDASO0l7u8Kq6uaLpcTp2nc1xkP6DS4e8BS+uKrzYgG/wCHEweZL/tTU1DmxFx+hA93m5jf5lstGSl7fVY7jnqe/wBF2LGpMtNM7lFIfJhK/MjxtK/SWlkmWhqT+ZkHmwj7V+a5j6R5XPuXmancL9H/AGdFopHHqPurFpFpBDPBSxxQhjoImRvkIY1zyGNaR1eFwTt5rLgGDtOHVlU5zS8BkLGAjMwGRud7hvF/RHYHc9n3pdq/Zh0cMjJnv6UWc2TLdr8odduUDZtIsQq5T9IbiPMSWuLw3jG3ruuOIFs3h2Lk64eQdSr8AZJSsdGS1odfXydr7rYwMXq6f/UQfx2K6a6P+di/yG/xZFz6KYtcHMNi0hzSOBBuD4EBb2N6RTVkgfO/M+wY2zQCQCbABu83PjdQDvkLfRWZISattTcZQ0g91jp/xMn14v3KhasVNI82jaXFoc9wG/I0XcfAfarvXaB1UOHwBsD5J5ZXSPYwA9G3o8rGuO4WBJO3e4qf1d6FOonGrrnRxPsWsjL2WY0iznPde2Yi4A4Am+21ughJdrsqM2LQtidwzd1zYd1zLCMWkp5WTQuyvabg8DwLSOII2EJjBId0xYWwzue9h9UOzHOy/sk7OyxV50n0DoM4qo64QU8jjeNjA8Fw9MQkOFuPAge5SJ05wllO2kFPJJTgWs6NpHa45zcuO03G25UuEBo8rkcQklIlgiObYm35e65xTaSysp3wNkHQyXzMNiNpBOW/o3IG5YaehklillY28cVi9/qjaAGg8XbRsHBddw7QDCJmNnhp2PY/a05pC3tu0u2EHeCtDS7S9tB+DUsbGva0HY0BkYO0ANG8m1+W3tX10IaLuK4wYpLLJwoIgHE6/dcrYySQ9SGd45theR52spCn0XrHsL/k7wAQA11g91+TTwHMqx6K6VVU9bGyWZzmnNduwA9U23Be6V6bOLnRU5s0XaXje7gcvIXv5KOWLLmVl8uIOqOEMvUnkFCUeANGY1r2Q7HBsecOkDjuc7Le1uA49yi8Pw5z5TGZIgwflM3pD2QbE+O5YHO4nz/3XwJmniPNc84OzVd+FkBJdMcx8gulv77+9co1g4T0VT0gHVlGbueLZvsPirdotVOzuZcluXNb6JFvK918aeUHSUjjbbGQ8d253u+C0Y35xdeGraY00xjJv5rlaL0rxTVRERERERERERERERERF1L/AIeaTNikj/8ADp3kd5exnwJXLV2H/huH4ZVf5Df4g+5EWTWnJfFJuwMH7AUlqW/5+X/Tu/iwqP1rx2xSXtbGf2P9ll1RVOXE2t+nFI3yAf8AYtt+tLp0WLHpU911fTyTLhtSfzZHmQPtX5zkcBe5sv0xpHg3yulkgzmPpAAXAAkdYHYDx2KiYhoFhWFQdPNC+pcCAOldmzO3jq7GDxC83NFnOY7Be5wvEPh4zE1uZzjt2XLoZKmvltE2aqk3bMzgPrOPVYO9dk1caAmhY6WfK6okGUgbWxM35AeJJAJPYAN22l1utqoy5KaKGmYNgDW5iB2bA0eDVYtUWNT1MtW6eV8hDYLZnXAuZ72G4XyjcOA5KERjzWGpVrEW1ppy6WzW6fKFs6RapMM687jLTtHXeI5A1g7muBt3DwVLwTSPDqGozwULn5T1ZpZs0oHNrXDK09xB27wpTWxpj00nyWI/Nxm8hHrPHq9zfj3LnQP9cfLj3KMs1nWarGH4WHwZ6knXYXOgXbNLNYrI6KKWmIc6ozdGSPQDbB5cPpAkC3M8guNVVbJM4vle57jvL3En37lPaT4JJR09JHLskMcsrm39AvkHV7wAAe26rK4zPcTYrRwqlhihzx63J18r6KyYuP7uw/8A93/EjVburJjB/u7D+6q/iRqtqMm/YK3Rfwv6n/3FWnQXS80cuV5PQSEB4+gdwkHwPMFYNPHg185BBBLCCNxBjBBHMKuhfRkJ3m+7wA2AJnJblRtIxtSahu5Fj/lZaKtdC/O30rOaDyzNLb+RKxP3rG4/FZJN6h5K01oBJ5qx6NYTTmF09SGlubIwP3bBtNuJJNvBYsUZhcn5IgjjG0sI8bhe0sbpsOLIwXPimz5R6RBB2geJ8lBSQva4iRjoza9nbDt8e/krXEc1oyjRebFHDVVD+M457mzb8hsVZMEroA4RQxOYCCbuIJNhfabklb9dCHsc07nNLT4iyrGAOtUM/SH7JVrlViBxc3VYeL0zKefKza3W64fNGWuIO8Eg94Nl8KR0hiy1Uw9tx8zf7VHLushERERERERERERERERF1j/h1qbYjMz6UBt4SN+9cnV41M4n0GMQE7n5oz4tuPeAiLoWumjy1kUnB8VvFriD7i3zVV0PxDoK+mkO4StDvqu6h8Bmv4Lp+ufDc9JHKPyUlj9V4sf2g1cYtvW5TkSQZeyxaj/jmv3X6pBVB1zyWooxzmHujefsVl0Qxn5XRQzes5gD/rt6r/2gT4qo665fweBvORx8oyP5l56f5WuBXq8I+arj9fsuOlWnRPSr5DS1eQ/PS9EyP2QBLd/hm2dpCqyBZjXFuoX6DPAyduV+1wfZfTnkm52niuiaptDemkFXK35uM/Mg+vIN79vBvD2vqrnFt6/QGr3SSCqpWMiaI3Qtax8Q9S2wFvNp589+1d6doLrlY+OTSxwWYNDueg/VUjXUfwqEfmD75T9y5uuia53fhkX+nH8Z652VCbxlXcK/6cfp9yrJi/8A3dh/dVfxGKthWTFz/d2H91V/EYq2oyeL2+i60f8ABPq/6lb+L4DJSiEu2xzxskjf3sDnMPIgnystBdsjwOOswqCGXcYIi13Fjujble3t+IuuNYph76WZ0Mws9u48Ht4ObzBXWWIjULOwzEmy3iedQfdfWF0QmnjiJtndlvyJBsfOywzxuY90bxlew5XDu+xS2h1E6WsjLBdsbg97huaAOJ5nkrxpPonDWdZ12SjdI21+4g+kP6ujIc7fNQrMVFLUgbttrb1XNaOtfC7NG4tdzHEdo3Ed69ra98z8zzd1gNwGwbtylpdX9U02E0DhzcJGnxAB+K2aXQgjbNKD7MYt+07b5Ad6cCTwr7++KIHi/i9NfdRejsBdODwYCT2bLAKzzLLFSMiblY0NHZx7+1YZSrsUeRtl5XEKz4uYyWsNguT6Xj8Nl7x+6FDKW0qfesm+tbyACiV0VBERERERERERERERERFuYRXmCeKUb43tf5EH4XWmvQiL9h1cDcQw5zQQRNF1T7VgWnzylfnaaIscWuFiCWkHeCDYjwXVNRGk/T0XQOPXh6v6Pq+6w8FAa2NHvk9Z0zR83P1uwSC2cdl9jv0jyK0qCSziw81nV0dwHjkpLU1pHklfSPOyT5yLseBZ7f0gAe9p5re12ydWmbz6V3kIx/MuW0lU+KRr2HK9hDmnk4G4Pb3K66xdIRWwUUwGXNHLmHAPzsa4DmLs2Hkq2KxZAXjY/VbP7MSZ6tjOl/axVEUlBo7K6kkq2DNHHJ0cgA2sGRjhJ2tu4g8rA87Ri7RqahBw6UOAIdO8EEXBGRjSDzCwoWB5sV7vFap1NE2Rv8y4wt7BsYlpZmzQmz2+IcOLXDiDy7uSsmsTQJ1DIZYWuNI432XPQO+i72OR8CedSw+B08jY4Guke7c1guT27Nw7TZfCx7HaLrHWU9VDmcRY7gq0awMfbWvp52jLmpwHNvfK4TSBzb8bHiqkumxam53sha+aOOzPnLNL3B7pHPcGjYLAOAvfeDssrZo5q1o6JweA6WUbQ+UhxaebWgBrT22v2rsYHOdcrJbjFPSwiOO7rX+pXOtJMCmjo8Oi6KR0nRzOcxrHOcC97HAEAbN437j3L3RzVdUTODqkdBFsu0kGV44gBt8nedvYuvVeLxR73i/IbT5BQtVpOPUb4uP2Bc5p6aI3e7tzWYzEat0fDYLDXX1N1J5A1oa0WDQAByAFgPJQ+M4XTzgCeON9t2cA27jvC0Z8VkfvdYchsWq433qhLjbRpG2/qqTKJ27it6OWGJoZE0NaNzWNDWha8lXfcFrrx7rC/JZr8VqZNAbeisiljbqdV8fLA6To9pdbMeqbW77Wv2LFUu29w2+N7fBbMTsrS47wD5na7yFgq9pJXdHCeD5NgHIW2+TbDvK0sNgkmrLFxOUa+qqVcrYoL2sscGORSktBseAOy45hfUxVJzLblx57IJM22zDY8QTsF+e9eyqKPIMzTosCnq85yuCouJz55pHc3OPvWqvSvFnq+iIiIiIiIiIiIiIiIiIiIrXq20oNDXMeTZj7Mf57D4H3Er9J6R4OzE6EsFsxGeN30ZANngbkHscV+Qgu8al9YWdgppndZgsL8W8D4bvJfWuLSCF8c0OBBVDqaZ0b3MeC1zSWuB3gg2IUvjZtSUTfzL3frVEg/lCv+tTQvpGmsgF3AfPNHrNG6Qcy0b+zbw28+k0gYYYGfJ4nPhj6MPkvILdI+S4jNmX659IOWjUNNbCGs3vquWF1LMMqjLILgAged1p4NglRVuy08L5dtswB6Nv1nnqt87rv2hejfyGjZCSHOu573DcXuNzbsGweC4/ozrGqaWbM9zpYjsfGTsA5xgbGEcgADy4rt2CY7DVxCWF4e07+bTycN4KzjRGmOvutOpxp2IixFgOS33DYo189PTXsI477SGNaCe8NG3xUhM27SL2uLX5LnGKRPglyzixJ6r/Uk7jwduu0+Cza+plgZeNt/suVPG2Q2cbKw1mmHCJni77goSqxWWT0nm3LcPILUReTmrZ5vG7ty9gtdkEbNgiIiprsiIvHOttKIixh2Y7Nw48L8z2DhzPcsUjy42N2t4D139w4BZxTkjaMrfo8T9Y/YtOipZJDdo168h5+aqzzNaNVhllBF90befrW3k9nHtK59jeKGeUu9UbGjs5+O9S2lWkQfeKM9Qek4H0uwez8VWF+jYXh7aWPz/NeSxCrMzsoOiBRuktRlibHxec7vqjY0fEqWiaNpcbNaMzj2f7nYqdilcZpXPPE7ByHAeAXWum/8x3UaKL8Z7LUREWUtRERERERERERERERERERERFs4diL4JGyRmzmm4+49hWsiIv07q21ix1kIa42eNhBO0H+tyrusbV70BdU0zbwE3kY0fijxc0fQPL1e7dxTBsZkpZRJGbEbxwI5FfoTV/rOiqowx5Adazmnf8A7/ausUronXC5SxNkbYrkYUhguPT0kvSQPLHcRva4b7OG4hX7TTVjmvUUIuD1nwDeOZj/AOny5LmT2EEgixGwgggg8QQdy3I5GTN+yxZI3wu+67Xoxrbp5wGVFoJeZ/FOPY7e39LzKukscczLODJI3DcbOa4fAhfl9SuC6U1VIfmJnNH0PSYf0XXHlZU5aAHwHsrcVcR4/ddlrdB2bTTyvi9g/OR/quIc3wcFEzYBWM9SKUc2SZT+rIB7iVC4drmfsE8Ad7UTsp/VfcHzCn6bWlQyb3PjPtxn4tuPesOowVjvEz2WpFiNtnLRME43003gGH4OQRSn8hN4taB+8pkaa0Tt1TF4kj4gLHJpbR/+oi/W+5Z5wGLo5W/3ieoUeyhmPqBv1nj+W6yDCuLn+DRb3nb5WWCs08o2/lc/1GuP2BVrE9ZJNxBHb2nn4Nbs8z4K7BgUYNwy/qq0uJ9XeytNQ6KBpccrG8XE7T4naVRNI9LzNdkV2x7i47HPH8o7OKgq/E5Z3ZpXlx9w7huC1l6KnomRan9Fiz1jn6NQlfUcZcQ0C5O4L2CFz3BrRdx3D+tw7Vr45jDaZpiiIdK4We8bmj6LfvViecRDzXGCAynyWjpNiYA6CM3AN5HD1nbrdwVbuhK8WC5xcblbjWhosEREUVJERERERERERERERERERERERERFno6x8Tw9ji1w3ELAiIuwaD64yzLHObHdm4FX/FMHocWbnuI5iLCVlrnlnG549/IhfmFS+DaVVFKQY3m3InYpNcWm4UXNDhYroWkGgVXSXc5nSxcJYgXNt7Q9Jnjs7Sq4FbNHNd1rCYFp5hWR1ThWI9ZzWNed74zkffttsd3kLRjrzs8d1nyUIOrD2XL16r7Was2O209U08mytt+0y/7qh6jV3Wt3MY8exI0+42KusqojsVTdTSjcKtIpl+htaN9NJ4ZD8HLxuh9af/DyDvyj7V040fUe658J/wDKodLKeZoRVes1jB7UjfgLlfUmjsMIvUVLBbeIx/M+3wUHVMTea6NppXaWVfW9T4S4tzvIij3537L/AFW7ysVbpjSU+ymi6R/039bxF9g8Aqji+kM1S68jyezgqMtfcWYrkVCBq9TeM6VMY0xUtwDsdIfSf48B2KpuddeFeLOc4uNytFoDRYIiIor6iIiIiIiIiIiIiIiIiIiIiIiIiIiIiIiIiIiIi+45i3aCR3Gy+ERFL0mllXF6Ezx3m/xUrDrOrm+u097fuKqaIiun/azW/m/J3/UsM2tCtd6zR3NP2lVFERTVVplVyelM7wsFFS1DnG7nEntJKxIiL268RERERERERERERERERERERERf/9k="/>
          <p:cNvSpPr>
            <a:spLocks noChangeAspect="1" noChangeArrowheads="1"/>
          </p:cNvSpPr>
          <p:nvPr/>
        </p:nvSpPr>
        <p:spPr bwMode="auto">
          <a:xfrm>
            <a:off x="84138" y="-885825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cs typeface="Arial" panose="020B0604020202020204" pitchFamily="34" charset="0"/>
            </a:endParaRPr>
          </a:p>
        </p:txBody>
      </p:sp>
      <p:sp>
        <p:nvSpPr>
          <p:cNvPr id="17417" name="AutoShape 12" descr="data:image/jpeg;base64,/9j/4AAQSkZJRgABAQAAAQABAAD/2wCEAAkGBhMREBQUExQUFRQVFxcUFRcXFBQYFxUWHBQXFBcYGBoXHCYeGBwjGhcUHy8hJCcpLCwsFR4xNTAqNSYrLCkBCQoKDgwOGg8PGi0kHyQsLCwuKjAsLC0sMCwuLCwvLC00LCwsKSwsLCwsKSwsKSwsLCwsLCwsLCwpLCwsLCwsLP/AABEIAMABAAMBIgACEQEDEQH/xAAcAAEAAgMBAQEAAAAAAAAAAAAABQYDBAcBAgj/xABPEAABAwICBgYFBgsGAwkAAAABAAIDBBEFEgYHITFBURMiYXGBkTJCYqGxFCNScsHRJDNDY4KSorKzwvAVJVNzdOEINNIXNURFVISTo8P/xAAbAQEAAwEBAQEAAAAAAAAAAAAAAgQFAwYBB//EADcRAAEDAgQEBAQDCAMAAAAAAAEAAgMEEQUSITETQVGBMmFxkRQiscFCoeEGFTNSgrLR8CM0Q//aAAwDAQACEQMRAD8A4aiIiIiIiIiIiIiIiIiIiIi9smVEXiKw0GgVdK3OIHRxn8pMWws8HSloPhdbjdA2t/G1tOOYjbNMfNrA39pTaxztgoOe1u5VTRWl+jtE3fVyk9lPGB+1UX9ywPwii4VMo74Yj/8AsFIwvG4UeMzqq4im5MEhPoVLP02Pb+6XBasmAyj0cjx7D2n3b1ExuHJSD2nmo5FkkhLTZwIPIgg+RXwQoKa8REREREREREREREREREREREREREREREREREREREREX0xtzZb2DYLNVzNhgYZJHmzWj3k8gN5J2BdSpMMpcDADclTiXrSEXipTyYPWeOe/u3LpHG6Q2aoSSNjF3Ks4RqyLWNmxCX5JC7a2O2aplHsR+rfm7dyUtDjMNM5rMOpRG87GSOb09W87rtJBDD2MHitvAdG6zGJ3PzOy5rS1Em0A8WsHruH0RYN423LsmjGhdLh7fmWdciz5XdaV/e7gOwWHYrLuHBp4j+QVYcSbU6D81zHDtV+I1rhJVydADxkJmmI+rfK3uJ2clcsN1MYfHbpWyVDucsht+ozK1XKtxFkLczzbkOJ7hxVExTTupqMzaGMBgOV07z8208gfyjuYbe3ErOqMRDLhztuQ/wB0VyGkG4HdWun0VoIB1aamZbj0Ud/1iL+9Zv7RpWiwdFs+iGn90LnkdI49aaR87+JeeqOeVm4Dvutmy89Ljjgfkb9VpNoBb5irbVTUL/TEDh7UbD+81QtZobhNR+Qpr84/mz4ZCFFrFNRsd6TQe3cfMLmzHZL/ADNHa6maBvIrTxjU1A8fMTSs5NktNH77OHeHLnWN6pK2F3UjEjSbB0Tsw2kDa13WaNvaukGGoh208xI/w5SS09gcNo8QVtYdpsXP6KdnRyfRdbrdrTuctaLFY5Bcqo+kc3ZcAxfA56WQxzxujd2jYRzadzh3LQX6fxOgp6yMxysa9vJw2g8wd4PcuOaaasZKW8sF5Yd5Hrxjtt6Q7R4rRa9rxdpuFWcC02KoaL0rxSXxERERERERERERERERERERERERERERFt4ZhslRKyGJpfJIQ1jRvJP2cb8LLWaF2nQLB24PhpxGZoNVUDLTNcPQY4XB73Drn2QBxN5NaXENHNRc4NGYrNLHFgNN8mpyH18rR8pnG+MHbkZy7P1jtsBG6DaFPxKYlxLadh+eeN7jv6Nh+kRYk8AeZCisPoZq6qbG0l0sz7uc7bbi97uwC58F+iMBwaOkgZDELMYLbd7jvLnc3E7Se1aEpFOzI3c7lUIQah+d2w2Wxh9BHBE2KJgZGwZWtaLABfGI1zYYy88Nw5nktslUzSuvzy5BuZ8V53EKr4eIuG52WxBFxHW5KMdSOr5HvmcW00f40gkGQ7+hYeDRcZiNpuAONsdROHWDWhkbRljY0WaxvAADYtufEG/Joom3Aa0GTgC7e4+LrnxUJPi0LPSljb3vavMVLy60Ueo3J6lasTbHM7ToOgW2ihX6YUt7CTOeTGucT4ALPHisz/xVFWP5HoHMB8X2VdlHO7ZhXV0zBuVJrxarKTE3+jQFv+ZPE34FZBo/izvyVJH9aZzv3QVZbhVS78K5fFRdVmK1ZKSGpc2N1nHabgi7Bxdfhaw7zZRlS+djsslfhrCNhA6V5B5XDbLZjwuofG6QYlTFjRdxbDmDR23eLeIViDDJmPDjbTzSSQlvhPspOnp3RNDXOzOaSA4cW7CCe3ePBbrJsw27/iqRLXAf+aX+rRfe9beEY/BGXGSrkmNureHowPAXuT3q/RwTQS5swynkozU0kjbcN1+tlAafauwc1RStsdpkiG48S5n2jjwXLXBd6fpvS/Sf/wDG5UDTbAIpQ6rpSCN8zALFvtgcua3A9rtis6SkmiGZ7CB6KhovV4pqsiIiIiIiIiIiIiIiIiIiIiIvQiK36q9Ev7RxGONwvDH87NyLGkdU/WJDe4lXPWRpF8qrC1h+ag+ajA3XBAe4crkW7mhSerak/s3AJ60i0tSfmzxygmKL9ovd4hUWGBz3NY3a55axva5xyt95HmtKhj3kPJZ1a86Rhdb1N6O5IX1bh1pSWRdkTTZxH1njyY1dJWnQ0TKaBkbdjYmBo7mttc+Vz3rjmK6262QkRmOJvCzLut2l19vcsyonGYudzW3h+Gy1DcsVrN3uV28lUPFNApXySSy4jIyK7n2ZFGwsZcu2vcXXsOOVcidppVTuJNVOSN9pXtHk0gKfw3Taokpamlme6Rr4iWOcbuaWuaSCd5aW337bqm98bz87dlrjBpWND2PBFwDbzNlOUdBgb5mRPnqqh7nBodI+XIXEgC+UNAubeaktLG4dhPRiOggkkeC6zxcNaDa5Lw65vw7CuX4Y3NUwjnNEP/tar3rqd+FQj8z8ZXfcotfaMkABW3YXDHWsiJJaQTr5L6brZeKZ4igihlD2tbkHUDSHknLbeMluXWCq2Iayq8i76l7QdlmBrR7hs4eaiacfNP8ArxfuTre0UrYIapr6hgkiDJWuaWh+YujIaLHt48Oa58RziATotM0MMET3RRguvppfot/B9ZFbA9rjM6Vh2lkhzBw794PapvT/AFiGoaIaYlsbmtc9wNnOJaHFlxuAvY9uzdvpmD4PLVzMghbdztnssbxe48AP6utN7MuzlceRIXzO/LbkuwoqV9RmAGZouR67fey+2YbUPaXQ080rRsLmRuLQeQsNp7BuX3S4bUOhklMUkccdg8vaWXJNg0AjrHju2KbxXSeanpaOKOR0cZhzjISC+QyvD7kb7WHcoSrxOeQWfLK/dsdI9w57ibL6crRsbrlEamVxdnblv4bXIF1j6AveGB7Y7m2d98reN3WBPuW3PhccMbT8pZNMZBcRhwY1ljxcAXG9tq1Y6R80gjZYPe4Nbm3XPOymcS0TdS04fNKx8xe1uVnotbt57XHdt2WXxoOQmy61MjG1bGlzgeg257qAdTOdfKbZese0XAsO3aFJYE8ipjA2hxyuHBzS3rX7LXUZI+3wU5orWRxzEPAu8ZWv5Hl2X5r5Hq4XUq8EQykDNcbdFT9NdG/kk5yj5p9yz2du1nh8Cq4u26UYOKqnfGfS9Jh5PG7z3eK4rLGWkgixBsRyI2ELVX5wvhERERERERERERERERERERZaeBz3tY0Xc4hrRzJNgPMrErdqowv5RjFI0i4a/pT3RgyD3taiLrGtFopKKioWeixu22y/RsDASO0l7u8Kq6uaLpcTp2nc1xkP6DS4e8BS+uKrzYgG/wCHEweZL/tTU1DmxFx+hA93m5jf5lstGSl7fVY7jnqe/wBF2LGpMtNM7lFIfJhK/MjxtK/SWlkmWhqT+ZkHmwj7V+a5j6R5XPuXmancL9H/AGdFopHHqPurFpFpBDPBSxxQhjoImRvkIY1zyGNaR1eFwTt5rLgGDtOHVlU5zS8BkLGAjMwGRud7hvF/RHYHc9n3pdq/Zh0cMjJnv6UWc2TLdr8odduUDZtIsQq5T9IbiPMSWuLw3jG3ruuOIFs3h2Lk64eQdSr8AZJSsdGS1odfXydr7rYwMXq6f/UQfx2K6a6P+di/yG/xZFz6KYtcHMNi0hzSOBBuD4EBb2N6RTVkgfO/M+wY2zQCQCbABu83PjdQDvkLfRWZISattTcZQ0g91jp/xMn14v3KhasVNI82jaXFoc9wG/I0XcfAfarvXaB1UOHwBsD5J5ZXSPYwA9G3o8rGuO4WBJO3e4qf1d6FOonGrrnRxPsWsjL2WY0iznPde2Yi4A4Am+21ughJdrsqM2LQtidwzd1zYd1zLCMWkp5WTQuyvabg8DwLSOII2EJjBId0xYWwzue9h9UOzHOy/sk7OyxV50n0DoM4qo64QU8jjeNjA8Fw9MQkOFuPAge5SJ05wllO2kFPJJTgWs6NpHa45zcuO03G25UuEBo8rkcQklIlgiObYm35e65xTaSysp3wNkHQyXzMNiNpBOW/o3IG5YaehklillY28cVi9/qjaAGg8XbRsHBddw7QDCJmNnhp2PY/a05pC3tu0u2EHeCtDS7S9tB+DUsbGva0HY0BkYO0ANG8m1+W3tX10IaLuK4wYpLLJwoIgHE6/dcrYySQ9SGd45theR52spCn0XrHsL/k7wAQA11g91+TTwHMqx6K6VVU9bGyWZzmnNduwA9U23Be6V6bOLnRU5s0XaXje7gcvIXv5KOWLLmVl8uIOqOEMvUnkFCUeANGY1r2Q7HBsecOkDjuc7Le1uA49yi8Pw5z5TGZIgwflM3pD2QbE+O5YHO4nz/3XwJmniPNc84OzVd+FkBJdMcx8gulv77+9co1g4T0VT0gHVlGbueLZvsPirdotVOzuZcluXNb6JFvK918aeUHSUjjbbGQ8d253u+C0Y35xdeGraY00xjJv5rlaL0rxTVRERERERERERERERERF1L/AIeaTNikj/8ADp3kd5exnwJXLV2H/huH4ZVf5Df4g+5EWTWnJfFJuwMH7AUlqW/5+X/Tu/iwqP1rx2xSXtbGf2P9ll1RVOXE2t+nFI3yAf8AYtt+tLp0WLHpU911fTyTLhtSfzZHmQPtX5zkcBe5sv0xpHg3yulkgzmPpAAXAAkdYHYDx2KiYhoFhWFQdPNC+pcCAOldmzO3jq7GDxC83NFnOY7Be5wvEPh4zE1uZzjt2XLoZKmvltE2aqk3bMzgPrOPVYO9dk1caAmhY6WfK6okGUgbWxM35AeJJAJPYAN22l1utqoy5KaKGmYNgDW5iB2bA0eDVYtUWNT1MtW6eV8hDYLZnXAuZ72G4XyjcOA5KERjzWGpVrEW1ppy6WzW6fKFs6RapMM687jLTtHXeI5A1g7muBt3DwVLwTSPDqGozwULn5T1ZpZs0oHNrXDK09xB27wpTWxpj00nyWI/Nxm8hHrPHq9zfj3LnQP9cfLj3KMs1nWarGH4WHwZ6knXYXOgXbNLNYrI6KKWmIc6ozdGSPQDbB5cPpAkC3M8guNVVbJM4vle57jvL3En37lPaT4JJR09JHLskMcsrm39AvkHV7wAAe26rK4zPcTYrRwqlhihzx63J18r6KyYuP7uw/8A93/EjVburJjB/u7D+6q/iRqtqMm/YK3Rfwv6n/3FWnQXS80cuV5PQSEB4+gdwkHwPMFYNPHg185BBBLCCNxBjBBHMKuhfRkJ3m+7wA2AJnJblRtIxtSahu5Fj/lZaKtdC/O30rOaDyzNLb+RKxP3rG4/FZJN6h5K01oBJ5qx6NYTTmF09SGlubIwP3bBtNuJJNvBYsUZhcn5IgjjG0sI8bhe0sbpsOLIwXPimz5R6RBB2geJ8lBSQva4iRjoza9nbDt8e/krXEc1oyjRebFHDVVD+M457mzb8hsVZMEroA4RQxOYCCbuIJNhfabklb9dCHsc07nNLT4iyrGAOtUM/SH7JVrlViBxc3VYeL0zKefKza3W64fNGWuIO8Eg94Nl8KR0hiy1Uw9tx8zf7VHLushERERERERERERERERF1j/h1qbYjMz6UBt4SN+9cnV41M4n0GMQE7n5oz4tuPeAiLoWumjy1kUnB8VvFriD7i3zVV0PxDoK+mkO4StDvqu6h8Bmv4Lp+ufDc9JHKPyUlj9V4sf2g1cYtvW5TkSQZeyxaj/jmv3X6pBVB1zyWooxzmHujefsVl0Qxn5XRQzes5gD/rt6r/2gT4qo665fweBvORx8oyP5l56f5WuBXq8I+arj9fsuOlWnRPSr5DS1eQ/PS9EyP2QBLd/hm2dpCqyBZjXFuoX6DPAyduV+1wfZfTnkm52niuiaptDemkFXK35uM/Mg+vIN79vBvD2vqrnFt6/QGr3SSCqpWMiaI3Qtax8Q9S2wFvNp589+1d6doLrlY+OTSxwWYNDueg/VUjXUfwqEfmD75T9y5uuia53fhkX+nH8Z652VCbxlXcK/6cfp9yrJi/8A3dh/dVfxGKthWTFz/d2H91V/EYq2oyeL2+i60f8ABPq/6lb+L4DJSiEu2xzxskjf3sDnMPIgnystBdsjwOOswqCGXcYIi13Fjujble3t+IuuNYph76WZ0Mws9u48Ht4ObzBXWWIjULOwzEmy3iedQfdfWF0QmnjiJtndlvyJBsfOywzxuY90bxlew5XDu+xS2h1E6WsjLBdsbg97huaAOJ5nkrxpPonDWdZ12SjdI21+4g+kP6ujIc7fNQrMVFLUgbttrb1XNaOtfC7NG4tdzHEdo3Ed69ra98z8zzd1gNwGwbtylpdX9U02E0DhzcJGnxAB+K2aXQgjbNKD7MYt+07b5Ad6cCTwr7++KIHi/i9NfdRejsBdODwYCT2bLAKzzLLFSMiblY0NHZx7+1YZSrsUeRtl5XEKz4uYyWsNguT6Xj8Nl7x+6FDKW0qfesm+tbyACiV0VBERERERERERERERERFuYRXmCeKUb43tf5EH4XWmvQiL9h1cDcQw5zQQRNF1T7VgWnzylfnaaIscWuFiCWkHeCDYjwXVNRGk/T0XQOPXh6v6Pq+6w8FAa2NHvk9Z0zR83P1uwSC2cdl9jv0jyK0qCSziw81nV0dwHjkpLU1pHklfSPOyT5yLseBZ7f0gAe9p5re12ydWmbz6V3kIx/MuW0lU+KRr2HK9hDmnk4G4Pb3K66xdIRWwUUwGXNHLmHAPzsa4DmLs2Hkq2KxZAXjY/VbP7MSZ6tjOl/axVEUlBo7K6kkq2DNHHJ0cgA2sGRjhJ2tu4g8rA87Ri7RqahBw6UOAIdO8EEXBGRjSDzCwoWB5sV7vFap1NE2Rv8y4wt7BsYlpZmzQmz2+IcOLXDiDy7uSsmsTQJ1DIZYWuNI432XPQO+i72OR8CedSw+B08jY4Guke7c1guT27Nw7TZfCx7HaLrHWU9VDmcRY7gq0awMfbWvp52jLmpwHNvfK4TSBzb8bHiqkumxam53sha+aOOzPnLNL3B7pHPcGjYLAOAvfeDssrZo5q1o6JweA6WUbQ+UhxaebWgBrT22v2rsYHOdcrJbjFPSwiOO7rX+pXOtJMCmjo8Oi6KR0nRzOcxrHOcC97HAEAbN437j3L3RzVdUTODqkdBFsu0kGV44gBt8nedvYuvVeLxR73i/IbT5BQtVpOPUb4uP2Bc5p6aI3e7tzWYzEat0fDYLDXX1N1J5A1oa0WDQAByAFgPJQ+M4XTzgCeON9t2cA27jvC0Z8VkfvdYchsWq433qhLjbRpG2/qqTKJ27it6OWGJoZE0NaNzWNDWha8lXfcFrrx7rC/JZr8VqZNAbeisiljbqdV8fLA6To9pdbMeqbW77Wv2LFUu29w2+N7fBbMTsrS47wD5na7yFgq9pJXdHCeD5NgHIW2+TbDvK0sNgkmrLFxOUa+qqVcrYoL2sscGORSktBseAOy45hfUxVJzLblx57IJM22zDY8QTsF+e9eyqKPIMzTosCnq85yuCouJz55pHc3OPvWqvSvFnq+iIiIiIiIiIiIiIiIiIiIrXq20oNDXMeTZj7Mf57D4H3Er9J6R4OzE6EsFsxGeN30ZANngbkHscV+Qgu8al9YWdgppndZgsL8W8D4bvJfWuLSCF8c0OBBVDqaZ0b3MeC1zSWuB3gg2IUvjZtSUTfzL3frVEg/lCv+tTQvpGmsgF3AfPNHrNG6Qcy0b+zbw28+k0gYYYGfJ4nPhj6MPkvILdI+S4jNmX659IOWjUNNbCGs3vquWF1LMMqjLILgAged1p4NglRVuy08L5dtswB6Nv1nnqt87rv2hejfyGjZCSHOu573DcXuNzbsGweC4/ozrGqaWbM9zpYjsfGTsA5xgbGEcgADy4rt2CY7DVxCWF4e07+bTycN4KzjRGmOvutOpxp2IixFgOS33DYo189PTXsI477SGNaCe8NG3xUhM27SL2uLX5LnGKRPglyzixJ6r/Uk7jwduu0+Cza+plgZeNt/suVPG2Q2cbKw1mmHCJni77goSqxWWT0nm3LcPILUReTmrZ5vG7ty9gtdkEbNgiIiprsiIvHOttKIixh2Y7Nw48L8z2DhzPcsUjy42N2t4D139w4BZxTkjaMrfo8T9Y/YtOipZJDdo168h5+aqzzNaNVhllBF90befrW3k9nHtK59jeKGeUu9UbGjs5+O9S2lWkQfeKM9Qek4H0uwez8VWF+jYXh7aWPz/NeSxCrMzsoOiBRuktRlibHxec7vqjY0fEqWiaNpcbNaMzj2f7nYqdilcZpXPPE7ByHAeAXWum/8x3UaKL8Z7LUREWUtRERERERERERERERERERERFs4diL4JGyRmzmm4+49hWsiIv07q21ix1kIa42eNhBO0H+tyrusbV70BdU0zbwE3kY0fijxc0fQPL1e7dxTBsZkpZRJGbEbxwI5FfoTV/rOiqowx5Adazmnf8A7/ausUronXC5SxNkbYrkYUhguPT0kvSQPLHcRva4b7OG4hX7TTVjmvUUIuD1nwDeOZj/AOny5LmT2EEgixGwgggg8QQdy3I5GTN+yxZI3wu+67Xoxrbp5wGVFoJeZ/FOPY7e39LzKukscczLODJI3DcbOa4fAhfl9SuC6U1VIfmJnNH0PSYf0XXHlZU5aAHwHsrcVcR4/ddlrdB2bTTyvi9g/OR/quIc3wcFEzYBWM9SKUc2SZT+rIB7iVC4drmfsE8Ad7UTsp/VfcHzCn6bWlQyb3PjPtxn4tuPesOowVjvEz2WpFiNtnLRME43003gGH4OQRSn8hN4taB+8pkaa0Tt1TF4kj4gLHJpbR/+oi/W+5Z5wGLo5W/3ieoUeyhmPqBv1nj+W6yDCuLn+DRb3nb5WWCs08o2/lc/1GuP2BVrE9ZJNxBHb2nn4Nbs8z4K7BgUYNwy/qq0uJ9XeytNQ6KBpccrG8XE7T4naVRNI9LzNdkV2x7i47HPH8o7OKgq/E5Z3ZpXlx9w7huC1l6KnomRan9Fiz1jn6NQlfUcZcQ0C5O4L2CFz3BrRdx3D+tw7Vr45jDaZpiiIdK4We8bmj6LfvViecRDzXGCAynyWjpNiYA6CM3AN5HD1nbrdwVbuhK8WC5xcblbjWhosEREUVJERERERERERERERERERERERERFno6x8Tw9ji1w3ELAiIuwaD64yzLHObHdm4FX/FMHocWbnuI5iLCVlrnlnG549/IhfmFS+DaVVFKQY3m3InYpNcWm4UXNDhYroWkGgVXSXc5nSxcJYgXNt7Q9Jnjs7Sq4FbNHNd1rCYFp5hWR1ThWI9ZzWNed74zkffttsd3kLRjrzs8d1nyUIOrD2XL16r7Was2O209U08mytt+0y/7qh6jV3Wt3MY8exI0+42KusqojsVTdTSjcKtIpl+htaN9NJ4ZD8HLxuh9af/DyDvyj7V040fUe658J/wDKodLKeZoRVes1jB7UjfgLlfUmjsMIvUVLBbeIx/M+3wUHVMTea6NppXaWVfW9T4S4tzvIij3537L/AFW7ysVbpjSU+ymi6R/039bxF9g8Aqji+kM1S68jyezgqMtfcWYrkVCBq9TeM6VMY0xUtwDsdIfSf48B2KpuddeFeLOc4uNytFoDRYIiIor6iIiIiIiIiIiIiIiIiIiIiIiIiIiIiIiIiIiIi+45i3aCR3Gy+ERFL0mllXF6Ezx3m/xUrDrOrm+u097fuKqaIiun/azW/m/J3/UsM2tCtd6zR3NP2lVFERTVVplVyelM7wsFFS1DnG7nEntJKxIiL268RERERERERERERERERERERERf/9k="/>
          <p:cNvSpPr>
            <a:spLocks noChangeAspect="1" noChangeArrowheads="1"/>
          </p:cNvSpPr>
          <p:nvPr/>
        </p:nvSpPr>
        <p:spPr bwMode="auto">
          <a:xfrm>
            <a:off x="236538" y="-733425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cs typeface="Arial" panose="020B0604020202020204" pitchFamily="34" charset="0"/>
            </a:endParaRPr>
          </a:p>
        </p:txBody>
      </p:sp>
      <p:pic>
        <p:nvPicPr>
          <p:cNvPr id="17418" name="Picture 16" descr="http://t3.gstatic.com/images?q=tbn:ANd9GcTeLZCFJtJ0uUB-uoJeN1DI2S1Lz-LCKMQ9wLJ18Ed84cWIymJef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25" y="2936875"/>
            <a:ext cx="1728788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4399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021681-4E24-42B2-8C89-BEE8493C68B4}" type="slidenum">
              <a:rPr lang="en-GB" altLang="en-US" sz="1600">
                <a:solidFill>
                  <a:srgbClr val="BFBFBF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GB" altLang="en-US" sz="1600">
              <a:solidFill>
                <a:srgbClr val="BFBFBF"/>
              </a:solidFill>
              <a:cs typeface="Arial" panose="020B0604020202020204" pitchFamily="34" charset="0"/>
            </a:endParaRPr>
          </a:p>
        </p:txBody>
      </p:sp>
      <p:sp>
        <p:nvSpPr>
          <p:cNvPr id="18435" name="Text Box 1"/>
          <p:cNvSpPr txBox="1">
            <a:spLocks noChangeArrowheads="1"/>
          </p:cNvSpPr>
          <p:nvPr/>
        </p:nvSpPr>
        <p:spPr bwMode="auto">
          <a:xfrm>
            <a:off x="0" y="255587"/>
            <a:ext cx="8448425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PT" altLang="en-US" sz="3500" b="1" u="sng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Thesis 2</a:t>
            </a:r>
            <a:r>
              <a:rPr lang="pt-PT" altLang="en-US" sz="3500" b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 Turnover is dysfunctional and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PT" altLang="en-US" sz="3500" b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has a detrimental impact on performance</a:t>
            </a:r>
          </a:p>
        </p:txBody>
      </p:sp>
      <p:sp>
        <p:nvSpPr>
          <p:cNvPr id="18436" name="Content Placeholder 3"/>
          <p:cNvSpPr txBox="1">
            <a:spLocks/>
          </p:cNvSpPr>
          <p:nvPr/>
        </p:nvSpPr>
        <p:spPr bwMode="auto">
          <a:xfrm>
            <a:off x="1230313" y="1489075"/>
            <a:ext cx="7815262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600"/>
              </a:spcBef>
              <a:buFontTx/>
              <a:buNone/>
            </a:pPr>
            <a:endParaRPr lang="en-GB" altLang="en-US" sz="2400" b="1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GB" altLang="en-US" sz="2400" b="1">
                <a:cs typeface="Arial" panose="020B0604020202020204" pitchFamily="34" charset="0"/>
              </a:rPr>
              <a:t>1. </a:t>
            </a:r>
            <a:r>
              <a:rPr lang="en-GB" altLang="en-US" sz="2400">
                <a:cs typeface="Arial" panose="020B0604020202020204" pitchFamily="34" charset="0"/>
              </a:rPr>
              <a:t>Turnover is expensive </a:t>
            </a:r>
          </a:p>
          <a:p>
            <a:pPr lvl="1">
              <a:spcBef>
                <a:spcPts val="600"/>
              </a:spcBef>
            </a:pPr>
            <a:r>
              <a:rPr lang="en-GB" altLang="en-US" sz="2400">
                <a:cs typeface="Arial" panose="020B0604020202020204" pitchFamily="34" charset="0"/>
              </a:rPr>
              <a:t>Recruitment and selection costs; </a:t>
            </a:r>
          </a:p>
          <a:p>
            <a:pPr lvl="1">
              <a:spcBef>
                <a:spcPts val="600"/>
              </a:spcBef>
            </a:pPr>
            <a:r>
              <a:rPr lang="en-GB" altLang="en-US" sz="2400">
                <a:cs typeface="Arial" panose="020B0604020202020204" pitchFamily="34" charset="0"/>
              </a:rPr>
              <a:t>Induction costs; </a:t>
            </a:r>
          </a:p>
          <a:p>
            <a:pPr lvl="1">
              <a:spcBef>
                <a:spcPts val="600"/>
              </a:spcBef>
            </a:pPr>
            <a:r>
              <a:rPr lang="en-GB" altLang="en-US" sz="2400">
                <a:cs typeface="Arial" panose="020B0604020202020204" pitchFamily="34" charset="0"/>
              </a:rPr>
              <a:t>Training costs; </a:t>
            </a:r>
          </a:p>
          <a:p>
            <a:pPr lvl="1">
              <a:spcBef>
                <a:spcPts val="600"/>
              </a:spcBef>
            </a:pPr>
            <a:r>
              <a:rPr lang="en-GB" altLang="en-US" sz="2400">
                <a:cs typeface="Arial" panose="020B0604020202020204" pitchFamily="34" charset="0"/>
              </a:rPr>
              <a:t>Loss of productivity costs;</a:t>
            </a:r>
          </a:p>
          <a:p>
            <a:pPr lvl="1">
              <a:spcBef>
                <a:spcPts val="600"/>
              </a:spcBef>
            </a:pPr>
            <a:r>
              <a:rPr lang="en-GB" altLang="en-US" sz="2400">
                <a:cs typeface="Arial" panose="020B0604020202020204" pitchFamily="34" charset="0"/>
              </a:rPr>
              <a:t>etc.</a:t>
            </a:r>
          </a:p>
          <a:p>
            <a:pPr>
              <a:spcBef>
                <a:spcPts val="600"/>
              </a:spcBef>
            </a:pPr>
            <a:endParaRPr lang="en-GB" altLang="en-US" sz="2400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pt-PT" altLang="en-US" sz="2400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GB" altLang="en-US" sz="2400">
              <a:cs typeface="Arial" panose="020B0604020202020204" pitchFamily="34" charset="0"/>
            </a:endParaRPr>
          </a:p>
          <a:p>
            <a:pPr eaLnBrk="1" hangingPunct="1"/>
            <a:endParaRPr lang="en-GB" altLang="en-US" sz="2400">
              <a:cs typeface="Arial" panose="020B0604020202020204" pitchFamily="34" charset="0"/>
            </a:endParaRPr>
          </a:p>
        </p:txBody>
      </p:sp>
      <p:sp>
        <p:nvSpPr>
          <p:cNvPr id="18437" name="AutoShape 4" descr="data:image/jpeg;base64,/9j/4AAQSkZJRgABAQAAAQABAAD/2wCEAAkGBhQSEBQUERQVFBUVFBcVFBYYFxUVGRUUFxUXFhQYFxkXHCYeFxwkHBUXHy8gJScpLCwsFR8xNTAqNSYrLCkBCQoKDgwOGg8PGjUlHyQtLCwsLyosLCwsKS0tLCwsKiwqLCwsLC0sLCwsLCksLCksLCwsLCwsKSwpLCwsLCksKf/AABEIAOAA4AMBIgACEQEDEQH/xAAcAAACAgMBAQAAAAAAAAAAAAAABwUGAQIECAP/xABIEAABAwIBCAcEBwYEBQUAAAABAAIDBBEFBgcSITFBUWETIjJxgZGhUrGywRQjQmJyc9EzNENTksIVNYKiJCV04fAWVIOTs//EABsBAAIDAQEBAAAAAAAAAAAAAAAFAQMEAgYH/8QAOBEAAQMCBQAHCAEBCQAAAAAAAQACAwQRBRIhMUEGEyIyUWFxFCNCgZGhscHwNRUzNENSctHh8f/aAAwDAQACEQMRAD8AeKEIQhCEIQhCEIQhCEIQhCFi61lmDQS4gAbSSAB3lCFusXVaxLOJRQ7ZdM8Ixp+o1eqgznSfKSKSkkk5m/qGA281c2B51sqzK0cpgoVDjxbGZexTQxDi/V73fJdUVBjDu1UUzOQZpf2qDFbchHWX2CuSFVmYVie+th/+gfqumOmxFu2amk/FFI31a5clnmpDvJWFCho6qsb+0hifzjlI9JGj3rtp8Q0tTmSMPBzfm249VzZdArsQsXWVClCEIQhCEIQhCEIQhCEIQhCEIQhCEIQhCELBKEIXNX4lHAwvme1jRvJt5cTyCrOVucKKkvHHaWb2fss/GR7hr7lQqHCq3F5dORx0AbF7tTGcQxo2nu8StMdOSMzzYKh81jlbqVYsdzs3OhRR6RvYPeDrP3WDWfHyXDT5HYhXuD6yR0bOD9v+mMah42V5ydyMp6MAxt0pLa5Ha3Hjb2RyCmKmrbGLuNvn4IkqY4RdmnmUNic89o/IKuYTm2o4bEsMrhvkNx4NHVHkrKyNrG2ADWjcLADwGpQtbjrvsDR79vluUTNUOf2nE968vWdIo2Eht3H7JjFRG3grTJi0Tdrx4a/cuZ+UUe4OPgq2hIpOkNQ7ugBaxRsG5ViblAD2WOPiFv8A40Rtif5XVaW8c7m9kkdxUR49P8Z+gCDSN4VkZj0Z23b3grrhrGP7LgfFV2LFb6pWh442F11OwlkjdOB1uX/msJzT4nNKLx2dbjYrM+Brd9Pwp8LKq8WKSxO0Xa7bQfkVOUOItkHVOveN6Y0mJw1BybO8CqZIXM14XYhYCymapQhCEIQhCEIQhCEIQhCEIQhCwShCCUtMuc42iXQUjtYNpJRu4tYf7vJZzj5c6OlS07iHbJXjdxY08eJ8FE5vch/pLhPOPqWnqtP8Rw/tHqt8MLWN62XbgLJJIXHIxGROb51SRPU3EJ1tbezpTxO8N57Sm1T07Y2hjGhrWiwAFgByX0YwAADUANQ4BR+L4l0bbN7R2chxS+trQ1pkkOg4WmGG2jd0YjiugdBg0nnYOCiKp+gesdKU7TtDBy5r7Nb0Eem7XI/ZfXYcVFF19ZXhsSrnnvd47D/SP+U1giHG35Q519qwhC82TdbkIQhQpQhC3jhc7sgnuF121jnGzRdQSButFOYH1Guc8hoNrXNvFcUOCyndo95XZHk4T23+Qv6lPcNpKqKQSiM34vosk8kbhluuTGKtsjxobhYniuKKYtILTYhWOLAIhtBd3n9F0tpI2/ZaPL5re7BqmeUzPcGk+CpFQxrcoF1mgqdONriLXC6lFYjlFT09umlYy4uASLkcQBtCr9XnYomdkvk/Cw283WXq2dhoDjcqhlLNLrGwn5K63QqVhudejleGu04r6gXjq+JBNlc2PuLjYVYHA7LmanlhNpGkeq2QhClUIQhCEIQhCELCqWcDK36JDoRn66QEM+43YX/Ic1ZcQrmwxPkkNmsaXOPIJAY5i76uofK4a3mzWjXZuxrR/wCbVspIOsdc7BZ55MgsNyuzJDJx1dUhpJ0B15Xb7X2X9o/qntTUzWMaxgDWtADQNgA1BQmRWTopKVrCPrHdeU/eO7wGpWBcVM3WO02CmCPI3zXzqJgxpcdgF1XsOjM0xe/YNf6BdeUdRZrWDebnuCjqHEejY9ttbth8F4vEaxhq2xvPZbqfM8JrDEerLhuVpidVpyE7hqHcFyL6RQOd2QT3BSFPk+89oho8yvO+z1NZIXtaTdbc7ImgEqLWzGEmwBPdrVjp8Bjb2ruPPZ5BdUtRFC27nMjHMhoTaDo7I7WV1vRUOqxswXVfgwSR27RHP9F3w5Nj7bie7UueXOBQtdomoZflcjzAspqir2TMD4nte07C0gj0TqDBaSPjMfNUyyVAF3Agei+cOFxN2NHjr9648SyqpKbVLMxh9kG58gqLnHy+eHupqZ2jo6pXjbf2GndzKW0FO+R2ixrnuO4AuJ8kxayOLSNoCb0WCunZ1s7rD+fRPKHObQOdbprcy14HmRqWMtcrzS0rJoNCTTeGtJN22LXG4tt7KULskawWvTS69nVKsuUOEy0+CQMmGi76SXaJ16Ic15APv8VaHuIKtfhlJHLHkfmu6xFwfwomuzk10v8AG0BwY0N9dvqofpqmpdo6U0xO673Xv6L75K1cUVXE+osY2kl126X2TbV32TFmztUzLNp4Hu3DU2MbbKsa7lNak+yuyU8F9L34CqucumMctKx2otpI2nvFwfcuLI/Ix1f0mjII+jttaTfSvbfyUvnfN6yI8YAf9xUVkjlj9Bjn0WaT5NEMv2W2vcnjt2INs2qmAznDmmDv/wDeqgcQonQyvidbSY4tNtlwbJ05q610mHM0yToPext/ZaRYeF7eCUGG4dLW1IY03kkcXOcTq163OP6J+5PYM2lp2Qs1hg1ni463HxK7iGt1h6QTN6lkTu/upNCELQvGoQhCEIWCsrSWQNBJNgASTwA1koQlxnbygsGUrD2rSS91+o3zF/AKv5ssD6esD3C7IRpnm/7A87nwUBj+LGpqZZj9t3V5NGpo8rJtZscK6Gha4izpnGQ92xnoPVNpPcU+Xkpez3st+ArcAsrF1rJMGi7iAOZASlMBqo3EsIMrw7SsLW2X3nYtqfBI27RpHn+i7Y6lruy4O7iD7kqsv8uqqKqkgheI2M0dbQNI3aCbuN+O6yXuoqcPMpbclMaOCeqf1MZsmuxoGwWVOykznQUsjogx8kjDZwFmtB7zt8FrmtxuWpppDO8vLJLBx22LQbHilpl9/mVT+Z/aFpJAaC1bsPw1slW6Cf4fBX/HcuXS4SammJid0ojdsJaftWPcRr5pWh01VK1pc6WR7rN0nXuT3mwVkp/8gk/6we5qhMkpgyup3OIDWyAknUANetcONyLp9QQsp4pixurS63yGi0xvJ2ekc1tQzRLhdpBBBG/WFN5usddTyTgHqfR5JCPvMton19y1zi5UtrKhoi1xxAta72iT1iOWrUpHJbJZ7cPq6l7SC+BzYgduja7nW52HkoAs7RdzzZ6Ie0gBzrafNUSSUuJc7WSSSeZ1lNnAHQ4Th0dRKxzpJyLloGl1mlzW69jQB5pRp5SYPFieGQt0y0aLHBwsdF7WlpBG/aRZTHyqsbcGtiY7uE628FVsQzzSH9jA1vAvJcfJtveuDKDKCWswlss5aXfTNEaI0QAIjYW8Sq7lVggpKp8LXF4aGnSNrm7bnZs1ruf/AJK3/rXf/kjMTcFdCjpY2xSwN3cNeVE4FhDqqoZCwhpebAm9hYE7u5MzCcz0bHNdPM59iDotAaDY317TZLDB8VfTTNmjsXMvbSBI1i263FTOIZxK6XbNoDgwBg/X1UNLRur8RhrZX2hcGstqpfPCP+Njt/IHxFQGT2SzquGd0WuSINc1vtA3uO/VqUnlxSyvfSDRe9/0SPS1Oc6+u9991cM1OTs1OyV87DH0miGtO2zb3JG7WVIbmcsXtfsmHtyu7Q++qUsE74nhzSWPY64OwtIT0yEyuFdBdwtKywkA2a9jhyPyUFlrm3FTL01M9jHu7bXamuPtC2w+9TGQORxoI36bg+SQjS0eyANgHHada7Y1zSsOJ1lLWUwf/meH5+StqFqCtlevLIQhCEIVazh4n0OHykbX2iH+vUfS6siWueOu1U8Q3l0h8LNHvKvp25pAFVM7KwlLalpzI9rG7XuDR3uNh716MpoBFG1jeyxoaO5osPckZkJTaeI044P0v6QXfJPh+w9y1Yg7tBqopG6EpT5Q53ZS5zKVgYAS3Td1najbUNg9VSsSrqmoHSzOlkbe2kdLQB4eyFxVn7R/43fEUxK7KaGPBI4NIOlkiDdEay0E63O4akjuXblfTeojomx9TFcuIBPI81R8CxuSlmbJC4ixFxucL6wRsUpnGdfEpjxDD/savlkVky6sqWt/hsIdIfu32DiTay+2cgf8ym/0fA1RrlV14/7QAbvlN/tZXfMx+7T/AJo+AKg5ff5lU/mf2hX3Myf+Gn/N/sCoOXjr4lU2/mfILt3cCXUP9Um/ngpOn/yCT/qx8LVVaCidNI2OMXc86LQdVzwVshiIyfedzqsEdw0W+8FQ+RQJxCmt/Nb81ydSFvppOrjneOHO/Ch54HMcWvBa5psQdRBG26auQOXYqGikqraZbosdsEgtbRPB1vNSOXuQIq29LAAJxt3CQcDz4FU7JPN/V/S43SxmJkbw9znEXOibgNAOu66ALXWS+espa+kLpDlc3638lB5V5LSUUxa4HoyT0b9xbuB4EcFw0GPTwNLYZnxtO0NNhfivRlRTMkaWyNa5p2hwBHqokZEUV7/Rov6VJiN9Flhx9hiDJ2Xt/OUi8PwuerltE10j3G5dr373OOoeKaFVm3e7DoaVkjWubJ0sjiCRctINrbdoHgro5kVNE4hrY2MaXHRAAAAudiTmPZzqqZ56F5hjv1Q22kRxc7jyCMoaNVLaqqxN4EADWs1Vrw7M5A23TSvkO8NswfMqyUGQ1FB1mQMuNd3XeRbf1rqlZoa18tTUGR7nno263Eu+2eK+2dPLJzT9EgcRqvM4cCNTL+p8OK6BaG3sss0VbLVezOkJPPhZdmVOdSOEmOlAleNReewCOG93uS8xLLOsnPXnfbg06A8m2ULdSGEYDPVO0YIy+207AO8nUFSXFy9NBh1JRszOA9SuQ1T/AG3/ANTv1Ujh2VVVAQY53i24kuHk64U/HmjrSLnoRy0yf7VzSZr68OA6Npv9oPbojvvY+iMrkGsw+QFpc1NfIrKA1lIyVwAfcseBs0m7bct/ip9QWRuT/wBDpGQkguuXPI2aTtZty3eCnAtbb21Xz6oyda7q+7c29FlCEKVQsJPZ3J71zW+zC31c4pxJI5z3f8yk5MjH+1baEe9Waq7i+mayK+ItPsxyH0A+ac79h7vkk7mm/fz+S/3tTik2HuKiu/vVNL3F5lrP2r/xu+IqyUWbueWj+lMcwtLS8M62kQL33bdSrdZ+0f8Ajd8RV3ZnAbDhcdLCCZTGWvdsawEm9uJsUmbblfUqt9Q2OMU41JF/SypVDXyQvD4nljhrBBt58QpjLWR0lQ2dwt08Mcg4dkNd6j1CjMJwmSpmbFE3Sc4+AG8k7gE86/ImnnpY4JAbRNDWOGpzbCxIPPgumtLgVkxCuhpKiN5GuoNt7JL4HlVUUYeIHhof2rtDtY2EX2FcdNTS1Mwa0GSSR3eSTtJ4d6ZNRmppIGmSoqXiNus30W9wvb3KTyVx3CondFTOaxxNtJzXAvP43DX5qQw7Eql+KwgOlpoyXHc2/K6KnITSwyOja8NLS1znWvc3Ln2HeVz4ZgFBhJ6SWUGS1tJ5FxfboMGz1PNSeX+UTqSjL4+28iNh22J1l3gB7kiJ6hz3Fz3FzjrJJuT4rt5DTol2G0lRXRuLn2YSb25PKfWTuXENbM+OAP6jdIucAARe2oXv5pd5U5x6vp5Yo3Niax7mDQHWIBIuXG/pZdOZn96n/JHxqnZSfvlR+dJ8RUOcS0Fa6PDoGVz4iLhoFrraPKaqD9MVEulx0yfQ6k38g8t21sehJZs7B1hucPab8xuSNXRh9e+GRskbi17DcH5cxyXDXkFNMQwqKpjs0AOGyfGXz7YbU2/l/MLz+U4MQypZXYNUPHVe1lpGcDcbOIO4/ok+V1IQSLLH0fidEyRjxYg/pX/NFUCOSqedjYA49wJKo+IVrppXyO2vcXHxN1ZMinkQYgR/7X5lVNcE9kLfTRD2yaT0H2XXheHmeaOJu2Rwb3X2nwCfTTTYZStDiIo22F7ElziNptrJNkos2lv8Thv9+3foOsmPnWpHPw86ALtGRjja5IaLgn1VjNASkuNO62rjp3GzTb7rkrc8NK24jZLJzsGD1N/RV3EM8k7tUMUcfN13nyFgqAYiBcg242NvNaLgyOTSDBKNmts3qU+M3ONy1VIZJ3aTuleLgAahawsFalR8z/8Al5/Of8leVpbsvD1zGsqHtaLAEoQhC6WNYSTzoMtiT+bIz/tt8k7EoM7sFq1jvahHmHOH6LbQn3qzVQ7C5M1stsRaPajkHoD8k6JDqPcUhsh6no8Qpyd79H+oFvzCfRCmvFpL+SikPYXms0T5Z3tiY57tN2poJ+0eCuWB5o5pBpVLhC32R1n+O5vqmvR4XFA0iKNrBrJsLXO0knekplFnBq53PZp9GwOLdGPq3AJGt20pQWBu695BX1Veerp7NAtcndMikmw/DAI2OaHuIabdeRxJt1rbPQK23XmrDD9fFf8Ams+MJ0ZxMqPolLosP1st2s5D7TvD3ldsfoUtxDDHsmZGHFznbkpf5zcp/pNT0TDeKG7eTpPtO8Ng8VTUK0Zv8ljWVILh9VHZ0h3E/Zb4+5UauK9cGxYfS2OzR9f/AFS+Wr5DhOHmW+lvvttoar+Fkv02c8zAKent/MI/2pTLp41WfBHZ6bNbcn8ph5mP3qf8kfGqdlJ++VH50nxFXHMx+9T/AJI+NU7KT98qPzpPiKk9wKun/qcvoFHBC6sJH/ERfmM+IK45xchTTOM8DfqXHrtH8Nx9zT6LgAkXTGWtjimbC/TNsqVBVuYHBriA9pa4bi07ivghChaw0A3CuubiiMzK6MbXU1h33NlSy3cUxMzH7xUflN+Irhzj5Gup5nTxtJhkJcbfw3nWQeAO0FdkEtBSKKrbFiEkTzbNa3rZVLC8QdBNHKztMcHDnbd4p44XnAo5ow4ytjNusx50SDvGvakKgqGvLVpxDC460hzjYjkJiZy8raeoiZBTnS0ZA9zgLNFgRbmdfol2i6msmsk5q14bG0hl+vIR1WjfY7zyQSXFWQxQ4dBYu0GtymnmkhIw4E/akeR3Xt8ldVw4PhrKeFkUeprGgD5k951ruWtosLL5zUyiaZ0g5JKEIQpWdYS3zx0PUgl4Ocw+I0h8JTJVbzgYb02HzDewCRvezWfS6ugdlkBVUrczCEjoJyxzXt2tIcO8EEe5ejaCrEsTJG7HtDh3EXXm5OTNZi/S0XRk9aFxb/oOtnzHgmOIMu0OHCx0jrEtVyl7J7l5lq/2j/xv+Ir01JsPcvMtX+0f+N3xFIZeF77oz35PQLbD5A2WMnUBIwk8AHAlSWVmULqypdIeyOrGODAdXidvioYIVF9F6wwMdKJTuBYL60lK6R7WMGk57g1o4k6l6CySyebR0zYm63dqR3tPO0927wSHwPGHUs7JmAEsOwi4IOojkbb0/MncooqyESRHk5p2sdvB/VXRWXl+khms0Adj9+ap2en9hT/mu+FKRNvPT+wp/wAx3wpSLiTvJlgH+DHqfymHmY/ep/yR8ap2Un75UfnSfEVcczH71P8Akj4lTspP3yo/Of8AEVJ7gUU/9Tl/2hfDCP3iH81nxBekKimbIwseA5rhZwOwg7V54yZoXS1kDGC5MjT3Nabk+QXo0LuLlJ+kjvfMsdQP2kRl1kY6iluwEwPPUdt0T7B+XFVYL0tieGRzxOjlaHMcLEfMcCqM7M3T6d+mkDL9nq3tw0rLl8dtQtFBjzGxZajcc+KjMy9M7pKh9uroNbfncmyaksQcCHAEHUQdYI5qIw2CmoohFFZrRrt2iTvJO8rE2UY+w0nmdSzyV9NALPeEgrJH1dQZWjQ7KFxXNRSSkuZpwk+wbt/pOzwUOczMYOupcB+FqskmMyvNgbcmjWuOZzieuTfndJ58diAvGwnz2C1Q1FYwZet/a0wjNhQsNzpTke07Vf8AC23qp3F2zQQ3pGwtaxri5rg4CzRcaOj3FZych6rncTYeC7MSnj0eifI1jpmuYwEgEkixtfbtTyilM8IkIsSl89RI6X3jswHiqdHllV/4e6tc2DQ0eqwaelpaYbr12ttWKnOJIKFkrWM6cvc17DfRaGDSeeNtHRP+pTX/AKLb/h30HpHaNradhftaWzZyXC7NrHpSO6V/Xh6K1hZri1rHPHMhvqryHcLU2SkN8w+LT08FZsErjNTxSuABexriBsBIubLvXHhdAIYY4gbhjA2/GwtdditGyVPtmNtkLSWMOBB1gixHEHat1gqVyvPGUOEmmqZYT9lx0ebDrafIhSmb/HvotY0uNo5Pq38BfsnwPvKtWdvJ+7WVTB2bRy/h+w7wOrxCWCfxuE8Nj6JS8GKS69KyHqnuK8y1LrvcfvOPmSnXm/yoFTSmN5+uhbouvtcz7LvkeY5pJz9p34j715uoYWOylfQei7g4yEeA/a3oYg6VjTsc9rT3FwB96msr8kX0Mtj1o3X6N/L2TwIURhf7eL81nxheicVwiOphdFK3Sa4eIO4jgQqWszAppieIvo54zu0g3C82qUycyiko5hJEeT2bnt4H5FfbKrJaShm0H62HWx+5w4Hg7iFDxRFzg1oJJNgBrJPABc6gptnhqob7tITKzn4q2poaSZnZe8nXtB0dYPcUs03Zs3kk2H0kBe1joyXyXBNtK5sOYupLBc2VJT2c8GZw3ydn+nZ5qxzSdSvN0mK09FAYxqbmwHhfRRGaDAnxskqHjREgDWX2lo1l3dfZ3LilzUTT1U0ksjY2Plc4Wu9xaXEjgAmHNjMTBZuu2oBo1D5KOqMoHnsAN9Sl9RidLALF1z5JSK2qdM+Zmhd9gt8nMjqahBMYu8izpHkF1uHADkFIT43G3fpHl+qrctQ53aJPeV80jn6RO2hbb1VRp3SOzyuuVLz5ROPYAb36yo+ate/tOJ8dS+CEjnxCon77yr2wsbsEIQvtS0xkcGjf6DisrGOkcGt1JXZIaLlSmT1Ltee4fNcdc/pZupvIaOdt678UrBEwRR7ba+Q/Ur6YJhuiNNw1nZyC9V7N1mSij2Grz5+CX57XldzspKmgDGBo2AJI5fZQfSqxxYfq4+pHzses4d59AEwc5GVP0an6Jh+tmBH4I9jnfIJNL6Jh1MGNzW02CQ1ctzlVuyczkVFNZsh6aMarO7TR913yKZ+AZXU9YPqn9bfG7qvHhvHMXSCTKzSYBrfVOHGOL+93uHmrKyCMNz7FcU8rycqZwWVhZShMUIQhCFzYhQtmifHILte0tcOR+a8/Y7g7qWofC/a06j7TTra7xC9EqoZw8kvpcPSRj66MXb99u0t7945962Uk/Vusdis1RHnbcbhLrN5IRiEViRcSA8x0bjY+Q8lVZ+278R96tOb9v/MoRv64t/8AG5YkyZp4CTW1ALiSehgtI/bezn9lqjEY3SSgMF9E/wCjddDRskdMbbKGyaoHTVcLGC5MjSeTQ4FxPcAvRwCrWRVJRCEPomgXFnE63g7w8nXdWYLC1hZoVGKYiK6QOaLAbLnq6JkjdGRjXtO5wBHqouHC6OlOkyKNjuIaNLw3qae24sqjW0To3Wd4O4+KVYpWSUrA6Nl/PwWSnBddpdYeHipCpyiOyNtuZ/RRk9W5/acT7l8ULw9RiFRUd93yTNkLGbBCEIWC6tQhCEIQhC2Y2+02Hn5DeumtLjYKCbLMMRcQG6yVKGdtO3RZ1pDtO23L/svjSRvcNGFuiDtedp8d3cFL4fg7Y9Z6zuPDuXpcOoZDrGNT8R49PNYZpR8X0XJheEm+nLrO0A+8rpx7HI6SB0sh1DU0b3O3NC+2K4tHTxGSZwa0eZO4NG8ngkflVlTJWzabuqxuqNm5o4ni47yvb4bhrYxlaNOTyUoqank7rhxjFn1Mz5ZTdzj4NG5o5BcSFkDgvUgBosEnJJK7MFwl9TOyGPa87fZG9x5AL0DheHMghZFGLNY0NHhvPM7fFVjN3kj9Fh6SUWmkGsewzaG9+8/9lcQkdXP1jrDYJnTxZG3O6yhCFjWlCEIQhCwQsrCEJZ5xMiiC6rpgb6+mY3UbW1vFuW0f90s16XISxy6zckEz0bb31yRDdvLmD+3yTOkqrdl/1WGeD4mqjYJjstJJ0kLrHYQdbXDg4b03sl8voKsBriIpt7HHU4/cO/u2pIlAK2zUzJteVmimdHovS4WssQcLEXHBJnJ/OXU09myfXRjc7tgcnfrdMLB84dJUADpOiefsydXXyPZPmk01I9ujhcJjHO12xXfU5OtPYJby2hR02Byt2AO7j+qs7Hgi4IIOwhZXnqjBKWXW1j5Leyqkbyqa+ieNrHeS06J3snyKu1ljRS53RtnD/srhWnwVKEDjsafIr7R4bIdjD46verfZZsum9G4h3nlQa13AVcgydee0Q31KkqbAo27RpHn+ikFG4tlHT0w+ulaw+ze7j/pGtNafB6aI9ltz56rPJUvO5UiG2ULlJlfBRsvI7SeR1Y220j+g5lUXKHOw9920jdAbOkcAXEcm7G+N1QZ53PcXPcXOcbkkkknmSvSQUJOr9AlslUBo1SWUeUs1bJpynUL6DB2WD5niVEoQAnDWtYLDZLyS43KEys3GQ2ttVUN5wsPo9w9w8eC1yFzckls9Y2wGuOI7+Dnjh93z4JngJXV1d+wz5rdBB8TlmyyhCVrchCEIQhCEIQhCEIQhYIWUIQqVlfm5jqbyQ2jm2n2Xn7wGw/eCU+KYRLTydHMwsdz2EcQdhC9GWXHiWERVDNCZjXt4EbDxB2g9y2wVbo9DqFmlpw/UbrzmhMbH80rgS6jfpD+W82I7nbD4+aomI4VLA7RmjdGfvC1+47D4JtHOyTYpe+JzN1vh2OTwfsZXs5Bxt5bFYqPOnWs7RjkH3mWPm2yp6FLoY3bhQJHN2KY0GeN/26dp/C8j3grsbnkZvpn/ANbf0StQqTRwnhWe0yDlNCTPI37NM7xkHyCjqrPBOf2cMbebi5/6KgIUijiHCDUPPKsGIZfVsws6YtB3MAZ6jX6qAe4k3JJJ2k6ye8nasIWhsbW7BVF7nblCF1Yfhcs7tGGN0h4NF7d52DxV7wDNK9xDqx+iP5bDd3i7YPC6rknZHuV0yJz9gqLhmEy1EgjgYXu5bhxJ2Ad6bGSGbmOmtJPaSbaN7I+4HaeatOGYPFTs0IWNY3ltPMnaT3rsslM9W6TRugW+KnDNTugBZQhYlqQhCEIQhCEIQhCEIQhCEIQhCEIQhCEIWCF8qilY9pa9oc07Q4Ag+BX2QhCqWJ5tKKXWGGI8YzYf0m49FW6zM47+DUA8ntI9W/omihXtqJG7FVOhY7cJMT5qa1vZ6J/c+3xALkfm2rx/BB7nsPzTyQrxXSqr2ViRrM21ef4IHe9n6rrgzUVju10TO99/hBTnQg10pQKViV1Hmdd/GqAOTGk+rre5WTDc2VFFrcx0p4yG4/pFgrahUPqZXblWNhY3YL4U1IyNujG1rGjYGgAeQX2ssoVCuQhCEIQhCEIQhCEIQhCEIX//2Q=="/>
          <p:cNvSpPr>
            <a:spLocks noChangeAspect="1" noChangeArrowheads="1"/>
          </p:cNvSpPr>
          <p:nvPr/>
        </p:nvSpPr>
        <p:spPr bwMode="auto">
          <a:xfrm>
            <a:off x="84138" y="-1030288"/>
            <a:ext cx="2133600" cy="213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cs typeface="Arial" panose="020B0604020202020204" pitchFamily="34" charset="0"/>
            </a:endParaRPr>
          </a:p>
        </p:txBody>
      </p:sp>
      <p:sp>
        <p:nvSpPr>
          <p:cNvPr id="18438" name="AutoShape 6" descr="data:image/jpeg;base64,/9j/4AAQSkZJRgABAQAAAQABAAD/2wCEAAkGBhQSEBQUERQVFBUVFBcVFBYYFxUVGRUUFxUXFhQYFxkXHCYeFxwkHBUXHy8gJScpLCwsFR8xNTAqNSYrLCkBCQoKDgwOGg8PGjUlHyQtLCwsLyosLCwsKS0tLCwsKiwqLCwsLC0sLCwsLCksLCksLCwsLCwsKSwpLCwsLCksKf/AABEIAOAA4AMBIgACEQEDEQH/xAAcAAACAgMBAQAAAAAAAAAAAAAABwUGAQIECAP/xABIEAABAwIBCAcEBwYEBQUAAAABAAIDBBEFBgcSITFBUWETIjJxgZGhUrGywRQjQmJyc9EzNENTksIVNYKiJCV04fAWVIOTs//EABsBAAIDAQEBAAAAAAAAAAAAAAAFAQMEAgYH/8QAOBEAAQMCBQAHCAEBCQAAAAAAAQACAwQRBRIhMUEGEyIyUWFxFCNCgZGhscHwNRUzNENSctHh8f/aAAwDAQACEQMRAD8AeKEIQhCEIQhCEIQhCEIQhCFi61lmDQS4gAbSSAB3lCFusXVaxLOJRQ7ZdM8Ixp+o1eqgznSfKSKSkkk5m/qGA281c2B51sqzK0cpgoVDjxbGZexTQxDi/V73fJdUVBjDu1UUzOQZpf2qDFbchHWX2CuSFVmYVie+th/+gfqumOmxFu2amk/FFI31a5clnmpDvJWFCho6qsb+0hifzjlI9JGj3rtp8Q0tTmSMPBzfm249VzZdArsQsXWVClCEIQhCEIQhCEIQhCEIQhCEIQhCEIQhCELBKEIXNX4lHAwvme1jRvJt5cTyCrOVucKKkvHHaWb2fss/GR7hr7lQqHCq3F5dORx0AbF7tTGcQxo2nu8StMdOSMzzYKh81jlbqVYsdzs3OhRR6RvYPeDrP3WDWfHyXDT5HYhXuD6yR0bOD9v+mMah42V5ydyMp6MAxt0pLa5Ha3Hjb2RyCmKmrbGLuNvn4IkqY4RdmnmUNic89o/IKuYTm2o4bEsMrhvkNx4NHVHkrKyNrG2ADWjcLADwGpQtbjrvsDR79vluUTNUOf2nE968vWdIo2Eht3H7JjFRG3grTJi0Tdrx4a/cuZ+UUe4OPgq2hIpOkNQ7ugBaxRsG5ViblAD2WOPiFv8A40Rtif5XVaW8c7m9kkdxUR49P8Z+gCDSN4VkZj0Z23b3grrhrGP7LgfFV2LFb6pWh442F11OwlkjdOB1uX/msJzT4nNKLx2dbjYrM+Brd9Pwp8LKq8WKSxO0Xa7bQfkVOUOItkHVOveN6Y0mJw1BybO8CqZIXM14XYhYCymapQhCEIQhCEIQhCEIQhCEIQhCwShCCUtMuc42iXQUjtYNpJRu4tYf7vJZzj5c6OlS07iHbJXjdxY08eJ8FE5vch/pLhPOPqWnqtP8Rw/tHqt8MLWN62XbgLJJIXHIxGROb51SRPU3EJ1tbezpTxO8N57Sm1T07Y2hjGhrWiwAFgByX0YwAADUANQ4BR+L4l0bbN7R2chxS+trQ1pkkOg4WmGG2jd0YjiugdBg0nnYOCiKp+gesdKU7TtDBy5r7Nb0Eem7XI/ZfXYcVFF19ZXhsSrnnvd47D/SP+U1giHG35Q519qwhC82TdbkIQhQpQhC3jhc7sgnuF121jnGzRdQSButFOYH1Guc8hoNrXNvFcUOCyndo95XZHk4T23+Qv6lPcNpKqKQSiM34vosk8kbhluuTGKtsjxobhYniuKKYtILTYhWOLAIhtBd3n9F0tpI2/ZaPL5re7BqmeUzPcGk+CpFQxrcoF1mgqdONriLXC6lFYjlFT09umlYy4uASLkcQBtCr9XnYomdkvk/Cw283WXq2dhoDjcqhlLNLrGwn5K63QqVhudejleGu04r6gXjq+JBNlc2PuLjYVYHA7LmanlhNpGkeq2QhClUIQhCEIQhCELCqWcDK36JDoRn66QEM+43YX/Ic1ZcQrmwxPkkNmsaXOPIJAY5i76uofK4a3mzWjXZuxrR/wCbVspIOsdc7BZ55MgsNyuzJDJx1dUhpJ0B15Xb7X2X9o/qntTUzWMaxgDWtADQNgA1BQmRWTopKVrCPrHdeU/eO7wGpWBcVM3WO02CmCPI3zXzqJgxpcdgF1XsOjM0xe/YNf6BdeUdRZrWDebnuCjqHEejY9ttbth8F4vEaxhq2xvPZbqfM8JrDEerLhuVpidVpyE7hqHcFyL6RQOd2QT3BSFPk+89oho8yvO+z1NZIXtaTdbc7ImgEqLWzGEmwBPdrVjp8Bjb2ruPPZ5BdUtRFC27nMjHMhoTaDo7I7WV1vRUOqxswXVfgwSR27RHP9F3w5Nj7bie7UueXOBQtdomoZflcjzAspqir2TMD4nte07C0gj0TqDBaSPjMfNUyyVAF3Agei+cOFxN2NHjr9648SyqpKbVLMxh9kG58gqLnHy+eHupqZ2jo6pXjbf2GndzKW0FO+R2ixrnuO4AuJ8kxayOLSNoCb0WCunZ1s7rD+fRPKHObQOdbprcy14HmRqWMtcrzS0rJoNCTTeGtJN22LXG4tt7KULskawWvTS69nVKsuUOEy0+CQMmGi76SXaJ16Ic15APv8VaHuIKtfhlJHLHkfmu6xFwfwomuzk10v8AG0BwY0N9dvqofpqmpdo6U0xO673Xv6L75K1cUVXE+osY2kl126X2TbV32TFmztUzLNp4Hu3DU2MbbKsa7lNak+yuyU8F9L34CqucumMctKx2otpI2nvFwfcuLI/Ix1f0mjII+jttaTfSvbfyUvnfN6yI8YAf9xUVkjlj9Bjn0WaT5NEMv2W2vcnjt2INs2qmAznDmmDv/wDeqgcQonQyvidbSY4tNtlwbJ05q610mHM0yToPext/ZaRYeF7eCUGG4dLW1IY03kkcXOcTq163OP6J+5PYM2lp2Qs1hg1ni463HxK7iGt1h6QTN6lkTu/upNCELQvGoQhCEIWCsrSWQNBJNgASTwA1koQlxnbygsGUrD2rSS91+o3zF/AKv5ssD6esD3C7IRpnm/7A87nwUBj+LGpqZZj9t3V5NGpo8rJtZscK6Gha4izpnGQ92xnoPVNpPcU+Xkpez3st+ArcAsrF1rJMGi7iAOZASlMBqo3EsIMrw7SsLW2X3nYtqfBI27RpHn+i7Y6lruy4O7iD7kqsv8uqqKqkgheI2M0dbQNI3aCbuN+O6yXuoqcPMpbclMaOCeqf1MZsmuxoGwWVOykznQUsjogx8kjDZwFmtB7zt8FrmtxuWpppDO8vLJLBx22LQbHilpl9/mVT+Z/aFpJAaC1bsPw1slW6Cf4fBX/HcuXS4SammJid0ojdsJaftWPcRr5pWh01VK1pc6WR7rN0nXuT3mwVkp/8gk/6we5qhMkpgyup3OIDWyAknUANetcONyLp9QQsp4pixurS63yGi0xvJ2ekc1tQzRLhdpBBBG/WFN5usddTyTgHqfR5JCPvMton19y1zi5UtrKhoi1xxAta72iT1iOWrUpHJbJZ7cPq6l7SC+BzYgduja7nW52HkoAs7RdzzZ6Ie0gBzrafNUSSUuJc7WSSSeZ1lNnAHQ4Th0dRKxzpJyLloGl1mlzW69jQB5pRp5SYPFieGQt0y0aLHBwsdF7WlpBG/aRZTHyqsbcGtiY7uE628FVsQzzSH9jA1vAvJcfJtveuDKDKCWswlss5aXfTNEaI0QAIjYW8Sq7lVggpKp8LXF4aGnSNrm7bnZs1ruf/AJK3/rXf/kjMTcFdCjpY2xSwN3cNeVE4FhDqqoZCwhpebAm9hYE7u5MzCcz0bHNdPM59iDotAaDY317TZLDB8VfTTNmjsXMvbSBI1i263FTOIZxK6XbNoDgwBg/X1UNLRur8RhrZX2hcGstqpfPCP+Njt/IHxFQGT2SzquGd0WuSINc1vtA3uO/VqUnlxSyvfSDRe9/0SPS1Oc6+u9991cM1OTs1OyV87DH0miGtO2zb3JG7WVIbmcsXtfsmHtyu7Q++qUsE74nhzSWPY64OwtIT0yEyuFdBdwtKywkA2a9jhyPyUFlrm3FTL01M9jHu7bXamuPtC2w+9TGQORxoI36bg+SQjS0eyANgHHada7Y1zSsOJ1lLWUwf/meH5+StqFqCtlevLIQhCEIVazh4n0OHykbX2iH+vUfS6siWueOu1U8Q3l0h8LNHvKvp25pAFVM7KwlLalpzI9rG7XuDR3uNh716MpoBFG1jeyxoaO5osPckZkJTaeI044P0v6QXfJPh+w9y1Yg7tBqopG6EpT5Q53ZS5zKVgYAS3Td1najbUNg9VSsSrqmoHSzOlkbe2kdLQB4eyFxVn7R/43fEUxK7KaGPBI4NIOlkiDdEay0E63O4akjuXblfTeojomx9TFcuIBPI81R8CxuSlmbJC4ixFxucL6wRsUpnGdfEpjxDD/savlkVky6sqWt/hsIdIfu32DiTay+2cgf8ym/0fA1RrlV14/7QAbvlN/tZXfMx+7T/AJo+AKg5ff5lU/mf2hX3Myf+Gn/N/sCoOXjr4lU2/mfILt3cCXUP9Um/ngpOn/yCT/qx8LVVaCidNI2OMXc86LQdVzwVshiIyfedzqsEdw0W+8FQ+RQJxCmt/Nb81ydSFvppOrjneOHO/Ch54HMcWvBa5psQdRBG26auQOXYqGikqraZbosdsEgtbRPB1vNSOXuQIq29LAAJxt3CQcDz4FU7JPN/V/S43SxmJkbw9znEXOibgNAOu66ALXWS+espa+kLpDlc3638lB5V5LSUUxa4HoyT0b9xbuB4EcFw0GPTwNLYZnxtO0NNhfivRlRTMkaWyNa5p2hwBHqokZEUV7/Rov6VJiN9Flhx9hiDJ2Xt/OUi8PwuerltE10j3G5dr373OOoeKaFVm3e7DoaVkjWubJ0sjiCRctINrbdoHgro5kVNE4hrY2MaXHRAAAAudiTmPZzqqZ56F5hjv1Q22kRxc7jyCMoaNVLaqqxN4EADWs1Vrw7M5A23TSvkO8NswfMqyUGQ1FB1mQMuNd3XeRbf1rqlZoa18tTUGR7nno263Eu+2eK+2dPLJzT9EgcRqvM4cCNTL+p8OK6BaG3sss0VbLVezOkJPPhZdmVOdSOEmOlAleNReewCOG93uS8xLLOsnPXnfbg06A8m2ULdSGEYDPVO0YIy+207AO8nUFSXFy9NBh1JRszOA9SuQ1T/AG3/ANTv1Ujh2VVVAQY53i24kuHk64U/HmjrSLnoRy0yf7VzSZr68OA6Npv9oPbojvvY+iMrkGsw+QFpc1NfIrKA1lIyVwAfcseBs0m7bct/ip9QWRuT/wBDpGQkguuXPI2aTtZty3eCnAtbb21Xz6oyda7q+7c29FlCEKVQsJPZ3J71zW+zC31c4pxJI5z3f8yk5MjH+1baEe9Waq7i+mayK+ItPsxyH0A+ac79h7vkk7mm/fz+S/3tTik2HuKiu/vVNL3F5lrP2r/xu+IqyUWbueWj+lMcwtLS8M62kQL33bdSrdZ+0f8Ajd8RV3ZnAbDhcdLCCZTGWvdsawEm9uJsUmbblfUqt9Q2OMU41JF/SypVDXyQvD4nljhrBBt58QpjLWR0lQ2dwt08Mcg4dkNd6j1CjMJwmSpmbFE3Sc4+AG8k7gE86/ImnnpY4JAbRNDWOGpzbCxIPPgumtLgVkxCuhpKiN5GuoNt7JL4HlVUUYeIHhof2rtDtY2EX2FcdNTS1Mwa0GSSR3eSTtJ4d6ZNRmppIGmSoqXiNus30W9wvb3KTyVx3CondFTOaxxNtJzXAvP43DX5qQw7Eql+KwgOlpoyXHc2/K6KnITSwyOja8NLS1znWvc3Ln2HeVz4ZgFBhJ6SWUGS1tJ5FxfboMGz1PNSeX+UTqSjL4+28iNh22J1l3gB7kiJ6hz3Fz3FzjrJJuT4rt5DTol2G0lRXRuLn2YSb25PKfWTuXENbM+OAP6jdIucAARe2oXv5pd5U5x6vp5Yo3Niax7mDQHWIBIuXG/pZdOZn96n/JHxqnZSfvlR+dJ8RUOcS0Fa6PDoGVz4iLhoFrraPKaqD9MVEulx0yfQ6k38g8t21sehJZs7B1hucPab8xuSNXRh9e+GRskbi17DcH5cxyXDXkFNMQwqKpjs0AOGyfGXz7YbU2/l/MLz+U4MQypZXYNUPHVe1lpGcDcbOIO4/ok+V1IQSLLH0fidEyRjxYg/pX/NFUCOSqedjYA49wJKo+IVrppXyO2vcXHxN1ZMinkQYgR/7X5lVNcE9kLfTRD2yaT0H2XXheHmeaOJu2Rwb3X2nwCfTTTYZStDiIo22F7ElziNptrJNkos2lv8Thv9+3foOsmPnWpHPw86ALtGRjja5IaLgn1VjNASkuNO62rjp3GzTb7rkrc8NK24jZLJzsGD1N/RV3EM8k7tUMUcfN13nyFgqAYiBcg242NvNaLgyOTSDBKNmts3qU+M3ONy1VIZJ3aTuleLgAahawsFalR8z/8Al5/Of8leVpbsvD1zGsqHtaLAEoQhC6WNYSTzoMtiT+bIz/tt8k7EoM7sFq1jvahHmHOH6LbQn3qzVQ7C5M1stsRaPajkHoD8k6JDqPcUhsh6no8Qpyd79H+oFvzCfRCmvFpL+SikPYXms0T5Z3tiY57tN2poJ+0eCuWB5o5pBpVLhC32R1n+O5vqmvR4XFA0iKNrBrJsLXO0knekplFnBq53PZp9GwOLdGPq3AJGt20pQWBu695BX1Veerp7NAtcndMikmw/DAI2OaHuIabdeRxJt1rbPQK23XmrDD9fFf8Ams+MJ0ZxMqPolLosP1st2s5D7TvD3ldsfoUtxDDHsmZGHFznbkpf5zcp/pNT0TDeKG7eTpPtO8Ng8VTUK0Zv8ljWVILh9VHZ0h3E/Zb4+5UauK9cGxYfS2OzR9f/AFS+Wr5DhOHmW+lvvttoar+Fkv02c8zAKent/MI/2pTLp41WfBHZ6bNbcn8ph5mP3qf8kfGqdlJ++VH50nxFXHMx+9T/AJI+NU7KT98qPzpPiKk9wKun/qcvoFHBC6sJH/ERfmM+IK45xchTTOM8DfqXHrtH8Nx9zT6LgAkXTGWtjimbC/TNsqVBVuYHBriA9pa4bi07ivghChaw0A3CuubiiMzK6MbXU1h33NlSy3cUxMzH7xUflN+Irhzj5Gup5nTxtJhkJcbfw3nWQeAO0FdkEtBSKKrbFiEkTzbNa3rZVLC8QdBNHKztMcHDnbd4p44XnAo5ow4ytjNusx50SDvGvakKgqGvLVpxDC460hzjYjkJiZy8raeoiZBTnS0ZA9zgLNFgRbmdfol2i6msmsk5q14bG0hl+vIR1WjfY7zyQSXFWQxQ4dBYu0GtymnmkhIw4E/akeR3Xt8ldVw4PhrKeFkUeprGgD5k951ruWtosLL5zUyiaZ0g5JKEIQpWdYS3zx0PUgl4Ocw+I0h8JTJVbzgYb02HzDewCRvezWfS6ugdlkBVUrczCEjoJyxzXt2tIcO8EEe5ejaCrEsTJG7HtDh3EXXm5OTNZi/S0XRk9aFxb/oOtnzHgmOIMu0OHCx0jrEtVyl7J7l5lq/2j/xv+Ir01JsPcvMtX+0f+N3xFIZeF77oz35PQLbD5A2WMnUBIwk8AHAlSWVmULqypdIeyOrGODAdXidvioYIVF9F6wwMdKJTuBYL60lK6R7WMGk57g1o4k6l6CySyebR0zYm63dqR3tPO0927wSHwPGHUs7JmAEsOwi4IOojkbb0/MncooqyESRHk5p2sdvB/VXRWXl+khms0Adj9+ap2en9hT/mu+FKRNvPT+wp/wAx3wpSLiTvJlgH+DHqfymHmY/ep/yR8ap2Un75UfnSfEVcczH71P8Akj4lTspP3yo/Of8AEVJ7gUU/9Tl/2hfDCP3iH81nxBekKimbIwseA5rhZwOwg7V54yZoXS1kDGC5MjT3Nabk+QXo0LuLlJ+kjvfMsdQP2kRl1kY6iluwEwPPUdt0T7B+XFVYL0tieGRzxOjlaHMcLEfMcCqM7M3T6d+mkDL9nq3tw0rLl8dtQtFBjzGxZajcc+KjMy9M7pKh9uroNbfncmyaksQcCHAEHUQdYI5qIw2CmoohFFZrRrt2iTvJO8rE2UY+w0nmdSzyV9NALPeEgrJH1dQZWjQ7KFxXNRSSkuZpwk+wbt/pOzwUOczMYOupcB+FqskmMyvNgbcmjWuOZzieuTfndJ58diAvGwnz2C1Q1FYwZet/a0wjNhQsNzpTke07Vf8AC23qp3F2zQQ3pGwtaxri5rg4CzRcaOj3FZych6rncTYeC7MSnj0eifI1jpmuYwEgEkixtfbtTyilM8IkIsSl89RI6X3jswHiqdHllV/4e6tc2DQ0eqwaelpaYbr12ttWKnOJIKFkrWM6cvc17DfRaGDSeeNtHRP+pTX/AKLb/h30HpHaNradhftaWzZyXC7NrHpSO6V/Xh6K1hZri1rHPHMhvqryHcLU2SkN8w+LT08FZsErjNTxSuABexriBsBIubLvXHhdAIYY4gbhjA2/GwtdditGyVPtmNtkLSWMOBB1gixHEHat1gqVyvPGUOEmmqZYT9lx0ebDrafIhSmb/HvotY0uNo5Pq38BfsnwPvKtWdvJ+7WVTB2bRy/h+w7wOrxCWCfxuE8Nj6JS8GKS69KyHqnuK8y1LrvcfvOPmSnXm/yoFTSmN5+uhbouvtcz7LvkeY5pJz9p34j715uoYWOylfQei7g4yEeA/a3oYg6VjTsc9rT3FwB96msr8kX0Mtj1o3X6N/L2TwIURhf7eL81nxheicVwiOphdFK3Sa4eIO4jgQqWszAppieIvo54zu0g3C82qUycyiko5hJEeT2bnt4H5FfbKrJaShm0H62HWx+5w4Hg7iFDxRFzg1oJJNgBrJPABc6gptnhqob7tITKzn4q2poaSZnZe8nXtB0dYPcUs03Zs3kk2H0kBe1joyXyXBNtK5sOYupLBc2VJT2c8GZw3ydn+nZ5qxzSdSvN0mK09FAYxqbmwHhfRRGaDAnxskqHjREgDWX2lo1l3dfZ3LilzUTT1U0ksjY2Plc4Wu9xaXEjgAmHNjMTBZuu2oBo1D5KOqMoHnsAN9Sl9RidLALF1z5JSK2qdM+Zmhd9gt8nMjqahBMYu8izpHkF1uHADkFIT43G3fpHl+qrctQ53aJPeV80jn6RO2hbb1VRp3SOzyuuVLz5ROPYAb36yo+ate/tOJ8dS+CEjnxCon77yr2wsbsEIQvtS0xkcGjf6DisrGOkcGt1JXZIaLlSmT1Ltee4fNcdc/pZupvIaOdt678UrBEwRR7ba+Q/Ur6YJhuiNNw1nZyC9V7N1mSij2Grz5+CX57XldzspKmgDGBo2AJI5fZQfSqxxYfq4+pHzses4d59AEwc5GVP0an6Jh+tmBH4I9jnfIJNL6Jh1MGNzW02CQ1ctzlVuyczkVFNZsh6aMarO7TR913yKZ+AZXU9YPqn9bfG7qvHhvHMXSCTKzSYBrfVOHGOL+93uHmrKyCMNz7FcU8rycqZwWVhZShMUIQhCFzYhQtmifHILte0tcOR+a8/Y7g7qWofC/a06j7TTra7xC9EqoZw8kvpcPSRj66MXb99u0t7945962Uk/Vusdis1RHnbcbhLrN5IRiEViRcSA8x0bjY+Q8lVZ+278R96tOb9v/MoRv64t/8AG5YkyZp4CTW1ALiSehgtI/bezn9lqjEY3SSgMF9E/wCjddDRskdMbbKGyaoHTVcLGC5MjSeTQ4FxPcAvRwCrWRVJRCEPomgXFnE63g7w8nXdWYLC1hZoVGKYiK6QOaLAbLnq6JkjdGRjXtO5wBHqouHC6OlOkyKNjuIaNLw3qae24sqjW0To3Wd4O4+KVYpWSUrA6Nl/PwWSnBddpdYeHipCpyiOyNtuZ/RRk9W5/acT7l8ULw9RiFRUd93yTNkLGbBCEIWC6tQhCEIQhC2Y2+02Hn5DeumtLjYKCbLMMRcQG6yVKGdtO3RZ1pDtO23L/svjSRvcNGFuiDtedp8d3cFL4fg7Y9Z6zuPDuXpcOoZDrGNT8R49PNYZpR8X0XJheEm+nLrO0A+8rpx7HI6SB0sh1DU0b3O3NC+2K4tHTxGSZwa0eZO4NG8ngkflVlTJWzabuqxuqNm5o4ni47yvb4bhrYxlaNOTyUoqank7rhxjFn1Mz5ZTdzj4NG5o5BcSFkDgvUgBosEnJJK7MFwl9TOyGPa87fZG9x5AL0DheHMghZFGLNY0NHhvPM7fFVjN3kj9Fh6SUWmkGsewzaG9+8/9lcQkdXP1jrDYJnTxZG3O6yhCFjWlCEIQhCwQsrCEJZ5xMiiC6rpgb6+mY3UbW1vFuW0f90s16XISxy6zckEz0bb31yRDdvLmD+3yTOkqrdl/1WGeD4mqjYJjstJJ0kLrHYQdbXDg4b03sl8voKsBriIpt7HHU4/cO/u2pIlAK2zUzJteVmimdHovS4WssQcLEXHBJnJ/OXU09myfXRjc7tgcnfrdMLB84dJUADpOiefsydXXyPZPmk01I9ujhcJjHO12xXfU5OtPYJby2hR02Byt2AO7j+qs7Hgi4IIOwhZXnqjBKWXW1j5Leyqkbyqa+ieNrHeS06J3snyKu1ljRS53RtnD/srhWnwVKEDjsafIr7R4bIdjD46verfZZsum9G4h3nlQa13AVcgydee0Q31KkqbAo27RpHn+ikFG4tlHT0w+ulaw+ze7j/pGtNafB6aI9ltz56rPJUvO5UiG2ULlJlfBRsvI7SeR1Y220j+g5lUXKHOw9920jdAbOkcAXEcm7G+N1QZ53PcXPcXOcbkkkknmSvSQUJOr9AlslUBo1SWUeUs1bJpynUL6DB2WD5niVEoQAnDWtYLDZLyS43KEys3GQ2ttVUN5wsPo9w9w8eC1yFzckls9Y2wGuOI7+Dnjh93z4JngJXV1d+wz5rdBB8TlmyyhCVrchCEIQhCEIQhCEIQhYIWUIQqVlfm5jqbyQ2jm2n2Xn7wGw/eCU+KYRLTydHMwsdz2EcQdhC9GWXHiWERVDNCZjXt4EbDxB2g9y2wVbo9DqFmlpw/UbrzmhMbH80rgS6jfpD+W82I7nbD4+aomI4VLA7RmjdGfvC1+47D4JtHOyTYpe+JzN1vh2OTwfsZXs5Bxt5bFYqPOnWs7RjkH3mWPm2yp6FLoY3bhQJHN2KY0GeN/26dp/C8j3grsbnkZvpn/ANbf0StQqTRwnhWe0yDlNCTPI37NM7xkHyCjqrPBOf2cMbebi5/6KgIUijiHCDUPPKsGIZfVsws6YtB3MAZ6jX6qAe4k3JJJ2k6ye8nasIWhsbW7BVF7nblCF1Yfhcs7tGGN0h4NF7d52DxV7wDNK9xDqx+iP5bDd3i7YPC6rknZHuV0yJz9gqLhmEy1EgjgYXu5bhxJ2Ad6bGSGbmOmtJPaSbaN7I+4HaeatOGYPFTs0IWNY3ltPMnaT3rsslM9W6TRugW+KnDNTugBZQhYlqQhCEIQhCEIQhCEIQhCEIQhCEIQhCEIWCF8qilY9pa9oc07Q4Ag+BX2QhCqWJ5tKKXWGGI8YzYf0m49FW6zM47+DUA8ntI9W/omihXtqJG7FVOhY7cJMT5qa1vZ6J/c+3xALkfm2rx/BB7nsPzTyQrxXSqr2ViRrM21ef4IHe9n6rrgzUVju10TO99/hBTnQg10pQKViV1Hmdd/GqAOTGk+rre5WTDc2VFFrcx0p4yG4/pFgrahUPqZXblWNhY3YL4U1IyNujG1rGjYGgAeQX2ssoVCuQhCEIQhCEIQhCEIQhCEIX//2Q=="/>
          <p:cNvSpPr>
            <a:spLocks noChangeAspect="1" noChangeArrowheads="1"/>
          </p:cNvSpPr>
          <p:nvPr/>
        </p:nvSpPr>
        <p:spPr bwMode="auto">
          <a:xfrm>
            <a:off x="236538" y="-877888"/>
            <a:ext cx="2133600" cy="213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cs typeface="Arial" panose="020B0604020202020204" pitchFamily="34" charset="0"/>
            </a:endParaRPr>
          </a:p>
        </p:txBody>
      </p:sp>
      <p:sp>
        <p:nvSpPr>
          <p:cNvPr id="18439" name="AutoShape 8" descr="data:image/jpeg;base64,/9j/4AAQSkZJRgABAQAAAQABAAD/2wCEAAkGBhQSEBQUERQVFBUVFBcVFBYYFxUVGRUUFxUXFhQYFxkXHCYeFxwkHBUXHy8gJScpLCwsFR8xNTAqNSYrLCkBCQoKDgwOGg8PGjUlHyQtLCwsLyosLCwsKS0tLCwsKiwqLCwsLC0sLCwsLCksLCksLCwsLCwsKSwpLCwsLCksKf/AABEIAOAA4AMBIgACEQEDEQH/xAAcAAACAgMBAQAAAAAAAAAAAAAABwUGAQIECAP/xABIEAABAwIBCAcEBwYEBQUAAAABAAIDBBEFBgcSITFBUWETIjJxgZGhUrGywRQjQmJyc9EzNENTksIVNYKiJCV04fAWVIOTs//EABsBAAIDAQEBAAAAAAAAAAAAAAAFAQMEAgYH/8QAOBEAAQMCBQAHCAEBCQAAAAAAAQACAwQRBRIhMUEGEyIyUWFxFCNCgZGhscHwNRUzNENSctHh8f/aAAwDAQACEQMRAD8AeKEIQhCEIQhCEIQhCEIQhCFi61lmDQS4gAbSSAB3lCFusXVaxLOJRQ7ZdM8Ixp+o1eqgznSfKSKSkkk5m/qGA281c2B51sqzK0cpgoVDjxbGZexTQxDi/V73fJdUVBjDu1UUzOQZpf2qDFbchHWX2CuSFVmYVie+th/+gfqumOmxFu2amk/FFI31a5clnmpDvJWFCho6qsb+0hifzjlI9JGj3rtp8Q0tTmSMPBzfm249VzZdArsQsXWVClCEIQhCEIQhCEIQhCEIQhCEIQhCEIQhCELBKEIXNX4lHAwvme1jRvJt5cTyCrOVucKKkvHHaWb2fss/GR7hr7lQqHCq3F5dORx0AbF7tTGcQxo2nu8StMdOSMzzYKh81jlbqVYsdzs3OhRR6RvYPeDrP3WDWfHyXDT5HYhXuD6yR0bOD9v+mMah42V5ydyMp6MAxt0pLa5Ha3Hjb2RyCmKmrbGLuNvn4IkqY4RdmnmUNic89o/IKuYTm2o4bEsMrhvkNx4NHVHkrKyNrG2ADWjcLADwGpQtbjrvsDR79vluUTNUOf2nE968vWdIo2Eht3H7JjFRG3grTJi0Tdrx4a/cuZ+UUe4OPgq2hIpOkNQ7ugBaxRsG5ViblAD2WOPiFv8A40Rtif5XVaW8c7m9kkdxUR49P8Z+gCDSN4VkZj0Z23b3grrhrGP7LgfFV2LFb6pWh442F11OwlkjdOB1uX/msJzT4nNKLx2dbjYrM+Brd9Pwp8LKq8WKSxO0Xa7bQfkVOUOItkHVOveN6Y0mJw1BybO8CqZIXM14XYhYCymapQhCEIQhCEIQhCEIQhCEIQhCwShCCUtMuc42iXQUjtYNpJRu4tYf7vJZzj5c6OlS07iHbJXjdxY08eJ8FE5vch/pLhPOPqWnqtP8Rw/tHqt8MLWN62XbgLJJIXHIxGROb51SRPU3EJ1tbezpTxO8N57Sm1T07Y2hjGhrWiwAFgByX0YwAADUANQ4BR+L4l0bbN7R2chxS+trQ1pkkOg4WmGG2jd0YjiugdBg0nnYOCiKp+gesdKU7TtDBy5r7Nb0Eem7XI/ZfXYcVFF19ZXhsSrnnvd47D/SP+U1giHG35Q519qwhC82TdbkIQhQpQhC3jhc7sgnuF121jnGzRdQSButFOYH1Guc8hoNrXNvFcUOCyndo95XZHk4T23+Qv6lPcNpKqKQSiM34vosk8kbhluuTGKtsjxobhYniuKKYtILTYhWOLAIhtBd3n9F0tpI2/ZaPL5re7BqmeUzPcGk+CpFQxrcoF1mgqdONriLXC6lFYjlFT09umlYy4uASLkcQBtCr9XnYomdkvk/Cw283WXq2dhoDjcqhlLNLrGwn5K63QqVhudejleGu04r6gXjq+JBNlc2PuLjYVYHA7LmanlhNpGkeq2QhClUIQhCEIQhCELCqWcDK36JDoRn66QEM+43YX/Ic1ZcQrmwxPkkNmsaXOPIJAY5i76uofK4a3mzWjXZuxrR/wCbVspIOsdc7BZ55MgsNyuzJDJx1dUhpJ0B15Xb7X2X9o/qntTUzWMaxgDWtADQNgA1BQmRWTopKVrCPrHdeU/eO7wGpWBcVM3WO02CmCPI3zXzqJgxpcdgF1XsOjM0xe/YNf6BdeUdRZrWDebnuCjqHEejY9ttbth8F4vEaxhq2xvPZbqfM8JrDEerLhuVpidVpyE7hqHcFyL6RQOd2QT3BSFPk+89oho8yvO+z1NZIXtaTdbc7ImgEqLWzGEmwBPdrVjp8Bjb2ruPPZ5BdUtRFC27nMjHMhoTaDo7I7WV1vRUOqxswXVfgwSR27RHP9F3w5Nj7bie7UueXOBQtdomoZflcjzAspqir2TMD4nte07C0gj0TqDBaSPjMfNUyyVAF3Agei+cOFxN2NHjr9648SyqpKbVLMxh9kG58gqLnHy+eHupqZ2jo6pXjbf2GndzKW0FO+R2ixrnuO4AuJ8kxayOLSNoCb0WCunZ1s7rD+fRPKHObQOdbprcy14HmRqWMtcrzS0rJoNCTTeGtJN22LXG4tt7KULskawWvTS69nVKsuUOEy0+CQMmGi76SXaJ16Ic15APv8VaHuIKtfhlJHLHkfmu6xFwfwomuzk10v8AG0BwY0N9dvqofpqmpdo6U0xO673Xv6L75K1cUVXE+osY2kl126X2TbV32TFmztUzLNp4Hu3DU2MbbKsa7lNak+yuyU8F9L34CqucumMctKx2otpI2nvFwfcuLI/Ix1f0mjII+jttaTfSvbfyUvnfN6yI8YAf9xUVkjlj9Bjn0WaT5NEMv2W2vcnjt2INs2qmAznDmmDv/wDeqgcQonQyvidbSY4tNtlwbJ05q610mHM0yToPext/ZaRYeF7eCUGG4dLW1IY03kkcXOcTq163OP6J+5PYM2lp2Qs1hg1ni463HxK7iGt1h6QTN6lkTu/upNCELQvGoQhCEIWCsrSWQNBJNgASTwA1koQlxnbygsGUrD2rSS91+o3zF/AKv5ssD6esD3C7IRpnm/7A87nwUBj+LGpqZZj9t3V5NGpo8rJtZscK6Gha4izpnGQ92xnoPVNpPcU+Xkpez3st+ArcAsrF1rJMGi7iAOZASlMBqo3EsIMrw7SsLW2X3nYtqfBI27RpHn+i7Y6lruy4O7iD7kqsv8uqqKqkgheI2M0dbQNI3aCbuN+O6yXuoqcPMpbclMaOCeqf1MZsmuxoGwWVOykznQUsjogx8kjDZwFmtB7zt8FrmtxuWpppDO8vLJLBx22LQbHilpl9/mVT+Z/aFpJAaC1bsPw1slW6Cf4fBX/HcuXS4SammJid0ojdsJaftWPcRr5pWh01VK1pc6WR7rN0nXuT3mwVkp/8gk/6we5qhMkpgyup3OIDWyAknUANetcONyLp9QQsp4pixurS63yGi0xvJ2ekc1tQzRLhdpBBBG/WFN5usddTyTgHqfR5JCPvMton19y1zi5UtrKhoi1xxAta72iT1iOWrUpHJbJZ7cPq6l7SC+BzYgduja7nW52HkoAs7RdzzZ6Ie0gBzrafNUSSUuJc7WSSSeZ1lNnAHQ4Th0dRKxzpJyLloGl1mlzW69jQB5pRp5SYPFieGQt0y0aLHBwsdF7WlpBG/aRZTHyqsbcGtiY7uE628FVsQzzSH9jA1vAvJcfJtveuDKDKCWswlss5aXfTNEaI0QAIjYW8Sq7lVggpKp8LXF4aGnSNrm7bnZs1ruf/AJK3/rXf/kjMTcFdCjpY2xSwN3cNeVE4FhDqqoZCwhpebAm9hYE7u5MzCcz0bHNdPM59iDotAaDY317TZLDB8VfTTNmjsXMvbSBI1i263FTOIZxK6XbNoDgwBg/X1UNLRur8RhrZX2hcGstqpfPCP+Njt/IHxFQGT2SzquGd0WuSINc1vtA3uO/VqUnlxSyvfSDRe9/0SPS1Oc6+u9991cM1OTs1OyV87DH0miGtO2zb3JG7WVIbmcsXtfsmHtyu7Q++qUsE74nhzSWPY64OwtIT0yEyuFdBdwtKywkA2a9jhyPyUFlrm3FTL01M9jHu7bXamuPtC2w+9TGQORxoI36bg+SQjS0eyANgHHada7Y1zSsOJ1lLWUwf/meH5+StqFqCtlevLIQhCEIVazh4n0OHykbX2iH+vUfS6siWueOu1U8Q3l0h8LNHvKvp25pAFVM7KwlLalpzI9rG7XuDR3uNh716MpoBFG1jeyxoaO5osPckZkJTaeI044P0v6QXfJPh+w9y1Yg7tBqopG6EpT5Q53ZS5zKVgYAS3Td1najbUNg9VSsSrqmoHSzOlkbe2kdLQB4eyFxVn7R/43fEUxK7KaGPBI4NIOlkiDdEay0E63O4akjuXblfTeojomx9TFcuIBPI81R8CxuSlmbJC4ixFxucL6wRsUpnGdfEpjxDD/savlkVky6sqWt/hsIdIfu32DiTay+2cgf8ym/0fA1RrlV14/7QAbvlN/tZXfMx+7T/AJo+AKg5ff5lU/mf2hX3Myf+Gn/N/sCoOXjr4lU2/mfILt3cCXUP9Um/ngpOn/yCT/qx8LVVaCidNI2OMXc86LQdVzwVshiIyfedzqsEdw0W+8FQ+RQJxCmt/Nb81ydSFvppOrjneOHO/Ch54HMcWvBa5psQdRBG26auQOXYqGikqraZbosdsEgtbRPB1vNSOXuQIq29LAAJxt3CQcDz4FU7JPN/V/S43SxmJkbw9znEXOibgNAOu66ALXWS+espa+kLpDlc3638lB5V5LSUUxa4HoyT0b9xbuB4EcFw0GPTwNLYZnxtO0NNhfivRlRTMkaWyNa5p2hwBHqokZEUV7/Rov6VJiN9Flhx9hiDJ2Xt/OUi8PwuerltE10j3G5dr373OOoeKaFVm3e7DoaVkjWubJ0sjiCRctINrbdoHgro5kVNE4hrY2MaXHRAAAAudiTmPZzqqZ56F5hjv1Q22kRxc7jyCMoaNVLaqqxN4EADWs1Vrw7M5A23TSvkO8NswfMqyUGQ1FB1mQMuNd3XeRbf1rqlZoa18tTUGR7nno263Eu+2eK+2dPLJzT9EgcRqvM4cCNTL+p8OK6BaG3sss0VbLVezOkJPPhZdmVOdSOEmOlAleNReewCOG93uS8xLLOsnPXnfbg06A8m2ULdSGEYDPVO0YIy+207AO8nUFSXFy9NBh1JRszOA9SuQ1T/AG3/ANTv1Ujh2VVVAQY53i24kuHk64U/HmjrSLnoRy0yf7VzSZr68OA6Npv9oPbojvvY+iMrkGsw+QFpc1NfIrKA1lIyVwAfcseBs0m7bct/ip9QWRuT/wBDpGQkguuXPI2aTtZty3eCnAtbb21Xz6oyda7q+7c29FlCEKVQsJPZ3J71zW+zC31c4pxJI5z3f8yk5MjH+1baEe9Waq7i+mayK+ItPsxyH0A+ac79h7vkk7mm/fz+S/3tTik2HuKiu/vVNL3F5lrP2r/xu+IqyUWbueWj+lMcwtLS8M62kQL33bdSrdZ+0f8Ajd8RV3ZnAbDhcdLCCZTGWvdsawEm9uJsUmbblfUqt9Q2OMU41JF/SypVDXyQvD4nljhrBBt58QpjLWR0lQ2dwt08Mcg4dkNd6j1CjMJwmSpmbFE3Sc4+AG8k7gE86/ImnnpY4JAbRNDWOGpzbCxIPPgumtLgVkxCuhpKiN5GuoNt7JL4HlVUUYeIHhof2rtDtY2EX2FcdNTS1Mwa0GSSR3eSTtJ4d6ZNRmppIGmSoqXiNus30W9wvb3KTyVx3CondFTOaxxNtJzXAvP43DX5qQw7Eql+KwgOlpoyXHc2/K6KnITSwyOja8NLS1znWvc3Ln2HeVz4ZgFBhJ6SWUGS1tJ5FxfboMGz1PNSeX+UTqSjL4+28iNh22J1l3gB7kiJ6hz3Fz3FzjrJJuT4rt5DTol2G0lRXRuLn2YSb25PKfWTuXENbM+OAP6jdIucAARe2oXv5pd5U5x6vp5Yo3Niax7mDQHWIBIuXG/pZdOZn96n/JHxqnZSfvlR+dJ8RUOcS0Fa6PDoGVz4iLhoFrraPKaqD9MVEulx0yfQ6k38g8t21sehJZs7B1hucPab8xuSNXRh9e+GRskbi17DcH5cxyXDXkFNMQwqKpjs0AOGyfGXz7YbU2/l/MLz+U4MQypZXYNUPHVe1lpGcDcbOIO4/ok+V1IQSLLH0fidEyRjxYg/pX/NFUCOSqedjYA49wJKo+IVrppXyO2vcXHxN1ZMinkQYgR/7X5lVNcE9kLfTRD2yaT0H2XXheHmeaOJu2Rwb3X2nwCfTTTYZStDiIo22F7ElziNptrJNkos2lv8Thv9+3foOsmPnWpHPw86ALtGRjja5IaLgn1VjNASkuNO62rjp3GzTb7rkrc8NK24jZLJzsGD1N/RV3EM8k7tUMUcfN13nyFgqAYiBcg242NvNaLgyOTSDBKNmts3qU+M3ONy1VIZJ3aTuleLgAahawsFalR8z/8Al5/Of8leVpbsvD1zGsqHtaLAEoQhC6WNYSTzoMtiT+bIz/tt8k7EoM7sFq1jvahHmHOH6LbQn3qzVQ7C5M1stsRaPajkHoD8k6JDqPcUhsh6no8Qpyd79H+oFvzCfRCmvFpL+SikPYXms0T5Z3tiY57tN2poJ+0eCuWB5o5pBpVLhC32R1n+O5vqmvR4XFA0iKNrBrJsLXO0knekplFnBq53PZp9GwOLdGPq3AJGt20pQWBu695BX1Veerp7NAtcndMikmw/DAI2OaHuIabdeRxJt1rbPQK23XmrDD9fFf8Ams+MJ0ZxMqPolLosP1st2s5D7TvD3ldsfoUtxDDHsmZGHFznbkpf5zcp/pNT0TDeKG7eTpPtO8Ng8VTUK0Zv8ljWVILh9VHZ0h3E/Zb4+5UauK9cGxYfS2OzR9f/AFS+Wr5DhOHmW+lvvttoar+Fkv02c8zAKent/MI/2pTLp41WfBHZ6bNbcn8ph5mP3qf8kfGqdlJ++VH50nxFXHMx+9T/AJI+NU7KT98qPzpPiKk9wKun/qcvoFHBC6sJH/ERfmM+IK45xchTTOM8DfqXHrtH8Nx9zT6LgAkXTGWtjimbC/TNsqVBVuYHBriA9pa4bi07ivghChaw0A3CuubiiMzK6MbXU1h33NlSy3cUxMzH7xUflN+Irhzj5Gup5nTxtJhkJcbfw3nWQeAO0FdkEtBSKKrbFiEkTzbNa3rZVLC8QdBNHKztMcHDnbd4p44XnAo5ow4ytjNusx50SDvGvakKgqGvLVpxDC460hzjYjkJiZy8raeoiZBTnS0ZA9zgLNFgRbmdfol2i6msmsk5q14bG0hl+vIR1WjfY7zyQSXFWQxQ4dBYu0GtymnmkhIw4E/akeR3Xt8ldVw4PhrKeFkUeprGgD5k951ruWtosLL5zUyiaZ0g5JKEIQpWdYS3zx0PUgl4Ocw+I0h8JTJVbzgYb02HzDewCRvezWfS6ugdlkBVUrczCEjoJyxzXt2tIcO8EEe5ejaCrEsTJG7HtDh3EXXm5OTNZi/S0XRk9aFxb/oOtnzHgmOIMu0OHCx0jrEtVyl7J7l5lq/2j/xv+Ir01JsPcvMtX+0f+N3xFIZeF77oz35PQLbD5A2WMnUBIwk8AHAlSWVmULqypdIeyOrGODAdXidvioYIVF9F6wwMdKJTuBYL60lK6R7WMGk57g1o4k6l6CySyebR0zYm63dqR3tPO0927wSHwPGHUs7JmAEsOwi4IOojkbb0/MncooqyESRHk5p2sdvB/VXRWXl+khms0Adj9+ap2en9hT/mu+FKRNvPT+wp/wAx3wpSLiTvJlgH+DHqfymHmY/ep/yR8ap2Un75UfnSfEVcczH71P8Akj4lTspP3yo/Of8AEVJ7gUU/9Tl/2hfDCP3iH81nxBekKimbIwseA5rhZwOwg7V54yZoXS1kDGC5MjT3Nabk+QXo0LuLlJ+kjvfMsdQP2kRl1kY6iluwEwPPUdt0T7B+XFVYL0tieGRzxOjlaHMcLEfMcCqM7M3T6d+mkDL9nq3tw0rLl8dtQtFBjzGxZajcc+KjMy9M7pKh9uroNbfncmyaksQcCHAEHUQdYI5qIw2CmoohFFZrRrt2iTvJO8rE2UY+w0nmdSzyV9NALPeEgrJH1dQZWjQ7KFxXNRSSkuZpwk+wbt/pOzwUOczMYOupcB+FqskmMyvNgbcmjWuOZzieuTfndJ58diAvGwnz2C1Q1FYwZet/a0wjNhQsNzpTke07Vf8AC23qp3F2zQQ3pGwtaxri5rg4CzRcaOj3FZych6rncTYeC7MSnj0eifI1jpmuYwEgEkixtfbtTyilM8IkIsSl89RI6X3jswHiqdHllV/4e6tc2DQ0eqwaelpaYbr12ttWKnOJIKFkrWM6cvc17DfRaGDSeeNtHRP+pTX/AKLb/h30HpHaNradhftaWzZyXC7NrHpSO6V/Xh6K1hZri1rHPHMhvqryHcLU2SkN8w+LT08FZsErjNTxSuABexriBsBIubLvXHhdAIYY4gbhjA2/GwtdditGyVPtmNtkLSWMOBB1gixHEHat1gqVyvPGUOEmmqZYT9lx0ebDrafIhSmb/HvotY0uNo5Pq38BfsnwPvKtWdvJ+7WVTB2bRy/h+w7wOrxCWCfxuE8Nj6JS8GKS69KyHqnuK8y1LrvcfvOPmSnXm/yoFTSmN5+uhbouvtcz7LvkeY5pJz9p34j715uoYWOylfQei7g4yEeA/a3oYg6VjTsc9rT3FwB96msr8kX0Mtj1o3X6N/L2TwIURhf7eL81nxheicVwiOphdFK3Sa4eIO4jgQqWszAppieIvo54zu0g3C82qUycyiko5hJEeT2bnt4H5FfbKrJaShm0H62HWx+5w4Hg7iFDxRFzg1oJJNgBrJPABc6gptnhqob7tITKzn4q2poaSZnZe8nXtB0dYPcUs03Zs3kk2H0kBe1joyXyXBNtK5sOYupLBc2VJT2c8GZw3ydn+nZ5qxzSdSvN0mK09FAYxqbmwHhfRRGaDAnxskqHjREgDWX2lo1l3dfZ3LilzUTT1U0ksjY2Plc4Wu9xaXEjgAmHNjMTBZuu2oBo1D5KOqMoHnsAN9Sl9RidLALF1z5JSK2qdM+Zmhd9gt8nMjqahBMYu8izpHkF1uHADkFIT43G3fpHl+qrctQ53aJPeV80jn6RO2hbb1VRp3SOzyuuVLz5ROPYAb36yo+ate/tOJ8dS+CEjnxCon77yr2wsbsEIQvtS0xkcGjf6DisrGOkcGt1JXZIaLlSmT1Ltee4fNcdc/pZupvIaOdt678UrBEwRR7ba+Q/Ur6YJhuiNNw1nZyC9V7N1mSij2Grz5+CX57XldzspKmgDGBo2AJI5fZQfSqxxYfq4+pHzses4d59AEwc5GVP0an6Jh+tmBH4I9jnfIJNL6Jh1MGNzW02CQ1ctzlVuyczkVFNZsh6aMarO7TR913yKZ+AZXU9YPqn9bfG7qvHhvHMXSCTKzSYBrfVOHGOL+93uHmrKyCMNz7FcU8rycqZwWVhZShMUIQhCFzYhQtmifHILte0tcOR+a8/Y7g7qWofC/a06j7TTra7xC9EqoZw8kvpcPSRj66MXb99u0t7945962Uk/Vusdis1RHnbcbhLrN5IRiEViRcSA8x0bjY+Q8lVZ+278R96tOb9v/MoRv64t/8AG5YkyZp4CTW1ALiSehgtI/bezn9lqjEY3SSgMF9E/wCjddDRskdMbbKGyaoHTVcLGC5MjSeTQ4FxPcAvRwCrWRVJRCEPomgXFnE63g7w8nXdWYLC1hZoVGKYiK6QOaLAbLnq6JkjdGRjXtO5wBHqouHC6OlOkyKNjuIaNLw3qae24sqjW0To3Wd4O4+KVYpWSUrA6Nl/PwWSnBddpdYeHipCpyiOyNtuZ/RRk9W5/acT7l8ULw9RiFRUd93yTNkLGbBCEIWC6tQhCEIQhC2Y2+02Hn5DeumtLjYKCbLMMRcQG6yVKGdtO3RZ1pDtO23L/svjSRvcNGFuiDtedp8d3cFL4fg7Y9Z6zuPDuXpcOoZDrGNT8R49PNYZpR8X0XJheEm+nLrO0A+8rpx7HI6SB0sh1DU0b3O3NC+2K4tHTxGSZwa0eZO4NG8ngkflVlTJWzabuqxuqNm5o4ni47yvb4bhrYxlaNOTyUoqank7rhxjFn1Mz5ZTdzj4NG5o5BcSFkDgvUgBosEnJJK7MFwl9TOyGPa87fZG9x5AL0DheHMghZFGLNY0NHhvPM7fFVjN3kj9Fh6SUWmkGsewzaG9+8/9lcQkdXP1jrDYJnTxZG3O6yhCFjWlCEIQhCwQsrCEJZ5xMiiC6rpgb6+mY3UbW1vFuW0f90s16XISxy6zckEz0bb31yRDdvLmD+3yTOkqrdl/1WGeD4mqjYJjstJJ0kLrHYQdbXDg4b03sl8voKsBriIpt7HHU4/cO/u2pIlAK2zUzJteVmimdHovS4WssQcLEXHBJnJ/OXU09myfXRjc7tgcnfrdMLB84dJUADpOiefsydXXyPZPmk01I9ujhcJjHO12xXfU5OtPYJby2hR02Byt2AO7j+qs7Hgi4IIOwhZXnqjBKWXW1j5Leyqkbyqa+ieNrHeS06J3snyKu1ljRS53RtnD/srhWnwVKEDjsafIr7R4bIdjD46verfZZsum9G4h3nlQa13AVcgydee0Q31KkqbAo27RpHn+ikFG4tlHT0w+ulaw+ze7j/pGtNafB6aI9ltz56rPJUvO5UiG2ULlJlfBRsvI7SeR1Y220j+g5lUXKHOw9920jdAbOkcAXEcm7G+N1QZ53PcXPcXOcbkkkknmSvSQUJOr9AlslUBo1SWUeUs1bJpynUL6DB2WD5niVEoQAnDWtYLDZLyS43KEys3GQ2ttVUN5wsPo9w9w8eC1yFzckls9Y2wGuOI7+Dnjh93z4JngJXV1d+wz5rdBB8TlmyyhCVrchCEIQhCEIQhCEIQhYIWUIQqVlfm5jqbyQ2jm2n2Xn7wGw/eCU+KYRLTydHMwsdz2EcQdhC9GWXHiWERVDNCZjXt4EbDxB2g9y2wVbo9DqFmlpw/UbrzmhMbH80rgS6jfpD+W82I7nbD4+aomI4VLA7RmjdGfvC1+47D4JtHOyTYpe+JzN1vh2OTwfsZXs5Bxt5bFYqPOnWs7RjkH3mWPm2yp6FLoY3bhQJHN2KY0GeN/26dp/C8j3grsbnkZvpn/ANbf0StQqTRwnhWe0yDlNCTPI37NM7xkHyCjqrPBOf2cMbebi5/6KgIUijiHCDUPPKsGIZfVsws6YtB3MAZ6jX6qAe4k3JJJ2k6ye8nasIWhsbW7BVF7nblCF1Yfhcs7tGGN0h4NF7d52DxV7wDNK9xDqx+iP5bDd3i7YPC6rknZHuV0yJz9gqLhmEy1EgjgYXu5bhxJ2Ad6bGSGbmOmtJPaSbaN7I+4HaeatOGYPFTs0IWNY3ltPMnaT3rsslM9W6TRugW+KnDNTugBZQhYlqQhCEIQhCEIQhCEIQhCEIQhCEIQhCEIWCF8qilY9pa9oc07Q4Ag+BX2QhCqWJ5tKKXWGGI8YzYf0m49FW6zM47+DUA8ntI9W/omihXtqJG7FVOhY7cJMT5qa1vZ6J/c+3xALkfm2rx/BB7nsPzTyQrxXSqr2ViRrM21ef4IHe9n6rrgzUVju10TO99/hBTnQg10pQKViV1Hmdd/GqAOTGk+rre5WTDc2VFFrcx0p4yG4/pFgrahUPqZXblWNhY3YL4U1IyNujG1rGjYGgAeQX2ssoVCuQhCEIQhCEIQhCEIQhCEIX//2Q=="/>
          <p:cNvSpPr>
            <a:spLocks noChangeAspect="1" noChangeArrowheads="1"/>
          </p:cNvSpPr>
          <p:nvPr/>
        </p:nvSpPr>
        <p:spPr bwMode="auto">
          <a:xfrm>
            <a:off x="388938" y="-725488"/>
            <a:ext cx="2133600" cy="213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cs typeface="Arial" panose="020B0604020202020204" pitchFamily="34" charset="0"/>
            </a:endParaRPr>
          </a:p>
        </p:txBody>
      </p:sp>
      <p:sp>
        <p:nvSpPr>
          <p:cNvPr id="18440" name="AutoShape 10" descr="data:image/jpeg;base64,/9j/4AAQSkZJRgABAQAAAQABAAD/2wCEAAkGBhMREBQUExQUFRQVFxcUFRcXFBQYFxUWHBQXFBcYGBoXHCYeGBwjGhcUHy8hJCcpLCwsFR4xNTAqNSYrLCkBCQoKDgwOGg8PGi0kHyQsLCwuKjAsLC0sMCwuLCwvLC00LCwsKSwsLCwsKSwsKSwsLCwsLCwsLCwpLCwsLCwsLP/AABEIAMABAAMBIgACEQEDEQH/xAAcAAEAAgMBAQEAAAAAAAAAAAAABQYDBAcBAgj/xABPEAABAwICBgYFBgsGAwkAAAABAAIDBBEFEgYHITFBURMiYXGBkTJCYqGxFCNScsHRJDNDY4KSorKzwvAVJVNzdOEINNIXNURFVISTo8P/xAAbAQEAAwEBAQEAAAAAAAAAAAAAAgQFAwYBB//EADcRAAEDAgQEBAQDCAMAAAAAAAEAAgMEEQUSITETQVGBMmFxkRQiscFCoeEGFTNSgrLR8CM0Q//aAAwDAQACEQMRAD8A4aiIiIiIiIiIiIiIiIiIiIi9smVEXiKw0GgVdK3OIHRxn8pMWws8HSloPhdbjdA2t/G1tOOYjbNMfNrA39pTaxztgoOe1u5VTRWl+jtE3fVyk9lPGB+1UX9ywPwii4VMo74Yj/8AsFIwvG4UeMzqq4im5MEhPoVLP02Pb+6XBasmAyj0cjx7D2n3b1ExuHJSD2nmo5FkkhLTZwIPIgg+RXwQoKa8REREREREREREREREREREREREREREREREREREREREX0xtzZb2DYLNVzNhgYZJHmzWj3k8gN5J2BdSpMMpcDADclTiXrSEXipTyYPWeOe/u3LpHG6Q2aoSSNjF3Ks4RqyLWNmxCX5JC7a2O2aplHsR+rfm7dyUtDjMNM5rMOpRG87GSOb09W87rtJBDD2MHitvAdG6zGJ3PzOy5rS1Em0A8WsHruH0RYN423LsmjGhdLh7fmWdciz5XdaV/e7gOwWHYrLuHBp4j+QVYcSbU6D81zHDtV+I1rhJVydADxkJmmI+rfK3uJ2clcsN1MYfHbpWyVDucsht+ozK1XKtxFkLczzbkOJ7hxVExTTupqMzaGMBgOV07z8208gfyjuYbe3ErOqMRDLhztuQ/wB0VyGkG4HdWun0VoIB1aamZbj0Ud/1iL+9Zv7RpWiwdFs+iGn90LnkdI49aaR87+JeeqOeVm4Dvutmy89Ljjgfkb9VpNoBb5irbVTUL/TEDh7UbD+81QtZobhNR+Qpr84/mz4ZCFFrFNRsd6TQe3cfMLmzHZL/ADNHa6maBvIrTxjU1A8fMTSs5NktNH77OHeHLnWN6pK2F3UjEjSbB0Tsw2kDa13WaNvaukGGoh208xI/w5SS09gcNo8QVtYdpsXP6KdnRyfRdbrdrTuctaLFY5Bcqo+kc3ZcAxfA56WQxzxujd2jYRzadzh3LQX6fxOgp6yMxysa9vJw2g8wd4PcuOaaasZKW8sF5Yd5Hrxjtt6Q7R4rRa9rxdpuFWcC02KoaL0rxSXxERERERERERERERERERERERERERERFt4ZhslRKyGJpfJIQ1jRvJP2cb8LLWaF2nQLB24PhpxGZoNVUDLTNcPQY4XB73Drn2QBxN5NaXENHNRc4NGYrNLHFgNN8mpyH18rR8pnG+MHbkZy7P1jtsBG6DaFPxKYlxLadh+eeN7jv6Nh+kRYk8AeZCisPoZq6qbG0l0sz7uc7bbi97uwC58F+iMBwaOkgZDELMYLbd7jvLnc3E7Se1aEpFOzI3c7lUIQah+d2w2Wxh9BHBE2KJgZGwZWtaLABfGI1zYYy88Nw5nktslUzSuvzy5BuZ8V53EKr4eIuG52WxBFxHW5KMdSOr5HvmcW00f40gkGQ7+hYeDRcZiNpuAONsdROHWDWhkbRljY0WaxvAADYtufEG/Joom3Aa0GTgC7e4+LrnxUJPi0LPSljb3vavMVLy60Ueo3J6lasTbHM7ToOgW2ihX6YUt7CTOeTGucT4ALPHisz/xVFWP5HoHMB8X2VdlHO7ZhXV0zBuVJrxarKTE3+jQFv+ZPE34FZBo/izvyVJH9aZzv3QVZbhVS78K5fFRdVmK1ZKSGpc2N1nHabgi7Bxdfhaw7zZRlS+djsslfhrCNhA6V5B5XDbLZjwuofG6QYlTFjRdxbDmDR23eLeIViDDJmPDjbTzSSQlvhPspOnp3RNDXOzOaSA4cW7CCe3ePBbrJsw27/iqRLXAf+aX+rRfe9beEY/BGXGSrkmNureHowPAXuT3q/RwTQS5swynkozU0kjbcN1+tlAafauwc1RStsdpkiG48S5n2jjwXLXBd6fpvS/Sf/wDG5UDTbAIpQ6rpSCN8zALFvtgcua3A9rtis6SkmiGZ7CB6KhovV4pqsiIiIiIiIiIiIiIiIiIiIiIvQiK36q9Ev7RxGONwvDH87NyLGkdU/WJDe4lXPWRpF8qrC1h+ag+ajA3XBAe4crkW7mhSerak/s3AJ60i0tSfmzxygmKL9ovd4hUWGBz3NY3a55axva5xyt95HmtKhj3kPJZ1a86Rhdb1N6O5IX1bh1pSWRdkTTZxH1njyY1dJWnQ0TKaBkbdjYmBo7mttc+Vz3rjmK6262QkRmOJvCzLut2l19vcsyonGYudzW3h+Gy1DcsVrN3uV28lUPFNApXySSy4jIyK7n2ZFGwsZcu2vcXXsOOVcidppVTuJNVOSN9pXtHk0gKfw3Taokpamlme6Rr4iWOcbuaWuaSCd5aW337bqm98bz87dlrjBpWND2PBFwDbzNlOUdBgb5mRPnqqh7nBodI+XIXEgC+UNAubeaktLG4dhPRiOggkkeC6zxcNaDa5Lw65vw7CuX4Y3NUwjnNEP/tar3rqd+FQj8z8ZXfcotfaMkABW3YXDHWsiJJaQTr5L6brZeKZ4igihlD2tbkHUDSHknLbeMluXWCq2Iayq8i76l7QdlmBrR7hs4eaiacfNP8ArxfuTre0UrYIapr6hgkiDJWuaWh+YujIaLHt48Oa58RziATotM0MMET3RRguvppfot/B9ZFbA9rjM6Vh2lkhzBw794PapvT/AFiGoaIaYlsbmtc9wNnOJaHFlxuAvY9uzdvpmD4PLVzMghbdztnssbxe48AP6utN7MuzlceRIXzO/LbkuwoqV9RmAGZouR67fey+2YbUPaXQ080rRsLmRuLQeQsNp7BuX3S4bUOhklMUkccdg8vaWXJNg0AjrHju2KbxXSeanpaOKOR0cZhzjISC+QyvD7kb7WHcoSrxOeQWfLK/dsdI9w57ibL6crRsbrlEamVxdnblv4bXIF1j6AveGB7Y7m2d98reN3WBPuW3PhccMbT8pZNMZBcRhwY1ljxcAXG9tq1Y6R80gjZYPe4Nbm3XPOymcS0TdS04fNKx8xe1uVnotbt57XHdt2WXxoOQmy61MjG1bGlzgeg257qAdTOdfKbZese0XAsO3aFJYE8ipjA2hxyuHBzS3rX7LXUZI+3wU5orWRxzEPAu8ZWv5Hl2X5r5Hq4XUq8EQykDNcbdFT9NdG/kk5yj5p9yz2du1nh8Cq4u26UYOKqnfGfS9Jh5PG7z3eK4rLGWkgixBsRyI2ELVX5wvhERERERERERERERERERERZaeBz3tY0Xc4hrRzJNgPMrErdqowv5RjFI0i4a/pT3RgyD3taiLrGtFopKKioWeixu22y/RsDASO0l7u8Kq6uaLpcTp2nc1xkP6DS4e8BS+uKrzYgG/wCHEweZL/tTU1DmxFx+hA93m5jf5lstGSl7fVY7jnqe/wBF2LGpMtNM7lFIfJhK/MjxtK/SWlkmWhqT+ZkHmwj7V+a5j6R5XPuXmancL9H/AGdFopHHqPurFpFpBDPBSxxQhjoImRvkIY1zyGNaR1eFwTt5rLgGDtOHVlU5zS8BkLGAjMwGRud7hvF/RHYHc9n3pdq/Zh0cMjJnv6UWc2TLdr8odduUDZtIsQq5T9IbiPMSWuLw3jG3ruuOIFs3h2Lk64eQdSr8AZJSsdGS1odfXydr7rYwMXq6f/UQfx2K6a6P+di/yG/xZFz6KYtcHMNi0hzSOBBuD4EBb2N6RTVkgfO/M+wY2zQCQCbABu83PjdQDvkLfRWZISattTcZQ0g91jp/xMn14v3KhasVNI82jaXFoc9wG/I0XcfAfarvXaB1UOHwBsD5J5ZXSPYwA9G3o8rGuO4WBJO3e4qf1d6FOonGrrnRxPsWsjL2WY0iznPde2Yi4A4Am+21ughJdrsqM2LQtidwzd1zYd1zLCMWkp5WTQuyvabg8DwLSOII2EJjBId0xYWwzue9h9UOzHOy/sk7OyxV50n0DoM4qo64QU8jjeNjA8Fw9MQkOFuPAge5SJ05wllO2kFPJJTgWs6NpHa45zcuO03G25UuEBo8rkcQklIlgiObYm35e65xTaSysp3wNkHQyXzMNiNpBOW/o3IG5YaehklillY28cVi9/qjaAGg8XbRsHBddw7QDCJmNnhp2PY/a05pC3tu0u2EHeCtDS7S9tB+DUsbGva0HY0BkYO0ANG8m1+W3tX10IaLuK4wYpLLJwoIgHE6/dcrYySQ9SGd45theR52spCn0XrHsL/k7wAQA11g91+TTwHMqx6K6VVU9bGyWZzmnNduwA9U23Be6V6bOLnRU5s0XaXje7gcvIXv5KOWLLmVl8uIOqOEMvUnkFCUeANGY1r2Q7HBsecOkDjuc7Le1uA49yi8Pw5z5TGZIgwflM3pD2QbE+O5YHO4nz/3XwJmniPNc84OzVd+FkBJdMcx8gulv77+9co1g4T0VT0gHVlGbueLZvsPirdotVOzuZcluXNb6JFvK918aeUHSUjjbbGQ8d253u+C0Y35xdeGraY00xjJv5rlaL0rxTVRERERERERERERERERF1L/AIeaTNikj/8ADp3kd5exnwJXLV2H/huH4ZVf5Df4g+5EWTWnJfFJuwMH7AUlqW/5+X/Tu/iwqP1rx2xSXtbGf2P9ll1RVOXE2t+nFI3yAf8AYtt+tLp0WLHpU911fTyTLhtSfzZHmQPtX5zkcBe5sv0xpHg3yulkgzmPpAAXAAkdYHYDx2KiYhoFhWFQdPNC+pcCAOldmzO3jq7GDxC83NFnOY7Be5wvEPh4zE1uZzjt2XLoZKmvltE2aqk3bMzgPrOPVYO9dk1caAmhY6WfK6okGUgbWxM35AeJJAJPYAN22l1utqoy5KaKGmYNgDW5iB2bA0eDVYtUWNT1MtW6eV8hDYLZnXAuZ72G4XyjcOA5KERjzWGpVrEW1ppy6WzW6fKFs6RapMM687jLTtHXeI5A1g7muBt3DwVLwTSPDqGozwULn5T1ZpZs0oHNrXDK09xB27wpTWxpj00nyWI/Nxm8hHrPHq9zfj3LnQP9cfLj3KMs1nWarGH4WHwZ6knXYXOgXbNLNYrI6KKWmIc6ozdGSPQDbB5cPpAkC3M8guNVVbJM4vle57jvL3En37lPaT4JJR09JHLskMcsrm39AvkHV7wAAe26rK4zPcTYrRwqlhihzx63J18r6KyYuP7uw/8A93/EjVburJjB/u7D+6q/iRqtqMm/YK3Rfwv6n/3FWnQXS80cuV5PQSEB4+gdwkHwPMFYNPHg185BBBLCCNxBjBBHMKuhfRkJ3m+7wA2AJnJblRtIxtSahu5Fj/lZaKtdC/O30rOaDyzNLb+RKxP3rG4/FZJN6h5K01oBJ5qx6NYTTmF09SGlubIwP3bBtNuJJNvBYsUZhcn5IgjjG0sI8bhe0sbpsOLIwXPimz5R6RBB2geJ8lBSQva4iRjoza9nbDt8e/krXEc1oyjRebFHDVVD+M457mzb8hsVZMEroA4RQxOYCCbuIJNhfabklb9dCHsc07nNLT4iyrGAOtUM/SH7JVrlViBxc3VYeL0zKefKza3W64fNGWuIO8Eg94Nl8KR0hiy1Uw9tx8zf7VHLushERERERERERERERERF1j/h1qbYjMz6UBt4SN+9cnV41M4n0GMQE7n5oz4tuPeAiLoWumjy1kUnB8VvFriD7i3zVV0PxDoK+mkO4StDvqu6h8Bmv4Lp+ufDc9JHKPyUlj9V4sf2g1cYtvW5TkSQZeyxaj/jmv3X6pBVB1zyWooxzmHujefsVl0Qxn5XRQzes5gD/rt6r/2gT4qo665fweBvORx8oyP5l56f5WuBXq8I+arj9fsuOlWnRPSr5DS1eQ/PS9EyP2QBLd/hm2dpCqyBZjXFuoX6DPAyduV+1wfZfTnkm52niuiaptDemkFXK35uM/Mg+vIN79vBvD2vqrnFt6/QGr3SSCqpWMiaI3Qtax8Q9S2wFvNp589+1d6doLrlY+OTSxwWYNDueg/VUjXUfwqEfmD75T9y5uuia53fhkX+nH8Z652VCbxlXcK/6cfp9yrJi/8A3dh/dVfxGKthWTFz/d2H91V/EYq2oyeL2+i60f8ABPq/6lb+L4DJSiEu2xzxskjf3sDnMPIgnystBdsjwOOswqCGXcYIi13Fjujble3t+IuuNYph76WZ0Mws9u48Ht4ObzBXWWIjULOwzEmy3iedQfdfWF0QmnjiJtndlvyJBsfOywzxuY90bxlew5XDu+xS2h1E6WsjLBdsbg97huaAOJ5nkrxpPonDWdZ12SjdI21+4g+kP6ujIc7fNQrMVFLUgbttrb1XNaOtfC7NG4tdzHEdo3Ed69ra98z8zzd1gNwGwbtylpdX9U02E0DhzcJGnxAB+K2aXQgjbNKD7MYt+07b5Ad6cCTwr7++KIHi/i9NfdRejsBdODwYCT2bLAKzzLLFSMiblY0NHZx7+1YZSrsUeRtl5XEKz4uYyWsNguT6Xj8Nl7x+6FDKW0qfesm+tbyACiV0VBERERERERERERERERFuYRXmCeKUb43tf5EH4XWmvQiL9h1cDcQw5zQQRNF1T7VgWnzylfnaaIscWuFiCWkHeCDYjwXVNRGk/T0XQOPXh6v6Pq+6w8FAa2NHvk9Z0zR83P1uwSC2cdl9jv0jyK0qCSziw81nV0dwHjkpLU1pHklfSPOyT5yLseBZ7f0gAe9p5re12ydWmbz6V3kIx/MuW0lU+KRr2HK9hDmnk4G4Pb3K66xdIRWwUUwGXNHLmHAPzsa4DmLs2Hkq2KxZAXjY/VbP7MSZ6tjOl/axVEUlBo7K6kkq2DNHHJ0cgA2sGRjhJ2tu4g8rA87Ri7RqahBw6UOAIdO8EEXBGRjSDzCwoWB5sV7vFap1NE2Rv8y4wt7BsYlpZmzQmz2+IcOLXDiDy7uSsmsTQJ1DIZYWuNI432XPQO+i72OR8CedSw+B08jY4Guke7c1guT27Nw7TZfCx7HaLrHWU9VDmcRY7gq0awMfbWvp52jLmpwHNvfK4TSBzb8bHiqkumxam53sha+aOOzPnLNL3B7pHPcGjYLAOAvfeDssrZo5q1o6JweA6WUbQ+UhxaebWgBrT22v2rsYHOdcrJbjFPSwiOO7rX+pXOtJMCmjo8Oi6KR0nRzOcxrHOcC97HAEAbN437j3L3RzVdUTODqkdBFsu0kGV44gBt8nedvYuvVeLxR73i/IbT5BQtVpOPUb4uP2Bc5p6aI3e7tzWYzEat0fDYLDXX1N1J5A1oa0WDQAByAFgPJQ+M4XTzgCeON9t2cA27jvC0Z8VkfvdYchsWq433qhLjbRpG2/qqTKJ27it6OWGJoZE0NaNzWNDWha8lXfcFrrx7rC/JZr8VqZNAbeisiljbqdV8fLA6To9pdbMeqbW77Wv2LFUu29w2+N7fBbMTsrS47wD5na7yFgq9pJXdHCeD5NgHIW2+TbDvK0sNgkmrLFxOUa+qqVcrYoL2sscGORSktBseAOy45hfUxVJzLblx57IJM22zDY8QTsF+e9eyqKPIMzTosCnq85yuCouJz55pHc3OPvWqvSvFnq+iIiIiIiIiIiIiIiIiIiIrXq20oNDXMeTZj7Mf57D4H3Er9J6R4OzE6EsFsxGeN30ZANngbkHscV+Qgu8al9YWdgppndZgsL8W8D4bvJfWuLSCF8c0OBBVDqaZ0b3MeC1zSWuB3gg2IUvjZtSUTfzL3frVEg/lCv+tTQvpGmsgF3AfPNHrNG6Qcy0b+zbw28+k0gYYYGfJ4nPhj6MPkvILdI+S4jNmX659IOWjUNNbCGs3vquWF1LMMqjLILgAged1p4NglRVuy08L5dtswB6Nv1nnqt87rv2hejfyGjZCSHOu573DcXuNzbsGweC4/ozrGqaWbM9zpYjsfGTsA5xgbGEcgADy4rt2CY7DVxCWF4e07+bTycN4KzjRGmOvutOpxp2IixFgOS33DYo189PTXsI477SGNaCe8NG3xUhM27SL2uLX5LnGKRPglyzixJ6r/Uk7jwduu0+Cza+plgZeNt/suVPG2Q2cbKw1mmHCJni77goSqxWWT0nm3LcPILUReTmrZ5vG7ty9gtdkEbNgiIiprsiIvHOttKIixh2Y7Nw48L8z2DhzPcsUjy42N2t4D139w4BZxTkjaMrfo8T9Y/YtOipZJDdo168h5+aqzzNaNVhllBF90befrW3k9nHtK59jeKGeUu9UbGjs5+O9S2lWkQfeKM9Qek4H0uwez8VWF+jYXh7aWPz/NeSxCrMzsoOiBRuktRlibHxec7vqjY0fEqWiaNpcbNaMzj2f7nYqdilcZpXPPE7ByHAeAXWum/8x3UaKL8Z7LUREWUtRERERERERERERERERERERFs4diL4JGyRmzmm4+49hWsiIv07q21ix1kIa42eNhBO0H+tyrusbV70BdU0zbwE3kY0fijxc0fQPL1e7dxTBsZkpZRJGbEbxwI5FfoTV/rOiqowx5Adazmnf8A7/ausUronXC5SxNkbYrkYUhguPT0kvSQPLHcRva4b7OG4hX7TTVjmvUUIuD1nwDeOZj/AOny5LmT2EEgixGwgggg8QQdy3I5GTN+yxZI3wu+67Xoxrbp5wGVFoJeZ/FOPY7e39LzKukscczLODJI3DcbOa4fAhfl9SuC6U1VIfmJnNH0PSYf0XXHlZU5aAHwHsrcVcR4/ddlrdB2bTTyvi9g/OR/quIc3wcFEzYBWM9SKUc2SZT+rIB7iVC4drmfsE8Ad7UTsp/VfcHzCn6bWlQyb3PjPtxn4tuPesOowVjvEz2WpFiNtnLRME43003gGH4OQRSn8hN4taB+8pkaa0Tt1TF4kj4gLHJpbR/+oi/W+5Z5wGLo5W/3ieoUeyhmPqBv1nj+W6yDCuLn+DRb3nb5WWCs08o2/lc/1GuP2BVrE9ZJNxBHb2nn4Nbs8z4K7BgUYNwy/qq0uJ9XeytNQ6KBpccrG8XE7T4naVRNI9LzNdkV2x7i47HPH8o7OKgq/E5Z3ZpXlx9w7huC1l6KnomRan9Fiz1jn6NQlfUcZcQ0C5O4L2CFz3BrRdx3D+tw7Vr45jDaZpiiIdK4We8bmj6LfvViecRDzXGCAynyWjpNiYA6CM3AN5HD1nbrdwVbuhK8WC5xcblbjWhosEREUVJERERERERERERERERERERERERFno6x8Tw9ji1w3ELAiIuwaD64yzLHObHdm4FX/FMHocWbnuI5iLCVlrnlnG549/IhfmFS+DaVVFKQY3m3InYpNcWm4UXNDhYroWkGgVXSXc5nSxcJYgXNt7Q9Jnjs7Sq4FbNHNd1rCYFp5hWR1ThWI9ZzWNed74zkffttsd3kLRjrzs8d1nyUIOrD2XL16r7Was2O209U08mytt+0y/7qh6jV3Wt3MY8exI0+42KusqojsVTdTSjcKtIpl+htaN9NJ4ZD8HLxuh9af/DyDvyj7V040fUe658J/wDKodLKeZoRVes1jB7UjfgLlfUmjsMIvUVLBbeIx/M+3wUHVMTea6NppXaWVfW9T4S4tzvIij3537L/AFW7ysVbpjSU+ymi6R/039bxF9g8Aqji+kM1S68jyezgqMtfcWYrkVCBq9TeM6VMY0xUtwDsdIfSf48B2KpuddeFeLOc4uNytFoDRYIiIor6iIiIiIiIiIiIiIiIiIiIiIiIiIiIiIiIiIiIi+45i3aCR3Gy+ERFL0mllXF6Ezx3m/xUrDrOrm+u097fuKqaIiun/azW/m/J3/UsM2tCtd6zR3NP2lVFERTVVplVyelM7wsFFS1DnG7nEntJKxIiL268RERERERERERERERERERERERf/9k="/>
          <p:cNvSpPr>
            <a:spLocks noChangeAspect="1" noChangeArrowheads="1"/>
          </p:cNvSpPr>
          <p:nvPr/>
        </p:nvSpPr>
        <p:spPr bwMode="auto">
          <a:xfrm>
            <a:off x="84138" y="-885825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cs typeface="Arial" panose="020B0604020202020204" pitchFamily="34" charset="0"/>
            </a:endParaRPr>
          </a:p>
        </p:txBody>
      </p:sp>
      <p:sp>
        <p:nvSpPr>
          <p:cNvPr id="18441" name="AutoShape 12" descr="data:image/jpeg;base64,/9j/4AAQSkZJRgABAQAAAQABAAD/2wCEAAkGBhMREBQUExQUFRQVFxcUFRcXFBQYFxUWHBQXFBcYGBoXHCYeGBwjGhcUHy8hJCcpLCwsFR4xNTAqNSYrLCkBCQoKDgwOGg8PGi0kHyQsLCwuKjAsLC0sMCwuLCwvLC00LCwsKSwsLCwsKSwsKSwsLCwsLCwsLCwpLCwsLCwsLP/AABEIAMABAAMBIgACEQEDEQH/xAAcAAEAAgMBAQEAAAAAAAAAAAAABQYDBAcBAgj/xABPEAABAwICBgYFBgsGAwkAAAABAAIDBBEFEgYHITFBURMiYXGBkTJCYqGxFCNScsHRJDNDY4KSorKzwvAVJVNzdOEINNIXNURFVISTo8P/xAAbAQEAAwEBAQEAAAAAAAAAAAAAAgQFAwYBB//EADcRAAEDAgQEBAQDCAMAAAAAAAEAAgMEEQUSITETQVGBMmFxkRQiscFCoeEGFTNSgrLR8CM0Q//aAAwDAQACEQMRAD8A4aiIiIiIiIiIiIiIiIiIiIi9smVEXiKw0GgVdK3OIHRxn8pMWws8HSloPhdbjdA2t/G1tOOYjbNMfNrA39pTaxztgoOe1u5VTRWl+jtE3fVyk9lPGB+1UX9ywPwii4VMo74Yj/8AsFIwvG4UeMzqq4im5MEhPoVLP02Pb+6XBasmAyj0cjx7D2n3b1ExuHJSD2nmo5FkkhLTZwIPIgg+RXwQoKa8REREREREREREREREREREREREREREREREREREREREX0xtzZb2DYLNVzNhgYZJHmzWj3k8gN5J2BdSpMMpcDADclTiXrSEXipTyYPWeOe/u3LpHG6Q2aoSSNjF3Ks4RqyLWNmxCX5JC7a2O2aplHsR+rfm7dyUtDjMNM5rMOpRG87GSOb09W87rtJBDD2MHitvAdG6zGJ3PzOy5rS1Em0A8WsHruH0RYN423LsmjGhdLh7fmWdciz5XdaV/e7gOwWHYrLuHBp4j+QVYcSbU6D81zHDtV+I1rhJVydADxkJmmI+rfK3uJ2clcsN1MYfHbpWyVDucsht+ozK1XKtxFkLczzbkOJ7hxVExTTupqMzaGMBgOV07z8208gfyjuYbe3ErOqMRDLhztuQ/wB0VyGkG4HdWun0VoIB1aamZbj0Ud/1iL+9Zv7RpWiwdFs+iGn90LnkdI49aaR87+JeeqOeVm4Dvutmy89Ljjgfkb9VpNoBb5irbVTUL/TEDh7UbD+81QtZobhNR+Qpr84/mz4ZCFFrFNRsd6TQe3cfMLmzHZL/ADNHa6maBvIrTxjU1A8fMTSs5NktNH77OHeHLnWN6pK2F3UjEjSbB0Tsw2kDa13WaNvaukGGoh208xI/w5SS09gcNo8QVtYdpsXP6KdnRyfRdbrdrTuctaLFY5Bcqo+kc3ZcAxfA56WQxzxujd2jYRzadzh3LQX6fxOgp6yMxysa9vJw2g8wd4PcuOaaasZKW8sF5Yd5Hrxjtt6Q7R4rRa9rxdpuFWcC02KoaL0rxSXxERERERERERERERERERERERERERERFt4ZhslRKyGJpfJIQ1jRvJP2cb8LLWaF2nQLB24PhpxGZoNVUDLTNcPQY4XB73Drn2QBxN5NaXENHNRc4NGYrNLHFgNN8mpyH18rR8pnG+MHbkZy7P1jtsBG6DaFPxKYlxLadh+eeN7jv6Nh+kRYk8AeZCisPoZq6qbG0l0sz7uc7bbi97uwC58F+iMBwaOkgZDELMYLbd7jvLnc3E7Se1aEpFOzI3c7lUIQah+d2w2Wxh9BHBE2KJgZGwZWtaLABfGI1zYYy88Nw5nktslUzSuvzy5BuZ8V53EKr4eIuG52WxBFxHW5KMdSOr5HvmcW00f40gkGQ7+hYeDRcZiNpuAONsdROHWDWhkbRljY0WaxvAADYtufEG/Joom3Aa0GTgC7e4+LrnxUJPi0LPSljb3vavMVLy60Ueo3J6lasTbHM7ToOgW2ihX6YUt7CTOeTGucT4ALPHisz/xVFWP5HoHMB8X2VdlHO7ZhXV0zBuVJrxarKTE3+jQFv+ZPE34FZBo/izvyVJH9aZzv3QVZbhVS78K5fFRdVmK1ZKSGpc2N1nHabgi7Bxdfhaw7zZRlS+djsslfhrCNhA6V5B5XDbLZjwuofG6QYlTFjRdxbDmDR23eLeIViDDJmPDjbTzSSQlvhPspOnp3RNDXOzOaSA4cW7CCe3ePBbrJsw27/iqRLXAf+aX+rRfe9beEY/BGXGSrkmNureHowPAXuT3q/RwTQS5swynkozU0kjbcN1+tlAafauwc1RStsdpkiG48S5n2jjwXLXBd6fpvS/Sf/wDG5UDTbAIpQ6rpSCN8zALFvtgcua3A9rtis6SkmiGZ7CB6KhovV4pqsiIiIiIiIiIiIiIiIiIiIiIvQiK36q9Ev7RxGONwvDH87NyLGkdU/WJDe4lXPWRpF8qrC1h+ag+ajA3XBAe4crkW7mhSerak/s3AJ60i0tSfmzxygmKL9ovd4hUWGBz3NY3a55axva5xyt95HmtKhj3kPJZ1a86Rhdb1N6O5IX1bh1pSWRdkTTZxH1njyY1dJWnQ0TKaBkbdjYmBo7mttc+Vz3rjmK6262QkRmOJvCzLut2l19vcsyonGYudzW3h+Gy1DcsVrN3uV28lUPFNApXySSy4jIyK7n2ZFGwsZcu2vcXXsOOVcidppVTuJNVOSN9pXtHk0gKfw3Taokpamlme6Rr4iWOcbuaWuaSCd5aW337bqm98bz87dlrjBpWND2PBFwDbzNlOUdBgb5mRPnqqh7nBodI+XIXEgC+UNAubeaktLG4dhPRiOggkkeC6zxcNaDa5Lw65vw7CuX4Y3NUwjnNEP/tar3rqd+FQj8z8ZXfcotfaMkABW3YXDHWsiJJaQTr5L6brZeKZ4igihlD2tbkHUDSHknLbeMluXWCq2Iayq8i76l7QdlmBrR7hs4eaiacfNP8ArxfuTre0UrYIapr6hgkiDJWuaWh+YujIaLHt48Oa58RziATotM0MMET3RRguvppfot/B9ZFbA9rjM6Vh2lkhzBw794PapvT/AFiGoaIaYlsbmtc9wNnOJaHFlxuAvY9uzdvpmD4PLVzMghbdztnssbxe48AP6utN7MuzlceRIXzO/LbkuwoqV9RmAGZouR67fey+2YbUPaXQ080rRsLmRuLQeQsNp7BuX3S4bUOhklMUkccdg8vaWXJNg0AjrHju2KbxXSeanpaOKOR0cZhzjISC+QyvD7kb7WHcoSrxOeQWfLK/dsdI9w57ibL6crRsbrlEamVxdnblv4bXIF1j6AveGB7Y7m2d98reN3WBPuW3PhccMbT8pZNMZBcRhwY1ljxcAXG9tq1Y6R80gjZYPe4Nbm3XPOymcS0TdS04fNKx8xe1uVnotbt57XHdt2WXxoOQmy61MjG1bGlzgeg257qAdTOdfKbZese0XAsO3aFJYE8ipjA2hxyuHBzS3rX7LXUZI+3wU5orWRxzEPAu8ZWv5Hl2X5r5Hq4XUq8EQykDNcbdFT9NdG/kk5yj5p9yz2du1nh8Cq4u26UYOKqnfGfS9Jh5PG7z3eK4rLGWkgixBsRyI2ELVX5wvhERERERERERERERERERERZaeBz3tY0Xc4hrRzJNgPMrErdqowv5RjFI0i4a/pT3RgyD3taiLrGtFopKKioWeixu22y/RsDASO0l7u8Kq6uaLpcTp2nc1xkP6DS4e8BS+uKrzYgG/wCHEweZL/tTU1DmxFx+hA93m5jf5lstGSl7fVY7jnqe/wBF2LGpMtNM7lFIfJhK/MjxtK/SWlkmWhqT+ZkHmwj7V+a5j6R5XPuXmancL9H/AGdFopHHqPurFpFpBDPBSxxQhjoImRvkIY1zyGNaR1eFwTt5rLgGDtOHVlU5zS8BkLGAjMwGRud7hvF/RHYHc9n3pdq/Zh0cMjJnv6UWc2TLdr8odduUDZtIsQq5T9IbiPMSWuLw3jG3ruuOIFs3h2Lk64eQdSr8AZJSsdGS1odfXydr7rYwMXq6f/UQfx2K6a6P+di/yG/xZFz6KYtcHMNi0hzSOBBuD4EBb2N6RTVkgfO/M+wY2zQCQCbABu83PjdQDvkLfRWZISattTcZQ0g91jp/xMn14v3KhasVNI82jaXFoc9wG/I0XcfAfarvXaB1UOHwBsD5J5ZXSPYwA9G3o8rGuO4WBJO3e4qf1d6FOonGrrnRxPsWsjL2WY0iznPde2Yi4A4Am+21ughJdrsqM2LQtidwzd1zYd1zLCMWkp5WTQuyvabg8DwLSOII2EJjBId0xYWwzue9h9UOzHOy/sk7OyxV50n0DoM4qo64QU8jjeNjA8Fw9MQkOFuPAge5SJ05wllO2kFPJJTgWs6NpHa45zcuO03G25UuEBo8rkcQklIlgiObYm35e65xTaSysp3wNkHQyXzMNiNpBOW/o3IG5YaehklillY28cVi9/qjaAGg8XbRsHBddw7QDCJmNnhp2PY/a05pC3tu0u2EHeCtDS7S9tB+DUsbGva0HY0BkYO0ANG8m1+W3tX10IaLuK4wYpLLJwoIgHE6/dcrYySQ9SGd45theR52spCn0XrHsL/k7wAQA11g91+TTwHMqx6K6VVU9bGyWZzmnNduwA9U23Be6V6bOLnRU5s0XaXje7gcvIXv5KOWLLmVl8uIOqOEMvUnkFCUeANGY1r2Q7HBsecOkDjuc7Le1uA49yi8Pw5z5TGZIgwflM3pD2QbE+O5YHO4nz/3XwJmniPNc84OzVd+FkBJdMcx8gulv77+9co1g4T0VT0gHVlGbueLZvsPirdotVOzuZcluXNb6JFvK918aeUHSUjjbbGQ8d253u+C0Y35xdeGraY00xjJv5rlaL0rxTVRERERERERERERERERF1L/AIeaTNikj/8ADp3kd5exnwJXLV2H/huH4ZVf5Df4g+5EWTWnJfFJuwMH7AUlqW/5+X/Tu/iwqP1rx2xSXtbGf2P9ll1RVOXE2t+nFI3yAf8AYtt+tLp0WLHpU911fTyTLhtSfzZHmQPtX5zkcBe5sv0xpHg3yulkgzmPpAAXAAkdYHYDx2KiYhoFhWFQdPNC+pcCAOldmzO3jq7GDxC83NFnOY7Be5wvEPh4zE1uZzjt2XLoZKmvltE2aqk3bMzgPrOPVYO9dk1caAmhY6WfK6okGUgbWxM35AeJJAJPYAN22l1utqoy5KaKGmYNgDW5iB2bA0eDVYtUWNT1MtW6eV8hDYLZnXAuZ72G4XyjcOA5KERjzWGpVrEW1ppy6WzW6fKFs6RapMM687jLTtHXeI5A1g7muBt3DwVLwTSPDqGozwULn5T1ZpZs0oHNrXDK09xB27wpTWxpj00nyWI/Nxm8hHrPHq9zfj3LnQP9cfLj3KMs1nWarGH4WHwZ6knXYXOgXbNLNYrI6KKWmIc6ozdGSPQDbB5cPpAkC3M8guNVVbJM4vle57jvL3En37lPaT4JJR09JHLskMcsrm39AvkHV7wAAe26rK4zPcTYrRwqlhihzx63J18r6KyYuP7uw/8A93/EjVburJjB/u7D+6q/iRqtqMm/YK3Rfwv6n/3FWnQXS80cuV5PQSEB4+gdwkHwPMFYNPHg185BBBLCCNxBjBBHMKuhfRkJ3m+7wA2AJnJblRtIxtSahu5Fj/lZaKtdC/O30rOaDyzNLb+RKxP3rG4/FZJN6h5K01oBJ5qx6NYTTmF09SGlubIwP3bBtNuJJNvBYsUZhcn5IgjjG0sI8bhe0sbpsOLIwXPimz5R6RBB2geJ8lBSQva4iRjoza9nbDt8e/krXEc1oyjRebFHDVVD+M457mzb8hsVZMEroA4RQxOYCCbuIJNhfabklb9dCHsc07nNLT4iyrGAOtUM/SH7JVrlViBxc3VYeL0zKefKza3W64fNGWuIO8Eg94Nl8KR0hiy1Uw9tx8zf7VHLushERERERERERERERERF1j/h1qbYjMz6UBt4SN+9cnV41M4n0GMQE7n5oz4tuPeAiLoWumjy1kUnB8VvFriD7i3zVV0PxDoK+mkO4StDvqu6h8Bmv4Lp+ufDc9JHKPyUlj9V4sf2g1cYtvW5TkSQZeyxaj/jmv3X6pBVB1zyWooxzmHujefsVl0Qxn5XRQzes5gD/rt6r/2gT4qo665fweBvORx8oyP5l56f5WuBXq8I+arj9fsuOlWnRPSr5DS1eQ/PS9EyP2QBLd/hm2dpCqyBZjXFuoX6DPAyduV+1wfZfTnkm52niuiaptDemkFXK35uM/Mg+vIN79vBvD2vqrnFt6/QGr3SSCqpWMiaI3Qtax8Q9S2wFvNp589+1d6doLrlY+OTSxwWYNDueg/VUjXUfwqEfmD75T9y5uuia53fhkX+nH8Z652VCbxlXcK/6cfp9yrJi/8A3dh/dVfxGKthWTFz/d2H91V/EYq2oyeL2+i60f8ABPq/6lb+L4DJSiEu2xzxskjf3sDnMPIgnystBdsjwOOswqCGXcYIi13Fjujble3t+IuuNYph76WZ0Mws9u48Ht4ObzBXWWIjULOwzEmy3iedQfdfWF0QmnjiJtndlvyJBsfOywzxuY90bxlew5XDu+xS2h1E6WsjLBdsbg97huaAOJ5nkrxpPonDWdZ12SjdI21+4g+kP6ujIc7fNQrMVFLUgbttrb1XNaOtfC7NG4tdzHEdo3Ed69ra98z8zzd1gNwGwbtylpdX9U02E0DhzcJGnxAB+K2aXQgjbNKD7MYt+07b5Ad6cCTwr7++KIHi/i9NfdRejsBdODwYCT2bLAKzzLLFSMiblY0NHZx7+1YZSrsUeRtl5XEKz4uYyWsNguT6Xj8Nl7x+6FDKW0qfesm+tbyACiV0VBERERERERERERERERFuYRXmCeKUb43tf5EH4XWmvQiL9h1cDcQw5zQQRNF1T7VgWnzylfnaaIscWuFiCWkHeCDYjwXVNRGk/T0XQOPXh6v6Pq+6w8FAa2NHvk9Z0zR83P1uwSC2cdl9jv0jyK0qCSziw81nV0dwHjkpLU1pHklfSPOyT5yLseBZ7f0gAe9p5re12ydWmbz6V3kIx/MuW0lU+KRr2HK9hDmnk4G4Pb3K66xdIRWwUUwGXNHLmHAPzsa4DmLs2Hkq2KxZAXjY/VbP7MSZ6tjOl/axVEUlBo7K6kkq2DNHHJ0cgA2sGRjhJ2tu4g8rA87Ri7RqahBw6UOAIdO8EEXBGRjSDzCwoWB5sV7vFap1NE2Rv8y4wt7BsYlpZmzQmz2+IcOLXDiDy7uSsmsTQJ1DIZYWuNI432XPQO+i72OR8CedSw+B08jY4Guke7c1guT27Nw7TZfCx7HaLrHWU9VDmcRY7gq0awMfbWvp52jLmpwHNvfK4TSBzb8bHiqkumxam53sha+aOOzPnLNL3B7pHPcGjYLAOAvfeDssrZo5q1o6JweA6WUbQ+UhxaebWgBrT22v2rsYHOdcrJbjFPSwiOO7rX+pXOtJMCmjo8Oi6KR0nRzOcxrHOcC97HAEAbN437j3L3RzVdUTODqkdBFsu0kGV44gBt8nedvYuvVeLxR73i/IbT5BQtVpOPUb4uP2Bc5p6aI3e7tzWYzEat0fDYLDXX1N1J5A1oa0WDQAByAFgPJQ+M4XTzgCeON9t2cA27jvC0Z8VkfvdYchsWq433qhLjbRpG2/qqTKJ27it6OWGJoZE0NaNzWNDWha8lXfcFrrx7rC/JZr8VqZNAbeisiljbqdV8fLA6To9pdbMeqbW77Wv2LFUu29w2+N7fBbMTsrS47wD5na7yFgq9pJXdHCeD5NgHIW2+TbDvK0sNgkmrLFxOUa+qqVcrYoL2sscGORSktBseAOy45hfUxVJzLblx57IJM22zDY8QTsF+e9eyqKPIMzTosCnq85yuCouJz55pHc3OPvWqvSvFnq+iIiIiIiIiIiIiIiIiIiIrXq20oNDXMeTZj7Mf57D4H3Er9J6R4OzE6EsFsxGeN30ZANngbkHscV+Qgu8al9YWdgppndZgsL8W8D4bvJfWuLSCF8c0OBBVDqaZ0b3MeC1zSWuB3gg2IUvjZtSUTfzL3frVEg/lCv+tTQvpGmsgF3AfPNHrNG6Qcy0b+zbw28+k0gYYYGfJ4nPhj6MPkvILdI+S4jNmX659IOWjUNNbCGs3vquWF1LMMqjLILgAged1p4NglRVuy08L5dtswB6Nv1nnqt87rv2hejfyGjZCSHOu573DcXuNzbsGweC4/ozrGqaWbM9zpYjsfGTsA5xgbGEcgADy4rt2CY7DVxCWF4e07+bTycN4KzjRGmOvutOpxp2IixFgOS33DYo189PTXsI477SGNaCe8NG3xUhM27SL2uLX5LnGKRPglyzixJ6r/Uk7jwduu0+Cza+plgZeNt/suVPG2Q2cbKw1mmHCJni77goSqxWWT0nm3LcPILUReTmrZ5vG7ty9gtdkEbNgiIiprsiIvHOttKIixh2Y7Nw48L8z2DhzPcsUjy42N2t4D139w4BZxTkjaMrfo8T9Y/YtOipZJDdo168h5+aqzzNaNVhllBF90befrW3k9nHtK59jeKGeUu9UbGjs5+O9S2lWkQfeKM9Qek4H0uwez8VWF+jYXh7aWPz/NeSxCrMzsoOiBRuktRlibHxec7vqjY0fEqWiaNpcbNaMzj2f7nYqdilcZpXPPE7ByHAeAXWum/8x3UaKL8Z7LUREWUtRERERERERERERERERERERFs4diL4JGyRmzmm4+49hWsiIv07q21ix1kIa42eNhBO0H+tyrusbV70BdU0zbwE3kY0fijxc0fQPL1e7dxTBsZkpZRJGbEbxwI5FfoTV/rOiqowx5Adazmnf8A7/ausUronXC5SxNkbYrkYUhguPT0kvSQPLHcRva4b7OG4hX7TTVjmvUUIuD1nwDeOZj/AOny5LmT2EEgixGwgggg8QQdy3I5GTN+yxZI3wu+67Xoxrbp5wGVFoJeZ/FOPY7e39LzKukscczLODJI3DcbOa4fAhfl9SuC6U1VIfmJnNH0PSYf0XXHlZU5aAHwHsrcVcR4/ddlrdB2bTTyvi9g/OR/quIc3wcFEzYBWM9SKUc2SZT+rIB7iVC4drmfsE8Ad7UTsp/VfcHzCn6bWlQyb3PjPtxn4tuPesOowVjvEz2WpFiNtnLRME43003gGH4OQRSn8hN4taB+8pkaa0Tt1TF4kj4gLHJpbR/+oi/W+5Z5wGLo5W/3ieoUeyhmPqBv1nj+W6yDCuLn+DRb3nb5WWCs08o2/lc/1GuP2BVrE9ZJNxBHb2nn4Nbs8z4K7BgUYNwy/qq0uJ9XeytNQ6KBpccrG8XE7T4naVRNI9LzNdkV2x7i47HPH8o7OKgq/E5Z3ZpXlx9w7huC1l6KnomRan9Fiz1jn6NQlfUcZcQ0C5O4L2CFz3BrRdx3D+tw7Vr45jDaZpiiIdK4We8bmj6LfvViecRDzXGCAynyWjpNiYA6CM3AN5HD1nbrdwVbuhK8WC5xcblbjWhosEREUVJERERERERERERERERERERERERFno6x8Tw9ji1w3ELAiIuwaD64yzLHObHdm4FX/FMHocWbnuI5iLCVlrnlnG549/IhfmFS+DaVVFKQY3m3InYpNcWm4UXNDhYroWkGgVXSXc5nSxcJYgXNt7Q9Jnjs7Sq4FbNHNd1rCYFp5hWR1ThWI9ZzWNed74zkffttsd3kLRjrzs8d1nyUIOrD2XL16r7Was2O209U08mytt+0y/7qh6jV3Wt3MY8exI0+42KusqojsVTdTSjcKtIpl+htaN9NJ4ZD8HLxuh9af/DyDvyj7V040fUe658J/wDKodLKeZoRVes1jB7UjfgLlfUmjsMIvUVLBbeIx/M+3wUHVMTea6NppXaWVfW9T4S4tzvIij3537L/AFW7ysVbpjSU+ymi6R/039bxF9g8Aqji+kM1S68jyezgqMtfcWYrkVCBq9TeM6VMY0xUtwDsdIfSf48B2KpuddeFeLOc4uNytFoDRYIiIor6iIiIiIiIiIiIiIiIiIiIiIiIiIiIiIiIiIiIi+45i3aCR3Gy+ERFL0mllXF6Ezx3m/xUrDrOrm+u097fuKqaIiun/azW/m/J3/UsM2tCtd6zR3NP2lVFERTVVplVyelM7wsFFS1DnG7nEntJKxIiL268RERERERERERERERERERERERf/9k="/>
          <p:cNvSpPr>
            <a:spLocks noChangeAspect="1" noChangeArrowheads="1"/>
          </p:cNvSpPr>
          <p:nvPr/>
        </p:nvSpPr>
        <p:spPr bwMode="auto">
          <a:xfrm>
            <a:off x="236538" y="-733425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040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6758B20-80DD-4F84-BE8E-C3BF0EC0429E}" type="slidenum">
              <a:rPr lang="en-GB" altLang="en-US" sz="1600">
                <a:solidFill>
                  <a:srgbClr val="BFBFBF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GB" altLang="en-US" sz="1600">
              <a:solidFill>
                <a:srgbClr val="BFBFBF"/>
              </a:solidFill>
              <a:cs typeface="Arial" panose="020B0604020202020204" pitchFamily="34" charset="0"/>
            </a:endParaRPr>
          </a:p>
        </p:txBody>
      </p:sp>
      <p:sp>
        <p:nvSpPr>
          <p:cNvPr id="19459" name="Content Placeholder 3"/>
          <p:cNvSpPr txBox="1">
            <a:spLocks/>
          </p:cNvSpPr>
          <p:nvPr/>
        </p:nvSpPr>
        <p:spPr bwMode="auto">
          <a:xfrm>
            <a:off x="1230313" y="1489075"/>
            <a:ext cx="7815262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600"/>
              </a:spcBef>
            </a:pPr>
            <a:endParaRPr lang="en-GB" altLang="en-US" sz="2400" dirty="0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GB" altLang="en-US" sz="2400" b="1" dirty="0">
                <a:cs typeface="Arial" panose="020B0604020202020204" pitchFamily="34" charset="0"/>
              </a:rPr>
              <a:t>2. </a:t>
            </a:r>
            <a:r>
              <a:rPr lang="en-GB" altLang="en-US" sz="2400" dirty="0">
                <a:cs typeface="Arial" panose="020B0604020202020204" pitchFamily="34" charset="0"/>
              </a:rPr>
              <a:t>Turnover results in a loss of human capital </a:t>
            </a:r>
          </a:p>
          <a:p>
            <a:pPr>
              <a:spcBef>
                <a:spcPts val="600"/>
              </a:spcBef>
            </a:pPr>
            <a:endParaRPr lang="en-GB" altLang="en-US" sz="2400" dirty="0"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GB" altLang="en-US" sz="2400" dirty="0">
                <a:cs typeface="Arial" panose="020B0604020202020204" pitchFamily="34" charset="0"/>
              </a:rPr>
              <a:t>Skills need to be replaced. Are they widely available in the market?</a:t>
            </a:r>
          </a:p>
          <a:p>
            <a:pPr lvl="1">
              <a:spcBef>
                <a:spcPts val="600"/>
              </a:spcBef>
            </a:pPr>
            <a:r>
              <a:rPr lang="en-GB" altLang="en-US" sz="2400" dirty="0">
                <a:cs typeface="Arial" panose="020B0604020202020204" pitchFamily="34" charset="0"/>
              </a:rPr>
              <a:t>Are people leaving for your competitors?</a:t>
            </a:r>
          </a:p>
          <a:p>
            <a:pPr>
              <a:spcBef>
                <a:spcPts val="600"/>
              </a:spcBef>
            </a:pPr>
            <a:endParaRPr lang="en-GB" altLang="en-US" sz="2400" dirty="0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GB" altLang="en-US" sz="2400" dirty="0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pt-PT" altLang="en-US" sz="2400" dirty="0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GB" altLang="en-US" sz="2400" dirty="0">
              <a:cs typeface="Arial" panose="020B0604020202020204" pitchFamily="34" charset="0"/>
            </a:endParaRPr>
          </a:p>
          <a:p>
            <a:pPr eaLnBrk="1" hangingPunct="1"/>
            <a:endParaRPr lang="en-GB" altLang="en-US" sz="2400" dirty="0">
              <a:cs typeface="Arial" panose="020B0604020202020204" pitchFamily="34" charset="0"/>
            </a:endParaRPr>
          </a:p>
        </p:txBody>
      </p:sp>
      <p:sp>
        <p:nvSpPr>
          <p:cNvPr id="19460" name="AutoShape 4" descr="data:image/jpeg;base64,/9j/4AAQSkZJRgABAQAAAQABAAD/2wCEAAkGBhQSEBQUERQVFBUVFBcVFBYYFxUVGRUUFxUXFhQYFxkXHCYeFxwkHBUXHy8gJScpLCwsFR8xNTAqNSYrLCkBCQoKDgwOGg8PGjUlHyQtLCwsLyosLCwsKS0tLCwsKiwqLCwsLC0sLCwsLCksLCksLCwsLCwsKSwpLCwsLCksKf/AABEIAOAA4AMBIgACEQEDEQH/xAAcAAACAgMBAQAAAAAAAAAAAAAABwUGAQIECAP/xABIEAABAwIBCAcEBwYEBQUAAAABAAIDBBEFBgcSITFBUWETIjJxgZGhUrGywRQjQmJyc9EzNENTksIVNYKiJCV04fAWVIOTs//EABsBAAIDAQEBAAAAAAAAAAAAAAAFAQMEAgYH/8QAOBEAAQMCBQAHCAEBCQAAAAAAAQACAwQRBRIhMUEGEyIyUWFxFCNCgZGhscHwNRUzNENSctHh8f/aAAwDAQACEQMRAD8AeKEIQhCEIQhCEIQhCEIQhCFi61lmDQS4gAbSSAB3lCFusXVaxLOJRQ7ZdM8Ixp+o1eqgznSfKSKSkkk5m/qGA281c2B51sqzK0cpgoVDjxbGZexTQxDi/V73fJdUVBjDu1UUzOQZpf2qDFbchHWX2CuSFVmYVie+th/+gfqumOmxFu2amk/FFI31a5clnmpDvJWFCho6qsb+0hifzjlI9JGj3rtp8Q0tTmSMPBzfm249VzZdArsQsXWVClCEIQhCEIQhCEIQhCEIQhCEIQhCEIQhCELBKEIXNX4lHAwvme1jRvJt5cTyCrOVucKKkvHHaWb2fss/GR7hr7lQqHCq3F5dORx0AbF7tTGcQxo2nu8StMdOSMzzYKh81jlbqVYsdzs3OhRR6RvYPeDrP3WDWfHyXDT5HYhXuD6yR0bOD9v+mMah42V5ydyMp6MAxt0pLa5Ha3Hjb2RyCmKmrbGLuNvn4IkqY4RdmnmUNic89o/IKuYTm2o4bEsMrhvkNx4NHVHkrKyNrG2ADWjcLADwGpQtbjrvsDR79vluUTNUOf2nE968vWdIo2Eht3H7JjFRG3grTJi0Tdrx4a/cuZ+UUe4OPgq2hIpOkNQ7ugBaxRsG5ViblAD2WOPiFv8A40Rtif5XVaW8c7m9kkdxUR49P8Z+gCDSN4VkZj0Z23b3grrhrGP7LgfFV2LFb6pWh442F11OwlkjdOB1uX/msJzT4nNKLx2dbjYrM+Brd9Pwp8LKq8WKSxO0Xa7bQfkVOUOItkHVOveN6Y0mJw1BybO8CqZIXM14XYhYCymapQhCEIQhCEIQhCEIQhCEIQhCwShCCUtMuc42iXQUjtYNpJRu4tYf7vJZzj5c6OlS07iHbJXjdxY08eJ8FE5vch/pLhPOPqWnqtP8Rw/tHqt8MLWN62XbgLJJIXHIxGROb51SRPU3EJ1tbezpTxO8N57Sm1T07Y2hjGhrWiwAFgByX0YwAADUANQ4BR+L4l0bbN7R2chxS+trQ1pkkOg4WmGG2jd0YjiugdBg0nnYOCiKp+gesdKU7TtDBy5r7Nb0Eem7XI/ZfXYcVFF19ZXhsSrnnvd47D/SP+U1giHG35Q519qwhC82TdbkIQhQpQhC3jhc7sgnuF121jnGzRdQSButFOYH1Guc8hoNrXNvFcUOCyndo95XZHk4T23+Qv6lPcNpKqKQSiM34vosk8kbhluuTGKtsjxobhYniuKKYtILTYhWOLAIhtBd3n9F0tpI2/ZaPL5re7BqmeUzPcGk+CpFQxrcoF1mgqdONriLXC6lFYjlFT09umlYy4uASLkcQBtCr9XnYomdkvk/Cw283WXq2dhoDjcqhlLNLrGwn5K63QqVhudejleGu04r6gXjq+JBNlc2PuLjYVYHA7LmanlhNpGkeq2QhClUIQhCEIQhCELCqWcDK36JDoRn66QEM+43YX/Ic1ZcQrmwxPkkNmsaXOPIJAY5i76uofK4a3mzWjXZuxrR/wCbVspIOsdc7BZ55MgsNyuzJDJx1dUhpJ0B15Xb7X2X9o/qntTUzWMaxgDWtADQNgA1BQmRWTopKVrCPrHdeU/eO7wGpWBcVM3WO02CmCPI3zXzqJgxpcdgF1XsOjM0xe/YNf6BdeUdRZrWDebnuCjqHEejY9ttbth8F4vEaxhq2xvPZbqfM8JrDEerLhuVpidVpyE7hqHcFyL6RQOd2QT3BSFPk+89oho8yvO+z1NZIXtaTdbc7ImgEqLWzGEmwBPdrVjp8Bjb2ruPPZ5BdUtRFC27nMjHMhoTaDo7I7WV1vRUOqxswXVfgwSR27RHP9F3w5Nj7bie7UueXOBQtdomoZflcjzAspqir2TMD4nte07C0gj0TqDBaSPjMfNUyyVAF3Agei+cOFxN2NHjr9648SyqpKbVLMxh9kG58gqLnHy+eHupqZ2jo6pXjbf2GndzKW0FO+R2ixrnuO4AuJ8kxayOLSNoCb0WCunZ1s7rD+fRPKHObQOdbprcy14HmRqWMtcrzS0rJoNCTTeGtJN22LXG4tt7KULskawWvTS69nVKsuUOEy0+CQMmGi76SXaJ16Ic15APv8VaHuIKtfhlJHLHkfmu6xFwfwomuzk10v8AG0BwY0N9dvqofpqmpdo6U0xO673Xv6L75K1cUVXE+osY2kl126X2TbV32TFmztUzLNp4Hu3DU2MbbKsa7lNak+yuyU8F9L34CqucumMctKx2otpI2nvFwfcuLI/Ix1f0mjII+jttaTfSvbfyUvnfN6yI8YAf9xUVkjlj9Bjn0WaT5NEMv2W2vcnjt2INs2qmAznDmmDv/wDeqgcQonQyvidbSY4tNtlwbJ05q610mHM0yToPext/ZaRYeF7eCUGG4dLW1IY03kkcXOcTq163OP6J+5PYM2lp2Qs1hg1ni463HxK7iGt1h6QTN6lkTu/upNCELQvGoQhCEIWCsrSWQNBJNgASTwA1koQlxnbygsGUrD2rSS91+o3zF/AKv5ssD6esD3C7IRpnm/7A87nwUBj+LGpqZZj9t3V5NGpo8rJtZscK6Gha4izpnGQ92xnoPVNpPcU+Xkpez3st+ArcAsrF1rJMGi7iAOZASlMBqo3EsIMrw7SsLW2X3nYtqfBI27RpHn+i7Y6lruy4O7iD7kqsv8uqqKqkgheI2M0dbQNI3aCbuN+O6yXuoqcPMpbclMaOCeqf1MZsmuxoGwWVOykznQUsjogx8kjDZwFmtB7zt8FrmtxuWpppDO8vLJLBx22LQbHilpl9/mVT+Z/aFpJAaC1bsPw1slW6Cf4fBX/HcuXS4SammJid0ojdsJaftWPcRr5pWh01VK1pc6WR7rN0nXuT3mwVkp/8gk/6we5qhMkpgyup3OIDWyAknUANetcONyLp9QQsp4pixurS63yGi0xvJ2ekc1tQzRLhdpBBBG/WFN5usddTyTgHqfR5JCPvMton19y1zi5UtrKhoi1xxAta72iT1iOWrUpHJbJZ7cPq6l7SC+BzYgduja7nW52HkoAs7RdzzZ6Ie0gBzrafNUSSUuJc7WSSSeZ1lNnAHQ4Th0dRKxzpJyLloGl1mlzW69jQB5pRp5SYPFieGQt0y0aLHBwsdF7WlpBG/aRZTHyqsbcGtiY7uE628FVsQzzSH9jA1vAvJcfJtveuDKDKCWswlss5aXfTNEaI0QAIjYW8Sq7lVggpKp8LXF4aGnSNrm7bnZs1ruf/AJK3/rXf/kjMTcFdCjpY2xSwN3cNeVE4FhDqqoZCwhpebAm9hYE7u5MzCcz0bHNdPM59iDotAaDY317TZLDB8VfTTNmjsXMvbSBI1i263FTOIZxK6XbNoDgwBg/X1UNLRur8RhrZX2hcGstqpfPCP+Njt/IHxFQGT2SzquGd0WuSINc1vtA3uO/VqUnlxSyvfSDRe9/0SPS1Oc6+u9991cM1OTs1OyV87DH0miGtO2zb3JG7WVIbmcsXtfsmHtyu7Q++qUsE74nhzSWPY64OwtIT0yEyuFdBdwtKywkA2a9jhyPyUFlrm3FTL01M9jHu7bXamuPtC2w+9TGQORxoI36bg+SQjS0eyANgHHada7Y1zSsOJ1lLWUwf/meH5+StqFqCtlevLIQhCEIVazh4n0OHykbX2iH+vUfS6siWueOu1U8Q3l0h8LNHvKvp25pAFVM7KwlLalpzI9rG7XuDR3uNh716MpoBFG1jeyxoaO5osPckZkJTaeI044P0v6QXfJPh+w9y1Yg7tBqopG6EpT5Q53ZS5zKVgYAS3Td1najbUNg9VSsSrqmoHSzOlkbe2kdLQB4eyFxVn7R/43fEUxK7KaGPBI4NIOlkiDdEay0E63O4akjuXblfTeojomx9TFcuIBPI81R8CxuSlmbJC4ixFxucL6wRsUpnGdfEpjxDD/savlkVky6sqWt/hsIdIfu32DiTay+2cgf8ym/0fA1RrlV14/7QAbvlN/tZXfMx+7T/AJo+AKg5ff5lU/mf2hX3Myf+Gn/N/sCoOXjr4lU2/mfILt3cCXUP9Um/ngpOn/yCT/qx8LVVaCidNI2OMXc86LQdVzwVshiIyfedzqsEdw0W+8FQ+RQJxCmt/Nb81ydSFvppOrjneOHO/Ch54HMcWvBa5psQdRBG26auQOXYqGikqraZbosdsEgtbRPB1vNSOXuQIq29LAAJxt3CQcDz4FU7JPN/V/S43SxmJkbw9znEXOibgNAOu66ALXWS+espa+kLpDlc3638lB5V5LSUUxa4HoyT0b9xbuB4EcFw0GPTwNLYZnxtO0NNhfivRlRTMkaWyNa5p2hwBHqokZEUV7/Rov6VJiN9Flhx9hiDJ2Xt/OUi8PwuerltE10j3G5dr373OOoeKaFVm3e7DoaVkjWubJ0sjiCRctINrbdoHgro5kVNE4hrY2MaXHRAAAAudiTmPZzqqZ56F5hjv1Q22kRxc7jyCMoaNVLaqqxN4EADWs1Vrw7M5A23TSvkO8NswfMqyUGQ1FB1mQMuNd3XeRbf1rqlZoa18tTUGR7nno263Eu+2eK+2dPLJzT9EgcRqvM4cCNTL+p8OK6BaG3sss0VbLVezOkJPPhZdmVOdSOEmOlAleNReewCOG93uS8xLLOsnPXnfbg06A8m2ULdSGEYDPVO0YIy+207AO8nUFSXFy9NBh1JRszOA9SuQ1T/AG3/ANTv1Ujh2VVVAQY53i24kuHk64U/HmjrSLnoRy0yf7VzSZr68OA6Npv9oPbojvvY+iMrkGsw+QFpc1NfIrKA1lIyVwAfcseBs0m7bct/ip9QWRuT/wBDpGQkguuXPI2aTtZty3eCnAtbb21Xz6oyda7q+7c29FlCEKVQsJPZ3J71zW+zC31c4pxJI5z3f8yk5MjH+1baEe9Waq7i+mayK+ItPsxyH0A+ac79h7vkk7mm/fz+S/3tTik2HuKiu/vVNL3F5lrP2r/xu+IqyUWbueWj+lMcwtLS8M62kQL33bdSrdZ+0f8Ajd8RV3ZnAbDhcdLCCZTGWvdsawEm9uJsUmbblfUqt9Q2OMU41JF/SypVDXyQvD4nljhrBBt58QpjLWR0lQ2dwt08Mcg4dkNd6j1CjMJwmSpmbFE3Sc4+AG8k7gE86/ImnnpY4JAbRNDWOGpzbCxIPPgumtLgVkxCuhpKiN5GuoNt7JL4HlVUUYeIHhof2rtDtY2EX2FcdNTS1Mwa0GSSR3eSTtJ4d6ZNRmppIGmSoqXiNus30W9wvb3KTyVx3CondFTOaxxNtJzXAvP43DX5qQw7Eql+KwgOlpoyXHc2/K6KnITSwyOja8NLS1znWvc3Ln2HeVz4ZgFBhJ6SWUGS1tJ5FxfboMGz1PNSeX+UTqSjL4+28iNh22J1l3gB7kiJ6hz3Fz3FzjrJJuT4rt5DTol2G0lRXRuLn2YSb25PKfWTuXENbM+OAP6jdIucAARe2oXv5pd5U5x6vp5Yo3Niax7mDQHWIBIuXG/pZdOZn96n/JHxqnZSfvlR+dJ8RUOcS0Fa6PDoGVz4iLhoFrraPKaqD9MVEulx0yfQ6k38g8t21sehJZs7B1hucPab8xuSNXRh9e+GRskbi17DcH5cxyXDXkFNMQwqKpjs0AOGyfGXz7YbU2/l/MLz+U4MQypZXYNUPHVe1lpGcDcbOIO4/ok+V1IQSLLH0fidEyRjxYg/pX/NFUCOSqedjYA49wJKo+IVrppXyO2vcXHxN1ZMinkQYgR/7X5lVNcE9kLfTRD2yaT0H2XXheHmeaOJu2Rwb3X2nwCfTTTYZStDiIo22F7ElziNptrJNkos2lv8Thv9+3foOsmPnWpHPw86ALtGRjja5IaLgn1VjNASkuNO62rjp3GzTb7rkrc8NK24jZLJzsGD1N/RV3EM8k7tUMUcfN13nyFgqAYiBcg242NvNaLgyOTSDBKNmts3qU+M3ONy1VIZJ3aTuleLgAahawsFalR8z/8Al5/Of8leVpbsvD1zGsqHtaLAEoQhC6WNYSTzoMtiT+bIz/tt8k7EoM7sFq1jvahHmHOH6LbQn3qzVQ7C5M1stsRaPajkHoD8k6JDqPcUhsh6no8Qpyd79H+oFvzCfRCmvFpL+SikPYXms0T5Z3tiY57tN2poJ+0eCuWB5o5pBpVLhC32R1n+O5vqmvR4XFA0iKNrBrJsLXO0knekplFnBq53PZp9GwOLdGPq3AJGt20pQWBu695BX1Veerp7NAtcndMikmw/DAI2OaHuIabdeRxJt1rbPQK23XmrDD9fFf8Ams+MJ0ZxMqPolLosP1st2s5D7TvD3ldsfoUtxDDHsmZGHFznbkpf5zcp/pNT0TDeKG7eTpPtO8Ng8VTUK0Zv8ljWVILh9VHZ0h3E/Zb4+5UauK9cGxYfS2OzR9f/AFS+Wr5DhOHmW+lvvttoar+Fkv02c8zAKent/MI/2pTLp41WfBHZ6bNbcn8ph5mP3qf8kfGqdlJ++VH50nxFXHMx+9T/AJI+NU7KT98qPzpPiKk9wKun/qcvoFHBC6sJH/ERfmM+IK45xchTTOM8DfqXHrtH8Nx9zT6LgAkXTGWtjimbC/TNsqVBVuYHBriA9pa4bi07ivghChaw0A3CuubiiMzK6MbXU1h33NlSy3cUxMzH7xUflN+Irhzj5Gup5nTxtJhkJcbfw3nWQeAO0FdkEtBSKKrbFiEkTzbNa3rZVLC8QdBNHKztMcHDnbd4p44XnAo5ow4ytjNusx50SDvGvakKgqGvLVpxDC460hzjYjkJiZy8raeoiZBTnS0ZA9zgLNFgRbmdfol2i6msmsk5q14bG0hl+vIR1WjfY7zyQSXFWQxQ4dBYu0GtymnmkhIw4E/akeR3Xt8ldVw4PhrKeFkUeprGgD5k951ruWtosLL5zUyiaZ0g5JKEIQpWdYS3zx0PUgl4Ocw+I0h8JTJVbzgYb02HzDewCRvezWfS6ugdlkBVUrczCEjoJyxzXt2tIcO8EEe5ejaCrEsTJG7HtDh3EXXm5OTNZi/S0XRk9aFxb/oOtnzHgmOIMu0OHCx0jrEtVyl7J7l5lq/2j/xv+Ir01JsPcvMtX+0f+N3xFIZeF77oz35PQLbD5A2WMnUBIwk8AHAlSWVmULqypdIeyOrGODAdXidvioYIVF9F6wwMdKJTuBYL60lK6R7WMGk57g1o4k6l6CySyebR0zYm63dqR3tPO0927wSHwPGHUs7JmAEsOwi4IOojkbb0/MncooqyESRHk5p2sdvB/VXRWXl+khms0Adj9+ap2en9hT/mu+FKRNvPT+wp/wAx3wpSLiTvJlgH+DHqfymHmY/ep/yR8ap2Un75UfnSfEVcczH71P8Akj4lTspP3yo/Of8AEVJ7gUU/9Tl/2hfDCP3iH81nxBekKimbIwseA5rhZwOwg7V54yZoXS1kDGC5MjT3Nabk+QXo0LuLlJ+kjvfMsdQP2kRl1kY6iluwEwPPUdt0T7B+XFVYL0tieGRzxOjlaHMcLEfMcCqM7M3T6d+mkDL9nq3tw0rLl8dtQtFBjzGxZajcc+KjMy9M7pKh9uroNbfncmyaksQcCHAEHUQdYI5qIw2CmoohFFZrRrt2iTvJO8rE2UY+w0nmdSzyV9NALPeEgrJH1dQZWjQ7KFxXNRSSkuZpwk+wbt/pOzwUOczMYOupcB+FqskmMyvNgbcmjWuOZzieuTfndJ58diAvGwnz2C1Q1FYwZet/a0wjNhQsNzpTke07Vf8AC23qp3F2zQQ3pGwtaxri5rg4CzRcaOj3FZych6rncTYeC7MSnj0eifI1jpmuYwEgEkixtfbtTyilM8IkIsSl89RI6X3jswHiqdHllV/4e6tc2DQ0eqwaelpaYbr12ttWKnOJIKFkrWM6cvc17DfRaGDSeeNtHRP+pTX/AKLb/h30HpHaNradhftaWzZyXC7NrHpSO6V/Xh6K1hZri1rHPHMhvqryHcLU2SkN8w+LT08FZsErjNTxSuABexriBsBIubLvXHhdAIYY4gbhjA2/GwtdditGyVPtmNtkLSWMOBB1gixHEHat1gqVyvPGUOEmmqZYT9lx0ebDrafIhSmb/HvotY0uNo5Pq38BfsnwPvKtWdvJ+7WVTB2bRy/h+w7wOrxCWCfxuE8Nj6JS8GKS69KyHqnuK8y1LrvcfvOPmSnXm/yoFTSmN5+uhbouvtcz7LvkeY5pJz9p34j715uoYWOylfQei7g4yEeA/a3oYg6VjTsc9rT3FwB96msr8kX0Mtj1o3X6N/L2TwIURhf7eL81nxheicVwiOphdFK3Sa4eIO4jgQqWszAppieIvo54zu0g3C82qUycyiko5hJEeT2bnt4H5FfbKrJaShm0H62HWx+5w4Hg7iFDxRFzg1oJJNgBrJPABc6gptnhqob7tITKzn4q2poaSZnZe8nXtB0dYPcUs03Zs3kk2H0kBe1joyXyXBNtK5sOYupLBc2VJT2c8GZw3ydn+nZ5qxzSdSvN0mK09FAYxqbmwHhfRRGaDAnxskqHjREgDWX2lo1l3dfZ3LilzUTT1U0ksjY2Plc4Wu9xaXEjgAmHNjMTBZuu2oBo1D5KOqMoHnsAN9Sl9RidLALF1z5JSK2qdM+Zmhd9gt8nMjqahBMYu8izpHkF1uHADkFIT43G3fpHl+qrctQ53aJPeV80jn6RO2hbb1VRp3SOzyuuVLz5ROPYAb36yo+ate/tOJ8dS+CEjnxCon77yr2wsbsEIQvtS0xkcGjf6DisrGOkcGt1JXZIaLlSmT1Ltee4fNcdc/pZupvIaOdt678UrBEwRR7ba+Q/Ur6YJhuiNNw1nZyC9V7N1mSij2Grz5+CX57XldzspKmgDGBo2AJI5fZQfSqxxYfq4+pHzses4d59AEwc5GVP0an6Jh+tmBH4I9jnfIJNL6Jh1MGNzW02CQ1ctzlVuyczkVFNZsh6aMarO7TR913yKZ+AZXU9YPqn9bfG7qvHhvHMXSCTKzSYBrfVOHGOL+93uHmrKyCMNz7FcU8rycqZwWVhZShMUIQhCFzYhQtmifHILte0tcOR+a8/Y7g7qWofC/a06j7TTra7xC9EqoZw8kvpcPSRj66MXb99u0t7945962Uk/Vusdis1RHnbcbhLrN5IRiEViRcSA8x0bjY+Q8lVZ+278R96tOb9v/MoRv64t/8AG5YkyZp4CTW1ALiSehgtI/bezn9lqjEY3SSgMF9E/wCjddDRskdMbbKGyaoHTVcLGC5MjSeTQ4FxPcAvRwCrWRVJRCEPomgXFnE63g7w8nXdWYLC1hZoVGKYiK6QOaLAbLnq6JkjdGRjXtO5wBHqouHC6OlOkyKNjuIaNLw3qae24sqjW0To3Wd4O4+KVYpWSUrA6Nl/PwWSnBddpdYeHipCpyiOyNtuZ/RRk9W5/acT7l8ULw9RiFRUd93yTNkLGbBCEIWC6tQhCEIQhC2Y2+02Hn5DeumtLjYKCbLMMRcQG6yVKGdtO3RZ1pDtO23L/svjSRvcNGFuiDtedp8d3cFL4fg7Y9Z6zuPDuXpcOoZDrGNT8R49PNYZpR8X0XJheEm+nLrO0A+8rpx7HI6SB0sh1DU0b3O3NC+2K4tHTxGSZwa0eZO4NG8ngkflVlTJWzabuqxuqNm5o4ni47yvb4bhrYxlaNOTyUoqank7rhxjFn1Mz5ZTdzj4NG5o5BcSFkDgvUgBosEnJJK7MFwl9TOyGPa87fZG9x5AL0DheHMghZFGLNY0NHhvPM7fFVjN3kj9Fh6SUWmkGsewzaG9+8/9lcQkdXP1jrDYJnTxZG3O6yhCFjWlCEIQhCwQsrCEJZ5xMiiC6rpgb6+mY3UbW1vFuW0f90s16XISxy6zckEz0bb31yRDdvLmD+3yTOkqrdl/1WGeD4mqjYJjstJJ0kLrHYQdbXDg4b03sl8voKsBriIpt7HHU4/cO/u2pIlAK2zUzJteVmimdHovS4WssQcLEXHBJnJ/OXU09myfXRjc7tgcnfrdMLB84dJUADpOiefsydXXyPZPmk01I9ujhcJjHO12xXfU5OtPYJby2hR02Byt2AO7j+qs7Hgi4IIOwhZXnqjBKWXW1j5Leyqkbyqa+ieNrHeS06J3snyKu1ljRS53RtnD/srhWnwVKEDjsafIr7R4bIdjD46verfZZsum9G4h3nlQa13AVcgydee0Q31KkqbAo27RpHn+ikFG4tlHT0w+ulaw+ze7j/pGtNafB6aI9ltz56rPJUvO5UiG2ULlJlfBRsvI7SeR1Y220j+g5lUXKHOw9920jdAbOkcAXEcm7G+N1QZ53PcXPcXOcbkkkknmSvSQUJOr9AlslUBo1SWUeUs1bJpynUL6DB2WD5niVEoQAnDWtYLDZLyS43KEys3GQ2ttVUN5wsPo9w9w8eC1yFzckls9Y2wGuOI7+Dnjh93z4JngJXV1d+wz5rdBB8TlmyyhCVrchCEIQhCEIQhCEIQhYIWUIQqVlfm5jqbyQ2jm2n2Xn7wGw/eCU+KYRLTydHMwsdz2EcQdhC9GWXHiWERVDNCZjXt4EbDxB2g9y2wVbo9DqFmlpw/UbrzmhMbH80rgS6jfpD+W82I7nbD4+aomI4VLA7RmjdGfvC1+47D4JtHOyTYpe+JzN1vh2OTwfsZXs5Bxt5bFYqPOnWs7RjkH3mWPm2yp6FLoY3bhQJHN2KY0GeN/26dp/C8j3grsbnkZvpn/ANbf0StQqTRwnhWe0yDlNCTPI37NM7xkHyCjqrPBOf2cMbebi5/6KgIUijiHCDUPPKsGIZfVsws6YtB3MAZ6jX6qAe4k3JJJ2k6ye8nasIWhsbW7BVF7nblCF1Yfhcs7tGGN0h4NF7d52DxV7wDNK9xDqx+iP5bDd3i7YPC6rknZHuV0yJz9gqLhmEy1EgjgYXu5bhxJ2Ad6bGSGbmOmtJPaSbaN7I+4HaeatOGYPFTs0IWNY3ltPMnaT3rsslM9W6TRugW+KnDNTugBZQhYlqQhCEIQhCEIQhCEIQhCEIQhCEIQhCEIWCF8qilY9pa9oc07Q4Ag+BX2QhCqWJ5tKKXWGGI8YzYf0m49FW6zM47+DUA8ntI9W/omihXtqJG7FVOhY7cJMT5qa1vZ6J/c+3xALkfm2rx/BB7nsPzTyQrxXSqr2ViRrM21ef4IHe9n6rrgzUVju10TO99/hBTnQg10pQKViV1Hmdd/GqAOTGk+rre5WTDc2VFFrcx0p4yG4/pFgrahUPqZXblWNhY3YL4U1IyNujG1rGjYGgAeQX2ssoVCuQhCEIQhCEIQhCEIQhCEIX//2Q=="/>
          <p:cNvSpPr>
            <a:spLocks noChangeAspect="1" noChangeArrowheads="1"/>
          </p:cNvSpPr>
          <p:nvPr/>
        </p:nvSpPr>
        <p:spPr bwMode="auto">
          <a:xfrm>
            <a:off x="84138" y="-1030288"/>
            <a:ext cx="2133600" cy="213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cs typeface="Arial" panose="020B0604020202020204" pitchFamily="34" charset="0"/>
            </a:endParaRPr>
          </a:p>
        </p:txBody>
      </p:sp>
      <p:sp>
        <p:nvSpPr>
          <p:cNvPr id="19461" name="AutoShape 6" descr="data:image/jpeg;base64,/9j/4AAQSkZJRgABAQAAAQABAAD/2wCEAAkGBhQSEBQUERQVFBUVFBcVFBYYFxUVGRUUFxUXFhQYFxkXHCYeFxwkHBUXHy8gJScpLCwsFR8xNTAqNSYrLCkBCQoKDgwOGg8PGjUlHyQtLCwsLyosLCwsKS0tLCwsKiwqLCwsLC0sLCwsLCksLCksLCwsLCwsKSwpLCwsLCksKf/AABEIAOAA4AMBIgACEQEDEQH/xAAcAAACAgMBAQAAAAAAAAAAAAAABwUGAQIECAP/xABIEAABAwIBCAcEBwYEBQUAAAABAAIDBBEFBgcSITFBUWETIjJxgZGhUrGywRQjQmJyc9EzNENTksIVNYKiJCV04fAWVIOTs//EABsBAAIDAQEBAAAAAAAAAAAAAAAFAQMEAgYH/8QAOBEAAQMCBQAHCAEBCQAAAAAAAQACAwQRBRIhMUEGEyIyUWFxFCNCgZGhscHwNRUzNENSctHh8f/aAAwDAQACEQMRAD8AeKEIQhCEIQhCEIQhCEIQhCFi61lmDQS4gAbSSAB3lCFusXVaxLOJRQ7ZdM8Ixp+o1eqgznSfKSKSkkk5m/qGA281c2B51sqzK0cpgoVDjxbGZexTQxDi/V73fJdUVBjDu1UUzOQZpf2qDFbchHWX2CuSFVmYVie+th/+gfqumOmxFu2amk/FFI31a5clnmpDvJWFCho6qsb+0hifzjlI9JGj3rtp8Q0tTmSMPBzfm249VzZdArsQsXWVClCEIQhCEIQhCEIQhCEIQhCEIQhCEIQhCELBKEIXNX4lHAwvme1jRvJt5cTyCrOVucKKkvHHaWb2fss/GR7hr7lQqHCq3F5dORx0AbF7tTGcQxo2nu8StMdOSMzzYKh81jlbqVYsdzs3OhRR6RvYPeDrP3WDWfHyXDT5HYhXuD6yR0bOD9v+mMah42V5ydyMp6MAxt0pLa5Ha3Hjb2RyCmKmrbGLuNvn4IkqY4RdmnmUNic89o/IKuYTm2o4bEsMrhvkNx4NHVHkrKyNrG2ADWjcLADwGpQtbjrvsDR79vluUTNUOf2nE968vWdIo2Eht3H7JjFRG3grTJi0Tdrx4a/cuZ+UUe4OPgq2hIpOkNQ7ugBaxRsG5ViblAD2WOPiFv8A40Rtif5XVaW8c7m9kkdxUR49P8Z+gCDSN4VkZj0Z23b3grrhrGP7LgfFV2LFb6pWh442F11OwlkjdOB1uX/msJzT4nNKLx2dbjYrM+Brd9Pwp8LKq8WKSxO0Xa7bQfkVOUOItkHVOveN6Y0mJw1BybO8CqZIXM14XYhYCymapQhCEIQhCEIQhCEIQhCEIQhCwShCCUtMuc42iXQUjtYNpJRu4tYf7vJZzj5c6OlS07iHbJXjdxY08eJ8FE5vch/pLhPOPqWnqtP8Rw/tHqt8MLWN62XbgLJJIXHIxGROb51SRPU3EJ1tbezpTxO8N57Sm1T07Y2hjGhrWiwAFgByX0YwAADUANQ4BR+L4l0bbN7R2chxS+trQ1pkkOg4WmGG2jd0YjiugdBg0nnYOCiKp+gesdKU7TtDBy5r7Nb0Eem7XI/ZfXYcVFF19ZXhsSrnnvd47D/SP+U1giHG35Q519qwhC82TdbkIQhQpQhC3jhc7sgnuF121jnGzRdQSButFOYH1Guc8hoNrXNvFcUOCyndo95XZHk4T23+Qv6lPcNpKqKQSiM34vosk8kbhluuTGKtsjxobhYniuKKYtILTYhWOLAIhtBd3n9F0tpI2/ZaPL5re7BqmeUzPcGk+CpFQxrcoF1mgqdONriLXC6lFYjlFT09umlYy4uASLkcQBtCr9XnYomdkvk/Cw283WXq2dhoDjcqhlLNLrGwn5K63QqVhudejleGu04r6gXjq+JBNlc2PuLjYVYHA7LmanlhNpGkeq2QhClUIQhCEIQhCELCqWcDK36JDoRn66QEM+43YX/Ic1ZcQrmwxPkkNmsaXOPIJAY5i76uofK4a3mzWjXZuxrR/wCbVspIOsdc7BZ55MgsNyuzJDJx1dUhpJ0B15Xb7X2X9o/qntTUzWMaxgDWtADQNgA1BQmRWTopKVrCPrHdeU/eO7wGpWBcVM3WO02CmCPI3zXzqJgxpcdgF1XsOjM0xe/YNf6BdeUdRZrWDebnuCjqHEejY9ttbth8F4vEaxhq2xvPZbqfM8JrDEerLhuVpidVpyE7hqHcFyL6RQOd2QT3BSFPk+89oho8yvO+z1NZIXtaTdbc7ImgEqLWzGEmwBPdrVjp8Bjb2ruPPZ5BdUtRFC27nMjHMhoTaDo7I7WV1vRUOqxswXVfgwSR27RHP9F3w5Nj7bie7UueXOBQtdomoZflcjzAspqir2TMD4nte07C0gj0TqDBaSPjMfNUyyVAF3Agei+cOFxN2NHjr9648SyqpKbVLMxh9kG58gqLnHy+eHupqZ2jo6pXjbf2GndzKW0FO+R2ixrnuO4AuJ8kxayOLSNoCb0WCunZ1s7rD+fRPKHObQOdbprcy14HmRqWMtcrzS0rJoNCTTeGtJN22LXG4tt7KULskawWvTS69nVKsuUOEy0+CQMmGi76SXaJ16Ic15APv8VaHuIKtfhlJHLHkfmu6xFwfwomuzk10v8AG0BwY0N9dvqofpqmpdo6U0xO673Xv6L75K1cUVXE+osY2kl126X2TbV32TFmztUzLNp4Hu3DU2MbbKsa7lNak+yuyU8F9L34CqucumMctKx2otpI2nvFwfcuLI/Ix1f0mjII+jttaTfSvbfyUvnfN6yI8YAf9xUVkjlj9Bjn0WaT5NEMv2W2vcnjt2INs2qmAznDmmDv/wDeqgcQonQyvidbSY4tNtlwbJ05q610mHM0yToPext/ZaRYeF7eCUGG4dLW1IY03kkcXOcTq163OP6J+5PYM2lp2Qs1hg1ni463HxK7iGt1h6QTN6lkTu/upNCELQvGoQhCEIWCsrSWQNBJNgASTwA1koQlxnbygsGUrD2rSS91+o3zF/AKv5ssD6esD3C7IRpnm/7A87nwUBj+LGpqZZj9t3V5NGpo8rJtZscK6Gha4izpnGQ92xnoPVNpPcU+Xkpez3st+ArcAsrF1rJMGi7iAOZASlMBqo3EsIMrw7SsLW2X3nYtqfBI27RpHn+i7Y6lruy4O7iD7kqsv8uqqKqkgheI2M0dbQNI3aCbuN+O6yXuoqcPMpbclMaOCeqf1MZsmuxoGwWVOykznQUsjogx8kjDZwFmtB7zt8FrmtxuWpppDO8vLJLBx22LQbHilpl9/mVT+Z/aFpJAaC1bsPw1slW6Cf4fBX/HcuXS4SammJid0ojdsJaftWPcRr5pWh01VK1pc6WR7rN0nXuT3mwVkp/8gk/6we5qhMkpgyup3OIDWyAknUANetcONyLp9QQsp4pixurS63yGi0xvJ2ekc1tQzRLhdpBBBG/WFN5usddTyTgHqfR5JCPvMton19y1zi5UtrKhoi1xxAta72iT1iOWrUpHJbJZ7cPq6l7SC+BzYgduja7nW52HkoAs7RdzzZ6Ie0gBzrafNUSSUuJc7WSSSeZ1lNnAHQ4Th0dRKxzpJyLloGl1mlzW69jQB5pRp5SYPFieGQt0y0aLHBwsdF7WlpBG/aRZTHyqsbcGtiY7uE628FVsQzzSH9jA1vAvJcfJtveuDKDKCWswlss5aXfTNEaI0QAIjYW8Sq7lVggpKp8LXF4aGnSNrm7bnZs1ruf/AJK3/rXf/kjMTcFdCjpY2xSwN3cNeVE4FhDqqoZCwhpebAm9hYE7u5MzCcz0bHNdPM59iDotAaDY317TZLDB8VfTTNmjsXMvbSBI1i263FTOIZxK6XbNoDgwBg/X1UNLRur8RhrZX2hcGstqpfPCP+Njt/IHxFQGT2SzquGd0WuSINc1vtA3uO/VqUnlxSyvfSDRe9/0SPS1Oc6+u9991cM1OTs1OyV87DH0miGtO2zb3JG7WVIbmcsXtfsmHtyu7Q++qUsE74nhzSWPY64OwtIT0yEyuFdBdwtKywkA2a9jhyPyUFlrm3FTL01M9jHu7bXamuPtC2w+9TGQORxoI36bg+SQjS0eyANgHHada7Y1zSsOJ1lLWUwf/meH5+StqFqCtlevLIQhCEIVazh4n0OHykbX2iH+vUfS6siWueOu1U8Q3l0h8LNHvKvp25pAFVM7KwlLalpzI9rG7XuDR3uNh716MpoBFG1jeyxoaO5osPckZkJTaeI044P0v6QXfJPh+w9y1Yg7tBqopG6EpT5Q53ZS5zKVgYAS3Td1najbUNg9VSsSrqmoHSzOlkbe2kdLQB4eyFxVn7R/43fEUxK7KaGPBI4NIOlkiDdEay0E63O4akjuXblfTeojomx9TFcuIBPI81R8CxuSlmbJC4ixFxucL6wRsUpnGdfEpjxDD/savlkVky6sqWt/hsIdIfu32DiTay+2cgf8ym/0fA1RrlV14/7QAbvlN/tZXfMx+7T/AJo+AKg5ff5lU/mf2hX3Myf+Gn/N/sCoOXjr4lU2/mfILt3cCXUP9Um/ngpOn/yCT/qx8LVVaCidNI2OMXc86LQdVzwVshiIyfedzqsEdw0W+8FQ+RQJxCmt/Nb81ydSFvppOrjneOHO/Ch54HMcWvBa5psQdRBG26auQOXYqGikqraZbosdsEgtbRPB1vNSOXuQIq29LAAJxt3CQcDz4FU7JPN/V/S43SxmJkbw9znEXOibgNAOu66ALXWS+espa+kLpDlc3638lB5V5LSUUxa4HoyT0b9xbuB4EcFw0GPTwNLYZnxtO0NNhfivRlRTMkaWyNa5p2hwBHqokZEUV7/Rov6VJiN9Flhx9hiDJ2Xt/OUi8PwuerltE10j3G5dr373OOoeKaFVm3e7DoaVkjWubJ0sjiCRctINrbdoHgro5kVNE4hrY2MaXHRAAAAudiTmPZzqqZ56F5hjv1Q22kRxc7jyCMoaNVLaqqxN4EADWs1Vrw7M5A23TSvkO8NswfMqyUGQ1FB1mQMuNd3XeRbf1rqlZoa18tTUGR7nno263Eu+2eK+2dPLJzT9EgcRqvM4cCNTL+p8OK6BaG3sss0VbLVezOkJPPhZdmVOdSOEmOlAleNReewCOG93uS8xLLOsnPXnfbg06A8m2ULdSGEYDPVO0YIy+207AO8nUFSXFy9NBh1JRszOA9SuQ1T/AG3/ANTv1Ujh2VVVAQY53i24kuHk64U/HmjrSLnoRy0yf7VzSZr68OA6Npv9oPbojvvY+iMrkGsw+QFpc1NfIrKA1lIyVwAfcseBs0m7bct/ip9QWRuT/wBDpGQkguuXPI2aTtZty3eCnAtbb21Xz6oyda7q+7c29FlCEKVQsJPZ3J71zW+zC31c4pxJI5z3f8yk5MjH+1baEe9Waq7i+mayK+ItPsxyH0A+ac79h7vkk7mm/fz+S/3tTik2HuKiu/vVNL3F5lrP2r/xu+IqyUWbueWj+lMcwtLS8M62kQL33bdSrdZ+0f8Ajd8RV3ZnAbDhcdLCCZTGWvdsawEm9uJsUmbblfUqt9Q2OMU41JF/SypVDXyQvD4nljhrBBt58QpjLWR0lQ2dwt08Mcg4dkNd6j1CjMJwmSpmbFE3Sc4+AG8k7gE86/ImnnpY4JAbRNDWOGpzbCxIPPgumtLgVkxCuhpKiN5GuoNt7JL4HlVUUYeIHhof2rtDtY2EX2FcdNTS1Mwa0GSSR3eSTtJ4d6ZNRmppIGmSoqXiNus30W9wvb3KTyVx3CondFTOaxxNtJzXAvP43DX5qQw7Eql+KwgOlpoyXHc2/K6KnITSwyOja8NLS1znWvc3Ln2HeVz4ZgFBhJ6SWUGS1tJ5FxfboMGz1PNSeX+UTqSjL4+28iNh22J1l3gB7kiJ6hz3Fz3FzjrJJuT4rt5DTol2G0lRXRuLn2YSb25PKfWTuXENbM+OAP6jdIucAARe2oXv5pd5U5x6vp5Yo3Niax7mDQHWIBIuXG/pZdOZn96n/JHxqnZSfvlR+dJ8RUOcS0Fa6PDoGVz4iLhoFrraPKaqD9MVEulx0yfQ6k38g8t21sehJZs7B1hucPab8xuSNXRh9e+GRskbi17DcH5cxyXDXkFNMQwqKpjs0AOGyfGXz7YbU2/l/MLz+U4MQypZXYNUPHVe1lpGcDcbOIO4/ok+V1IQSLLH0fidEyRjxYg/pX/NFUCOSqedjYA49wJKo+IVrppXyO2vcXHxN1ZMinkQYgR/7X5lVNcE9kLfTRD2yaT0H2XXheHmeaOJu2Rwb3X2nwCfTTTYZStDiIo22F7ElziNptrJNkos2lv8Thv9+3foOsmPnWpHPw86ALtGRjja5IaLgn1VjNASkuNO62rjp3GzTb7rkrc8NK24jZLJzsGD1N/RV3EM8k7tUMUcfN13nyFgqAYiBcg242NvNaLgyOTSDBKNmts3qU+M3ONy1VIZJ3aTuleLgAahawsFalR8z/8Al5/Of8leVpbsvD1zGsqHtaLAEoQhC6WNYSTzoMtiT+bIz/tt8k7EoM7sFq1jvahHmHOH6LbQn3qzVQ7C5M1stsRaPajkHoD8k6JDqPcUhsh6no8Qpyd79H+oFvzCfRCmvFpL+SikPYXms0T5Z3tiY57tN2poJ+0eCuWB5o5pBpVLhC32R1n+O5vqmvR4XFA0iKNrBrJsLXO0knekplFnBq53PZp9GwOLdGPq3AJGt20pQWBu695BX1Veerp7NAtcndMikmw/DAI2OaHuIabdeRxJt1rbPQK23XmrDD9fFf8Ams+MJ0ZxMqPolLosP1st2s5D7TvD3ldsfoUtxDDHsmZGHFznbkpf5zcp/pNT0TDeKG7eTpPtO8Ng8VTUK0Zv8ljWVILh9VHZ0h3E/Zb4+5UauK9cGxYfS2OzR9f/AFS+Wr5DhOHmW+lvvttoar+Fkv02c8zAKent/MI/2pTLp41WfBHZ6bNbcn8ph5mP3qf8kfGqdlJ++VH50nxFXHMx+9T/AJI+NU7KT98qPzpPiKk9wKun/qcvoFHBC6sJH/ERfmM+IK45xchTTOM8DfqXHrtH8Nx9zT6LgAkXTGWtjimbC/TNsqVBVuYHBriA9pa4bi07ivghChaw0A3CuubiiMzK6MbXU1h33NlSy3cUxMzH7xUflN+Irhzj5Gup5nTxtJhkJcbfw3nWQeAO0FdkEtBSKKrbFiEkTzbNa3rZVLC8QdBNHKztMcHDnbd4p44XnAo5ow4ytjNusx50SDvGvakKgqGvLVpxDC460hzjYjkJiZy8raeoiZBTnS0ZA9zgLNFgRbmdfol2i6msmsk5q14bG0hl+vIR1WjfY7zyQSXFWQxQ4dBYu0GtymnmkhIw4E/akeR3Xt8ldVw4PhrKeFkUeprGgD5k951ruWtosLL5zUyiaZ0g5JKEIQpWdYS3zx0PUgl4Ocw+I0h8JTJVbzgYb02HzDewCRvezWfS6ugdlkBVUrczCEjoJyxzXt2tIcO8EEe5ejaCrEsTJG7HtDh3EXXm5OTNZi/S0XRk9aFxb/oOtnzHgmOIMu0OHCx0jrEtVyl7J7l5lq/2j/xv+Ir01JsPcvMtX+0f+N3xFIZeF77oz35PQLbD5A2WMnUBIwk8AHAlSWVmULqypdIeyOrGODAdXidvioYIVF9F6wwMdKJTuBYL60lK6R7WMGk57g1o4k6l6CySyebR0zYm63dqR3tPO0927wSHwPGHUs7JmAEsOwi4IOojkbb0/MncooqyESRHk5p2sdvB/VXRWXl+khms0Adj9+ap2en9hT/mu+FKRNvPT+wp/wAx3wpSLiTvJlgH+DHqfymHmY/ep/yR8ap2Un75UfnSfEVcczH71P8Akj4lTspP3yo/Of8AEVJ7gUU/9Tl/2hfDCP3iH81nxBekKimbIwseA5rhZwOwg7V54yZoXS1kDGC5MjT3Nabk+QXo0LuLlJ+kjvfMsdQP2kRl1kY6iluwEwPPUdt0T7B+XFVYL0tieGRzxOjlaHMcLEfMcCqM7M3T6d+mkDL9nq3tw0rLl8dtQtFBjzGxZajcc+KjMy9M7pKh9uroNbfncmyaksQcCHAEHUQdYI5qIw2CmoohFFZrRrt2iTvJO8rE2UY+w0nmdSzyV9NALPeEgrJH1dQZWjQ7KFxXNRSSkuZpwk+wbt/pOzwUOczMYOupcB+FqskmMyvNgbcmjWuOZzieuTfndJ58diAvGwnz2C1Q1FYwZet/a0wjNhQsNzpTke07Vf8AC23qp3F2zQQ3pGwtaxri5rg4CzRcaOj3FZych6rncTYeC7MSnj0eifI1jpmuYwEgEkixtfbtTyilM8IkIsSl89RI6X3jswHiqdHllV/4e6tc2DQ0eqwaelpaYbr12ttWKnOJIKFkrWM6cvc17DfRaGDSeeNtHRP+pTX/AKLb/h30HpHaNradhftaWzZyXC7NrHpSO6V/Xh6K1hZri1rHPHMhvqryHcLU2SkN8w+LT08FZsErjNTxSuABexriBsBIubLvXHhdAIYY4gbhjA2/GwtdditGyVPtmNtkLSWMOBB1gixHEHat1gqVyvPGUOEmmqZYT9lx0ebDrafIhSmb/HvotY0uNo5Pq38BfsnwPvKtWdvJ+7WVTB2bRy/h+w7wOrxCWCfxuE8Nj6JS8GKS69KyHqnuK8y1LrvcfvOPmSnXm/yoFTSmN5+uhbouvtcz7LvkeY5pJz9p34j715uoYWOylfQei7g4yEeA/a3oYg6VjTsc9rT3FwB96msr8kX0Mtj1o3X6N/L2TwIURhf7eL81nxheicVwiOphdFK3Sa4eIO4jgQqWszAppieIvo54zu0g3C82qUycyiko5hJEeT2bnt4H5FfbKrJaShm0H62HWx+5w4Hg7iFDxRFzg1oJJNgBrJPABc6gptnhqob7tITKzn4q2poaSZnZe8nXtB0dYPcUs03Zs3kk2H0kBe1joyXyXBNtK5sOYupLBc2VJT2c8GZw3ydn+nZ5qxzSdSvN0mK09FAYxqbmwHhfRRGaDAnxskqHjREgDWX2lo1l3dfZ3LilzUTT1U0ksjY2Plc4Wu9xaXEjgAmHNjMTBZuu2oBo1D5KOqMoHnsAN9Sl9RidLALF1z5JSK2qdM+Zmhd9gt8nMjqahBMYu8izpHkF1uHADkFIT43G3fpHl+qrctQ53aJPeV80jn6RO2hbb1VRp3SOzyuuVLz5ROPYAb36yo+ate/tOJ8dS+CEjnxCon77yr2wsbsEIQvtS0xkcGjf6DisrGOkcGt1JXZIaLlSmT1Ltee4fNcdc/pZupvIaOdt678UrBEwRR7ba+Q/Ur6YJhuiNNw1nZyC9V7N1mSij2Grz5+CX57XldzspKmgDGBo2AJI5fZQfSqxxYfq4+pHzses4d59AEwc5GVP0an6Jh+tmBH4I9jnfIJNL6Jh1MGNzW02CQ1ctzlVuyczkVFNZsh6aMarO7TR913yKZ+AZXU9YPqn9bfG7qvHhvHMXSCTKzSYBrfVOHGOL+93uHmrKyCMNz7FcU8rycqZwWVhZShMUIQhCFzYhQtmifHILte0tcOR+a8/Y7g7qWofC/a06j7TTra7xC9EqoZw8kvpcPSRj66MXb99u0t7945962Uk/Vusdis1RHnbcbhLrN5IRiEViRcSA8x0bjY+Q8lVZ+278R96tOb9v/MoRv64t/8AG5YkyZp4CTW1ALiSehgtI/bezn9lqjEY3SSgMF9E/wCjddDRskdMbbKGyaoHTVcLGC5MjSeTQ4FxPcAvRwCrWRVJRCEPomgXFnE63g7w8nXdWYLC1hZoVGKYiK6QOaLAbLnq6JkjdGRjXtO5wBHqouHC6OlOkyKNjuIaNLw3qae24sqjW0To3Wd4O4+KVYpWSUrA6Nl/PwWSnBddpdYeHipCpyiOyNtuZ/RRk9W5/acT7l8ULw9RiFRUd93yTNkLGbBCEIWC6tQhCEIQhC2Y2+02Hn5DeumtLjYKCbLMMRcQG6yVKGdtO3RZ1pDtO23L/svjSRvcNGFuiDtedp8d3cFL4fg7Y9Z6zuPDuXpcOoZDrGNT8R49PNYZpR8X0XJheEm+nLrO0A+8rpx7HI6SB0sh1DU0b3O3NC+2K4tHTxGSZwa0eZO4NG8ngkflVlTJWzabuqxuqNm5o4ni47yvb4bhrYxlaNOTyUoqank7rhxjFn1Mz5ZTdzj4NG5o5BcSFkDgvUgBosEnJJK7MFwl9TOyGPa87fZG9x5AL0DheHMghZFGLNY0NHhvPM7fFVjN3kj9Fh6SUWmkGsewzaG9+8/9lcQkdXP1jrDYJnTxZG3O6yhCFjWlCEIQhCwQsrCEJZ5xMiiC6rpgb6+mY3UbW1vFuW0f90s16XISxy6zckEz0bb31yRDdvLmD+3yTOkqrdl/1WGeD4mqjYJjstJJ0kLrHYQdbXDg4b03sl8voKsBriIpt7HHU4/cO/u2pIlAK2zUzJteVmimdHovS4WssQcLEXHBJnJ/OXU09myfXRjc7tgcnfrdMLB84dJUADpOiefsydXXyPZPmk01I9ujhcJjHO12xXfU5OtPYJby2hR02Byt2AO7j+qs7Hgi4IIOwhZXnqjBKWXW1j5Leyqkbyqa+ieNrHeS06J3snyKu1ljRS53RtnD/srhWnwVKEDjsafIr7R4bIdjD46verfZZsum9G4h3nlQa13AVcgydee0Q31KkqbAo27RpHn+ikFG4tlHT0w+ulaw+ze7j/pGtNafB6aI9ltz56rPJUvO5UiG2ULlJlfBRsvI7SeR1Y220j+g5lUXKHOw9920jdAbOkcAXEcm7G+N1QZ53PcXPcXOcbkkkknmSvSQUJOr9AlslUBo1SWUeUs1bJpynUL6DB2WD5niVEoQAnDWtYLDZLyS43KEys3GQ2ttVUN5wsPo9w9w8eC1yFzckls9Y2wGuOI7+Dnjh93z4JngJXV1d+wz5rdBB8TlmyyhCVrchCEIQhCEIQhCEIQhYIWUIQqVlfm5jqbyQ2jm2n2Xn7wGw/eCU+KYRLTydHMwsdz2EcQdhC9GWXHiWERVDNCZjXt4EbDxB2g9y2wVbo9DqFmlpw/UbrzmhMbH80rgS6jfpD+W82I7nbD4+aomI4VLA7RmjdGfvC1+47D4JtHOyTYpe+JzN1vh2OTwfsZXs5Bxt5bFYqPOnWs7RjkH3mWPm2yp6FLoY3bhQJHN2KY0GeN/26dp/C8j3grsbnkZvpn/ANbf0StQqTRwnhWe0yDlNCTPI37NM7xkHyCjqrPBOf2cMbebi5/6KgIUijiHCDUPPKsGIZfVsws6YtB3MAZ6jX6qAe4k3JJJ2k6ye8nasIWhsbW7BVF7nblCF1Yfhcs7tGGN0h4NF7d52DxV7wDNK9xDqx+iP5bDd3i7YPC6rknZHuV0yJz9gqLhmEy1EgjgYXu5bhxJ2Ad6bGSGbmOmtJPaSbaN7I+4HaeatOGYPFTs0IWNY3ltPMnaT3rsslM9W6TRugW+KnDNTugBZQhYlqQhCEIQhCEIQhCEIQhCEIQhCEIQhCEIWCF8qilY9pa9oc07Q4Ag+BX2QhCqWJ5tKKXWGGI8YzYf0m49FW6zM47+DUA8ntI9W/omihXtqJG7FVOhY7cJMT5qa1vZ6J/c+3xALkfm2rx/BB7nsPzTyQrxXSqr2ViRrM21ef4IHe9n6rrgzUVju10TO99/hBTnQg10pQKViV1Hmdd/GqAOTGk+rre5WTDc2VFFrcx0p4yG4/pFgrahUPqZXblWNhY3YL4U1IyNujG1rGjYGgAeQX2ssoVCuQhCEIQhCEIQhCEIQhCEIX//2Q=="/>
          <p:cNvSpPr>
            <a:spLocks noChangeAspect="1" noChangeArrowheads="1"/>
          </p:cNvSpPr>
          <p:nvPr/>
        </p:nvSpPr>
        <p:spPr bwMode="auto">
          <a:xfrm>
            <a:off x="236538" y="-877888"/>
            <a:ext cx="2133600" cy="213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cs typeface="Arial" panose="020B0604020202020204" pitchFamily="34" charset="0"/>
            </a:endParaRPr>
          </a:p>
        </p:txBody>
      </p:sp>
      <p:sp>
        <p:nvSpPr>
          <p:cNvPr id="19462" name="AutoShape 8" descr="data:image/jpeg;base64,/9j/4AAQSkZJRgABAQAAAQABAAD/2wCEAAkGBhQSEBQUERQVFBUVFBcVFBYYFxUVGRUUFxUXFhQYFxkXHCYeFxwkHBUXHy8gJScpLCwsFR8xNTAqNSYrLCkBCQoKDgwOGg8PGjUlHyQtLCwsLyosLCwsKS0tLCwsKiwqLCwsLC0sLCwsLCksLCksLCwsLCwsKSwpLCwsLCksKf/AABEIAOAA4AMBIgACEQEDEQH/xAAcAAACAgMBAQAAAAAAAAAAAAAABwUGAQIECAP/xABIEAABAwIBCAcEBwYEBQUAAAABAAIDBBEFBgcSITFBUWETIjJxgZGhUrGywRQjQmJyc9EzNENTksIVNYKiJCV04fAWVIOTs//EABsBAAIDAQEBAAAAAAAAAAAAAAAFAQMEAgYH/8QAOBEAAQMCBQAHCAEBCQAAAAAAAQACAwQRBRIhMUEGEyIyUWFxFCNCgZGhscHwNRUzNENSctHh8f/aAAwDAQACEQMRAD8AeKEIQhCEIQhCEIQhCEIQhCFi61lmDQS4gAbSSAB3lCFusXVaxLOJRQ7ZdM8Ixp+o1eqgznSfKSKSkkk5m/qGA281c2B51sqzK0cpgoVDjxbGZexTQxDi/V73fJdUVBjDu1UUzOQZpf2qDFbchHWX2CuSFVmYVie+th/+gfqumOmxFu2amk/FFI31a5clnmpDvJWFCho6qsb+0hifzjlI9JGj3rtp8Q0tTmSMPBzfm249VzZdArsQsXWVClCEIQhCEIQhCEIQhCEIQhCEIQhCEIQhCELBKEIXNX4lHAwvme1jRvJt5cTyCrOVucKKkvHHaWb2fss/GR7hr7lQqHCq3F5dORx0AbF7tTGcQxo2nu8StMdOSMzzYKh81jlbqVYsdzs3OhRR6RvYPeDrP3WDWfHyXDT5HYhXuD6yR0bOD9v+mMah42V5ydyMp6MAxt0pLa5Ha3Hjb2RyCmKmrbGLuNvn4IkqY4RdmnmUNic89o/IKuYTm2o4bEsMrhvkNx4NHVHkrKyNrG2ADWjcLADwGpQtbjrvsDR79vluUTNUOf2nE968vWdIo2Eht3H7JjFRG3grTJi0Tdrx4a/cuZ+UUe4OPgq2hIpOkNQ7ugBaxRsG5ViblAD2WOPiFv8A40Rtif5XVaW8c7m9kkdxUR49P8Z+gCDSN4VkZj0Z23b3grrhrGP7LgfFV2LFb6pWh442F11OwlkjdOB1uX/msJzT4nNKLx2dbjYrM+Brd9Pwp8LKq8WKSxO0Xa7bQfkVOUOItkHVOveN6Y0mJw1BybO8CqZIXM14XYhYCymapQhCEIQhCEIQhCEIQhCEIQhCwShCCUtMuc42iXQUjtYNpJRu4tYf7vJZzj5c6OlS07iHbJXjdxY08eJ8FE5vch/pLhPOPqWnqtP8Rw/tHqt8MLWN62XbgLJJIXHIxGROb51SRPU3EJ1tbezpTxO8N57Sm1T07Y2hjGhrWiwAFgByX0YwAADUANQ4BR+L4l0bbN7R2chxS+trQ1pkkOg4WmGG2jd0YjiugdBg0nnYOCiKp+gesdKU7TtDBy5r7Nb0Eem7XI/ZfXYcVFF19ZXhsSrnnvd47D/SP+U1giHG35Q519qwhC82TdbkIQhQpQhC3jhc7sgnuF121jnGzRdQSButFOYH1Guc8hoNrXNvFcUOCyndo95XZHk4T23+Qv6lPcNpKqKQSiM34vosk8kbhluuTGKtsjxobhYniuKKYtILTYhWOLAIhtBd3n9F0tpI2/ZaPL5re7BqmeUzPcGk+CpFQxrcoF1mgqdONriLXC6lFYjlFT09umlYy4uASLkcQBtCr9XnYomdkvk/Cw283WXq2dhoDjcqhlLNLrGwn5K63QqVhudejleGu04r6gXjq+JBNlc2PuLjYVYHA7LmanlhNpGkeq2QhClUIQhCEIQhCELCqWcDK36JDoRn66QEM+43YX/Ic1ZcQrmwxPkkNmsaXOPIJAY5i76uofK4a3mzWjXZuxrR/wCbVspIOsdc7BZ55MgsNyuzJDJx1dUhpJ0B15Xb7X2X9o/qntTUzWMaxgDWtADQNgA1BQmRWTopKVrCPrHdeU/eO7wGpWBcVM3WO02CmCPI3zXzqJgxpcdgF1XsOjM0xe/YNf6BdeUdRZrWDebnuCjqHEejY9ttbth8F4vEaxhq2xvPZbqfM8JrDEerLhuVpidVpyE7hqHcFyL6RQOd2QT3BSFPk+89oho8yvO+z1NZIXtaTdbc7ImgEqLWzGEmwBPdrVjp8Bjb2ruPPZ5BdUtRFC27nMjHMhoTaDo7I7WV1vRUOqxswXVfgwSR27RHP9F3w5Nj7bie7UueXOBQtdomoZflcjzAspqir2TMD4nte07C0gj0TqDBaSPjMfNUyyVAF3Agei+cOFxN2NHjr9648SyqpKbVLMxh9kG58gqLnHy+eHupqZ2jo6pXjbf2GndzKW0FO+R2ixrnuO4AuJ8kxayOLSNoCb0WCunZ1s7rD+fRPKHObQOdbprcy14HmRqWMtcrzS0rJoNCTTeGtJN22LXG4tt7KULskawWvTS69nVKsuUOEy0+CQMmGi76SXaJ16Ic15APv8VaHuIKtfhlJHLHkfmu6xFwfwomuzk10v8AG0BwY0N9dvqofpqmpdo6U0xO673Xv6L75K1cUVXE+osY2kl126X2TbV32TFmztUzLNp4Hu3DU2MbbKsa7lNak+yuyU8F9L34CqucumMctKx2otpI2nvFwfcuLI/Ix1f0mjII+jttaTfSvbfyUvnfN6yI8YAf9xUVkjlj9Bjn0WaT5NEMv2W2vcnjt2INs2qmAznDmmDv/wDeqgcQonQyvidbSY4tNtlwbJ05q610mHM0yToPext/ZaRYeF7eCUGG4dLW1IY03kkcXOcTq163OP6J+5PYM2lp2Qs1hg1ni463HxK7iGt1h6QTN6lkTu/upNCELQvGoQhCEIWCsrSWQNBJNgASTwA1koQlxnbygsGUrD2rSS91+o3zF/AKv5ssD6esD3C7IRpnm/7A87nwUBj+LGpqZZj9t3V5NGpo8rJtZscK6Gha4izpnGQ92xnoPVNpPcU+Xkpez3st+ArcAsrF1rJMGi7iAOZASlMBqo3EsIMrw7SsLW2X3nYtqfBI27RpHn+i7Y6lruy4O7iD7kqsv8uqqKqkgheI2M0dbQNI3aCbuN+O6yXuoqcPMpbclMaOCeqf1MZsmuxoGwWVOykznQUsjogx8kjDZwFmtB7zt8FrmtxuWpppDO8vLJLBx22LQbHilpl9/mVT+Z/aFpJAaC1bsPw1slW6Cf4fBX/HcuXS4SammJid0ojdsJaftWPcRr5pWh01VK1pc6WR7rN0nXuT3mwVkp/8gk/6we5qhMkpgyup3OIDWyAknUANetcONyLp9QQsp4pixurS63yGi0xvJ2ekc1tQzRLhdpBBBG/WFN5usddTyTgHqfR5JCPvMton19y1zi5UtrKhoi1xxAta72iT1iOWrUpHJbJZ7cPq6l7SC+BzYgduja7nW52HkoAs7RdzzZ6Ie0gBzrafNUSSUuJc7WSSSeZ1lNnAHQ4Th0dRKxzpJyLloGl1mlzW69jQB5pRp5SYPFieGQt0y0aLHBwsdF7WlpBG/aRZTHyqsbcGtiY7uE628FVsQzzSH9jA1vAvJcfJtveuDKDKCWswlss5aXfTNEaI0QAIjYW8Sq7lVggpKp8LXF4aGnSNrm7bnZs1ruf/AJK3/rXf/kjMTcFdCjpY2xSwN3cNeVE4FhDqqoZCwhpebAm9hYE7u5MzCcz0bHNdPM59iDotAaDY317TZLDB8VfTTNmjsXMvbSBI1i263FTOIZxK6XbNoDgwBg/X1UNLRur8RhrZX2hcGstqpfPCP+Njt/IHxFQGT2SzquGd0WuSINc1vtA3uO/VqUnlxSyvfSDRe9/0SPS1Oc6+u9991cM1OTs1OyV87DH0miGtO2zb3JG7WVIbmcsXtfsmHtyu7Q++qUsE74nhzSWPY64OwtIT0yEyuFdBdwtKywkA2a9jhyPyUFlrm3FTL01M9jHu7bXamuPtC2w+9TGQORxoI36bg+SQjS0eyANgHHada7Y1zSsOJ1lLWUwf/meH5+StqFqCtlevLIQhCEIVazh4n0OHykbX2iH+vUfS6siWueOu1U8Q3l0h8LNHvKvp25pAFVM7KwlLalpzI9rG7XuDR3uNh716MpoBFG1jeyxoaO5osPckZkJTaeI044P0v6QXfJPh+w9y1Yg7tBqopG6EpT5Q53ZS5zKVgYAS3Td1najbUNg9VSsSrqmoHSzOlkbe2kdLQB4eyFxVn7R/43fEUxK7KaGPBI4NIOlkiDdEay0E63O4akjuXblfTeojomx9TFcuIBPI81R8CxuSlmbJC4ixFxucL6wRsUpnGdfEpjxDD/savlkVky6sqWt/hsIdIfu32DiTay+2cgf8ym/0fA1RrlV14/7QAbvlN/tZXfMx+7T/AJo+AKg5ff5lU/mf2hX3Myf+Gn/N/sCoOXjr4lU2/mfILt3cCXUP9Um/ngpOn/yCT/qx8LVVaCidNI2OMXc86LQdVzwVshiIyfedzqsEdw0W+8FQ+RQJxCmt/Nb81ydSFvppOrjneOHO/Ch54HMcWvBa5psQdRBG26auQOXYqGikqraZbosdsEgtbRPB1vNSOXuQIq29LAAJxt3CQcDz4FU7JPN/V/S43SxmJkbw9znEXOibgNAOu66ALXWS+espa+kLpDlc3638lB5V5LSUUxa4HoyT0b9xbuB4EcFw0GPTwNLYZnxtO0NNhfivRlRTMkaWyNa5p2hwBHqokZEUV7/Rov6VJiN9Flhx9hiDJ2Xt/OUi8PwuerltE10j3G5dr373OOoeKaFVm3e7DoaVkjWubJ0sjiCRctINrbdoHgro5kVNE4hrY2MaXHRAAAAudiTmPZzqqZ56F5hjv1Q22kRxc7jyCMoaNVLaqqxN4EADWs1Vrw7M5A23TSvkO8NswfMqyUGQ1FB1mQMuNd3XeRbf1rqlZoa18tTUGR7nno263Eu+2eK+2dPLJzT9EgcRqvM4cCNTL+p8OK6BaG3sss0VbLVezOkJPPhZdmVOdSOEmOlAleNReewCOG93uS8xLLOsnPXnfbg06A8m2ULdSGEYDPVO0YIy+207AO8nUFSXFy9NBh1JRszOA9SuQ1T/AG3/ANTv1Ujh2VVVAQY53i24kuHk64U/HmjrSLnoRy0yf7VzSZr68OA6Npv9oPbojvvY+iMrkGsw+QFpc1NfIrKA1lIyVwAfcseBs0m7bct/ip9QWRuT/wBDpGQkguuXPI2aTtZty3eCnAtbb21Xz6oyda7q+7c29FlCEKVQsJPZ3J71zW+zC31c4pxJI5z3f8yk5MjH+1baEe9Waq7i+mayK+ItPsxyH0A+ac79h7vkk7mm/fz+S/3tTik2HuKiu/vVNL3F5lrP2r/xu+IqyUWbueWj+lMcwtLS8M62kQL33bdSrdZ+0f8Ajd8RV3ZnAbDhcdLCCZTGWvdsawEm9uJsUmbblfUqt9Q2OMU41JF/SypVDXyQvD4nljhrBBt58QpjLWR0lQ2dwt08Mcg4dkNd6j1CjMJwmSpmbFE3Sc4+AG8k7gE86/ImnnpY4JAbRNDWOGpzbCxIPPgumtLgVkxCuhpKiN5GuoNt7JL4HlVUUYeIHhof2rtDtY2EX2FcdNTS1Mwa0GSSR3eSTtJ4d6ZNRmppIGmSoqXiNus30W9wvb3KTyVx3CondFTOaxxNtJzXAvP43DX5qQw7Eql+KwgOlpoyXHc2/K6KnITSwyOja8NLS1znWvc3Ln2HeVz4ZgFBhJ6SWUGS1tJ5FxfboMGz1PNSeX+UTqSjL4+28iNh22J1l3gB7kiJ6hz3Fz3FzjrJJuT4rt5DTol2G0lRXRuLn2YSb25PKfWTuXENbM+OAP6jdIucAARe2oXv5pd5U5x6vp5Yo3Niax7mDQHWIBIuXG/pZdOZn96n/JHxqnZSfvlR+dJ8RUOcS0Fa6PDoGVz4iLhoFrraPKaqD9MVEulx0yfQ6k38g8t21sehJZs7B1hucPab8xuSNXRh9e+GRskbi17DcH5cxyXDXkFNMQwqKpjs0AOGyfGXz7YbU2/l/MLz+U4MQypZXYNUPHVe1lpGcDcbOIO4/ok+V1IQSLLH0fidEyRjxYg/pX/NFUCOSqedjYA49wJKo+IVrppXyO2vcXHxN1ZMinkQYgR/7X5lVNcE9kLfTRD2yaT0H2XXheHmeaOJu2Rwb3X2nwCfTTTYZStDiIo22F7ElziNptrJNkos2lv8Thv9+3foOsmPnWpHPw86ALtGRjja5IaLgn1VjNASkuNO62rjp3GzTb7rkrc8NK24jZLJzsGD1N/RV3EM8k7tUMUcfN13nyFgqAYiBcg242NvNaLgyOTSDBKNmts3qU+M3ONy1VIZJ3aTuleLgAahawsFalR8z/8Al5/Of8leVpbsvD1zGsqHtaLAEoQhC6WNYSTzoMtiT+bIz/tt8k7EoM7sFq1jvahHmHOH6LbQn3qzVQ7C5M1stsRaPajkHoD8k6JDqPcUhsh6no8Qpyd79H+oFvzCfRCmvFpL+SikPYXms0T5Z3tiY57tN2poJ+0eCuWB5o5pBpVLhC32R1n+O5vqmvR4XFA0iKNrBrJsLXO0knekplFnBq53PZp9GwOLdGPq3AJGt20pQWBu695BX1Veerp7NAtcndMikmw/DAI2OaHuIabdeRxJt1rbPQK23XmrDD9fFf8Ams+MJ0ZxMqPolLosP1st2s5D7TvD3ldsfoUtxDDHsmZGHFznbkpf5zcp/pNT0TDeKG7eTpPtO8Ng8VTUK0Zv8ljWVILh9VHZ0h3E/Zb4+5UauK9cGxYfS2OzR9f/AFS+Wr5DhOHmW+lvvttoar+Fkv02c8zAKent/MI/2pTLp41WfBHZ6bNbcn8ph5mP3qf8kfGqdlJ++VH50nxFXHMx+9T/AJI+NU7KT98qPzpPiKk9wKun/qcvoFHBC6sJH/ERfmM+IK45xchTTOM8DfqXHrtH8Nx9zT6LgAkXTGWtjimbC/TNsqVBVuYHBriA9pa4bi07ivghChaw0A3CuubiiMzK6MbXU1h33NlSy3cUxMzH7xUflN+Irhzj5Gup5nTxtJhkJcbfw3nWQeAO0FdkEtBSKKrbFiEkTzbNa3rZVLC8QdBNHKztMcHDnbd4p44XnAo5ow4ytjNusx50SDvGvakKgqGvLVpxDC460hzjYjkJiZy8raeoiZBTnS0ZA9zgLNFgRbmdfol2i6msmsk5q14bG0hl+vIR1WjfY7zyQSXFWQxQ4dBYu0GtymnmkhIw4E/akeR3Xt8ldVw4PhrKeFkUeprGgD5k951ruWtosLL5zUyiaZ0g5JKEIQpWdYS3zx0PUgl4Ocw+I0h8JTJVbzgYb02HzDewCRvezWfS6ugdlkBVUrczCEjoJyxzXt2tIcO8EEe5ejaCrEsTJG7HtDh3EXXm5OTNZi/S0XRk9aFxb/oOtnzHgmOIMu0OHCx0jrEtVyl7J7l5lq/2j/xv+Ir01JsPcvMtX+0f+N3xFIZeF77oz35PQLbD5A2WMnUBIwk8AHAlSWVmULqypdIeyOrGODAdXidvioYIVF9F6wwMdKJTuBYL60lK6R7WMGk57g1o4k6l6CySyebR0zYm63dqR3tPO0927wSHwPGHUs7JmAEsOwi4IOojkbb0/MncooqyESRHk5p2sdvB/VXRWXl+khms0Adj9+ap2en9hT/mu+FKRNvPT+wp/wAx3wpSLiTvJlgH+DHqfymHmY/ep/yR8ap2Un75UfnSfEVcczH71P8Akj4lTspP3yo/Of8AEVJ7gUU/9Tl/2hfDCP3iH81nxBekKimbIwseA5rhZwOwg7V54yZoXS1kDGC5MjT3Nabk+QXo0LuLlJ+kjvfMsdQP2kRl1kY6iluwEwPPUdt0T7B+XFVYL0tieGRzxOjlaHMcLEfMcCqM7M3T6d+mkDL9nq3tw0rLl8dtQtFBjzGxZajcc+KjMy9M7pKh9uroNbfncmyaksQcCHAEHUQdYI5qIw2CmoohFFZrRrt2iTvJO8rE2UY+w0nmdSzyV9NALPeEgrJH1dQZWjQ7KFxXNRSSkuZpwk+wbt/pOzwUOczMYOupcB+FqskmMyvNgbcmjWuOZzieuTfndJ58diAvGwnz2C1Q1FYwZet/a0wjNhQsNzpTke07Vf8AC23qp3F2zQQ3pGwtaxri5rg4CzRcaOj3FZych6rncTYeC7MSnj0eifI1jpmuYwEgEkixtfbtTyilM8IkIsSl89RI6X3jswHiqdHllV/4e6tc2DQ0eqwaelpaYbr12ttWKnOJIKFkrWM6cvc17DfRaGDSeeNtHRP+pTX/AKLb/h30HpHaNradhftaWzZyXC7NrHpSO6V/Xh6K1hZri1rHPHMhvqryHcLU2SkN8w+LT08FZsErjNTxSuABexriBsBIubLvXHhdAIYY4gbhjA2/GwtdditGyVPtmNtkLSWMOBB1gixHEHat1gqVyvPGUOEmmqZYT9lx0ebDrafIhSmb/HvotY0uNo5Pq38BfsnwPvKtWdvJ+7WVTB2bRy/h+w7wOrxCWCfxuE8Nj6JS8GKS69KyHqnuK8y1LrvcfvOPmSnXm/yoFTSmN5+uhbouvtcz7LvkeY5pJz9p34j715uoYWOylfQei7g4yEeA/a3oYg6VjTsc9rT3FwB96msr8kX0Mtj1o3X6N/L2TwIURhf7eL81nxheicVwiOphdFK3Sa4eIO4jgQqWszAppieIvo54zu0g3C82qUycyiko5hJEeT2bnt4H5FfbKrJaShm0H62HWx+5w4Hg7iFDxRFzg1oJJNgBrJPABc6gptnhqob7tITKzn4q2poaSZnZe8nXtB0dYPcUs03Zs3kk2H0kBe1joyXyXBNtK5sOYupLBc2VJT2c8GZw3ydn+nZ5qxzSdSvN0mK09FAYxqbmwHhfRRGaDAnxskqHjREgDWX2lo1l3dfZ3LilzUTT1U0ksjY2Plc4Wu9xaXEjgAmHNjMTBZuu2oBo1D5KOqMoHnsAN9Sl9RidLALF1z5JSK2qdM+Zmhd9gt8nMjqahBMYu8izpHkF1uHADkFIT43G3fpHl+qrctQ53aJPeV80jn6RO2hbb1VRp3SOzyuuVLz5ROPYAb36yo+ate/tOJ8dS+CEjnxCon77yr2wsbsEIQvtS0xkcGjf6DisrGOkcGt1JXZIaLlSmT1Ltee4fNcdc/pZupvIaOdt678UrBEwRR7ba+Q/Ur6YJhuiNNw1nZyC9V7N1mSij2Grz5+CX57XldzspKmgDGBo2AJI5fZQfSqxxYfq4+pHzses4d59AEwc5GVP0an6Jh+tmBH4I9jnfIJNL6Jh1MGNzW02CQ1ctzlVuyczkVFNZsh6aMarO7TR913yKZ+AZXU9YPqn9bfG7qvHhvHMXSCTKzSYBrfVOHGOL+93uHmrKyCMNz7FcU8rycqZwWVhZShMUIQhCFzYhQtmifHILte0tcOR+a8/Y7g7qWofC/a06j7TTra7xC9EqoZw8kvpcPSRj66MXb99u0t7945962Uk/Vusdis1RHnbcbhLrN5IRiEViRcSA8x0bjY+Q8lVZ+278R96tOb9v/MoRv64t/8AG5YkyZp4CTW1ALiSehgtI/bezn9lqjEY3SSgMF9E/wCjddDRskdMbbKGyaoHTVcLGC5MjSeTQ4FxPcAvRwCrWRVJRCEPomgXFnE63g7w8nXdWYLC1hZoVGKYiK6QOaLAbLnq6JkjdGRjXtO5wBHqouHC6OlOkyKNjuIaNLw3qae24sqjW0To3Wd4O4+KVYpWSUrA6Nl/PwWSnBddpdYeHipCpyiOyNtuZ/RRk9W5/acT7l8ULw9RiFRUd93yTNkLGbBCEIWC6tQhCEIQhC2Y2+02Hn5DeumtLjYKCbLMMRcQG6yVKGdtO3RZ1pDtO23L/svjSRvcNGFuiDtedp8d3cFL4fg7Y9Z6zuPDuXpcOoZDrGNT8R49PNYZpR8X0XJheEm+nLrO0A+8rpx7HI6SB0sh1DU0b3O3NC+2K4tHTxGSZwa0eZO4NG8ngkflVlTJWzabuqxuqNm5o4ni47yvb4bhrYxlaNOTyUoqank7rhxjFn1Mz5ZTdzj4NG5o5BcSFkDgvUgBosEnJJK7MFwl9TOyGPa87fZG9x5AL0DheHMghZFGLNY0NHhvPM7fFVjN3kj9Fh6SUWmkGsewzaG9+8/9lcQkdXP1jrDYJnTxZG3O6yhCFjWlCEIQhCwQsrCEJZ5xMiiC6rpgb6+mY3UbW1vFuW0f90s16XISxy6zckEz0bb31yRDdvLmD+3yTOkqrdl/1WGeD4mqjYJjstJJ0kLrHYQdbXDg4b03sl8voKsBriIpt7HHU4/cO/u2pIlAK2zUzJteVmimdHovS4WssQcLEXHBJnJ/OXU09myfXRjc7tgcnfrdMLB84dJUADpOiefsydXXyPZPmk01I9ujhcJjHO12xXfU5OtPYJby2hR02Byt2AO7j+qs7Hgi4IIOwhZXnqjBKWXW1j5Leyqkbyqa+ieNrHeS06J3snyKu1ljRS53RtnD/srhWnwVKEDjsafIr7R4bIdjD46verfZZsum9G4h3nlQa13AVcgydee0Q31KkqbAo27RpHn+ikFG4tlHT0w+ulaw+ze7j/pGtNafB6aI9ltz56rPJUvO5UiG2ULlJlfBRsvI7SeR1Y220j+g5lUXKHOw9920jdAbOkcAXEcm7G+N1QZ53PcXPcXOcbkkkknmSvSQUJOr9AlslUBo1SWUeUs1bJpynUL6DB2WD5niVEoQAnDWtYLDZLyS43KEys3GQ2ttVUN5wsPo9w9w8eC1yFzckls9Y2wGuOI7+Dnjh93z4JngJXV1d+wz5rdBB8TlmyyhCVrchCEIQhCEIQhCEIQhYIWUIQqVlfm5jqbyQ2jm2n2Xn7wGw/eCU+KYRLTydHMwsdz2EcQdhC9GWXHiWERVDNCZjXt4EbDxB2g9y2wVbo9DqFmlpw/UbrzmhMbH80rgS6jfpD+W82I7nbD4+aomI4VLA7RmjdGfvC1+47D4JtHOyTYpe+JzN1vh2OTwfsZXs5Bxt5bFYqPOnWs7RjkH3mWPm2yp6FLoY3bhQJHN2KY0GeN/26dp/C8j3grsbnkZvpn/ANbf0StQqTRwnhWe0yDlNCTPI37NM7xkHyCjqrPBOf2cMbebi5/6KgIUijiHCDUPPKsGIZfVsws6YtB3MAZ6jX6qAe4k3JJJ2k6ye8nasIWhsbW7BVF7nblCF1Yfhcs7tGGN0h4NF7d52DxV7wDNK9xDqx+iP5bDd3i7YPC6rknZHuV0yJz9gqLhmEy1EgjgYXu5bhxJ2Ad6bGSGbmOmtJPaSbaN7I+4HaeatOGYPFTs0IWNY3ltPMnaT3rsslM9W6TRugW+KnDNTugBZQhYlqQhCEIQhCEIQhCEIQhCEIQhCEIQhCEIWCF8qilY9pa9oc07Q4Ag+BX2QhCqWJ5tKKXWGGI8YzYf0m49FW6zM47+DUA8ntI9W/omihXtqJG7FVOhY7cJMT5qa1vZ6J/c+3xALkfm2rx/BB7nsPzTyQrxXSqr2ViRrM21ef4IHe9n6rrgzUVju10TO99/hBTnQg10pQKViV1Hmdd/GqAOTGk+rre5WTDc2VFFrcx0p4yG4/pFgrahUPqZXblWNhY3YL4U1IyNujG1rGjYGgAeQX2ssoVCuQhCEIQhCEIQhCEIQhCEIX//2Q=="/>
          <p:cNvSpPr>
            <a:spLocks noChangeAspect="1" noChangeArrowheads="1"/>
          </p:cNvSpPr>
          <p:nvPr/>
        </p:nvSpPr>
        <p:spPr bwMode="auto">
          <a:xfrm>
            <a:off x="388938" y="-725488"/>
            <a:ext cx="2133600" cy="213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cs typeface="Arial" panose="020B0604020202020204" pitchFamily="34" charset="0"/>
            </a:endParaRPr>
          </a:p>
        </p:txBody>
      </p:sp>
      <p:sp>
        <p:nvSpPr>
          <p:cNvPr id="19463" name="AutoShape 10" descr="data:image/jpeg;base64,/9j/4AAQSkZJRgABAQAAAQABAAD/2wCEAAkGBhMREBQUExQUFRQVFxcUFRcXFBQYFxUWHBQXFBcYGBoXHCYeGBwjGhcUHy8hJCcpLCwsFR4xNTAqNSYrLCkBCQoKDgwOGg8PGi0kHyQsLCwuKjAsLC0sMCwuLCwvLC00LCwsKSwsLCwsKSwsKSwsLCwsLCwsLCwpLCwsLCwsLP/AABEIAMABAAMBIgACEQEDEQH/xAAcAAEAAgMBAQEAAAAAAAAAAAAABQYDBAcBAgj/xABPEAABAwICBgYFBgsGAwkAAAABAAIDBBEFEgYHITFBURMiYXGBkTJCYqGxFCNScsHRJDNDY4KSorKzwvAVJVNzdOEINNIXNURFVISTo8P/xAAbAQEAAwEBAQEAAAAAAAAAAAAAAgQFAwYBB//EADcRAAEDAgQEBAQDCAMAAAAAAAEAAgMEEQUSITETQVGBMmFxkRQiscFCoeEGFTNSgrLR8CM0Q//aAAwDAQACEQMRAD8A4aiIiIiIiIiIiIiIiIiIiIi9smVEXiKw0GgVdK3OIHRxn8pMWws8HSloPhdbjdA2t/G1tOOYjbNMfNrA39pTaxztgoOe1u5VTRWl+jtE3fVyk9lPGB+1UX9ywPwii4VMo74Yj/8AsFIwvG4UeMzqq4im5MEhPoVLP02Pb+6XBasmAyj0cjx7D2n3b1ExuHJSD2nmo5FkkhLTZwIPIgg+RXwQoKa8REREREREREREREREREREREREREREREREREREREREX0xtzZb2DYLNVzNhgYZJHmzWj3k8gN5J2BdSpMMpcDADclTiXrSEXipTyYPWeOe/u3LpHG6Q2aoSSNjF3Ks4RqyLWNmxCX5JC7a2O2aplHsR+rfm7dyUtDjMNM5rMOpRG87GSOb09W87rtJBDD2MHitvAdG6zGJ3PzOy5rS1Em0A8WsHruH0RYN423LsmjGhdLh7fmWdciz5XdaV/e7gOwWHYrLuHBp4j+QVYcSbU6D81zHDtV+I1rhJVydADxkJmmI+rfK3uJ2clcsN1MYfHbpWyVDucsht+ozK1XKtxFkLczzbkOJ7hxVExTTupqMzaGMBgOV07z8208gfyjuYbe3ErOqMRDLhztuQ/wB0VyGkG4HdWun0VoIB1aamZbj0Ud/1iL+9Zv7RpWiwdFs+iGn90LnkdI49aaR87+JeeqOeVm4Dvutmy89Ljjgfkb9VpNoBb5irbVTUL/TEDh7UbD+81QtZobhNR+Qpr84/mz4ZCFFrFNRsd6TQe3cfMLmzHZL/ADNHa6maBvIrTxjU1A8fMTSs5NktNH77OHeHLnWN6pK2F3UjEjSbB0Tsw2kDa13WaNvaukGGoh208xI/w5SS09gcNo8QVtYdpsXP6KdnRyfRdbrdrTuctaLFY5Bcqo+kc3ZcAxfA56WQxzxujd2jYRzadzh3LQX6fxOgp6yMxysa9vJw2g8wd4PcuOaaasZKW8sF5Yd5Hrxjtt6Q7R4rRa9rxdpuFWcC02KoaL0rxSXxERERERERERERERERERERERERERERFt4ZhslRKyGJpfJIQ1jRvJP2cb8LLWaF2nQLB24PhpxGZoNVUDLTNcPQY4XB73Drn2QBxN5NaXENHNRc4NGYrNLHFgNN8mpyH18rR8pnG+MHbkZy7P1jtsBG6DaFPxKYlxLadh+eeN7jv6Nh+kRYk8AeZCisPoZq6qbG0l0sz7uc7bbi97uwC58F+iMBwaOkgZDELMYLbd7jvLnc3E7Se1aEpFOzI3c7lUIQah+d2w2Wxh9BHBE2KJgZGwZWtaLABfGI1zYYy88Nw5nktslUzSuvzy5BuZ8V53EKr4eIuG52WxBFxHW5KMdSOr5HvmcW00f40gkGQ7+hYeDRcZiNpuAONsdROHWDWhkbRljY0WaxvAADYtufEG/Joom3Aa0GTgC7e4+LrnxUJPi0LPSljb3vavMVLy60Ueo3J6lasTbHM7ToOgW2ihX6YUt7CTOeTGucT4ALPHisz/xVFWP5HoHMB8X2VdlHO7ZhXV0zBuVJrxarKTE3+jQFv+ZPE34FZBo/izvyVJH9aZzv3QVZbhVS78K5fFRdVmK1ZKSGpc2N1nHabgi7Bxdfhaw7zZRlS+djsslfhrCNhA6V5B5XDbLZjwuofG6QYlTFjRdxbDmDR23eLeIViDDJmPDjbTzSSQlvhPspOnp3RNDXOzOaSA4cW7CCe3ePBbrJsw27/iqRLXAf+aX+rRfe9beEY/BGXGSrkmNureHowPAXuT3q/RwTQS5swynkozU0kjbcN1+tlAafauwc1RStsdpkiG48S5n2jjwXLXBd6fpvS/Sf/wDG5UDTbAIpQ6rpSCN8zALFvtgcua3A9rtis6SkmiGZ7CB6KhovV4pqsiIiIiIiIiIiIiIiIiIiIiIvQiK36q9Ev7RxGONwvDH87NyLGkdU/WJDe4lXPWRpF8qrC1h+ag+ajA3XBAe4crkW7mhSerak/s3AJ60i0tSfmzxygmKL9ovd4hUWGBz3NY3a55axva5xyt95HmtKhj3kPJZ1a86Rhdb1N6O5IX1bh1pSWRdkTTZxH1njyY1dJWnQ0TKaBkbdjYmBo7mttc+Vz3rjmK6262QkRmOJvCzLut2l19vcsyonGYudzW3h+Gy1DcsVrN3uV28lUPFNApXySSy4jIyK7n2ZFGwsZcu2vcXXsOOVcidppVTuJNVOSN9pXtHk0gKfw3Taokpamlme6Rr4iWOcbuaWuaSCd5aW337bqm98bz87dlrjBpWND2PBFwDbzNlOUdBgb5mRPnqqh7nBodI+XIXEgC+UNAubeaktLG4dhPRiOggkkeC6zxcNaDa5Lw65vw7CuX4Y3NUwjnNEP/tar3rqd+FQj8z8ZXfcotfaMkABW3YXDHWsiJJaQTr5L6brZeKZ4igihlD2tbkHUDSHknLbeMluXWCq2Iayq8i76l7QdlmBrR7hs4eaiacfNP8ArxfuTre0UrYIapr6hgkiDJWuaWh+YujIaLHt48Oa58RziATotM0MMET3RRguvppfot/B9ZFbA9rjM6Vh2lkhzBw794PapvT/AFiGoaIaYlsbmtc9wNnOJaHFlxuAvY9uzdvpmD4PLVzMghbdztnssbxe48AP6utN7MuzlceRIXzO/LbkuwoqV9RmAGZouR67fey+2YbUPaXQ080rRsLmRuLQeQsNp7BuX3S4bUOhklMUkccdg8vaWXJNg0AjrHju2KbxXSeanpaOKOR0cZhzjISC+QyvD7kb7WHcoSrxOeQWfLK/dsdI9w57ibL6crRsbrlEamVxdnblv4bXIF1j6AveGB7Y7m2d98reN3WBPuW3PhccMbT8pZNMZBcRhwY1ljxcAXG9tq1Y6R80gjZYPe4Nbm3XPOymcS0TdS04fNKx8xe1uVnotbt57XHdt2WXxoOQmy61MjG1bGlzgeg257qAdTOdfKbZese0XAsO3aFJYE8ipjA2hxyuHBzS3rX7LXUZI+3wU5orWRxzEPAu8ZWv5Hl2X5r5Hq4XUq8EQykDNcbdFT9NdG/kk5yj5p9yz2du1nh8Cq4u26UYOKqnfGfS9Jh5PG7z3eK4rLGWkgixBsRyI2ELVX5wvhERERERERERERERERERERZaeBz3tY0Xc4hrRzJNgPMrErdqowv5RjFI0i4a/pT3RgyD3taiLrGtFopKKioWeixu22y/RsDASO0l7u8Kq6uaLpcTp2nc1xkP6DS4e8BS+uKrzYgG/wCHEweZL/tTU1DmxFx+hA93m5jf5lstGSl7fVY7jnqe/wBF2LGpMtNM7lFIfJhK/MjxtK/SWlkmWhqT+ZkHmwj7V+a5j6R5XPuXmancL9H/AGdFopHHqPurFpFpBDPBSxxQhjoImRvkIY1zyGNaR1eFwTt5rLgGDtOHVlU5zS8BkLGAjMwGRud7hvF/RHYHc9n3pdq/Zh0cMjJnv6UWc2TLdr8odduUDZtIsQq5T9IbiPMSWuLw3jG3ruuOIFs3h2Lk64eQdSr8AZJSsdGS1odfXydr7rYwMXq6f/UQfx2K6a6P+di/yG/xZFz6KYtcHMNi0hzSOBBuD4EBb2N6RTVkgfO/M+wY2zQCQCbABu83PjdQDvkLfRWZISattTcZQ0g91jp/xMn14v3KhasVNI82jaXFoc9wG/I0XcfAfarvXaB1UOHwBsD5J5ZXSPYwA9G3o8rGuO4WBJO3e4qf1d6FOonGrrnRxPsWsjL2WY0iznPde2Yi4A4Am+21ughJdrsqM2LQtidwzd1zYd1zLCMWkp5WTQuyvabg8DwLSOII2EJjBId0xYWwzue9h9UOzHOy/sk7OyxV50n0DoM4qo64QU8jjeNjA8Fw9MQkOFuPAge5SJ05wllO2kFPJJTgWs6NpHa45zcuO03G25UuEBo8rkcQklIlgiObYm35e65xTaSysp3wNkHQyXzMNiNpBOW/o3IG5YaehklillY28cVi9/qjaAGg8XbRsHBddw7QDCJmNnhp2PY/a05pC3tu0u2EHeCtDS7S9tB+DUsbGva0HY0BkYO0ANG8m1+W3tX10IaLuK4wYpLLJwoIgHE6/dcrYySQ9SGd45theR52spCn0XrHsL/k7wAQA11g91+TTwHMqx6K6VVU9bGyWZzmnNduwA9U23Be6V6bOLnRU5s0XaXje7gcvIXv5KOWLLmVl8uIOqOEMvUnkFCUeANGY1r2Q7HBsecOkDjuc7Le1uA49yi8Pw5z5TGZIgwflM3pD2QbE+O5YHO4nz/3XwJmniPNc84OzVd+FkBJdMcx8gulv77+9co1g4T0VT0gHVlGbueLZvsPirdotVOzuZcluXNb6JFvK918aeUHSUjjbbGQ8d253u+C0Y35xdeGraY00xjJv5rlaL0rxTVRERERERERERERERERF1L/AIeaTNikj/8ADp3kd5exnwJXLV2H/huH4ZVf5Df4g+5EWTWnJfFJuwMH7AUlqW/5+X/Tu/iwqP1rx2xSXtbGf2P9ll1RVOXE2t+nFI3yAf8AYtt+tLp0WLHpU911fTyTLhtSfzZHmQPtX5zkcBe5sv0xpHg3yulkgzmPpAAXAAkdYHYDx2KiYhoFhWFQdPNC+pcCAOldmzO3jq7GDxC83NFnOY7Be5wvEPh4zE1uZzjt2XLoZKmvltE2aqk3bMzgPrOPVYO9dk1caAmhY6WfK6okGUgbWxM35AeJJAJPYAN22l1utqoy5KaKGmYNgDW5iB2bA0eDVYtUWNT1MtW6eV8hDYLZnXAuZ72G4XyjcOA5KERjzWGpVrEW1ppy6WzW6fKFs6RapMM687jLTtHXeI5A1g7muBt3DwVLwTSPDqGozwULn5T1ZpZs0oHNrXDK09xB27wpTWxpj00nyWI/Nxm8hHrPHq9zfj3LnQP9cfLj3KMs1nWarGH4WHwZ6knXYXOgXbNLNYrI6KKWmIc6ozdGSPQDbB5cPpAkC3M8guNVVbJM4vle57jvL3En37lPaT4JJR09JHLskMcsrm39AvkHV7wAAe26rK4zPcTYrRwqlhihzx63J18r6KyYuP7uw/8A93/EjVburJjB/u7D+6q/iRqtqMm/YK3Rfwv6n/3FWnQXS80cuV5PQSEB4+gdwkHwPMFYNPHg185BBBLCCNxBjBBHMKuhfRkJ3m+7wA2AJnJblRtIxtSahu5Fj/lZaKtdC/O30rOaDyzNLb+RKxP3rG4/FZJN6h5K01oBJ5qx6NYTTmF09SGlubIwP3bBtNuJJNvBYsUZhcn5IgjjG0sI8bhe0sbpsOLIwXPimz5R6RBB2geJ8lBSQva4iRjoza9nbDt8e/krXEc1oyjRebFHDVVD+M457mzb8hsVZMEroA4RQxOYCCbuIJNhfabklb9dCHsc07nNLT4iyrGAOtUM/SH7JVrlViBxc3VYeL0zKefKza3W64fNGWuIO8Eg94Nl8KR0hiy1Uw9tx8zf7VHLushERERERERERERERERF1j/h1qbYjMz6UBt4SN+9cnV41M4n0GMQE7n5oz4tuPeAiLoWumjy1kUnB8VvFriD7i3zVV0PxDoK+mkO4StDvqu6h8Bmv4Lp+ufDc9JHKPyUlj9V4sf2g1cYtvW5TkSQZeyxaj/jmv3X6pBVB1zyWooxzmHujefsVl0Qxn5XRQzes5gD/rt6r/2gT4qo665fweBvORx8oyP5l56f5WuBXq8I+arj9fsuOlWnRPSr5DS1eQ/PS9EyP2QBLd/hm2dpCqyBZjXFuoX6DPAyduV+1wfZfTnkm52niuiaptDemkFXK35uM/Mg+vIN79vBvD2vqrnFt6/QGr3SSCqpWMiaI3Qtax8Q9S2wFvNp589+1d6doLrlY+OTSxwWYNDueg/VUjXUfwqEfmD75T9y5uuia53fhkX+nH8Z652VCbxlXcK/6cfp9yrJi/8A3dh/dVfxGKthWTFz/d2H91V/EYq2oyeL2+i60f8ABPq/6lb+L4DJSiEu2xzxskjf3sDnMPIgnystBdsjwOOswqCGXcYIi13Fjujble3t+IuuNYph76WZ0Mws9u48Ht4ObzBXWWIjULOwzEmy3iedQfdfWF0QmnjiJtndlvyJBsfOywzxuY90bxlew5XDu+xS2h1E6WsjLBdsbg97huaAOJ5nkrxpPonDWdZ12SjdI21+4g+kP6ujIc7fNQrMVFLUgbttrb1XNaOtfC7NG4tdzHEdo3Ed69ra98z8zzd1gNwGwbtylpdX9U02E0DhzcJGnxAB+K2aXQgjbNKD7MYt+07b5Ad6cCTwr7++KIHi/i9NfdRejsBdODwYCT2bLAKzzLLFSMiblY0NHZx7+1YZSrsUeRtl5XEKz4uYyWsNguT6Xj8Nl7x+6FDKW0qfesm+tbyACiV0VBERERERERERERERERFuYRXmCeKUb43tf5EH4XWmvQiL9h1cDcQw5zQQRNF1T7VgWnzylfnaaIscWuFiCWkHeCDYjwXVNRGk/T0XQOPXh6v6Pq+6w8FAa2NHvk9Z0zR83P1uwSC2cdl9jv0jyK0qCSziw81nV0dwHjkpLU1pHklfSPOyT5yLseBZ7f0gAe9p5re12ydWmbz6V3kIx/MuW0lU+KRr2HK9hDmnk4G4Pb3K66xdIRWwUUwGXNHLmHAPzsa4DmLs2Hkq2KxZAXjY/VbP7MSZ6tjOl/axVEUlBo7K6kkq2DNHHJ0cgA2sGRjhJ2tu4g8rA87Ri7RqahBw6UOAIdO8EEXBGRjSDzCwoWB5sV7vFap1NE2Rv8y4wt7BsYlpZmzQmz2+IcOLXDiDy7uSsmsTQJ1DIZYWuNI432XPQO+i72OR8CedSw+B08jY4Guke7c1guT27Nw7TZfCx7HaLrHWU9VDmcRY7gq0awMfbWvp52jLmpwHNvfK4TSBzb8bHiqkumxam53sha+aOOzPnLNL3B7pHPcGjYLAOAvfeDssrZo5q1o6JweA6WUbQ+UhxaebWgBrT22v2rsYHOdcrJbjFPSwiOO7rX+pXOtJMCmjo8Oi6KR0nRzOcxrHOcC97HAEAbN437j3L3RzVdUTODqkdBFsu0kGV44gBt8nedvYuvVeLxR73i/IbT5BQtVpOPUb4uP2Bc5p6aI3e7tzWYzEat0fDYLDXX1N1J5A1oa0WDQAByAFgPJQ+M4XTzgCeON9t2cA27jvC0Z8VkfvdYchsWq433qhLjbRpG2/qqTKJ27it6OWGJoZE0NaNzWNDWha8lXfcFrrx7rC/JZr8VqZNAbeisiljbqdV8fLA6To9pdbMeqbW77Wv2LFUu29w2+N7fBbMTsrS47wD5na7yFgq9pJXdHCeD5NgHIW2+TbDvK0sNgkmrLFxOUa+qqVcrYoL2sscGORSktBseAOy45hfUxVJzLblx57IJM22zDY8QTsF+e9eyqKPIMzTosCnq85yuCouJz55pHc3OPvWqvSvFnq+iIiIiIiIiIiIiIiIiIiIrXq20oNDXMeTZj7Mf57D4H3Er9J6R4OzE6EsFsxGeN30ZANngbkHscV+Qgu8al9YWdgppndZgsL8W8D4bvJfWuLSCF8c0OBBVDqaZ0b3MeC1zSWuB3gg2IUvjZtSUTfzL3frVEg/lCv+tTQvpGmsgF3AfPNHrNG6Qcy0b+zbw28+k0gYYYGfJ4nPhj6MPkvILdI+S4jNmX659IOWjUNNbCGs3vquWF1LMMqjLILgAged1p4NglRVuy08L5dtswB6Nv1nnqt87rv2hejfyGjZCSHOu573DcXuNzbsGweC4/ozrGqaWbM9zpYjsfGTsA5xgbGEcgADy4rt2CY7DVxCWF4e07+bTycN4KzjRGmOvutOpxp2IixFgOS33DYo189PTXsI477SGNaCe8NG3xUhM27SL2uLX5LnGKRPglyzixJ6r/Uk7jwduu0+Cza+plgZeNt/suVPG2Q2cbKw1mmHCJni77goSqxWWT0nm3LcPILUReTmrZ5vG7ty9gtdkEbNgiIiprsiIvHOttKIixh2Y7Nw48L8z2DhzPcsUjy42N2t4D139w4BZxTkjaMrfo8T9Y/YtOipZJDdo168h5+aqzzNaNVhllBF90befrW3k9nHtK59jeKGeUu9UbGjs5+O9S2lWkQfeKM9Qek4H0uwez8VWF+jYXh7aWPz/NeSxCrMzsoOiBRuktRlibHxec7vqjY0fEqWiaNpcbNaMzj2f7nYqdilcZpXPPE7ByHAeAXWum/8x3UaKL8Z7LUREWUtRERERERERERERERERERERFs4diL4JGyRmzmm4+49hWsiIv07q21ix1kIa42eNhBO0H+tyrusbV70BdU0zbwE3kY0fijxc0fQPL1e7dxTBsZkpZRJGbEbxwI5FfoTV/rOiqowx5Adazmnf8A7/ausUronXC5SxNkbYrkYUhguPT0kvSQPLHcRva4b7OG4hX7TTVjmvUUIuD1nwDeOZj/AOny5LmT2EEgixGwgggg8QQdy3I5GTN+yxZI3wu+67Xoxrbp5wGVFoJeZ/FOPY7e39LzKukscczLODJI3DcbOa4fAhfl9SuC6U1VIfmJnNH0PSYf0XXHlZU5aAHwHsrcVcR4/ddlrdB2bTTyvi9g/OR/quIc3wcFEzYBWM9SKUc2SZT+rIB7iVC4drmfsE8Ad7UTsp/VfcHzCn6bWlQyb3PjPtxn4tuPesOowVjvEz2WpFiNtnLRME43003gGH4OQRSn8hN4taB+8pkaa0Tt1TF4kj4gLHJpbR/+oi/W+5Z5wGLo5W/3ieoUeyhmPqBv1nj+W6yDCuLn+DRb3nb5WWCs08o2/lc/1GuP2BVrE9ZJNxBHb2nn4Nbs8z4K7BgUYNwy/qq0uJ9XeytNQ6KBpccrG8XE7T4naVRNI9LzNdkV2x7i47HPH8o7OKgq/E5Z3ZpXlx9w7huC1l6KnomRan9Fiz1jn6NQlfUcZcQ0C5O4L2CFz3BrRdx3D+tw7Vr45jDaZpiiIdK4We8bmj6LfvViecRDzXGCAynyWjpNiYA6CM3AN5HD1nbrdwVbuhK8WC5xcblbjWhosEREUVJERERERERERERERERERERERERFno6x8Tw9ji1w3ELAiIuwaD64yzLHObHdm4FX/FMHocWbnuI5iLCVlrnlnG549/IhfmFS+DaVVFKQY3m3InYpNcWm4UXNDhYroWkGgVXSXc5nSxcJYgXNt7Q9Jnjs7Sq4FbNHNd1rCYFp5hWR1ThWI9ZzWNed74zkffttsd3kLRjrzs8d1nyUIOrD2XL16r7Was2O209U08mytt+0y/7qh6jV3Wt3MY8exI0+42KusqojsVTdTSjcKtIpl+htaN9NJ4ZD8HLxuh9af/DyDvyj7V040fUe658J/wDKodLKeZoRVes1jB7UjfgLlfUmjsMIvUVLBbeIx/M+3wUHVMTea6NppXaWVfW9T4S4tzvIij3537L/AFW7ysVbpjSU+ymi6R/039bxF9g8Aqji+kM1S68jyezgqMtfcWYrkVCBq9TeM6VMY0xUtwDsdIfSf48B2KpuddeFeLOc4uNytFoDRYIiIor6iIiIiIiIiIiIiIiIiIiIiIiIiIiIiIiIiIiIi+45i3aCR3Gy+ERFL0mllXF6Ezx3m/xUrDrOrm+u097fuKqaIiun/azW/m/J3/UsM2tCtd6zR3NP2lVFERTVVplVyelM7wsFFS1DnG7nEntJKxIiL268RERERERERERERERERERERERf/9k="/>
          <p:cNvSpPr>
            <a:spLocks noChangeAspect="1" noChangeArrowheads="1"/>
          </p:cNvSpPr>
          <p:nvPr/>
        </p:nvSpPr>
        <p:spPr bwMode="auto">
          <a:xfrm>
            <a:off x="84138" y="-885825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cs typeface="Arial" panose="020B0604020202020204" pitchFamily="34" charset="0"/>
            </a:endParaRPr>
          </a:p>
        </p:txBody>
      </p:sp>
      <p:sp>
        <p:nvSpPr>
          <p:cNvPr id="19464" name="AutoShape 12" descr="data:image/jpeg;base64,/9j/4AAQSkZJRgABAQAAAQABAAD/2wCEAAkGBhMREBQUExQUFRQVFxcUFRcXFBQYFxUWHBQXFBcYGBoXHCYeGBwjGhcUHy8hJCcpLCwsFR4xNTAqNSYrLCkBCQoKDgwOGg8PGi0kHyQsLCwuKjAsLC0sMCwuLCwvLC00LCwsKSwsLCwsKSwsKSwsLCwsLCwsLCwpLCwsLCwsLP/AABEIAMABAAMBIgACEQEDEQH/xAAcAAEAAgMBAQEAAAAAAAAAAAAABQYDBAcBAgj/xABPEAABAwICBgYFBgsGAwkAAAABAAIDBBEFEgYHITFBURMiYXGBkTJCYqGxFCNScsHRJDNDY4KSorKzwvAVJVNzdOEINNIXNURFVISTo8P/xAAbAQEAAwEBAQEAAAAAAAAAAAAAAgQFAwYBB//EADcRAAEDAgQEBAQDCAMAAAAAAAEAAgMEEQUSITETQVGBMmFxkRQiscFCoeEGFTNSgrLR8CM0Q//aAAwDAQACEQMRAD8A4aiIiIiIiIiIiIiIiIiIiIi9smVEXiKw0GgVdK3OIHRxn8pMWws8HSloPhdbjdA2t/G1tOOYjbNMfNrA39pTaxztgoOe1u5VTRWl+jtE3fVyk9lPGB+1UX9ywPwii4VMo74Yj/8AsFIwvG4UeMzqq4im5MEhPoVLP02Pb+6XBasmAyj0cjx7D2n3b1ExuHJSD2nmo5FkkhLTZwIPIgg+RXwQoKa8REREREREREREREREREREREREREREREREREREREREX0xtzZb2DYLNVzNhgYZJHmzWj3k8gN5J2BdSpMMpcDADclTiXrSEXipTyYPWeOe/u3LpHG6Q2aoSSNjF3Ks4RqyLWNmxCX5JC7a2O2aplHsR+rfm7dyUtDjMNM5rMOpRG87GSOb09W87rtJBDD2MHitvAdG6zGJ3PzOy5rS1Em0A8WsHruH0RYN423LsmjGhdLh7fmWdciz5XdaV/e7gOwWHYrLuHBp4j+QVYcSbU6D81zHDtV+I1rhJVydADxkJmmI+rfK3uJ2clcsN1MYfHbpWyVDucsht+ozK1XKtxFkLczzbkOJ7hxVExTTupqMzaGMBgOV07z8208gfyjuYbe3ErOqMRDLhztuQ/wB0VyGkG4HdWun0VoIB1aamZbj0Ud/1iL+9Zv7RpWiwdFs+iGn90LnkdI49aaR87+JeeqOeVm4Dvutmy89Ljjgfkb9VpNoBb5irbVTUL/TEDh7UbD+81QtZobhNR+Qpr84/mz4ZCFFrFNRsd6TQe3cfMLmzHZL/ADNHa6maBvIrTxjU1A8fMTSs5NktNH77OHeHLnWN6pK2F3UjEjSbB0Tsw2kDa13WaNvaukGGoh208xI/w5SS09gcNo8QVtYdpsXP6KdnRyfRdbrdrTuctaLFY5Bcqo+kc3ZcAxfA56WQxzxujd2jYRzadzh3LQX6fxOgp6yMxysa9vJw2g8wd4PcuOaaasZKW8sF5Yd5Hrxjtt6Q7R4rRa9rxdpuFWcC02KoaL0rxSXxERERERERERERERERERERERERERERFt4ZhslRKyGJpfJIQ1jRvJP2cb8LLWaF2nQLB24PhpxGZoNVUDLTNcPQY4XB73Drn2QBxN5NaXENHNRc4NGYrNLHFgNN8mpyH18rR8pnG+MHbkZy7P1jtsBG6DaFPxKYlxLadh+eeN7jv6Nh+kRYk8AeZCisPoZq6qbG0l0sz7uc7bbi97uwC58F+iMBwaOkgZDELMYLbd7jvLnc3E7Se1aEpFOzI3c7lUIQah+d2w2Wxh9BHBE2KJgZGwZWtaLABfGI1zYYy88Nw5nktslUzSuvzy5BuZ8V53EKr4eIuG52WxBFxHW5KMdSOr5HvmcW00f40gkGQ7+hYeDRcZiNpuAONsdROHWDWhkbRljY0WaxvAADYtufEG/Joom3Aa0GTgC7e4+LrnxUJPi0LPSljb3vavMVLy60Ueo3J6lasTbHM7ToOgW2ihX6YUt7CTOeTGucT4ALPHisz/xVFWP5HoHMB8X2VdlHO7ZhXV0zBuVJrxarKTE3+jQFv+ZPE34FZBo/izvyVJH9aZzv3QVZbhVS78K5fFRdVmK1ZKSGpc2N1nHabgi7Bxdfhaw7zZRlS+djsslfhrCNhA6V5B5XDbLZjwuofG6QYlTFjRdxbDmDR23eLeIViDDJmPDjbTzSSQlvhPspOnp3RNDXOzOaSA4cW7CCe3ePBbrJsw27/iqRLXAf+aX+rRfe9beEY/BGXGSrkmNureHowPAXuT3q/RwTQS5swynkozU0kjbcN1+tlAafauwc1RStsdpkiG48S5n2jjwXLXBd6fpvS/Sf/wDG5UDTbAIpQ6rpSCN8zALFvtgcua3A9rtis6SkmiGZ7CB6KhovV4pqsiIiIiIiIiIiIiIiIiIiIiIvQiK36q9Ev7RxGONwvDH87NyLGkdU/WJDe4lXPWRpF8qrC1h+ag+ajA3XBAe4crkW7mhSerak/s3AJ60i0tSfmzxygmKL9ovd4hUWGBz3NY3a55axva5xyt95HmtKhj3kPJZ1a86Rhdb1N6O5IX1bh1pSWRdkTTZxH1njyY1dJWnQ0TKaBkbdjYmBo7mttc+Vz3rjmK6262QkRmOJvCzLut2l19vcsyonGYudzW3h+Gy1DcsVrN3uV28lUPFNApXySSy4jIyK7n2ZFGwsZcu2vcXXsOOVcidppVTuJNVOSN9pXtHk0gKfw3Taokpamlme6Rr4iWOcbuaWuaSCd5aW337bqm98bz87dlrjBpWND2PBFwDbzNlOUdBgb5mRPnqqh7nBodI+XIXEgC+UNAubeaktLG4dhPRiOggkkeC6zxcNaDa5Lw65vw7CuX4Y3NUwjnNEP/tar3rqd+FQj8z8ZXfcotfaMkABW3YXDHWsiJJaQTr5L6brZeKZ4igihlD2tbkHUDSHknLbeMluXWCq2Iayq8i76l7QdlmBrR7hs4eaiacfNP8ArxfuTre0UrYIapr6hgkiDJWuaWh+YujIaLHt48Oa58RziATotM0MMET3RRguvppfot/B9ZFbA9rjM6Vh2lkhzBw794PapvT/AFiGoaIaYlsbmtc9wNnOJaHFlxuAvY9uzdvpmD4PLVzMghbdztnssbxe48AP6utN7MuzlceRIXzO/LbkuwoqV9RmAGZouR67fey+2YbUPaXQ080rRsLmRuLQeQsNp7BuX3S4bUOhklMUkccdg8vaWXJNg0AjrHju2KbxXSeanpaOKOR0cZhzjISC+QyvD7kb7WHcoSrxOeQWfLK/dsdI9w57ibL6crRsbrlEamVxdnblv4bXIF1j6AveGB7Y7m2d98reN3WBPuW3PhccMbT8pZNMZBcRhwY1ljxcAXG9tq1Y6R80gjZYPe4Nbm3XPOymcS0TdS04fNKx8xe1uVnotbt57XHdt2WXxoOQmy61MjG1bGlzgeg257qAdTOdfKbZese0XAsO3aFJYE8ipjA2hxyuHBzS3rX7LXUZI+3wU5orWRxzEPAu8ZWv5Hl2X5r5Hq4XUq8EQykDNcbdFT9NdG/kk5yj5p9yz2du1nh8Cq4u26UYOKqnfGfS9Jh5PG7z3eK4rLGWkgixBsRyI2ELVX5wvhERERERERERERERERERERZaeBz3tY0Xc4hrRzJNgPMrErdqowv5RjFI0i4a/pT3RgyD3taiLrGtFopKKioWeixu22y/RsDASO0l7u8Kq6uaLpcTp2nc1xkP6DS4e8BS+uKrzYgG/wCHEweZL/tTU1DmxFx+hA93m5jf5lstGSl7fVY7jnqe/wBF2LGpMtNM7lFIfJhK/MjxtK/SWlkmWhqT+ZkHmwj7V+a5j6R5XPuXmancL9H/AGdFopHHqPurFpFpBDPBSxxQhjoImRvkIY1zyGNaR1eFwTt5rLgGDtOHVlU5zS8BkLGAjMwGRud7hvF/RHYHc9n3pdq/Zh0cMjJnv6UWc2TLdr8odduUDZtIsQq5T9IbiPMSWuLw3jG3ruuOIFs3h2Lk64eQdSr8AZJSsdGS1odfXydr7rYwMXq6f/UQfx2K6a6P+di/yG/xZFz6KYtcHMNi0hzSOBBuD4EBb2N6RTVkgfO/M+wY2zQCQCbABu83PjdQDvkLfRWZISattTcZQ0g91jp/xMn14v3KhasVNI82jaXFoc9wG/I0XcfAfarvXaB1UOHwBsD5J5ZXSPYwA9G3o8rGuO4WBJO3e4qf1d6FOonGrrnRxPsWsjL2WY0iznPde2Yi4A4Am+21ughJdrsqM2LQtidwzd1zYd1zLCMWkp5WTQuyvabg8DwLSOII2EJjBId0xYWwzue9h9UOzHOy/sk7OyxV50n0DoM4qo64QU8jjeNjA8Fw9MQkOFuPAge5SJ05wllO2kFPJJTgWs6NpHa45zcuO03G25UuEBo8rkcQklIlgiObYm35e65xTaSysp3wNkHQyXzMNiNpBOW/o3IG5YaehklillY28cVi9/qjaAGg8XbRsHBddw7QDCJmNnhp2PY/a05pC3tu0u2EHeCtDS7S9tB+DUsbGva0HY0BkYO0ANG8m1+W3tX10IaLuK4wYpLLJwoIgHE6/dcrYySQ9SGd45theR52spCn0XrHsL/k7wAQA11g91+TTwHMqx6K6VVU9bGyWZzmnNduwA9U23Be6V6bOLnRU5s0XaXje7gcvIXv5KOWLLmVl8uIOqOEMvUnkFCUeANGY1r2Q7HBsecOkDjuc7Le1uA49yi8Pw5z5TGZIgwflM3pD2QbE+O5YHO4nz/3XwJmniPNc84OzVd+FkBJdMcx8gulv77+9co1g4T0VT0gHVlGbueLZvsPirdotVOzuZcluXNb6JFvK918aeUHSUjjbbGQ8d253u+C0Y35xdeGraY00xjJv5rlaL0rxTVRERERERERERERERERF1L/AIeaTNikj/8ADp3kd5exnwJXLV2H/huH4ZVf5Df4g+5EWTWnJfFJuwMH7AUlqW/5+X/Tu/iwqP1rx2xSXtbGf2P9ll1RVOXE2t+nFI3yAf8AYtt+tLp0WLHpU911fTyTLhtSfzZHmQPtX5zkcBe5sv0xpHg3yulkgzmPpAAXAAkdYHYDx2KiYhoFhWFQdPNC+pcCAOldmzO3jq7GDxC83NFnOY7Be5wvEPh4zE1uZzjt2XLoZKmvltE2aqk3bMzgPrOPVYO9dk1caAmhY6WfK6okGUgbWxM35AeJJAJPYAN22l1utqoy5KaKGmYNgDW5iB2bA0eDVYtUWNT1MtW6eV8hDYLZnXAuZ72G4XyjcOA5KERjzWGpVrEW1ppy6WzW6fKFs6RapMM687jLTtHXeI5A1g7muBt3DwVLwTSPDqGozwULn5T1ZpZs0oHNrXDK09xB27wpTWxpj00nyWI/Nxm8hHrPHq9zfj3LnQP9cfLj3KMs1nWarGH4WHwZ6knXYXOgXbNLNYrI6KKWmIc6ozdGSPQDbB5cPpAkC3M8guNVVbJM4vle57jvL3En37lPaT4JJR09JHLskMcsrm39AvkHV7wAAe26rK4zPcTYrRwqlhihzx63J18r6KyYuP7uw/8A93/EjVburJjB/u7D+6q/iRqtqMm/YK3Rfwv6n/3FWnQXS80cuV5PQSEB4+gdwkHwPMFYNPHg185BBBLCCNxBjBBHMKuhfRkJ3m+7wA2AJnJblRtIxtSahu5Fj/lZaKtdC/O30rOaDyzNLb+RKxP3rG4/FZJN6h5K01oBJ5qx6NYTTmF09SGlubIwP3bBtNuJJNvBYsUZhcn5IgjjG0sI8bhe0sbpsOLIwXPimz5R6RBB2geJ8lBSQva4iRjoza9nbDt8e/krXEc1oyjRebFHDVVD+M457mzb8hsVZMEroA4RQxOYCCbuIJNhfabklb9dCHsc07nNLT4iyrGAOtUM/SH7JVrlViBxc3VYeL0zKefKza3W64fNGWuIO8Eg94Nl8KR0hiy1Uw9tx8zf7VHLushERERERERERERERERF1j/h1qbYjMz6UBt4SN+9cnV41M4n0GMQE7n5oz4tuPeAiLoWumjy1kUnB8VvFriD7i3zVV0PxDoK+mkO4StDvqu6h8Bmv4Lp+ufDc9JHKPyUlj9V4sf2g1cYtvW5TkSQZeyxaj/jmv3X6pBVB1zyWooxzmHujefsVl0Qxn5XRQzes5gD/rt6r/2gT4qo665fweBvORx8oyP5l56f5WuBXq8I+arj9fsuOlWnRPSr5DS1eQ/PS9EyP2QBLd/hm2dpCqyBZjXFuoX6DPAyduV+1wfZfTnkm52niuiaptDemkFXK35uM/Mg+vIN79vBvD2vqrnFt6/QGr3SSCqpWMiaI3Qtax8Q9S2wFvNp589+1d6doLrlY+OTSxwWYNDueg/VUjXUfwqEfmD75T9y5uuia53fhkX+nH8Z652VCbxlXcK/6cfp9yrJi/8A3dh/dVfxGKthWTFz/d2H91V/EYq2oyeL2+i60f8ABPq/6lb+L4DJSiEu2xzxskjf3sDnMPIgnystBdsjwOOswqCGXcYIi13Fjujble3t+IuuNYph76WZ0Mws9u48Ht4ObzBXWWIjULOwzEmy3iedQfdfWF0QmnjiJtndlvyJBsfOywzxuY90bxlew5XDu+xS2h1E6WsjLBdsbg97huaAOJ5nkrxpPonDWdZ12SjdI21+4g+kP6ujIc7fNQrMVFLUgbttrb1XNaOtfC7NG4tdzHEdo3Ed69ra98z8zzd1gNwGwbtylpdX9U02E0DhzcJGnxAB+K2aXQgjbNKD7MYt+07b5Ad6cCTwr7++KIHi/i9NfdRejsBdODwYCT2bLAKzzLLFSMiblY0NHZx7+1YZSrsUeRtl5XEKz4uYyWsNguT6Xj8Nl7x+6FDKW0qfesm+tbyACiV0VBERERERERERERERERFuYRXmCeKUb43tf5EH4XWmvQiL9h1cDcQw5zQQRNF1T7VgWnzylfnaaIscWuFiCWkHeCDYjwXVNRGk/T0XQOPXh6v6Pq+6w8FAa2NHvk9Z0zR83P1uwSC2cdl9jv0jyK0qCSziw81nV0dwHjkpLU1pHklfSPOyT5yLseBZ7f0gAe9p5re12ydWmbz6V3kIx/MuW0lU+KRr2HK9hDmnk4G4Pb3K66xdIRWwUUwGXNHLmHAPzsa4DmLs2Hkq2KxZAXjY/VbP7MSZ6tjOl/axVEUlBo7K6kkq2DNHHJ0cgA2sGRjhJ2tu4g8rA87Ri7RqahBw6UOAIdO8EEXBGRjSDzCwoWB5sV7vFap1NE2Rv8y4wt7BsYlpZmzQmz2+IcOLXDiDy7uSsmsTQJ1DIZYWuNI432XPQO+i72OR8CedSw+B08jY4Guke7c1guT27Nw7TZfCx7HaLrHWU9VDmcRY7gq0awMfbWvp52jLmpwHNvfK4TSBzb8bHiqkumxam53sha+aOOzPnLNL3B7pHPcGjYLAOAvfeDssrZo5q1o6JweA6WUbQ+UhxaebWgBrT22v2rsYHOdcrJbjFPSwiOO7rX+pXOtJMCmjo8Oi6KR0nRzOcxrHOcC97HAEAbN437j3L3RzVdUTODqkdBFsu0kGV44gBt8nedvYuvVeLxR73i/IbT5BQtVpOPUb4uP2Bc5p6aI3e7tzWYzEat0fDYLDXX1N1J5A1oa0WDQAByAFgPJQ+M4XTzgCeON9t2cA27jvC0Z8VkfvdYchsWq433qhLjbRpG2/qqTKJ27it6OWGJoZE0NaNzWNDWha8lXfcFrrx7rC/JZr8VqZNAbeisiljbqdV8fLA6To9pdbMeqbW77Wv2LFUu29w2+N7fBbMTsrS47wD5na7yFgq9pJXdHCeD5NgHIW2+TbDvK0sNgkmrLFxOUa+qqVcrYoL2sscGORSktBseAOy45hfUxVJzLblx57IJM22zDY8QTsF+e9eyqKPIMzTosCnq85yuCouJz55pHc3OPvWqvSvFnq+iIiIiIiIiIiIiIiIiIiIrXq20oNDXMeTZj7Mf57D4H3Er9J6R4OzE6EsFsxGeN30ZANngbkHscV+Qgu8al9YWdgppndZgsL8W8D4bvJfWuLSCF8c0OBBVDqaZ0b3MeC1zSWuB3gg2IUvjZtSUTfzL3frVEg/lCv+tTQvpGmsgF3AfPNHrNG6Qcy0b+zbw28+k0gYYYGfJ4nPhj6MPkvILdI+S4jNmX659IOWjUNNbCGs3vquWF1LMMqjLILgAged1p4NglRVuy08L5dtswB6Nv1nnqt87rv2hejfyGjZCSHOu573DcXuNzbsGweC4/ozrGqaWbM9zpYjsfGTsA5xgbGEcgADy4rt2CY7DVxCWF4e07+bTycN4KzjRGmOvutOpxp2IixFgOS33DYo189PTXsI477SGNaCe8NG3xUhM27SL2uLX5LnGKRPglyzixJ6r/Uk7jwduu0+Cza+plgZeNt/suVPG2Q2cbKw1mmHCJni77goSqxWWT0nm3LcPILUReTmrZ5vG7ty9gtdkEbNgiIiprsiIvHOttKIixh2Y7Nw48L8z2DhzPcsUjy42N2t4D139w4BZxTkjaMrfo8T9Y/YtOipZJDdo168h5+aqzzNaNVhllBF90befrW3k9nHtK59jeKGeUu9UbGjs5+O9S2lWkQfeKM9Qek4H0uwez8VWF+jYXh7aWPz/NeSxCrMzsoOiBRuktRlibHxec7vqjY0fEqWiaNpcbNaMzj2f7nYqdilcZpXPPE7ByHAeAXWum/8x3UaKL8Z7LUREWUtRERERERERERERERERERERFs4diL4JGyRmzmm4+49hWsiIv07q21ix1kIa42eNhBO0H+tyrusbV70BdU0zbwE3kY0fijxc0fQPL1e7dxTBsZkpZRJGbEbxwI5FfoTV/rOiqowx5Adazmnf8A7/ausUronXC5SxNkbYrkYUhguPT0kvSQPLHcRva4b7OG4hX7TTVjmvUUIuD1nwDeOZj/AOny5LmT2EEgixGwgggg8QQdy3I5GTN+yxZI3wu+67Xoxrbp5wGVFoJeZ/FOPY7e39LzKukscczLODJI3DcbOa4fAhfl9SuC6U1VIfmJnNH0PSYf0XXHlZU5aAHwHsrcVcR4/ddlrdB2bTTyvi9g/OR/quIc3wcFEzYBWM9SKUc2SZT+rIB7iVC4drmfsE8Ad7UTsp/VfcHzCn6bWlQyb3PjPtxn4tuPesOowVjvEz2WpFiNtnLRME43003gGH4OQRSn8hN4taB+8pkaa0Tt1TF4kj4gLHJpbR/+oi/W+5Z5wGLo5W/3ieoUeyhmPqBv1nj+W6yDCuLn+DRb3nb5WWCs08o2/lc/1GuP2BVrE9ZJNxBHb2nn4Nbs8z4K7BgUYNwy/qq0uJ9XeytNQ6KBpccrG8XE7T4naVRNI9LzNdkV2x7i47HPH8o7OKgq/E5Z3ZpXlx9w7huC1l6KnomRan9Fiz1jn6NQlfUcZcQ0C5O4L2CFz3BrRdx3D+tw7Vr45jDaZpiiIdK4We8bmj6LfvViecRDzXGCAynyWjpNiYA6CM3AN5HD1nbrdwVbuhK8WC5xcblbjWhosEREUVJERERERERERERERERERERERERFno6x8Tw9ji1w3ELAiIuwaD64yzLHObHdm4FX/FMHocWbnuI5iLCVlrnlnG549/IhfmFS+DaVVFKQY3m3InYpNcWm4UXNDhYroWkGgVXSXc5nSxcJYgXNt7Q9Jnjs7Sq4FbNHNd1rCYFp5hWR1ThWI9ZzWNed74zkffttsd3kLRjrzs8d1nyUIOrD2XL16r7Was2O209U08mytt+0y/7qh6jV3Wt3MY8exI0+42KusqojsVTdTSjcKtIpl+htaN9NJ4ZD8HLxuh9af/DyDvyj7V040fUe658J/wDKodLKeZoRVes1jB7UjfgLlfUmjsMIvUVLBbeIx/M+3wUHVMTea6NppXaWVfW9T4S4tzvIij3537L/AFW7ysVbpjSU+ymi6R/039bxF9g8Aqji+kM1S68jyezgqMtfcWYrkVCBq9TeM6VMY0xUtwDsdIfSf48B2KpuddeFeLOc4uNytFoDRYIiIor6iIiIiIiIiIiIiIiIiIiIiIiIiIiIiIiIiIiIi+45i3aCR3Gy+ERFL0mllXF6Ezx3m/xUrDrOrm+u097fuKqaIiun/azW/m/J3/UsM2tCtd6zR3NP2lVFERTVVplVyelM7wsFFS1DnG7nEntJKxIiL268RERERERERERERERERERERERf/9k="/>
          <p:cNvSpPr>
            <a:spLocks noChangeAspect="1" noChangeArrowheads="1"/>
          </p:cNvSpPr>
          <p:nvPr/>
        </p:nvSpPr>
        <p:spPr bwMode="auto">
          <a:xfrm>
            <a:off x="236538" y="-733425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cs typeface="Arial" panose="020B0604020202020204" pitchFamily="34" charset="0"/>
            </a:endParaRPr>
          </a:p>
        </p:txBody>
      </p:sp>
      <p:sp>
        <p:nvSpPr>
          <p:cNvPr id="19465" name="Text Box 1"/>
          <p:cNvSpPr txBox="1">
            <a:spLocks noChangeArrowheads="1"/>
          </p:cNvSpPr>
          <p:nvPr/>
        </p:nvSpPr>
        <p:spPr bwMode="auto">
          <a:xfrm>
            <a:off x="0" y="189707"/>
            <a:ext cx="8420100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PT" altLang="en-US" sz="3500" b="1" u="sng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Thesis</a:t>
            </a:r>
            <a:r>
              <a:rPr lang="pt-PT" altLang="en-US" sz="3500" b="1" u="sng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2</a:t>
            </a:r>
            <a:r>
              <a:rPr lang="pt-PT" altLang="en-US" sz="3500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 Turnover </a:t>
            </a:r>
            <a:r>
              <a:rPr lang="pt-PT" altLang="en-US" sz="3500" b="1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is</a:t>
            </a:r>
            <a:r>
              <a:rPr lang="pt-PT" altLang="en-US" sz="3500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pt-PT" altLang="en-US" sz="3500" b="1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dysfunctional</a:t>
            </a:r>
            <a:r>
              <a:rPr lang="pt-PT" altLang="en-US" sz="3500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pt-PT" altLang="en-US" sz="3500" b="1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and</a:t>
            </a:r>
            <a:r>
              <a:rPr lang="pt-PT" altLang="en-US" sz="3500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PT" altLang="en-US" sz="3500" b="1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has</a:t>
            </a:r>
            <a:r>
              <a:rPr lang="pt-PT" altLang="en-US" sz="3500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a </a:t>
            </a:r>
            <a:r>
              <a:rPr lang="pt-PT" altLang="en-US" sz="3500" b="1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detrimental</a:t>
            </a:r>
            <a:r>
              <a:rPr lang="pt-PT" altLang="en-US" sz="3500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pt-PT" altLang="en-US" sz="3500" b="1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impact</a:t>
            </a:r>
            <a:r>
              <a:rPr lang="pt-PT" altLang="en-US" sz="3500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pt-PT" altLang="en-US" sz="3500" b="1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on</a:t>
            </a:r>
            <a:r>
              <a:rPr lang="pt-PT" altLang="en-US" sz="3500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performance</a:t>
            </a:r>
          </a:p>
        </p:txBody>
      </p:sp>
    </p:spTree>
    <p:extLst>
      <p:ext uri="{BB962C8B-B14F-4D97-AF65-F5344CB8AC3E}">
        <p14:creationId xmlns:p14="http://schemas.microsoft.com/office/powerpoint/2010/main" val="2954902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FD100A-FA91-4CC8-8887-C8F41A2BAD10}" type="slidenum">
              <a:rPr lang="en-GB" altLang="en-US" sz="1600">
                <a:solidFill>
                  <a:srgbClr val="BFBFBF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GB" altLang="en-US" sz="1600">
              <a:solidFill>
                <a:srgbClr val="BFBFBF"/>
              </a:solidFill>
              <a:cs typeface="Arial" panose="020B0604020202020204" pitchFamily="34" charset="0"/>
            </a:endParaRPr>
          </a:p>
        </p:txBody>
      </p:sp>
      <p:sp>
        <p:nvSpPr>
          <p:cNvPr id="20483" name="Text Box 1"/>
          <p:cNvSpPr txBox="1">
            <a:spLocks noChangeArrowheads="1"/>
          </p:cNvSpPr>
          <p:nvPr/>
        </p:nvSpPr>
        <p:spPr bwMode="auto">
          <a:xfrm>
            <a:off x="72023" y="182855"/>
            <a:ext cx="8323262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PT" altLang="en-US" sz="3500" b="1" u="sng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Thesis 2</a:t>
            </a:r>
            <a:r>
              <a:rPr lang="pt-PT" altLang="en-US" sz="3500" b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 Turnover is dysfunctional and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PT" altLang="en-US" sz="3500" b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has a detrimental impact on performance</a:t>
            </a:r>
          </a:p>
        </p:txBody>
      </p:sp>
      <p:sp>
        <p:nvSpPr>
          <p:cNvPr id="20484" name="Content Placeholder 3"/>
          <p:cNvSpPr txBox="1">
            <a:spLocks/>
          </p:cNvSpPr>
          <p:nvPr/>
        </p:nvSpPr>
        <p:spPr bwMode="auto">
          <a:xfrm>
            <a:off x="1230313" y="1489075"/>
            <a:ext cx="7815262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600"/>
              </a:spcBef>
            </a:pPr>
            <a:endParaRPr lang="en-GB" altLang="en-US" sz="2400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GB" altLang="en-US" sz="2400" b="1">
                <a:cs typeface="Arial" panose="020B0604020202020204" pitchFamily="34" charset="0"/>
              </a:rPr>
              <a:t>3. </a:t>
            </a:r>
            <a:r>
              <a:rPr lang="en-GB" altLang="en-US" sz="2400">
                <a:cs typeface="Arial" panose="020B0604020202020204" pitchFamily="34" charset="0"/>
              </a:rPr>
              <a:t>High turnover results in increasing work pressure for those who remain</a:t>
            </a:r>
          </a:p>
          <a:p>
            <a:pPr>
              <a:spcBef>
                <a:spcPts val="600"/>
              </a:spcBef>
            </a:pPr>
            <a:endParaRPr lang="en-GB" altLang="en-US" sz="2400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GB" altLang="en-US" sz="2400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pt-PT" altLang="en-US" sz="2400" b="1">
                <a:cs typeface="Arial" panose="020B0604020202020204" pitchFamily="34" charset="0"/>
              </a:rPr>
              <a:t>4. </a:t>
            </a:r>
            <a:r>
              <a:rPr lang="pt-PT" altLang="en-US" sz="2400">
                <a:cs typeface="Arial" panose="020B0604020202020204" pitchFamily="34" charset="0"/>
              </a:rPr>
              <a:t>High turnover rates reflect negatively on the company’s reputation with potential future employees and customers</a:t>
            </a:r>
          </a:p>
          <a:p>
            <a:pPr>
              <a:spcBef>
                <a:spcPts val="600"/>
              </a:spcBef>
            </a:pPr>
            <a:endParaRPr lang="en-GB" altLang="en-US" sz="2400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pt-PT" altLang="en-US" sz="2400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GB" altLang="en-US" sz="2400">
              <a:cs typeface="Arial" panose="020B0604020202020204" pitchFamily="34" charset="0"/>
            </a:endParaRPr>
          </a:p>
          <a:p>
            <a:pPr eaLnBrk="1" hangingPunct="1"/>
            <a:endParaRPr lang="en-GB" altLang="en-US" sz="2400">
              <a:cs typeface="Arial" panose="020B0604020202020204" pitchFamily="34" charset="0"/>
            </a:endParaRPr>
          </a:p>
        </p:txBody>
      </p:sp>
      <p:sp>
        <p:nvSpPr>
          <p:cNvPr id="20485" name="AutoShape 4" descr="data:image/jpeg;base64,/9j/4AAQSkZJRgABAQAAAQABAAD/2wCEAAkGBhQSEBQUERQVFBUVFBcVFBYYFxUVGRUUFxUXFhQYFxkXHCYeFxwkHBUXHy8gJScpLCwsFR8xNTAqNSYrLCkBCQoKDgwOGg8PGjUlHyQtLCwsLyosLCwsKS0tLCwsKiwqLCwsLC0sLCwsLCksLCksLCwsLCwsKSwpLCwsLCksKf/AABEIAOAA4AMBIgACEQEDEQH/xAAcAAACAgMBAQAAAAAAAAAAAAAABwUGAQIECAP/xABIEAABAwIBCAcEBwYEBQUAAAABAAIDBBEFBgcSITFBUWETIjJxgZGhUrGywRQjQmJyc9EzNENTksIVNYKiJCV04fAWVIOTs//EABsBAAIDAQEBAAAAAAAAAAAAAAAFAQMEAgYH/8QAOBEAAQMCBQAHCAEBCQAAAAAAAQACAwQRBRIhMUEGEyIyUWFxFCNCgZGhscHwNRUzNENSctHh8f/aAAwDAQACEQMRAD8AeKEIQhCEIQhCEIQhCEIQhCFi61lmDQS4gAbSSAB3lCFusXVaxLOJRQ7ZdM8Ixp+o1eqgznSfKSKSkkk5m/qGA281c2B51sqzK0cpgoVDjxbGZexTQxDi/V73fJdUVBjDu1UUzOQZpf2qDFbchHWX2CuSFVmYVie+th/+gfqumOmxFu2amk/FFI31a5clnmpDvJWFCho6qsb+0hifzjlI9JGj3rtp8Q0tTmSMPBzfm249VzZdArsQsXWVClCEIQhCEIQhCEIQhCEIQhCEIQhCEIQhCELBKEIXNX4lHAwvme1jRvJt5cTyCrOVucKKkvHHaWb2fss/GR7hr7lQqHCq3F5dORx0AbF7tTGcQxo2nu8StMdOSMzzYKh81jlbqVYsdzs3OhRR6RvYPeDrP3WDWfHyXDT5HYhXuD6yR0bOD9v+mMah42V5ydyMp6MAxt0pLa5Ha3Hjb2RyCmKmrbGLuNvn4IkqY4RdmnmUNic89o/IKuYTm2o4bEsMrhvkNx4NHVHkrKyNrG2ADWjcLADwGpQtbjrvsDR79vluUTNUOf2nE968vWdIo2Eht3H7JjFRG3grTJi0Tdrx4a/cuZ+UUe4OPgq2hIpOkNQ7ugBaxRsG5ViblAD2WOPiFv8A40Rtif5XVaW8c7m9kkdxUR49P8Z+gCDSN4VkZj0Z23b3grrhrGP7LgfFV2LFb6pWh442F11OwlkjdOB1uX/msJzT4nNKLx2dbjYrM+Brd9Pwp8LKq8WKSxO0Xa7bQfkVOUOItkHVOveN6Y0mJw1BybO8CqZIXM14XYhYCymapQhCEIQhCEIQhCEIQhCEIQhCwShCCUtMuc42iXQUjtYNpJRu4tYf7vJZzj5c6OlS07iHbJXjdxY08eJ8FE5vch/pLhPOPqWnqtP8Rw/tHqt8MLWN62XbgLJJIXHIxGROb51SRPU3EJ1tbezpTxO8N57Sm1T07Y2hjGhrWiwAFgByX0YwAADUANQ4BR+L4l0bbN7R2chxS+trQ1pkkOg4WmGG2jd0YjiugdBg0nnYOCiKp+gesdKU7TtDBy5r7Nb0Eem7XI/ZfXYcVFF19ZXhsSrnnvd47D/SP+U1giHG35Q519qwhC82TdbkIQhQpQhC3jhc7sgnuF121jnGzRdQSButFOYH1Guc8hoNrXNvFcUOCyndo95XZHk4T23+Qv6lPcNpKqKQSiM34vosk8kbhluuTGKtsjxobhYniuKKYtILTYhWOLAIhtBd3n9F0tpI2/ZaPL5re7BqmeUzPcGk+CpFQxrcoF1mgqdONriLXC6lFYjlFT09umlYy4uASLkcQBtCr9XnYomdkvk/Cw283WXq2dhoDjcqhlLNLrGwn5K63QqVhudejleGu04r6gXjq+JBNlc2PuLjYVYHA7LmanlhNpGkeq2QhClUIQhCEIQhCELCqWcDK36JDoRn66QEM+43YX/Ic1ZcQrmwxPkkNmsaXOPIJAY5i76uofK4a3mzWjXZuxrR/wCbVspIOsdc7BZ55MgsNyuzJDJx1dUhpJ0B15Xb7X2X9o/qntTUzWMaxgDWtADQNgA1BQmRWTopKVrCPrHdeU/eO7wGpWBcVM3WO02CmCPI3zXzqJgxpcdgF1XsOjM0xe/YNf6BdeUdRZrWDebnuCjqHEejY9ttbth8F4vEaxhq2xvPZbqfM8JrDEerLhuVpidVpyE7hqHcFyL6RQOd2QT3BSFPk+89oho8yvO+z1NZIXtaTdbc7ImgEqLWzGEmwBPdrVjp8Bjb2ruPPZ5BdUtRFC27nMjHMhoTaDo7I7WV1vRUOqxswXVfgwSR27RHP9F3w5Nj7bie7UueXOBQtdomoZflcjzAspqir2TMD4nte07C0gj0TqDBaSPjMfNUyyVAF3Agei+cOFxN2NHjr9648SyqpKbVLMxh9kG58gqLnHy+eHupqZ2jo6pXjbf2GndzKW0FO+R2ixrnuO4AuJ8kxayOLSNoCb0WCunZ1s7rD+fRPKHObQOdbprcy14HmRqWMtcrzS0rJoNCTTeGtJN22LXG4tt7KULskawWvTS69nVKsuUOEy0+CQMmGi76SXaJ16Ic15APv8VaHuIKtfhlJHLHkfmu6xFwfwomuzk10v8AG0BwY0N9dvqofpqmpdo6U0xO673Xv6L75K1cUVXE+osY2kl126X2TbV32TFmztUzLNp4Hu3DU2MbbKsa7lNak+yuyU8F9L34CqucumMctKx2otpI2nvFwfcuLI/Ix1f0mjII+jttaTfSvbfyUvnfN6yI8YAf9xUVkjlj9Bjn0WaT5NEMv2W2vcnjt2INs2qmAznDmmDv/wDeqgcQonQyvidbSY4tNtlwbJ05q610mHM0yToPext/ZaRYeF7eCUGG4dLW1IY03kkcXOcTq163OP6J+5PYM2lp2Qs1hg1ni463HxK7iGt1h6QTN6lkTu/upNCELQvGoQhCEIWCsrSWQNBJNgASTwA1koQlxnbygsGUrD2rSS91+o3zF/AKv5ssD6esD3C7IRpnm/7A87nwUBj+LGpqZZj9t3V5NGpo8rJtZscK6Gha4izpnGQ92xnoPVNpPcU+Xkpez3st+ArcAsrF1rJMGi7iAOZASlMBqo3EsIMrw7SsLW2X3nYtqfBI27RpHn+i7Y6lruy4O7iD7kqsv8uqqKqkgheI2M0dbQNI3aCbuN+O6yXuoqcPMpbclMaOCeqf1MZsmuxoGwWVOykznQUsjogx8kjDZwFmtB7zt8FrmtxuWpppDO8vLJLBx22LQbHilpl9/mVT+Z/aFpJAaC1bsPw1slW6Cf4fBX/HcuXS4SammJid0ojdsJaftWPcRr5pWh01VK1pc6WR7rN0nXuT3mwVkp/8gk/6we5qhMkpgyup3OIDWyAknUANetcONyLp9QQsp4pixurS63yGi0xvJ2ekc1tQzRLhdpBBBG/WFN5usddTyTgHqfR5JCPvMton19y1zi5UtrKhoi1xxAta72iT1iOWrUpHJbJZ7cPq6l7SC+BzYgduja7nW52HkoAs7RdzzZ6Ie0gBzrafNUSSUuJc7WSSSeZ1lNnAHQ4Th0dRKxzpJyLloGl1mlzW69jQB5pRp5SYPFieGQt0y0aLHBwsdF7WlpBG/aRZTHyqsbcGtiY7uE628FVsQzzSH9jA1vAvJcfJtveuDKDKCWswlss5aXfTNEaI0QAIjYW8Sq7lVggpKp8LXF4aGnSNrm7bnZs1ruf/AJK3/rXf/kjMTcFdCjpY2xSwN3cNeVE4FhDqqoZCwhpebAm9hYE7u5MzCcz0bHNdPM59iDotAaDY317TZLDB8VfTTNmjsXMvbSBI1i263FTOIZxK6XbNoDgwBg/X1UNLRur8RhrZX2hcGstqpfPCP+Njt/IHxFQGT2SzquGd0WuSINc1vtA3uO/VqUnlxSyvfSDRe9/0SPS1Oc6+u9991cM1OTs1OyV87DH0miGtO2zb3JG7WVIbmcsXtfsmHtyu7Q++qUsE74nhzSWPY64OwtIT0yEyuFdBdwtKywkA2a9jhyPyUFlrm3FTL01M9jHu7bXamuPtC2w+9TGQORxoI36bg+SQjS0eyANgHHada7Y1zSsOJ1lLWUwf/meH5+StqFqCtlevLIQhCEIVazh4n0OHykbX2iH+vUfS6siWueOu1U8Q3l0h8LNHvKvp25pAFVM7KwlLalpzI9rG7XuDR3uNh716MpoBFG1jeyxoaO5osPckZkJTaeI044P0v6QXfJPh+w9y1Yg7tBqopG6EpT5Q53ZS5zKVgYAS3Td1najbUNg9VSsSrqmoHSzOlkbe2kdLQB4eyFxVn7R/43fEUxK7KaGPBI4NIOlkiDdEay0E63O4akjuXblfTeojomx9TFcuIBPI81R8CxuSlmbJC4ixFxucL6wRsUpnGdfEpjxDD/savlkVky6sqWt/hsIdIfu32DiTay+2cgf8ym/0fA1RrlV14/7QAbvlN/tZXfMx+7T/AJo+AKg5ff5lU/mf2hX3Myf+Gn/N/sCoOXjr4lU2/mfILt3cCXUP9Um/ngpOn/yCT/qx8LVVaCidNI2OMXc86LQdVzwVshiIyfedzqsEdw0W+8FQ+RQJxCmt/Nb81ydSFvppOrjneOHO/Ch54HMcWvBa5psQdRBG26auQOXYqGikqraZbosdsEgtbRPB1vNSOXuQIq29LAAJxt3CQcDz4FU7JPN/V/S43SxmJkbw9znEXOibgNAOu66ALXWS+espa+kLpDlc3638lB5V5LSUUxa4HoyT0b9xbuB4EcFw0GPTwNLYZnxtO0NNhfivRlRTMkaWyNa5p2hwBHqokZEUV7/Rov6VJiN9Flhx9hiDJ2Xt/OUi8PwuerltE10j3G5dr373OOoeKaFVm3e7DoaVkjWubJ0sjiCRctINrbdoHgro5kVNE4hrY2MaXHRAAAAudiTmPZzqqZ56F5hjv1Q22kRxc7jyCMoaNVLaqqxN4EADWs1Vrw7M5A23TSvkO8NswfMqyUGQ1FB1mQMuNd3XeRbf1rqlZoa18tTUGR7nno263Eu+2eK+2dPLJzT9EgcRqvM4cCNTL+p8OK6BaG3sss0VbLVezOkJPPhZdmVOdSOEmOlAleNReewCOG93uS8xLLOsnPXnfbg06A8m2ULdSGEYDPVO0YIy+207AO8nUFSXFy9NBh1JRszOA9SuQ1T/AG3/ANTv1Ujh2VVVAQY53i24kuHk64U/HmjrSLnoRy0yf7VzSZr68OA6Npv9oPbojvvY+iMrkGsw+QFpc1NfIrKA1lIyVwAfcseBs0m7bct/ip9QWRuT/wBDpGQkguuXPI2aTtZty3eCnAtbb21Xz6oyda7q+7c29FlCEKVQsJPZ3J71zW+zC31c4pxJI5z3f8yk5MjH+1baEe9Waq7i+mayK+ItPsxyH0A+ac79h7vkk7mm/fz+S/3tTik2HuKiu/vVNL3F5lrP2r/xu+IqyUWbueWj+lMcwtLS8M62kQL33bdSrdZ+0f8Ajd8RV3ZnAbDhcdLCCZTGWvdsawEm9uJsUmbblfUqt9Q2OMU41JF/SypVDXyQvD4nljhrBBt58QpjLWR0lQ2dwt08Mcg4dkNd6j1CjMJwmSpmbFE3Sc4+AG8k7gE86/ImnnpY4JAbRNDWOGpzbCxIPPgumtLgVkxCuhpKiN5GuoNt7JL4HlVUUYeIHhof2rtDtY2EX2FcdNTS1Mwa0GSSR3eSTtJ4d6ZNRmppIGmSoqXiNus30W9wvb3KTyVx3CondFTOaxxNtJzXAvP43DX5qQw7Eql+KwgOlpoyXHc2/K6KnITSwyOja8NLS1znWvc3Ln2HeVz4ZgFBhJ6SWUGS1tJ5FxfboMGz1PNSeX+UTqSjL4+28iNh22J1l3gB7kiJ6hz3Fz3FzjrJJuT4rt5DTol2G0lRXRuLn2YSb25PKfWTuXENbM+OAP6jdIucAARe2oXv5pd5U5x6vp5Yo3Niax7mDQHWIBIuXG/pZdOZn96n/JHxqnZSfvlR+dJ8RUOcS0Fa6PDoGVz4iLhoFrraPKaqD9MVEulx0yfQ6k38g8t21sehJZs7B1hucPab8xuSNXRh9e+GRskbi17DcH5cxyXDXkFNMQwqKpjs0AOGyfGXz7YbU2/l/MLz+U4MQypZXYNUPHVe1lpGcDcbOIO4/ok+V1IQSLLH0fidEyRjxYg/pX/NFUCOSqedjYA49wJKo+IVrppXyO2vcXHxN1ZMinkQYgR/7X5lVNcE9kLfTRD2yaT0H2XXheHmeaOJu2Rwb3X2nwCfTTTYZStDiIo22F7ElziNptrJNkos2lv8Thv9+3foOsmPnWpHPw86ALtGRjja5IaLgn1VjNASkuNO62rjp3GzTb7rkrc8NK24jZLJzsGD1N/RV3EM8k7tUMUcfN13nyFgqAYiBcg242NvNaLgyOTSDBKNmts3qU+M3ONy1VIZJ3aTuleLgAahawsFalR8z/8Al5/Of8leVpbsvD1zGsqHtaLAEoQhC6WNYSTzoMtiT+bIz/tt8k7EoM7sFq1jvahHmHOH6LbQn3qzVQ7C5M1stsRaPajkHoD8k6JDqPcUhsh6no8Qpyd79H+oFvzCfRCmvFpL+SikPYXms0T5Z3tiY57tN2poJ+0eCuWB5o5pBpVLhC32R1n+O5vqmvR4XFA0iKNrBrJsLXO0knekplFnBq53PZp9GwOLdGPq3AJGt20pQWBu695BX1Veerp7NAtcndMikmw/DAI2OaHuIabdeRxJt1rbPQK23XmrDD9fFf8Ams+MJ0ZxMqPolLosP1st2s5D7TvD3ldsfoUtxDDHsmZGHFznbkpf5zcp/pNT0TDeKG7eTpPtO8Ng8VTUK0Zv8ljWVILh9VHZ0h3E/Zb4+5UauK9cGxYfS2OzR9f/AFS+Wr5DhOHmW+lvvttoar+Fkv02c8zAKent/MI/2pTLp41WfBHZ6bNbcn8ph5mP3qf8kfGqdlJ++VH50nxFXHMx+9T/AJI+NU7KT98qPzpPiKk9wKun/qcvoFHBC6sJH/ERfmM+IK45xchTTOM8DfqXHrtH8Nx9zT6LgAkXTGWtjimbC/TNsqVBVuYHBriA9pa4bi07ivghChaw0A3CuubiiMzK6MbXU1h33NlSy3cUxMzH7xUflN+Irhzj5Gup5nTxtJhkJcbfw3nWQeAO0FdkEtBSKKrbFiEkTzbNa3rZVLC8QdBNHKztMcHDnbd4p44XnAo5ow4ytjNusx50SDvGvakKgqGvLVpxDC460hzjYjkJiZy8raeoiZBTnS0ZA9zgLNFgRbmdfol2i6msmsk5q14bG0hl+vIR1WjfY7zyQSXFWQxQ4dBYu0GtymnmkhIw4E/akeR3Xt8ldVw4PhrKeFkUeprGgD5k951ruWtosLL5zUyiaZ0g5JKEIQpWdYS3zx0PUgl4Ocw+I0h8JTJVbzgYb02HzDewCRvezWfS6ugdlkBVUrczCEjoJyxzXt2tIcO8EEe5ejaCrEsTJG7HtDh3EXXm5OTNZi/S0XRk9aFxb/oOtnzHgmOIMu0OHCx0jrEtVyl7J7l5lq/2j/xv+Ir01JsPcvMtX+0f+N3xFIZeF77oz35PQLbD5A2WMnUBIwk8AHAlSWVmULqypdIeyOrGODAdXidvioYIVF9F6wwMdKJTuBYL60lK6R7WMGk57g1o4k6l6CySyebR0zYm63dqR3tPO0927wSHwPGHUs7JmAEsOwi4IOojkbb0/MncooqyESRHk5p2sdvB/VXRWXl+khms0Adj9+ap2en9hT/mu+FKRNvPT+wp/wAx3wpSLiTvJlgH+DHqfymHmY/ep/yR8ap2Un75UfnSfEVcczH71P8Akj4lTspP3yo/Of8AEVJ7gUU/9Tl/2hfDCP3iH81nxBekKimbIwseA5rhZwOwg7V54yZoXS1kDGC5MjT3Nabk+QXo0LuLlJ+kjvfMsdQP2kRl1kY6iluwEwPPUdt0T7B+XFVYL0tieGRzxOjlaHMcLEfMcCqM7M3T6d+mkDL9nq3tw0rLl8dtQtFBjzGxZajcc+KjMy9M7pKh9uroNbfncmyaksQcCHAEHUQdYI5qIw2CmoohFFZrRrt2iTvJO8rE2UY+w0nmdSzyV9NALPeEgrJH1dQZWjQ7KFxXNRSSkuZpwk+wbt/pOzwUOczMYOupcB+FqskmMyvNgbcmjWuOZzieuTfndJ58diAvGwnz2C1Q1FYwZet/a0wjNhQsNzpTke07Vf8AC23qp3F2zQQ3pGwtaxri5rg4CzRcaOj3FZych6rncTYeC7MSnj0eifI1jpmuYwEgEkixtfbtTyilM8IkIsSl89RI6X3jswHiqdHllV/4e6tc2DQ0eqwaelpaYbr12ttWKnOJIKFkrWM6cvc17DfRaGDSeeNtHRP+pTX/AKLb/h30HpHaNradhftaWzZyXC7NrHpSO6V/Xh6K1hZri1rHPHMhvqryHcLU2SkN8w+LT08FZsErjNTxSuABexriBsBIubLvXHhdAIYY4gbhjA2/GwtdditGyVPtmNtkLSWMOBB1gixHEHat1gqVyvPGUOEmmqZYT9lx0ebDrafIhSmb/HvotY0uNo5Pq38BfsnwPvKtWdvJ+7WVTB2bRy/h+w7wOrxCWCfxuE8Nj6JS8GKS69KyHqnuK8y1LrvcfvOPmSnXm/yoFTSmN5+uhbouvtcz7LvkeY5pJz9p34j715uoYWOylfQei7g4yEeA/a3oYg6VjTsc9rT3FwB96msr8kX0Mtj1o3X6N/L2TwIURhf7eL81nxheicVwiOphdFK3Sa4eIO4jgQqWszAppieIvo54zu0g3C82qUycyiko5hJEeT2bnt4H5FfbKrJaShm0H62HWx+5w4Hg7iFDxRFzg1oJJNgBrJPABc6gptnhqob7tITKzn4q2poaSZnZe8nXtB0dYPcUs03Zs3kk2H0kBe1joyXyXBNtK5sOYupLBc2VJT2c8GZw3ydn+nZ5qxzSdSvN0mK09FAYxqbmwHhfRRGaDAnxskqHjREgDWX2lo1l3dfZ3LilzUTT1U0ksjY2Plc4Wu9xaXEjgAmHNjMTBZuu2oBo1D5KOqMoHnsAN9Sl9RidLALF1z5JSK2qdM+Zmhd9gt8nMjqahBMYu8izpHkF1uHADkFIT43G3fpHl+qrctQ53aJPeV80jn6RO2hbb1VRp3SOzyuuVLz5ROPYAb36yo+ate/tOJ8dS+CEjnxCon77yr2wsbsEIQvtS0xkcGjf6DisrGOkcGt1JXZIaLlSmT1Ltee4fNcdc/pZupvIaOdt678UrBEwRR7ba+Q/Ur6YJhuiNNw1nZyC9V7N1mSij2Grz5+CX57XldzspKmgDGBo2AJI5fZQfSqxxYfq4+pHzses4d59AEwc5GVP0an6Jh+tmBH4I9jnfIJNL6Jh1MGNzW02CQ1ctzlVuyczkVFNZsh6aMarO7TR913yKZ+AZXU9YPqn9bfG7qvHhvHMXSCTKzSYBrfVOHGOL+93uHmrKyCMNz7FcU8rycqZwWVhZShMUIQhCFzYhQtmifHILte0tcOR+a8/Y7g7qWofC/a06j7TTra7xC9EqoZw8kvpcPSRj66MXb99u0t7945962Uk/Vusdis1RHnbcbhLrN5IRiEViRcSA8x0bjY+Q8lVZ+278R96tOb9v/MoRv64t/8AG5YkyZp4CTW1ALiSehgtI/bezn9lqjEY3SSgMF9E/wCjddDRskdMbbKGyaoHTVcLGC5MjSeTQ4FxPcAvRwCrWRVJRCEPomgXFnE63g7w8nXdWYLC1hZoVGKYiK6QOaLAbLnq6JkjdGRjXtO5wBHqouHC6OlOkyKNjuIaNLw3qae24sqjW0To3Wd4O4+KVYpWSUrA6Nl/PwWSnBddpdYeHipCpyiOyNtuZ/RRk9W5/acT7l8ULw9RiFRUd93yTNkLGbBCEIWC6tQhCEIQhC2Y2+02Hn5DeumtLjYKCbLMMRcQG6yVKGdtO3RZ1pDtO23L/svjSRvcNGFuiDtedp8d3cFL4fg7Y9Z6zuPDuXpcOoZDrGNT8R49PNYZpR8X0XJheEm+nLrO0A+8rpx7HI6SB0sh1DU0b3O3NC+2K4tHTxGSZwa0eZO4NG8ngkflVlTJWzabuqxuqNm5o4ni47yvb4bhrYxlaNOTyUoqank7rhxjFn1Mz5ZTdzj4NG5o5BcSFkDgvUgBosEnJJK7MFwl9TOyGPa87fZG9x5AL0DheHMghZFGLNY0NHhvPM7fFVjN3kj9Fh6SUWmkGsewzaG9+8/9lcQkdXP1jrDYJnTxZG3O6yhCFjWlCEIQhCwQsrCEJZ5xMiiC6rpgb6+mY3UbW1vFuW0f90s16XISxy6zckEz0bb31yRDdvLmD+3yTOkqrdl/1WGeD4mqjYJjstJJ0kLrHYQdbXDg4b03sl8voKsBriIpt7HHU4/cO/u2pIlAK2zUzJteVmimdHovS4WssQcLEXHBJnJ/OXU09myfXRjc7tgcnfrdMLB84dJUADpOiefsydXXyPZPmk01I9ujhcJjHO12xXfU5OtPYJby2hR02Byt2AO7j+qs7Hgi4IIOwhZXnqjBKWXW1j5Leyqkbyqa+ieNrHeS06J3snyKu1ljRS53RtnD/srhWnwVKEDjsafIr7R4bIdjD46verfZZsum9G4h3nlQa13AVcgydee0Q31KkqbAo27RpHn+ikFG4tlHT0w+ulaw+ze7j/pGtNafB6aI9ltz56rPJUvO5UiG2ULlJlfBRsvI7SeR1Y220j+g5lUXKHOw9920jdAbOkcAXEcm7G+N1QZ53PcXPcXOcbkkkknmSvSQUJOr9AlslUBo1SWUeUs1bJpynUL6DB2WD5niVEoQAnDWtYLDZLyS43KEys3GQ2ttVUN5wsPo9w9w8eC1yFzckls9Y2wGuOI7+Dnjh93z4JngJXV1d+wz5rdBB8TlmyyhCVrchCEIQhCEIQhCEIQhYIWUIQqVlfm5jqbyQ2jm2n2Xn7wGw/eCU+KYRLTydHMwsdz2EcQdhC9GWXHiWERVDNCZjXt4EbDxB2g9y2wVbo9DqFmlpw/UbrzmhMbH80rgS6jfpD+W82I7nbD4+aomI4VLA7RmjdGfvC1+47D4JtHOyTYpe+JzN1vh2OTwfsZXs5Bxt5bFYqPOnWs7RjkH3mWPm2yp6FLoY3bhQJHN2KY0GeN/26dp/C8j3grsbnkZvpn/ANbf0StQqTRwnhWe0yDlNCTPI37NM7xkHyCjqrPBOf2cMbebi5/6KgIUijiHCDUPPKsGIZfVsws6YtB3MAZ6jX6qAe4k3JJJ2k6ye8nasIWhsbW7BVF7nblCF1Yfhcs7tGGN0h4NF7d52DxV7wDNK9xDqx+iP5bDd3i7YPC6rknZHuV0yJz9gqLhmEy1EgjgYXu5bhxJ2Ad6bGSGbmOmtJPaSbaN7I+4HaeatOGYPFTs0IWNY3ltPMnaT3rsslM9W6TRugW+KnDNTugBZQhYlqQhCEIQhCEIQhCEIQhCEIQhCEIQhCEIWCF8qilY9pa9oc07Q4Ag+BX2QhCqWJ5tKKXWGGI8YzYf0m49FW6zM47+DUA8ntI9W/omihXtqJG7FVOhY7cJMT5qa1vZ6J/c+3xALkfm2rx/BB7nsPzTyQrxXSqr2ViRrM21ef4IHe9n6rrgzUVju10TO99/hBTnQg10pQKViV1Hmdd/GqAOTGk+rre5WTDc2VFFrcx0p4yG4/pFgrahUPqZXblWNhY3YL4U1IyNujG1rGjYGgAeQX2ssoVCuQhCEIQhCEIQhCEIQhCEIX//2Q=="/>
          <p:cNvSpPr>
            <a:spLocks noChangeAspect="1" noChangeArrowheads="1"/>
          </p:cNvSpPr>
          <p:nvPr/>
        </p:nvSpPr>
        <p:spPr bwMode="auto">
          <a:xfrm>
            <a:off x="84138" y="-1030288"/>
            <a:ext cx="2133600" cy="213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cs typeface="Arial" panose="020B0604020202020204" pitchFamily="34" charset="0"/>
            </a:endParaRPr>
          </a:p>
        </p:txBody>
      </p:sp>
      <p:sp>
        <p:nvSpPr>
          <p:cNvPr id="20486" name="AutoShape 6" descr="data:image/jpeg;base64,/9j/4AAQSkZJRgABAQAAAQABAAD/2wCEAAkGBhQSEBQUERQVFBUVFBcVFBYYFxUVGRUUFxUXFhQYFxkXHCYeFxwkHBUXHy8gJScpLCwsFR8xNTAqNSYrLCkBCQoKDgwOGg8PGjUlHyQtLCwsLyosLCwsKS0tLCwsKiwqLCwsLC0sLCwsLCksLCksLCwsLCwsKSwpLCwsLCksKf/AABEIAOAA4AMBIgACEQEDEQH/xAAcAAACAgMBAQAAAAAAAAAAAAAABwUGAQIECAP/xABIEAABAwIBCAcEBwYEBQUAAAABAAIDBBEFBgcSITFBUWETIjJxgZGhUrGywRQjQmJyc9EzNENTksIVNYKiJCV04fAWVIOTs//EABsBAAIDAQEBAAAAAAAAAAAAAAAFAQMEAgYH/8QAOBEAAQMCBQAHCAEBCQAAAAAAAQACAwQRBRIhMUEGEyIyUWFxFCNCgZGhscHwNRUzNENSctHh8f/aAAwDAQACEQMRAD8AeKEIQhCEIQhCEIQhCEIQhCFi61lmDQS4gAbSSAB3lCFusXVaxLOJRQ7ZdM8Ixp+o1eqgznSfKSKSkkk5m/qGA281c2B51sqzK0cpgoVDjxbGZexTQxDi/V73fJdUVBjDu1UUzOQZpf2qDFbchHWX2CuSFVmYVie+th/+gfqumOmxFu2amk/FFI31a5clnmpDvJWFCho6qsb+0hifzjlI9JGj3rtp8Q0tTmSMPBzfm249VzZdArsQsXWVClCEIQhCEIQhCEIQhCEIQhCEIQhCEIQhCELBKEIXNX4lHAwvme1jRvJt5cTyCrOVucKKkvHHaWb2fss/GR7hr7lQqHCq3F5dORx0AbF7tTGcQxo2nu8StMdOSMzzYKh81jlbqVYsdzs3OhRR6RvYPeDrP3WDWfHyXDT5HYhXuD6yR0bOD9v+mMah42V5ydyMp6MAxt0pLa5Ha3Hjb2RyCmKmrbGLuNvn4IkqY4RdmnmUNic89o/IKuYTm2o4bEsMrhvkNx4NHVHkrKyNrG2ADWjcLADwGpQtbjrvsDR79vluUTNUOf2nE968vWdIo2Eht3H7JjFRG3grTJi0Tdrx4a/cuZ+UUe4OPgq2hIpOkNQ7ugBaxRsG5ViblAD2WOPiFv8A40Rtif5XVaW8c7m9kkdxUR49P8Z+gCDSN4VkZj0Z23b3grrhrGP7LgfFV2LFb6pWh442F11OwlkjdOB1uX/msJzT4nNKLx2dbjYrM+Brd9Pwp8LKq8WKSxO0Xa7bQfkVOUOItkHVOveN6Y0mJw1BybO8CqZIXM14XYhYCymapQhCEIQhCEIQhCEIQhCEIQhCwShCCUtMuc42iXQUjtYNpJRu4tYf7vJZzj5c6OlS07iHbJXjdxY08eJ8FE5vch/pLhPOPqWnqtP8Rw/tHqt8MLWN62XbgLJJIXHIxGROb51SRPU3EJ1tbezpTxO8N57Sm1T07Y2hjGhrWiwAFgByX0YwAADUANQ4BR+L4l0bbN7R2chxS+trQ1pkkOg4WmGG2jd0YjiugdBg0nnYOCiKp+gesdKU7TtDBy5r7Nb0Eem7XI/ZfXYcVFF19ZXhsSrnnvd47D/SP+U1giHG35Q519qwhC82TdbkIQhQpQhC3jhc7sgnuF121jnGzRdQSButFOYH1Guc8hoNrXNvFcUOCyndo95XZHk4T23+Qv6lPcNpKqKQSiM34vosk8kbhluuTGKtsjxobhYniuKKYtILTYhWOLAIhtBd3n9F0tpI2/ZaPL5re7BqmeUzPcGk+CpFQxrcoF1mgqdONriLXC6lFYjlFT09umlYy4uASLkcQBtCr9XnYomdkvk/Cw283WXq2dhoDjcqhlLNLrGwn5K63QqVhudejleGu04r6gXjq+JBNlc2PuLjYVYHA7LmanlhNpGkeq2QhClUIQhCEIQhCELCqWcDK36JDoRn66QEM+43YX/Ic1ZcQrmwxPkkNmsaXOPIJAY5i76uofK4a3mzWjXZuxrR/wCbVspIOsdc7BZ55MgsNyuzJDJx1dUhpJ0B15Xb7X2X9o/qntTUzWMaxgDWtADQNgA1BQmRWTopKVrCPrHdeU/eO7wGpWBcVM3WO02CmCPI3zXzqJgxpcdgF1XsOjM0xe/YNf6BdeUdRZrWDebnuCjqHEejY9ttbth8F4vEaxhq2xvPZbqfM8JrDEerLhuVpidVpyE7hqHcFyL6RQOd2QT3BSFPk+89oho8yvO+z1NZIXtaTdbc7ImgEqLWzGEmwBPdrVjp8Bjb2ruPPZ5BdUtRFC27nMjHMhoTaDo7I7WV1vRUOqxswXVfgwSR27RHP9F3w5Nj7bie7UueXOBQtdomoZflcjzAspqir2TMD4nte07C0gj0TqDBaSPjMfNUyyVAF3Agei+cOFxN2NHjr9648SyqpKbVLMxh9kG58gqLnHy+eHupqZ2jo6pXjbf2GndzKW0FO+R2ixrnuO4AuJ8kxayOLSNoCb0WCunZ1s7rD+fRPKHObQOdbprcy14HmRqWMtcrzS0rJoNCTTeGtJN22LXG4tt7KULskawWvTS69nVKsuUOEy0+CQMmGi76SXaJ16Ic15APv8VaHuIKtfhlJHLHkfmu6xFwfwomuzk10v8AG0BwY0N9dvqofpqmpdo6U0xO673Xv6L75K1cUVXE+osY2kl126X2TbV32TFmztUzLNp4Hu3DU2MbbKsa7lNak+yuyU8F9L34CqucumMctKx2otpI2nvFwfcuLI/Ix1f0mjII+jttaTfSvbfyUvnfN6yI8YAf9xUVkjlj9Bjn0WaT5NEMv2W2vcnjt2INs2qmAznDmmDv/wDeqgcQonQyvidbSY4tNtlwbJ05q610mHM0yToPext/ZaRYeF7eCUGG4dLW1IY03kkcXOcTq163OP6J+5PYM2lp2Qs1hg1ni463HxK7iGt1h6QTN6lkTu/upNCELQvGoQhCEIWCsrSWQNBJNgASTwA1koQlxnbygsGUrD2rSS91+o3zF/AKv5ssD6esD3C7IRpnm/7A87nwUBj+LGpqZZj9t3V5NGpo8rJtZscK6Gha4izpnGQ92xnoPVNpPcU+Xkpez3st+ArcAsrF1rJMGi7iAOZASlMBqo3EsIMrw7SsLW2X3nYtqfBI27RpHn+i7Y6lruy4O7iD7kqsv8uqqKqkgheI2M0dbQNI3aCbuN+O6yXuoqcPMpbclMaOCeqf1MZsmuxoGwWVOykznQUsjogx8kjDZwFmtB7zt8FrmtxuWpppDO8vLJLBx22LQbHilpl9/mVT+Z/aFpJAaC1bsPw1slW6Cf4fBX/HcuXS4SammJid0ojdsJaftWPcRr5pWh01VK1pc6WR7rN0nXuT3mwVkp/8gk/6we5qhMkpgyup3OIDWyAknUANetcONyLp9QQsp4pixurS63yGi0xvJ2ekc1tQzRLhdpBBBG/WFN5usddTyTgHqfR5JCPvMton19y1zi5UtrKhoi1xxAta72iT1iOWrUpHJbJZ7cPq6l7SC+BzYgduja7nW52HkoAs7RdzzZ6Ie0gBzrafNUSSUuJc7WSSSeZ1lNnAHQ4Th0dRKxzpJyLloGl1mlzW69jQB5pRp5SYPFieGQt0y0aLHBwsdF7WlpBG/aRZTHyqsbcGtiY7uE628FVsQzzSH9jA1vAvJcfJtveuDKDKCWswlss5aXfTNEaI0QAIjYW8Sq7lVggpKp8LXF4aGnSNrm7bnZs1ruf/AJK3/rXf/kjMTcFdCjpY2xSwN3cNeVE4FhDqqoZCwhpebAm9hYE7u5MzCcz0bHNdPM59iDotAaDY317TZLDB8VfTTNmjsXMvbSBI1i263FTOIZxK6XbNoDgwBg/X1UNLRur8RhrZX2hcGstqpfPCP+Njt/IHxFQGT2SzquGd0WuSINc1vtA3uO/VqUnlxSyvfSDRe9/0SPS1Oc6+u9991cM1OTs1OyV87DH0miGtO2zb3JG7WVIbmcsXtfsmHtyu7Q++qUsE74nhzSWPY64OwtIT0yEyuFdBdwtKywkA2a9jhyPyUFlrm3FTL01M9jHu7bXamuPtC2w+9TGQORxoI36bg+SQjS0eyANgHHada7Y1zSsOJ1lLWUwf/meH5+StqFqCtlevLIQhCEIVazh4n0OHykbX2iH+vUfS6siWueOu1U8Q3l0h8LNHvKvp25pAFVM7KwlLalpzI9rG7XuDR3uNh716MpoBFG1jeyxoaO5osPckZkJTaeI044P0v6QXfJPh+w9y1Yg7tBqopG6EpT5Q53ZS5zKVgYAS3Td1najbUNg9VSsSrqmoHSzOlkbe2kdLQB4eyFxVn7R/43fEUxK7KaGPBI4NIOlkiDdEay0E63O4akjuXblfTeojomx9TFcuIBPI81R8CxuSlmbJC4ixFxucL6wRsUpnGdfEpjxDD/savlkVky6sqWt/hsIdIfu32DiTay+2cgf8ym/0fA1RrlV14/7QAbvlN/tZXfMx+7T/AJo+AKg5ff5lU/mf2hX3Myf+Gn/N/sCoOXjr4lU2/mfILt3cCXUP9Um/ngpOn/yCT/qx8LVVaCidNI2OMXc86LQdVzwVshiIyfedzqsEdw0W+8FQ+RQJxCmt/Nb81ydSFvppOrjneOHO/Ch54HMcWvBa5psQdRBG26auQOXYqGikqraZbosdsEgtbRPB1vNSOXuQIq29LAAJxt3CQcDz4FU7JPN/V/S43SxmJkbw9znEXOibgNAOu66ALXWS+espa+kLpDlc3638lB5V5LSUUxa4HoyT0b9xbuB4EcFw0GPTwNLYZnxtO0NNhfivRlRTMkaWyNa5p2hwBHqokZEUV7/Rov6VJiN9Flhx9hiDJ2Xt/OUi8PwuerltE10j3G5dr373OOoeKaFVm3e7DoaVkjWubJ0sjiCRctINrbdoHgro5kVNE4hrY2MaXHRAAAAudiTmPZzqqZ56F5hjv1Q22kRxc7jyCMoaNVLaqqxN4EADWs1Vrw7M5A23TSvkO8NswfMqyUGQ1FB1mQMuNd3XeRbf1rqlZoa18tTUGR7nno263Eu+2eK+2dPLJzT9EgcRqvM4cCNTL+p8OK6BaG3sss0VbLVezOkJPPhZdmVOdSOEmOlAleNReewCOG93uS8xLLOsnPXnfbg06A8m2ULdSGEYDPVO0YIy+207AO8nUFSXFy9NBh1JRszOA9SuQ1T/AG3/ANTv1Ujh2VVVAQY53i24kuHk64U/HmjrSLnoRy0yf7VzSZr68OA6Npv9oPbojvvY+iMrkGsw+QFpc1NfIrKA1lIyVwAfcseBs0m7bct/ip9QWRuT/wBDpGQkguuXPI2aTtZty3eCnAtbb21Xz6oyda7q+7c29FlCEKVQsJPZ3J71zW+zC31c4pxJI5z3f8yk5MjH+1baEe9Waq7i+mayK+ItPsxyH0A+ac79h7vkk7mm/fz+S/3tTik2HuKiu/vVNL3F5lrP2r/xu+IqyUWbueWj+lMcwtLS8M62kQL33bdSrdZ+0f8Ajd8RV3ZnAbDhcdLCCZTGWvdsawEm9uJsUmbblfUqt9Q2OMU41JF/SypVDXyQvD4nljhrBBt58QpjLWR0lQ2dwt08Mcg4dkNd6j1CjMJwmSpmbFE3Sc4+AG8k7gE86/ImnnpY4JAbRNDWOGpzbCxIPPgumtLgVkxCuhpKiN5GuoNt7JL4HlVUUYeIHhof2rtDtY2EX2FcdNTS1Mwa0GSSR3eSTtJ4d6ZNRmppIGmSoqXiNus30W9wvb3KTyVx3CondFTOaxxNtJzXAvP43DX5qQw7Eql+KwgOlpoyXHc2/K6KnITSwyOja8NLS1znWvc3Ln2HeVz4ZgFBhJ6SWUGS1tJ5FxfboMGz1PNSeX+UTqSjL4+28iNh22J1l3gB7kiJ6hz3Fz3FzjrJJuT4rt5DTol2G0lRXRuLn2YSb25PKfWTuXENbM+OAP6jdIucAARe2oXv5pd5U5x6vp5Yo3Niax7mDQHWIBIuXG/pZdOZn96n/JHxqnZSfvlR+dJ8RUOcS0Fa6PDoGVz4iLhoFrraPKaqD9MVEulx0yfQ6k38g8t21sehJZs7B1hucPab8xuSNXRh9e+GRskbi17DcH5cxyXDXkFNMQwqKpjs0AOGyfGXz7YbU2/l/MLz+U4MQypZXYNUPHVe1lpGcDcbOIO4/ok+V1IQSLLH0fidEyRjxYg/pX/NFUCOSqedjYA49wJKo+IVrppXyO2vcXHxN1ZMinkQYgR/7X5lVNcE9kLfTRD2yaT0H2XXheHmeaOJu2Rwb3X2nwCfTTTYZStDiIo22F7ElziNptrJNkos2lv8Thv9+3foOsmPnWpHPw86ALtGRjja5IaLgn1VjNASkuNO62rjp3GzTb7rkrc8NK24jZLJzsGD1N/RV3EM8k7tUMUcfN13nyFgqAYiBcg242NvNaLgyOTSDBKNmts3qU+M3ONy1VIZJ3aTuleLgAahawsFalR8z/8Al5/Of8leVpbsvD1zGsqHtaLAEoQhC6WNYSTzoMtiT+bIz/tt8k7EoM7sFq1jvahHmHOH6LbQn3qzVQ7C5M1stsRaPajkHoD8k6JDqPcUhsh6no8Qpyd79H+oFvzCfRCmvFpL+SikPYXms0T5Z3tiY57tN2poJ+0eCuWB5o5pBpVLhC32R1n+O5vqmvR4XFA0iKNrBrJsLXO0knekplFnBq53PZp9GwOLdGPq3AJGt20pQWBu695BX1Veerp7NAtcndMikmw/DAI2OaHuIabdeRxJt1rbPQK23XmrDD9fFf8Ams+MJ0ZxMqPolLosP1st2s5D7TvD3ldsfoUtxDDHsmZGHFznbkpf5zcp/pNT0TDeKG7eTpPtO8Ng8VTUK0Zv8ljWVILh9VHZ0h3E/Zb4+5UauK9cGxYfS2OzR9f/AFS+Wr5DhOHmW+lvvttoar+Fkv02c8zAKent/MI/2pTLp41WfBHZ6bNbcn8ph5mP3qf8kfGqdlJ++VH50nxFXHMx+9T/AJI+NU7KT98qPzpPiKk9wKun/qcvoFHBC6sJH/ERfmM+IK45xchTTOM8DfqXHrtH8Nx9zT6LgAkXTGWtjimbC/TNsqVBVuYHBriA9pa4bi07ivghChaw0A3CuubiiMzK6MbXU1h33NlSy3cUxMzH7xUflN+Irhzj5Gup5nTxtJhkJcbfw3nWQeAO0FdkEtBSKKrbFiEkTzbNa3rZVLC8QdBNHKztMcHDnbd4p44XnAo5ow4ytjNusx50SDvGvakKgqGvLVpxDC460hzjYjkJiZy8raeoiZBTnS0ZA9zgLNFgRbmdfol2i6msmsk5q14bG0hl+vIR1WjfY7zyQSXFWQxQ4dBYu0GtymnmkhIw4E/akeR3Xt8ldVw4PhrKeFkUeprGgD5k951ruWtosLL5zUyiaZ0g5JKEIQpWdYS3zx0PUgl4Ocw+I0h8JTJVbzgYb02HzDewCRvezWfS6ugdlkBVUrczCEjoJyxzXt2tIcO8EEe5ejaCrEsTJG7HtDh3EXXm5OTNZi/S0XRk9aFxb/oOtnzHgmOIMu0OHCx0jrEtVyl7J7l5lq/2j/xv+Ir01JsPcvMtX+0f+N3xFIZeF77oz35PQLbD5A2WMnUBIwk8AHAlSWVmULqypdIeyOrGODAdXidvioYIVF9F6wwMdKJTuBYL60lK6R7WMGk57g1o4k6l6CySyebR0zYm63dqR3tPO0927wSHwPGHUs7JmAEsOwi4IOojkbb0/MncooqyESRHk5p2sdvB/VXRWXl+khms0Adj9+ap2en9hT/mu+FKRNvPT+wp/wAx3wpSLiTvJlgH+DHqfymHmY/ep/yR8ap2Un75UfnSfEVcczH71P8Akj4lTspP3yo/Of8AEVJ7gUU/9Tl/2hfDCP3iH81nxBekKimbIwseA5rhZwOwg7V54yZoXS1kDGC5MjT3Nabk+QXo0LuLlJ+kjvfMsdQP2kRl1kY6iluwEwPPUdt0T7B+XFVYL0tieGRzxOjlaHMcLEfMcCqM7M3T6d+mkDL9nq3tw0rLl8dtQtFBjzGxZajcc+KjMy9M7pKh9uroNbfncmyaksQcCHAEHUQdYI5qIw2CmoohFFZrRrt2iTvJO8rE2UY+w0nmdSzyV9NALPeEgrJH1dQZWjQ7KFxXNRSSkuZpwk+wbt/pOzwUOczMYOupcB+FqskmMyvNgbcmjWuOZzieuTfndJ58diAvGwnz2C1Q1FYwZet/a0wjNhQsNzpTke07Vf8AC23qp3F2zQQ3pGwtaxri5rg4CzRcaOj3FZych6rncTYeC7MSnj0eifI1jpmuYwEgEkixtfbtTyilM8IkIsSl89RI6X3jswHiqdHllV/4e6tc2DQ0eqwaelpaYbr12ttWKnOJIKFkrWM6cvc17DfRaGDSeeNtHRP+pTX/AKLb/h30HpHaNradhftaWzZyXC7NrHpSO6V/Xh6K1hZri1rHPHMhvqryHcLU2SkN8w+LT08FZsErjNTxSuABexriBsBIubLvXHhdAIYY4gbhjA2/GwtdditGyVPtmNtkLSWMOBB1gixHEHat1gqVyvPGUOEmmqZYT9lx0ebDrafIhSmb/HvotY0uNo5Pq38BfsnwPvKtWdvJ+7WVTB2bRy/h+w7wOrxCWCfxuE8Nj6JS8GKS69KyHqnuK8y1LrvcfvOPmSnXm/yoFTSmN5+uhbouvtcz7LvkeY5pJz9p34j715uoYWOylfQei7g4yEeA/a3oYg6VjTsc9rT3FwB96msr8kX0Mtj1o3X6N/L2TwIURhf7eL81nxheicVwiOphdFK3Sa4eIO4jgQqWszAppieIvo54zu0g3C82qUycyiko5hJEeT2bnt4H5FfbKrJaShm0H62HWx+5w4Hg7iFDxRFzg1oJJNgBrJPABc6gptnhqob7tITKzn4q2poaSZnZe8nXtB0dYPcUs03Zs3kk2H0kBe1joyXyXBNtK5sOYupLBc2VJT2c8GZw3ydn+nZ5qxzSdSvN0mK09FAYxqbmwHhfRRGaDAnxskqHjREgDWX2lo1l3dfZ3LilzUTT1U0ksjY2Plc4Wu9xaXEjgAmHNjMTBZuu2oBo1D5KOqMoHnsAN9Sl9RidLALF1z5JSK2qdM+Zmhd9gt8nMjqahBMYu8izpHkF1uHADkFIT43G3fpHl+qrctQ53aJPeV80jn6RO2hbb1VRp3SOzyuuVLz5ROPYAb36yo+ate/tOJ8dS+CEjnxCon77yr2wsbsEIQvtS0xkcGjf6DisrGOkcGt1JXZIaLlSmT1Ltee4fNcdc/pZupvIaOdt678UrBEwRR7ba+Q/Ur6YJhuiNNw1nZyC9V7N1mSij2Grz5+CX57XldzspKmgDGBo2AJI5fZQfSqxxYfq4+pHzses4d59AEwc5GVP0an6Jh+tmBH4I9jnfIJNL6Jh1MGNzW02CQ1ctzlVuyczkVFNZsh6aMarO7TR913yKZ+AZXU9YPqn9bfG7qvHhvHMXSCTKzSYBrfVOHGOL+93uHmrKyCMNz7FcU8rycqZwWVhZShMUIQhCFzYhQtmifHILte0tcOR+a8/Y7g7qWofC/a06j7TTra7xC9EqoZw8kvpcPSRj66MXb99u0t7945962Uk/Vusdis1RHnbcbhLrN5IRiEViRcSA8x0bjY+Q8lVZ+278R96tOb9v/MoRv64t/8AG5YkyZp4CTW1ALiSehgtI/bezn9lqjEY3SSgMF9E/wCjddDRskdMbbKGyaoHTVcLGC5MjSeTQ4FxPcAvRwCrWRVJRCEPomgXFnE63g7w8nXdWYLC1hZoVGKYiK6QOaLAbLnq6JkjdGRjXtO5wBHqouHC6OlOkyKNjuIaNLw3qae24sqjW0To3Wd4O4+KVYpWSUrA6Nl/PwWSnBddpdYeHipCpyiOyNtuZ/RRk9W5/acT7l8ULw9RiFRUd93yTNkLGbBCEIWC6tQhCEIQhC2Y2+02Hn5DeumtLjYKCbLMMRcQG6yVKGdtO3RZ1pDtO23L/svjSRvcNGFuiDtedp8d3cFL4fg7Y9Z6zuPDuXpcOoZDrGNT8R49PNYZpR8X0XJheEm+nLrO0A+8rpx7HI6SB0sh1DU0b3O3NC+2K4tHTxGSZwa0eZO4NG8ngkflVlTJWzabuqxuqNm5o4ni47yvb4bhrYxlaNOTyUoqank7rhxjFn1Mz5ZTdzj4NG5o5BcSFkDgvUgBosEnJJK7MFwl9TOyGPa87fZG9x5AL0DheHMghZFGLNY0NHhvPM7fFVjN3kj9Fh6SUWmkGsewzaG9+8/9lcQkdXP1jrDYJnTxZG3O6yhCFjWlCEIQhCwQsrCEJZ5xMiiC6rpgb6+mY3UbW1vFuW0f90s16XISxy6zckEz0bb31yRDdvLmD+3yTOkqrdl/1WGeD4mqjYJjstJJ0kLrHYQdbXDg4b03sl8voKsBriIpt7HHU4/cO/u2pIlAK2zUzJteVmimdHovS4WssQcLEXHBJnJ/OXU09myfXRjc7tgcnfrdMLB84dJUADpOiefsydXXyPZPmk01I9ujhcJjHO12xXfU5OtPYJby2hR02Byt2AO7j+qs7Hgi4IIOwhZXnqjBKWXW1j5Leyqkbyqa+ieNrHeS06J3snyKu1ljRS53RtnD/srhWnwVKEDjsafIr7R4bIdjD46verfZZsum9G4h3nlQa13AVcgydee0Q31KkqbAo27RpHn+ikFG4tlHT0w+ulaw+ze7j/pGtNafB6aI9ltz56rPJUvO5UiG2ULlJlfBRsvI7SeR1Y220j+g5lUXKHOw9920jdAbOkcAXEcm7G+N1QZ53PcXPcXOcbkkkknmSvSQUJOr9AlslUBo1SWUeUs1bJpynUL6DB2WD5niVEoQAnDWtYLDZLyS43KEys3GQ2ttVUN5wsPo9w9w8eC1yFzckls9Y2wGuOI7+Dnjh93z4JngJXV1d+wz5rdBB8TlmyyhCVrchCEIQhCEIQhCEIQhYIWUIQqVlfm5jqbyQ2jm2n2Xn7wGw/eCU+KYRLTydHMwsdz2EcQdhC9GWXHiWERVDNCZjXt4EbDxB2g9y2wVbo9DqFmlpw/UbrzmhMbH80rgS6jfpD+W82I7nbD4+aomI4VLA7RmjdGfvC1+47D4JtHOyTYpe+JzN1vh2OTwfsZXs5Bxt5bFYqPOnWs7RjkH3mWPm2yp6FLoY3bhQJHN2KY0GeN/26dp/C8j3grsbnkZvpn/ANbf0StQqTRwnhWe0yDlNCTPI37NM7xkHyCjqrPBOf2cMbebi5/6KgIUijiHCDUPPKsGIZfVsws6YtB3MAZ6jX6qAe4k3JJJ2k6ye8nasIWhsbW7BVF7nblCF1Yfhcs7tGGN0h4NF7d52DxV7wDNK9xDqx+iP5bDd3i7YPC6rknZHuV0yJz9gqLhmEy1EgjgYXu5bhxJ2Ad6bGSGbmOmtJPaSbaN7I+4HaeatOGYPFTs0IWNY3ltPMnaT3rsslM9W6TRugW+KnDNTugBZQhYlqQhCEIQhCEIQhCEIQhCEIQhCEIQhCEIWCF8qilY9pa9oc07Q4Ag+BX2QhCqWJ5tKKXWGGI8YzYf0m49FW6zM47+DUA8ntI9W/omihXtqJG7FVOhY7cJMT5qa1vZ6J/c+3xALkfm2rx/BB7nsPzTyQrxXSqr2ViRrM21ef4IHe9n6rrgzUVju10TO99/hBTnQg10pQKViV1Hmdd/GqAOTGk+rre5WTDc2VFFrcx0p4yG4/pFgrahUPqZXblWNhY3YL4U1IyNujG1rGjYGgAeQX2ssoVCuQhCEIQhCEIQhCEIQhCEIX//2Q=="/>
          <p:cNvSpPr>
            <a:spLocks noChangeAspect="1" noChangeArrowheads="1"/>
          </p:cNvSpPr>
          <p:nvPr/>
        </p:nvSpPr>
        <p:spPr bwMode="auto">
          <a:xfrm>
            <a:off x="236538" y="-877888"/>
            <a:ext cx="2133600" cy="213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cs typeface="Arial" panose="020B0604020202020204" pitchFamily="34" charset="0"/>
            </a:endParaRPr>
          </a:p>
        </p:txBody>
      </p:sp>
      <p:sp>
        <p:nvSpPr>
          <p:cNvPr id="20487" name="AutoShape 8" descr="data:image/jpeg;base64,/9j/4AAQSkZJRgABAQAAAQABAAD/2wCEAAkGBhQSEBQUERQVFBUVFBcVFBYYFxUVGRUUFxUXFhQYFxkXHCYeFxwkHBUXHy8gJScpLCwsFR8xNTAqNSYrLCkBCQoKDgwOGg8PGjUlHyQtLCwsLyosLCwsKS0tLCwsKiwqLCwsLC0sLCwsLCksLCksLCwsLCwsKSwpLCwsLCksKf/AABEIAOAA4AMBIgACEQEDEQH/xAAcAAACAgMBAQAAAAAAAAAAAAAABwUGAQIECAP/xABIEAABAwIBCAcEBwYEBQUAAAABAAIDBBEFBgcSITFBUWETIjJxgZGhUrGywRQjQmJyc9EzNENTksIVNYKiJCV04fAWVIOTs//EABsBAAIDAQEBAAAAAAAAAAAAAAAFAQMEAgYH/8QAOBEAAQMCBQAHCAEBCQAAAAAAAQACAwQRBRIhMUEGEyIyUWFxFCNCgZGhscHwNRUzNENSctHh8f/aAAwDAQACEQMRAD8AeKEIQhCEIQhCEIQhCEIQhCFi61lmDQS4gAbSSAB3lCFusXVaxLOJRQ7ZdM8Ixp+o1eqgznSfKSKSkkk5m/qGA281c2B51sqzK0cpgoVDjxbGZexTQxDi/V73fJdUVBjDu1UUzOQZpf2qDFbchHWX2CuSFVmYVie+th/+gfqumOmxFu2amk/FFI31a5clnmpDvJWFCho6qsb+0hifzjlI9JGj3rtp8Q0tTmSMPBzfm249VzZdArsQsXWVClCEIQhCEIQhCEIQhCEIQhCEIQhCEIQhCELBKEIXNX4lHAwvme1jRvJt5cTyCrOVucKKkvHHaWb2fss/GR7hr7lQqHCq3F5dORx0AbF7tTGcQxo2nu8StMdOSMzzYKh81jlbqVYsdzs3OhRR6RvYPeDrP3WDWfHyXDT5HYhXuD6yR0bOD9v+mMah42V5ydyMp6MAxt0pLa5Ha3Hjb2RyCmKmrbGLuNvn4IkqY4RdmnmUNic89o/IKuYTm2o4bEsMrhvkNx4NHVHkrKyNrG2ADWjcLADwGpQtbjrvsDR79vluUTNUOf2nE968vWdIo2Eht3H7JjFRG3grTJi0Tdrx4a/cuZ+UUe4OPgq2hIpOkNQ7ugBaxRsG5ViblAD2WOPiFv8A40Rtif5XVaW8c7m9kkdxUR49P8Z+gCDSN4VkZj0Z23b3grrhrGP7LgfFV2LFb6pWh442F11OwlkjdOB1uX/msJzT4nNKLx2dbjYrM+Brd9Pwp8LKq8WKSxO0Xa7bQfkVOUOItkHVOveN6Y0mJw1BybO8CqZIXM14XYhYCymapQhCEIQhCEIQhCEIQhCEIQhCwShCCUtMuc42iXQUjtYNpJRu4tYf7vJZzj5c6OlS07iHbJXjdxY08eJ8FE5vch/pLhPOPqWnqtP8Rw/tHqt8MLWN62XbgLJJIXHIxGROb51SRPU3EJ1tbezpTxO8N57Sm1T07Y2hjGhrWiwAFgByX0YwAADUANQ4BR+L4l0bbN7R2chxS+trQ1pkkOg4WmGG2jd0YjiugdBg0nnYOCiKp+gesdKU7TtDBy5r7Nb0Eem7XI/ZfXYcVFF19ZXhsSrnnvd47D/SP+U1giHG35Q519qwhC82TdbkIQhQpQhC3jhc7sgnuF121jnGzRdQSButFOYH1Guc8hoNrXNvFcUOCyndo95XZHk4T23+Qv6lPcNpKqKQSiM34vosk8kbhluuTGKtsjxobhYniuKKYtILTYhWOLAIhtBd3n9F0tpI2/ZaPL5re7BqmeUzPcGk+CpFQxrcoF1mgqdONriLXC6lFYjlFT09umlYy4uASLkcQBtCr9XnYomdkvk/Cw283WXq2dhoDjcqhlLNLrGwn5K63QqVhudejleGu04r6gXjq+JBNlc2PuLjYVYHA7LmanlhNpGkeq2QhClUIQhCEIQhCELCqWcDK36JDoRn66QEM+43YX/Ic1ZcQrmwxPkkNmsaXOPIJAY5i76uofK4a3mzWjXZuxrR/wCbVspIOsdc7BZ55MgsNyuzJDJx1dUhpJ0B15Xb7X2X9o/qntTUzWMaxgDWtADQNgA1BQmRWTopKVrCPrHdeU/eO7wGpWBcVM3WO02CmCPI3zXzqJgxpcdgF1XsOjM0xe/YNf6BdeUdRZrWDebnuCjqHEejY9ttbth8F4vEaxhq2xvPZbqfM8JrDEerLhuVpidVpyE7hqHcFyL6RQOd2QT3BSFPk+89oho8yvO+z1NZIXtaTdbc7ImgEqLWzGEmwBPdrVjp8Bjb2ruPPZ5BdUtRFC27nMjHMhoTaDo7I7WV1vRUOqxswXVfgwSR27RHP9F3w5Nj7bie7UueXOBQtdomoZflcjzAspqir2TMD4nte07C0gj0TqDBaSPjMfNUyyVAF3Agei+cOFxN2NHjr9648SyqpKbVLMxh9kG58gqLnHy+eHupqZ2jo6pXjbf2GndzKW0FO+R2ixrnuO4AuJ8kxayOLSNoCb0WCunZ1s7rD+fRPKHObQOdbprcy14HmRqWMtcrzS0rJoNCTTeGtJN22LXG4tt7KULskawWvTS69nVKsuUOEy0+CQMmGi76SXaJ16Ic15APv8VaHuIKtfhlJHLHkfmu6xFwfwomuzk10v8AG0BwY0N9dvqofpqmpdo6U0xO673Xv6L75K1cUVXE+osY2kl126X2TbV32TFmztUzLNp4Hu3DU2MbbKsa7lNak+yuyU8F9L34CqucumMctKx2otpI2nvFwfcuLI/Ix1f0mjII+jttaTfSvbfyUvnfN6yI8YAf9xUVkjlj9Bjn0WaT5NEMv2W2vcnjt2INs2qmAznDmmDv/wDeqgcQonQyvidbSY4tNtlwbJ05q610mHM0yToPext/ZaRYeF7eCUGG4dLW1IY03kkcXOcTq163OP6J+5PYM2lp2Qs1hg1ni463HxK7iGt1h6QTN6lkTu/upNCELQvGoQhCEIWCsrSWQNBJNgASTwA1koQlxnbygsGUrD2rSS91+o3zF/AKv5ssD6esD3C7IRpnm/7A87nwUBj+LGpqZZj9t3V5NGpo8rJtZscK6Gha4izpnGQ92xnoPVNpPcU+Xkpez3st+ArcAsrF1rJMGi7iAOZASlMBqo3EsIMrw7SsLW2X3nYtqfBI27RpHn+i7Y6lruy4O7iD7kqsv8uqqKqkgheI2M0dbQNI3aCbuN+O6yXuoqcPMpbclMaOCeqf1MZsmuxoGwWVOykznQUsjogx8kjDZwFmtB7zt8FrmtxuWpppDO8vLJLBx22LQbHilpl9/mVT+Z/aFpJAaC1bsPw1slW6Cf4fBX/HcuXS4SammJid0ojdsJaftWPcRr5pWh01VK1pc6WR7rN0nXuT3mwVkp/8gk/6we5qhMkpgyup3OIDWyAknUANetcONyLp9QQsp4pixurS63yGi0xvJ2ekc1tQzRLhdpBBBG/WFN5usddTyTgHqfR5JCPvMton19y1zi5UtrKhoi1xxAta72iT1iOWrUpHJbJZ7cPq6l7SC+BzYgduja7nW52HkoAs7RdzzZ6Ie0gBzrafNUSSUuJc7WSSSeZ1lNnAHQ4Th0dRKxzpJyLloGl1mlzW69jQB5pRp5SYPFieGQt0y0aLHBwsdF7WlpBG/aRZTHyqsbcGtiY7uE628FVsQzzSH9jA1vAvJcfJtveuDKDKCWswlss5aXfTNEaI0QAIjYW8Sq7lVggpKp8LXF4aGnSNrm7bnZs1ruf/AJK3/rXf/kjMTcFdCjpY2xSwN3cNeVE4FhDqqoZCwhpebAm9hYE7u5MzCcz0bHNdPM59iDotAaDY317TZLDB8VfTTNmjsXMvbSBI1i263FTOIZxK6XbNoDgwBg/X1UNLRur8RhrZX2hcGstqpfPCP+Njt/IHxFQGT2SzquGd0WuSINc1vtA3uO/VqUnlxSyvfSDRe9/0SPS1Oc6+u9991cM1OTs1OyV87DH0miGtO2zb3JG7WVIbmcsXtfsmHtyu7Q++qUsE74nhzSWPY64OwtIT0yEyuFdBdwtKywkA2a9jhyPyUFlrm3FTL01M9jHu7bXamuPtC2w+9TGQORxoI36bg+SQjS0eyANgHHada7Y1zSsOJ1lLWUwf/meH5+StqFqCtlevLIQhCEIVazh4n0OHykbX2iH+vUfS6siWueOu1U8Q3l0h8LNHvKvp25pAFVM7KwlLalpzI9rG7XuDR3uNh716MpoBFG1jeyxoaO5osPckZkJTaeI044P0v6QXfJPh+w9y1Yg7tBqopG6EpT5Q53ZS5zKVgYAS3Td1najbUNg9VSsSrqmoHSzOlkbe2kdLQB4eyFxVn7R/43fEUxK7KaGPBI4NIOlkiDdEay0E63O4akjuXblfTeojomx9TFcuIBPI81R8CxuSlmbJC4ixFxucL6wRsUpnGdfEpjxDD/savlkVky6sqWt/hsIdIfu32DiTay+2cgf8ym/0fA1RrlV14/7QAbvlN/tZXfMx+7T/AJo+AKg5ff5lU/mf2hX3Myf+Gn/N/sCoOXjr4lU2/mfILt3cCXUP9Um/ngpOn/yCT/qx8LVVaCidNI2OMXc86LQdVzwVshiIyfedzqsEdw0W+8FQ+RQJxCmt/Nb81ydSFvppOrjneOHO/Ch54HMcWvBa5psQdRBG26auQOXYqGikqraZbosdsEgtbRPB1vNSOXuQIq29LAAJxt3CQcDz4FU7JPN/V/S43SxmJkbw9znEXOibgNAOu66ALXWS+espa+kLpDlc3638lB5V5LSUUxa4HoyT0b9xbuB4EcFw0GPTwNLYZnxtO0NNhfivRlRTMkaWyNa5p2hwBHqokZEUV7/Rov6VJiN9Flhx9hiDJ2Xt/OUi8PwuerltE10j3G5dr373OOoeKaFVm3e7DoaVkjWubJ0sjiCRctINrbdoHgro5kVNE4hrY2MaXHRAAAAudiTmPZzqqZ56F5hjv1Q22kRxc7jyCMoaNVLaqqxN4EADWs1Vrw7M5A23TSvkO8NswfMqyUGQ1FB1mQMuNd3XeRbf1rqlZoa18tTUGR7nno263Eu+2eK+2dPLJzT9EgcRqvM4cCNTL+p8OK6BaG3sss0VbLVezOkJPPhZdmVOdSOEmOlAleNReewCOG93uS8xLLOsnPXnfbg06A8m2ULdSGEYDPVO0YIy+207AO8nUFSXFy9NBh1JRszOA9SuQ1T/AG3/ANTv1Ujh2VVVAQY53i24kuHk64U/HmjrSLnoRy0yf7VzSZr68OA6Npv9oPbojvvY+iMrkGsw+QFpc1NfIrKA1lIyVwAfcseBs0m7bct/ip9QWRuT/wBDpGQkguuXPI2aTtZty3eCnAtbb21Xz6oyda7q+7c29FlCEKVQsJPZ3J71zW+zC31c4pxJI5z3f8yk5MjH+1baEe9Waq7i+mayK+ItPsxyH0A+ac79h7vkk7mm/fz+S/3tTik2HuKiu/vVNL3F5lrP2r/xu+IqyUWbueWj+lMcwtLS8M62kQL33bdSrdZ+0f8Ajd8RV3ZnAbDhcdLCCZTGWvdsawEm9uJsUmbblfUqt9Q2OMU41JF/SypVDXyQvD4nljhrBBt58QpjLWR0lQ2dwt08Mcg4dkNd6j1CjMJwmSpmbFE3Sc4+AG8k7gE86/ImnnpY4JAbRNDWOGpzbCxIPPgumtLgVkxCuhpKiN5GuoNt7JL4HlVUUYeIHhof2rtDtY2EX2FcdNTS1Mwa0GSSR3eSTtJ4d6ZNRmppIGmSoqXiNus30W9wvb3KTyVx3CondFTOaxxNtJzXAvP43DX5qQw7Eql+KwgOlpoyXHc2/K6KnITSwyOja8NLS1znWvc3Ln2HeVz4ZgFBhJ6SWUGS1tJ5FxfboMGz1PNSeX+UTqSjL4+28iNh22J1l3gB7kiJ6hz3Fz3FzjrJJuT4rt5DTol2G0lRXRuLn2YSb25PKfWTuXENbM+OAP6jdIucAARe2oXv5pd5U5x6vp5Yo3Niax7mDQHWIBIuXG/pZdOZn96n/JHxqnZSfvlR+dJ8RUOcS0Fa6PDoGVz4iLhoFrraPKaqD9MVEulx0yfQ6k38g8t21sehJZs7B1hucPab8xuSNXRh9e+GRskbi17DcH5cxyXDXkFNMQwqKpjs0AOGyfGXz7YbU2/l/MLz+U4MQypZXYNUPHVe1lpGcDcbOIO4/ok+V1IQSLLH0fidEyRjxYg/pX/NFUCOSqedjYA49wJKo+IVrppXyO2vcXHxN1ZMinkQYgR/7X5lVNcE9kLfTRD2yaT0H2XXheHmeaOJu2Rwb3X2nwCfTTTYZStDiIo22F7ElziNptrJNkos2lv8Thv9+3foOsmPnWpHPw86ALtGRjja5IaLgn1VjNASkuNO62rjp3GzTb7rkrc8NK24jZLJzsGD1N/RV3EM8k7tUMUcfN13nyFgqAYiBcg242NvNaLgyOTSDBKNmts3qU+M3ONy1VIZJ3aTuleLgAahawsFalR8z/8Al5/Of8leVpbsvD1zGsqHtaLAEoQhC6WNYSTzoMtiT+bIz/tt8k7EoM7sFq1jvahHmHOH6LbQn3qzVQ7C5M1stsRaPajkHoD8k6JDqPcUhsh6no8Qpyd79H+oFvzCfRCmvFpL+SikPYXms0T5Z3tiY57tN2poJ+0eCuWB5o5pBpVLhC32R1n+O5vqmvR4XFA0iKNrBrJsLXO0knekplFnBq53PZp9GwOLdGPq3AJGt20pQWBu695BX1Veerp7NAtcndMikmw/DAI2OaHuIabdeRxJt1rbPQK23XmrDD9fFf8Ams+MJ0ZxMqPolLosP1st2s5D7TvD3ldsfoUtxDDHsmZGHFznbkpf5zcp/pNT0TDeKG7eTpPtO8Ng8VTUK0Zv8ljWVILh9VHZ0h3E/Zb4+5UauK9cGxYfS2OzR9f/AFS+Wr5DhOHmW+lvvttoar+Fkv02c8zAKent/MI/2pTLp41WfBHZ6bNbcn8ph5mP3qf8kfGqdlJ++VH50nxFXHMx+9T/AJI+NU7KT98qPzpPiKk9wKun/qcvoFHBC6sJH/ERfmM+IK45xchTTOM8DfqXHrtH8Nx9zT6LgAkXTGWtjimbC/TNsqVBVuYHBriA9pa4bi07ivghChaw0A3CuubiiMzK6MbXU1h33NlSy3cUxMzH7xUflN+Irhzj5Gup5nTxtJhkJcbfw3nWQeAO0FdkEtBSKKrbFiEkTzbNa3rZVLC8QdBNHKztMcHDnbd4p44XnAo5ow4ytjNusx50SDvGvakKgqGvLVpxDC460hzjYjkJiZy8raeoiZBTnS0ZA9zgLNFgRbmdfol2i6msmsk5q14bG0hl+vIR1WjfY7zyQSXFWQxQ4dBYu0GtymnmkhIw4E/akeR3Xt8ldVw4PhrKeFkUeprGgD5k951ruWtosLL5zUyiaZ0g5JKEIQpWdYS3zx0PUgl4Ocw+I0h8JTJVbzgYb02HzDewCRvezWfS6ugdlkBVUrczCEjoJyxzXt2tIcO8EEe5ejaCrEsTJG7HtDh3EXXm5OTNZi/S0XRk9aFxb/oOtnzHgmOIMu0OHCx0jrEtVyl7J7l5lq/2j/xv+Ir01JsPcvMtX+0f+N3xFIZeF77oz35PQLbD5A2WMnUBIwk8AHAlSWVmULqypdIeyOrGODAdXidvioYIVF9F6wwMdKJTuBYL60lK6R7WMGk57g1o4k6l6CySyebR0zYm63dqR3tPO0927wSHwPGHUs7JmAEsOwi4IOojkbb0/MncooqyESRHk5p2sdvB/VXRWXl+khms0Adj9+ap2en9hT/mu+FKRNvPT+wp/wAx3wpSLiTvJlgH+DHqfymHmY/ep/yR8ap2Un75UfnSfEVcczH71P8Akj4lTspP3yo/Of8AEVJ7gUU/9Tl/2hfDCP3iH81nxBekKimbIwseA5rhZwOwg7V54yZoXS1kDGC5MjT3Nabk+QXo0LuLlJ+kjvfMsdQP2kRl1kY6iluwEwPPUdt0T7B+XFVYL0tieGRzxOjlaHMcLEfMcCqM7M3T6d+mkDL9nq3tw0rLl8dtQtFBjzGxZajcc+KjMy9M7pKh9uroNbfncmyaksQcCHAEHUQdYI5qIw2CmoohFFZrRrt2iTvJO8rE2UY+w0nmdSzyV9NALPeEgrJH1dQZWjQ7KFxXNRSSkuZpwk+wbt/pOzwUOczMYOupcB+FqskmMyvNgbcmjWuOZzieuTfndJ58diAvGwnz2C1Q1FYwZet/a0wjNhQsNzpTke07Vf8AC23qp3F2zQQ3pGwtaxri5rg4CzRcaOj3FZych6rncTYeC7MSnj0eifI1jpmuYwEgEkixtfbtTyilM8IkIsSl89RI6X3jswHiqdHllV/4e6tc2DQ0eqwaelpaYbr12ttWKnOJIKFkrWM6cvc17DfRaGDSeeNtHRP+pTX/AKLb/h30HpHaNradhftaWzZyXC7NrHpSO6V/Xh6K1hZri1rHPHMhvqryHcLU2SkN8w+LT08FZsErjNTxSuABexriBsBIubLvXHhdAIYY4gbhjA2/GwtdditGyVPtmNtkLSWMOBB1gixHEHat1gqVyvPGUOEmmqZYT9lx0ebDrafIhSmb/HvotY0uNo5Pq38BfsnwPvKtWdvJ+7WVTB2bRy/h+w7wOrxCWCfxuE8Nj6JS8GKS69KyHqnuK8y1LrvcfvOPmSnXm/yoFTSmN5+uhbouvtcz7LvkeY5pJz9p34j715uoYWOylfQei7g4yEeA/a3oYg6VjTsc9rT3FwB96msr8kX0Mtj1o3X6N/L2TwIURhf7eL81nxheicVwiOphdFK3Sa4eIO4jgQqWszAppieIvo54zu0g3C82qUycyiko5hJEeT2bnt4H5FfbKrJaShm0H62HWx+5w4Hg7iFDxRFzg1oJJNgBrJPABc6gptnhqob7tITKzn4q2poaSZnZe8nXtB0dYPcUs03Zs3kk2H0kBe1joyXyXBNtK5sOYupLBc2VJT2c8GZw3ydn+nZ5qxzSdSvN0mK09FAYxqbmwHhfRRGaDAnxskqHjREgDWX2lo1l3dfZ3LilzUTT1U0ksjY2Plc4Wu9xaXEjgAmHNjMTBZuu2oBo1D5KOqMoHnsAN9Sl9RidLALF1z5JSK2qdM+Zmhd9gt8nMjqahBMYu8izpHkF1uHADkFIT43G3fpHl+qrctQ53aJPeV80jn6RO2hbb1VRp3SOzyuuVLz5ROPYAb36yo+ate/tOJ8dS+CEjnxCon77yr2wsbsEIQvtS0xkcGjf6DisrGOkcGt1JXZIaLlSmT1Ltee4fNcdc/pZupvIaOdt678UrBEwRR7ba+Q/Ur6YJhuiNNw1nZyC9V7N1mSij2Grz5+CX57XldzspKmgDGBo2AJI5fZQfSqxxYfq4+pHzses4d59AEwc5GVP0an6Jh+tmBH4I9jnfIJNL6Jh1MGNzW02CQ1ctzlVuyczkVFNZsh6aMarO7TR913yKZ+AZXU9YPqn9bfG7qvHhvHMXSCTKzSYBrfVOHGOL+93uHmrKyCMNz7FcU8rycqZwWVhZShMUIQhCFzYhQtmifHILte0tcOR+a8/Y7g7qWofC/a06j7TTra7xC9EqoZw8kvpcPSRj66MXb99u0t7945962Uk/Vusdis1RHnbcbhLrN5IRiEViRcSA8x0bjY+Q8lVZ+278R96tOb9v/MoRv64t/8AG5YkyZp4CTW1ALiSehgtI/bezn9lqjEY3SSgMF9E/wCjddDRskdMbbKGyaoHTVcLGC5MjSeTQ4FxPcAvRwCrWRVJRCEPomgXFnE63g7w8nXdWYLC1hZoVGKYiK6QOaLAbLnq6JkjdGRjXtO5wBHqouHC6OlOkyKNjuIaNLw3qae24sqjW0To3Wd4O4+KVYpWSUrA6Nl/PwWSnBddpdYeHipCpyiOyNtuZ/RRk9W5/acT7l8ULw9RiFRUd93yTNkLGbBCEIWC6tQhCEIQhC2Y2+02Hn5DeumtLjYKCbLMMRcQG6yVKGdtO3RZ1pDtO23L/svjSRvcNGFuiDtedp8d3cFL4fg7Y9Z6zuPDuXpcOoZDrGNT8R49PNYZpR8X0XJheEm+nLrO0A+8rpx7HI6SB0sh1DU0b3O3NC+2K4tHTxGSZwa0eZO4NG8ngkflVlTJWzabuqxuqNm5o4ni47yvb4bhrYxlaNOTyUoqank7rhxjFn1Mz5ZTdzj4NG5o5BcSFkDgvUgBosEnJJK7MFwl9TOyGPa87fZG9x5AL0DheHMghZFGLNY0NHhvPM7fFVjN3kj9Fh6SUWmkGsewzaG9+8/9lcQkdXP1jrDYJnTxZG3O6yhCFjWlCEIQhCwQsrCEJZ5xMiiC6rpgb6+mY3UbW1vFuW0f90s16XISxy6zckEz0bb31yRDdvLmD+3yTOkqrdl/1WGeD4mqjYJjstJJ0kLrHYQdbXDg4b03sl8voKsBriIpt7HHU4/cO/u2pIlAK2zUzJteVmimdHovS4WssQcLEXHBJnJ/OXU09myfXRjc7tgcnfrdMLB84dJUADpOiefsydXXyPZPmk01I9ujhcJjHO12xXfU5OtPYJby2hR02Byt2AO7j+qs7Hgi4IIOwhZXnqjBKWXW1j5Leyqkbyqa+ieNrHeS06J3snyKu1ljRS53RtnD/srhWnwVKEDjsafIr7R4bIdjD46verfZZsum9G4h3nlQa13AVcgydee0Q31KkqbAo27RpHn+ikFG4tlHT0w+ulaw+ze7j/pGtNafB6aI9ltz56rPJUvO5UiG2ULlJlfBRsvI7SeR1Y220j+g5lUXKHOw9920jdAbOkcAXEcm7G+N1QZ53PcXPcXOcbkkkknmSvSQUJOr9AlslUBo1SWUeUs1bJpynUL6DB2WD5niVEoQAnDWtYLDZLyS43KEys3GQ2ttVUN5wsPo9w9w8eC1yFzckls9Y2wGuOI7+Dnjh93z4JngJXV1d+wz5rdBB8TlmyyhCVrchCEIQhCEIQhCEIQhYIWUIQqVlfm5jqbyQ2jm2n2Xn7wGw/eCU+KYRLTydHMwsdz2EcQdhC9GWXHiWERVDNCZjXt4EbDxB2g9y2wVbo9DqFmlpw/UbrzmhMbH80rgS6jfpD+W82I7nbD4+aomI4VLA7RmjdGfvC1+47D4JtHOyTYpe+JzN1vh2OTwfsZXs5Bxt5bFYqPOnWs7RjkH3mWPm2yp6FLoY3bhQJHN2KY0GeN/26dp/C8j3grsbnkZvpn/ANbf0StQqTRwnhWe0yDlNCTPI37NM7xkHyCjqrPBOf2cMbebi5/6KgIUijiHCDUPPKsGIZfVsws6YtB3MAZ6jX6qAe4k3JJJ2k6ye8nasIWhsbW7BVF7nblCF1Yfhcs7tGGN0h4NF7d52DxV7wDNK9xDqx+iP5bDd3i7YPC6rknZHuV0yJz9gqLhmEy1EgjgYXu5bhxJ2Ad6bGSGbmOmtJPaSbaN7I+4HaeatOGYPFTs0IWNY3ltPMnaT3rsslM9W6TRugW+KnDNTugBZQhYlqQhCEIQhCEIQhCEIQhCEIQhCEIQhCEIWCF8qilY9pa9oc07Q4Ag+BX2QhCqWJ5tKKXWGGI8YzYf0m49FW6zM47+DUA8ntI9W/omihXtqJG7FVOhY7cJMT5qa1vZ6J/c+3xALkfm2rx/BB7nsPzTyQrxXSqr2ViRrM21ef4IHe9n6rrgzUVju10TO99/hBTnQg10pQKViV1Hmdd/GqAOTGk+rre5WTDc2VFFrcx0p4yG4/pFgrahUPqZXblWNhY3YL4U1IyNujG1rGjYGgAeQX2ssoVCuQhCEIQhCEIQhCEIQhCEIX//2Q=="/>
          <p:cNvSpPr>
            <a:spLocks noChangeAspect="1" noChangeArrowheads="1"/>
          </p:cNvSpPr>
          <p:nvPr/>
        </p:nvSpPr>
        <p:spPr bwMode="auto">
          <a:xfrm>
            <a:off x="388938" y="-725488"/>
            <a:ext cx="2133600" cy="213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cs typeface="Arial" panose="020B0604020202020204" pitchFamily="34" charset="0"/>
            </a:endParaRPr>
          </a:p>
        </p:txBody>
      </p:sp>
      <p:sp>
        <p:nvSpPr>
          <p:cNvPr id="20488" name="AutoShape 10" descr="data:image/jpeg;base64,/9j/4AAQSkZJRgABAQAAAQABAAD/2wCEAAkGBhMREBQUExQUFRQVFxcUFRcXFBQYFxUWHBQXFBcYGBoXHCYeGBwjGhcUHy8hJCcpLCwsFR4xNTAqNSYrLCkBCQoKDgwOGg8PGi0kHyQsLCwuKjAsLC0sMCwuLCwvLC00LCwsKSwsLCwsKSwsKSwsLCwsLCwsLCwpLCwsLCwsLP/AABEIAMABAAMBIgACEQEDEQH/xAAcAAEAAgMBAQEAAAAAAAAAAAAABQYDBAcBAgj/xABPEAABAwICBgYFBgsGAwkAAAABAAIDBBEFEgYHITFBURMiYXGBkTJCYqGxFCNScsHRJDNDY4KSorKzwvAVJVNzdOEINNIXNURFVISTo8P/xAAbAQEAAwEBAQEAAAAAAAAAAAAAAgQFAwYBB//EADcRAAEDAgQEBAQDCAMAAAAAAAEAAgMEEQUSITETQVGBMmFxkRQiscFCoeEGFTNSgrLR8CM0Q//aAAwDAQACEQMRAD8A4aiIiIiIiIiIiIiIiIiIiIi9smVEXiKw0GgVdK3OIHRxn8pMWws8HSloPhdbjdA2t/G1tOOYjbNMfNrA39pTaxztgoOe1u5VTRWl+jtE3fVyk9lPGB+1UX9ywPwii4VMo74Yj/8AsFIwvG4UeMzqq4im5MEhPoVLP02Pb+6XBasmAyj0cjx7D2n3b1ExuHJSD2nmo5FkkhLTZwIPIgg+RXwQoKa8REREREREREREREREREREREREREREREREREREREREX0xtzZb2DYLNVzNhgYZJHmzWj3k8gN5J2BdSpMMpcDADclTiXrSEXipTyYPWeOe/u3LpHG6Q2aoSSNjF3Ks4RqyLWNmxCX5JC7a2O2aplHsR+rfm7dyUtDjMNM5rMOpRG87GSOb09W87rtJBDD2MHitvAdG6zGJ3PzOy5rS1Em0A8WsHruH0RYN423LsmjGhdLh7fmWdciz5XdaV/e7gOwWHYrLuHBp4j+QVYcSbU6D81zHDtV+I1rhJVydADxkJmmI+rfK3uJ2clcsN1MYfHbpWyVDucsht+ozK1XKtxFkLczzbkOJ7hxVExTTupqMzaGMBgOV07z8208gfyjuYbe3ErOqMRDLhztuQ/wB0VyGkG4HdWun0VoIB1aamZbj0Ud/1iL+9Zv7RpWiwdFs+iGn90LnkdI49aaR87+JeeqOeVm4Dvutmy89Ljjgfkb9VpNoBb5irbVTUL/TEDh7UbD+81QtZobhNR+Qpr84/mz4ZCFFrFNRsd6TQe3cfMLmzHZL/ADNHa6maBvIrTxjU1A8fMTSs5NktNH77OHeHLnWN6pK2F3UjEjSbB0Tsw2kDa13WaNvaukGGoh208xI/w5SS09gcNo8QVtYdpsXP6KdnRyfRdbrdrTuctaLFY5Bcqo+kc3ZcAxfA56WQxzxujd2jYRzadzh3LQX6fxOgp6yMxysa9vJw2g8wd4PcuOaaasZKW8sF5Yd5Hrxjtt6Q7R4rRa9rxdpuFWcC02KoaL0rxSXxERERERERERERERERERERERERERERFt4ZhslRKyGJpfJIQ1jRvJP2cb8LLWaF2nQLB24PhpxGZoNVUDLTNcPQY4XB73Drn2QBxN5NaXENHNRc4NGYrNLHFgNN8mpyH18rR8pnG+MHbkZy7P1jtsBG6DaFPxKYlxLadh+eeN7jv6Nh+kRYk8AeZCisPoZq6qbG0l0sz7uc7bbi97uwC58F+iMBwaOkgZDELMYLbd7jvLnc3E7Se1aEpFOzI3c7lUIQah+d2w2Wxh9BHBE2KJgZGwZWtaLABfGI1zYYy88Nw5nktslUzSuvzy5BuZ8V53EKr4eIuG52WxBFxHW5KMdSOr5HvmcW00f40gkGQ7+hYeDRcZiNpuAONsdROHWDWhkbRljY0WaxvAADYtufEG/Joom3Aa0GTgC7e4+LrnxUJPi0LPSljb3vavMVLy60Ueo3J6lasTbHM7ToOgW2ihX6YUt7CTOeTGucT4ALPHisz/xVFWP5HoHMB8X2VdlHO7ZhXV0zBuVJrxarKTE3+jQFv+ZPE34FZBo/izvyVJH9aZzv3QVZbhVS78K5fFRdVmK1ZKSGpc2N1nHabgi7Bxdfhaw7zZRlS+djsslfhrCNhA6V5B5XDbLZjwuofG6QYlTFjRdxbDmDR23eLeIViDDJmPDjbTzSSQlvhPspOnp3RNDXOzOaSA4cW7CCe3ePBbrJsw27/iqRLXAf+aX+rRfe9beEY/BGXGSrkmNureHowPAXuT3q/RwTQS5swynkozU0kjbcN1+tlAafauwc1RStsdpkiG48S5n2jjwXLXBd6fpvS/Sf/wDG5UDTbAIpQ6rpSCN8zALFvtgcua3A9rtis6SkmiGZ7CB6KhovV4pqsiIiIiIiIiIiIiIiIiIiIiIvQiK36q9Ev7RxGONwvDH87NyLGkdU/WJDe4lXPWRpF8qrC1h+ag+ajA3XBAe4crkW7mhSerak/s3AJ60i0tSfmzxygmKL9ovd4hUWGBz3NY3a55axva5xyt95HmtKhj3kPJZ1a86Rhdb1N6O5IX1bh1pSWRdkTTZxH1njyY1dJWnQ0TKaBkbdjYmBo7mttc+Vz3rjmK6262QkRmOJvCzLut2l19vcsyonGYudzW3h+Gy1DcsVrN3uV28lUPFNApXySSy4jIyK7n2ZFGwsZcu2vcXXsOOVcidppVTuJNVOSN9pXtHk0gKfw3Taokpamlme6Rr4iWOcbuaWuaSCd5aW337bqm98bz87dlrjBpWND2PBFwDbzNlOUdBgb5mRPnqqh7nBodI+XIXEgC+UNAubeaktLG4dhPRiOggkkeC6zxcNaDa5Lw65vw7CuX4Y3NUwjnNEP/tar3rqd+FQj8z8ZXfcotfaMkABW3YXDHWsiJJaQTr5L6brZeKZ4igihlD2tbkHUDSHknLbeMluXWCq2Iayq8i76l7QdlmBrR7hs4eaiacfNP8ArxfuTre0UrYIapr6hgkiDJWuaWh+YujIaLHt48Oa58RziATotM0MMET3RRguvppfot/B9ZFbA9rjM6Vh2lkhzBw794PapvT/AFiGoaIaYlsbmtc9wNnOJaHFlxuAvY9uzdvpmD4PLVzMghbdztnssbxe48AP6utN7MuzlceRIXzO/LbkuwoqV9RmAGZouR67fey+2YbUPaXQ080rRsLmRuLQeQsNp7BuX3S4bUOhklMUkccdg8vaWXJNg0AjrHju2KbxXSeanpaOKOR0cZhzjISC+QyvD7kb7WHcoSrxOeQWfLK/dsdI9w57ibL6crRsbrlEamVxdnblv4bXIF1j6AveGB7Y7m2d98reN3WBPuW3PhccMbT8pZNMZBcRhwY1ljxcAXG9tq1Y6R80gjZYPe4Nbm3XPOymcS0TdS04fNKx8xe1uVnotbt57XHdt2WXxoOQmy61MjG1bGlzgeg257qAdTOdfKbZese0XAsO3aFJYE8ipjA2hxyuHBzS3rX7LXUZI+3wU5orWRxzEPAu8ZWv5Hl2X5r5Hq4XUq8EQykDNcbdFT9NdG/kk5yj5p9yz2du1nh8Cq4u26UYOKqnfGfS9Jh5PG7z3eK4rLGWkgixBsRyI2ELVX5wvhERERERERERERERERERERZaeBz3tY0Xc4hrRzJNgPMrErdqowv5RjFI0i4a/pT3RgyD3taiLrGtFopKKioWeixu22y/RsDASO0l7u8Kq6uaLpcTp2nc1xkP6DS4e8BS+uKrzYgG/wCHEweZL/tTU1DmxFx+hA93m5jf5lstGSl7fVY7jnqe/wBF2LGpMtNM7lFIfJhK/MjxtK/SWlkmWhqT+ZkHmwj7V+a5j6R5XPuXmancL9H/AGdFopHHqPurFpFpBDPBSxxQhjoImRvkIY1zyGNaR1eFwTt5rLgGDtOHVlU5zS8BkLGAjMwGRud7hvF/RHYHc9n3pdq/Zh0cMjJnv6UWc2TLdr8odduUDZtIsQq5T9IbiPMSWuLw3jG3ruuOIFs3h2Lk64eQdSr8AZJSsdGS1odfXydr7rYwMXq6f/UQfx2K6a6P+di/yG/xZFz6KYtcHMNi0hzSOBBuD4EBb2N6RTVkgfO/M+wY2zQCQCbABu83PjdQDvkLfRWZISattTcZQ0g91jp/xMn14v3KhasVNI82jaXFoc9wG/I0XcfAfarvXaB1UOHwBsD5J5ZXSPYwA9G3o8rGuO4WBJO3e4qf1d6FOonGrrnRxPsWsjL2WY0iznPde2Yi4A4Am+21ughJdrsqM2LQtidwzd1zYd1zLCMWkp5WTQuyvabg8DwLSOII2EJjBId0xYWwzue9h9UOzHOy/sk7OyxV50n0DoM4qo64QU8jjeNjA8Fw9MQkOFuPAge5SJ05wllO2kFPJJTgWs6NpHa45zcuO03G25UuEBo8rkcQklIlgiObYm35e65xTaSysp3wNkHQyXzMNiNpBOW/o3IG5YaehklillY28cVi9/qjaAGg8XbRsHBddw7QDCJmNnhp2PY/a05pC3tu0u2EHeCtDS7S9tB+DUsbGva0HY0BkYO0ANG8m1+W3tX10IaLuK4wYpLLJwoIgHE6/dcrYySQ9SGd45theR52spCn0XrHsL/k7wAQA11g91+TTwHMqx6K6VVU9bGyWZzmnNduwA9U23Be6V6bOLnRU5s0XaXje7gcvIXv5KOWLLmVl8uIOqOEMvUnkFCUeANGY1r2Q7HBsecOkDjuc7Le1uA49yi8Pw5z5TGZIgwflM3pD2QbE+O5YHO4nz/3XwJmniPNc84OzVd+FkBJdMcx8gulv77+9co1g4T0VT0gHVlGbueLZvsPirdotVOzuZcluXNb6JFvK918aeUHSUjjbbGQ8d253u+C0Y35xdeGraY00xjJv5rlaL0rxTVRERERERERERERERERF1L/AIeaTNikj/8ADp3kd5exnwJXLV2H/huH4ZVf5Df4g+5EWTWnJfFJuwMH7AUlqW/5+X/Tu/iwqP1rx2xSXtbGf2P9ll1RVOXE2t+nFI3yAf8AYtt+tLp0WLHpU911fTyTLhtSfzZHmQPtX5zkcBe5sv0xpHg3yulkgzmPpAAXAAkdYHYDx2KiYhoFhWFQdPNC+pcCAOldmzO3jq7GDxC83NFnOY7Be5wvEPh4zE1uZzjt2XLoZKmvltE2aqk3bMzgPrOPVYO9dk1caAmhY6WfK6okGUgbWxM35AeJJAJPYAN22l1utqoy5KaKGmYNgDW5iB2bA0eDVYtUWNT1MtW6eV8hDYLZnXAuZ72G4XyjcOA5KERjzWGpVrEW1ppy6WzW6fKFs6RapMM687jLTtHXeI5A1g7muBt3DwVLwTSPDqGozwULn5T1ZpZs0oHNrXDK09xB27wpTWxpj00nyWI/Nxm8hHrPHq9zfj3LnQP9cfLj3KMs1nWarGH4WHwZ6knXYXOgXbNLNYrI6KKWmIc6ozdGSPQDbB5cPpAkC3M8guNVVbJM4vle57jvL3En37lPaT4JJR09JHLskMcsrm39AvkHV7wAAe26rK4zPcTYrRwqlhihzx63J18r6KyYuP7uw/8A93/EjVburJjB/u7D+6q/iRqtqMm/YK3Rfwv6n/3FWnQXS80cuV5PQSEB4+gdwkHwPMFYNPHg185BBBLCCNxBjBBHMKuhfRkJ3m+7wA2AJnJblRtIxtSahu5Fj/lZaKtdC/O30rOaDyzNLb+RKxP3rG4/FZJN6h5K01oBJ5qx6NYTTmF09SGlubIwP3bBtNuJJNvBYsUZhcn5IgjjG0sI8bhe0sbpsOLIwXPimz5R6RBB2geJ8lBSQva4iRjoza9nbDt8e/krXEc1oyjRebFHDVVD+M457mzb8hsVZMEroA4RQxOYCCbuIJNhfabklb9dCHsc07nNLT4iyrGAOtUM/SH7JVrlViBxc3VYeL0zKefKza3W64fNGWuIO8Eg94Nl8KR0hiy1Uw9tx8zf7VHLushERERERERERERERERF1j/h1qbYjMz6UBt4SN+9cnV41M4n0GMQE7n5oz4tuPeAiLoWumjy1kUnB8VvFriD7i3zVV0PxDoK+mkO4StDvqu6h8Bmv4Lp+ufDc9JHKPyUlj9V4sf2g1cYtvW5TkSQZeyxaj/jmv3X6pBVB1zyWooxzmHujefsVl0Qxn5XRQzes5gD/rt6r/2gT4qo665fweBvORx8oyP5l56f5WuBXq8I+arj9fsuOlWnRPSr5DS1eQ/PS9EyP2QBLd/hm2dpCqyBZjXFuoX6DPAyduV+1wfZfTnkm52niuiaptDemkFXK35uM/Mg+vIN79vBvD2vqrnFt6/QGr3SSCqpWMiaI3Qtax8Q9S2wFvNp589+1d6doLrlY+OTSxwWYNDueg/VUjXUfwqEfmD75T9y5uuia53fhkX+nH8Z652VCbxlXcK/6cfp9yrJi/8A3dh/dVfxGKthWTFz/d2H91V/EYq2oyeL2+i60f8ABPq/6lb+L4DJSiEu2xzxskjf3sDnMPIgnystBdsjwOOswqCGXcYIi13Fjujble3t+IuuNYph76WZ0Mws9u48Ht4ObzBXWWIjULOwzEmy3iedQfdfWF0QmnjiJtndlvyJBsfOywzxuY90bxlew5XDu+xS2h1E6WsjLBdsbg97huaAOJ5nkrxpPonDWdZ12SjdI21+4g+kP6ujIc7fNQrMVFLUgbttrb1XNaOtfC7NG4tdzHEdo3Ed69ra98z8zzd1gNwGwbtylpdX9U02E0DhzcJGnxAB+K2aXQgjbNKD7MYt+07b5Ad6cCTwr7++KIHi/i9NfdRejsBdODwYCT2bLAKzzLLFSMiblY0NHZx7+1YZSrsUeRtl5XEKz4uYyWsNguT6Xj8Nl7x+6FDKW0qfesm+tbyACiV0VBERERERERERERERERFuYRXmCeKUb43tf5EH4XWmvQiL9h1cDcQw5zQQRNF1T7VgWnzylfnaaIscWuFiCWkHeCDYjwXVNRGk/T0XQOPXh6v6Pq+6w8FAa2NHvk9Z0zR83P1uwSC2cdl9jv0jyK0qCSziw81nV0dwHjkpLU1pHklfSPOyT5yLseBZ7f0gAe9p5re12ydWmbz6V3kIx/MuW0lU+KRr2HK9hDmnk4G4Pb3K66xdIRWwUUwGXNHLmHAPzsa4DmLs2Hkq2KxZAXjY/VbP7MSZ6tjOl/axVEUlBo7K6kkq2DNHHJ0cgA2sGRjhJ2tu4g8rA87Ri7RqahBw6UOAIdO8EEXBGRjSDzCwoWB5sV7vFap1NE2Rv8y4wt7BsYlpZmzQmz2+IcOLXDiDy7uSsmsTQJ1DIZYWuNI432XPQO+i72OR8CedSw+B08jY4Guke7c1guT27Nw7TZfCx7HaLrHWU9VDmcRY7gq0awMfbWvp52jLmpwHNvfK4TSBzb8bHiqkumxam53sha+aOOzPnLNL3B7pHPcGjYLAOAvfeDssrZo5q1o6JweA6WUbQ+UhxaebWgBrT22v2rsYHOdcrJbjFPSwiOO7rX+pXOtJMCmjo8Oi6KR0nRzOcxrHOcC97HAEAbN437j3L3RzVdUTODqkdBFsu0kGV44gBt8nedvYuvVeLxR73i/IbT5BQtVpOPUb4uP2Bc5p6aI3e7tzWYzEat0fDYLDXX1N1J5A1oa0WDQAByAFgPJQ+M4XTzgCeON9t2cA27jvC0Z8VkfvdYchsWq433qhLjbRpG2/qqTKJ27it6OWGJoZE0NaNzWNDWha8lXfcFrrx7rC/JZr8VqZNAbeisiljbqdV8fLA6To9pdbMeqbW77Wv2LFUu29w2+N7fBbMTsrS47wD5na7yFgq9pJXdHCeD5NgHIW2+TbDvK0sNgkmrLFxOUa+qqVcrYoL2sscGORSktBseAOy45hfUxVJzLblx57IJM22zDY8QTsF+e9eyqKPIMzTosCnq85yuCouJz55pHc3OPvWqvSvFnq+iIiIiIiIiIiIiIiIiIiIrXq20oNDXMeTZj7Mf57D4H3Er9J6R4OzE6EsFsxGeN30ZANngbkHscV+Qgu8al9YWdgppndZgsL8W8D4bvJfWuLSCF8c0OBBVDqaZ0b3MeC1zSWuB3gg2IUvjZtSUTfzL3frVEg/lCv+tTQvpGmsgF3AfPNHrNG6Qcy0b+zbw28+k0gYYYGfJ4nPhj6MPkvILdI+S4jNmX659IOWjUNNbCGs3vquWF1LMMqjLILgAged1p4NglRVuy08L5dtswB6Nv1nnqt87rv2hejfyGjZCSHOu573DcXuNzbsGweC4/ozrGqaWbM9zpYjsfGTsA5xgbGEcgADy4rt2CY7DVxCWF4e07+bTycN4KzjRGmOvutOpxp2IixFgOS33DYo189PTXsI477SGNaCe8NG3xUhM27SL2uLX5LnGKRPglyzixJ6r/Uk7jwduu0+Cza+plgZeNt/suVPG2Q2cbKw1mmHCJni77goSqxWWT0nm3LcPILUReTmrZ5vG7ty9gtdkEbNgiIiprsiIvHOttKIixh2Y7Nw48L8z2DhzPcsUjy42N2t4D139w4BZxTkjaMrfo8T9Y/YtOipZJDdo168h5+aqzzNaNVhllBF90befrW3k9nHtK59jeKGeUu9UbGjs5+O9S2lWkQfeKM9Qek4H0uwez8VWF+jYXh7aWPz/NeSxCrMzsoOiBRuktRlibHxec7vqjY0fEqWiaNpcbNaMzj2f7nYqdilcZpXPPE7ByHAeAXWum/8x3UaKL8Z7LUREWUtRERERERERERERERERERERFs4diL4JGyRmzmm4+49hWsiIv07q21ix1kIa42eNhBO0H+tyrusbV70BdU0zbwE3kY0fijxc0fQPL1e7dxTBsZkpZRJGbEbxwI5FfoTV/rOiqowx5Adazmnf8A7/ausUronXC5SxNkbYrkYUhguPT0kvSQPLHcRva4b7OG4hX7TTVjmvUUIuD1nwDeOZj/AOny5LmT2EEgixGwgggg8QQdy3I5GTN+yxZI3wu+67Xoxrbp5wGVFoJeZ/FOPY7e39LzKukscczLODJI3DcbOa4fAhfl9SuC6U1VIfmJnNH0PSYf0XXHlZU5aAHwHsrcVcR4/ddlrdB2bTTyvi9g/OR/quIc3wcFEzYBWM9SKUc2SZT+rIB7iVC4drmfsE8Ad7UTsp/VfcHzCn6bWlQyb3PjPtxn4tuPesOowVjvEz2WpFiNtnLRME43003gGH4OQRSn8hN4taB+8pkaa0Tt1TF4kj4gLHJpbR/+oi/W+5Z5wGLo5W/3ieoUeyhmPqBv1nj+W6yDCuLn+DRb3nb5WWCs08o2/lc/1GuP2BVrE9ZJNxBHb2nn4Nbs8z4K7BgUYNwy/qq0uJ9XeytNQ6KBpccrG8XE7T4naVRNI9LzNdkV2x7i47HPH8o7OKgq/E5Z3ZpXlx9w7huC1l6KnomRan9Fiz1jn6NQlfUcZcQ0C5O4L2CFz3BrRdx3D+tw7Vr45jDaZpiiIdK4We8bmj6LfvViecRDzXGCAynyWjpNiYA6CM3AN5HD1nbrdwVbuhK8WC5xcblbjWhosEREUVJERERERERERERERERERERERERFno6x8Tw9ji1w3ELAiIuwaD64yzLHObHdm4FX/FMHocWbnuI5iLCVlrnlnG549/IhfmFS+DaVVFKQY3m3InYpNcWm4UXNDhYroWkGgVXSXc5nSxcJYgXNt7Q9Jnjs7Sq4FbNHNd1rCYFp5hWR1ThWI9ZzWNed74zkffttsd3kLRjrzs8d1nyUIOrD2XL16r7Was2O209U08mytt+0y/7qh6jV3Wt3MY8exI0+42KusqojsVTdTSjcKtIpl+htaN9NJ4ZD8HLxuh9af/DyDvyj7V040fUe658J/wDKodLKeZoRVes1jB7UjfgLlfUmjsMIvUVLBbeIx/M+3wUHVMTea6NppXaWVfW9T4S4tzvIij3537L/AFW7ysVbpjSU+ymi6R/039bxF9g8Aqji+kM1S68jyezgqMtfcWYrkVCBq9TeM6VMY0xUtwDsdIfSf48B2KpuddeFeLOc4uNytFoDRYIiIor6iIiIiIiIiIiIiIiIiIiIiIiIiIiIiIiIiIiIi+45i3aCR3Gy+ERFL0mllXF6Ezx3m/xUrDrOrm+u097fuKqaIiun/azW/m/J3/UsM2tCtd6zR3NP2lVFERTVVplVyelM7wsFFS1DnG7nEntJKxIiL268RERERERERERERERERERERERf/9k="/>
          <p:cNvSpPr>
            <a:spLocks noChangeAspect="1" noChangeArrowheads="1"/>
          </p:cNvSpPr>
          <p:nvPr/>
        </p:nvSpPr>
        <p:spPr bwMode="auto">
          <a:xfrm>
            <a:off x="84138" y="-885825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cs typeface="Arial" panose="020B0604020202020204" pitchFamily="34" charset="0"/>
            </a:endParaRPr>
          </a:p>
        </p:txBody>
      </p:sp>
      <p:sp>
        <p:nvSpPr>
          <p:cNvPr id="20489" name="AutoShape 12" descr="data:image/jpeg;base64,/9j/4AAQSkZJRgABAQAAAQABAAD/2wCEAAkGBhMREBQUExQUFRQVFxcUFRcXFBQYFxUWHBQXFBcYGBoXHCYeGBwjGhcUHy8hJCcpLCwsFR4xNTAqNSYrLCkBCQoKDgwOGg8PGi0kHyQsLCwuKjAsLC0sMCwuLCwvLC00LCwsKSwsLCwsKSwsKSwsLCwsLCwsLCwpLCwsLCwsLP/AABEIAMABAAMBIgACEQEDEQH/xAAcAAEAAgMBAQEAAAAAAAAAAAAABQYDBAcBAgj/xABPEAABAwICBgYFBgsGAwkAAAABAAIDBBEFEgYHITFBURMiYXGBkTJCYqGxFCNScsHRJDNDY4KSorKzwvAVJVNzdOEINNIXNURFVISTo8P/xAAbAQEAAwEBAQEAAAAAAAAAAAAAAgQFAwYBB//EADcRAAEDAgQEBAQDCAMAAAAAAAEAAgMEEQUSITETQVGBMmFxkRQiscFCoeEGFTNSgrLR8CM0Q//aAAwDAQACEQMRAD8A4aiIiIiIiIiIiIiIiIiIiIi9smVEXiKw0GgVdK3OIHRxn8pMWws8HSloPhdbjdA2t/G1tOOYjbNMfNrA39pTaxztgoOe1u5VTRWl+jtE3fVyk9lPGB+1UX9ywPwii4VMo74Yj/8AsFIwvG4UeMzqq4im5MEhPoVLP02Pb+6XBasmAyj0cjx7D2n3b1ExuHJSD2nmo5FkkhLTZwIPIgg+RXwQoKa8REREREREREREREREREREREREREREREREREREREREX0xtzZb2DYLNVzNhgYZJHmzWj3k8gN5J2BdSpMMpcDADclTiXrSEXipTyYPWeOe/u3LpHG6Q2aoSSNjF3Ks4RqyLWNmxCX5JC7a2O2aplHsR+rfm7dyUtDjMNM5rMOpRG87GSOb09W87rtJBDD2MHitvAdG6zGJ3PzOy5rS1Em0A8WsHruH0RYN423LsmjGhdLh7fmWdciz5XdaV/e7gOwWHYrLuHBp4j+QVYcSbU6D81zHDtV+I1rhJVydADxkJmmI+rfK3uJ2clcsN1MYfHbpWyVDucsht+ozK1XKtxFkLczzbkOJ7hxVExTTupqMzaGMBgOV07z8208gfyjuYbe3ErOqMRDLhztuQ/wB0VyGkG4HdWun0VoIB1aamZbj0Ud/1iL+9Zv7RpWiwdFs+iGn90LnkdI49aaR87+JeeqOeVm4Dvutmy89Ljjgfkb9VpNoBb5irbVTUL/TEDh7UbD+81QtZobhNR+Qpr84/mz4ZCFFrFNRsd6TQe3cfMLmzHZL/ADNHa6maBvIrTxjU1A8fMTSs5NktNH77OHeHLnWN6pK2F3UjEjSbB0Tsw2kDa13WaNvaukGGoh208xI/w5SS09gcNo8QVtYdpsXP6KdnRyfRdbrdrTuctaLFY5Bcqo+kc3ZcAxfA56WQxzxujd2jYRzadzh3LQX6fxOgp6yMxysa9vJw2g8wd4PcuOaaasZKW8sF5Yd5Hrxjtt6Q7R4rRa9rxdpuFWcC02KoaL0rxSXxERERERERERERERERERERERERERERFt4ZhslRKyGJpfJIQ1jRvJP2cb8LLWaF2nQLB24PhpxGZoNVUDLTNcPQY4XB73Drn2QBxN5NaXENHNRc4NGYrNLHFgNN8mpyH18rR8pnG+MHbkZy7P1jtsBG6DaFPxKYlxLadh+eeN7jv6Nh+kRYk8AeZCisPoZq6qbG0l0sz7uc7bbi97uwC58F+iMBwaOkgZDELMYLbd7jvLnc3E7Se1aEpFOzI3c7lUIQah+d2w2Wxh9BHBE2KJgZGwZWtaLABfGI1zYYy88Nw5nktslUzSuvzy5BuZ8V53EKr4eIuG52WxBFxHW5KMdSOr5HvmcW00f40gkGQ7+hYeDRcZiNpuAONsdROHWDWhkbRljY0WaxvAADYtufEG/Joom3Aa0GTgC7e4+LrnxUJPi0LPSljb3vavMVLy60Ueo3J6lasTbHM7ToOgW2ihX6YUt7CTOeTGucT4ALPHisz/xVFWP5HoHMB8X2VdlHO7ZhXV0zBuVJrxarKTE3+jQFv+ZPE34FZBo/izvyVJH9aZzv3QVZbhVS78K5fFRdVmK1ZKSGpc2N1nHabgi7Bxdfhaw7zZRlS+djsslfhrCNhA6V5B5XDbLZjwuofG6QYlTFjRdxbDmDR23eLeIViDDJmPDjbTzSSQlvhPspOnp3RNDXOzOaSA4cW7CCe3ePBbrJsw27/iqRLXAf+aX+rRfe9beEY/BGXGSrkmNureHowPAXuT3q/RwTQS5swynkozU0kjbcN1+tlAafauwc1RStsdpkiG48S5n2jjwXLXBd6fpvS/Sf/wDG5UDTbAIpQ6rpSCN8zALFvtgcua3A9rtis6SkmiGZ7CB6KhovV4pqsiIiIiIiIiIiIiIiIiIiIiIvQiK36q9Ev7RxGONwvDH87NyLGkdU/WJDe4lXPWRpF8qrC1h+ag+ajA3XBAe4crkW7mhSerak/s3AJ60i0tSfmzxygmKL9ovd4hUWGBz3NY3a55axva5xyt95HmtKhj3kPJZ1a86Rhdb1N6O5IX1bh1pSWRdkTTZxH1njyY1dJWnQ0TKaBkbdjYmBo7mttc+Vz3rjmK6262QkRmOJvCzLut2l19vcsyonGYudzW3h+Gy1DcsVrN3uV28lUPFNApXySSy4jIyK7n2ZFGwsZcu2vcXXsOOVcidppVTuJNVOSN9pXtHk0gKfw3Taokpamlme6Rr4iWOcbuaWuaSCd5aW337bqm98bz87dlrjBpWND2PBFwDbzNlOUdBgb5mRPnqqh7nBodI+XIXEgC+UNAubeaktLG4dhPRiOggkkeC6zxcNaDa5Lw65vw7CuX4Y3NUwjnNEP/tar3rqd+FQj8z8ZXfcotfaMkABW3YXDHWsiJJaQTr5L6brZeKZ4igihlD2tbkHUDSHknLbeMluXWCq2Iayq8i76l7QdlmBrR7hs4eaiacfNP8ArxfuTre0UrYIapr6hgkiDJWuaWh+YujIaLHt48Oa58RziATotM0MMET3RRguvppfot/B9ZFbA9rjM6Vh2lkhzBw794PapvT/AFiGoaIaYlsbmtc9wNnOJaHFlxuAvY9uzdvpmD4PLVzMghbdztnssbxe48AP6utN7MuzlceRIXzO/LbkuwoqV9RmAGZouR67fey+2YbUPaXQ080rRsLmRuLQeQsNp7BuX3S4bUOhklMUkccdg8vaWXJNg0AjrHju2KbxXSeanpaOKOR0cZhzjISC+QyvD7kb7WHcoSrxOeQWfLK/dsdI9w57ibL6crRsbrlEamVxdnblv4bXIF1j6AveGB7Y7m2d98reN3WBPuW3PhccMbT8pZNMZBcRhwY1ljxcAXG9tq1Y6R80gjZYPe4Nbm3XPOymcS0TdS04fNKx8xe1uVnotbt57XHdt2WXxoOQmy61MjG1bGlzgeg257qAdTOdfKbZese0XAsO3aFJYE8ipjA2hxyuHBzS3rX7LXUZI+3wU5orWRxzEPAu8ZWv5Hl2X5r5Hq4XUq8EQykDNcbdFT9NdG/kk5yj5p9yz2du1nh8Cq4u26UYOKqnfGfS9Jh5PG7z3eK4rLGWkgixBsRyI2ELVX5wvhERERERERERERERERERERZaeBz3tY0Xc4hrRzJNgPMrErdqowv5RjFI0i4a/pT3RgyD3taiLrGtFopKKioWeixu22y/RsDASO0l7u8Kq6uaLpcTp2nc1xkP6DS4e8BS+uKrzYgG/wCHEweZL/tTU1DmxFx+hA93m5jf5lstGSl7fVY7jnqe/wBF2LGpMtNM7lFIfJhK/MjxtK/SWlkmWhqT+ZkHmwj7V+a5j6R5XPuXmancL9H/AGdFopHHqPurFpFpBDPBSxxQhjoImRvkIY1zyGNaR1eFwTt5rLgGDtOHVlU5zS8BkLGAjMwGRud7hvF/RHYHc9n3pdq/Zh0cMjJnv6UWc2TLdr8odduUDZtIsQq5T9IbiPMSWuLw3jG3ruuOIFs3h2Lk64eQdSr8AZJSsdGS1odfXydr7rYwMXq6f/UQfx2K6a6P+di/yG/xZFz6KYtcHMNi0hzSOBBuD4EBb2N6RTVkgfO/M+wY2zQCQCbABu83PjdQDvkLfRWZISattTcZQ0g91jp/xMn14v3KhasVNI82jaXFoc9wG/I0XcfAfarvXaB1UOHwBsD5J5ZXSPYwA9G3o8rGuO4WBJO3e4qf1d6FOonGrrnRxPsWsjL2WY0iznPde2Yi4A4Am+21ughJdrsqM2LQtidwzd1zYd1zLCMWkp5WTQuyvabg8DwLSOII2EJjBId0xYWwzue9h9UOzHOy/sk7OyxV50n0DoM4qo64QU8jjeNjA8Fw9MQkOFuPAge5SJ05wllO2kFPJJTgWs6NpHa45zcuO03G25UuEBo8rkcQklIlgiObYm35e65xTaSysp3wNkHQyXzMNiNpBOW/o3IG5YaehklillY28cVi9/qjaAGg8XbRsHBddw7QDCJmNnhp2PY/a05pC3tu0u2EHeCtDS7S9tB+DUsbGva0HY0BkYO0ANG8m1+W3tX10IaLuK4wYpLLJwoIgHE6/dcrYySQ9SGd45theR52spCn0XrHsL/k7wAQA11g91+TTwHMqx6K6VVU9bGyWZzmnNduwA9U23Be6V6bOLnRU5s0XaXje7gcvIXv5KOWLLmVl8uIOqOEMvUnkFCUeANGY1r2Q7HBsecOkDjuc7Le1uA49yi8Pw5z5TGZIgwflM3pD2QbE+O5YHO4nz/3XwJmniPNc84OzVd+FkBJdMcx8gulv77+9co1g4T0VT0gHVlGbueLZvsPirdotVOzuZcluXNb6JFvK918aeUHSUjjbbGQ8d253u+C0Y35xdeGraY00xjJv5rlaL0rxTVRERERERERERERERERF1L/AIeaTNikj/8ADp3kd5exnwJXLV2H/huH4ZVf5Df4g+5EWTWnJfFJuwMH7AUlqW/5+X/Tu/iwqP1rx2xSXtbGf2P9ll1RVOXE2t+nFI3yAf8AYtt+tLp0WLHpU911fTyTLhtSfzZHmQPtX5zkcBe5sv0xpHg3yulkgzmPpAAXAAkdYHYDx2KiYhoFhWFQdPNC+pcCAOldmzO3jq7GDxC83NFnOY7Be5wvEPh4zE1uZzjt2XLoZKmvltE2aqk3bMzgPrOPVYO9dk1caAmhY6WfK6okGUgbWxM35AeJJAJPYAN22l1utqoy5KaKGmYNgDW5iB2bA0eDVYtUWNT1MtW6eV8hDYLZnXAuZ72G4XyjcOA5KERjzWGpVrEW1ppy6WzW6fKFs6RapMM687jLTtHXeI5A1g7muBt3DwVLwTSPDqGozwULn5T1ZpZs0oHNrXDK09xB27wpTWxpj00nyWI/Nxm8hHrPHq9zfj3LnQP9cfLj3KMs1nWarGH4WHwZ6knXYXOgXbNLNYrI6KKWmIc6ozdGSPQDbB5cPpAkC3M8guNVVbJM4vle57jvL3En37lPaT4JJR09JHLskMcsrm39AvkHV7wAAe26rK4zPcTYrRwqlhihzx63J18r6KyYuP7uw/8A93/EjVburJjB/u7D+6q/iRqtqMm/YK3Rfwv6n/3FWnQXS80cuV5PQSEB4+gdwkHwPMFYNPHg185BBBLCCNxBjBBHMKuhfRkJ3m+7wA2AJnJblRtIxtSahu5Fj/lZaKtdC/O30rOaDyzNLb+RKxP3rG4/FZJN6h5K01oBJ5qx6NYTTmF09SGlubIwP3bBtNuJJNvBYsUZhcn5IgjjG0sI8bhe0sbpsOLIwXPimz5R6RBB2geJ8lBSQva4iRjoza9nbDt8e/krXEc1oyjRebFHDVVD+M457mzb8hsVZMEroA4RQxOYCCbuIJNhfabklb9dCHsc07nNLT4iyrGAOtUM/SH7JVrlViBxc3VYeL0zKefKza3W64fNGWuIO8Eg94Nl8KR0hiy1Uw9tx8zf7VHLushERERERERERERERERF1j/h1qbYjMz6UBt4SN+9cnV41M4n0GMQE7n5oz4tuPeAiLoWumjy1kUnB8VvFriD7i3zVV0PxDoK+mkO4StDvqu6h8Bmv4Lp+ufDc9JHKPyUlj9V4sf2g1cYtvW5TkSQZeyxaj/jmv3X6pBVB1zyWooxzmHujefsVl0Qxn5XRQzes5gD/rt6r/2gT4qo665fweBvORx8oyP5l56f5WuBXq8I+arj9fsuOlWnRPSr5DS1eQ/PS9EyP2QBLd/hm2dpCqyBZjXFuoX6DPAyduV+1wfZfTnkm52niuiaptDemkFXK35uM/Mg+vIN79vBvD2vqrnFt6/QGr3SSCqpWMiaI3Qtax8Q9S2wFvNp589+1d6doLrlY+OTSxwWYNDueg/VUjXUfwqEfmD75T9y5uuia53fhkX+nH8Z652VCbxlXcK/6cfp9yrJi/8A3dh/dVfxGKthWTFz/d2H91V/EYq2oyeL2+i60f8ABPq/6lb+L4DJSiEu2xzxskjf3sDnMPIgnystBdsjwOOswqCGXcYIi13Fjujble3t+IuuNYph76WZ0Mws9u48Ht4ObzBXWWIjULOwzEmy3iedQfdfWF0QmnjiJtndlvyJBsfOywzxuY90bxlew5XDu+xS2h1E6WsjLBdsbg97huaAOJ5nkrxpPonDWdZ12SjdI21+4g+kP6ujIc7fNQrMVFLUgbttrb1XNaOtfC7NG4tdzHEdo3Ed69ra98z8zzd1gNwGwbtylpdX9U02E0DhzcJGnxAB+K2aXQgjbNKD7MYt+07b5Ad6cCTwr7++KIHi/i9NfdRejsBdODwYCT2bLAKzzLLFSMiblY0NHZx7+1YZSrsUeRtl5XEKz4uYyWsNguT6Xj8Nl7x+6FDKW0qfesm+tbyACiV0VBERERERERERERERERFuYRXmCeKUb43tf5EH4XWmvQiL9h1cDcQw5zQQRNF1T7VgWnzylfnaaIscWuFiCWkHeCDYjwXVNRGk/T0XQOPXh6v6Pq+6w8FAa2NHvk9Z0zR83P1uwSC2cdl9jv0jyK0qCSziw81nV0dwHjkpLU1pHklfSPOyT5yLseBZ7f0gAe9p5re12ydWmbz6V3kIx/MuW0lU+KRr2HK9hDmnk4G4Pb3K66xdIRWwUUwGXNHLmHAPzsa4DmLs2Hkq2KxZAXjY/VbP7MSZ6tjOl/axVEUlBo7K6kkq2DNHHJ0cgA2sGRjhJ2tu4g8rA87Ri7RqahBw6UOAIdO8EEXBGRjSDzCwoWB5sV7vFap1NE2Rv8y4wt7BsYlpZmzQmz2+IcOLXDiDy7uSsmsTQJ1DIZYWuNI432XPQO+i72OR8CedSw+B08jY4Guke7c1guT27Nw7TZfCx7HaLrHWU9VDmcRY7gq0awMfbWvp52jLmpwHNvfK4TSBzb8bHiqkumxam53sha+aOOzPnLNL3B7pHPcGjYLAOAvfeDssrZo5q1o6JweA6WUbQ+UhxaebWgBrT22v2rsYHOdcrJbjFPSwiOO7rX+pXOtJMCmjo8Oi6KR0nRzOcxrHOcC97HAEAbN437j3L3RzVdUTODqkdBFsu0kGV44gBt8nedvYuvVeLxR73i/IbT5BQtVpOPUb4uP2Bc5p6aI3e7tzWYzEat0fDYLDXX1N1J5A1oa0WDQAByAFgPJQ+M4XTzgCeON9t2cA27jvC0Z8VkfvdYchsWq433qhLjbRpG2/qqTKJ27it6OWGJoZE0NaNzWNDWha8lXfcFrrx7rC/JZr8VqZNAbeisiljbqdV8fLA6To9pdbMeqbW77Wv2LFUu29w2+N7fBbMTsrS47wD5na7yFgq9pJXdHCeD5NgHIW2+TbDvK0sNgkmrLFxOUa+qqVcrYoL2sscGORSktBseAOy45hfUxVJzLblx57IJM22zDY8QTsF+e9eyqKPIMzTosCnq85yuCouJz55pHc3OPvWqvSvFnq+iIiIiIiIiIiIiIiIiIiIrXq20oNDXMeTZj7Mf57D4H3Er9J6R4OzE6EsFsxGeN30ZANngbkHscV+Qgu8al9YWdgppndZgsL8W8D4bvJfWuLSCF8c0OBBVDqaZ0b3MeC1zSWuB3gg2IUvjZtSUTfzL3frVEg/lCv+tTQvpGmsgF3AfPNHrNG6Qcy0b+zbw28+k0gYYYGfJ4nPhj6MPkvILdI+S4jNmX659IOWjUNNbCGs3vquWF1LMMqjLILgAged1p4NglRVuy08L5dtswB6Nv1nnqt87rv2hejfyGjZCSHOu573DcXuNzbsGweC4/ozrGqaWbM9zpYjsfGTsA5xgbGEcgADy4rt2CY7DVxCWF4e07+bTycN4KzjRGmOvutOpxp2IixFgOS33DYo189PTXsI477SGNaCe8NG3xUhM27SL2uLX5LnGKRPglyzixJ6r/Uk7jwduu0+Cza+plgZeNt/suVPG2Q2cbKw1mmHCJni77goSqxWWT0nm3LcPILUReTmrZ5vG7ty9gtdkEbNgiIiprsiIvHOttKIixh2Y7Nw48L8z2DhzPcsUjy42N2t4D139w4BZxTkjaMrfo8T9Y/YtOipZJDdo168h5+aqzzNaNVhllBF90befrW3k9nHtK59jeKGeUu9UbGjs5+O9S2lWkQfeKM9Qek4H0uwez8VWF+jYXh7aWPz/NeSxCrMzsoOiBRuktRlibHxec7vqjY0fEqWiaNpcbNaMzj2f7nYqdilcZpXPPE7ByHAeAXWum/8x3UaKL8Z7LUREWUtRERERERERERERERERERERFs4diL4JGyRmzmm4+49hWsiIv07q21ix1kIa42eNhBO0H+tyrusbV70BdU0zbwE3kY0fijxc0fQPL1e7dxTBsZkpZRJGbEbxwI5FfoTV/rOiqowx5Adazmnf8A7/ausUronXC5SxNkbYrkYUhguPT0kvSQPLHcRva4b7OG4hX7TTVjmvUUIuD1nwDeOZj/AOny5LmT2EEgixGwgggg8QQdy3I5GTN+yxZI3wu+67Xoxrbp5wGVFoJeZ/FOPY7e39LzKukscczLODJI3DcbOa4fAhfl9SuC6U1VIfmJnNH0PSYf0XXHlZU5aAHwHsrcVcR4/ddlrdB2bTTyvi9g/OR/quIc3wcFEzYBWM9SKUc2SZT+rIB7iVC4drmfsE8Ad7UTsp/VfcHzCn6bWlQyb3PjPtxn4tuPesOowVjvEz2WpFiNtnLRME43003gGH4OQRSn8hN4taB+8pkaa0Tt1TF4kj4gLHJpbR/+oi/W+5Z5wGLo5W/3ieoUeyhmPqBv1nj+W6yDCuLn+DRb3nb5WWCs08o2/lc/1GuP2BVrE9ZJNxBHb2nn4Nbs8z4K7BgUYNwy/qq0uJ9XeytNQ6KBpccrG8XE7T4naVRNI9LzNdkV2x7i47HPH8o7OKgq/E5Z3ZpXlx9w7huC1l6KnomRan9Fiz1jn6NQlfUcZcQ0C5O4L2CFz3BrRdx3D+tw7Vr45jDaZpiiIdK4We8bmj6LfvViecRDzXGCAynyWjpNiYA6CM3AN5HD1nbrdwVbuhK8WC5xcblbjWhosEREUVJERERERERERERERERERERERERFno6x8Tw9ji1w3ELAiIuwaD64yzLHObHdm4FX/FMHocWbnuI5iLCVlrnlnG549/IhfmFS+DaVVFKQY3m3InYpNcWm4UXNDhYroWkGgVXSXc5nSxcJYgXNt7Q9Jnjs7Sq4FbNHNd1rCYFp5hWR1ThWI9ZzWNed74zkffttsd3kLRjrzs8d1nyUIOrD2XL16r7Was2O209U08mytt+0y/7qh6jV3Wt3MY8exI0+42KusqojsVTdTSjcKtIpl+htaN9NJ4ZD8HLxuh9af/DyDvyj7V040fUe658J/wDKodLKeZoRVes1jB7UjfgLlfUmjsMIvUVLBbeIx/M+3wUHVMTea6NppXaWVfW9T4S4tzvIij3537L/AFW7ysVbpjSU+ymi6R/039bxF9g8Aqji+kM1S68jyezgqMtfcWYrkVCBq9TeM6VMY0xUtwDsdIfSf48B2KpuddeFeLOc4uNytFoDRYIiIor6iIiIiIiIiIiIiIiIiIiIiIiIiIiIiIiIiIiIi+45i3aCR3Gy+ERFL0mllXF6Ezx3m/xUrDrOrm+u097fuKqaIiun/azW/m/J3/UsM2tCtd6zR3NP2lVFERTVVplVyelM7wsFFS1DnG7nEntJKxIiL268RERERERERERERERERERERERf/9k="/>
          <p:cNvSpPr>
            <a:spLocks noChangeAspect="1" noChangeArrowheads="1"/>
          </p:cNvSpPr>
          <p:nvPr/>
        </p:nvSpPr>
        <p:spPr bwMode="auto">
          <a:xfrm>
            <a:off x="236538" y="-733425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143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406F99F-375E-44C3-94AF-F233F62CAE8F}" type="slidenum">
              <a:rPr lang="en-GB" altLang="en-US" sz="1600">
                <a:solidFill>
                  <a:srgbClr val="BFBFBF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GB" altLang="en-US" sz="1600">
              <a:solidFill>
                <a:srgbClr val="BFBFBF"/>
              </a:solidFill>
              <a:cs typeface="Arial" panose="020B0604020202020204" pitchFamily="34" charset="0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601663" y="229937"/>
            <a:ext cx="7913687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PT" altLang="en-US" sz="3600" b="1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Reconciling</a:t>
            </a:r>
            <a:r>
              <a:rPr lang="pt-PT" altLang="en-US" sz="3600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pt-PT" altLang="en-US" sz="3600" b="1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both</a:t>
            </a:r>
            <a:r>
              <a:rPr lang="pt-PT" altLang="en-US" sz="3600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pt-PT" altLang="en-US" sz="3600" b="1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thesis</a:t>
            </a:r>
            <a:endParaRPr lang="pt-PT" altLang="en-US" sz="3600" b="1" dirty="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508" name="Content Placeholder 3"/>
          <p:cNvSpPr txBox="1">
            <a:spLocks/>
          </p:cNvSpPr>
          <p:nvPr/>
        </p:nvSpPr>
        <p:spPr bwMode="auto">
          <a:xfrm>
            <a:off x="700088" y="1567447"/>
            <a:ext cx="7815262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600"/>
              </a:spcBef>
            </a:pPr>
            <a:endParaRPr lang="en-GB" altLang="en-US" sz="2400" b="1" dirty="0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altLang="en-US" sz="2400" b="1" dirty="0">
                <a:cs typeface="Arial" panose="020B0604020202020204" pitchFamily="34" charset="0"/>
              </a:rPr>
              <a:t>Very high turnover is dysfunctional but some turnover is needed </a:t>
            </a:r>
          </a:p>
          <a:p>
            <a:pPr>
              <a:spcBef>
                <a:spcPts val="600"/>
              </a:spcBef>
            </a:pPr>
            <a:endParaRPr lang="en-GB" altLang="en-US" sz="2400" b="1" dirty="0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altLang="en-US" sz="2400" b="1" dirty="0">
                <a:cs typeface="Arial" panose="020B0604020202020204" pitchFamily="34" charset="0"/>
              </a:rPr>
              <a:t>What is considered an acceptable turnover rate depends on:</a:t>
            </a:r>
          </a:p>
          <a:p>
            <a:pPr lvl="1">
              <a:spcBef>
                <a:spcPts val="600"/>
              </a:spcBef>
            </a:pPr>
            <a:r>
              <a:rPr lang="en-GB" altLang="en-US" sz="2400" dirty="0">
                <a:cs typeface="Arial" panose="020B0604020202020204" pitchFamily="34" charset="0"/>
              </a:rPr>
              <a:t>Sector (so benchmark)</a:t>
            </a:r>
          </a:p>
          <a:p>
            <a:pPr lvl="1">
              <a:spcBef>
                <a:spcPts val="600"/>
              </a:spcBef>
            </a:pPr>
            <a:r>
              <a:rPr lang="en-GB" altLang="en-US" sz="2400" dirty="0">
                <a:cs typeface="Arial" panose="020B0604020202020204" pitchFamily="34" charset="0"/>
              </a:rPr>
              <a:t>Job category</a:t>
            </a:r>
          </a:p>
          <a:p>
            <a:pPr lvl="1">
              <a:spcBef>
                <a:spcPts val="600"/>
              </a:spcBef>
            </a:pPr>
            <a:r>
              <a:rPr lang="en-GB" altLang="en-US" sz="2400" dirty="0">
                <a:cs typeface="Arial" panose="020B0604020202020204" pitchFamily="34" charset="0"/>
              </a:rPr>
              <a:t>Cost of replacing leavers</a:t>
            </a:r>
          </a:p>
          <a:p>
            <a:pPr lvl="1">
              <a:spcBef>
                <a:spcPts val="600"/>
              </a:spcBef>
            </a:pPr>
            <a:r>
              <a:rPr lang="en-GB" altLang="en-US" sz="2400" dirty="0">
                <a:cs typeface="Arial" panose="020B0604020202020204" pitchFamily="34" charset="0"/>
              </a:rPr>
              <a:t>Costs of training new employees </a:t>
            </a:r>
          </a:p>
          <a:p>
            <a:pPr lvl="1">
              <a:spcBef>
                <a:spcPts val="600"/>
              </a:spcBef>
            </a:pPr>
            <a:r>
              <a:rPr lang="en-GB" altLang="en-US" sz="2400" dirty="0">
                <a:cs typeface="Arial" panose="020B0604020202020204" pitchFamily="34" charset="0"/>
              </a:rPr>
              <a:t>Availability of skills in the labour market</a:t>
            </a:r>
          </a:p>
          <a:p>
            <a:pPr lvl="1">
              <a:spcBef>
                <a:spcPts val="600"/>
              </a:spcBef>
              <a:buFontTx/>
              <a:buNone/>
            </a:pPr>
            <a:endParaRPr lang="en-GB" altLang="en-US" sz="2400" dirty="0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pt-PT" altLang="en-US" sz="2400" dirty="0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GB" altLang="en-US" sz="2400" dirty="0">
              <a:cs typeface="Arial" panose="020B0604020202020204" pitchFamily="34" charset="0"/>
            </a:endParaRPr>
          </a:p>
          <a:p>
            <a:pPr eaLnBrk="1" hangingPunct="1"/>
            <a:endParaRPr lang="en-GB" altLang="en-US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224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761167-2B55-4046-9F22-8A45A7A7F810}" type="slidenum">
              <a:rPr lang="en-GB" altLang="en-US" sz="1600">
                <a:solidFill>
                  <a:srgbClr val="BFBFBF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GB" altLang="en-US" sz="1600">
              <a:solidFill>
                <a:srgbClr val="BFBFBF"/>
              </a:solidFill>
              <a:cs typeface="Arial" panose="020B0604020202020204" pitchFamily="34" charset="0"/>
            </a:endParaRPr>
          </a:p>
        </p:txBody>
      </p:sp>
      <p:sp>
        <p:nvSpPr>
          <p:cNvPr id="22531" name="Text Box 1"/>
          <p:cNvSpPr txBox="1">
            <a:spLocks noChangeArrowheads="1"/>
          </p:cNvSpPr>
          <p:nvPr/>
        </p:nvSpPr>
        <p:spPr bwMode="auto">
          <a:xfrm>
            <a:off x="203618" y="327025"/>
            <a:ext cx="7913687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PT" altLang="en-US" sz="3600" b="1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</a:t>
            </a:r>
            <a:r>
              <a:rPr lang="pt-PT" altLang="en-US" sz="3600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pt-PT" altLang="en-US" sz="3600" b="1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evidence</a:t>
            </a:r>
            <a:r>
              <a:rPr lang="pt-PT" altLang="en-US" sz="3600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pt-PT" altLang="en-US" sz="3600" b="1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provides</a:t>
            </a:r>
            <a:r>
              <a:rPr lang="pt-PT" altLang="en-US" sz="3600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pt-PT" altLang="en-US" sz="3600" b="1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stronger</a:t>
            </a:r>
            <a:r>
              <a:rPr lang="pt-PT" altLang="en-US" sz="3600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pt-PT" altLang="en-US" sz="3600" b="1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support</a:t>
            </a:r>
            <a:r>
              <a:rPr lang="pt-PT" altLang="en-US" sz="3600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for </a:t>
            </a:r>
            <a:r>
              <a:rPr lang="pt-PT" altLang="en-US" sz="3600" b="1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</a:t>
            </a:r>
            <a:r>
              <a:rPr lang="pt-PT" altLang="en-US" sz="3600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pt-PT" altLang="en-US" sz="3600" b="1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retention</a:t>
            </a:r>
            <a:r>
              <a:rPr lang="pt-PT" altLang="en-US" sz="3600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pt-PT" altLang="en-US" sz="3600" b="1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thesis</a:t>
            </a:r>
            <a:endParaRPr lang="pt-PT" altLang="en-US" sz="3600" b="1" dirty="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494" y="1246381"/>
            <a:ext cx="63055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0" y="6210300"/>
            <a:ext cx="10518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i="1" dirty="0" err="1">
                <a:cs typeface="Arial" panose="020B0604020202020204" pitchFamily="34" charset="0"/>
              </a:rPr>
              <a:t>Kacmar</a:t>
            </a:r>
            <a:r>
              <a:rPr lang="en-GB" altLang="en-US" sz="800" i="1" dirty="0">
                <a:cs typeface="Arial" panose="020B0604020202020204" pitchFamily="34" charset="0"/>
              </a:rPr>
              <a:t> et al 2006.</a:t>
            </a:r>
            <a:endParaRPr lang="en-GB" altLang="en-US" sz="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414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B22EF8B-D092-43AF-8A01-7BDEB69405B5}" type="slidenum">
              <a:rPr lang="en-GB" altLang="en-US" sz="1600">
                <a:solidFill>
                  <a:srgbClr val="BFBFBF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GB" altLang="en-US" sz="1600">
              <a:solidFill>
                <a:srgbClr val="BFBFBF"/>
              </a:solidFill>
              <a:cs typeface="Arial" panose="020B0604020202020204" pitchFamily="34" charset="0"/>
            </a:endParaRPr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1230313" y="406400"/>
            <a:ext cx="7913687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GB" altLang="en-US" sz="3600" b="1">
                <a:cs typeface="Arial" panose="020B0604020202020204" pitchFamily="34" charset="0"/>
              </a:rPr>
              <a:t>Why do people leave?</a:t>
            </a:r>
          </a:p>
        </p:txBody>
      </p:sp>
      <p:sp>
        <p:nvSpPr>
          <p:cNvPr id="24580" name="Content Placeholder 3"/>
          <p:cNvSpPr txBox="1">
            <a:spLocks/>
          </p:cNvSpPr>
          <p:nvPr/>
        </p:nvSpPr>
        <p:spPr bwMode="auto">
          <a:xfrm>
            <a:off x="1230313" y="1760538"/>
            <a:ext cx="7815262" cy="420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600"/>
              </a:spcBef>
            </a:pPr>
            <a:endParaRPr lang="en-GB" altLang="en-US" sz="2400" b="1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altLang="en-US" sz="2400" b="1">
                <a:cs typeface="Arial" panose="020B0604020202020204" pitchFamily="34" charset="0"/>
              </a:rPr>
              <a:t>Pull Factors</a:t>
            </a:r>
          </a:p>
          <a:p>
            <a:pPr>
              <a:spcBef>
                <a:spcPts val="600"/>
              </a:spcBef>
            </a:pPr>
            <a:endParaRPr lang="en-GB" altLang="en-US" sz="2400" b="1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altLang="en-US" sz="2400" b="1">
                <a:cs typeface="Arial" panose="020B0604020202020204" pitchFamily="34" charset="0"/>
              </a:rPr>
              <a:t>Push Factors</a:t>
            </a:r>
          </a:p>
          <a:p>
            <a:pPr>
              <a:spcBef>
                <a:spcPts val="600"/>
              </a:spcBef>
            </a:pPr>
            <a:endParaRPr lang="en-GB" altLang="en-US" sz="2400" b="1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altLang="en-US" sz="2400" b="1">
                <a:cs typeface="Arial" panose="020B0604020202020204" pitchFamily="34" charset="0"/>
              </a:rPr>
              <a:t>Unavoidable turnover</a:t>
            </a:r>
          </a:p>
          <a:p>
            <a:pPr>
              <a:spcBef>
                <a:spcPts val="600"/>
              </a:spcBef>
            </a:pPr>
            <a:endParaRPr lang="en-GB" altLang="en-US" sz="2400" b="1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altLang="en-US" sz="2400" b="1">
                <a:cs typeface="Arial" panose="020B0604020202020204" pitchFamily="34" charset="0"/>
              </a:rPr>
              <a:t>Involuntary turnover </a:t>
            </a:r>
            <a:endParaRPr lang="en-GB" altLang="en-US" sz="2400"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  <a:buFontTx/>
              <a:buNone/>
            </a:pPr>
            <a:endParaRPr lang="en-GB" altLang="en-US" sz="2400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pt-PT" altLang="en-US" sz="2400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GB" altLang="en-US" sz="2400">
              <a:cs typeface="Arial" panose="020B0604020202020204" pitchFamily="34" charset="0"/>
            </a:endParaRPr>
          </a:p>
          <a:p>
            <a:pPr eaLnBrk="1" hangingPunct="1"/>
            <a:endParaRPr lang="en-GB" altLang="en-US" sz="24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077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40ECFC3-73DC-47A7-9EA1-CDC5BF6315F1}" type="slidenum">
              <a:rPr lang="en-GB" altLang="en-US" sz="1600">
                <a:solidFill>
                  <a:srgbClr val="BFBFBF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GB" altLang="en-US" sz="1600">
              <a:solidFill>
                <a:srgbClr val="BFBFBF"/>
              </a:solidFill>
              <a:cs typeface="Arial" panose="020B0604020202020204" pitchFamily="34" charset="0"/>
            </a:endParaRPr>
          </a:p>
        </p:txBody>
      </p:sp>
      <p:sp>
        <p:nvSpPr>
          <p:cNvPr id="25603" name="Text Box 1"/>
          <p:cNvSpPr txBox="1">
            <a:spLocks noChangeArrowheads="1"/>
          </p:cNvSpPr>
          <p:nvPr/>
        </p:nvSpPr>
        <p:spPr bwMode="auto">
          <a:xfrm>
            <a:off x="1230313" y="406400"/>
            <a:ext cx="7913687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GB" altLang="en-US" sz="3600" b="1">
                <a:cs typeface="Arial" panose="020B0604020202020204" pitchFamily="34" charset="0"/>
              </a:rPr>
              <a:t>Why do people leave?</a:t>
            </a:r>
          </a:p>
        </p:txBody>
      </p:sp>
      <p:sp>
        <p:nvSpPr>
          <p:cNvPr id="25604" name="Content Placeholder 3"/>
          <p:cNvSpPr txBox="1">
            <a:spLocks/>
          </p:cNvSpPr>
          <p:nvPr/>
        </p:nvSpPr>
        <p:spPr bwMode="auto">
          <a:xfrm>
            <a:off x="682625" y="1760538"/>
            <a:ext cx="8362950" cy="420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en-GB" altLang="en-US" sz="2400" b="1">
                <a:cs typeface="Arial" panose="020B0604020202020204" pitchFamily="34" charset="0"/>
              </a:rPr>
              <a:t>Pull Factors</a:t>
            </a:r>
          </a:p>
          <a:p>
            <a:pPr lvl="1">
              <a:spcBef>
                <a:spcPts val="600"/>
              </a:spcBef>
            </a:pPr>
            <a:r>
              <a:rPr lang="en-GB" altLang="en-US" sz="2400">
                <a:cs typeface="Arial" panose="020B0604020202020204" pitchFamily="34" charset="0"/>
              </a:rPr>
              <a:t>Better Pay</a:t>
            </a:r>
          </a:p>
          <a:p>
            <a:pPr lvl="1">
              <a:spcBef>
                <a:spcPts val="600"/>
              </a:spcBef>
            </a:pPr>
            <a:r>
              <a:rPr lang="en-GB" altLang="en-US" sz="2400">
                <a:cs typeface="Arial" panose="020B0604020202020204" pitchFamily="34" charset="0"/>
              </a:rPr>
              <a:t>Better career opportunities </a:t>
            </a:r>
          </a:p>
          <a:p>
            <a:pPr lvl="1">
              <a:spcBef>
                <a:spcPts val="600"/>
              </a:spcBef>
            </a:pPr>
            <a:r>
              <a:rPr lang="en-GB" altLang="en-US" sz="2400">
                <a:cs typeface="Arial" panose="020B0604020202020204" pitchFamily="34" charset="0"/>
              </a:rPr>
              <a:t>Better work-life balance</a:t>
            </a:r>
          </a:p>
          <a:p>
            <a:pPr lvl="1">
              <a:spcBef>
                <a:spcPts val="600"/>
              </a:spcBef>
              <a:buFontTx/>
              <a:buNone/>
            </a:pPr>
            <a:endParaRPr lang="en-GB" altLang="en-US" sz="2400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pt-PT" altLang="en-US" sz="2400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GB" altLang="en-US" sz="2400">
              <a:cs typeface="Arial" panose="020B0604020202020204" pitchFamily="34" charset="0"/>
            </a:endParaRPr>
          </a:p>
          <a:p>
            <a:pPr eaLnBrk="1" hangingPunct="1"/>
            <a:endParaRPr lang="en-GB" altLang="en-US" sz="2400">
              <a:cs typeface="Arial" panose="020B0604020202020204" pitchFamily="34" charset="0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0" y="4557713"/>
            <a:ext cx="8297863" cy="195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195D3"/>
              </a:buClr>
              <a:defRPr/>
            </a:pPr>
            <a:r>
              <a:rPr lang="en-GB" b="1" dirty="0"/>
              <a:t>So what can we do to improve retention?</a:t>
            </a:r>
          </a:p>
          <a:p>
            <a:pPr marL="0" indent="0" algn="just">
              <a:spcBef>
                <a:spcPts val="600"/>
              </a:spcBef>
              <a:buClr>
                <a:srgbClr val="1195D3"/>
              </a:buClr>
              <a:buFont typeface="Arial" pitchFamily="34" charset="0"/>
              <a:buChar char="•"/>
              <a:defRPr/>
            </a:pPr>
            <a:r>
              <a:rPr lang="en-GB" sz="2000" dirty="0"/>
              <a:t>Review rewards policy (Paying enough?; Types of rewards used?)</a:t>
            </a:r>
          </a:p>
          <a:p>
            <a:pPr marL="0" indent="0" algn="just">
              <a:spcBef>
                <a:spcPts val="600"/>
              </a:spcBef>
              <a:buClr>
                <a:srgbClr val="1195D3"/>
              </a:buClr>
              <a:buFont typeface="Arial" pitchFamily="34" charset="0"/>
              <a:buChar char="•"/>
              <a:defRPr/>
            </a:pPr>
            <a:r>
              <a:rPr lang="en-GB" sz="2000" dirty="0"/>
              <a:t>Review recruitment and selection policies (Hiring the right people?)</a:t>
            </a:r>
          </a:p>
          <a:p>
            <a:pPr marL="0" indent="0" algn="just">
              <a:spcBef>
                <a:spcPts val="600"/>
              </a:spcBef>
              <a:buClr>
                <a:srgbClr val="1195D3"/>
              </a:buClr>
              <a:buFont typeface="Arial" pitchFamily="34" charset="0"/>
              <a:buChar char="•"/>
              <a:defRPr/>
            </a:pPr>
            <a:r>
              <a:rPr lang="en-GB" sz="2000" dirty="0"/>
              <a:t>Review training and development policies</a:t>
            </a:r>
          </a:p>
          <a:p>
            <a:pPr marL="0" indent="0" algn="just">
              <a:spcBef>
                <a:spcPts val="600"/>
              </a:spcBef>
              <a:buClr>
                <a:srgbClr val="1195D3"/>
              </a:buClr>
              <a:buFont typeface="Arial" pitchFamily="34" charset="0"/>
              <a:buChar char="•"/>
              <a:defRPr/>
            </a:pPr>
            <a:r>
              <a:rPr lang="en-GB" sz="2000" dirty="0"/>
              <a:t>Etc...</a:t>
            </a:r>
          </a:p>
          <a:p>
            <a:pPr marL="0" indent="0" algn="ctr">
              <a:spcBef>
                <a:spcPts val="600"/>
              </a:spcBef>
              <a:buClr>
                <a:srgbClr val="1195D3"/>
              </a:buClr>
              <a:defRPr/>
            </a:pPr>
            <a:endParaRPr lang="en-GB" b="1" dirty="0"/>
          </a:p>
          <a:p>
            <a:pPr marL="285750" indent="-285750" algn="ctr" eaLnBrk="1" hangingPunct="1">
              <a:buFont typeface="Wingdings" pitchFamily="2" charset="2"/>
              <a:buChar char="§"/>
              <a:defRPr/>
            </a:pPr>
            <a:endParaRPr lang="en-GB" b="1" dirty="0"/>
          </a:p>
          <a:p>
            <a:pPr algn="ctr">
              <a:spcBef>
                <a:spcPts val="600"/>
              </a:spcBef>
              <a:buClr>
                <a:srgbClr val="1195D3"/>
              </a:buClr>
              <a:buFont typeface="Wingdings" pitchFamily="2" charset="2"/>
              <a:buChar char="§"/>
              <a:defRPr/>
            </a:pPr>
            <a:endParaRPr lang="pt-PT" b="1" dirty="0"/>
          </a:p>
          <a:p>
            <a:pPr algn="ctr">
              <a:spcBef>
                <a:spcPts val="600"/>
              </a:spcBef>
              <a:buClr>
                <a:srgbClr val="1195D3"/>
              </a:buClr>
              <a:buFont typeface="Wingdings" pitchFamily="2" charset="2"/>
              <a:buChar char="§"/>
              <a:defRPr/>
            </a:pPr>
            <a:endParaRPr lang="en-GB" b="1" dirty="0"/>
          </a:p>
          <a:p>
            <a:pPr algn="ctr" eaLnBrk="1" hangingPunct="1">
              <a:spcBef>
                <a:spcPct val="20000"/>
              </a:spcBef>
              <a:buClr>
                <a:srgbClr val="1195D3"/>
              </a:buClr>
              <a:buFont typeface="Wingdings" pitchFamily="2" charset="2"/>
              <a:buChar char="§"/>
              <a:defRPr/>
            </a:pPr>
            <a:endParaRPr lang="en-GB" b="1" dirty="0"/>
          </a:p>
        </p:txBody>
      </p:sp>
      <p:pic>
        <p:nvPicPr>
          <p:cNvPr id="2560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913" y="1843088"/>
            <a:ext cx="3875087" cy="23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806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750888" y="406400"/>
            <a:ext cx="7772400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PT" altLang="en-US" sz="4400" b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Session Outline</a:t>
            </a:r>
          </a:p>
        </p:txBody>
      </p:sp>
      <p:sp>
        <p:nvSpPr>
          <p:cNvPr id="5123" name="Content Placeholder 3"/>
          <p:cNvSpPr txBox="1">
            <a:spLocks/>
          </p:cNvSpPr>
          <p:nvPr/>
        </p:nvSpPr>
        <p:spPr bwMode="auto">
          <a:xfrm>
            <a:off x="1322388" y="1882775"/>
            <a:ext cx="7308850" cy="41671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285750" indent="-285750" eaLnBrk="1" hangingPunct="1">
              <a:buFont typeface="Wingdings" pitchFamily="2" charset="2"/>
              <a:buChar char="§"/>
              <a:defRPr/>
            </a:pPr>
            <a:endParaRPr lang="en-GB" dirty="0"/>
          </a:p>
          <a:p>
            <a:pPr>
              <a:spcBef>
                <a:spcPts val="600"/>
              </a:spcBef>
              <a:buClr>
                <a:srgbClr val="1195D3"/>
              </a:buClr>
              <a:buFont typeface="Wingdings" pitchFamily="2" charset="2"/>
              <a:buChar char="§"/>
              <a:defRPr/>
            </a:pPr>
            <a:endParaRPr lang="pt-PT" dirty="0"/>
          </a:p>
          <a:p>
            <a:pPr>
              <a:spcBef>
                <a:spcPts val="600"/>
              </a:spcBef>
              <a:buClr>
                <a:srgbClr val="1195D3"/>
              </a:buClr>
              <a:buFont typeface="Wingdings" pitchFamily="2" charset="2"/>
              <a:buChar char="§"/>
              <a:defRPr/>
            </a:pPr>
            <a:endParaRPr lang="en-GB" dirty="0"/>
          </a:p>
          <a:p>
            <a:pPr eaLnBrk="1" hangingPunct="1">
              <a:spcBef>
                <a:spcPct val="20000"/>
              </a:spcBef>
              <a:buClr>
                <a:srgbClr val="1195D3"/>
              </a:buClr>
              <a:buFont typeface="Wingdings" pitchFamily="2" charset="2"/>
              <a:buChar char="§"/>
              <a:defRPr/>
            </a:pPr>
            <a:endParaRPr lang="en-GB" dirty="0"/>
          </a:p>
        </p:txBody>
      </p:sp>
      <p:sp>
        <p:nvSpPr>
          <p:cNvPr id="5124" name="Content Placeholder 3"/>
          <p:cNvSpPr txBox="1">
            <a:spLocks/>
          </p:cNvSpPr>
          <p:nvPr/>
        </p:nvSpPr>
        <p:spPr bwMode="auto">
          <a:xfrm>
            <a:off x="1228725" y="1590675"/>
            <a:ext cx="7915275" cy="176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pt-PT" altLang="en-US" sz="2400">
                <a:cs typeface="Arial" panose="020B0604020202020204" pitchFamily="34" charset="0"/>
              </a:rPr>
              <a:t>What is turnover?</a:t>
            </a:r>
          </a:p>
          <a:p>
            <a:pPr>
              <a:spcBef>
                <a:spcPts val="600"/>
              </a:spcBef>
            </a:pPr>
            <a:endParaRPr lang="pt-PT" altLang="en-US" sz="2400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pt-PT" altLang="en-US" sz="2400">
                <a:cs typeface="Arial" panose="020B0604020202020204" pitchFamily="34" charset="0"/>
              </a:rPr>
              <a:t>Turnover in the UK</a:t>
            </a:r>
          </a:p>
          <a:p>
            <a:pPr>
              <a:spcBef>
                <a:spcPts val="600"/>
              </a:spcBef>
            </a:pPr>
            <a:endParaRPr lang="pt-PT" altLang="en-US" sz="2400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pt-PT" altLang="en-US" sz="2400">
                <a:cs typeface="Arial" panose="020B0604020202020204" pitchFamily="34" charset="0"/>
              </a:rPr>
              <a:t>Measuring turnover</a:t>
            </a:r>
          </a:p>
          <a:p>
            <a:pPr>
              <a:spcBef>
                <a:spcPts val="600"/>
              </a:spcBef>
            </a:pPr>
            <a:endParaRPr lang="pt-PT" altLang="en-US" sz="2400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pt-PT" altLang="en-US" sz="2400">
                <a:cs typeface="Arial" panose="020B0604020202020204" pitchFamily="34" charset="0"/>
              </a:rPr>
              <a:t>Should we care about turnover?</a:t>
            </a:r>
          </a:p>
          <a:p>
            <a:pPr>
              <a:spcBef>
                <a:spcPts val="600"/>
              </a:spcBef>
            </a:pPr>
            <a:endParaRPr lang="pt-PT" altLang="en-US" sz="2400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pt-PT" altLang="en-US" sz="2400">
                <a:cs typeface="Arial" panose="020B0604020202020204" pitchFamily="34" charset="0"/>
              </a:rPr>
              <a:t>Why people leave?</a:t>
            </a:r>
          </a:p>
          <a:p>
            <a:pPr>
              <a:spcBef>
                <a:spcPts val="600"/>
              </a:spcBef>
            </a:pPr>
            <a:endParaRPr lang="pt-PT" altLang="en-US" sz="2400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pt-PT" altLang="en-US" sz="2400">
                <a:cs typeface="Arial" panose="020B0604020202020204" pitchFamily="34" charset="0"/>
              </a:rPr>
              <a:t>Why people stay?</a:t>
            </a:r>
          </a:p>
          <a:p>
            <a:pPr>
              <a:spcBef>
                <a:spcPts val="600"/>
              </a:spcBef>
            </a:pPr>
            <a:endParaRPr lang="pt-PT" altLang="en-US" sz="2400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GB" altLang="en-US" sz="2400">
              <a:cs typeface="Arial" panose="020B0604020202020204" pitchFamily="34" charset="0"/>
            </a:endParaRPr>
          </a:p>
          <a:p>
            <a:pPr eaLnBrk="1" hangingPunct="1"/>
            <a:endParaRPr lang="en-GB" altLang="en-US" sz="24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0413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828B332-134E-4FF4-8AA0-B4A96CA247D4}" type="slidenum">
              <a:rPr lang="en-GB" altLang="en-US" sz="1600">
                <a:solidFill>
                  <a:srgbClr val="BFBFBF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GB" altLang="en-US" sz="1600">
              <a:solidFill>
                <a:srgbClr val="BFBFBF"/>
              </a:solidFill>
              <a:cs typeface="Arial" panose="020B0604020202020204" pitchFamily="34" charset="0"/>
            </a:endParaRPr>
          </a:p>
        </p:txBody>
      </p:sp>
      <p:sp>
        <p:nvSpPr>
          <p:cNvPr id="26627" name="Text Box 1"/>
          <p:cNvSpPr txBox="1">
            <a:spLocks noChangeArrowheads="1"/>
          </p:cNvSpPr>
          <p:nvPr/>
        </p:nvSpPr>
        <p:spPr bwMode="auto">
          <a:xfrm>
            <a:off x="1230313" y="406400"/>
            <a:ext cx="7913687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GB" altLang="en-US" sz="3600" b="1">
                <a:cs typeface="Arial" panose="020B0604020202020204" pitchFamily="34" charset="0"/>
              </a:rPr>
              <a:t>Why do people leave?</a:t>
            </a:r>
          </a:p>
        </p:txBody>
      </p:sp>
      <p:sp>
        <p:nvSpPr>
          <p:cNvPr id="26628" name="Content Placeholder 3"/>
          <p:cNvSpPr txBox="1">
            <a:spLocks/>
          </p:cNvSpPr>
          <p:nvPr/>
        </p:nvSpPr>
        <p:spPr bwMode="auto">
          <a:xfrm>
            <a:off x="684213" y="1746250"/>
            <a:ext cx="7815262" cy="420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600"/>
              </a:spcBef>
            </a:pPr>
            <a:endParaRPr lang="en-GB" altLang="en-US" sz="2400" b="1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altLang="en-US" sz="2400" b="1">
                <a:cs typeface="Arial" panose="020B0604020202020204" pitchFamily="34" charset="0"/>
              </a:rPr>
              <a:t>Push Factors</a:t>
            </a:r>
          </a:p>
          <a:p>
            <a:pPr lvl="1">
              <a:spcBef>
                <a:spcPts val="600"/>
              </a:spcBef>
            </a:pPr>
            <a:r>
              <a:rPr lang="en-GB" altLang="en-US" sz="2400">
                <a:cs typeface="Arial" panose="020B0604020202020204" pitchFamily="34" charset="0"/>
              </a:rPr>
              <a:t>Dissatisfaction with 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GB" altLang="en-US" sz="2400">
                <a:cs typeface="Arial" panose="020B0604020202020204" pitchFamily="34" charset="0"/>
              </a:rPr>
              <a:t>company culture,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GB" altLang="en-US" sz="2400">
                <a:cs typeface="Arial" panose="020B0604020202020204" pitchFamily="34" charset="0"/>
              </a:rPr>
              <a:t>policies or practices</a:t>
            </a:r>
          </a:p>
          <a:p>
            <a:pPr lvl="1">
              <a:spcBef>
                <a:spcPts val="600"/>
              </a:spcBef>
              <a:buFontTx/>
              <a:buNone/>
            </a:pPr>
            <a:endParaRPr lang="en-GB" altLang="en-US" sz="2400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pt-PT" altLang="en-US" sz="2400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GB" altLang="en-US" sz="2400">
              <a:cs typeface="Arial" panose="020B0604020202020204" pitchFamily="34" charset="0"/>
            </a:endParaRPr>
          </a:p>
          <a:p>
            <a:pPr eaLnBrk="1" hangingPunct="1"/>
            <a:endParaRPr lang="en-GB" altLang="en-US" sz="2400">
              <a:cs typeface="Arial" panose="020B0604020202020204" pitchFamily="34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0" y="4557713"/>
            <a:ext cx="8297863" cy="18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195D3"/>
              </a:buClr>
              <a:defRPr/>
            </a:pPr>
            <a:r>
              <a:rPr lang="en-GB" b="1" dirty="0"/>
              <a:t>So what can we do to improve retention?</a:t>
            </a:r>
          </a:p>
          <a:p>
            <a:pPr marL="0" indent="0" algn="just">
              <a:spcBef>
                <a:spcPts val="600"/>
              </a:spcBef>
              <a:buClr>
                <a:srgbClr val="1195D3"/>
              </a:buClr>
              <a:buFont typeface="Arial" pitchFamily="34" charset="0"/>
              <a:buChar char="•"/>
              <a:defRPr/>
            </a:pPr>
            <a:r>
              <a:rPr lang="en-GB" sz="2000" dirty="0"/>
              <a:t>Review rewards policy (Paying enough?; Types of rewards used?)</a:t>
            </a:r>
          </a:p>
          <a:p>
            <a:pPr marL="0" indent="0" algn="just">
              <a:spcBef>
                <a:spcPts val="600"/>
              </a:spcBef>
              <a:buClr>
                <a:srgbClr val="1195D3"/>
              </a:buClr>
              <a:buFont typeface="Arial" pitchFamily="34" charset="0"/>
              <a:buChar char="•"/>
              <a:defRPr/>
            </a:pPr>
            <a:r>
              <a:rPr lang="en-GB" sz="2000" dirty="0"/>
              <a:t>Review recruitment and selection policies (Hiring the right people?)</a:t>
            </a:r>
          </a:p>
          <a:p>
            <a:pPr marL="0" indent="0" algn="just">
              <a:spcBef>
                <a:spcPts val="600"/>
              </a:spcBef>
              <a:buClr>
                <a:srgbClr val="1195D3"/>
              </a:buClr>
              <a:buFont typeface="Arial" pitchFamily="34" charset="0"/>
              <a:buChar char="•"/>
              <a:defRPr/>
            </a:pPr>
            <a:r>
              <a:rPr lang="en-GB" sz="2000" dirty="0"/>
              <a:t>Review training and development policies</a:t>
            </a:r>
          </a:p>
          <a:p>
            <a:pPr marL="0" indent="0" algn="ctr">
              <a:spcBef>
                <a:spcPts val="600"/>
              </a:spcBef>
              <a:buClr>
                <a:srgbClr val="1195D3"/>
              </a:buClr>
              <a:defRPr/>
            </a:pPr>
            <a:endParaRPr lang="en-GB" b="1" dirty="0"/>
          </a:p>
          <a:p>
            <a:pPr marL="285750" indent="-285750" algn="ctr" eaLnBrk="1" hangingPunct="1">
              <a:buFont typeface="Wingdings" pitchFamily="2" charset="2"/>
              <a:buChar char="§"/>
              <a:defRPr/>
            </a:pPr>
            <a:endParaRPr lang="en-GB" b="1" dirty="0"/>
          </a:p>
          <a:p>
            <a:pPr algn="ctr">
              <a:spcBef>
                <a:spcPts val="600"/>
              </a:spcBef>
              <a:buClr>
                <a:srgbClr val="1195D3"/>
              </a:buClr>
              <a:buFont typeface="Wingdings" pitchFamily="2" charset="2"/>
              <a:buChar char="§"/>
              <a:defRPr/>
            </a:pPr>
            <a:endParaRPr lang="pt-PT" b="1" dirty="0"/>
          </a:p>
          <a:p>
            <a:pPr algn="ctr">
              <a:spcBef>
                <a:spcPts val="600"/>
              </a:spcBef>
              <a:buClr>
                <a:srgbClr val="1195D3"/>
              </a:buClr>
              <a:buFont typeface="Wingdings" pitchFamily="2" charset="2"/>
              <a:buChar char="§"/>
              <a:defRPr/>
            </a:pPr>
            <a:endParaRPr lang="en-GB" b="1" dirty="0"/>
          </a:p>
          <a:p>
            <a:pPr algn="ctr" eaLnBrk="1" hangingPunct="1">
              <a:spcBef>
                <a:spcPct val="20000"/>
              </a:spcBef>
              <a:buClr>
                <a:srgbClr val="1195D3"/>
              </a:buClr>
              <a:buFont typeface="Wingdings" pitchFamily="2" charset="2"/>
              <a:buChar char="§"/>
              <a:defRPr/>
            </a:pPr>
            <a:endParaRPr lang="en-GB" b="1" dirty="0"/>
          </a:p>
        </p:txBody>
      </p:sp>
      <p:pic>
        <p:nvPicPr>
          <p:cNvPr id="2663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1716088"/>
            <a:ext cx="47434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596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DBC3664-B114-499A-921B-A65CC91362CF}" type="slidenum">
              <a:rPr lang="en-GB" altLang="en-US" sz="1600">
                <a:solidFill>
                  <a:srgbClr val="BFBFBF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GB" altLang="en-US" sz="1600">
              <a:solidFill>
                <a:srgbClr val="BFBFBF"/>
              </a:solidFill>
              <a:cs typeface="Arial" panose="020B0604020202020204" pitchFamily="34" charset="0"/>
            </a:endParaRPr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1230313" y="406400"/>
            <a:ext cx="7913687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GB" altLang="en-US" sz="3600" b="1">
                <a:cs typeface="Arial" panose="020B0604020202020204" pitchFamily="34" charset="0"/>
              </a:rPr>
              <a:t>Why do people leave?</a:t>
            </a:r>
          </a:p>
        </p:txBody>
      </p:sp>
      <p:sp>
        <p:nvSpPr>
          <p:cNvPr id="27652" name="Content Placeholder 3"/>
          <p:cNvSpPr txBox="1">
            <a:spLocks/>
          </p:cNvSpPr>
          <p:nvPr/>
        </p:nvSpPr>
        <p:spPr bwMode="auto">
          <a:xfrm>
            <a:off x="1230313" y="1760538"/>
            <a:ext cx="7815262" cy="420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600"/>
              </a:spcBef>
            </a:pPr>
            <a:endParaRPr lang="en-GB" altLang="en-US" sz="2400" b="1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altLang="en-US" sz="2400" b="1">
                <a:cs typeface="Arial" panose="020B0604020202020204" pitchFamily="34" charset="0"/>
              </a:rPr>
              <a:t>Unavoidable turnover</a:t>
            </a:r>
          </a:p>
          <a:p>
            <a:pPr>
              <a:spcBef>
                <a:spcPts val="600"/>
              </a:spcBef>
            </a:pPr>
            <a:endParaRPr lang="en-GB" altLang="en-US" sz="2400" b="1"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GB" altLang="en-US" sz="2400">
                <a:cs typeface="Arial" panose="020B0604020202020204" pitchFamily="34" charset="0"/>
              </a:rPr>
              <a:t>Retirement</a:t>
            </a:r>
          </a:p>
          <a:p>
            <a:pPr lvl="1">
              <a:spcBef>
                <a:spcPts val="600"/>
              </a:spcBef>
            </a:pPr>
            <a:r>
              <a:rPr lang="en-GB" altLang="en-US" sz="2400">
                <a:cs typeface="Arial" panose="020B0604020202020204" pitchFamily="34" charset="0"/>
              </a:rPr>
              <a:t>illness</a:t>
            </a:r>
          </a:p>
          <a:p>
            <a:pPr>
              <a:spcBef>
                <a:spcPts val="600"/>
              </a:spcBef>
            </a:pPr>
            <a:endParaRPr lang="pt-PT" altLang="en-US" sz="2400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GB" altLang="en-US" sz="2400">
              <a:cs typeface="Arial" panose="020B0604020202020204" pitchFamily="34" charset="0"/>
            </a:endParaRPr>
          </a:p>
          <a:p>
            <a:pPr eaLnBrk="1" hangingPunct="1"/>
            <a:endParaRPr lang="en-GB" altLang="en-US" sz="24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290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2362066-B28D-4F9E-AEAB-18F812ED4DBB}" type="slidenum">
              <a:rPr lang="en-GB" altLang="en-US" sz="1600">
                <a:solidFill>
                  <a:srgbClr val="BFBFBF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GB" altLang="en-US" sz="1600">
              <a:solidFill>
                <a:srgbClr val="BFBFBF"/>
              </a:solidFill>
              <a:cs typeface="Arial" panose="020B0604020202020204" pitchFamily="34" charset="0"/>
            </a:endParaRPr>
          </a:p>
        </p:txBody>
      </p:sp>
      <p:sp>
        <p:nvSpPr>
          <p:cNvPr id="28675" name="Text Box 1"/>
          <p:cNvSpPr txBox="1">
            <a:spLocks noChangeArrowheads="1"/>
          </p:cNvSpPr>
          <p:nvPr/>
        </p:nvSpPr>
        <p:spPr bwMode="auto">
          <a:xfrm>
            <a:off x="1230313" y="406400"/>
            <a:ext cx="7913687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GB" altLang="en-US" sz="3600" b="1">
                <a:cs typeface="Arial" panose="020B0604020202020204" pitchFamily="34" charset="0"/>
              </a:rPr>
              <a:t>Why do people leave?</a:t>
            </a:r>
          </a:p>
        </p:txBody>
      </p:sp>
      <p:sp>
        <p:nvSpPr>
          <p:cNvPr id="28676" name="Content Placeholder 3"/>
          <p:cNvSpPr txBox="1">
            <a:spLocks/>
          </p:cNvSpPr>
          <p:nvPr/>
        </p:nvSpPr>
        <p:spPr bwMode="auto">
          <a:xfrm>
            <a:off x="1230313" y="1760538"/>
            <a:ext cx="7815262" cy="420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600"/>
              </a:spcBef>
            </a:pPr>
            <a:endParaRPr lang="en-GB" altLang="en-US" sz="2400" b="1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altLang="en-US" sz="2400" b="1">
                <a:cs typeface="Arial" panose="020B0604020202020204" pitchFamily="34" charset="0"/>
              </a:rPr>
              <a:t>Involuntary turnover </a:t>
            </a:r>
          </a:p>
          <a:p>
            <a:pPr lvl="1">
              <a:spcBef>
                <a:spcPts val="600"/>
              </a:spcBef>
            </a:pPr>
            <a:r>
              <a:rPr lang="en-GB" altLang="en-US" sz="2400">
                <a:cs typeface="Arial" panose="020B0604020202020204" pitchFamily="34" charset="0"/>
              </a:rPr>
              <a:t>Redundancies</a:t>
            </a:r>
          </a:p>
          <a:p>
            <a:pPr lvl="1">
              <a:spcBef>
                <a:spcPts val="600"/>
              </a:spcBef>
            </a:pPr>
            <a:r>
              <a:rPr lang="en-GB" altLang="en-US" sz="2400">
                <a:cs typeface="Arial" panose="020B0604020202020204" pitchFamily="34" charset="0"/>
              </a:rPr>
              <a:t>Dismissals</a:t>
            </a:r>
          </a:p>
          <a:p>
            <a:pPr lvl="1">
              <a:spcBef>
                <a:spcPts val="600"/>
              </a:spcBef>
            </a:pPr>
            <a:r>
              <a:rPr lang="en-GB" altLang="en-US" sz="2400">
                <a:cs typeface="Arial" panose="020B0604020202020204" pitchFamily="34" charset="0"/>
              </a:rPr>
              <a:t>Contract termination</a:t>
            </a:r>
          </a:p>
          <a:p>
            <a:pPr lvl="1">
              <a:spcBef>
                <a:spcPts val="600"/>
              </a:spcBef>
              <a:buFontTx/>
              <a:buNone/>
            </a:pPr>
            <a:endParaRPr lang="en-GB" altLang="en-US" sz="2400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pt-PT" altLang="en-US" sz="2400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GB" altLang="en-US" sz="2400">
              <a:cs typeface="Arial" panose="020B0604020202020204" pitchFamily="34" charset="0"/>
            </a:endParaRPr>
          </a:p>
          <a:p>
            <a:pPr eaLnBrk="1" hangingPunct="1"/>
            <a:endParaRPr lang="en-GB" altLang="en-US" sz="2400">
              <a:cs typeface="Arial" panose="020B0604020202020204" pitchFamily="34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0" y="4557713"/>
            <a:ext cx="8297863" cy="18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195D3"/>
              </a:buClr>
              <a:buFont typeface="Wingdings" pitchFamily="2" charset="2"/>
              <a:buChar char="§"/>
              <a:defRPr/>
            </a:pPr>
            <a:r>
              <a:rPr lang="en-GB" b="1" dirty="0"/>
              <a:t>So what can we do to improve retention?</a:t>
            </a:r>
          </a:p>
          <a:p>
            <a:pPr marL="0" indent="0" algn="just">
              <a:spcBef>
                <a:spcPts val="600"/>
              </a:spcBef>
              <a:buClr>
                <a:srgbClr val="1195D3"/>
              </a:buClr>
              <a:buFont typeface="Wingdings" pitchFamily="2" charset="2"/>
              <a:buChar char="§"/>
              <a:defRPr/>
            </a:pPr>
            <a:r>
              <a:rPr lang="en-GB" sz="2000" dirty="0"/>
              <a:t>Review recruitment and selection policies (Hiring the right people?)</a:t>
            </a:r>
          </a:p>
          <a:p>
            <a:pPr marL="0" indent="0" algn="just">
              <a:spcBef>
                <a:spcPts val="600"/>
              </a:spcBef>
              <a:buClr>
                <a:srgbClr val="1195D3"/>
              </a:buClr>
              <a:buFont typeface="Wingdings" pitchFamily="2" charset="2"/>
              <a:buChar char="§"/>
              <a:defRPr/>
            </a:pPr>
            <a:r>
              <a:rPr lang="en-GB" sz="2000" dirty="0"/>
              <a:t>Review training and development policies</a:t>
            </a:r>
          </a:p>
          <a:p>
            <a:pPr marL="0" indent="0" algn="just">
              <a:spcBef>
                <a:spcPts val="600"/>
              </a:spcBef>
              <a:buClr>
                <a:srgbClr val="1195D3"/>
              </a:buClr>
              <a:buFont typeface="Wingdings" pitchFamily="2" charset="2"/>
              <a:buChar char="§"/>
              <a:defRPr/>
            </a:pPr>
            <a:r>
              <a:rPr lang="en-GB" sz="2000" dirty="0"/>
              <a:t>(Trying to prevent the situation!)</a:t>
            </a:r>
          </a:p>
          <a:p>
            <a:pPr marL="0" indent="0" algn="ctr">
              <a:spcBef>
                <a:spcPts val="600"/>
              </a:spcBef>
              <a:buClr>
                <a:srgbClr val="1195D3"/>
              </a:buClr>
              <a:buFont typeface="Wingdings" pitchFamily="2" charset="2"/>
              <a:buChar char="§"/>
              <a:defRPr/>
            </a:pPr>
            <a:endParaRPr lang="en-GB" b="1" dirty="0"/>
          </a:p>
          <a:p>
            <a:pPr marL="285750" indent="-285750" algn="ctr" eaLnBrk="1" hangingPunct="1">
              <a:buFont typeface="Wingdings" pitchFamily="2" charset="2"/>
              <a:buChar char="§"/>
              <a:defRPr/>
            </a:pPr>
            <a:endParaRPr lang="en-GB" b="1" dirty="0"/>
          </a:p>
          <a:p>
            <a:pPr algn="ctr">
              <a:spcBef>
                <a:spcPts val="600"/>
              </a:spcBef>
              <a:buClr>
                <a:srgbClr val="1195D3"/>
              </a:buClr>
              <a:buFont typeface="Wingdings" pitchFamily="2" charset="2"/>
              <a:buChar char="§"/>
              <a:defRPr/>
            </a:pPr>
            <a:endParaRPr lang="pt-PT" b="1" dirty="0"/>
          </a:p>
          <a:p>
            <a:pPr algn="ctr">
              <a:spcBef>
                <a:spcPts val="600"/>
              </a:spcBef>
              <a:buClr>
                <a:srgbClr val="1195D3"/>
              </a:buClr>
              <a:buFont typeface="Wingdings" pitchFamily="2" charset="2"/>
              <a:buChar char="§"/>
              <a:defRPr/>
            </a:pPr>
            <a:endParaRPr lang="en-GB" b="1" dirty="0"/>
          </a:p>
          <a:p>
            <a:pPr algn="ctr" eaLnBrk="1" hangingPunct="1">
              <a:spcBef>
                <a:spcPct val="20000"/>
              </a:spcBef>
              <a:buClr>
                <a:srgbClr val="1195D3"/>
              </a:buClr>
              <a:buFont typeface="Wingdings" pitchFamily="2" charset="2"/>
              <a:buChar char="§"/>
              <a:defRPr/>
            </a:pPr>
            <a:endParaRPr lang="en-GB" b="1" dirty="0"/>
          </a:p>
        </p:txBody>
      </p:sp>
      <p:pic>
        <p:nvPicPr>
          <p:cNvPr id="28678" name="Picture 2" descr="See full size imag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1804988"/>
            <a:ext cx="264795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7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912196B-269D-4E5A-B491-6A2E7A5743C2}" type="slidenum">
              <a:rPr lang="en-GB" altLang="en-US" sz="1600" smtClean="0">
                <a:solidFill>
                  <a:srgbClr val="BFBFBF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GB" altLang="en-US" sz="1600">
              <a:solidFill>
                <a:srgbClr val="BFBFBF"/>
              </a:solidFill>
              <a:cs typeface="Arial" panose="020B0604020202020204" pitchFamily="34" charset="0"/>
            </a:endParaRPr>
          </a:p>
        </p:txBody>
      </p:sp>
      <p:sp>
        <p:nvSpPr>
          <p:cNvPr id="23555" name="Text Box 1"/>
          <p:cNvSpPr txBox="1">
            <a:spLocks noChangeArrowheads="1"/>
          </p:cNvSpPr>
          <p:nvPr/>
        </p:nvSpPr>
        <p:spPr bwMode="auto">
          <a:xfrm rot="16200000">
            <a:off x="-3440865" y="2533650"/>
            <a:ext cx="7913687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PT" altLang="en-US" b="1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Why</a:t>
            </a:r>
            <a:r>
              <a:rPr lang="pt-PT" altLang="en-US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do </a:t>
            </a:r>
            <a:r>
              <a:rPr lang="pt-PT" altLang="en-US" b="1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people</a:t>
            </a:r>
            <a:r>
              <a:rPr lang="pt-PT" altLang="en-US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pt-PT" altLang="en-US" b="1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leave</a:t>
            </a:r>
            <a:r>
              <a:rPr lang="pt-PT" altLang="en-US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pt-PT" altLang="en-US" b="1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their</a:t>
            </a:r>
            <a:r>
              <a:rPr lang="pt-PT" altLang="en-US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jobs? </a:t>
            </a:r>
          </a:p>
        </p:txBody>
      </p:sp>
      <p:sp>
        <p:nvSpPr>
          <p:cNvPr id="23556" name="Content Placeholder 3"/>
          <p:cNvSpPr txBox="1">
            <a:spLocks/>
          </p:cNvSpPr>
          <p:nvPr/>
        </p:nvSpPr>
        <p:spPr bwMode="auto">
          <a:xfrm>
            <a:off x="1328738" y="1965325"/>
            <a:ext cx="7815262" cy="420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600"/>
              </a:spcBef>
            </a:pPr>
            <a:endParaRPr lang="en-GB" altLang="en-US" sz="2400" b="1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altLang="en-US" sz="2400" b="1">
                <a:cs typeface="Arial" panose="020B0604020202020204" pitchFamily="34" charset="0"/>
              </a:rPr>
              <a:t>Why do people leave?</a:t>
            </a:r>
          </a:p>
          <a:p>
            <a:pPr>
              <a:spcBef>
                <a:spcPts val="600"/>
              </a:spcBef>
            </a:pPr>
            <a:endParaRPr lang="en-GB" altLang="en-US" sz="2400" b="1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altLang="en-US" sz="2400" b="1">
                <a:cs typeface="Arial" panose="020B0604020202020204" pitchFamily="34" charset="0"/>
              </a:rPr>
              <a:t>Why do people stay?</a:t>
            </a:r>
            <a:endParaRPr lang="en-GB" altLang="en-US" sz="2400"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  <a:buFontTx/>
              <a:buNone/>
            </a:pPr>
            <a:endParaRPr lang="en-GB" altLang="en-US" sz="2400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pt-PT" altLang="en-US" sz="2400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GB" altLang="en-US" sz="2400">
              <a:cs typeface="Arial" panose="020B0604020202020204" pitchFamily="34" charset="0"/>
            </a:endParaRPr>
          </a:p>
          <a:p>
            <a:pPr eaLnBrk="1" hangingPunct="1"/>
            <a:endParaRPr lang="en-GB" altLang="en-US" sz="2400">
              <a:cs typeface="Arial" panose="020B0604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D6327B2-09FF-4E78-A98A-3F19E3C9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284" y="84570"/>
            <a:ext cx="66229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DE47DF6-EA1A-40A7-9C44-619586E336EF}" type="slidenum">
              <a:rPr lang="en-GB" altLang="en-US" sz="1600">
                <a:solidFill>
                  <a:srgbClr val="BFBFBF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GB" altLang="en-US" sz="1600">
              <a:solidFill>
                <a:srgbClr val="BFBFBF"/>
              </a:solidFill>
              <a:cs typeface="Arial" panose="020B0604020202020204" pitchFamily="34" charset="0"/>
            </a:endParaRPr>
          </a:p>
        </p:txBody>
      </p:sp>
      <p:sp>
        <p:nvSpPr>
          <p:cNvPr id="29699" name="Text Box 1"/>
          <p:cNvSpPr txBox="1">
            <a:spLocks noChangeArrowheads="1"/>
          </p:cNvSpPr>
          <p:nvPr/>
        </p:nvSpPr>
        <p:spPr bwMode="auto">
          <a:xfrm>
            <a:off x="1230313" y="406400"/>
            <a:ext cx="7913687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GB" altLang="en-US" sz="3600" b="1">
                <a:cs typeface="Arial" panose="020B0604020202020204" pitchFamily="34" charset="0"/>
              </a:rPr>
              <a:t>Diagnosing Turnover</a:t>
            </a:r>
          </a:p>
        </p:txBody>
      </p:sp>
      <p:sp>
        <p:nvSpPr>
          <p:cNvPr id="29700" name="Content Placeholder 3"/>
          <p:cNvSpPr txBox="1">
            <a:spLocks/>
          </p:cNvSpPr>
          <p:nvPr/>
        </p:nvSpPr>
        <p:spPr bwMode="auto">
          <a:xfrm>
            <a:off x="1230313" y="1760538"/>
            <a:ext cx="7815262" cy="420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en-GB" altLang="en-US" sz="2400" b="1" dirty="0">
                <a:cs typeface="Arial" panose="020B0604020202020204" pitchFamily="34" charset="0"/>
              </a:rPr>
              <a:t>Exit Interviews/Surveys</a:t>
            </a:r>
          </a:p>
          <a:p>
            <a:pPr>
              <a:spcBef>
                <a:spcPts val="600"/>
              </a:spcBef>
            </a:pPr>
            <a:endParaRPr lang="en-GB" altLang="en-US" sz="2400" b="1" dirty="0"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GB" altLang="en-US" sz="2400" dirty="0">
                <a:cs typeface="Arial" panose="020B0604020202020204" pitchFamily="34" charset="0"/>
              </a:rPr>
              <a:t>Ideally done right after the employee communicates she is leaving</a:t>
            </a:r>
          </a:p>
          <a:p>
            <a:pPr lvl="1">
              <a:spcBef>
                <a:spcPts val="600"/>
              </a:spcBef>
            </a:pPr>
            <a:r>
              <a:rPr lang="en-GB" altLang="en-US" sz="2400" dirty="0">
                <a:cs typeface="Arial" panose="020B0604020202020204" pitchFamily="34" charset="0"/>
              </a:rPr>
              <a:t>Ideally conducted by HR or external interviewer</a:t>
            </a:r>
          </a:p>
          <a:p>
            <a:pPr lvl="1">
              <a:spcBef>
                <a:spcPts val="600"/>
              </a:spcBef>
            </a:pPr>
            <a:r>
              <a:rPr lang="en-GB" altLang="en-US" sz="2400" dirty="0">
                <a:cs typeface="Arial" panose="020B0604020202020204" pitchFamily="34" charset="0"/>
              </a:rPr>
              <a:t>Information needs to be treated in a systematic way and used to inform HR policies</a:t>
            </a:r>
          </a:p>
          <a:p>
            <a:pPr>
              <a:spcBef>
                <a:spcPts val="600"/>
              </a:spcBef>
            </a:pPr>
            <a:endParaRPr lang="en-GB" altLang="en-US" sz="2400" b="1" dirty="0"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  <a:buFontTx/>
              <a:buNone/>
            </a:pPr>
            <a:endParaRPr lang="en-GB" altLang="en-US" sz="2400" dirty="0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pt-PT" altLang="en-US" sz="2400" dirty="0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GB" altLang="en-US" sz="2400" dirty="0">
              <a:cs typeface="Arial" panose="020B0604020202020204" pitchFamily="34" charset="0"/>
            </a:endParaRPr>
          </a:p>
          <a:p>
            <a:pPr eaLnBrk="1" hangingPunct="1"/>
            <a:endParaRPr lang="en-GB" altLang="en-US" sz="2400" dirty="0">
              <a:cs typeface="Arial" panose="020B0604020202020204" pitchFamily="34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0" y="5035550"/>
            <a:ext cx="9144000" cy="1822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en-GB" b="1" dirty="0"/>
              <a:t>How useful are Exit interviews?</a:t>
            </a:r>
          </a:p>
          <a:p>
            <a:pPr marL="285750" indent="-285750" algn="just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en-GB" sz="1600" dirty="0"/>
              <a:t>Are people honest? </a:t>
            </a:r>
          </a:p>
          <a:p>
            <a:pPr marL="285750" indent="-285750" algn="just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en-GB" sz="1600" dirty="0"/>
              <a:t>Do people tend avoid to conflict by presenting socially acceptable reasons for leaving (e.g. better pay or family circumstances)? </a:t>
            </a:r>
          </a:p>
          <a:p>
            <a:pPr marL="285750" indent="-285750" algn="just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en-GB" sz="1600" dirty="0"/>
              <a:t>Or do they see this as an opportunity to get back at the organization or their supervisors?</a:t>
            </a:r>
          </a:p>
          <a:p>
            <a:pPr marL="0" indent="0" algn="ctr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endParaRPr lang="en-GB" sz="2000" b="1" dirty="0"/>
          </a:p>
          <a:p>
            <a:pPr marL="0" indent="0" algn="ctr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endParaRPr lang="en-GB" sz="2000" dirty="0"/>
          </a:p>
          <a:p>
            <a:pPr marL="0" indent="0" algn="ctr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endParaRPr lang="en-GB" b="1" dirty="0"/>
          </a:p>
          <a:p>
            <a:pPr marL="285750" indent="-285750" algn="ctr" eaLnBrk="1" hangingPunct="1">
              <a:buClr>
                <a:srgbClr val="FF0000"/>
              </a:buClr>
              <a:buFont typeface="Wingdings" pitchFamily="2" charset="2"/>
              <a:buChar char="§"/>
              <a:defRPr/>
            </a:pPr>
            <a:endParaRPr lang="en-GB" b="1" dirty="0"/>
          </a:p>
          <a:p>
            <a:pPr algn="ctr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endParaRPr lang="pt-PT" b="1" dirty="0"/>
          </a:p>
          <a:p>
            <a:pPr algn="ctr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endParaRPr lang="en-GB" b="1" dirty="0"/>
          </a:p>
          <a:p>
            <a:pPr algn="ctr" ea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3439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49F594-2027-457F-AA1B-2434002D8346}" type="slidenum">
              <a:rPr lang="en-GB" altLang="en-US" sz="1600">
                <a:solidFill>
                  <a:srgbClr val="BFBFBF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GB" altLang="en-US" sz="1600">
              <a:solidFill>
                <a:srgbClr val="BFBFBF"/>
              </a:solidFill>
              <a:cs typeface="Arial" panose="020B0604020202020204" pitchFamily="34" charset="0"/>
            </a:endParaRPr>
          </a:p>
        </p:txBody>
      </p:sp>
      <p:sp>
        <p:nvSpPr>
          <p:cNvPr id="30723" name="Text Box 1"/>
          <p:cNvSpPr txBox="1">
            <a:spLocks noChangeArrowheads="1"/>
          </p:cNvSpPr>
          <p:nvPr/>
        </p:nvSpPr>
        <p:spPr bwMode="auto">
          <a:xfrm>
            <a:off x="1230313" y="406400"/>
            <a:ext cx="7913687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GB" altLang="en-US" sz="3600" b="1">
                <a:cs typeface="Arial" panose="020B0604020202020204" pitchFamily="34" charset="0"/>
              </a:rPr>
              <a:t>Why do people stay?</a:t>
            </a:r>
          </a:p>
        </p:txBody>
      </p:sp>
      <p:sp>
        <p:nvSpPr>
          <p:cNvPr id="30724" name="Content Placeholder 3"/>
          <p:cNvSpPr txBox="1">
            <a:spLocks/>
          </p:cNvSpPr>
          <p:nvPr/>
        </p:nvSpPr>
        <p:spPr bwMode="auto">
          <a:xfrm>
            <a:off x="1174750" y="1549400"/>
            <a:ext cx="7815263" cy="420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en-US" altLang="en-US" sz="2400" b="1">
                <a:cs typeface="Arial" panose="020B0604020202020204" pitchFamily="34" charset="0"/>
              </a:rPr>
              <a:t>On the job embeddedness</a:t>
            </a:r>
          </a:p>
          <a:p>
            <a:pPr lvl="2">
              <a:spcBef>
                <a:spcPts val="600"/>
              </a:spcBef>
            </a:pPr>
            <a:r>
              <a:rPr lang="en-US" altLang="en-US">
                <a:cs typeface="Arial" panose="020B0604020202020204" pitchFamily="34" charset="0"/>
              </a:rPr>
              <a:t>Job-fit</a:t>
            </a:r>
          </a:p>
          <a:p>
            <a:pPr lvl="2">
              <a:spcBef>
                <a:spcPts val="600"/>
              </a:spcBef>
            </a:pPr>
            <a:r>
              <a:rPr lang="en-US" altLang="en-US">
                <a:cs typeface="Arial" panose="020B0604020202020204" pitchFamily="34" charset="0"/>
              </a:rPr>
              <a:t>Job Sacrifice</a:t>
            </a:r>
          </a:p>
          <a:p>
            <a:pPr lvl="2">
              <a:spcBef>
                <a:spcPts val="600"/>
              </a:spcBef>
            </a:pPr>
            <a:r>
              <a:rPr lang="en-US" altLang="en-US">
                <a:cs typeface="Arial" panose="020B0604020202020204" pitchFamily="34" charset="0"/>
              </a:rPr>
              <a:t>Job links</a:t>
            </a:r>
          </a:p>
          <a:p>
            <a:pPr lvl="1">
              <a:spcBef>
                <a:spcPts val="600"/>
              </a:spcBef>
            </a:pPr>
            <a:endParaRPr lang="en-GB" altLang="en-US" sz="2400"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altLang="en-US" sz="2400" b="1">
                <a:cs typeface="Arial" panose="020B0604020202020204" pitchFamily="34" charset="0"/>
              </a:rPr>
              <a:t>Off the job embeddedness</a:t>
            </a:r>
            <a:endParaRPr lang="en-GB" altLang="en-US" sz="2400" b="1">
              <a:cs typeface="Arial" panose="020B0604020202020204" pitchFamily="34" charset="0"/>
            </a:endParaRPr>
          </a:p>
          <a:p>
            <a:pPr lvl="2">
              <a:spcBef>
                <a:spcPts val="600"/>
              </a:spcBef>
            </a:pPr>
            <a:r>
              <a:rPr lang="en-GB" altLang="en-US">
                <a:cs typeface="Arial" panose="020B0604020202020204" pitchFamily="34" charset="0"/>
              </a:rPr>
              <a:t>Community fit</a:t>
            </a:r>
          </a:p>
          <a:p>
            <a:pPr lvl="2">
              <a:spcBef>
                <a:spcPts val="600"/>
              </a:spcBef>
            </a:pPr>
            <a:r>
              <a:rPr lang="en-GB" altLang="en-US">
                <a:cs typeface="Arial" panose="020B0604020202020204" pitchFamily="34" charset="0"/>
              </a:rPr>
              <a:t>Community sacrifice</a:t>
            </a:r>
          </a:p>
          <a:p>
            <a:pPr lvl="2">
              <a:spcBef>
                <a:spcPts val="600"/>
              </a:spcBef>
            </a:pPr>
            <a:r>
              <a:rPr lang="en-GB" altLang="en-US">
                <a:cs typeface="Arial" panose="020B0604020202020204" pitchFamily="34" charset="0"/>
              </a:rPr>
              <a:t>Community links</a:t>
            </a:r>
          </a:p>
          <a:p>
            <a:pPr>
              <a:spcBef>
                <a:spcPts val="600"/>
              </a:spcBef>
            </a:pPr>
            <a:endParaRPr lang="en-GB" altLang="en-US" sz="2400" b="1"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  <a:buFontTx/>
              <a:buNone/>
            </a:pPr>
            <a:endParaRPr lang="en-GB" altLang="en-US" sz="2400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pt-PT" altLang="en-US" sz="2400"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GB" altLang="en-US" sz="2400">
              <a:cs typeface="Arial" panose="020B0604020202020204" pitchFamily="34" charset="0"/>
            </a:endParaRPr>
          </a:p>
          <a:p>
            <a:pPr eaLnBrk="1" hangingPunct="1"/>
            <a:endParaRPr lang="en-GB" altLang="en-US" sz="2400">
              <a:cs typeface="Arial" panose="020B0604020202020204" pitchFamily="34" charset="0"/>
            </a:endParaRPr>
          </a:p>
        </p:txBody>
      </p:sp>
      <p:sp>
        <p:nvSpPr>
          <p:cNvPr id="30725" name="TextBox 2"/>
          <p:cNvSpPr txBox="1">
            <a:spLocks noChangeArrowheads="1"/>
          </p:cNvSpPr>
          <p:nvPr/>
        </p:nvSpPr>
        <p:spPr bwMode="auto">
          <a:xfrm>
            <a:off x="163513" y="5900738"/>
            <a:ext cx="89804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cs typeface="Arial" panose="020B0604020202020204" pitchFamily="34" charset="0"/>
              </a:rPr>
              <a:t>Mitchell. T., Holtom, B., Lee, T., Sablynski, C., &amp; Erez, M. (2001). Why People Stay: Using Job Embeddedness to Predict Voluntary Turnover.</a:t>
            </a:r>
            <a:r>
              <a:rPr lang="en-US" altLang="en-US" sz="1200" b="1" i="1">
                <a:cs typeface="Arial" panose="020B0604020202020204" pitchFamily="34" charset="0"/>
              </a:rPr>
              <a:t> </a:t>
            </a:r>
            <a:r>
              <a:rPr lang="en-US" altLang="en-US" sz="1200" i="1">
                <a:cs typeface="Arial" panose="020B0604020202020204" pitchFamily="34" charset="0"/>
              </a:rPr>
              <a:t>Academy of Management Journal</a:t>
            </a:r>
            <a:r>
              <a:rPr lang="en-US" altLang="en-US" sz="1200">
                <a:cs typeface="Arial" panose="020B0604020202020204" pitchFamily="34" charset="0"/>
              </a:rPr>
              <a:t>, 44(6): 1102-1121.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40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References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0" y="1311965"/>
            <a:ext cx="9074426" cy="4715911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None/>
            </a:pPr>
            <a:r>
              <a:rPr lang="en-GB" sz="1800" dirty="0" err="1"/>
              <a:t>Huselid</a:t>
            </a:r>
            <a:r>
              <a:rPr lang="en-GB" sz="1800" dirty="0"/>
              <a:t>, M. A. (1995). The impact of human resource management practices on turnover, productivity, and corporate financial performance. </a:t>
            </a:r>
            <a:r>
              <a:rPr lang="en-GB" sz="1800" i="1" dirty="0"/>
              <a:t>Academy of management journal</a:t>
            </a:r>
            <a:r>
              <a:rPr lang="en-GB" sz="1800" dirty="0"/>
              <a:t>, </a:t>
            </a:r>
            <a:r>
              <a:rPr lang="en-GB" sz="1800" i="1" dirty="0"/>
              <a:t>38</a:t>
            </a:r>
            <a:r>
              <a:rPr lang="en-GB" sz="1800" dirty="0"/>
              <a:t>(3), 635-672.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 i="1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GB" sz="1800" dirty="0"/>
              <a:t>Hancock, J. I., Allen, D. G., Bosco, F. A., McDaniel, K. R., &amp; Pierce, C. A. (2013). Meta-analytic review of employee turnover as a predictor of firm performance. </a:t>
            </a:r>
            <a:r>
              <a:rPr lang="en-GB" sz="1800" i="1" dirty="0"/>
              <a:t>Journal of Management</a:t>
            </a:r>
            <a:r>
              <a:rPr lang="en-GB" sz="1800" dirty="0"/>
              <a:t>, </a:t>
            </a:r>
            <a:r>
              <a:rPr lang="en-GB" sz="1800" i="1" dirty="0"/>
              <a:t>39</a:t>
            </a:r>
            <a:r>
              <a:rPr lang="en-GB" sz="1800" dirty="0"/>
              <a:t>(3), 573-603.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endParaRPr lang="en-GB" altLang="en-US" sz="1800" i="1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GB" sz="1800" dirty="0"/>
              <a:t>Jiang, K., Liu, D., McKay, P. F., Lee, T. W., &amp; Mitchell, T. R. (2012). When and how is job embeddedness predictive of turnover? A meta-analytic investigation. </a:t>
            </a:r>
            <a:r>
              <a:rPr lang="en-GB" sz="1800" i="1" dirty="0"/>
              <a:t>Journal of Applied Psychology</a:t>
            </a:r>
            <a:r>
              <a:rPr lang="en-GB" sz="1800" dirty="0"/>
              <a:t>, </a:t>
            </a:r>
            <a:r>
              <a:rPr lang="en-GB" sz="1800" i="1" dirty="0"/>
              <a:t>97</a:t>
            </a:r>
            <a:r>
              <a:rPr lang="en-GB" sz="1800" dirty="0"/>
              <a:t>(5), 1077.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endParaRPr lang="en-GB" altLang="en-US" sz="1800" i="1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GB" altLang="en-US" sz="1800" i="1" dirty="0" err="1">
                <a:cs typeface="Arial" panose="020B0604020202020204" pitchFamily="34" charset="0"/>
              </a:rPr>
              <a:t>Kacmar</a:t>
            </a:r>
            <a:r>
              <a:rPr lang="en-GB" altLang="en-US" sz="1800" i="1" dirty="0">
                <a:cs typeface="Arial" panose="020B0604020202020204" pitchFamily="34" charset="0"/>
              </a:rPr>
              <a:t> KM, Andrews MC, Van </a:t>
            </a:r>
            <a:r>
              <a:rPr lang="en-GB" altLang="en-US" sz="1800" i="1" dirty="0" err="1">
                <a:cs typeface="Arial" panose="020B0604020202020204" pitchFamily="34" charset="0"/>
              </a:rPr>
              <a:t>Rooy</a:t>
            </a:r>
            <a:r>
              <a:rPr lang="en-GB" altLang="en-US" sz="1800" i="1" dirty="0">
                <a:cs typeface="Arial" panose="020B0604020202020204" pitchFamily="34" charset="0"/>
              </a:rPr>
              <a:t> DL, </a:t>
            </a:r>
            <a:r>
              <a:rPr lang="en-GB" altLang="en-US" sz="1800" i="1" dirty="0" err="1">
                <a:cs typeface="Arial" panose="020B0604020202020204" pitchFamily="34" charset="0"/>
              </a:rPr>
              <a:t>Steilberg</a:t>
            </a:r>
            <a:r>
              <a:rPr lang="en-GB" altLang="en-US" sz="1800" i="1" dirty="0">
                <a:cs typeface="Arial" panose="020B0604020202020204" pitchFamily="34" charset="0"/>
              </a:rPr>
              <a:t> RC, </a:t>
            </a:r>
            <a:r>
              <a:rPr lang="en-GB" altLang="en-US" sz="1800" i="1" dirty="0" err="1">
                <a:cs typeface="Arial" panose="020B0604020202020204" pitchFamily="34" charset="0"/>
              </a:rPr>
              <a:t>Cerrone</a:t>
            </a:r>
            <a:r>
              <a:rPr lang="en-GB" altLang="en-US" sz="1800" i="1" dirty="0">
                <a:cs typeface="Arial" panose="020B0604020202020204" pitchFamily="34" charset="0"/>
              </a:rPr>
              <a:t> S. (2006). Sure everyone can be replaced …but at what cost? Turnover as a predictor of unit-level performance. Academy of Management Journal, 49, 133-144</a:t>
            </a:r>
            <a:endParaRPr lang="en-GB" sz="1800" dirty="0"/>
          </a:p>
          <a:p>
            <a:pPr eaLnBrk="1" hangingPunct="1">
              <a:spcBef>
                <a:spcPct val="0"/>
              </a:spcBef>
              <a:buClrTx/>
              <a:buNone/>
            </a:pPr>
            <a:endParaRPr lang="en-GB" sz="1800" dirty="0"/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GB" sz="1800" dirty="0" err="1"/>
              <a:t>Mowday</a:t>
            </a:r>
            <a:r>
              <a:rPr lang="en-GB" sz="1800" dirty="0"/>
              <a:t>, R. T., Porter, L. W., &amp; Steers, R. M. (2013). </a:t>
            </a:r>
            <a:r>
              <a:rPr lang="en-GB" sz="1800" i="1" dirty="0"/>
              <a:t>Employee—organization linkages: The psychology of commitment, absenteeism, and turnover</a:t>
            </a:r>
            <a:r>
              <a:rPr lang="en-GB" sz="1800" dirty="0"/>
              <a:t>. Academic Press.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endParaRPr lang="en-GB" sz="1800" dirty="0"/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en-GB" sz="1800" dirty="0"/>
              <a:t>William Lee, T., Burch, T. C., &amp; Mitchell, T. R. (2014). The story of why we stay: A review of job embeddedness. </a:t>
            </a:r>
            <a:r>
              <a:rPr lang="en-GB" sz="1800" i="1" dirty="0" err="1"/>
              <a:t>Annu</a:t>
            </a:r>
            <a:r>
              <a:rPr lang="en-GB" sz="1800" i="1" dirty="0"/>
              <a:t>. Rev. Organ. Psychol. Organ. </a:t>
            </a:r>
            <a:r>
              <a:rPr lang="en-GB" sz="1800" i="1" dirty="0" err="1"/>
              <a:t>Behav</a:t>
            </a:r>
            <a:r>
              <a:rPr lang="en-GB" sz="1800" i="1" dirty="0"/>
              <a:t>.</a:t>
            </a:r>
            <a:r>
              <a:rPr lang="en-GB" sz="1800" dirty="0"/>
              <a:t>, </a:t>
            </a:r>
            <a:r>
              <a:rPr lang="en-GB" sz="1800" i="1" dirty="0"/>
              <a:t>1</a:t>
            </a:r>
            <a:r>
              <a:rPr lang="en-GB" sz="1800" dirty="0"/>
              <a:t>(1), 199-216.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 i="1" dirty="0">
              <a:cs typeface="Arial" panose="020B0604020202020204" pitchFamily="34" charset="0"/>
            </a:endParaRPr>
          </a:p>
          <a:p>
            <a:endParaRPr lang="en-GB" sz="1800" dirty="0"/>
          </a:p>
          <a:p>
            <a:endParaRPr lang="pt-PT" sz="1800" dirty="0"/>
          </a:p>
          <a:p>
            <a:endParaRPr lang="en-GB" sz="1800" dirty="0"/>
          </a:p>
          <a:p>
            <a:endParaRPr lang="en-GB" sz="18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EBD418-E329-42FB-B553-22B31DF0AB76}" type="slidenum">
              <a:rPr lang="en-GB" altLang="en-US" smtClean="0"/>
              <a:pPr>
                <a:defRPr/>
              </a:pPr>
              <a:t>26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96435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1230313" y="406400"/>
            <a:ext cx="7292975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PT" altLang="en-US" sz="4400" b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Employee Turnover</a:t>
            </a:r>
          </a:p>
        </p:txBody>
      </p:sp>
      <p:sp>
        <p:nvSpPr>
          <p:cNvPr id="5123" name="Content Placeholder 3"/>
          <p:cNvSpPr txBox="1">
            <a:spLocks/>
          </p:cNvSpPr>
          <p:nvPr/>
        </p:nvSpPr>
        <p:spPr bwMode="auto">
          <a:xfrm>
            <a:off x="1143000" y="1882775"/>
            <a:ext cx="7488238" cy="654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indent="0" algn="ctr">
              <a:spcBef>
                <a:spcPts val="600"/>
              </a:spcBef>
              <a:buClr>
                <a:srgbClr val="1195D3"/>
              </a:buClr>
              <a:defRPr/>
            </a:pPr>
            <a:r>
              <a:rPr lang="pt-PT" b="1" dirty="0"/>
              <a:t>It’s the rate at which people leave the organization</a:t>
            </a:r>
            <a:endParaRPr lang="en-GB" b="1" dirty="0"/>
          </a:p>
          <a:p>
            <a:pPr marL="285750" indent="-285750" algn="ctr" eaLnBrk="1" hangingPunct="1">
              <a:buFont typeface="Wingdings" pitchFamily="2" charset="2"/>
              <a:buChar char="§"/>
              <a:defRPr/>
            </a:pPr>
            <a:endParaRPr lang="en-GB" b="1" dirty="0"/>
          </a:p>
          <a:p>
            <a:pPr algn="ctr">
              <a:spcBef>
                <a:spcPts val="600"/>
              </a:spcBef>
              <a:buClr>
                <a:srgbClr val="1195D3"/>
              </a:buClr>
              <a:buFont typeface="Wingdings" pitchFamily="2" charset="2"/>
              <a:buChar char="§"/>
              <a:defRPr/>
            </a:pPr>
            <a:endParaRPr lang="pt-PT" b="1" dirty="0"/>
          </a:p>
          <a:p>
            <a:pPr algn="ctr">
              <a:spcBef>
                <a:spcPts val="600"/>
              </a:spcBef>
              <a:buClr>
                <a:srgbClr val="1195D3"/>
              </a:buClr>
              <a:buFont typeface="Wingdings" pitchFamily="2" charset="2"/>
              <a:buChar char="§"/>
              <a:defRPr/>
            </a:pPr>
            <a:endParaRPr lang="en-GB" b="1" dirty="0"/>
          </a:p>
          <a:p>
            <a:pPr algn="ctr" eaLnBrk="1" hangingPunct="1">
              <a:spcBef>
                <a:spcPct val="20000"/>
              </a:spcBef>
              <a:buClr>
                <a:srgbClr val="1195D3"/>
              </a:buClr>
              <a:buFont typeface="Wingdings" pitchFamily="2" charset="2"/>
              <a:buChar char="§"/>
              <a:defRPr/>
            </a:pPr>
            <a:endParaRPr lang="en-GB" b="1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1035050" y="3570288"/>
            <a:ext cx="7488238" cy="17637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ts val="600"/>
              </a:spcBef>
              <a:buClr>
                <a:srgbClr val="1195D3"/>
              </a:buClr>
              <a:buFont typeface="Wingdings" pitchFamily="2" charset="2"/>
              <a:buChar char="§"/>
              <a:defRPr/>
            </a:pPr>
            <a:r>
              <a:rPr lang="pt-PT" b="1" dirty="0"/>
              <a:t>Voluntary</a:t>
            </a:r>
            <a:r>
              <a:rPr lang="pt-PT" dirty="0"/>
              <a:t> (e.g. people decide to leave because they want to retire or find a better job)</a:t>
            </a:r>
          </a:p>
          <a:p>
            <a:pPr>
              <a:spcBef>
                <a:spcPts val="600"/>
              </a:spcBef>
              <a:buClr>
                <a:srgbClr val="1195D3"/>
              </a:buClr>
              <a:buFont typeface="Wingdings" pitchFamily="2" charset="2"/>
              <a:buChar char="§"/>
              <a:defRPr/>
            </a:pPr>
            <a:endParaRPr lang="pt-PT" dirty="0"/>
          </a:p>
          <a:p>
            <a:pPr>
              <a:spcBef>
                <a:spcPts val="600"/>
              </a:spcBef>
              <a:buClr>
                <a:srgbClr val="1195D3"/>
              </a:buClr>
              <a:buFont typeface="Wingdings" pitchFamily="2" charset="2"/>
              <a:buChar char="§"/>
              <a:defRPr/>
            </a:pPr>
            <a:r>
              <a:rPr lang="pt-PT" b="1" dirty="0"/>
              <a:t>Involuntary</a:t>
            </a:r>
            <a:r>
              <a:rPr lang="pt-PT" dirty="0"/>
              <a:t> (e.g. redundancies and dismissals)</a:t>
            </a:r>
            <a:endParaRPr lang="en-GB" dirty="0"/>
          </a:p>
          <a:p>
            <a:pPr marL="285750" indent="-285750" eaLnBrk="1" hangingPunct="1">
              <a:buFont typeface="Wingdings" pitchFamily="2" charset="2"/>
              <a:buChar char="§"/>
              <a:defRPr/>
            </a:pPr>
            <a:endParaRPr lang="en-GB" dirty="0"/>
          </a:p>
          <a:p>
            <a:pPr>
              <a:spcBef>
                <a:spcPts val="600"/>
              </a:spcBef>
              <a:buClr>
                <a:srgbClr val="1195D3"/>
              </a:buClr>
              <a:buFont typeface="Wingdings" pitchFamily="2" charset="2"/>
              <a:buChar char="§"/>
              <a:defRPr/>
            </a:pPr>
            <a:endParaRPr lang="pt-PT" dirty="0"/>
          </a:p>
          <a:p>
            <a:pPr>
              <a:spcBef>
                <a:spcPts val="600"/>
              </a:spcBef>
              <a:buClr>
                <a:srgbClr val="1195D3"/>
              </a:buClr>
              <a:buFont typeface="Wingdings" pitchFamily="2" charset="2"/>
              <a:buChar char="§"/>
              <a:defRPr/>
            </a:pPr>
            <a:endParaRPr lang="en-GB" dirty="0"/>
          </a:p>
          <a:p>
            <a:pPr eaLnBrk="1" hangingPunct="1">
              <a:spcBef>
                <a:spcPct val="20000"/>
              </a:spcBef>
              <a:buClr>
                <a:srgbClr val="1195D3"/>
              </a:buClr>
              <a:buFont typeface="Wingdings" pitchFamily="2" charset="2"/>
              <a:buChar char="§"/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8959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185738" y="133684"/>
            <a:ext cx="7685087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PT" altLang="en-US" sz="3600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Some figures </a:t>
            </a:r>
            <a:r>
              <a:rPr lang="pt-PT" altLang="en-US" sz="3600" b="1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about</a:t>
            </a:r>
            <a:r>
              <a:rPr lang="pt-PT" altLang="en-US" sz="3600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turnover in the UK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5" y="2600325"/>
            <a:ext cx="65976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23063" y="5661025"/>
            <a:ext cx="1438275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PT" sz="1050" dirty="0">
                <a:latin typeface="Arial" charset="0"/>
                <a:cs typeface="Arial" charset="0"/>
              </a:rPr>
              <a:t>Source: CIPD, 2009</a:t>
            </a:r>
            <a:endParaRPr lang="en-US" sz="105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3459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0"/>
            <a:ext cx="61055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23000" y="6313488"/>
            <a:ext cx="1438275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PT" sz="1050" dirty="0">
                <a:latin typeface="Arial" charset="0"/>
                <a:cs typeface="Arial" charset="0"/>
              </a:rPr>
              <a:t>Source: CIPD, 2009</a:t>
            </a:r>
            <a:endParaRPr lang="en-US" sz="105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6933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C7677-BB63-4B78-B2D2-E556D3516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sz="3200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Some figures </a:t>
            </a:r>
            <a:r>
              <a:rPr lang="pt-PT" altLang="en-US" sz="3200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about</a:t>
            </a:r>
            <a:r>
              <a:rPr lang="pt-PT" altLang="en-US" sz="3200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turnover in the UK</a:t>
            </a:r>
            <a:br>
              <a:rPr lang="pt-PT" altLang="en-US" sz="3200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87944C9-F884-4BEB-BD43-6B348209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EBD418-E329-42FB-B553-22B31DF0AB76}" type="slidenum">
              <a:rPr lang="en-GB" altLang="en-US" smtClean="0"/>
              <a:pPr>
                <a:defRPr/>
              </a:pPr>
              <a:t>6</a:t>
            </a:fld>
            <a:endParaRPr lang="en-GB" alt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A867D1A-5C73-4A9B-801F-EC6A185BD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873" y="1583349"/>
            <a:ext cx="7019251" cy="477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3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1230313" y="406400"/>
            <a:ext cx="7292975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PT" altLang="en-US" sz="4400" b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Measuring Turnover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1035050" y="1893888"/>
            <a:ext cx="7488238" cy="34401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b="1" dirty="0">
                <a:cs typeface="Arial" charset="0"/>
              </a:rPr>
              <a:t>Employee turnover index</a:t>
            </a:r>
          </a:p>
          <a:p>
            <a:pPr>
              <a:defRPr/>
            </a:pPr>
            <a:endParaRPr lang="en-US" dirty="0">
              <a:cs typeface="Arial" charset="0"/>
            </a:endParaRPr>
          </a:p>
          <a:p>
            <a:pPr>
              <a:defRPr/>
            </a:pPr>
            <a:r>
              <a:rPr lang="en-US" u="sng" dirty="0">
                <a:cs typeface="Arial" charset="0"/>
              </a:rPr>
              <a:t>         No. leavers in 1 year          </a:t>
            </a:r>
            <a:r>
              <a:rPr lang="en-US" dirty="0">
                <a:cs typeface="Arial" charset="0"/>
              </a:rPr>
              <a:t> × 100</a:t>
            </a:r>
          </a:p>
          <a:p>
            <a:pPr>
              <a:defRPr/>
            </a:pPr>
            <a:r>
              <a:rPr lang="en-US" dirty="0">
                <a:cs typeface="Arial" charset="0"/>
              </a:rPr>
              <a:t>Average No. employees in 1 year </a:t>
            </a:r>
          </a:p>
          <a:p>
            <a:pPr marL="285750" indent="-285750" eaLnBrk="1" hangingPunct="1">
              <a:buFont typeface="Wingdings" pitchFamily="2" charset="2"/>
              <a:buChar char="§"/>
              <a:defRPr/>
            </a:pPr>
            <a:endParaRPr lang="en-GB" dirty="0"/>
          </a:p>
          <a:p>
            <a:pPr>
              <a:spcBef>
                <a:spcPts val="600"/>
              </a:spcBef>
              <a:buClr>
                <a:srgbClr val="1195D3"/>
              </a:buClr>
              <a:buFont typeface="Wingdings" pitchFamily="2" charset="2"/>
              <a:buChar char="§"/>
              <a:defRPr/>
            </a:pPr>
            <a:r>
              <a:rPr lang="pt-PT" dirty="0"/>
              <a:t>It’s a simple measure</a:t>
            </a:r>
          </a:p>
          <a:p>
            <a:pPr>
              <a:spcBef>
                <a:spcPts val="600"/>
              </a:spcBef>
              <a:buClr>
                <a:srgbClr val="1195D3"/>
              </a:buClr>
              <a:buFont typeface="Wingdings" pitchFamily="2" charset="2"/>
              <a:buChar char="§"/>
              <a:defRPr/>
            </a:pPr>
            <a:r>
              <a:rPr lang="pt-PT" dirty="0"/>
              <a:t>Potentially misleading (who is leaving? From which departments/units?)</a:t>
            </a:r>
          </a:p>
          <a:p>
            <a:pPr>
              <a:spcBef>
                <a:spcPts val="600"/>
              </a:spcBef>
              <a:buClr>
                <a:srgbClr val="1195D3"/>
              </a:buClr>
              <a:buFont typeface="Wingdings" pitchFamily="2" charset="2"/>
              <a:buChar char="§"/>
              <a:defRPr/>
            </a:pPr>
            <a:r>
              <a:rPr lang="pt-PT" dirty="0"/>
              <a:t>You may calculate the turnover index for business units; occupational categories, etc. </a:t>
            </a:r>
          </a:p>
          <a:p>
            <a:pPr>
              <a:spcBef>
                <a:spcPts val="600"/>
              </a:spcBef>
              <a:buClr>
                <a:srgbClr val="1195D3"/>
              </a:buClr>
              <a:buFont typeface="Wingdings" pitchFamily="2" charset="2"/>
              <a:buChar char="§"/>
              <a:defRPr/>
            </a:pPr>
            <a:endParaRPr lang="en-GB" dirty="0"/>
          </a:p>
          <a:p>
            <a:pPr eaLnBrk="1" hangingPunct="1">
              <a:spcBef>
                <a:spcPct val="20000"/>
              </a:spcBef>
              <a:buClr>
                <a:srgbClr val="1195D3"/>
              </a:buClr>
              <a:buFont typeface="Wingdings" pitchFamily="2" charset="2"/>
              <a:buChar char="§"/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98383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7363"/>
            <a:ext cx="89916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Box 1"/>
          <p:cNvSpPr txBox="1">
            <a:spLocks noChangeArrowheads="1"/>
          </p:cNvSpPr>
          <p:nvPr/>
        </p:nvSpPr>
        <p:spPr bwMode="auto">
          <a:xfrm>
            <a:off x="235703" y="165768"/>
            <a:ext cx="7685087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PT" altLang="en-US" sz="3600" b="1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Should</a:t>
            </a:r>
            <a:r>
              <a:rPr lang="pt-PT" altLang="en-US" sz="3600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pt-PT" altLang="en-US" sz="3600" b="1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managing</a:t>
            </a:r>
            <a:r>
              <a:rPr lang="pt-PT" altLang="en-US" sz="3600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turnover </a:t>
            </a:r>
            <a:r>
              <a:rPr lang="pt-PT" altLang="en-US" sz="3600" b="1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be</a:t>
            </a:r>
            <a:r>
              <a:rPr lang="pt-PT" altLang="en-US" sz="3600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a </a:t>
            </a:r>
            <a:r>
              <a:rPr lang="pt-PT" altLang="en-US" sz="3600" b="1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priority</a:t>
            </a:r>
            <a:r>
              <a:rPr lang="pt-PT" altLang="en-US" sz="3600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for HR Managers?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23063" y="5661025"/>
            <a:ext cx="1438275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PT" sz="1050" dirty="0">
                <a:latin typeface="Arial" charset="0"/>
                <a:cs typeface="Arial" charset="0"/>
              </a:rPr>
              <a:t>Source: CIPD, 2009</a:t>
            </a:r>
            <a:endParaRPr lang="en-US" sz="105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3777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476251" y="262021"/>
            <a:ext cx="7685087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95D3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PT" altLang="en-US" sz="3600" b="1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Should</a:t>
            </a:r>
            <a:r>
              <a:rPr lang="pt-PT" altLang="en-US" sz="3600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pt-PT" altLang="en-US" sz="3600" b="1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managing</a:t>
            </a:r>
            <a:r>
              <a:rPr lang="pt-PT" altLang="en-US" sz="3600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Turnover </a:t>
            </a:r>
            <a:r>
              <a:rPr lang="pt-PT" altLang="en-US" sz="3600" b="1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be</a:t>
            </a:r>
            <a:r>
              <a:rPr lang="pt-PT" altLang="en-US" sz="3600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a </a:t>
            </a:r>
            <a:r>
              <a:rPr lang="pt-PT" altLang="en-US" sz="3600" b="1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priority</a:t>
            </a:r>
            <a:r>
              <a:rPr lang="pt-PT" altLang="en-US" sz="3600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for HR Managers?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23063" y="5661025"/>
            <a:ext cx="1438275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PT" sz="1050" dirty="0">
                <a:latin typeface="Arial" charset="0"/>
                <a:cs typeface="Arial" charset="0"/>
              </a:rPr>
              <a:t>Source: CIPD, 2009</a:t>
            </a:r>
            <a:endParaRPr lang="en-US" sz="1050" dirty="0">
              <a:latin typeface="Arial" charset="0"/>
              <a:cs typeface="Arial" charset="0"/>
            </a:endParaRP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525" y="1479550"/>
            <a:ext cx="3840163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3257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1933</TotalTime>
  <Words>1115</Words>
  <Application>Microsoft Office PowerPoint</Application>
  <PresentationFormat>Apresentação no Ecrã (4:3)</PresentationFormat>
  <Paragraphs>253</Paragraphs>
  <Slides>26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Georgia</vt:lpstr>
      <vt:lpstr>Times New Roman</vt:lpstr>
      <vt:lpstr>Trebuchet MS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Some figures about turnover in the UK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References</vt:lpstr>
    </vt:vector>
  </TitlesOfParts>
  <Company>Kingston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title here</dc:title>
  <dc:creator>KU48096</dc:creator>
  <cp:lastModifiedBy>Ricardo Rodrigues</cp:lastModifiedBy>
  <cp:revision>94</cp:revision>
  <dcterms:created xsi:type="dcterms:W3CDTF">2011-09-12T09:33:11Z</dcterms:created>
  <dcterms:modified xsi:type="dcterms:W3CDTF">2020-08-31T16:00:49Z</dcterms:modified>
</cp:coreProperties>
</file>