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15"/>
  </p:notesMasterIdLst>
  <p:sldIdLst>
    <p:sldId id="410" r:id="rId6"/>
    <p:sldId id="411" r:id="rId7"/>
    <p:sldId id="412" r:id="rId8"/>
    <p:sldId id="413" r:id="rId9"/>
    <p:sldId id="414" r:id="rId10"/>
    <p:sldId id="415" r:id="rId11"/>
    <p:sldId id="418" r:id="rId12"/>
    <p:sldId id="416" r:id="rId13"/>
    <p:sldId id="4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6CFBEE-B6EF-44A6-B9AB-C1151C343AD8}" v="18" dt="2020-09-14T10:07:44.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70951" autoAdjust="0"/>
  </p:normalViewPr>
  <p:slideViewPr>
    <p:cSldViewPr snapToGrid="0">
      <p:cViewPr varScale="1">
        <p:scale>
          <a:sx n="77" d="100"/>
          <a:sy n="77" d="100"/>
        </p:scale>
        <p:origin x="16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AF6CFBEE-B6EF-44A6-B9AB-C1151C343AD8}"/>
    <pc:docChg chg="undo custSel addSld delSld modSld sldOrd delMainMaster">
      <pc:chgData name="Thomas" userId="efe85f2b-33f2-43f1-b114-9958ed12044a" providerId="ADAL" clId="{AF6CFBEE-B6EF-44A6-B9AB-C1151C343AD8}" dt="2020-09-14T11:03:02.748" v="12229" actId="20577"/>
      <pc:docMkLst>
        <pc:docMk/>
      </pc:docMkLst>
      <pc:sldChg chg="modSp mod modNotesTx">
        <pc:chgData name="Thomas" userId="efe85f2b-33f2-43f1-b114-9958ed12044a" providerId="ADAL" clId="{AF6CFBEE-B6EF-44A6-B9AB-C1151C343AD8}" dt="2020-09-14T10:50:41.991" v="10603" actId="20577"/>
        <pc:sldMkLst>
          <pc:docMk/>
          <pc:sldMk cId="1077609054" sldId="410"/>
        </pc:sldMkLst>
        <pc:spChg chg="mod">
          <ac:chgData name="Thomas" userId="efe85f2b-33f2-43f1-b114-9958ed12044a" providerId="ADAL" clId="{AF6CFBEE-B6EF-44A6-B9AB-C1151C343AD8}" dt="2020-09-14T10:50:41.991" v="10603" actId="20577"/>
          <ac:spMkLst>
            <pc:docMk/>
            <pc:sldMk cId="1077609054" sldId="410"/>
            <ac:spMk id="3" creationId="{F1282A90-CC7F-4E96-957F-F210CA3B5DEA}"/>
          </ac:spMkLst>
        </pc:spChg>
      </pc:sldChg>
      <pc:sldChg chg="addSp delSp modSp new mod modClrScheme chgLayout modNotesTx">
        <pc:chgData name="Thomas" userId="efe85f2b-33f2-43f1-b114-9958ed12044a" providerId="ADAL" clId="{AF6CFBEE-B6EF-44A6-B9AB-C1151C343AD8}" dt="2020-09-10T13:43:17.685" v="2077" actId="20577"/>
        <pc:sldMkLst>
          <pc:docMk/>
          <pc:sldMk cId="1104636554" sldId="411"/>
        </pc:sldMkLst>
        <pc:spChg chg="del mod ord">
          <ac:chgData name="Thomas" userId="efe85f2b-33f2-43f1-b114-9958ed12044a" providerId="ADAL" clId="{AF6CFBEE-B6EF-44A6-B9AB-C1151C343AD8}" dt="2020-09-10T13:35:04.020" v="477" actId="700"/>
          <ac:spMkLst>
            <pc:docMk/>
            <pc:sldMk cId="1104636554" sldId="411"/>
            <ac:spMk id="2" creationId="{AC572A0C-5AF3-42F6-98C3-F3ABE7C54819}"/>
          </ac:spMkLst>
        </pc:spChg>
        <pc:spChg chg="add mod ord">
          <ac:chgData name="Thomas" userId="efe85f2b-33f2-43f1-b114-9958ed12044a" providerId="ADAL" clId="{AF6CFBEE-B6EF-44A6-B9AB-C1151C343AD8}" dt="2020-09-10T13:35:12.559" v="520" actId="20577"/>
          <ac:spMkLst>
            <pc:docMk/>
            <pc:sldMk cId="1104636554" sldId="411"/>
            <ac:spMk id="3" creationId="{402A6A8F-51A6-4FF7-BC8E-1C529B05CAE6}"/>
          </ac:spMkLst>
        </pc:spChg>
        <pc:spChg chg="add mod ord">
          <ac:chgData name="Thomas" userId="efe85f2b-33f2-43f1-b114-9958ed12044a" providerId="ADAL" clId="{AF6CFBEE-B6EF-44A6-B9AB-C1151C343AD8}" dt="2020-09-10T13:38:50.651" v="1357" actId="27636"/>
          <ac:spMkLst>
            <pc:docMk/>
            <pc:sldMk cId="1104636554" sldId="411"/>
            <ac:spMk id="4" creationId="{DE710967-6DFD-4B4E-8620-843526DFD32B}"/>
          </ac:spMkLst>
        </pc:spChg>
      </pc:sldChg>
      <pc:sldChg chg="addSp delSp modSp new mod modNotesTx">
        <pc:chgData name="Thomas" userId="efe85f2b-33f2-43f1-b114-9958ed12044a" providerId="ADAL" clId="{AF6CFBEE-B6EF-44A6-B9AB-C1151C343AD8}" dt="2020-09-10T14:17:54.511" v="5133" actId="20577"/>
        <pc:sldMkLst>
          <pc:docMk/>
          <pc:sldMk cId="4132221888" sldId="412"/>
        </pc:sldMkLst>
        <pc:spChg chg="mod">
          <ac:chgData name="Thomas" userId="efe85f2b-33f2-43f1-b114-9958ed12044a" providerId="ADAL" clId="{AF6CFBEE-B6EF-44A6-B9AB-C1151C343AD8}" dt="2020-09-10T14:17:54.511" v="5133" actId="20577"/>
          <ac:spMkLst>
            <pc:docMk/>
            <pc:sldMk cId="4132221888" sldId="412"/>
            <ac:spMk id="2" creationId="{18D17ABA-2AF2-40E7-AD4A-04E682DCB8B1}"/>
          </ac:spMkLst>
        </pc:spChg>
        <pc:spChg chg="mod">
          <ac:chgData name="Thomas" userId="efe85f2b-33f2-43f1-b114-9958ed12044a" providerId="ADAL" clId="{AF6CFBEE-B6EF-44A6-B9AB-C1151C343AD8}" dt="2020-09-10T13:47:56.655" v="2247" actId="20577"/>
          <ac:spMkLst>
            <pc:docMk/>
            <pc:sldMk cId="4132221888" sldId="412"/>
            <ac:spMk id="3" creationId="{15C7E9F3-C354-43DB-99CA-4A87D2286F22}"/>
          </ac:spMkLst>
        </pc:spChg>
        <pc:spChg chg="add del mod topLvl">
          <ac:chgData name="Thomas" userId="efe85f2b-33f2-43f1-b114-9958ed12044a" providerId="ADAL" clId="{AF6CFBEE-B6EF-44A6-B9AB-C1151C343AD8}" dt="2020-09-10T14:05:51.757" v="3710" actId="478"/>
          <ac:spMkLst>
            <pc:docMk/>
            <pc:sldMk cId="4132221888" sldId="412"/>
            <ac:spMk id="5" creationId="{82BD628D-8FD9-4620-AE87-9C69A547DC43}"/>
          </ac:spMkLst>
        </pc:spChg>
        <pc:spChg chg="add del mod topLvl">
          <ac:chgData name="Thomas" userId="efe85f2b-33f2-43f1-b114-9958ed12044a" providerId="ADAL" clId="{AF6CFBEE-B6EF-44A6-B9AB-C1151C343AD8}" dt="2020-09-10T14:05:51.757" v="3710" actId="478"/>
          <ac:spMkLst>
            <pc:docMk/>
            <pc:sldMk cId="4132221888" sldId="412"/>
            <ac:spMk id="6" creationId="{D84221BB-1189-4DC3-9209-A2515F33F485}"/>
          </ac:spMkLst>
        </pc:spChg>
        <pc:spChg chg="add del mod topLvl">
          <ac:chgData name="Thomas" userId="efe85f2b-33f2-43f1-b114-9958ed12044a" providerId="ADAL" clId="{AF6CFBEE-B6EF-44A6-B9AB-C1151C343AD8}" dt="2020-09-10T14:05:51.564" v="3709" actId="478"/>
          <ac:spMkLst>
            <pc:docMk/>
            <pc:sldMk cId="4132221888" sldId="412"/>
            <ac:spMk id="7" creationId="{056D2DBB-E738-4DCC-8699-7F0A813ED465}"/>
          </ac:spMkLst>
        </pc:spChg>
        <pc:spChg chg="add del mod topLvl">
          <ac:chgData name="Thomas" userId="efe85f2b-33f2-43f1-b114-9958ed12044a" providerId="ADAL" clId="{AF6CFBEE-B6EF-44A6-B9AB-C1151C343AD8}" dt="2020-09-10T14:05:51.564" v="3709" actId="478"/>
          <ac:spMkLst>
            <pc:docMk/>
            <pc:sldMk cId="4132221888" sldId="412"/>
            <ac:spMk id="8" creationId="{EC926679-FDF2-49C5-AAD0-FEB1BD0403EE}"/>
          </ac:spMkLst>
        </pc:spChg>
        <pc:spChg chg="add del mod topLvl">
          <ac:chgData name="Thomas" userId="efe85f2b-33f2-43f1-b114-9958ed12044a" providerId="ADAL" clId="{AF6CFBEE-B6EF-44A6-B9AB-C1151C343AD8}" dt="2020-09-10T14:05:51.564" v="3709" actId="478"/>
          <ac:spMkLst>
            <pc:docMk/>
            <pc:sldMk cId="4132221888" sldId="412"/>
            <ac:spMk id="9" creationId="{E82E4363-43BC-4101-86BB-90993E910B9D}"/>
          </ac:spMkLst>
        </pc:spChg>
        <pc:spChg chg="add del mod topLvl">
          <ac:chgData name="Thomas" userId="efe85f2b-33f2-43f1-b114-9958ed12044a" providerId="ADAL" clId="{AF6CFBEE-B6EF-44A6-B9AB-C1151C343AD8}" dt="2020-09-10T14:05:51.564" v="3709" actId="478"/>
          <ac:spMkLst>
            <pc:docMk/>
            <pc:sldMk cId="4132221888" sldId="412"/>
            <ac:spMk id="10" creationId="{946A5904-A4F6-401B-8DBB-805CECA9E7EE}"/>
          </ac:spMkLst>
        </pc:spChg>
        <pc:spChg chg="add del mod topLvl">
          <ac:chgData name="Thomas" userId="efe85f2b-33f2-43f1-b114-9958ed12044a" providerId="ADAL" clId="{AF6CFBEE-B6EF-44A6-B9AB-C1151C343AD8}" dt="2020-09-10T14:05:51.564" v="3709" actId="478"/>
          <ac:spMkLst>
            <pc:docMk/>
            <pc:sldMk cId="4132221888" sldId="412"/>
            <ac:spMk id="11" creationId="{F99F6CCA-8738-4D8C-9C3D-49A458795773}"/>
          </ac:spMkLst>
        </pc:spChg>
        <pc:spChg chg="add del mod topLvl">
          <ac:chgData name="Thomas" userId="efe85f2b-33f2-43f1-b114-9958ed12044a" providerId="ADAL" clId="{AF6CFBEE-B6EF-44A6-B9AB-C1151C343AD8}" dt="2020-09-10T14:05:51.365" v="3708" actId="478"/>
          <ac:spMkLst>
            <pc:docMk/>
            <pc:sldMk cId="4132221888" sldId="412"/>
            <ac:spMk id="15" creationId="{502299FC-DBC4-4554-BD56-A91E5336CBDF}"/>
          </ac:spMkLst>
        </pc:spChg>
        <pc:spChg chg="add del mod topLvl">
          <ac:chgData name="Thomas" userId="efe85f2b-33f2-43f1-b114-9958ed12044a" providerId="ADAL" clId="{AF6CFBEE-B6EF-44A6-B9AB-C1151C343AD8}" dt="2020-09-10T14:05:51.757" v="3710" actId="478"/>
          <ac:spMkLst>
            <pc:docMk/>
            <pc:sldMk cId="4132221888" sldId="412"/>
            <ac:spMk id="16" creationId="{C33F54B5-9B8D-45B5-8BA4-5F47DF1A6804}"/>
          </ac:spMkLst>
        </pc:spChg>
        <pc:spChg chg="mod">
          <ac:chgData name="Thomas" userId="efe85f2b-33f2-43f1-b114-9958ed12044a" providerId="ADAL" clId="{AF6CFBEE-B6EF-44A6-B9AB-C1151C343AD8}" dt="2020-09-10T13:57:48.145" v="2788" actId="165"/>
          <ac:spMkLst>
            <pc:docMk/>
            <pc:sldMk cId="4132221888" sldId="412"/>
            <ac:spMk id="17" creationId="{B9F53B7C-E746-463F-95FE-73B92EBF516A}"/>
          </ac:spMkLst>
        </pc:spChg>
        <pc:spChg chg="mod">
          <ac:chgData name="Thomas" userId="efe85f2b-33f2-43f1-b114-9958ed12044a" providerId="ADAL" clId="{AF6CFBEE-B6EF-44A6-B9AB-C1151C343AD8}" dt="2020-09-10T13:57:48.145" v="2788" actId="165"/>
          <ac:spMkLst>
            <pc:docMk/>
            <pc:sldMk cId="4132221888" sldId="412"/>
            <ac:spMk id="18" creationId="{DBD83FEE-1E84-47C6-ADD6-4DDB6F587128}"/>
          </ac:spMkLst>
        </pc:spChg>
        <pc:spChg chg="mod">
          <ac:chgData name="Thomas" userId="efe85f2b-33f2-43f1-b114-9958ed12044a" providerId="ADAL" clId="{AF6CFBEE-B6EF-44A6-B9AB-C1151C343AD8}" dt="2020-09-10T13:57:48.145" v="2788" actId="165"/>
          <ac:spMkLst>
            <pc:docMk/>
            <pc:sldMk cId="4132221888" sldId="412"/>
            <ac:spMk id="19" creationId="{D9FF3034-78F0-4060-830C-1EB88FA7A0BB}"/>
          </ac:spMkLst>
        </pc:spChg>
        <pc:spChg chg="mod">
          <ac:chgData name="Thomas" userId="efe85f2b-33f2-43f1-b114-9958ed12044a" providerId="ADAL" clId="{AF6CFBEE-B6EF-44A6-B9AB-C1151C343AD8}" dt="2020-09-10T13:57:48.145" v="2788" actId="165"/>
          <ac:spMkLst>
            <pc:docMk/>
            <pc:sldMk cId="4132221888" sldId="412"/>
            <ac:spMk id="20" creationId="{8CFDEC02-B2B0-4040-9127-3B72C0B705B3}"/>
          </ac:spMkLst>
        </pc:spChg>
        <pc:spChg chg="mod">
          <ac:chgData name="Thomas" userId="efe85f2b-33f2-43f1-b114-9958ed12044a" providerId="ADAL" clId="{AF6CFBEE-B6EF-44A6-B9AB-C1151C343AD8}" dt="2020-09-10T13:57:48.145" v="2788" actId="165"/>
          <ac:spMkLst>
            <pc:docMk/>
            <pc:sldMk cId="4132221888" sldId="412"/>
            <ac:spMk id="21" creationId="{12E8316B-BAD2-4A01-A828-9306DB2D8341}"/>
          </ac:spMkLst>
        </pc:spChg>
        <pc:spChg chg="mod">
          <ac:chgData name="Thomas" userId="efe85f2b-33f2-43f1-b114-9958ed12044a" providerId="ADAL" clId="{AF6CFBEE-B6EF-44A6-B9AB-C1151C343AD8}" dt="2020-09-10T13:57:48.145" v="2788" actId="165"/>
          <ac:spMkLst>
            <pc:docMk/>
            <pc:sldMk cId="4132221888" sldId="412"/>
            <ac:spMk id="22" creationId="{9EC0E6D9-B28A-4F08-937B-C7DB78FE4C12}"/>
          </ac:spMkLst>
        </pc:spChg>
        <pc:spChg chg="mod">
          <ac:chgData name="Thomas" userId="efe85f2b-33f2-43f1-b114-9958ed12044a" providerId="ADAL" clId="{AF6CFBEE-B6EF-44A6-B9AB-C1151C343AD8}" dt="2020-09-10T13:57:48.145" v="2788" actId="165"/>
          <ac:spMkLst>
            <pc:docMk/>
            <pc:sldMk cId="4132221888" sldId="412"/>
            <ac:spMk id="23" creationId="{169EBDA7-C497-4419-9917-45E86962764C}"/>
          </ac:spMkLst>
        </pc:spChg>
        <pc:spChg chg="mod">
          <ac:chgData name="Thomas" userId="efe85f2b-33f2-43f1-b114-9958ed12044a" providerId="ADAL" clId="{AF6CFBEE-B6EF-44A6-B9AB-C1151C343AD8}" dt="2020-09-10T13:57:48.145" v="2788" actId="165"/>
          <ac:spMkLst>
            <pc:docMk/>
            <pc:sldMk cId="4132221888" sldId="412"/>
            <ac:spMk id="24" creationId="{3D001FA8-7587-4CDB-A722-88862FB63D11}"/>
          </ac:spMkLst>
        </pc:spChg>
        <pc:spChg chg="mod">
          <ac:chgData name="Thomas" userId="efe85f2b-33f2-43f1-b114-9958ed12044a" providerId="ADAL" clId="{AF6CFBEE-B6EF-44A6-B9AB-C1151C343AD8}" dt="2020-09-10T13:57:48.145" v="2788" actId="165"/>
          <ac:spMkLst>
            <pc:docMk/>
            <pc:sldMk cId="4132221888" sldId="412"/>
            <ac:spMk id="25" creationId="{753C14DB-41EC-42D1-9F5A-27E69F2FA055}"/>
          </ac:spMkLst>
        </pc:spChg>
        <pc:spChg chg="mod">
          <ac:chgData name="Thomas" userId="efe85f2b-33f2-43f1-b114-9958ed12044a" providerId="ADAL" clId="{AF6CFBEE-B6EF-44A6-B9AB-C1151C343AD8}" dt="2020-09-10T13:57:48.145" v="2788" actId="165"/>
          <ac:spMkLst>
            <pc:docMk/>
            <pc:sldMk cId="4132221888" sldId="412"/>
            <ac:spMk id="26" creationId="{3B290FBA-CB77-487D-AFF7-1DAFA0490A73}"/>
          </ac:spMkLst>
        </pc:spChg>
        <pc:spChg chg="mod">
          <ac:chgData name="Thomas" userId="efe85f2b-33f2-43f1-b114-9958ed12044a" providerId="ADAL" clId="{AF6CFBEE-B6EF-44A6-B9AB-C1151C343AD8}" dt="2020-09-10T13:57:48.145" v="2788" actId="165"/>
          <ac:spMkLst>
            <pc:docMk/>
            <pc:sldMk cId="4132221888" sldId="412"/>
            <ac:spMk id="27" creationId="{FA9FC0A1-1001-4196-ADAD-A098A492CD68}"/>
          </ac:spMkLst>
        </pc:spChg>
        <pc:spChg chg="mod">
          <ac:chgData name="Thomas" userId="efe85f2b-33f2-43f1-b114-9958ed12044a" providerId="ADAL" clId="{AF6CFBEE-B6EF-44A6-B9AB-C1151C343AD8}" dt="2020-09-10T13:57:48.145" v="2788" actId="165"/>
          <ac:spMkLst>
            <pc:docMk/>
            <pc:sldMk cId="4132221888" sldId="412"/>
            <ac:spMk id="28" creationId="{7CEF1167-7DF3-4506-8B5E-ADEEC0E169B4}"/>
          </ac:spMkLst>
        </pc:spChg>
        <pc:spChg chg="mod">
          <ac:chgData name="Thomas" userId="efe85f2b-33f2-43f1-b114-9958ed12044a" providerId="ADAL" clId="{AF6CFBEE-B6EF-44A6-B9AB-C1151C343AD8}" dt="2020-09-10T13:57:48.145" v="2788" actId="165"/>
          <ac:spMkLst>
            <pc:docMk/>
            <pc:sldMk cId="4132221888" sldId="412"/>
            <ac:spMk id="29" creationId="{6E71241B-B00E-4501-90E4-AAE9ECD5AB69}"/>
          </ac:spMkLst>
        </pc:spChg>
        <pc:spChg chg="mod">
          <ac:chgData name="Thomas" userId="efe85f2b-33f2-43f1-b114-9958ed12044a" providerId="ADAL" clId="{AF6CFBEE-B6EF-44A6-B9AB-C1151C343AD8}" dt="2020-09-10T13:57:48.145" v="2788" actId="165"/>
          <ac:spMkLst>
            <pc:docMk/>
            <pc:sldMk cId="4132221888" sldId="412"/>
            <ac:spMk id="30" creationId="{D4F2B522-4B10-484E-B1D3-FF71FEBD0A8B}"/>
          </ac:spMkLst>
        </pc:spChg>
        <pc:spChg chg="mod">
          <ac:chgData name="Thomas" userId="efe85f2b-33f2-43f1-b114-9958ed12044a" providerId="ADAL" clId="{AF6CFBEE-B6EF-44A6-B9AB-C1151C343AD8}" dt="2020-09-10T13:57:48.145" v="2788" actId="165"/>
          <ac:spMkLst>
            <pc:docMk/>
            <pc:sldMk cId="4132221888" sldId="412"/>
            <ac:spMk id="31" creationId="{DD90CBC2-0059-4F38-84BF-4D10EEE1F36C}"/>
          </ac:spMkLst>
        </pc:spChg>
        <pc:spChg chg="mod">
          <ac:chgData name="Thomas" userId="efe85f2b-33f2-43f1-b114-9958ed12044a" providerId="ADAL" clId="{AF6CFBEE-B6EF-44A6-B9AB-C1151C343AD8}" dt="2020-09-10T13:57:48.145" v="2788" actId="165"/>
          <ac:spMkLst>
            <pc:docMk/>
            <pc:sldMk cId="4132221888" sldId="412"/>
            <ac:spMk id="32" creationId="{A312F05B-9127-4BB6-AA3B-0C2F074FDA96}"/>
          </ac:spMkLst>
        </pc:spChg>
        <pc:spChg chg="mod">
          <ac:chgData name="Thomas" userId="efe85f2b-33f2-43f1-b114-9958ed12044a" providerId="ADAL" clId="{AF6CFBEE-B6EF-44A6-B9AB-C1151C343AD8}" dt="2020-09-10T13:57:48.145" v="2788" actId="165"/>
          <ac:spMkLst>
            <pc:docMk/>
            <pc:sldMk cId="4132221888" sldId="412"/>
            <ac:spMk id="33" creationId="{06FE990F-45CC-446C-BE14-64C53DCF4DF3}"/>
          </ac:spMkLst>
        </pc:spChg>
        <pc:spChg chg="mod">
          <ac:chgData name="Thomas" userId="efe85f2b-33f2-43f1-b114-9958ed12044a" providerId="ADAL" clId="{AF6CFBEE-B6EF-44A6-B9AB-C1151C343AD8}" dt="2020-09-10T13:57:48.145" v="2788" actId="165"/>
          <ac:spMkLst>
            <pc:docMk/>
            <pc:sldMk cId="4132221888" sldId="412"/>
            <ac:spMk id="34" creationId="{1FF24A56-209A-419B-8926-030D5451702E}"/>
          </ac:spMkLst>
        </pc:spChg>
        <pc:spChg chg="mod">
          <ac:chgData name="Thomas" userId="efe85f2b-33f2-43f1-b114-9958ed12044a" providerId="ADAL" clId="{AF6CFBEE-B6EF-44A6-B9AB-C1151C343AD8}" dt="2020-09-10T13:57:48.145" v="2788" actId="165"/>
          <ac:spMkLst>
            <pc:docMk/>
            <pc:sldMk cId="4132221888" sldId="412"/>
            <ac:spMk id="35" creationId="{67BA0B35-922C-404B-86B8-3AE2950C0880}"/>
          </ac:spMkLst>
        </pc:spChg>
        <pc:spChg chg="mod">
          <ac:chgData name="Thomas" userId="efe85f2b-33f2-43f1-b114-9958ed12044a" providerId="ADAL" clId="{AF6CFBEE-B6EF-44A6-B9AB-C1151C343AD8}" dt="2020-09-10T13:57:48.145" v="2788" actId="165"/>
          <ac:spMkLst>
            <pc:docMk/>
            <pc:sldMk cId="4132221888" sldId="412"/>
            <ac:spMk id="36" creationId="{ED2F5594-DE9C-4195-BBE5-5333A4D2857B}"/>
          </ac:spMkLst>
        </pc:spChg>
        <pc:spChg chg="mod">
          <ac:chgData name="Thomas" userId="efe85f2b-33f2-43f1-b114-9958ed12044a" providerId="ADAL" clId="{AF6CFBEE-B6EF-44A6-B9AB-C1151C343AD8}" dt="2020-09-10T13:57:48.145" v="2788" actId="165"/>
          <ac:spMkLst>
            <pc:docMk/>
            <pc:sldMk cId="4132221888" sldId="412"/>
            <ac:spMk id="37" creationId="{CB5D3D80-D815-4CB1-804F-C3AF5176AB41}"/>
          </ac:spMkLst>
        </pc:spChg>
        <pc:spChg chg="mod">
          <ac:chgData name="Thomas" userId="efe85f2b-33f2-43f1-b114-9958ed12044a" providerId="ADAL" clId="{AF6CFBEE-B6EF-44A6-B9AB-C1151C343AD8}" dt="2020-09-10T13:57:48.145" v="2788" actId="165"/>
          <ac:spMkLst>
            <pc:docMk/>
            <pc:sldMk cId="4132221888" sldId="412"/>
            <ac:spMk id="38" creationId="{E72BD419-E775-4963-8119-BCA81D328450}"/>
          </ac:spMkLst>
        </pc:spChg>
        <pc:spChg chg="mod">
          <ac:chgData name="Thomas" userId="efe85f2b-33f2-43f1-b114-9958ed12044a" providerId="ADAL" clId="{AF6CFBEE-B6EF-44A6-B9AB-C1151C343AD8}" dt="2020-09-10T13:57:48.145" v="2788" actId="165"/>
          <ac:spMkLst>
            <pc:docMk/>
            <pc:sldMk cId="4132221888" sldId="412"/>
            <ac:spMk id="39" creationId="{1493AF8B-90DD-4E24-B52A-DC6CBD9D2C75}"/>
          </ac:spMkLst>
        </pc:spChg>
        <pc:spChg chg="mod">
          <ac:chgData name="Thomas" userId="efe85f2b-33f2-43f1-b114-9958ed12044a" providerId="ADAL" clId="{AF6CFBEE-B6EF-44A6-B9AB-C1151C343AD8}" dt="2020-09-10T13:57:48.145" v="2788" actId="165"/>
          <ac:spMkLst>
            <pc:docMk/>
            <pc:sldMk cId="4132221888" sldId="412"/>
            <ac:spMk id="40" creationId="{3C1BB644-E621-4D3E-A81F-9D8EB556D0ED}"/>
          </ac:spMkLst>
        </pc:spChg>
        <pc:spChg chg="mod">
          <ac:chgData name="Thomas" userId="efe85f2b-33f2-43f1-b114-9958ed12044a" providerId="ADAL" clId="{AF6CFBEE-B6EF-44A6-B9AB-C1151C343AD8}" dt="2020-09-10T13:57:48.145" v="2788" actId="165"/>
          <ac:spMkLst>
            <pc:docMk/>
            <pc:sldMk cId="4132221888" sldId="412"/>
            <ac:spMk id="41" creationId="{32F94A56-D7E8-4FE1-A769-27AD8D87E298}"/>
          </ac:spMkLst>
        </pc:spChg>
        <pc:spChg chg="mod">
          <ac:chgData name="Thomas" userId="efe85f2b-33f2-43f1-b114-9958ed12044a" providerId="ADAL" clId="{AF6CFBEE-B6EF-44A6-B9AB-C1151C343AD8}" dt="2020-09-10T13:57:48.145" v="2788" actId="165"/>
          <ac:spMkLst>
            <pc:docMk/>
            <pc:sldMk cId="4132221888" sldId="412"/>
            <ac:spMk id="42" creationId="{F8444422-D6EC-4ED5-BC4A-3A3737A5F05D}"/>
          </ac:spMkLst>
        </pc:spChg>
        <pc:spChg chg="mod">
          <ac:chgData name="Thomas" userId="efe85f2b-33f2-43f1-b114-9958ed12044a" providerId="ADAL" clId="{AF6CFBEE-B6EF-44A6-B9AB-C1151C343AD8}" dt="2020-09-10T13:57:48.145" v="2788" actId="165"/>
          <ac:spMkLst>
            <pc:docMk/>
            <pc:sldMk cId="4132221888" sldId="412"/>
            <ac:spMk id="43" creationId="{69E4B502-6222-447B-9F45-ADF20059D8F0}"/>
          </ac:spMkLst>
        </pc:spChg>
        <pc:spChg chg="mod">
          <ac:chgData name="Thomas" userId="efe85f2b-33f2-43f1-b114-9958ed12044a" providerId="ADAL" clId="{AF6CFBEE-B6EF-44A6-B9AB-C1151C343AD8}" dt="2020-09-10T13:57:48.145" v="2788" actId="165"/>
          <ac:spMkLst>
            <pc:docMk/>
            <pc:sldMk cId="4132221888" sldId="412"/>
            <ac:spMk id="44" creationId="{C5A7329F-7468-4B78-A274-76B63DF4DDE3}"/>
          </ac:spMkLst>
        </pc:spChg>
        <pc:spChg chg="mod">
          <ac:chgData name="Thomas" userId="efe85f2b-33f2-43f1-b114-9958ed12044a" providerId="ADAL" clId="{AF6CFBEE-B6EF-44A6-B9AB-C1151C343AD8}" dt="2020-09-10T13:57:48.145" v="2788" actId="165"/>
          <ac:spMkLst>
            <pc:docMk/>
            <pc:sldMk cId="4132221888" sldId="412"/>
            <ac:spMk id="45" creationId="{FD04D142-139D-4721-A031-97C921E9AB40}"/>
          </ac:spMkLst>
        </pc:spChg>
        <pc:spChg chg="mod">
          <ac:chgData name="Thomas" userId="efe85f2b-33f2-43f1-b114-9958ed12044a" providerId="ADAL" clId="{AF6CFBEE-B6EF-44A6-B9AB-C1151C343AD8}" dt="2020-09-10T13:57:48.145" v="2788" actId="165"/>
          <ac:spMkLst>
            <pc:docMk/>
            <pc:sldMk cId="4132221888" sldId="412"/>
            <ac:spMk id="46" creationId="{EBCD58CB-36DE-48EB-9D28-A1B8681A616B}"/>
          </ac:spMkLst>
        </pc:spChg>
        <pc:spChg chg="mod">
          <ac:chgData name="Thomas" userId="efe85f2b-33f2-43f1-b114-9958ed12044a" providerId="ADAL" clId="{AF6CFBEE-B6EF-44A6-B9AB-C1151C343AD8}" dt="2020-09-10T13:57:48.145" v="2788" actId="165"/>
          <ac:spMkLst>
            <pc:docMk/>
            <pc:sldMk cId="4132221888" sldId="412"/>
            <ac:spMk id="47" creationId="{ED9051DF-A152-45E9-8682-F93E26C615FE}"/>
          </ac:spMkLst>
        </pc:spChg>
        <pc:spChg chg="mod">
          <ac:chgData name="Thomas" userId="efe85f2b-33f2-43f1-b114-9958ed12044a" providerId="ADAL" clId="{AF6CFBEE-B6EF-44A6-B9AB-C1151C343AD8}" dt="2020-09-10T13:57:48.145" v="2788" actId="165"/>
          <ac:spMkLst>
            <pc:docMk/>
            <pc:sldMk cId="4132221888" sldId="412"/>
            <ac:spMk id="48" creationId="{89B5CE61-E39B-44B6-AAE9-E190B4C4679F}"/>
          </ac:spMkLst>
        </pc:spChg>
        <pc:spChg chg="mod">
          <ac:chgData name="Thomas" userId="efe85f2b-33f2-43f1-b114-9958ed12044a" providerId="ADAL" clId="{AF6CFBEE-B6EF-44A6-B9AB-C1151C343AD8}" dt="2020-09-10T13:57:48.145" v="2788" actId="165"/>
          <ac:spMkLst>
            <pc:docMk/>
            <pc:sldMk cId="4132221888" sldId="412"/>
            <ac:spMk id="49" creationId="{C7185724-BCA4-4194-A3D1-95AF4F62096E}"/>
          </ac:spMkLst>
        </pc:spChg>
        <pc:spChg chg="mod">
          <ac:chgData name="Thomas" userId="efe85f2b-33f2-43f1-b114-9958ed12044a" providerId="ADAL" clId="{AF6CFBEE-B6EF-44A6-B9AB-C1151C343AD8}" dt="2020-09-10T13:57:48.145" v="2788" actId="165"/>
          <ac:spMkLst>
            <pc:docMk/>
            <pc:sldMk cId="4132221888" sldId="412"/>
            <ac:spMk id="51" creationId="{78DFDA89-453F-463C-AB6C-740B65F48F8E}"/>
          </ac:spMkLst>
        </pc:spChg>
        <pc:spChg chg="mod">
          <ac:chgData name="Thomas" userId="efe85f2b-33f2-43f1-b114-9958ed12044a" providerId="ADAL" clId="{AF6CFBEE-B6EF-44A6-B9AB-C1151C343AD8}" dt="2020-09-10T13:57:48.145" v="2788" actId="165"/>
          <ac:spMkLst>
            <pc:docMk/>
            <pc:sldMk cId="4132221888" sldId="412"/>
            <ac:spMk id="52" creationId="{4C80FEC2-FADE-44A8-A42A-D25B4A06D793}"/>
          </ac:spMkLst>
        </pc:spChg>
        <pc:spChg chg="mod">
          <ac:chgData name="Thomas" userId="efe85f2b-33f2-43f1-b114-9958ed12044a" providerId="ADAL" clId="{AF6CFBEE-B6EF-44A6-B9AB-C1151C343AD8}" dt="2020-09-10T13:57:48.145" v="2788" actId="165"/>
          <ac:spMkLst>
            <pc:docMk/>
            <pc:sldMk cId="4132221888" sldId="412"/>
            <ac:spMk id="57" creationId="{D035C4E6-F26B-4BB0-8642-86695E86FD07}"/>
          </ac:spMkLst>
        </pc:spChg>
        <pc:spChg chg="mod">
          <ac:chgData name="Thomas" userId="efe85f2b-33f2-43f1-b114-9958ed12044a" providerId="ADAL" clId="{AF6CFBEE-B6EF-44A6-B9AB-C1151C343AD8}" dt="2020-09-10T13:57:48.145" v="2788" actId="165"/>
          <ac:spMkLst>
            <pc:docMk/>
            <pc:sldMk cId="4132221888" sldId="412"/>
            <ac:spMk id="58" creationId="{3EEE9E8B-9CE7-4354-909B-236322BBDD54}"/>
          </ac:spMkLst>
        </pc:spChg>
        <pc:spChg chg="mod">
          <ac:chgData name="Thomas" userId="efe85f2b-33f2-43f1-b114-9958ed12044a" providerId="ADAL" clId="{AF6CFBEE-B6EF-44A6-B9AB-C1151C343AD8}" dt="2020-09-10T13:57:48.145" v="2788" actId="165"/>
          <ac:spMkLst>
            <pc:docMk/>
            <pc:sldMk cId="4132221888" sldId="412"/>
            <ac:spMk id="59" creationId="{C02744C7-EBB2-4762-8554-EFA39191AB63}"/>
          </ac:spMkLst>
        </pc:spChg>
        <pc:spChg chg="mod">
          <ac:chgData name="Thomas" userId="efe85f2b-33f2-43f1-b114-9958ed12044a" providerId="ADAL" clId="{AF6CFBEE-B6EF-44A6-B9AB-C1151C343AD8}" dt="2020-09-10T13:57:48.145" v="2788" actId="165"/>
          <ac:spMkLst>
            <pc:docMk/>
            <pc:sldMk cId="4132221888" sldId="412"/>
            <ac:spMk id="60" creationId="{56F8401C-F1A6-4761-8CC8-F1A4B32E3AC3}"/>
          </ac:spMkLst>
        </pc:spChg>
        <pc:spChg chg="mod">
          <ac:chgData name="Thomas" userId="efe85f2b-33f2-43f1-b114-9958ed12044a" providerId="ADAL" clId="{AF6CFBEE-B6EF-44A6-B9AB-C1151C343AD8}" dt="2020-09-10T13:57:48.145" v="2788" actId="165"/>
          <ac:spMkLst>
            <pc:docMk/>
            <pc:sldMk cId="4132221888" sldId="412"/>
            <ac:spMk id="61" creationId="{48DBB2E7-D077-43DA-8179-D37EF33C3E14}"/>
          </ac:spMkLst>
        </pc:spChg>
        <pc:spChg chg="mod">
          <ac:chgData name="Thomas" userId="efe85f2b-33f2-43f1-b114-9958ed12044a" providerId="ADAL" clId="{AF6CFBEE-B6EF-44A6-B9AB-C1151C343AD8}" dt="2020-09-10T13:57:48.145" v="2788" actId="165"/>
          <ac:spMkLst>
            <pc:docMk/>
            <pc:sldMk cId="4132221888" sldId="412"/>
            <ac:spMk id="62" creationId="{C39A9717-4ABD-4FFE-9F1C-7EEC572BDF8C}"/>
          </ac:spMkLst>
        </pc:spChg>
        <pc:spChg chg="mod">
          <ac:chgData name="Thomas" userId="efe85f2b-33f2-43f1-b114-9958ed12044a" providerId="ADAL" clId="{AF6CFBEE-B6EF-44A6-B9AB-C1151C343AD8}" dt="2020-09-10T13:57:48.145" v="2788" actId="165"/>
          <ac:spMkLst>
            <pc:docMk/>
            <pc:sldMk cId="4132221888" sldId="412"/>
            <ac:spMk id="63" creationId="{33D56E92-564E-48D7-86C9-6C35145B327E}"/>
          </ac:spMkLst>
        </pc:spChg>
        <pc:spChg chg="mod">
          <ac:chgData name="Thomas" userId="efe85f2b-33f2-43f1-b114-9958ed12044a" providerId="ADAL" clId="{AF6CFBEE-B6EF-44A6-B9AB-C1151C343AD8}" dt="2020-09-10T13:57:48.145" v="2788" actId="165"/>
          <ac:spMkLst>
            <pc:docMk/>
            <pc:sldMk cId="4132221888" sldId="412"/>
            <ac:spMk id="64" creationId="{D86ECE77-A29C-407A-A3E0-DA34CE1E0A12}"/>
          </ac:spMkLst>
        </pc:spChg>
        <pc:spChg chg="mod">
          <ac:chgData name="Thomas" userId="efe85f2b-33f2-43f1-b114-9958ed12044a" providerId="ADAL" clId="{AF6CFBEE-B6EF-44A6-B9AB-C1151C343AD8}" dt="2020-09-10T13:57:48.145" v="2788" actId="165"/>
          <ac:spMkLst>
            <pc:docMk/>
            <pc:sldMk cId="4132221888" sldId="412"/>
            <ac:spMk id="65" creationId="{D527D392-41E5-4BB2-93C3-9F214CBDD6D6}"/>
          </ac:spMkLst>
        </pc:spChg>
        <pc:spChg chg="mod">
          <ac:chgData name="Thomas" userId="efe85f2b-33f2-43f1-b114-9958ed12044a" providerId="ADAL" clId="{AF6CFBEE-B6EF-44A6-B9AB-C1151C343AD8}" dt="2020-09-10T13:57:48.145" v="2788" actId="165"/>
          <ac:spMkLst>
            <pc:docMk/>
            <pc:sldMk cId="4132221888" sldId="412"/>
            <ac:spMk id="66" creationId="{C2934393-1AD1-4B05-B8CF-9B918A2CAF1B}"/>
          </ac:spMkLst>
        </pc:spChg>
        <pc:spChg chg="mod">
          <ac:chgData name="Thomas" userId="efe85f2b-33f2-43f1-b114-9958ed12044a" providerId="ADAL" clId="{AF6CFBEE-B6EF-44A6-B9AB-C1151C343AD8}" dt="2020-09-10T13:57:48.145" v="2788" actId="165"/>
          <ac:spMkLst>
            <pc:docMk/>
            <pc:sldMk cId="4132221888" sldId="412"/>
            <ac:spMk id="67" creationId="{8BFEE593-BAEA-4406-B06A-2CE5654F4468}"/>
          </ac:spMkLst>
        </pc:spChg>
        <pc:spChg chg="mod">
          <ac:chgData name="Thomas" userId="efe85f2b-33f2-43f1-b114-9958ed12044a" providerId="ADAL" clId="{AF6CFBEE-B6EF-44A6-B9AB-C1151C343AD8}" dt="2020-09-10T13:57:48.145" v="2788" actId="165"/>
          <ac:spMkLst>
            <pc:docMk/>
            <pc:sldMk cId="4132221888" sldId="412"/>
            <ac:spMk id="68" creationId="{D9EDE94B-7819-47B4-94C0-838297FEA642}"/>
          </ac:spMkLst>
        </pc:spChg>
        <pc:spChg chg="mod">
          <ac:chgData name="Thomas" userId="efe85f2b-33f2-43f1-b114-9958ed12044a" providerId="ADAL" clId="{AF6CFBEE-B6EF-44A6-B9AB-C1151C343AD8}" dt="2020-09-10T13:57:48.145" v="2788" actId="165"/>
          <ac:spMkLst>
            <pc:docMk/>
            <pc:sldMk cId="4132221888" sldId="412"/>
            <ac:spMk id="69" creationId="{1EA299C4-C50C-47A9-A3A0-5F0613B6C0D8}"/>
          </ac:spMkLst>
        </pc:spChg>
        <pc:spChg chg="mod">
          <ac:chgData name="Thomas" userId="efe85f2b-33f2-43f1-b114-9958ed12044a" providerId="ADAL" clId="{AF6CFBEE-B6EF-44A6-B9AB-C1151C343AD8}" dt="2020-09-10T13:57:48.145" v="2788" actId="165"/>
          <ac:spMkLst>
            <pc:docMk/>
            <pc:sldMk cId="4132221888" sldId="412"/>
            <ac:spMk id="70" creationId="{718F9CAC-1EC7-4D9F-ABA6-CA76F8EA4A89}"/>
          </ac:spMkLst>
        </pc:spChg>
        <pc:spChg chg="mod">
          <ac:chgData name="Thomas" userId="efe85f2b-33f2-43f1-b114-9958ed12044a" providerId="ADAL" clId="{AF6CFBEE-B6EF-44A6-B9AB-C1151C343AD8}" dt="2020-09-10T13:57:48.145" v="2788" actId="165"/>
          <ac:spMkLst>
            <pc:docMk/>
            <pc:sldMk cId="4132221888" sldId="412"/>
            <ac:spMk id="71" creationId="{5F9ABD3D-A56B-42B3-BB19-70E555384FD6}"/>
          </ac:spMkLst>
        </pc:spChg>
        <pc:spChg chg="mod">
          <ac:chgData name="Thomas" userId="efe85f2b-33f2-43f1-b114-9958ed12044a" providerId="ADAL" clId="{AF6CFBEE-B6EF-44A6-B9AB-C1151C343AD8}" dt="2020-09-10T13:57:48.145" v="2788" actId="165"/>
          <ac:spMkLst>
            <pc:docMk/>
            <pc:sldMk cId="4132221888" sldId="412"/>
            <ac:spMk id="72" creationId="{FBF25CF6-2838-4487-BF71-03B07F8D1580}"/>
          </ac:spMkLst>
        </pc:spChg>
        <pc:grpChg chg="add del mod">
          <ac:chgData name="Thomas" userId="efe85f2b-33f2-43f1-b114-9958ed12044a" providerId="ADAL" clId="{AF6CFBEE-B6EF-44A6-B9AB-C1151C343AD8}" dt="2020-09-10T13:57:48.145" v="2788" actId="165"/>
          <ac:grpSpMkLst>
            <pc:docMk/>
            <pc:sldMk cId="4132221888" sldId="412"/>
            <ac:grpSpMk id="4" creationId="{6B80CF10-CA1B-4FC4-A2C2-7A3FCDEAB84A}"/>
          </ac:grpSpMkLst>
        </pc:grpChg>
        <pc:grpChg chg="add del mod topLvl">
          <ac:chgData name="Thomas" userId="efe85f2b-33f2-43f1-b114-9958ed12044a" providerId="ADAL" clId="{AF6CFBEE-B6EF-44A6-B9AB-C1151C343AD8}" dt="2020-09-10T14:05:51.941" v="3711" actId="478"/>
          <ac:grpSpMkLst>
            <pc:docMk/>
            <pc:sldMk cId="4132221888" sldId="412"/>
            <ac:grpSpMk id="12" creationId="{43F39225-6D3A-49A7-A47D-CD576A348C38}"/>
          </ac:grpSpMkLst>
        </pc:grpChg>
        <pc:grpChg chg="add del mod topLvl">
          <ac:chgData name="Thomas" userId="efe85f2b-33f2-43f1-b114-9958ed12044a" providerId="ADAL" clId="{AF6CFBEE-B6EF-44A6-B9AB-C1151C343AD8}" dt="2020-09-10T14:05:51.564" v="3709" actId="478"/>
          <ac:grpSpMkLst>
            <pc:docMk/>
            <pc:sldMk cId="4132221888" sldId="412"/>
            <ac:grpSpMk id="13" creationId="{A57F9069-892F-4D31-9E67-1A7AAD19DD50}"/>
          </ac:grpSpMkLst>
        </pc:grpChg>
        <pc:grpChg chg="add del mod topLvl">
          <ac:chgData name="Thomas" userId="efe85f2b-33f2-43f1-b114-9958ed12044a" providerId="ADAL" clId="{AF6CFBEE-B6EF-44A6-B9AB-C1151C343AD8}" dt="2020-09-10T14:05:51.564" v="3709" actId="478"/>
          <ac:grpSpMkLst>
            <pc:docMk/>
            <pc:sldMk cId="4132221888" sldId="412"/>
            <ac:grpSpMk id="14" creationId="{A742A969-60BC-4069-8BC6-97C3C331DFC1}"/>
          </ac:grpSpMkLst>
        </pc:grpChg>
        <pc:grpChg chg="mod">
          <ac:chgData name="Thomas" userId="efe85f2b-33f2-43f1-b114-9958ed12044a" providerId="ADAL" clId="{AF6CFBEE-B6EF-44A6-B9AB-C1151C343AD8}" dt="2020-09-10T13:57:48.145" v="2788" actId="165"/>
          <ac:grpSpMkLst>
            <pc:docMk/>
            <pc:sldMk cId="4132221888" sldId="412"/>
            <ac:grpSpMk id="50" creationId="{2E3498A5-3B33-42E4-863C-B9E056017CF2}"/>
          </ac:grpSpMkLst>
        </pc:grpChg>
        <pc:grpChg chg="mod">
          <ac:chgData name="Thomas" userId="efe85f2b-33f2-43f1-b114-9958ed12044a" providerId="ADAL" clId="{AF6CFBEE-B6EF-44A6-B9AB-C1151C343AD8}" dt="2020-09-10T13:57:48.145" v="2788" actId="165"/>
          <ac:grpSpMkLst>
            <pc:docMk/>
            <pc:sldMk cId="4132221888" sldId="412"/>
            <ac:grpSpMk id="53" creationId="{402008EC-6F8E-43B4-BB51-0B24022ED2D7}"/>
          </ac:grpSpMkLst>
        </pc:grpChg>
        <pc:grpChg chg="mod">
          <ac:chgData name="Thomas" userId="efe85f2b-33f2-43f1-b114-9958ed12044a" providerId="ADAL" clId="{AF6CFBEE-B6EF-44A6-B9AB-C1151C343AD8}" dt="2020-09-10T13:57:48.145" v="2788" actId="165"/>
          <ac:grpSpMkLst>
            <pc:docMk/>
            <pc:sldMk cId="4132221888" sldId="412"/>
            <ac:grpSpMk id="54" creationId="{7071EE44-37A7-41F1-AB55-D4B354A4C649}"/>
          </ac:grpSpMkLst>
        </pc:grpChg>
        <pc:grpChg chg="mod">
          <ac:chgData name="Thomas" userId="efe85f2b-33f2-43f1-b114-9958ed12044a" providerId="ADAL" clId="{AF6CFBEE-B6EF-44A6-B9AB-C1151C343AD8}" dt="2020-09-10T13:57:48.145" v="2788" actId="165"/>
          <ac:grpSpMkLst>
            <pc:docMk/>
            <pc:sldMk cId="4132221888" sldId="412"/>
            <ac:grpSpMk id="55" creationId="{1BDD8F36-306A-422B-84B7-A14F5F6B11A4}"/>
          </ac:grpSpMkLst>
        </pc:grpChg>
        <pc:grpChg chg="mod">
          <ac:chgData name="Thomas" userId="efe85f2b-33f2-43f1-b114-9958ed12044a" providerId="ADAL" clId="{AF6CFBEE-B6EF-44A6-B9AB-C1151C343AD8}" dt="2020-09-10T13:57:48.145" v="2788" actId="165"/>
          <ac:grpSpMkLst>
            <pc:docMk/>
            <pc:sldMk cId="4132221888" sldId="412"/>
            <ac:grpSpMk id="56" creationId="{067CCCA6-2521-471D-8C29-A855C28B5A02}"/>
          </ac:grpSpMkLst>
        </pc:grpChg>
      </pc:sldChg>
      <pc:sldChg chg="add del">
        <pc:chgData name="Thomas" userId="efe85f2b-33f2-43f1-b114-9958ed12044a" providerId="ADAL" clId="{AF6CFBEE-B6EF-44A6-B9AB-C1151C343AD8}" dt="2020-09-10T14:02:19.971" v="3356" actId="2890"/>
        <pc:sldMkLst>
          <pc:docMk/>
          <pc:sldMk cId="2702109962" sldId="413"/>
        </pc:sldMkLst>
      </pc:sldChg>
      <pc:sldChg chg="addSp delSp modSp add mod modNotesTx">
        <pc:chgData name="Thomas" userId="efe85f2b-33f2-43f1-b114-9958ed12044a" providerId="ADAL" clId="{AF6CFBEE-B6EF-44A6-B9AB-C1151C343AD8}" dt="2020-09-10T14:17:56.606" v="5134" actId="20577"/>
        <pc:sldMkLst>
          <pc:docMk/>
          <pc:sldMk cId="3230563352" sldId="413"/>
        </pc:sldMkLst>
        <pc:spChg chg="mod">
          <ac:chgData name="Thomas" userId="efe85f2b-33f2-43f1-b114-9958ed12044a" providerId="ADAL" clId="{AF6CFBEE-B6EF-44A6-B9AB-C1151C343AD8}" dt="2020-09-10T14:17:56.606" v="5134" actId="20577"/>
          <ac:spMkLst>
            <pc:docMk/>
            <pc:sldMk cId="3230563352" sldId="413"/>
            <ac:spMk id="2" creationId="{18D17ABA-2AF2-40E7-AD4A-04E682DCB8B1}"/>
          </ac:spMkLst>
        </pc:spChg>
        <pc:spChg chg="mod">
          <ac:chgData name="Thomas" userId="efe85f2b-33f2-43f1-b114-9958ed12044a" providerId="ADAL" clId="{AF6CFBEE-B6EF-44A6-B9AB-C1151C343AD8}" dt="2020-09-10T14:05:58.917" v="3715" actId="1076"/>
          <ac:spMkLst>
            <pc:docMk/>
            <pc:sldMk cId="3230563352" sldId="413"/>
            <ac:spMk id="3" creationId="{15C7E9F3-C354-43DB-99CA-4A87D2286F22}"/>
          </ac:spMkLst>
        </pc:spChg>
        <pc:spChg chg="del">
          <ac:chgData name="Thomas" userId="efe85f2b-33f2-43f1-b114-9958ed12044a" providerId="ADAL" clId="{AF6CFBEE-B6EF-44A6-B9AB-C1151C343AD8}" dt="2020-09-10T14:06:05.907" v="3717" actId="478"/>
          <ac:spMkLst>
            <pc:docMk/>
            <pc:sldMk cId="3230563352" sldId="413"/>
            <ac:spMk id="5" creationId="{82BD628D-8FD9-4620-AE87-9C69A547DC43}"/>
          </ac:spMkLst>
        </pc:spChg>
        <pc:spChg chg="del">
          <ac:chgData name="Thomas" userId="efe85f2b-33f2-43f1-b114-9958ed12044a" providerId="ADAL" clId="{AF6CFBEE-B6EF-44A6-B9AB-C1151C343AD8}" dt="2020-09-10T14:06:05.907" v="3717" actId="478"/>
          <ac:spMkLst>
            <pc:docMk/>
            <pc:sldMk cId="3230563352" sldId="413"/>
            <ac:spMk id="6" creationId="{D84221BB-1189-4DC3-9209-A2515F33F485}"/>
          </ac:spMkLst>
        </pc:spChg>
        <pc:spChg chg="del">
          <ac:chgData name="Thomas" userId="efe85f2b-33f2-43f1-b114-9958ed12044a" providerId="ADAL" clId="{AF6CFBEE-B6EF-44A6-B9AB-C1151C343AD8}" dt="2020-09-10T14:06:02.603" v="3716" actId="478"/>
          <ac:spMkLst>
            <pc:docMk/>
            <pc:sldMk cId="3230563352" sldId="413"/>
            <ac:spMk id="7" creationId="{056D2DBB-E738-4DCC-8699-7F0A813ED465}"/>
          </ac:spMkLst>
        </pc:spChg>
        <pc:spChg chg="del">
          <ac:chgData name="Thomas" userId="efe85f2b-33f2-43f1-b114-9958ed12044a" providerId="ADAL" clId="{AF6CFBEE-B6EF-44A6-B9AB-C1151C343AD8}" dt="2020-09-10T14:06:02.603" v="3716" actId="478"/>
          <ac:spMkLst>
            <pc:docMk/>
            <pc:sldMk cId="3230563352" sldId="413"/>
            <ac:spMk id="8" creationId="{EC926679-FDF2-49C5-AAD0-FEB1BD0403EE}"/>
          </ac:spMkLst>
        </pc:spChg>
        <pc:spChg chg="del">
          <ac:chgData name="Thomas" userId="efe85f2b-33f2-43f1-b114-9958ed12044a" providerId="ADAL" clId="{AF6CFBEE-B6EF-44A6-B9AB-C1151C343AD8}" dt="2020-09-10T14:06:02.603" v="3716" actId="478"/>
          <ac:spMkLst>
            <pc:docMk/>
            <pc:sldMk cId="3230563352" sldId="413"/>
            <ac:spMk id="9" creationId="{E82E4363-43BC-4101-86BB-90993E910B9D}"/>
          </ac:spMkLst>
        </pc:spChg>
        <pc:spChg chg="del">
          <ac:chgData name="Thomas" userId="efe85f2b-33f2-43f1-b114-9958ed12044a" providerId="ADAL" clId="{AF6CFBEE-B6EF-44A6-B9AB-C1151C343AD8}" dt="2020-09-10T14:06:02.603" v="3716" actId="478"/>
          <ac:spMkLst>
            <pc:docMk/>
            <pc:sldMk cId="3230563352" sldId="413"/>
            <ac:spMk id="10" creationId="{946A5904-A4F6-401B-8DBB-805CECA9E7EE}"/>
          </ac:spMkLst>
        </pc:spChg>
        <pc:spChg chg="del">
          <ac:chgData name="Thomas" userId="efe85f2b-33f2-43f1-b114-9958ed12044a" providerId="ADAL" clId="{AF6CFBEE-B6EF-44A6-B9AB-C1151C343AD8}" dt="2020-09-10T14:06:02.603" v="3716" actId="478"/>
          <ac:spMkLst>
            <pc:docMk/>
            <pc:sldMk cId="3230563352" sldId="413"/>
            <ac:spMk id="11" creationId="{F99F6CCA-8738-4D8C-9C3D-49A458795773}"/>
          </ac:spMkLst>
        </pc:spChg>
        <pc:spChg chg="del mod">
          <ac:chgData name="Thomas" userId="efe85f2b-33f2-43f1-b114-9958ed12044a" providerId="ADAL" clId="{AF6CFBEE-B6EF-44A6-B9AB-C1151C343AD8}" dt="2020-09-10T14:06:09.747" v="3719" actId="478"/>
          <ac:spMkLst>
            <pc:docMk/>
            <pc:sldMk cId="3230563352" sldId="413"/>
            <ac:spMk id="15" creationId="{502299FC-DBC4-4554-BD56-A91E5336CBDF}"/>
          </ac:spMkLst>
        </pc:spChg>
        <pc:spChg chg="del">
          <ac:chgData name="Thomas" userId="efe85f2b-33f2-43f1-b114-9958ed12044a" providerId="ADAL" clId="{AF6CFBEE-B6EF-44A6-B9AB-C1151C343AD8}" dt="2020-09-10T14:06:05.907" v="3717" actId="478"/>
          <ac:spMkLst>
            <pc:docMk/>
            <pc:sldMk cId="3230563352" sldId="413"/>
            <ac:spMk id="16" creationId="{C33F54B5-9B8D-45B5-8BA4-5F47DF1A6804}"/>
          </ac:spMkLst>
        </pc:spChg>
        <pc:grpChg chg="del">
          <ac:chgData name="Thomas" userId="efe85f2b-33f2-43f1-b114-9958ed12044a" providerId="ADAL" clId="{AF6CFBEE-B6EF-44A6-B9AB-C1151C343AD8}" dt="2020-09-10T14:06:05.907" v="3717" actId="478"/>
          <ac:grpSpMkLst>
            <pc:docMk/>
            <pc:sldMk cId="3230563352" sldId="413"/>
            <ac:grpSpMk id="12" creationId="{43F39225-6D3A-49A7-A47D-CD576A348C38}"/>
          </ac:grpSpMkLst>
        </pc:grpChg>
        <pc:grpChg chg="del">
          <ac:chgData name="Thomas" userId="efe85f2b-33f2-43f1-b114-9958ed12044a" providerId="ADAL" clId="{AF6CFBEE-B6EF-44A6-B9AB-C1151C343AD8}" dt="2020-09-10T14:06:02.603" v="3716" actId="478"/>
          <ac:grpSpMkLst>
            <pc:docMk/>
            <pc:sldMk cId="3230563352" sldId="413"/>
            <ac:grpSpMk id="13" creationId="{A57F9069-892F-4D31-9E67-1A7AAD19DD50}"/>
          </ac:grpSpMkLst>
        </pc:grpChg>
        <pc:grpChg chg="del">
          <ac:chgData name="Thomas" userId="efe85f2b-33f2-43f1-b114-9958ed12044a" providerId="ADAL" clId="{AF6CFBEE-B6EF-44A6-B9AB-C1151C343AD8}" dt="2020-09-10T14:06:02.603" v="3716" actId="478"/>
          <ac:grpSpMkLst>
            <pc:docMk/>
            <pc:sldMk cId="3230563352" sldId="413"/>
            <ac:grpSpMk id="14" creationId="{A742A969-60BC-4069-8BC6-97C3C331DFC1}"/>
          </ac:grpSpMkLst>
        </pc:grpChg>
        <pc:picChg chg="add del mod">
          <ac:chgData name="Thomas" userId="efe85f2b-33f2-43f1-b114-9958ed12044a" providerId="ADAL" clId="{AF6CFBEE-B6EF-44A6-B9AB-C1151C343AD8}" dt="2020-09-10T14:08:35.338" v="3725" actId="478"/>
          <ac:picMkLst>
            <pc:docMk/>
            <pc:sldMk cId="3230563352" sldId="413"/>
            <ac:picMk id="73" creationId="{366FA587-5979-4217-AAF4-B29254DEBE06}"/>
          </ac:picMkLst>
        </pc:picChg>
        <pc:picChg chg="add mod">
          <ac:chgData name="Thomas" userId="efe85f2b-33f2-43f1-b114-9958ed12044a" providerId="ADAL" clId="{AF6CFBEE-B6EF-44A6-B9AB-C1151C343AD8}" dt="2020-09-10T14:08:50.179" v="3729" actId="14100"/>
          <ac:picMkLst>
            <pc:docMk/>
            <pc:sldMk cId="3230563352" sldId="413"/>
            <ac:picMk id="75" creationId="{5B9AF264-CE87-4571-A3C8-BB90B4018332}"/>
          </ac:picMkLst>
        </pc:picChg>
      </pc:sldChg>
      <pc:sldChg chg="addSp modSp new mod modNotesTx">
        <pc:chgData name="Thomas" userId="efe85f2b-33f2-43f1-b114-9958ed12044a" providerId="ADAL" clId="{AF6CFBEE-B6EF-44A6-B9AB-C1151C343AD8}" dt="2020-09-14T09:48:31.121" v="6658" actId="20577"/>
        <pc:sldMkLst>
          <pc:docMk/>
          <pc:sldMk cId="2932147776" sldId="414"/>
        </pc:sldMkLst>
        <pc:spChg chg="mod">
          <ac:chgData name="Thomas" userId="efe85f2b-33f2-43f1-b114-9958ed12044a" providerId="ADAL" clId="{AF6CFBEE-B6EF-44A6-B9AB-C1151C343AD8}" dt="2020-09-10T14:18:00.567" v="5135" actId="20577"/>
          <ac:spMkLst>
            <pc:docMk/>
            <pc:sldMk cId="2932147776" sldId="414"/>
            <ac:spMk id="2" creationId="{3CFA71AA-4DE9-4EB6-9D4A-B0A8A90B10D5}"/>
          </ac:spMkLst>
        </pc:spChg>
        <pc:spChg chg="mod">
          <ac:chgData name="Thomas" userId="efe85f2b-33f2-43f1-b114-9958ed12044a" providerId="ADAL" clId="{AF6CFBEE-B6EF-44A6-B9AB-C1151C343AD8}" dt="2020-09-10T14:17:35.633" v="5097" actId="20577"/>
          <ac:spMkLst>
            <pc:docMk/>
            <pc:sldMk cId="2932147776" sldId="414"/>
            <ac:spMk id="3" creationId="{6153A7A5-3F68-4A28-A3AB-235A649A99BB}"/>
          </ac:spMkLst>
        </pc:spChg>
        <pc:picChg chg="add ord">
          <ac:chgData name="Thomas" userId="efe85f2b-33f2-43f1-b114-9958ed12044a" providerId="ADAL" clId="{AF6CFBEE-B6EF-44A6-B9AB-C1151C343AD8}" dt="2020-09-10T14:14:38.008" v="4794" actId="167"/>
          <ac:picMkLst>
            <pc:docMk/>
            <pc:sldMk cId="2932147776" sldId="414"/>
            <ac:picMk id="5" creationId="{AE0822AF-1F2B-4DCC-9722-2DACB90D7985}"/>
          </ac:picMkLst>
        </pc:picChg>
      </pc:sldChg>
      <pc:sldChg chg="addSp modSp new mod modNotesTx">
        <pc:chgData name="Thomas" userId="efe85f2b-33f2-43f1-b114-9958ed12044a" providerId="ADAL" clId="{AF6CFBEE-B6EF-44A6-B9AB-C1151C343AD8}" dt="2020-09-14T09:53:45.542" v="7944" actId="113"/>
        <pc:sldMkLst>
          <pc:docMk/>
          <pc:sldMk cId="3835360981" sldId="415"/>
        </pc:sldMkLst>
        <pc:spChg chg="mod">
          <ac:chgData name="Thomas" userId="efe85f2b-33f2-43f1-b114-9958ed12044a" providerId="ADAL" clId="{AF6CFBEE-B6EF-44A6-B9AB-C1151C343AD8}" dt="2020-09-10T14:18:03.534" v="5136" actId="20577"/>
          <ac:spMkLst>
            <pc:docMk/>
            <pc:sldMk cId="3835360981" sldId="415"/>
            <ac:spMk id="2" creationId="{66FA02DA-3420-47DC-AC17-221157F78579}"/>
          </ac:spMkLst>
        </pc:spChg>
        <pc:spChg chg="mod">
          <ac:chgData name="Thomas" userId="efe85f2b-33f2-43f1-b114-9958ed12044a" providerId="ADAL" clId="{AF6CFBEE-B6EF-44A6-B9AB-C1151C343AD8}" dt="2020-09-14T09:52:42.700" v="7753" actId="27636"/>
          <ac:spMkLst>
            <pc:docMk/>
            <pc:sldMk cId="3835360981" sldId="415"/>
            <ac:spMk id="3" creationId="{11CCFEE4-B480-4640-85A3-38FB351256E8}"/>
          </ac:spMkLst>
        </pc:spChg>
        <pc:picChg chg="add mod ord modCrop">
          <ac:chgData name="Thomas" userId="efe85f2b-33f2-43f1-b114-9958ed12044a" providerId="ADAL" clId="{AF6CFBEE-B6EF-44A6-B9AB-C1151C343AD8}" dt="2020-09-14T09:52:39.672" v="7751" actId="14100"/>
          <ac:picMkLst>
            <pc:docMk/>
            <pc:sldMk cId="3835360981" sldId="415"/>
            <ac:picMk id="5" creationId="{568926C0-569A-4047-8E97-0C19B5A8DFD9}"/>
          </ac:picMkLst>
        </pc:picChg>
      </pc:sldChg>
      <pc:sldChg chg="modSp new mod modNotesTx">
        <pc:chgData name="Thomas" userId="efe85f2b-33f2-43f1-b114-9958ed12044a" providerId="ADAL" clId="{AF6CFBEE-B6EF-44A6-B9AB-C1151C343AD8}" dt="2020-09-14T10:59:13.794" v="11917" actId="27636"/>
        <pc:sldMkLst>
          <pc:docMk/>
          <pc:sldMk cId="1594447733" sldId="416"/>
        </pc:sldMkLst>
        <pc:spChg chg="mod">
          <ac:chgData name="Thomas" userId="efe85f2b-33f2-43f1-b114-9958ed12044a" providerId="ADAL" clId="{AF6CFBEE-B6EF-44A6-B9AB-C1151C343AD8}" dt="2020-09-14T10:47:36.565" v="10181" actId="20577"/>
          <ac:spMkLst>
            <pc:docMk/>
            <pc:sldMk cId="1594447733" sldId="416"/>
            <ac:spMk id="2" creationId="{BB400D78-63FA-4028-B6DE-CD267EE00FA7}"/>
          </ac:spMkLst>
        </pc:spChg>
        <pc:spChg chg="mod">
          <ac:chgData name="Thomas" userId="efe85f2b-33f2-43f1-b114-9958ed12044a" providerId="ADAL" clId="{AF6CFBEE-B6EF-44A6-B9AB-C1151C343AD8}" dt="2020-09-14T10:59:13.794" v="11917" actId="27636"/>
          <ac:spMkLst>
            <pc:docMk/>
            <pc:sldMk cId="1594447733" sldId="416"/>
            <ac:spMk id="3" creationId="{F1B6A8F7-742A-40CC-BB58-0A93EFB79477}"/>
          </ac:spMkLst>
        </pc:spChg>
      </pc:sldChg>
      <pc:sldChg chg="add ord modNotesTx">
        <pc:chgData name="Thomas" userId="efe85f2b-33f2-43f1-b114-9958ed12044a" providerId="ADAL" clId="{AF6CFBEE-B6EF-44A6-B9AB-C1151C343AD8}" dt="2020-09-14T11:03:02.748" v="12229" actId="20577"/>
        <pc:sldMkLst>
          <pc:docMk/>
          <pc:sldMk cId="3409162998" sldId="417"/>
        </pc:sldMkLst>
      </pc:sldChg>
      <pc:sldChg chg="modSp new mod modNotesTx">
        <pc:chgData name="Thomas" userId="efe85f2b-33f2-43f1-b114-9958ed12044a" providerId="ADAL" clId="{AF6CFBEE-B6EF-44A6-B9AB-C1151C343AD8}" dt="2020-09-14T10:57:47.107" v="11779" actId="27636"/>
        <pc:sldMkLst>
          <pc:docMk/>
          <pc:sldMk cId="1469046781" sldId="418"/>
        </pc:sldMkLst>
        <pc:spChg chg="mod">
          <ac:chgData name="Thomas" userId="efe85f2b-33f2-43f1-b114-9958ed12044a" providerId="ADAL" clId="{AF6CFBEE-B6EF-44A6-B9AB-C1151C343AD8}" dt="2020-09-14T10:51:09.734" v="10629" actId="20577"/>
          <ac:spMkLst>
            <pc:docMk/>
            <pc:sldMk cId="1469046781" sldId="418"/>
            <ac:spMk id="2" creationId="{EAE944E6-5F55-4351-9CFE-62A208C3CE68}"/>
          </ac:spMkLst>
        </pc:spChg>
        <pc:spChg chg="mod">
          <ac:chgData name="Thomas" userId="efe85f2b-33f2-43f1-b114-9958ed12044a" providerId="ADAL" clId="{AF6CFBEE-B6EF-44A6-B9AB-C1151C343AD8}" dt="2020-09-14T10:57:47.107" v="11779" actId="27636"/>
          <ac:spMkLst>
            <pc:docMk/>
            <pc:sldMk cId="1469046781" sldId="418"/>
            <ac:spMk id="3" creationId="{44E7F1E4-8B30-48A9-AF4C-3052807EADBF}"/>
          </ac:spMkLst>
        </pc:spChg>
      </pc:sldChg>
      <pc:sldMasterChg chg="del delSldLayout">
        <pc:chgData name="Thomas" userId="efe85f2b-33f2-43f1-b114-9958ed12044a" providerId="ADAL" clId="{AF6CFBEE-B6EF-44A6-B9AB-C1151C343AD8}" dt="2020-09-10T13:35:04.020" v="477" actId="700"/>
        <pc:sldMasterMkLst>
          <pc:docMk/>
          <pc:sldMasterMk cId="681047542" sldId="2147483648"/>
        </pc:sldMasterMkLst>
        <pc:sldLayoutChg chg="del">
          <pc:chgData name="Thomas" userId="efe85f2b-33f2-43f1-b114-9958ed12044a" providerId="ADAL" clId="{AF6CFBEE-B6EF-44A6-B9AB-C1151C343AD8}" dt="2020-09-10T13:35:04.020" v="477" actId="700"/>
          <pc:sldLayoutMkLst>
            <pc:docMk/>
            <pc:sldMasterMk cId="681047542" sldId="2147483648"/>
            <pc:sldLayoutMk cId="2664491018" sldId="2147483649"/>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1806223471" sldId="2147483650"/>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2145351331" sldId="2147483651"/>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2254978915" sldId="2147483652"/>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2603729644" sldId="2147483653"/>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2862447355" sldId="2147483654"/>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381915244" sldId="2147483655"/>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4273178284" sldId="2147483656"/>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2984198505" sldId="2147483657"/>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727390771" sldId="2147483658"/>
          </pc:sldLayoutMkLst>
        </pc:sldLayoutChg>
        <pc:sldLayoutChg chg="del">
          <pc:chgData name="Thomas" userId="efe85f2b-33f2-43f1-b114-9958ed12044a" providerId="ADAL" clId="{AF6CFBEE-B6EF-44A6-B9AB-C1151C343AD8}" dt="2020-09-10T13:35:04.020" v="477" actId="700"/>
          <pc:sldLayoutMkLst>
            <pc:docMk/>
            <pc:sldMasterMk cId="681047542" sldId="2147483648"/>
            <pc:sldLayoutMk cId="379171662"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14/09/2020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Hi I’m Tommy Thompson and welcome to this series on classical planning.  This segment of the module is oriented around the foundational principles of planning as discussed in the introduction to the Artificial Intelligence Planning class.  Here we will aim to expand on these core elements in several ways and how to address the increasing complexity of planning problems.</a:t>
            </a:r>
          </a:p>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233165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give you an overview of the material we will be covering in this part of the module, I’ll be referring back to this list throughout to highlight our progress but also as means to stop and think about how the content discussed in class is related to one another.  All of these topics are designed such that we have a basis from which to build into more complex variants of planning later in the module as we handle greater complexity in planning domains.</a:t>
            </a:r>
          </a:p>
          <a:p>
            <a:endParaRPr lang="en-GB" dirty="0"/>
          </a:p>
          <a:p>
            <a:r>
              <a:rPr lang="en-GB" dirty="0"/>
              <a:t>It’s important to recognise now that once we establish the fundamentals, we were be exploring different variations of how to execute the planning process.  This is very much a reflection of how planning research has grown, with particular strands of planning emerging as specific problems or ideas of how to approach existing problems are explored.  So while the principles of classical planning will hold true throughout this part of the module, we will see a lot of variation in the approaches taken as part of the planning process.</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293111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return to the opening of this module, we discussed the idea of how to formulate a planning problem.  Such as the logistics domain of driving packages between locations using the available trucks.  We need to make sure that we successfully encapsulate all of the knowledge required to express any possible permutation of the problem – this being the domain – alongside the individual problems themselves.  We then encapsulate this within the PDDL language as means to express the planning problem in a way that numerous planning systems can look towards searching for a solution.</a:t>
            </a:r>
          </a:p>
          <a:p>
            <a:endParaRPr lang="en-GB" dirty="0"/>
          </a:p>
          <a:p>
            <a:r>
              <a:rPr lang="en-GB" dirty="0"/>
              <a:t>After this, we can then begin to search for a solution to the problem.  We may perhaps use a simple solution forward search algorithm such as Breadth or Depth First search which allows us to explore the search space in a simple, methodical fashion.  But this of course quite suboptimal, we want something more effective.  </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421769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to find a more effective means of calculating which of the open nodes should be explored next.  Hence we have the ‘open list’ data structure which maintains the collection of ‘open nodes’ to visit.  In Breadth First Search, this is just a queue.  In depth first search, it’s a stack.  But what we really want, is to prioritise them within the open list based on some criteria.  </a:t>
            </a:r>
          </a:p>
          <a:p>
            <a:endParaRPr lang="en-GB" dirty="0"/>
          </a:p>
          <a:p>
            <a:r>
              <a:rPr lang="en-GB" dirty="0"/>
              <a:t>Hence we begin to consider the heuristics of the problem: a simple rule of thumb metric where we can utilise that knowledge in a manner that will allow us to search the state space faster. </a:t>
            </a:r>
          </a:p>
          <a:p>
            <a:r>
              <a:rPr lang="en-GB" dirty="0"/>
              <a:t>This is in effect, a goal distance estimation: how far away do we think </a:t>
            </a:r>
            <a:r>
              <a:rPr lang="en-GB" b="1" dirty="0"/>
              <a:t>roughly </a:t>
            </a:r>
            <a:r>
              <a:rPr lang="en-GB" b="0" dirty="0"/>
              <a:t>that we are from the goal state of the problem.</a:t>
            </a:r>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171289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use heuristic search planning, we need to have established our heuristic of the problem space, which tells us information about how close we are to the goal, denoted as h.</a:t>
            </a:r>
          </a:p>
          <a:p>
            <a:r>
              <a:rPr lang="en-GB" dirty="0"/>
              <a:t>As well as how far we have travelled in the problem space to date, which is expressed as g.  This is the cost of everything we have done to reach this point.</a:t>
            </a:r>
            <a:br>
              <a:rPr lang="en-GB" dirty="0"/>
            </a:br>
            <a:endParaRPr lang="en-GB" dirty="0"/>
          </a:p>
          <a:p>
            <a:r>
              <a:rPr lang="en-GB" dirty="0"/>
              <a:t>Depending on the algorithm, we can exploit g and or h to help us prioritise how to explore the problem space.</a:t>
            </a:r>
          </a:p>
          <a:p>
            <a:r>
              <a:rPr lang="en-GB" dirty="0"/>
              <a:t>Hence for example, uniform cost search expands open nodes with the lowest g value, which best-first search uses the h value.</a:t>
            </a:r>
          </a:p>
          <a:p>
            <a:r>
              <a:rPr lang="en-GB" dirty="0"/>
              <a:t>It’s then we combine them in A* to achieve a much more effective technique.  A search process that is both prioritising states that are closer to the goal and detracting from those reached using expensive paths.</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226523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building a heuristic is a difficult challenge, especially on a problem to problem basis and – as we’ll see soon in this module – in situations in planning where we need to create something that is domain independent.</a:t>
            </a:r>
          </a:p>
          <a:p>
            <a:r>
              <a:rPr lang="en-GB" dirty="0"/>
              <a:t>There are three key features of a heuristic that we hope to achieve in order to achieve the best search process…</a:t>
            </a:r>
          </a:p>
          <a:p>
            <a:endParaRPr lang="en-GB" dirty="0"/>
          </a:p>
          <a:p>
            <a:pPr marL="171450" indent="-171450">
              <a:buFont typeface="Arial" panose="020B0604020202020204" pitchFamily="34" charset="0"/>
              <a:buChar char="•"/>
            </a:pPr>
            <a:r>
              <a:rPr lang="en-GB" b="1" dirty="0"/>
              <a:t>Admissible</a:t>
            </a:r>
            <a:r>
              <a:rPr lang="en-GB" dirty="0"/>
              <a:t>, whereby the heuristic never overestimates the cost of reaching the goal from a given destination.  It either underestimates or – in the worst case – calculates exactly how far away we are from the goal.  This might seem weird to have it underestimate, and ideally we don’t want it to underestimate too much, but if it overestimates it’s more likely for it to detract us from exploring a given state as a valid path from the goal.</a:t>
            </a:r>
          </a:p>
          <a:p>
            <a:pPr marL="171450" indent="-171450">
              <a:buFont typeface="Arial" panose="020B0604020202020204" pitchFamily="34" charset="0"/>
              <a:buChar char="•"/>
            </a:pPr>
            <a:r>
              <a:rPr lang="en-GB" b="1" dirty="0"/>
              <a:t>Consistent</a:t>
            </a:r>
            <a:r>
              <a:rPr lang="en-GB" dirty="0"/>
              <a:t>, </a:t>
            </a:r>
            <a:r>
              <a:rPr lang="en-GB" b="0" dirty="0"/>
              <a:t>meaning that for any child states, the heuristic value will be equivalent</a:t>
            </a:r>
            <a:r>
              <a:rPr lang="en-GB" dirty="0"/>
              <a:t> to the parent’s heuristic value minus the cost it took us to reach it.</a:t>
            </a:r>
          </a:p>
          <a:p>
            <a:pPr marL="171450" indent="-171450">
              <a:buFont typeface="Arial" panose="020B0604020202020204" pitchFamily="34" charset="0"/>
              <a:buChar char="•"/>
            </a:pPr>
            <a:r>
              <a:rPr lang="en-GB" dirty="0"/>
              <a:t>Lastly, </a:t>
            </a:r>
            <a:r>
              <a:rPr lang="en-GB" b="1" dirty="0"/>
              <a:t>Additive</a:t>
            </a:r>
            <a:r>
              <a:rPr lang="en-GB" dirty="0"/>
              <a:t>, where two heuristics h1 and h2 are additive, if they and a third heuristic, which is the summation of the two are all admissible.</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160617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However, while we have established these base principles, there are a lot of issues we still need to address.  Namely…</a:t>
            </a:r>
          </a:p>
          <a:p>
            <a:endParaRPr lang="en-GB" dirty="0"/>
          </a:p>
          <a:p>
            <a:pPr marL="171450" indent="-171450">
              <a:buFont typeface="Arial" panose="020B0604020202020204" pitchFamily="34" charset="0"/>
              <a:buChar char="•"/>
            </a:pPr>
            <a:r>
              <a:rPr lang="en-GB" dirty="0"/>
              <a:t>How do we build a heuristic for a given domain or problem?</a:t>
            </a:r>
          </a:p>
          <a:p>
            <a:pPr marL="628650" lvl="1" indent="-171450">
              <a:buFont typeface="Arial" panose="020B0604020202020204" pitchFamily="34" charset="0"/>
              <a:buChar char="•"/>
            </a:pPr>
            <a:r>
              <a:rPr lang="en-GB" dirty="0"/>
              <a:t>Especially if using a planning system that relies on PDDL, where we’re not going to be giving it this information.  We just give the domain and problem notation.</a:t>
            </a:r>
            <a:br>
              <a:rPr lang="en-GB" dirty="0"/>
            </a:br>
            <a:endParaRPr lang="en-GB" dirty="0"/>
          </a:p>
          <a:p>
            <a:pPr marL="171450" lvl="0" indent="-171450">
              <a:buFont typeface="Arial" panose="020B0604020202020204" pitchFamily="34" charset="0"/>
              <a:buChar char="•"/>
            </a:pPr>
            <a:r>
              <a:rPr lang="en-GB" dirty="0"/>
              <a:t>How can we search more effectively in the state space?</a:t>
            </a:r>
          </a:p>
          <a:p>
            <a:pPr marL="628650" lvl="1" indent="-171450">
              <a:buFont typeface="Arial" panose="020B0604020202020204" pitchFamily="34" charset="0"/>
              <a:buChar char="•"/>
            </a:pPr>
            <a:r>
              <a:rPr lang="en-GB" dirty="0"/>
              <a:t>All the heuristic search systems we’ve seen to-date work fine, but we’re going to be dealing with large and complex problem spaces.  So we need to find a way to further optimise the search process.</a:t>
            </a:r>
          </a:p>
          <a:p>
            <a:pPr marL="628650" lvl="1" indent="-171450">
              <a:buFont typeface="Arial" panose="020B0604020202020204" pitchFamily="34" charset="0"/>
              <a:buChar char="•"/>
            </a:pPr>
            <a:r>
              <a:rPr lang="en-GB" dirty="0"/>
              <a:t>How do we build more effective heuristics that help us better search the state space?</a:t>
            </a:r>
          </a:p>
          <a:p>
            <a:pPr marL="628650" lvl="1" indent="-171450">
              <a:buFont typeface="Arial" panose="020B0604020202020204" pitchFamily="34" charset="0"/>
              <a:buChar char="•"/>
            </a:pPr>
            <a:r>
              <a:rPr lang="en-GB" dirty="0"/>
              <a:t>Can we build heuristics that help not just prioritise states on the path to the goal, but also help us search the space more efficiently.</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1367403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there are multiple approaches to doing all of this and like many facets of planning, these are ongoing research endeavours.  For this segment of the module, we’re going to look at three particular approaches that are useful for building on basic heuristic search.  </a:t>
            </a:r>
          </a:p>
          <a:p>
            <a:endParaRPr lang="en-GB" dirty="0"/>
          </a:p>
          <a:p>
            <a:r>
              <a:rPr lang="en-GB" dirty="0"/>
              <a:t>First of all there is the relaxation, whereby we create a simpler – relaxed - version of the problem that removes some of the constraints.  We then solve the relaxed version of the problem from this state and this gives us an estimate of goal distance.  This creates a domain-independent heuristic for any given problem.</a:t>
            </a:r>
          </a:p>
          <a:p>
            <a:endParaRPr lang="en-GB" dirty="0"/>
          </a:p>
          <a:p>
            <a:r>
              <a:rPr lang="en-GB" dirty="0"/>
              <a:t>Secondly, there are landmarks, these are facts that must be true at some point in every valid solution to a problem.  For example, if we were to consider the driver log domain again, than all trucks need to visit the packages and in turn those packages need to be on a truck at some point in order for them to reach their destination.  This is actually a useful means not just to estimate distance to goal, but can help decompose planning problems into smaller tasks that need to be solved.</a:t>
            </a:r>
          </a:p>
          <a:p>
            <a:endParaRPr lang="en-GB" dirty="0"/>
          </a:p>
          <a:p>
            <a:r>
              <a:rPr lang="en-GB" dirty="0"/>
              <a:t>Thirdly, we can look at the Landmark Count Heuristic and the LAMA system, whereby once we have landmarks for a given problem, we can actually estimate the goal distance by counting how many landmarks we have yet to solve for a that problem.</a:t>
            </a:r>
          </a:p>
          <a:p>
            <a:endParaRPr lang="en-GB" dirty="0"/>
          </a:p>
          <a:p>
            <a:r>
              <a:rPr lang="en-GB" dirty="0"/>
              <a:t>Let me address now that there are other approaches we’re not going to cover yet, given these will actually relate to heuristics for optimal planning, but will come to look at them later in the module.</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950988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And with this, we’ll conclude this opening video and in the next chapter, we will now begin to move into relaxed planning and preparing the RPG heuristic.</a:t>
            </a:r>
          </a:p>
          <a:p>
            <a:pPr>
              <a:spcBef>
                <a:spcPct val="0"/>
              </a:spcBef>
            </a:pPr>
            <a:r>
              <a:rPr lang="en-GB" dirty="0"/>
              <a:t>Thanks for watching this first video and we will begin to get into more detail </a:t>
            </a:r>
            <a:r>
              <a:rPr lang="en-GB"/>
              <a:t>in the next chapter.</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9</a:t>
            </a:fld>
            <a:endParaRPr lang="en-GB" dirty="0"/>
          </a:p>
        </p:txBody>
      </p:sp>
    </p:spTree>
    <p:extLst>
      <p:ext uri="{BB962C8B-B14F-4D97-AF65-F5344CB8AC3E}">
        <p14:creationId xmlns:p14="http://schemas.microsoft.com/office/powerpoint/2010/main" val="4238834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5"/>
                </a:solidFill>
                <a:latin typeface="KingsBureauGrot ThreeSeven"/>
                <a:ea typeface="KingsBureauGrot ThreeSeven"/>
                <a:cs typeface="KingsBureauGrot ThreeSeven"/>
              </a:defRPr>
            </a:lvl1pPr>
            <a:lvl2pPr marL="6351" indent="0">
              <a:lnSpc>
                <a:spcPts val="2800"/>
              </a:lnSpc>
              <a:buNone/>
              <a:tabLst/>
              <a:defRPr sz="2267" b="0" i="0">
                <a:solidFill>
                  <a:schemeClr val="accent5"/>
                </a:solidFill>
                <a:latin typeface="KingsBureauGrot FiveOne"/>
                <a:ea typeface="KingsBureauGrot FiveOne"/>
                <a:cs typeface="KingsBureauGrot FiveOne"/>
              </a:defRPr>
            </a:lvl2pPr>
            <a:lvl3pPr marL="237061" indent="-230712">
              <a:lnSpc>
                <a:spcPts val="2800"/>
              </a:lnSpc>
              <a:buClr>
                <a:schemeClr val="accent5"/>
              </a:buClr>
              <a:tabLst/>
              <a:defRPr sz="2400" b="0" i="0">
                <a:latin typeface="Kings Caslon Text"/>
                <a:ea typeface="Kings Caslon Text"/>
                <a:cs typeface="Kings Caslon Text"/>
              </a:defRPr>
            </a:lvl3pPr>
            <a:lvl4pPr marL="239178" indent="-234945">
              <a:lnSpc>
                <a:spcPts val="2800"/>
              </a:lnSpc>
              <a:buClr>
                <a:schemeClr val="accent5"/>
              </a:buClr>
              <a:tabLst/>
              <a:defRPr sz="2400" b="0" i="0">
                <a:latin typeface="Kings Caslon Text"/>
                <a:ea typeface="Kings Caslon Text"/>
                <a:cs typeface="Kings Caslon Text"/>
              </a:defRPr>
            </a:lvl4pPr>
            <a:lvl5pPr marL="474121" indent="-234945">
              <a:lnSpc>
                <a:spcPts val="2800"/>
              </a:lnSpc>
              <a:buClr>
                <a:schemeClr val="accent5"/>
              </a:buClr>
              <a:tabLst/>
              <a:defRPr sz="2400" b="0" i="0">
                <a:latin typeface="Kings Caslon Text"/>
                <a:ea typeface="Kings Caslon Text"/>
                <a:cs typeface="Kings Caslon Tex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9/14/2020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9/14/2020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9/14/2020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9/14/2020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9/14/2020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9/14/2020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9/14/2020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9/14/2020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9/14/2020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9/14/2020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9/14/2020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9/14/2020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9/14/2020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2.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9/14/2020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Improving Heuristic Search</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10776090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2A6A8F-51A6-4FF7-BC8E-1C529B05CAE6}"/>
              </a:ext>
            </a:extLst>
          </p:cNvPr>
          <p:cNvSpPr>
            <a:spLocks noGrp="1"/>
          </p:cNvSpPr>
          <p:nvPr>
            <p:ph type="title"/>
          </p:nvPr>
        </p:nvSpPr>
        <p:spPr/>
        <p:txBody>
          <a:bodyPr/>
          <a:lstStyle/>
          <a:p>
            <a:r>
              <a:rPr lang="en-GB" dirty="0"/>
              <a:t>Classical Planning: Material Overview</a:t>
            </a:r>
          </a:p>
        </p:txBody>
      </p:sp>
      <p:sp>
        <p:nvSpPr>
          <p:cNvPr id="4" name="Content Placeholder 3">
            <a:extLst>
              <a:ext uri="{FF2B5EF4-FFF2-40B4-BE49-F238E27FC236}">
                <a16:creationId xmlns:a16="http://schemas.microsoft.com/office/drawing/2014/main" id="{DE710967-6DFD-4B4E-8620-843526DFD32B}"/>
              </a:ext>
            </a:extLst>
          </p:cNvPr>
          <p:cNvSpPr>
            <a:spLocks noGrp="1"/>
          </p:cNvSpPr>
          <p:nvPr>
            <p:ph sz="quarter" idx="12"/>
          </p:nvPr>
        </p:nvSpPr>
        <p:spPr/>
        <p:txBody>
          <a:bodyPr numCol="2">
            <a:normAutofit/>
          </a:bodyPr>
          <a:lstStyle/>
          <a:p>
            <a:pPr marL="342900" indent="-342900">
              <a:lnSpc>
                <a:spcPct val="170000"/>
              </a:lnSpc>
              <a:buFont typeface="Arial" panose="020B0604020202020204" pitchFamily="34" charset="0"/>
              <a:buChar char="•"/>
            </a:pPr>
            <a:r>
              <a:rPr lang="en-GB" sz="1800" dirty="0"/>
              <a:t>Classical Planning: The fundamentals.</a:t>
            </a:r>
            <a:br>
              <a:rPr lang="en-GB" sz="1800" dirty="0"/>
            </a:br>
            <a:endParaRPr lang="en-GB" sz="1800" dirty="0"/>
          </a:p>
          <a:p>
            <a:pPr marL="342900" indent="-342900">
              <a:lnSpc>
                <a:spcPct val="170000"/>
              </a:lnSpc>
              <a:buFont typeface="Arial" panose="020B0604020202020204" pitchFamily="34" charset="0"/>
              <a:buChar char="•"/>
            </a:pPr>
            <a:r>
              <a:rPr lang="en-GB" sz="1800" dirty="0"/>
              <a:t>Improving Search</a:t>
            </a:r>
          </a:p>
          <a:p>
            <a:pPr marL="579961" lvl="2" indent="-342900">
              <a:lnSpc>
                <a:spcPct val="170000"/>
              </a:lnSpc>
              <a:buFont typeface="Arial" panose="020B0604020202020204" pitchFamily="34" charset="0"/>
              <a:buChar char="•"/>
            </a:pPr>
            <a:r>
              <a:rPr lang="en-GB" sz="1800" dirty="0"/>
              <a:t>Heuristic Design (RPG/LAMA)</a:t>
            </a:r>
          </a:p>
          <a:p>
            <a:pPr marL="579961" lvl="2" indent="-342900">
              <a:lnSpc>
                <a:spcPct val="170000"/>
              </a:lnSpc>
              <a:buFont typeface="Arial" panose="020B0604020202020204" pitchFamily="34" charset="0"/>
              <a:buChar char="•"/>
            </a:pPr>
            <a:r>
              <a:rPr lang="en-GB" sz="1800" dirty="0"/>
              <a:t>Dual </a:t>
            </a:r>
            <a:r>
              <a:rPr lang="en-GB" sz="1800" dirty="0" err="1"/>
              <a:t>Openlist</a:t>
            </a:r>
            <a:r>
              <a:rPr lang="en-GB" sz="1800" dirty="0"/>
              <a:t> Search</a:t>
            </a:r>
            <a:br>
              <a:rPr lang="en-GB" sz="1800" dirty="0"/>
            </a:br>
            <a:endParaRPr lang="en-GB" sz="1800" dirty="0"/>
          </a:p>
          <a:p>
            <a:pPr marL="342900" indent="-342900">
              <a:lnSpc>
                <a:spcPct val="170000"/>
              </a:lnSpc>
              <a:buFont typeface="Arial" panose="020B0604020202020204" pitchFamily="34" charset="0"/>
              <a:buChar char="•"/>
            </a:pPr>
            <a:r>
              <a:rPr lang="en-GB" sz="1800" dirty="0"/>
              <a:t>Optimal Planning</a:t>
            </a:r>
          </a:p>
          <a:p>
            <a:pPr marL="579961" lvl="2" indent="-342900">
              <a:lnSpc>
                <a:spcPct val="170000"/>
              </a:lnSpc>
              <a:buFont typeface="Arial" panose="020B0604020202020204" pitchFamily="34" charset="0"/>
              <a:buChar char="•"/>
            </a:pPr>
            <a:r>
              <a:rPr lang="en-GB" sz="1800" dirty="0"/>
              <a:t>Pattern Databases</a:t>
            </a:r>
            <a:br>
              <a:rPr lang="en-GB" sz="1800" dirty="0"/>
            </a:br>
            <a:endParaRPr lang="en-GB" sz="1800" dirty="0"/>
          </a:p>
          <a:p>
            <a:pPr marL="342900" indent="-342900">
              <a:lnSpc>
                <a:spcPct val="170000"/>
              </a:lnSpc>
              <a:buFont typeface="Arial" panose="020B0604020202020204" pitchFamily="34" charset="0"/>
              <a:buChar char="•"/>
            </a:pPr>
            <a:r>
              <a:rPr lang="en-GB" sz="1800" dirty="0"/>
              <a:t>Non-Forward Search</a:t>
            </a:r>
          </a:p>
          <a:p>
            <a:pPr marL="579961" lvl="2" indent="-342900">
              <a:lnSpc>
                <a:spcPct val="170000"/>
              </a:lnSpc>
              <a:buFont typeface="Arial" panose="020B0604020202020204" pitchFamily="34" charset="0"/>
              <a:buChar char="•"/>
            </a:pPr>
            <a:r>
              <a:rPr lang="en-GB" sz="1800" dirty="0" err="1"/>
              <a:t>Graphplan</a:t>
            </a:r>
            <a:endParaRPr lang="en-GB" sz="1800" dirty="0"/>
          </a:p>
          <a:p>
            <a:pPr marL="579961" lvl="2" indent="-342900">
              <a:lnSpc>
                <a:spcPct val="170000"/>
              </a:lnSpc>
              <a:buFont typeface="Arial" panose="020B0604020202020204" pitchFamily="34" charset="0"/>
              <a:buChar char="•"/>
            </a:pPr>
            <a:r>
              <a:rPr lang="en-GB" sz="1800" dirty="0"/>
              <a:t>SAT Planning</a:t>
            </a:r>
          </a:p>
          <a:p>
            <a:pPr marL="579961" lvl="2" indent="-342900">
              <a:lnSpc>
                <a:spcPct val="170000"/>
              </a:lnSpc>
              <a:buFont typeface="Arial" panose="020B0604020202020204" pitchFamily="34" charset="0"/>
              <a:buChar char="•"/>
            </a:pPr>
            <a:r>
              <a:rPr lang="en-GB" sz="1800" dirty="0"/>
              <a:t>POP Planning</a:t>
            </a:r>
          </a:p>
          <a:p>
            <a:pPr marL="579961" lvl="2" indent="-342900">
              <a:lnSpc>
                <a:spcPct val="170000"/>
              </a:lnSpc>
              <a:buFont typeface="Arial" panose="020B0604020202020204" pitchFamily="34" charset="0"/>
              <a:buChar char="•"/>
            </a:pPr>
            <a:r>
              <a:rPr lang="en-GB" sz="1800" dirty="0"/>
              <a:t>HTN Planning</a:t>
            </a:r>
            <a:br>
              <a:rPr lang="en-GB" sz="1800" dirty="0"/>
            </a:br>
            <a:endParaRPr lang="en-GB" sz="1800" dirty="0"/>
          </a:p>
          <a:p>
            <a:pPr marL="342900" indent="-342900">
              <a:lnSpc>
                <a:spcPct val="170000"/>
              </a:lnSpc>
              <a:buFont typeface="Arial" panose="020B0604020202020204" pitchFamily="34" charset="0"/>
              <a:buChar char="•"/>
            </a:pPr>
            <a:r>
              <a:rPr lang="en-GB" sz="1800" dirty="0"/>
              <a:t>Planning Under Uncertainty</a:t>
            </a:r>
          </a:p>
        </p:txBody>
      </p:sp>
    </p:spTree>
    <p:extLst>
      <p:ext uri="{BB962C8B-B14F-4D97-AF65-F5344CB8AC3E}">
        <p14:creationId xmlns:p14="http://schemas.microsoft.com/office/powerpoint/2010/main" val="11046365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7ABA-2AF2-40E7-AD4A-04E682DCB8B1}"/>
              </a:ext>
            </a:extLst>
          </p:cNvPr>
          <p:cNvSpPr>
            <a:spLocks noGrp="1"/>
          </p:cNvSpPr>
          <p:nvPr>
            <p:ph type="title"/>
          </p:nvPr>
        </p:nvSpPr>
        <p:spPr/>
        <p:txBody>
          <a:bodyPr/>
          <a:lstStyle/>
          <a:p>
            <a:r>
              <a:rPr lang="en-GB" dirty="0"/>
              <a:t>Fundamentals</a:t>
            </a:r>
          </a:p>
        </p:txBody>
      </p:sp>
      <p:sp>
        <p:nvSpPr>
          <p:cNvPr id="3" name="Content Placeholder 2">
            <a:extLst>
              <a:ext uri="{FF2B5EF4-FFF2-40B4-BE49-F238E27FC236}">
                <a16:creationId xmlns:a16="http://schemas.microsoft.com/office/drawing/2014/main" id="{15C7E9F3-C354-43DB-99CA-4A87D2286F22}"/>
              </a:ext>
            </a:extLst>
          </p:cNvPr>
          <p:cNvSpPr>
            <a:spLocks noGrp="1"/>
          </p:cNvSpPr>
          <p:nvPr>
            <p:ph sz="quarter" idx="12"/>
          </p:nvPr>
        </p:nvSpPr>
        <p:spPr/>
        <p:txBody>
          <a:bodyPr/>
          <a:lstStyle/>
          <a:p>
            <a:pPr marL="342900" indent="-342900">
              <a:buFont typeface="Arial" panose="020B0604020202020204" pitchFamily="34" charset="0"/>
              <a:buChar char="•"/>
            </a:pPr>
            <a:r>
              <a:rPr lang="en-GB" dirty="0"/>
              <a:t>Definition of the problem – PDDL</a:t>
            </a:r>
            <a:br>
              <a:rPr lang="en-GB" dirty="0"/>
            </a:br>
            <a:endParaRPr lang="en-GB" dirty="0"/>
          </a:p>
          <a:p>
            <a:pPr marL="342900" indent="-342900">
              <a:buFont typeface="Arial" panose="020B0604020202020204" pitchFamily="34" charset="0"/>
              <a:buChar char="•"/>
            </a:pPr>
            <a:r>
              <a:rPr lang="en-GB" dirty="0"/>
              <a:t>Forward Search</a:t>
            </a:r>
          </a:p>
          <a:p>
            <a:pPr marL="579961" lvl="2" indent="-342900">
              <a:buFont typeface="Arial" panose="020B0604020202020204" pitchFamily="34" charset="0"/>
              <a:buChar char="•"/>
            </a:pPr>
            <a:r>
              <a:rPr lang="en-GB" dirty="0"/>
              <a:t>Breadth/Depth First</a:t>
            </a:r>
            <a:br>
              <a:rPr lang="en-GB" dirty="0"/>
            </a:br>
            <a:endParaRPr lang="en-GB" dirty="0"/>
          </a:p>
          <a:p>
            <a:pPr marL="342900" indent="-342900">
              <a:buFont typeface="Arial" panose="020B0604020202020204" pitchFamily="34" charset="0"/>
              <a:buChar char="•"/>
            </a:pPr>
            <a:r>
              <a:rPr lang="en-GB" dirty="0"/>
              <a:t>Introducing Heuristics</a:t>
            </a:r>
          </a:p>
          <a:p>
            <a:pPr marL="579961" lvl="2" indent="-342900">
              <a:buFont typeface="Arial" panose="020B0604020202020204" pitchFamily="34" charset="0"/>
              <a:buChar char="•"/>
            </a:pPr>
            <a:r>
              <a:rPr lang="en-GB" dirty="0"/>
              <a:t>Best First Search/A*</a:t>
            </a:r>
            <a:br>
              <a:rPr lang="en-GB" dirty="0"/>
            </a:br>
            <a:endParaRPr lang="en-GB" dirty="0"/>
          </a:p>
          <a:p>
            <a:pPr marL="579961" lvl="2" indent="-342900">
              <a:buFont typeface="Arial" panose="020B0604020202020204" pitchFamily="34" charset="0"/>
              <a:buChar char="•"/>
            </a:pPr>
            <a:endParaRPr lang="en-GB" dirty="0"/>
          </a:p>
        </p:txBody>
      </p:sp>
      <p:sp>
        <p:nvSpPr>
          <p:cNvPr id="5" name="Line 22">
            <a:extLst>
              <a:ext uri="{FF2B5EF4-FFF2-40B4-BE49-F238E27FC236}">
                <a16:creationId xmlns:a16="http://schemas.microsoft.com/office/drawing/2014/main" id="{82BD628D-8FD9-4620-AE87-9C69A547DC43}"/>
              </a:ext>
            </a:extLst>
          </p:cNvPr>
          <p:cNvSpPr>
            <a:spLocks noChangeShapeType="1"/>
          </p:cNvSpPr>
          <p:nvPr/>
        </p:nvSpPr>
        <p:spPr bwMode="auto">
          <a:xfrm>
            <a:off x="7854427" y="3689362"/>
            <a:ext cx="762000" cy="762000"/>
          </a:xfrm>
          <a:prstGeom prst="line">
            <a:avLst/>
          </a:prstGeom>
          <a:noFill/>
          <a:ln w="9525">
            <a:solidFill>
              <a:schemeClr val="tx1"/>
            </a:solidFill>
            <a:round/>
            <a:headEnd/>
            <a:tailEnd/>
          </a:ln>
          <a:effectLst/>
        </p:spPr>
        <p:txBody>
          <a:bodyPr/>
          <a:lstStyle/>
          <a:p>
            <a:endParaRPr lang="en-GB"/>
          </a:p>
        </p:txBody>
      </p:sp>
      <p:sp>
        <p:nvSpPr>
          <p:cNvPr id="6" name="Line 32">
            <a:extLst>
              <a:ext uri="{FF2B5EF4-FFF2-40B4-BE49-F238E27FC236}">
                <a16:creationId xmlns:a16="http://schemas.microsoft.com/office/drawing/2014/main" id="{D84221BB-1189-4DC3-9209-A2515F33F485}"/>
              </a:ext>
            </a:extLst>
          </p:cNvPr>
          <p:cNvSpPr>
            <a:spLocks noChangeShapeType="1"/>
          </p:cNvSpPr>
          <p:nvPr/>
        </p:nvSpPr>
        <p:spPr bwMode="auto">
          <a:xfrm flipH="1">
            <a:off x="9829277" y="3816362"/>
            <a:ext cx="61913" cy="655638"/>
          </a:xfrm>
          <a:prstGeom prst="line">
            <a:avLst/>
          </a:prstGeom>
          <a:noFill/>
          <a:ln w="9525">
            <a:solidFill>
              <a:schemeClr val="tx1"/>
            </a:solidFill>
            <a:round/>
            <a:headEnd/>
            <a:tailEnd/>
          </a:ln>
          <a:effectLst/>
        </p:spPr>
        <p:txBody>
          <a:bodyPr/>
          <a:lstStyle/>
          <a:p>
            <a:endParaRPr lang="en-GB"/>
          </a:p>
        </p:txBody>
      </p:sp>
      <p:sp>
        <p:nvSpPr>
          <p:cNvPr id="7" name="Oval 54">
            <a:extLst>
              <a:ext uri="{FF2B5EF4-FFF2-40B4-BE49-F238E27FC236}">
                <a16:creationId xmlns:a16="http://schemas.microsoft.com/office/drawing/2014/main" id="{056D2DBB-E738-4DCC-8699-7F0A813ED465}"/>
              </a:ext>
            </a:extLst>
          </p:cNvPr>
          <p:cNvSpPr>
            <a:spLocks noChangeArrowheads="1"/>
          </p:cNvSpPr>
          <p:nvPr/>
        </p:nvSpPr>
        <p:spPr bwMode="auto">
          <a:xfrm>
            <a:off x="3511027" y="5822962"/>
            <a:ext cx="228600" cy="228600"/>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8" name="Text Box 55">
            <a:extLst>
              <a:ext uri="{FF2B5EF4-FFF2-40B4-BE49-F238E27FC236}">
                <a16:creationId xmlns:a16="http://schemas.microsoft.com/office/drawing/2014/main" id="{EC926679-FDF2-49C5-AAD0-FEB1BD0403EE}"/>
              </a:ext>
            </a:extLst>
          </p:cNvPr>
          <p:cNvSpPr txBox="1">
            <a:spLocks noChangeArrowheads="1"/>
          </p:cNvSpPr>
          <p:nvPr/>
        </p:nvSpPr>
        <p:spPr bwMode="auto">
          <a:xfrm>
            <a:off x="3876152" y="4873637"/>
            <a:ext cx="875561" cy="369332"/>
          </a:xfrm>
          <a:prstGeom prst="rect">
            <a:avLst/>
          </a:prstGeom>
          <a:noFill/>
          <a:ln w="9525">
            <a:noFill/>
            <a:miter lim="800000"/>
            <a:headEnd/>
            <a:tailEnd/>
          </a:ln>
          <a:effectLst/>
        </p:spPr>
        <p:txBody>
          <a:bodyPr wrap="none">
            <a:spAutoFit/>
          </a:bodyPr>
          <a:lstStyle/>
          <a:p>
            <a:r>
              <a:rPr lang="en-US" dirty="0">
                <a:latin typeface="KingsBureauGrot FiveOne" panose="02000506040000020004" pitchFamily="2" charset="0"/>
              </a:rPr>
              <a:t>Cargos</a:t>
            </a:r>
            <a:endParaRPr lang="en-GB" dirty="0">
              <a:latin typeface="KingsBureauGrot FiveOne" panose="02000506040000020004" pitchFamily="2" charset="0"/>
            </a:endParaRPr>
          </a:p>
        </p:txBody>
      </p:sp>
      <p:sp>
        <p:nvSpPr>
          <p:cNvPr id="9" name="Text Box 56">
            <a:extLst>
              <a:ext uri="{FF2B5EF4-FFF2-40B4-BE49-F238E27FC236}">
                <a16:creationId xmlns:a16="http://schemas.microsoft.com/office/drawing/2014/main" id="{E82E4363-43BC-4101-86BB-90993E910B9D}"/>
              </a:ext>
            </a:extLst>
          </p:cNvPr>
          <p:cNvSpPr txBox="1">
            <a:spLocks noChangeArrowheads="1"/>
          </p:cNvSpPr>
          <p:nvPr/>
        </p:nvSpPr>
        <p:spPr bwMode="auto">
          <a:xfrm>
            <a:off x="3876152" y="5254637"/>
            <a:ext cx="825867" cy="369332"/>
          </a:xfrm>
          <a:prstGeom prst="rect">
            <a:avLst/>
          </a:prstGeom>
          <a:noFill/>
          <a:ln w="9525">
            <a:noFill/>
            <a:miter lim="800000"/>
            <a:headEnd/>
            <a:tailEnd/>
          </a:ln>
          <a:effectLst/>
        </p:spPr>
        <p:txBody>
          <a:bodyPr wrap="none">
            <a:spAutoFit/>
          </a:bodyPr>
          <a:lstStyle/>
          <a:p>
            <a:r>
              <a:rPr lang="en-US" dirty="0">
                <a:latin typeface="KingsBureauGrot FiveOne" panose="02000506040000020004" pitchFamily="2" charset="0"/>
              </a:rPr>
              <a:t>Trucks</a:t>
            </a:r>
            <a:endParaRPr lang="en-GB" dirty="0">
              <a:latin typeface="KingsBureauGrot FiveOne" panose="02000506040000020004" pitchFamily="2" charset="0"/>
            </a:endParaRPr>
          </a:p>
        </p:txBody>
      </p:sp>
      <p:sp>
        <p:nvSpPr>
          <p:cNvPr id="10" name="Text Box 57">
            <a:extLst>
              <a:ext uri="{FF2B5EF4-FFF2-40B4-BE49-F238E27FC236}">
                <a16:creationId xmlns:a16="http://schemas.microsoft.com/office/drawing/2014/main" id="{946A5904-A4F6-401B-8DBB-805CECA9E7EE}"/>
              </a:ext>
            </a:extLst>
          </p:cNvPr>
          <p:cNvSpPr txBox="1">
            <a:spLocks noChangeArrowheads="1"/>
          </p:cNvSpPr>
          <p:nvPr/>
        </p:nvSpPr>
        <p:spPr bwMode="auto">
          <a:xfrm>
            <a:off x="3876152" y="5711837"/>
            <a:ext cx="1809726" cy="369332"/>
          </a:xfrm>
          <a:prstGeom prst="rect">
            <a:avLst/>
          </a:prstGeom>
          <a:noFill/>
          <a:ln w="9525">
            <a:noFill/>
            <a:miter lim="800000"/>
            <a:headEnd/>
            <a:tailEnd/>
          </a:ln>
          <a:effectLst/>
        </p:spPr>
        <p:txBody>
          <a:bodyPr wrap="none">
            <a:spAutoFit/>
          </a:bodyPr>
          <a:lstStyle/>
          <a:p>
            <a:r>
              <a:rPr lang="en-US" dirty="0">
                <a:latin typeface="KingsBureauGrot FiveOne" panose="02000506040000020004" pitchFamily="2" charset="0"/>
              </a:rPr>
              <a:t>Destination point</a:t>
            </a:r>
            <a:endParaRPr lang="en-GB" dirty="0">
              <a:latin typeface="KingsBureauGrot FiveOne" panose="02000506040000020004" pitchFamily="2" charset="0"/>
            </a:endParaRPr>
          </a:p>
        </p:txBody>
      </p:sp>
      <p:sp>
        <p:nvSpPr>
          <p:cNvPr id="11" name="Text Box 58">
            <a:extLst>
              <a:ext uri="{FF2B5EF4-FFF2-40B4-BE49-F238E27FC236}">
                <a16:creationId xmlns:a16="http://schemas.microsoft.com/office/drawing/2014/main" id="{F99F6CCA-8738-4D8C-9C3D-49A458795773}"/>
              </a:ext>
            </a:extLst>
          </p:cNvPr>
          <p:cNvSpPr txBox="1">
            <a:spLocks noChangeArrowheads="1"/>
          </p:cNvSpPr>
          <p:nvPr/>
        </p:nvSpPr>
        <p:spPr bwMode="auto">
          <a:xfrm>
            <a:off x="573420" y="4721962"/>
            <a:ext cx="1931939" cy="1754326"/>
          </a:xfrm>
          <a:prstGeom prst="rect">
            <a:avLst/>
          </a:prstGeom>
          <a:noFill/>
          <a:ln w="9525">
            <a:noFill/>
            <a:miter lim="800000"/>
            <a:headEnd/>
            <a:tailEnd/>
          </a:ln>
          <a:effectLst/>
        </p:spPr>
        <p:txBody>
          <a:bodyPr wrap="none">
            <a:spAutoFit/>
          </a:bodyPr>
          <a:lstStyle/>
          <a:p>
            <a:r>
              <a:rPr lang="en-US" b="1" dirty="0">
                <a:latin typeface="KingsBureauGrot FiveOne" panose="02000506040000020004" pitchFamily="2" charset="0"/>
              </a:rPr>
              <a:t>Constraints:</a:t>
            </a:r>
          </a:p>
          <a:p>
            <a:r>
              <a:rPr lang="en-US" dirty="0">
                <a:latin typeface="KingsBureauGrot FiveOne" panose="02000506040000020004" pitchFamily="2" charset="0"/>
              </a:rPr>
              <a:t>Fuel</a:t>
            </a:r>
          </a:p>
          <a:p>
            <a:r>
              <a:rPr lang="en-US" dirty="0">
                <a:latin typeface="KingsBureauGrot FiveOne" panose="02000506040000020004" pitchFamily="2" charset="0"/>
              </a:rPr>
              <a:t>Truck capacity</a:t>
            </a:r>
          </a:p>
          <a:p>
            <a:r>
              <a:rPr lang="en-US" dirty="0">
                <a:latin typeface="KingsBureauGrot FiveOne" panose="02000506040000020004" pitchFamily="2" charset="0"/>
              </a:rPr>
              <a:t>Number of drivers</a:t>
            </a:r>
          </a:p>
          <a:p>
            <a:r>
              <a:rPr lang="en-US" dirty="0">
                <a:latin typeface="KingsBureauGrot FiveOne" panose="02000506040000020004" pitchFamily="2" charset="0"/>
              </a:rPr>
              <a:t>…</a:t>
            </a:r>
          </a:p>
          <a:p>
            <a:r>
              <a:rPr lang="en-US" dirty="0">
                <a:latin typeface="KingsBureauGrot FiveOne" panose="02000506040000020004" pitchFamily="2" charset="0"/>
              </a:rPr>
              <a:t>…</a:t>
            </a:r>
            <a:endParaRPr lang="en-GB" dirty="0">
              <a:latin typeface="KingsBureauGrot FiveOne" panose="02000506040000020004" pitchFamily="2" charset="0"/>
            </a:endParaRPr>
          </a:p>
        </p:txBody>
      </p:sp>
      <p:grpSp>
        <p:nvGrpSpPr>
          <p:cNvPr id="12" name="Group 97">
            <a:extLst>
              <a:ext uri="{FF2B5EF4-FFF2-40B4-BE49-F238E27FC236}">
                <a16:creationId xmlns:a16="http://schemas.microsoft.com/office/drawing/2014/main" id="{43F39225-6D3A-49A7-A47D-CD576A348C38}"/>
              </a:ext>
            </a:extLst>
          </p:cNvPr>
          <p:cNvGrpSpPr>
            <a:grpSpLocks/>
          </p:cNvGrpSpPr>
          <p:nvPr/>
        </p:nvGrpSpPr>
        <p:grpSpPr bwMode="auto">
          <a:xfrm>
            <a:off x="7016227" y="1936762"/>
            <a:ext cx="4521200" cy="3429000"/>
            <a:chOff x="2400" y="1392"/>
            <a:chExt cx="2848" cy="2160"/>
          </a:xfrm>
        </p:grpSpPr>
        <p:sp>
          <p:nvSpPr>
            <p:cNvPr id="23" name="Oval 4">
              <a:extLst>
                <a:ext uri="{FF2B5EF4-FFF2-40B4-BE49-F238E27FC236}">
                  <a16:creationId xmlns:a16="http://schemas.microsoft.com/office/drawing/2014/main" id="{169EBDA7-C497-4419-9917-45E86962764C}"/>
                </a:ext>
              </a:extLst>
            </p:cNvPr>
            <p:cNvSpPr>
              <a:spLocks noChangeArrowheads="1"/>
            </p:cNvSpPr>
            <p:nvPr/>
          </p:nvSpPr>
          <p:spPr bwMode="auto">
            <a:xfrm>
              <a:off x="2872" y="1976"/>
              <a:ext cx="119" cy="112"/>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24" name="Oval 5">
              <a:extLst>
                <a:ext uri="{FF2B5EF4-FFF2-40B4-BE49-F238E27FC236}">
                  <a16:creationId xmlns:a16="http://schemas.microsoft.com/office/drawing/2014/main" id="{3D001FA8-7587-4CDB-A722-88862FB63D11}"/>
                </a:ext>
              </a:extLst>
            </p:cNvPr>
            <p:cNvSpPr>
              <a:spLocks noChangeArrowheads="1"/>
            </p:cNvSpPr>
            <p:nvPr/>
          </p:nvSpPr>
          <p:spPr bwMode="auto">
            <a:xfrm>
              <a:off x="3306" y="1713"/>
              <a:ext cx="118" cy="113"/>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25" name="Oval 6">
              <a:extLst>
                <a:ext uri="{FF2B5EF4-FFF2-40B4-BE49-F238E27FC236}">
                  <a16:creationId xmlns:a16="http://schemas.microsoft.com/office/drawing/2014/main" id="{753C14DB-41EC-42D1-9F5A-27E69F2FA055}"/>
                </a:ext>
              </a:extLst>
            </p:cNvPr>
            <p:cNvSpPr>
              <a:spLocks noChangeArrowheads="1"/>
            </p:cNvSpPr>
            <p:nvPr/>
          </p:nvSpPr>
          <p:spPr bwMode="auto">
            <a:xfrm>
              <a:off x="3975" y="1938"/>
              <a:ext cx="118" cy="113"/>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26" name="Oval 7">
              <a:extLst>
                <a:ext uri="{FF2B5EF4-FFF2-40B4-BE49-F238E27FC236}">
                  <a16:creationId xmlns:a16="http://schemas.microsoft.com/office/drawing/2014/main" id="{3B290FBA-CB77-487D-AFF7-1DAFA0490A73}"/>
                </a:ext>
              </a:extLst>
            </p:cNvPr>
            <p:cNvSpPr>
              <a:spLocks noChangeArrowheads="1"/>
            </p:cNvSpPr>
            <p:nvPr/>
          </p:nvSpPr>
          <p:spPr bwMode="auto">
            <a:xfrm>
              <a:off x="3975" y="1563"/>
              <a:ext cx="118" cy="113"/>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27" name="Oval 8">
              <a:extLst>
                <a:ext uri="{FF2B5EF4-FFF2-40B4-BE49-F238E27FC236}">
                  <a16:creationId xmlns:a16="http://schemas.microsoft.com/office/drawing/2014/main" id="{FA9FC0A1-1001-4196-ADAD-A098A492CD68}"/>
                </a:ext>
              </a:extLst>
            </p:cNvPr>
            <p:cNvSpPr>
              <a:spLocks noChangeArrowheads="1"/>
            </p:cNvSpPr>
            <p:nvPr/>
          </p:nvSpPr>
          <p:spPr bwMode="auto">
            <a:xfrm>
              <a:off x="2833" y="2426"/>
              <a:ext cx="118" cy="113"/>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28" name="Oval 9">
              <a:extLst>
                <a:ext uri="{FF2B5EF4-FFF2-40B4-BE49-F238E27FC236}">
                  <a16:creationId xmlns:a16="http://schemas.microsoft.com/office/drawing/2014/main" id="{7CEF1167-7DF3-4506-8B5E-ADEEC0E169B4}"/>
                </a:ext>
              </a:extLst>
            </p:cNvPr>
            <p:cNvSpPr>
              <a:spLocks noChangeArrowheads="1"/>
            </p:cNvSpPr>
            <p:nvPr/>
          </p:nvSpPr>
          <p:spPr bwMode="auto">
            <a:xfrm>
              <a:off x="3384" y="2163"/>
              <a:ext cx="118" cy="113"/>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29" name="Oval 10">
              <a:extLst>
                <a:ext uri="{FF2B5EF4-FFF2-40B4-BE49-F238E27FC236}">
                  <a16:creationId xmlns:a16="http://schemas.microsoft.com/office/drawing/2014/main" id="{6E71241B-B00E-4501-90E4-AAE9ECD5AB69}"/>
                </a:ext>
              </a:extLst>
            </p:cNvPr>
            <p:cNvSpPr>
              <a:spLocks noChangeArrowheads="1"/>
            </p:cNvSpPr>
            <p:nvPr/>
          </p:nvSpPr>
          <p:spPr bwMode="auto">
            <a:xfrm>
              <a:off x="4172" y="2464"/>
              <a:ext cx="118" cy="112"/>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30" name="Oval 11">
              <a:extLst>
                <a:ext uri="{FF2B5EF4-FFF2-40B4-BE49-F238E27FC236}">
                  <a16:creationId xmlns:a16="http://schemas.microsoft.com/office/drawing/2014/main" id="{D4F2B522-4B10-484E-B1D3-FF71FEBD0A8B}"/>
                </a:ext>
              </a:extLst>
            </p:cNvPr>
            <p:cNvSpPr>
              <a:spLocks noChangeArrowheads="1"/>
            </p:cNvSpPr>
            <p:nvPr/>
          </p:nvSpPr>
          <p:spPr bwMode="auto">
            <a:xfrm>
              <a:off x="3345" y="2914"/>
              <a:ext cx="118" cy="113"/>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31" name="Oval 12">
              <a:extLst>
                <a:ext uri="{FF2B5EF4-FFF2-40B4-BE49-F238E27FC236}">
                  <a16:creationId xmlns:a16="http://schemas.microsoft.com/office/drawing/2014/main" id="{DD90CBC2-0059-4F38-84BF-4D10EEE1F36C}"/>
                </a:ext>
              </a:extLst>
            </p:cNvPr>
            <p:cNvSpPr>
              <a:spLocks noChangeArrowheads="1"/>
            </p:cNvSpPr>
            <p:nvPr/>
          </p:nvSpPr>
          <p:spPr bwMode="auto">
            <a:xfrm>
              <a:off x="4447" y="1938"/>
              <a:ext cx="119" cy="113"/>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32" name="Oval 13">
              <a:extLst>
                <a:ext uri="{FF2B5EF4-FFF2-40B4-BE49-F238E27FC236}">
                  <a16:creationId xmlns:a16="http://schemas.microsoft.com/office/drawing/2014/main" id="{A312F05B-9127-4BB6-AA3B-0C2F074FDA96}"/>
                </a:ext>
              </a:extLst>
            </p:cNvPr>
            <p:cNvSpPr>
              <a:spLocks noChangeArrowheads="1"/>
            </p:cNvSpPr>
            <p:nvPr/>
          </p:nvSpPr>
          <p:spPr bwMode="auto">
            <a:xfrm>
              <a:off x="3660" y="2539"/>
              <a:ext cx="118" cy="112"/>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33" name="Oval 14">
              <a:extLst>
                <a:ext uri="{FF2B5EF4-FFF2-40B4-BE49-F238E27FC236}">
                  <a16:creationId xmlns:a16="http://schemas.microsoft.com/office/drawing/2014/main" id="{06FE990F-45CC-446C-BE14-64C53DCF4DF3}"/>
                </a:ext>
              </a:extLst>
            </p:cNvPr>
            <p:cNvSpPr>
              <a:spLocks noChangeArrowheads="1"/>
            </p:cNvSpPr>
            <p:nvPr/>
          </p:nvSpPr>
          <p:spPr bwMode="auto">
            <a:xfrm>
              <a:off x="4762" y="2464"/>
              <a:ext cx="119" cy="112"/>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34" name="Oval 15">
              <a:extLst>
                <a:ext uri="{FF2B5EF4-FFF2-40B4-BE49-F238E27FC236}">
                  <a16:creationId xmlns:a16="http://schemas.microsoft.com/office/drawing/2014/main" id="{1FF24A56-209A-419B-8926-030D5451702E}"/>
                </a:ext>
              </a:extLst>
            </p:cNvPr>
            <p:cNvSpPr>
              <a:spLocks noChangeArrowheads="1"/>
            </p:cNvSpPr>
            <p:nvPr/>
          </p:nvSpPr>
          <p:spPr bwMode="auto">
            <a:xfrm>
              <a:off x="4605" y="2839"/>
              <a:ext cx="118" cy="113"/>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35" name="Oval 16">
              <a:extLst>
                <a:ext uri="{FF2B5EF4-FFF2-40B4-BE49-F238E27FC236}">
                  <a16:creationId xmlns:a16="http://schemas.microsoft.com/office/drawing/2014/main" id="{67BA0B35-922C-404B-86B8-3AE2950C0880}"/>
                </a:ext>
              </a:extLst>
            </p:cNvPr>
            <p:cNvSpPr>
              <a:spLocks noChangeArrowheads="1"/>
            </p:cNvSpPr>
            <p:nvPr/>
          </p:nvSpPr>
          <p:spPr bwMode="auto">
            <a:xfrm>
              <a:off x="4093" y="2989"/>
              <a:ext cx="118" cy="113"/>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36" name="Oval 17">
              <a:extLst>
                <a:ext uri="{FF2B5EF4-FFF2-40B4-BE49-F238E27FC236}">
                  <a16:creationId xmlns:a16="http://schemas.microsoft.com/office/drawing/2014/main" id="{ED2F5594-DE9C-4195-BBE5-5333A4D2857B}"/>
                </a:ext>
              </a:extLst>
            </p:cNvPr>
            <p:cNvSpPr>
              <a:spLocks noChangeArrowheads="1"/>
            </p:cNvSpPr>
            <p:nvPr/>
          </p:nvSpPr>
          <p:spPr bwMode="auto">
            <a:xfrm>
              <a:off x="4920" y="2013"/>
              <a:ext cx="118" cy="113"/>
            </a:xfrm>
            <a:prstGeom prst="ellipse">
              <a:avLst/>
            </a:prstGeom>
            <a:solidFill>
              <a:srgbClr val="00B050"/>
            </a:solidFill>
            <a:ln w="9525">
              <a:solidFill>
                <a:schemeClr val="tx1"/>
              </a:solidFill>
              <a:round/>
              <a:headEnd/>
              <a:tailEnd/>
            </a:ln>
            <a:effectLst/>
          </p:spPr>
          <p:txBody>
            <a:bodyPr wrap="none" anchor="ctr"/>
            <a:lstStyle/>
            <a:p>
              <a:endParaRPr lang="en-GB"/>
            </a:p>
          </p:txBody>
        </p:sp>
        <p:sp>
          <p:nvSpPr>
            <p:cNvPr id="37" name="Line 23">
              <a:extLst>
                <a:ext uri="{FF2B5EF4-FFF2-40B4-BE49-F238E27FC236}">
                  <a16:creationId xmlns:a16="http://schemas.microsoft.com/office/drawing/2014/main" id="{CB5D3D80-D815-4CB1-804F-C3AF5176AB41}"/>
                </a:ext>
              </a:extLst>
            </p:cNvPr>
            <p:cNvSpPr>
              <a:spLocks noChangeShapeType="1"/>
            </p:cNvSpPr>
            <p:nvPr/>
          </p:nvSpPr>
          <p:spPr bwMode="auto">
            <a:xfrm flipV="1">
              <a:off x="2951" y="2276"/>
              <a:ext cx="433" cy="188"/>
            </a:xfrm>
            <a:prstGeom prst="line">
              <a:avLst/>
            </a:prstGeom>
            <a:noFill/>
            <a:ln w="9525">
              <a:solidFill>
                <a:schemeClr val="tx1"/>
              </a:solidFill>
              <a:round/>
              <a:headEnd/>
              <a:tailEnd/>
            </a:ln>
            <a:effectLst/>
          </p:spPr>
          <p:txBody>
            <a:bodyPr/>
            <a:lstStyle/>
            <a:p>
              <a:endParaRPr lang="en-GB"/>
            </a:p>
          </p:txBody>
        </p:sp>
        <p:sp>
          <p:nvSpPr>
            <p:cNvPr id="38" name="Line 24">
              <a:extLst>
                <a:ext uri="{FF2B5EF4-FFF2-40B4-BE49-F238E27FC236}">
                  <a16:creationId xmlns:a16="http://schemas.microsoft.com/office/drawing/2014/main" id="{E72BD419-E775-4963-8119-BCA81D328450}"/>
                </a:ext>
              </a:extLst>
            </p:cNvPr>
            <p:cNvSpPr>
              <a:spLocks noChangeShapeType="1"/>
            </p:cNvSpPr>
            <p:nvPr/>
          </p:nvSpPr>
          <p:spPr bwMode="auto">
            <a:xfrm flipV="1">
              <a:off x="2912" y="2088"/>
              <a:ext cx="0" cy="338"/>
            </a:xfrm>
            <a:prstGeom prst="line">
              <a:avLst/>
            </a:prstGeom>
            <a:noFill/>
            <a:ln w="9525">
              <a:solidFill>
                <a:schemeClr val="tx1"/>
              </a:solidFill>
              <a:round/>
              <a:headEnd/>
              <a:tailEnd/>
            </a:ln>
            <a:effectLst/>
          </p:spPr>
          <p:txBody>
            <a:bodyPr/>
            <a:lstStyle/>
            <a:p>
              <a:endParaRPr lang="en-GB"/>
            </a:p>
          </p:txBody>
        </p:sp>
        <p:sp>
          <p:nvSpPr>
            <p:cNvPr id="39" name="Line 25">
              <a:extLst>
                <a:ext uri="{FF2B5EF4-FFF2-40B4-BE49-F238E27FC236}">
                  <a16:creationId xmlns:a16="http://schemas.microsoft.com/office/drawing/2014/main" id="{1493AF8B-90DD-4E24-B52A-DC6CBD9D2C75}"/>
                </a:ext>
              </a:extLst>
            </p:cNvPr>
            <p:cNvSpPr>
              <a:spLocks noChangeShapeType="1"/>
            </p:cNvSpPr>
            <p:nvPr/>
          </p:nvSpPr>
          <p:spPr bwMode="auto">
            <a:xfrm flipV="1">
              <a:off x="3739" y="2051"/>
              <a:ext cx="275" cy="488"/>
            </a:xfrm>
            <a:prstGeom prst="line">
              <a:avLst/>
            </a:prstGeom>
            <a:noFill/>
            <a:ln w="9525">
              <a:solidFill>
                <a:schemeClr val="tx1"/>
              </a:solidFill>
              <a:round/>
              <a:headEnd/>
              <a:tailEnd/>
            </a:ln>
            <a:effectLst/>
          </p:spPr>
          <p:txBody>
            <a:bodyPr/>
            <a:lstStyle/>
            <a:p>
              <a:endParaRPr lang="en-GB"/>
            </a:p>
          </p:txBody>
        </p:sp>
        <p:sp>
          <p:nvSpPr>
            <p:cNvPr id="40" name="Line 26">
              <a:extLst>
                <a:ext uri="{FF2B5EF4-FFF2-40B4-BE49-F238E27FC236}">
                  <a16:creationId xmlns:a16="http://schemas.microsoft.com/office/drawing/2014/main" id="{3C1BB644-E621-4D3E-A81F-9D8EB556D0ED}"/>
                </a:ext>
              </a:extLst>
            </p:cNvPr>
            <p:cNvSpPr>
              <a:spLocks noChangeShapeType="1"/>
            </p:cNvSpPr>
            <p:nvPr/>
          </p:nvSpPr>
          <p:spPr bwMode="auto">
            <a:xfrm flipV="1">
              <a:off x="3424" y="2614"/>
              <a:ext cx="236" cy="300"/>
            </a:xfrm>
            <a:prstGeom prst="line">
              <a:avLst/>
            </a:prstGeom>
            <a:noFill/>
            <a:ln w="9525">
              <a:solidFill>
                <a:schemeClr val="tx1"/>
              </a:solidFill>
              <a:round/>
              <a:headEnd/>
              <a:tailEnd/>
            </a:ln>
            <a:effectLst/>
          </p:spPr>
          <p:txBody>
            <a:bodyPr/>
            <a:lstStyle/>
            <a:p>
              <a:endParaRPr lang="en-GB"/>
            </a:p>
          </p:txBody>
        </p:sp>
        <p:sp>
          <p:nvSpPr>
            <p:cNvPr id="41" name="Line 27">
              <a:extLst>
                <a:ext uri="{FF2B5EF4-FFF2-40B4-BE49-F238E27FC236}">
                  <a16:creationId xmlns:a16="http://schemas.microsoft.com/office/drawing/2014/main" id="{32F94A56-D7E8-4FE1-A769-27AD8D87E298}"/>
                </a:ext>
              </a:extLst>
            </p:cNvPr>
            <p:cNvSpPr>
              <a:spLocks noChangeShapeType="1"/>
            </p:cNvSpPr>
            <p:nvPr/>
          </p:nvSpPr>
          <p:spPr bwMode="auto">
            <a:xfrm flipH="1" flipV="1">
              <a:off x="3384" y="1788"/>
              <a:ext cx="79" cy="375"/>
            </a:xfrm>
            <a:prstGeom prst="line">
              <a:avLst/>
            </a:prstGeom>
            <a:noFill/>
            <a:ln w="9525">
              <a:solidFill>
                <a:schemeClr val="tx1"/>
              </a:solidFill>
              <a:round/>
              <a:headEnd/>
              <a:tailEnd/>
            </a:ln>
            <a:effectLst/>
          </p:spPr>
          <p:txBody>
            <a:bodyPr/>
            <a:lstStyle/>
            <a:p>
              <a:endParaRPr lang="en-GB"/>
            </a:p>
          </p:txBody>
        </p:sp>
        <p:sp>
          <p:nvSpPr>
            <p:cNvPr id="42" name="Line 28">
              <a:extLst>
                <a:ext uri="{FF2B5EF4-FFF2-40B4-BE49-F238E27FC236}">
                  <a16:creationId xmlns:a16="http://schemas.microsoft.com/office/drawing/2014/main" id="{F8444422-D6EC-4ED5-BC4A-3A3737A5F05D}"/>
                </a:ext>
              </a:extLst>
            </p:cNvPr>
            <p:cNvSpPr>
              <a:spLocks noChangeShapeType="1"/>
            </p:cNvSpPr>
            <p:nvPr/>
          </p:nvSpPr>
          <p:spPr bwMode="auto">
            <a:xfrm flipV="1">
              <a:off x="3424" y="1601"/>
              <a:ext cx="551" cy="150"/>
            </a:xfrm>
            <a:prstGeom prst="line">
              <a:avLst/>
            </a:prstGeom>
            <a:noFill/>
            <a:ln w="9525">
              <a:solidFill>
                <a:schemeClr val="tx1"/>
              </a:solidFill>
              <a:round/>
              <a:headEnd/>
              <a:tailEnd/>
            </a:ln>
            <a:effectLst/>
          </p:spPr>
          <p:txBody>
            <a:bodyPr/>
            <a:lstStyle/>
            <a:p>
              <a:endParaRPr lang="en-GB"/>
            </a:p>
          </p:txBody>
        </p:sp>
        <p:sp>
          <p:nvSpPr>
            <p:cNvPr id="43" name="Line 29">
              <a:extLst>
                <a:ext uri="{FF2B5EF4-FFF2-40B4-BE49-F238E27FC236}">
                  <a16:creationId xmlns:a16="http://schemas.microsoft.com/office/drawing/2014/main" id="{69E4B502-6222-447B-9F45-ADF20059D8F0}"/>
                </a:ext>
              </a:extLst>
            </p:cNvPr>
            <p:cNvSpPr>
              <a:spLocks noChangeShapeType="1"/>
            </p:cNvSpPr>
            <p:nvPr/>
          </p:nvSpPr>
          <p:spPr bwMode="auto">
            <a:xfrm>
              <a:off x="4093" y="1638"/>
              <a:ext cx="866" cy="375"/>
            </a:xfrm>
            <a:prstGeom prst="line">
              <a:avLst/>
            </a:prstGeom>
            <a:noFill/>
            <a:ln w="9525">
              <a:solidFill>
                <a:schemeClr val="tx1"/>
              </a:solidFill>
              <a:round/>
              <a:headEnd/>
              <a:tailEnd/>
            </a:ln>
            <a:effectLst/>
          </p:spPr>
          <p:txBody>
            <a:bodyPr/>
            <a:lstStyle/>
            <a:p>
              <a:endParaRPr lang="en-GB"/>
            </a:p>
          </p:txBody>
        </p:sp>
        <p:sp>
          <p:nvSpPr>
            <p:cNvPr id="44" name="Line 30">
              <a:extLst>
                <a:ext uri="{FF2B5EF4-FFF2-40B4-BE49-F238E27FC236}">
                  <a16:creationId xmlns:a16="http://schemas.microsoft.com/office/drawing/2014/main" id="{C5A7329F-7468-4B78-A274-76B63DF4DDE3}"/>
                </a:ext>
              </a:extLst>
            </p:cNvPr>
            <p:cNvSpPr>
              <a:spLocks noChangeShapeType="1"/>
            </p:cNvSpPr>
            <p:nvPr/>
          </p:nvSpPr>
          <p:spPr bwMode="auto">
            <a:xfrm>
              <a:off x="4054" y="2051"/>
              <a:ext cx="157" cy="413"/>
            </a:xfrm>
            <a:prstGeom prst="line">
              <a:avLst/>
            </a:prstGeom>
            <a:noFill/>
            <a:ln w="9525">
              <a:solidFill>
                <a:schemeClr val="tx1"/>
              </a:solidFill>
              <a:round/>
              <a:headEnd/>
              <a:tailEnd/>
            </a:ln>
            <a:effectLst/>
          </p:spPr>
          <p:txBody>
            <a:bodyPr/>
            <a:lstStyle/>
            <a:p>
              <a:endParaRPr lang="en-GB"/>
            </a:p>
          </p:txBody>
        </p:sp>
        <p:sp>
          <p:nvSpPr>
            <p:cNvPr id="45" name="Line 31">
              <a:extLst>
                <a:ext uri="{FF2B5EF4-FFF2-40B4-BE49-F238E27FC236}">
                  <a16:creationId xmlns:a16="http://schemas.microsoft.com/office/drawing/2014/main" id="{FD04D142-139D-4721-A031-97C921E9AB40}"/>
                </a:ext>
              </a:extLst>
            </p:cNvPr>
            <p:cNvSpPr>
              <a:spLocks noChangeShapeType="1"/>
            </p:cNvSpPr>
            <p:nvPr/>
          </p:nvSpPr>
          <p:spPr bwMode="auto">
            <a:xfrm flipV="1">
              <a:off x="4251" y="2051"/>
              <a:ext cx="236" cy="413"/>
            </a:xfrm>
            <a:prstGeom prst="line">
              <a:avLst/>
            </a:prstGeom>
            <a:noFill/>
            <a:ln w="9525">
              <a:solidFill>
                <a:schemeClr val="tx1"/>
              </a:solidFill>
              <a:round/>
              <a:headEnd/>
              <a:tailEnd/>
            </a:ln>
            <a:effectLst/>
          </p:spPr>
          <p:txBody>
            <a:bodyPr/>
            <a:lstStyle/>
            <a:p>
              <a:endParaRPr lang="en-GB"/>
            </a:p>
          </p:txBody>
        </p:sp>
        <p:sp>
          <p:nvSpPr>
            <p:cNvPr id="46" name="Line 33">
              <a:extLst>
                <a:ext uri="{FF2B5EF4-FFF2-40B4-BE49-F238E27FC236}">
                  <a16:creationId xmlns:a16="http://schemas.microsoft.com/office/drawing/2014/main" id="{EBCD58CB-36DE-48EB-9D28-A1B8681A616B}"/>
                </a:ext>
              </a:extLst>
            </p:cNvPr>
            <p:cNvSpPr>
              <a:spLocks noChangeShapeType="1"/>
            </p:cNvSpPr>
            <p:nvPr/>
          </p:nvSpPr>
          <p:spPr bwMode="auto">
            <a:xfrm flipV="1">
              <a:off x="4684" y="2576"/>
              <a:ext cx="118" cy="263"/>
            </a:xfrm>
            <a:prstGeom prst="line">
              <a:avLst/>
            </a:prstGeom>
            <a:noFill/>
            <a:ln w="9525">
              <a:solidFill>
                <a:schemeClr val="tx1"/>
              </a:solidFill>
              <a:round/>
              <a:headEnd/>
              <a:tailEnd/>
            </a:ln>
            <a:effectLst/>
          </p:spPr>
          <p:txBody>
            <a:bodyPr/>
            <a:lstStyle/>
            <a:p>
              <a:endParaRPr lang="en-GB"/>
            </a:p>
          </p:txBody>
        </p:sp>
        <p:sp>
          <p:nvSpPr>
            <p:cNvPr id="47" name="Line 34">
              <a:extLst>
                <a:ext uri="{FF2B5EF4-FFF2-40B4-BE49-F238E27FC236}">
                  <a16:creationId xmlns:a16="http://schemas.microsoft.com/office/drawing/2014/main" id="{ED9051DF-A152-45E9-8682-F93E26C615FE}"/>
                </a:ext>
              </a:extLst>
            </p:cNvPr>
            <p:cNvSpPr>
              <a:spLocks noChangeShapeType="1"/>
            </p:cNvSpPr>
            <p:nvPr/>
          </p:nvSpPr>
          <p:spPr bwMode="auto">
            <a:xfrm>
              <a:off x="4290" y="2539"/>
              <a:ext cx="472" cy="0"/>
            </a:xfrm>
            <a:prstGeom prst="line">
              <a:avLst/>
            </a:prstGeom>
            <a:noFill/>
            <a:ln w="9525">
              <a:solidFill>
                <a:schemeClr val="tx1"/>
              </a:solidFill>
              <a:round/>
              <a:headEnd/>
              <a:tailEnd/>
            </a:ln>
            <a:effectLst/>
          </p:spPr>
          <p:txBody>
            <a:bodyPr/>
            <a:lstStyle/>
            <a:p>
              <a:endParaRPr lang="en-GB"/>
            </a:p>
          </p:txBody>
        </p:sp>
        <p:sp>
          <p:nvSpPr>
            <p:cNvPr id="48" name="Freeform 35">
              <a:extLst>
                <a:ext uri="{FF2B5EF4-FFF2-40B4-BE49-F238E27FC236}">
                  <a16:creationId xmlns:a16="http://schemas.microsoft.com/office/drawing/2014/main" id="{89B5CE61-E39B-44B6-AAE9-E190B4C4679F}"/>
                </a:ext>
              </a:extLst>
            </p:cNvPr>
            <p:cNvSpPr>
              <a:spLocks/>
            </p:cNvSpPr>
            <p:nvPr/>
          </p:nvSpPr>
          <p:spPr bwMode="auto">
            <a:xfrm>
              <a:off x="2400" y="2051"/>
              <a:ext cx="1831" cy="1463"/>
            </a:xfrm>
            <a:custGeom>
              <a:avLst/>
              <a:gdLst/>
              <a:ahLst/>
              <a:cxnLst>
                <a:cxn ang="0">
                  <a:pos x="576" y="0"/>
                </a:cxn>
                <a:cxn ang="0">
                  <a:pos x="144" y="1008"/>
                </a:cxn>
                <a:cxn ang="0">
                  <a:pos x="1440" y="1776"/>
                </a:cxn>
                <a:cxn ang="0">
                  <a:pos x="2112" y="1344"/>
                </a:cxn>
                <a:cxn ang="0">
                  <a:pos x="2160" y="1296"/>
                </a:cxn>
              </a:cxnLst>
              <a:rect l="0" t="0" r="r" b="b"/>
              <a:pathLst>
                <a:path w="2232" h="1832">
                  <a:moveTo>
                    <a:pt x="576" y="0"/>
                  </a:moveTo>
                  <a:cubicBezTo>
                    <a:pt x="288" y="356"/>
                    <a:pt x="0" y="712"/>
                    <a:pt x="144" y="1008"/>
                  </a:cubicBezTo>
                  <a:cubicBezTo>
                    <a:pt x="288" y="1304"/>
                    <a:pt x="1112" y="1720"/>
                    <a:pt x="1440" y="1776"/>
                  </a:cubicBezTo>
                  <a:cubicBezTo>
                    <a:pt x="1768" y="1832"/>
                    <a:pt x="1992" y="1424"/>
                    <a:pt x="2112" y="1344"/>
                  </a:cubicBezTo>
                  <a:cubicBezTo>
                    <a:pt x="2232" y="1264"/>
                    <a:pt x="2196" y="1280"/>
                    <a:pt x="2160" y="1296"/>
                  </a:cubicBezTo>
                </a:path>
              </a:pathLst>
            </a:custGeom>
            <a:noFill/>
            <a:ln w="9525">
              <a:solidFill>
                <a:schemeClr val="tx1"/>
              </a:solidFill>
              <a:round/>
              <a:headEnd/>
              <a:tailEnd/>
            </a:ln>
            <a:effectLst/>
          </p:spPr>
          <p:txBody>
            <a:bodyPr/>
            <a:lstStyle/>
            <a:p>
              <a:endParaRPr lang="en-GB"/>
            </a:p>
          </p:txBody>
        </p:sp>
        <p:sp>
          <p:nvSpPr>
            <p:cNvPr id="49" name="Freeform 36">
              <a:extLst>
                <a:ext uri="{FF2B5EF4-FFF2-40B4-BE49-F238E27FC236}">
                  <a16:creationId xmlns:a16="http://schemas.microsoft.com/office/drawing/2014/main" id="{C7185724-BCA4-4194-A3D1-95AF4F62096E}"/>
                </a:ext>
              </a:extLst>
            </p:cNvPr>
            <p:cNvSpPr>
              <a:spLocks/>
            </p:cNvSpPr>
            <p:nvPr/>
          </p:nvSpPr>
          <p:spPr bwMode="auto">
            <a:xfrm>
              <a:off x="3424" y="2051"/>
              <a:ext cx="1824" cy="1501"/>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9525">
              <a:solidFill>
                <a:schemeClr val="tx1"/>
              </a:solidFill>
              <a:round/>
              <a:headEnd/>
              <a:tailEnd/>
            </a:ln>
            <a:effectLst/>
          </p:spPr>
          <p:txBody>
            <a:bodyPr/>
            <a:lstStyle/>
            <a:p>
              <a:endParaRPr lang="en-GB"/>
            </a:p>
          </p:txBody>
        </p:sp>
        <p:grpSp>
          <p:nvGrpSpPr>
            <p:cNvPr id="50" name="Group 68">
              <a:extLst>
                <a:ext uri="{FF2B5EF4-FFF2-40B4-BE49-F238E27FC236}">
                  <a16:creationId xmlns:a16="http://schemas.microsoft.com/office/drawing/2014/main" id="{2E3498A5-3B33-42E4-863C-B9E056017CF2}"/>
                </a:ext>
              </a:extLst>
            </p:cNvPr>
            <p:cNvGrpSpPr>
              <a:grpSpLocks/>
            </p:cNvGrpSpPr>
            <p:nvPr/>
          </p:nvGrpSpPr>
          <p:grpSpPr bwMode="auto">
            <a:xfrm>
              <a:off x="3266" y="2016"/>
              <a:ext cx="158" cy="147"/>
              <a:chOff x="3266" y="2016"/>
              <a:chExt cx="158" cy="147"/>
            </a:xfrm>
          </p:grpSpPr>
          <p:sp>
            <p:nvSpPr>
              <p:cNvPr id="71" name="Rectangle 41">
                <a:extLst>
                  <a:ext uri="{FF2B5EF4-FFF2-40B4-BE49-F238E27FC236}">
                    <a16:creationId xmlns:a16="http://schemas.microsoft.com/office/drawing/2014/main" id="{5F9ABD3D-A56B-42B3-BB19-70E555384FD6}"/>
                  </a:ext>
                </a:extLst>
              </p:cNvPr>
              <p:cNvSpPr>
                <a:spLocks noChangeArrowheads="1"/>
              </p:cNvSpPr>
              <p:nvPr/>
            </p:nvSpPr>
            <p:spPr bwMode="auto">
              <a:xfrm>
                <a:off x="3266" y="2088"/>
                <a:ext cx="158" cy="75"/>
              </a:xfrm>
              <a:prstGeom prst="rect">
                <a:avLst/>
              </a:prstGeom>
              <a:solidFill>
                <a:srgbClr val="FF0000"/>
              </a:solidFill>
              <a:ln w="9525">
                <a:solidFill>
                  <a:schemeClr val="tx1"/>
                </a:solidFill>
                <a:miter lim="800000"/>
                <a:headEnd/>
                <a:tailEnd/>
              </a:ln>
              <a:effectLst/>
            </p:spPr>
            <p:txBody>
              <a:bodyPr wrap="none" anchor="ctr"/>
              <a:lstStyle/>
              <a:p>
                <a:endParaRPr lang="en-GB"/>
              </a:p>
            </p:txBody>
          </p:sp>
          <p:sp>
            <p:nvSpPr>
              <p:cNvPr id="72" name="Rectangle 42">
                <a:extLst>
                  <a:ext uri="{FF2B5EF4-FFF2-40B4-BE49-F238E27FC236}">
                    <a16:creationId xmlns:a16="http://schemas.microsoft.com/office/drawing/2014/main" id="{FBF25CF6-2838-4487-BF71-03B07F8D1580}"/>
                  </a:ext>
                </a:extLst>
              </p:cNvPr>
              <p:cNvSpPr>
                <a:spLocks noChangeArrowheads="1"/>
              </p:cNvSpPr>
              <p:nvPr/>
            </p:nvSpPr>
            <p:spPr bwMode="auto">
              <a:xfrm>
                <a:off x="3312" y="2016"/>
                <a:ext cx="79" cy="75"/>
              </a:xfrm>
              <a:prstGeom prst="rect">
                <a:avLst/>
              </a:prstGeom>
              <a:solidFill>
                <a:srgbClr val="FF0000"/>
              </a:solidFill>
              <a:ln w="9525">
                <a:solidFill>
                  <a:schemeClr val="tx1"/>
                </a:solidFill>
                <a:miter lim="800000"/>
                <a:headEnd/>
                <a:tailEnd/>
              </a:ln>
              <a:effectLst/>
            </p:spPr>
            <p:txBody>
              <a:bodyPr wrap="none" anchor="ctr"/>
              <a:lstStyle/>
              <a:p>
                <a:endParaRPr lang="en-GB"/>
              </a:p>
            </p:txBody>
          </p:sp>
        </p:grpSp>
        <p:sp>
          <p:nvSpPr>
            <p:cNvPr id="51" name="Rectangle 48">
              <a:extLst>
                <a:ext uri="{FF2B5EF4-FFF2-40B4-BE49-F238E27FC236}">
                  <a16:creationId xmlns:a16="http://schemas.microsoft.com/office/drawing/2014/main" id="{78DFDA89-453F-463C-AB6C-740B65F48F8E}"/>
                </a:ext>
              </a:extLst>
            </p:cNvPr>
            <p:cNvSpPr>
              <a:spLocks noChangeArrowheads="1"/>
            </p:cNvSpPr>
            <p:nvPr/>
          </p:nvSpPr>
          <p:spPr bwMode="auto">
            <a:xfrm>
              <a:off x="2784" y="1899"/>
              <a:ext cx="158" cy="75"/>
            </a:xfrm>
            <a:prstGeom prst="rect">
              <a:avLst/>
            </a:prstGeom>
            <a:solidFill>
              <a:srgbClr val="FF0000"/>
            </a:solidFill>
            <a:ln w="9525">
              <a:solidFill>
                <a:schemeClr val="tx1"/>
              </a:solidFill>
              <a:miter lim="800000"/>
              <a:headEnd/>
              <a:tailEnd/>
            </a:ln>
            <a:effectLst/>
          </p:spPr>
          <p:txBody>
            <a:bodyPr wrap="none" anchor="ctr"/>
            <a:lstStyle/>
            <a:p>
              <a:endParaRPr lang="en-GB"/>
            </a:p>
          </p:txBody>
        </p:sp>
        <p:sp>
          <p:nvSpPr>
            <p:cNvPr id="52" name="Rectangle 49">
              <a:extLst>
                <a:ext uri="{FF2B5EF4-FFF2-40B4-BE49-F238E27FC236}">
                  <a16:creationId xmlns:a16="http://schemas.microsoft.com/office/drawing/2014/main" id="{4C80FEC2-FADE-44A8-A42A-D25B4A06D793}"/>
                </a:ext>
              </a:extLst>
            </p:cNvPr>
            <p:cNvSpPr>
              <a:spLocks noChangeArrowheads="1"/>
            </p:cNvSpPr>
            <p:nvPr/>
          </p:nvSpPr>
          <p:spPr bwMode="auto">
            <a:xfrm>
              <a:off x="2832" y="1824"/>
              <a:ext cx="79" cy="75"/>
            </a:xfrm>
            <a:prstGeom prst="rect">
              <a:avLst/>
            </a:prstGeom>
            <a:solidFill>
              <a:srgbClr val="FF0000"/>
            </a:solidFill>
            <a:ln w="9525">
              <a:solidFill>
                <a:schemeClr val="tx1"/>
              </a:solidFill>
              <a:miter lim="800000"/>
              <a:headEnd/>
              <a:tailEnd/>
            </a:ln>
            <a:effectLst/>
          </p:spPr>
          <p:txBody>
            <a:bodyPr wrap="none" anchor="ctr"/>
            <a:lstStyle/>
            <a:p>
              <a:endParaRPr lang="en-GB"/>
            </a:p>
          </p:txBody>
        </p:sp>
        <p:grpSp>
          <p:nvGrpSpPr>
            <p:cNvPr id="53" name="Group 69">
              <a:extLst>
                <a:ext uri="{FF2B5EF4-FFF2-40B4-BE49-F238E27FC236}">
                  <a16:creationId xmlns:a16="http://schemas.microsoft.com/office/drawing/2014/main" id="{402008EC-6F8E-43B4-BB51-0B24022ED2D7}"/>
                </a:ext>
              </a:extLst>
            </p:cNvPr>
            <p:cNvGrpSpPr>
              <a:grpSpLocks/>
            </p:cNvGrpSpPr>
            <p:nvPr/>
          </p:nvGrpSpPr>
          <p:grpSpPr bwMode="auto">
            <a:xfrm>
              <a:off x="4752" y="2304"/>
              <a:ext cx="158" cy="147"/>
              <a:chOff x="3266" y="2016"/>
              <a:chExt cx="158" cy="147"/>
            </a:xfrm>
          </p:grpSpPr>
          <p:sp>
            <p:nvSpPr>
              <p:cNvPr id="69" name="Rectangle 70">
                <a:extLst>
                  <a:ext uri="{FF2B5EF4-FFF2-40B4-BE49-F238E27FC236}">
                    <a16:creationId xmlns:a16="http://schemas.microsoft.com/office/drawing/2014/main" id="{1EA299C4-C50C-47A9-A3A0-5F0613B6C0D8}"/>
                  </a:ext>
                </a:extLst>
              </p:cNvPr>
              <p:cNvSpPr>
                <a:spLocks noChangeArrowheads="1"/>
              </p:cNvSpPr>
              <p:nvPr/>
            </p:nvSpPr>
            <p:spPr bwMode="auto">
              <a:xfrm>
                <a:off x="3266" y="2088"/>
                <a:ext cx="158" cy="75"/>
              </a:xfrm>
              <a:prstGeom prst="rect">
                <a:avLst/>
              </a:prstGeom>
              <a:solidFill>
                <a:srgbClr val="FF0000"/>
              </a:solidFill>
              <a:ln w="9525">
                <a:solidFill>
                  <a:schemeClr val="tx1"/>
                </a:solidFill>
                <a:miter lim="800000"/>
                <a:headEnd/>
                <a:tailEnd/>
              </a:ln>
              <a:effectLst/>
            </p:spPr>
            <p:txBody>
              <a:bodyPr wrap="none" anchor="ctr"/>
              <a:lstStyle/>
              <a:p>
                <a:endParaRPr lang="en-GB"/>
              </a:p>
            </p:txBody>
          </p:sp>
          <p:sp>
            <p:nvSpPr>
              <p:cNvPr id="70" name="Rectangle 71">
                <a:extLst>
                  <a:ext uri="{FF2B5EF4-FFF2-40B4-BE49-F238E27FC236}">
                    <a16:creationId xmlns:a16="http://schemas.microsoft.com/office/drawing/2014/main" id="{718F9CAC-1EC7-4D9F-ABA6-CA76F8EA4A89}"/>
                  </a:ext>
                </a:extLst>
              </p:cNvPr>
              <p:cNvSpPr>
                <a:spLocks noChangeArrowheads="1"/>
              </p:cNvSpPr>
              <p:nvPr/>
            </p:nvSpPr>
            <p:spPr bwMode="auto">
              <a:xfrm>
                <a:off x="3312" y="2016"/>
                <a:ext cx="79" cy="75"/>
              </a:xfrm>
              <a:prstGeom prst="rect">
                <a:avLst/>
              </a:prstGeom>
              <a:solidFill>
                <a:srgbClr val="FF0000"/>
              </a:solidFill>
              <a:ln w="9525">
                <a:solidFill>
                  <a:schemeClr val="tx1"/>
                </a:solidFill>
                <a:miter lim="800000"/>
                <a:headEnd/>
                <a:tailEnd/>
              </a:ln>
              <a:effectLst/>
            </p:spPr>
            <p:txBody>
              <a:bodyPr wrap="none" anchor="ctr"/>
              <a:lstStyle/>
              <a:p>
                <a:endParaRPr lang="en-GB"/>
              </a:p>
            </p:txBody>
          </p:sp>
        </p:grpSp>
        <p:grpSp>
          <p:nvGrpSpPr>
            <p:cNvPr id="54" name="Group 76">
              <a:extLst>
                <a:ext uri="{FF2B5EF4-FFF2-40B4-BE49-F238E27FC236}">
                  <a16:creationId xmlns:a16="http://schemas.microsoft.com/office/drawing/2014/main" id="{7071EE44-37A7-41F1-AB55-D4B354A4C649}"/>
                </a:ext>
              </a:extLst>
            </p:cNvPr>
            <p:cNvGrpSpPr>
              <a:grpSpLocks/>
            </p:cNvGrpSpPr>
            <p:nvPr/>
          </p:nvGrpSpPr>
          <p:grpSpPr bwMode="auto">
            <a:xfrm>
              <a:off x="3792" y="2640"/>
              <a:ext cx="202" cy="195"/>
              <a:chOff x="3542" y="2877"/>
              <a:chExt cx="202" cy="195"/>
            </a:xfrm>
          </p:grpSpPr>
          <p:sp>
            <p:nvSpPr>
              <p:cNvPr id="65" name="Rectangle 40">
                <a:extLst>
                  <a:ext uri="{FF2B5EF4-FFF2-40B4-BE49-F238E27FC236}">
                    <a16:creationId xmlns:a16="http://schemas.microsoft.com/office/drawing/2014/main" id="{D527D392-41E5-4BB2-93C3-9F214CBDD6D6}"/>
                  </a:ext>
                </a:extLst>
              </p:cNvPr>
              <p:cNvSpPr>
                <a:spLocks noChangeArrowheads="1"/>
              </p:cNvSpPr>
              <p:nvPr/>
            </p:nvSpPr>
            <p:spPr bwMode="auto">
              <a:xfrm>
                <a:off x="3542" y="2877"/>
                <a:ext cx="118" cy="150"/>
              </a:xfrm>
              <a:prstGeom prst="rect">
                <a:avLst/>
              </a:prstGeom>
              <a:solidFill>
                <a:schemeClr val="accent1"/>
              </a:solidFill>
              <a:ln w="9525">
                <a:solidFill>
                  <a:schemeClr val="tx1"/>
                </a:solidFill>
                <a:miter lim="800000"/>
                <a:headEnd/>
                <a:tailEnd/>
              </a:ln>
              <a:effectLst/>
            </p:spPr>
            <p:txBody>
              <a:bodyPr wrap="none" anchor="ctr"/>
              <a:lstStyle/>
              <a:p>
                <a:endParaRPr lang="en-GB"/>
              </a:p>
            </p:txBody>
          </p:sp>
          <p:sp>
            <p:nvSpPr>
              <p:cNvPr id="66" name="Rectangle 72">
                <a:extLst>
                  <a:ext uri="{FF2B5EF4-FFF2-40B4-BE49-F238E27FC236}">
                    <a16:creationId xmlns:a16="http://schemas.microsoft.com/office/drawing/2014/main" id="{C2934393-1AD1-4B05-B8CF-9B918A2CAF1B}"/>
                  </a:ext>
                </a:extLst>
              </p:cNvPr>
              <p:cNvSpPr>
                <a:spLocks noChangeArrowheads="1"/>
              </p:cNvSpPr>
              <p:nvPr/>
            </p:nvSpPr>
            <p:spPr bwMode="auto">
              <a:xfrm>
                <a:off x="3648" y="2976"/>
                <a:ext cx="96" cy="48"/>
              </a:xfrm>
              <a:prstGeom prst="rect">
                <a:avLst/>
              </a:prstGeom>
              <a:solidFill>
                <a:schemeClr val="accent1"/>
              </a:solidFill>
              <a:ln w="9525">
                <a:solidFill>
                  <a:schemeClr val="tx1"/>
                </a:solidFill>
                <a:miter lim="800000"/>
                <a:headEnd/>
                <a:tailEnd/>
              </a:ln>
              <a:effectLst/>
            </p:spPr>
            <p:txBody>
              <a:bodyPr wrap="none" anchor="ctr"/>
              <a:lstStyle/>
              <a:p>
                <a:endParaRPr lang="en-GB"/>
              </a:p>
            </p:txBody>
          </p:sp>
          <p:sp>
            <p:nvSpPr>
              <p:cNvPr id="67" name="Oval 73">
                <a:extLst>
                  <a:ext uri="{FF2B5EF4-FFF2-40B4-BE49-F238E27FC236}">
                    <a16:creationId xmlns:a16="http://schemas.microsoft.com/office/drawing/2014/main" id="{8BFEE593-BAEA-4406-B06A-2CE5654F4468}"/>
                  </a:ext>
                </a:extLst>
              </p:cNvPr>
              <p:cNvSpPr>
                <a:spLocks noChangeArrowheads="1"/>
              </p:cNvSpPr>
              <p:nvPr/>
            </p:nvSpPr>
            <p:spPr bwMode="auto">
              <a:xfrm>
                <a:off x="3648" y="3024"/>
                <a:ext cx="48" cy="48"/>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68" name="Oval 74">
                <a:extLst>
                  <a:ext uri="{FF2B5EF4-FFF2-40B4-BE49-F238E27FC236}">
                    <a16:creationId xmlns:a16="http://schemas.microsoft.com/office/drawing/2014/main" id="{D9EDE94B-7819-47B4-94C0-838297FEA642}"/>
                  </a:ext>
                </a:extLst>
              </p:cNvPr>
              <p:cNvSpPr>
                <a:spLocks noChangeArrowheads="1"/>
              </p:cNvSpPr>
              <p:nvPr/>
            </p:nvSpPr>
            <p:spPr bwMode="auto">
              <a:xfrm>
                <a:off x="3552" y="3024"/>
                <a:ext cx="48" cy="48"/>
              </a:xfrm>
              <a:prstGeom prst="ellipse">
                <a:avLst/>
              </a:prstGeom>
              <a:solidFill>
                <a:schemeClr val="tx1"/>
              </a:solidFill>
              <a:ln w="9525">
                <a:solidFill>
                  <a:schemeClr val="tx1"/>
                </a:solidFill>
                <a:round/>
                <a:headEnd/>
                <a:tailEnd/>
              </a:ln>
              <a:effectLst/>
            </p:spPr>
            <p:txBody>
              <a:bodyPr wrap="none" anchor="ctr"/>
              <a:lstStyle/>
              <a:p>
                <a:endParaRPr lang="en-GB"/>
              </a:p>
            </p:txBody>
          </p:sp>
        </p:grpSp>
        <p:grpSp>
          <p:nvGrpSpPr>
            <p:cNvPr id="55" name="Group 79">
              <a:extLst>
                <a:ext uri="{FF2B5EF4-FFF2-40B4-BE49-F238E27FC236}">
                  <a16:creationId xmlns:a16="http://schemas.microsoft.com/office/drawing/2014/main" id="{1BDD8F36-306A-422B-84B7-A14F5F6B11A4}"/>
                </a:ext>
              </a:extLst>
            </p:cNvPr>
            <p:cNvGrpSpPr>
              <a:grpSpLocks/>
            </p:cNvGrpSpPr>
            <p:nvPr/>
          </p:nvGrpSpPr>
          <p:grpSpPr bwMode="auto">
            <a:xfrm>
              <a:off x="4128" y="1392"/>
              <a:ext cx="202" cy="195"/>
              <a:chOff x="3542" y="2877"/>
              <a:chExt cx="202" cy="195"/>
            </a:xfrm>
          </p:grpSpPr>
          <p:sp>
            <p:nvSpPr>
              <p:cNvPr id="61" name="Rectangle 80">
                <a:extLst>
                  <a:ext uri="{FF2B5EF4-FFF2-40B4-BE49-F238E27FC236}">
                    <a16:creationId xmlns:a16="http://schemas.microsoft.com/office/drawing/2014/main" id="{48DBB2E7-D077-43DA-8179-D37EF33C3E14}"/>
                  </a:ext>
                </a:extLst>
              </p:cNvPr>
              <p:cNvSpPr>
                <a:spLocks noChangeArrowheads="1"/>
              </p:cNvSpPr>
              <p:nvPr/>
            </p:nvSpPr>
            <p:spPr bwMode="auto">
              <a:xfrm>
                <a:off x="3542" y="2877"/>
                <a:ext cx="118" cy="150"/>
              </a:xfrm>
              <a:prstGeom prst="rect">
                <a:avLst/>
              </a:prstGeom>
              <a:solidFill>
                <a:schemeClr val="accent1"/>
              </a:solidFill>
              <a:ln w="9525">
                <a:solidFill>
                  <a:schemeClr val="tx1"/>
                </a:solidFill>
                <a:miter lim="800000"/>
                <a:headEnd/>
                <a:tailEnd/>
              </a:ln>
              <a:effectLst/>
            </p:spPr>
            <p:txBody>
              <a:bodyPr wrap="none" anchor="ctr"/>
              <a:lstStyle/>
              <a:p>
                <a:endParaRPr lang="en-GB"/>
              </a:p>
            </p:txBody>
          </p:sp>
          <p:sp>
            <p:nvSpPr>
              <p:cNvPr id="62" name="Rectangle 81">
                <a:extLst>
                  <a:ext uri="{FF2B5EF4-FFF2-40B4-BE49-F238E27FC236}">
                    <a16:creationId xmlns:a16="http://schemas.microsoft.com/office/drawing/2014/main" id="{C39A9717-4ABD-4FFE-9F1C-7EEC572BDF8C}"/>
                  </a:ext>
                </a:extLst>
              </p:cNvPr>
              <p:cNvSpPr>
                <a:spLocks noChangeArrowheads="1"/>
              </p:cNvSpPr>
              <p:nvPr/>
            </p:nvSpPr>
            <p:spPr bwMode="auto">
              <a:xfrm>
                <a:off x="3648" y="2976"/>
                <a:ext cx="96" cy="48"/>
              </a:xfrm>
              <a:prstGeom prst="rect">
                <a:avLst/>
              </a:prstGeom>
              <a:solidFill>
                <a:schemeClr val="accent1"/>
              </a:solidFill>
              <a:ln w="9525">
                <a:solidFill>
                  <a:schemeClr val="tx1"/>
                </a:solidFill>
                <a:miter lim="800000"/>
                <a:headEnd/>
                <a:tailEnd/>
              </a:ln>
              <a:effectLst/>
            </p:spPr>
            <p:txBody>
              <a:bodyPr wrap="none" anchor="ctr"/>
              <a:lstStyle/>
              <a:p>
                <a:endParaRPr lang="en-GB"/>
              </a:p>
            </p:txBody>
          </p:sp>
          <p:sp>
            <p:nvSpPr>
              <p:cNvPr id="63" name="Oval 82">
                <a:extLst>
                  <a:ext uri="{FF2B5EF4-FFF2-40B4-BE49-F238E27FC236}">
                    <a16:creationId xmlns:a16="http://schemas.microsoft.com/office/drawing/2014/main" id="{33D56E92-564E-48D7-86C9-6C35145B327E}"/>
                  </a:ext>
                </a:extLst>
              </p:cNvPr>
              <p:cNvSpPr>
                <a:spLocks noChangeArrowheads="1"/>
              </p:cNvSpPr>
              <p:nvPr/>
            </p:nvSpPr>
            <p:spPr bwMode="auto">
              <a:xfrm>
                <a:off x="3648" y="3024"/>
                <a:ext cx="48" cy="48"/>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64" name="Oval 83">
                <a:extLst>
                  <a:ext uri="{FF2B5EF4-FFF2-40B4-BE49-F238E27FC236}">
                    <a16:creationId xmlns:a16="http://schemas.microsoft.com/office/drawing/2014/main" id="{D86ECE77-A29C-407A-A3E0-DA34CE1E0A12}"/>
                  </a:ext>
                </a:extLst>
              </p:cNvPr>
              <p:cNvSpPr>
                <a:spLocks noChangeArrowheads="1"/>
              </p:cNvSpPr>
              <p:nvPr/>
            </p:nvSpPr>
            <p:spPr bwMode="auto">
              <a:xfrm>
                <a:off x="3552" y="3024"/>
                <a:ext cx="48" cy="48"/>
              </a:xfrm>
              <a:prstGeom prst="ellipse">
                <a:avLst/>
              </a:prstGeom>
              <a:solidFill>
                <a:schemeClr val="tx1"/>
              </a:solidFill>
              <a:ln w="9525">
                <a:solidFill>
                  <a:schemeClr val="tx1"/>
                </a:solidFill>
                <a:round/>
                <a:headEnd/>
                <a:tailEnd/>
              </a:ln>
              <a:effectLst/>
            </p:spPr>
            <p:txBody>
              <a:bodyPr wrap="none" anchor="ctr"/>
              <a:lstStyle/>
              <a:p>
                <a:endParaRPr lang="en-GB"/>
              </a:p>
            </p:txBody>
          </p:sp>
        </p:grpSp>
        <p:grpSp>
          <p:nvGrpSpPr>
            <p:cNvPr id="56" name="Group 84">
              <a:extLst>
                <a:ext uri="{FF2B5EF4-FFF2-40B4-BE49-F238E27FC236}">
                  <a16:creationId xmlns:a16="http://schemas.microsoft.com/office/drawing/2014/main" id="{067CCCA6-2521-471D-8C29-A855C28B5A02}"/>
                </a:ext>
              </a:extLst>
            </p:cNvPr>
            <p:cNvGrpSpPr>
              <a:grpSpLocks/>
            </p:cNvGrpSpPr>
            <p:nvPr/>
          </p:nvGrpSpPr>
          <p:grpSpPr bwMode="auto">
            <a:xfrm>
              <a:off x="4416" y="2784"/>
              <a:ext cx="202" cy="195"/>
              <a:chOff x="3542" y="2877"/>
              <a:chExt cx="202" cy="195"/>
            </a:xfrm>
          </p:grpSpPr>
          <p:sp>
            <p:nvSpPr>
              <p:cNvPr id="57" name="Rectangle 85">
                <a:extLst>
                  <a:ext uri="{FF2B5EF4-FFF2-40B4-BE49-F238E27FC236}">
                    <a16:creationId xmlns:a16="http://schemas.microsoft.com/office/drawing/2014/main" id="{D035C4E6-F26B-4BB0-8642-86695E86FD07}"/>
                  </a:ext>
                </a:extLst>
              </p:cNvPr>
              <p:cNvSpPr>
                <a:spLocks noChangeArrowheads="1"/>
              </p:cNvSpPr>
              <p:nvPr/>
            </p:nvSpPr>
            <p:spPr bwMode="auto">
              <a:xfrm>
                <a:off x="3542" y="2877"/>
                <a:ext cx="118" cy="150"/>
              </a:xfrm>
              <a:prstGeom prst="rect">
                <a:avLst/>
              </a:prstGeom>
              <a:solidFill>
                <a:schemeClr val="accent1"/>
              </a:solidFill>
              <a:ln w="9525">
                <a:solidFill>
                  <a:schemeClr val="tx1"/>
                </a:solidFill>
                <a:miter lim="800000"/>
                <a:headEnd/>
                <a:tailEnd/>
              </a:ln>
              <a:effectLst/>
            </p:spPr>
            <p:txBody>
              <a:bodyPr wrap="none" anchor="ctr"/>
              <a:lstStyle/>
              <a:p>
                <a:endParaRPr lang="en-GB"/>
              </a:p>
            </p:txBody>
          </p:sp>
          <p:sp>
            <p:nvSpPr>
              <p:cNvPr id="58" name="Rectangle 86">
                <a:extLst>
                  <a:ext uri="{FF2B5EF4-FFF2-40B4-BE49-F238E27FC236}">
                    <a16:creationId xmlns:a16="http://schemas.microsoft.com/office/drawing/2014/main" id="{3EEE9E8B-9CE7-4354-909B-236322BBDD54}"/>
                  </a:ext>
                </a:extLst>
              </p:cNvPr>
              <p:cNvSpPr>
                <a:spLocks noChangeArrowheads="1"/>
              </p:cNvSpPr>
              <p:nvPr/>
            </p:nvSpPr>
            <p:spPr bwMode="auto">
              <a:xfrm>
                <a:off x="3648" y="2976"/>
                <a:ext cx="96" cy="48"/>
              </a:xfrm>
              <a:prstGeom prst="rect">
                <a:avLst/>
              </a:prstGeom>
              <a:solidFill>
                <a:schemeClr val="accent1"/>
              </a:solidFill>
              <a:ln w="9525">
                <a:solidFill>
                  <a:schemeClr val="tx1"/>
                </a:solidFill>
                <a:miter lim="800000"/>
                <a:headEnd/>
                <a:tailEnd/>
              </a:ln>
              <a:effectLst/>
            </p:spPr>
            <p:txBody>
              <a:bodyPr wrap="none" anchor="ctr"/>
              <a:lstStyle/>
              <a:p>
                <a:endParaRPr lang="en-GB"/>
              </a:p>
            </p:txBody>
          </p:sp>
          <p:sp>
            <p:nvSpPr>
              <p:cNvPr id="59" name="Oval 87">
                <a:extLst>
                  <a:ext uri="{FF2B5EF4-FFF2-40B4-BE49-F238E27FC236}">
                    <a16:creationId xmlns:a16="http://schemas.microsoft.com/office/drawing/2014/main" id="{C02744C7-EBB2-4762-8554-EFA39191AB63}"/>
                  </a:ext>
                </a:extLst>
              </p:cNvPr>
              <p:cNvSpPr>
                <a:spLocks noChangeArrowheads="1"/>
              </p:cNvSpPr>
              <p:nvPr/>
            </p:nvSpPr>
            <p:spPr bwMode="auto">
              <a:xfrm>
                <a:off x="3648" y="3024"/>
                <a:ext cx="48" cy="48"/>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60" name="Oval 88">
                <a:extLst>
                  <a:ext uri="{FF2B5EF4-FFF2-40B4-BE49-F238E27FC236}">
                    <a16:creationId xmlns:a16="http://schemas.microsoft.com/office/drawing/2014/main" id="{56F8401C-F1A6-4761-8CC8-F1A4B32E3AC3}"/>
                  </a:ext>
                </a:extLst>
              </p:cNvPr>
              <p:cNvSpPr>
                <a:spLocks noChangeArrowheads="1"/>
              </p:cNvSpPr>
              <p:nvPr/>
            </p:nvSpPr>
            <p:spPr bwMode="auto">
              <a:xfrm>
                <a:off x="3552" y="3024"/>
                <a:ext cx="48" cy="48"/>
              </a:xfrm>
              <a:prstGeom prst="ellipse">
                <a:avLst/>
              </a:prstGeom>
              <a:solidFill>
                <a:schemeClr val="tx1"/>
              </a:solidFill>
              <a:ln w="9525">
                <a:solidFill>
                  <a:schemeClr val="tx1"/>
                </a:solidFill>
                <a:round/>
                <a:headEnd/>
                <a:tailEnd/>
              </a:ln>
              <a:effectLst/>
            </p:spPr>
            <p:txBody>
              <a:bodyPr wrap="none" anchor="ctr"/>
              <a:lstStyle/>
              <a:p>
                <a:endParaRPr lang="en-GB"/>
              </a:p>
            </p:txBody>
          </p:sp>
        </p:grpSp>
      </p:grpSp>
      <p:grpSp>
        <p:nvGrpSpPr>
          <p:cNvPr id="13" name="Group 89">
            <a:extLst>
              <a:ext uri="{FF2B5EF4-FFF2-40B4-BE49-F238E27FC236}">
                <a16:creationId xmlns:a16="http://schemas.microsoft.com/office/drawing/2014/main" id="{A57F9069-892F-4D31-9E67-1A7AAD19DD50}"/>
              </a:ext>
            </a:extLst>
          </p:cNvPr>
          <p:cNvGrpSpPr>
            <a:grpSpLocks/>
          </p:cNvGrpSpPr>
          <p:nvPr/>
        </p:nvGrpSpPr>
        <p:grpSpPr bwMode="auto">
          <a:xfrm>
            <a:off x="3511027" y="5365762"/>
            <a:ext cx="320675" cy="309563"/>
            <a:chOff x="3542" y="2877"/>
            <a:chExt cx="202" cy="195"/>
          </a:xfrm>
        </p:grpSpPr>
        <p:sp>
          <p:nvSpPr>
            <p:cNvPr id="19" name="Rectangle 90">
              <a:extLst>
                <a:ext uri="{FF2B5EF4-FFF2-40B4-BE49-F238E27FC236}">
                  <a16:creationId xmlns:a16="http://schemas.microsoft.com/office/drawing/2014/main" id="{D9FF3034-78F0-4060-830C-1EB88FA7A0BB}"/>
                </a:ext>
              </a:extLst>
            </p:cNvPr>
            <p:cNvSpPr>
              <a:spLocks noChangeArrowheads="1"/>
            </p:cNvSpPr>
            <p:nvPr/>
          </p:nvSpPr>
          <p:spPr bwMode="auto">
            <a:xfrm>
              <a:off x="3542" y="2877"/>
              <a:ext cx="118" cy="150"/>
            </a:xfrm>
            <a:prstGeom prst="rect">
              <a:avLst/>
            </a:prstGeom>
            <a:solidFill>
              <a:schemeClr val="accent1"/>
            </a:solidFill>
            <a:ln w="9525">
              <a:solidFill>
                <a:schemeClr val="tx1"/>
              </a:solidFill>
              <a:miter lim="800000"/>
              <a:headEnd/>
              <a:tailEnd/>
            </a:ln>
            <a:effectLst/>
          </p:spPr>
          <p:txBody>
            <a:bodyPr wrap="none" anchor="ctr"/>
            <a:lstStyle/>
            <a:p>
              <a:endParaRPr lang="en-GB"/>
            </a:p>
          </p:txBody>
        </p:sp>
        <p:sp>
          <p:nvSpPr>
            <p:cNvPr id="20" name="Rectangle 91">
              <a:extLst>
                <a:ext uri="{FF2B5EF4-FFF2-40B4-BE49-F238E27FC236}">
                  <a16:creationId xmlns:a16="http://schemas.microsoft.com/office/drawing/2014/main" id="{8CFDEC02-B2B0-4040-9127-3B72C0B705B3}"/>
                </a:ext>
              </a:extLst>
            </p:cNvPr>
            <p:cNvSpPr>
              <a:spLocks noChangeArrowheads="1"/>
            </p:cNvSpPr>
            <p:nvPr/>
          </p:nvSpPr>
          <p:spPr bwMode="auto">
            <a:xfrm>
              <a:off x="3648" y="2976"/>
              <a:ext cx="96" cy="48"/>
            </a:xfrm>
            <a:prstGeom prst="rect">
              <a:avLst/>
            </a:prstGeom>
            <a:solidFill>
              <a:schemeClr val="accent1"/>
            </a:solidFill>
            <a:ln w="9525">
              <a:solidFill>
                <a:schemeClr val="tx1"/>
              </a:solidFill>
              <a:miter lim="800000"/>
              <a:headEnd/>
              <a:tailEnd/>
            </a:ln>
            <a:effectLst/>
          </p:spPr>
          <p:txBody>
            <a:bodyPr wrap="none" anchor="ctr"/>
            <a:lstStyle/>
            <a:p>
              <a:endParaRPr lang="en-GB"/>
            </a:p>
          </p:txBody>
        </p:sp>
        <p:sp>
          <p:nvSpPr>
            <p:cNvPr id="21" name="Oval 92">
              <a:extLst>
                <a:ext uri="{FF2B5EF4-FFF2-40B4-BE49-F238E27FC236}">
                  <a16:creationId xmlns:a16="http://schemas.microsoft.com/office/drawing/2014/main" id="{12E8316B-BAD2-4A01-A828-9306DB2D8341}"/>
                </a:ext>
              </a:extLst>
            </p:cNvPr>
            <p:cNvSpPr>
              <a:spLocks noChangeArrowheads="1"/>
            </p:cNvSpPr>
            <p:nvPr/>
          </p:nvSpPr>
          <p:spPr bwMode="auto">
            <a:xfrm>
              <a:off x="3648" y="3024"/>
              <a:ext cx="48" cy="48"/>
            </a:xfrm>
            <a:prstGeom prst="ellipse">
              <a:avLst/>
            </a:prstGeom>
            <a:solidFill>
              <a:schemeClr val="tx1"/>
            </a:solidFill>
            <a:ln w="9525">
              <a:solidFill>
                <a:schemeClr val="tx1"/>
              </a:solidFill>
              <a:round/>
              <a:headEnd/>
              <a:tailEnd/>
            </a:ln>
            <a:effectLst/>
          </p:spPr>
          <p:txBody>
            <a:bodyPr wrap="none" anchor="ctr"/>
            <a:lstStyle/>
            <a:p>
              <a:endParaRPr lang="en-GB"/>
            </a:p>
          </p:txBody>
        </p:sp>
        <p:sp>
          <p:nvSpPr>
            <p:cNvPr id="22" name="Oval 93">
              <a:extLst>
                <a:ext uri="{FF2B5EF4-FFF2-40B4-BE49-F238E27FC236}">
                  <a16:creationId xmlns:a16="http://schemas.microsoft.com/office/drawing/2014/main" id="{9EC0E6D9-B28A-4F08-937B-C7DB78FE4C12}"/>
                </a:ext>
              </a:extLst>
            </p:cNvPr>
            <p:cNvSpPr>
              <a:spLocks noChangeArrowheads="1"/>
            </p:cNvSpPr>
            <p:nvPr/>
          </p:nvSpPr>
          <p:spPr bwMode="auto">
            <a:xfrm>
              <a:off x="3552" y="3024"/>
              <a:ext cx="48" cy="48"/>
            </a:xfrm>
            <a:prstGeom prst="ellipse">
              <a:avLst/>
            </a:prstGeom>
            <a:solidFill>
              <a:schemeClr val="tx1"/>
            </a:solidFill>
            <a:ln w="9525">
              <a:solidFill>
                <a:schemeClr val="tx1"/>
              </a:solidFill>
              <a:round/>
              <a:headEnd/>
              <a:tailEnd/>
            </a:ln>
            <a:effectLst/>
          </p:spPr>
          <p:txBody>
            <a:bodyPr wrap="none" anchor="ctr"/>
            <a:lstStyle/>
            <a:p>
              <a:endParaRPr lang="en-GB"/>
            </a:p>
          </p:txBody>
        </p:sp>
      </p:grpSp>
      <p:grpSp>
        <p:nvGrpSpPr>
          <p:cNvPr id="14" name="Group 94">
            <a:extLst>
              <a:ext uri="{FF2B5EF4-FFF2-40B4-BE49-F238E27FC236}">
                <a16:creationId xmlns:a16="http://schemas.microsoft.com/office/drawing/2014/main" id="{A742A969-60BC-4069-8BC6-97C3C331DFC1}"/>
              </a:ext>
            </a:extLst>
          </p:cNvPr>
          <p:cNvGrpSpPr>
            <a:grpSpLocks/>
          </p:cNvGrpSpPr>
          <p:nvPr/>
        </p:nvGrpSpPr>
        <p:grpSpPr bwMode="auto">
          <a:xfrm>
            <a:off x="3511027" y="4984762"/>
            <a:ext cx="250825" cy="233363"/>
            <a:chOff x="3266" y="2016"/>
            <a:chExt cx="158" cy="147"/>
          </a:xfrm>
        </p:grpSpPr>
        <p:sp>
          <p:nvSpPr>
            <p:cNvPr id="17" name="Rectangle 95">
              <a:extLst>
                <a:ext uri="{FF2B5EF4-FFF2-40B4-BE49-F238E27FC236}">
                  <a16:creationId xmlns:a16="http://schemas.microsoft.com/office/drawing/2014/main" id="{B9F53B7C-E746-463F-95FE-73B92EBF516A}"/>
                </a:ext>
              </a:extLst>
            </p:cNvPr>
            <p:cNvSpPr>
              <a:spLocks noChangeArrowheads="1"/>
            </p:cNvSpPr>
            <p:nvPr/>
          </p:nvSpPr>
          <p:spPr bwMode="auto">
            <a:xfrm>
              <a:off x="3266" y="2088"/>
              <a:ext cx="158" cy="75"/>
            </a:xfrm>
            <a:prstGeom prst="rect">
              <a:avLst/>
            </a:prstGeom>
            <a:solidFill>
              <a:srgbClr val="FF0000"/>
            </a:solidFill>
            <a:ln w="9525">
              <a:solidFill>
                <a:schemeClr val="tx1"/>
              </a:solidFill>
              <a:miter lim="800000"/>
              <a:headEnd/>
              <a:tailEnd/>
            </a:ln>
            <a:effectLst/>
          </p:spPr>
          <p:txBody>
            <a:bodyPr wrap="none" anchor="ctr"/>
            <a:lstStyle/>
            <a:p>
              <a:endParaRPr lang="en-GB"/>
            </a:p>
          </p:txBody>
        </p:sp>
        <p:sp>
          <p:nvSpPr>
            <p:cNvPr id="18" name="Rectangle 96">
              <a:extLst>
                <a:ext uri="{FF2B5EF4-FFF2-40B4-BE49-F238E27FC236}">
                  <a16:creationId xmlns:a16="http://schemas.microsoft.com/office/drawing/2014/main" id="{DBD83FEE-1E84-47C6-ADD6-4DDB6F587128}"/>
                </a:ext>
              </a:extLst>
            </p:cNvPr>
            <p:cNvSpPr>
              <a:spLocks noChangeArrowheads="1"/>
            </p:cNvSpPr>
            <p:nvPr/>
          </p:nvSpPr>
          <p:spPr bwMode="auto">
            <a:xfrm>
              <a:off x="3312" y="2016"/>
              <a:ext cx="79" cy="75"/>
            </a:xfrm>
            <a:prstGeom prst="rect">
              <a:avLst/>
            </a:prstGeom>
            <a:solidFill>
              <a:srgbClr val="FF0000"/>
            </a:solidFill>
            <a:ln w="9525">
              <a:solidFill>
                <a:schemeClr val="tx1"/>
              </a:solidFill>
              <a:miter lim="800000"/>
              <a:headEnd/>
              <a:tailEnd/>
            </a:ln>
            <a:effectLst/>
          </p:spPr>
          <p:txBody>
            <a:bodyPr wrap="none" anchor="ctr"/>
            <a:lstStyle/>
            <a:p>
              <a:endParaRPr lang="en-GB"/>
            </a:p>
          </p:txBody>
        </p:sp>
      </p:grpSp>
      <p:sp>
        <p:nvSpPr>
          <p:cNvPr id="15" name="Text Box 99">
            <a:extLst>
              <a:ext uri="{FF2B5EF4-FFF2-40B4-BE49-F238E27FC236}">
                <a16:creationId xmlns:a16="http://schemas.microsoft.com/office/drawing/2014/main" id="{502299FC-DBC4-4554-BD56-A91E5336CBDF}"/>
              </a:ext>
            </a:extLst>
          </p:cNvPr>
          <p:cNvSpPr txBox="1">
            <a:spLocks noChangeArrowheads="1"/>
          </p:cNvSpPr>
          <p:nvPr/>
        </p:nvSpPr>
        <p:spPr bwMode="auto">
          <a:xfrm>
            <a:off x="6706657" y="5767400"/>
            <a:ext cx="5197475" cy="369332"/>
          </a:xfrm>
          <a:prstGeom prst="rect">
            <a:avLst/>
          </a:prstGeom>
          <a:noFill/>
          <a:ln w="9525">
            <a:noFill/>
            <a:miter lim="800000"/>
            <a:headEnd/>
            <a:tailEnd/>
          </a:ln>
          <a:effectLst/>
        </p:spPr>
        <p:txBody>
          <a:bodyPr>
            <a:spAutoFit/>
          </a:bodyPr>
          <a:lstStyle/>
          <a:p>
            <a:r>
              <a:rPr lang="en-US" b="1" dirty="0">
                <a:latin typeface="KingsBureauGrot FiveOne" panose="02000506040000020004" pitchFamily="2" charset="0"/>
              </a:rPr>
              <a:t>Goal:</a:t>
            </a:r>
            <a:r>
              <a:rPr lang="en-US" dirty="0">
                <a:latin typeface="KingsBureauGrot FiveOne" panose="02000506040000020004" pitchFamily="2" charset="0"/>
              </a:rPr>
              <a:t> all cargos at a destination point</a:t>
            </a:r>
            <a:endParaRPr lang="en-GB" dirty="0">
              <a:latin typeface="KingsBureauGrot FiveOne" panose="02000506040000020004" pitchFamily="2" charset="0"/>
            </a:endParaRPr>
          </a:p>
        </p:txBody>
      </p:sp>
      <p:sp>
        <p:nvSpPr>
          <p:cNvPr id="16" name="Text Box 100">
            <a:extLst>
              <a:ext uri="{FF2B5EF4-FFF2-40B4-BE49-F238E27FC236}">
                <a16:creationId xmlns:a16="http://schemas.microsoft.com/office/drawing/2014/main" id="{C33F54B5-9B8D-45B5-8BA4-5F47DF1A6804}"/>
              </a:ext>
            </a:extLst>
          </p:cNvPr>
          <p:cNvSpPr txBox="1">
            <a:spLocks noChangeArrowheads="1"/>
          </p:cNvSpPr>
          <p:nvPr/>
        </p:nvSpPr>
        <p:spPr bwMode="auto">
          <a:xfrm>
            <a:off x="6711427" y="1860562"/>
            <a:ext cx="1275542" cy="369332"/>
          </a:xfrm>
          <a:prstGeom prst="rect">
            <a:avLst/>
          </a:prstGeom>
          <a:noFill/>
          <a:ln w="9525">
            <a:noFill/>
            <a:miter lim="800000"/>
            <a:headEnd/>
            <a:tailEnd/>
          </a:ln>
          <a:effectLst/>
        </p:spPr>
        <p:txBody>
          <a:bodyPr wrap="none">
            <a:spAutoFit/>
          </a:bodyPr>
          <a:lstStyle/>
          <a:p>
            <a:r>
              <a:rPr lang="en-US" b="1" dirty="0">
                <a:latin typeface="KingsBureauGrot FiveOne" panose="02000506040000020004" pitchFamily="2" charset="0"/>
              </a:rPr>
              <a:t>Initial State</a:t>
            </a:r>
            <a:endParaRPr lang="en-GB" b="1" dirty="0">
              <a:latin typeface="KingsBureauGrot FiveOne" panose="02000506040000020004" pitchFamily="2" charset="0"/>
            </a:endParaRPr>
          </a:p>
        </p:txBody>
      </p:sp>
    </p:spTree>
    <p:extLst>
      <p:ext uri="{BB962C8B-B14F-4D97-AF65-F5344CB8AC3E}">
        <p14:creationId xmlns:p14="http://schemas.microsoft.com/office/powerpoint/2010/main" val="41322218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7ABA-2AF2-40E7-AD4A-04E682DCB8B1}"/>
              </a:ext>
            </a:extLst>
          </p:cNvPr>
          <p:cNvSpPr>
            <a:spLocks noGrp="1"/>
          </p:cNvSpPr>
          <p:nvPr>
            <p:ph type="title"/>
          </p:nvPr>
        </p:nvSpPr>
        <p:spPr/>
        <p:txBody>
          <a:bodyPr/>
          <a:lstStyle/>
          <a:p>
            <a:r>
              <a:rPr lang="en-GB" dirty="0"/>
              <a:t>Fundamentals</a:t>
            </a:r>
          </a:p>
        </p:txBody>
      </p:sp>
      <p:sp>
        <p:nvSpPr>
          <p:cNvPr id="3" name="Content Placeholder 2">
            <a:extLst>
              <a:ext uri="{FF2B5EF4-FFF2-40B4-BE49-F238E27FC236}">
                <a16:creationId xmlns:a16="http://schemas.microsoft.com/office/drawing/2014/main" id="{15C7E9F3-C354-43DB-99CA-4A87D2286F22}"/>
              </a:ext>
            </a:extLst>
          </p:cNvPr>
          <p:cNvSpPr>
            <a:spLocks noGrp="1"/>
          </p:cNvSpPr>
          <p:nvPr>
            <p:ph sz="quarter" idx="12"/>
          </p:nvPr>
        </p:nvSpPr>
        <p:spPr/>
        <p:txBody>
          <a:bodyPr/>
          <a:lstStyle/>
          <a:p>
            <a:pPr marL="342900" indent="-342900">
              <a:buFont typeface="Arial" panose="020B0604020202020204" pitchFamily="34" charset="0"/>
              <a:buChar char="•"/>
            </a:pPr>
            <a:r>
              <a:rPr lang="en-GB" dirty="0"/>
              <a:t>Definition of the problem – PDDL</a:t>
            </a:r>
            <a:br>
              <a:rPr lang="en-GB" dirty="0"/>
            </a:br>
            <a:endParaRPr lang="en-GB" dirty="0"/>
          </a:p>
          <a:p>
            <a:pPr marL="342900" indent="-342900">
              <a:buFont typeface="Arial" panose="020B0604020202020204" pitchFamily="34" charset="0"/>
              <a:buChar char="•"/>
            </a:pPr>
            <a:r>
              <a:rPr lang="en-GB" dirty="0"/>
              <a:t>Forward Search</a:t>
            </a:r>
          </a:p>
          <a:p>
            <a:pPr marL="579961" lvl="2" indent="-342900">
              <a:buFont typeface="Arial" panose="020B0604020202020204" pitchFamily="34" charset="0"/>
              <a:buChar char="•"/>
            </a:pPr>
            <a:r>
              <a:rPr lang="en-GB" dirty="0"/>
              <a:t>Breadth/Depth First</a:t>
            </a:r>
            <a:br>
              <a:rPr lang="en-GB" dirty="0"/>
            </a:br>
            <a:endParaRPr lang="en-GB" dirty="0"/>
          </a:p>
          <a:p>
            <a:pPr marL="342900" indent="-342900">
              <a:buFont typeface="Arial" panose="020B0604020202020204" pitchFamily="34" charset="0"/>
              <a:buChar char="•"/>
            </a:pPr>
            <a:r>
              <a:rPr lang="en-GB" dirty="0"/>
              <a:t>Introducing Heuristics</a:t>
            </a:r>
          </a:p>
          <a:p>
            <a:pPr marL="579961" lvl="2" indent="-342900">
              <a:buFont typeface="Arial" panose="020B0604020202020204" pitchFamily="34" charset="0"/>
              <a:buChar char="•"/>
            </a:pPr>
            <a:r>
              <a:rPr lang="en-GB" dirty="0"/>
              <a:t>Best First Search/A*</a:t>
            </a:r>
            <a:br>
              <a:rPr lang="en-GB" dirty="0"/>
            </a:br>
            <a:endParaRPr lang="en-GB" dirty="0"/>
          </a:p>
          <a:p>
            <a:pPr marL="579961" lvl="2" indent="-342900">
              <a:buFont typeface="Arial" panose="020B0604020202020204" pitchFamily="34" charset="0"/>
              <a:buChar char="•"/>
            </a:pPr>
            <a:endParaRPr lang="en-GB" dirty="0"/>
          </a:p>
        </p:txBody>
      </p:sp>
      <p:pic>
        <p:nvPicPr>
          <p:cNvPr id="75" name="Picture 74">
            <a:extLst>
              <a:ext uri="{FF2B5EF4-FFF2-40B4-BE49-F238E27FC236}">
                <a16:creationId xmlns:a16="http://schemas.microsoft.com/office/drawing/2014/main" id="{5B9AF264-CE87-4571-A3C8-BB90B4018332}"/>
              </a:ext>
            </a:extLst>
          </p:cNvPr>
          <p:cNvPicPr>
            <a:picLocks noChangeAspect="1"/>
          </p:cNvPicPr>
          <p:nvPr/>
        </p:nvPicPr>
        <p:blipFill>
          <a:blip r:embed="rId3"/>
          <a:stretch>
            <a:fillRect/>
          </a:stretch>
        </p:blipFill>
        <p:spPr>
          <a:xfrm>
            <a:off x="5538116" y="2319867"/>
            <a:ext cx="6653884" cy="4538133"/>
          </a:xfrm>
          <a:prstGeom prst="rect">
            <a:avLst/>
          </a:prstGeom>
        </p:spPr>
      </p:pic>
    </p:spTree>
    <p:extLst>
      <p:ext uri="{BB962C8B-B14F-4D97-AF65-F5344CB8AC3E}">
        <p14:creationId xmlns:p14="http://schemas.microsoft.com/office/powerpoint/2010/main" val="32305633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0822AF-1F2B-4DCC-9722-2DACB90D7985}"/>
              </a:ext>
            </a:extLst>
          </p:cNvPr>
          <p:cNvPicPr>
            <a:picLocks noChangeAspect="1"/>
          </p:cNvPicPr>
          <p:nvPr/>
        </p:nvPicPr>
        <p:blipFill>
          <a:blip r:embed="rId3"/>
          <a:stretch>
            <a:fillRect/>
          </a:stretch>
        </p:blipFill>
        <p:spPr>
          <a:xfrm>
            <a:off x="5538116" y="2319867"/>
            <a:ext cx="6653884" cy="4538133"/>
          </a:xfrm>
          <a:prstGeom prst="rect">
            <a:avLst/>
          </a:prstGeom>
        </p:spPr>
      </p:pic>
      <p:sp>
        <p:nvSpPr>
          <p:cNvPr id="2" name="Title 1">
            <a:extLst>
              <a:ext uri="{FF2B5EF4-FFF2-40B4-BE49-F238E27FC236}">
                <a16:creationId xmlns:a16="http://schemas.microsoft.com/office/drawing/2014/main" id="{3CFA71AA-4DE9-4EB6-9D4A-B0A8A90B10D5}"/>
              </a:ext>
            </a:extLst>
          </p:cNvPr>
          <p:cNvSpPr>
            <a:spLocks noGrp="1"/>
          </p:cNvSpPr>
          <p:nvPr>
            <p:ph type="title"/>
          </p:nvPr>
        </p:nvSpPr>
        <p:spPr/>
        <p:txBody>
          <a:bodyPr/>
          <a:lstStyle/>
          <a:p>
            <a:r>
              <a:rPr lang="en-GB" dirty="0"/>
              <a:t>Heuristic Search Planning</a:t>
            </a:r>
          </a:p>
        </p:txBody>
      </p:sp>
      <p:sp>
        <p:nvSpPr>
          <p:cNvPr id="3" name="Content Placeholder 2">
            <a:extLst>
              <a:ext uri="{FF2B5EF4-FFF2-40B4-BE49-F238E27FC236}">
                <a16:creationId xmlns:a16="http://schemas.microsoft.com/office/drawing/2014/main" id="{6153A7A5-3F68-4A28-A3AB-235A649A99BB}"/>
              </a:ext>
            </a:extLst>
          </p:cNvPr>
          <p:cNvSpPr>
            <a:spLocks noGrp="1"/>
          </p:cNvSpPr>
          <p:nvPr>
            <p:ph sz="quarter" idx="12"/>
          </p:nvPr>
        </p:nvSpPr>
        <p:spPr>
          <a:xfrm>
            <a:off x="287869" y="1701800"/>
            <a:ext cx="5808132" cy="4538133"/>
          </a:xfrm>
        </p:spPr>
        <p:txBody>
          <a:bodyPr>
            <a:normAutofit fontScale="70000" lnSpcReduction="20000"/>
          </a:bodyPr>
          <a:lstStyle/>
          <a:p>
            <a:pPr marL="342900" indent="-342900">
              <a:buFont typeface="Arial" panose="020B0604020202020204" pitchFamily="34" charset="0"/>
              <a:buChar char="•"/>
            </a:pPr>
            <a:r>
              <a:rPr lang="en-GB" dirty="0"/>
              <a:t>Requires</a:t>
            </a:r>
          </a:p>
          <a:p>
            <a:pPr marL="579961" lvl="2" indent="-342900">
              <a:buFont typeface="Arial" panose="020B0604020202020204" pitchFamily="34" charset="0"/>
              <a:buChar char="•"/>
            </a:pPr>
            <a:r>
              <a:rPr lang="en-GB" b="1" dirty="0"/>
              <a:t>h</a:t>
            </a:r>
            <a:r>
              <a:rPr lang="en-GB" dirty="0"/>
              <a:t>: </a:t>
            </a:r>
            <a:r>
              <a:rPr lang="en-GB" u="sng" dirty="0"/>
              <a:t>estimate</a:t>
            </a:r>
            <a:r>
              <a:rPr lang="en-GB" dirty="0"/>
              <a:t> of </a:t>
            </a:r>
            <a:r>
              <a:rPr lang="en-GB" b="1" dirty="0" err="1"/>
              <a:t>s</a:t>
            </a:r>
            <a:r>
              <a:rPr lang="en-GB" b="1" baseline="-25000" dirty="0" err="1"/>
              <a:t>current</a:t>
            </a:r>
            <a:r>
              <a:rPr lang="en-GB" dirty="0"/>
              <a:t> to goal</a:t>
            </a:r>
          </a:p>
          <a:p>
            <a:pPr marL="579961" lvl="2" indent="-342900">
              <a:buFont typeface="Arial" panose="020B0604020202020204" pitchFamily="34" charset="0"/>
              <a:buChar char="•"/>
            </a:pPr>
            <a:r>
              <a:rPr lang="en-GB" b="1" dirty="0"/>
              <a:t>g</a:t>
            </a:r>
            <a:r>
              <a:rPr lang="en-GB" dirty="0"/>
              <a:t>: cost of path from </a:t>
            </a:r>
            <a:r>
              <a:rPr lang="en-GB" b="1" dirty="0" err="1"/>
              <a:t>s</a:t>
            </a:r>
            <a:r>
              <a:rPr lang="en-GB" b="1" baseline="-25000" dirty="0" err="1"/>
              <a:t>init</a:t>
            </a:r>
            <a:r>
              <a:rPr lang="en-GB" dirty="0"/>
              <a:t> to </a:t>
            </a:r>
            <a:r>
              <a:rPr lang="en-GB" b="1" dirty="0" err="1"/>
              <a:t>s</a:t>
            </a:r>
            <a:r>
              <a:rPr lang="en-GB" b="1" baseline="-25000" dirty="0" err="1"/>
              <a:t>current</a:t>
            </a:r>
            <a:br>
              <a:rPr lang="en-GB" b="1" baseline="-25000" dirty="0"/>
            </a:br>
            <a:endParaRPr lang="en-GB" b="1" baseline="-25000" dirty="0"/>
          </a:p>
          <a:p>
            <a:pPr marL="342900" indent="-342900">
              <a:buFont typeface="Arial" panose="020B0604020202020204" pitchFamily="34" charset="0"/>
              <a:buChar char="•"/>
            </a:pPr>
            <a:r>
              <a:rPr lang="en-GB" b="1" dirty="0"/>
              <a:t>Method</a:t>
            </a:r>
          </a:p>
          <a:p>
            <a:pPr marL="579961" lvl="2" indent="-342900">
              <a:buFont typeface="Arial" panose="020B0604020202020204" pitchFamily="34" charset="0"/>
              <a:buChar char="•"/>
            </a:pPr>
            <a:r>
              <a:rPr lang="en-GB" dirty="0"/>
              <a:t>Prioritise open nodes with heuristic</a:t>
            </a:r>
          </a:p>
          <a:p>
            <a:pPr marL="579961" lvl="2" indent="-342900">
              <a:buFont typeface="Arial" panose="020B0604020202020204" pitchFamily="34" charset="0"/>
              <a:buChar char="•"/>
            </a:pPr>
            <a:r>
              <a:rPr lang="en-GB" dirty="0"/>
              <a:t>Different algorithms exploit heuristic and costs.</a:t>
            </a:r>
            <a:br>
              <a:rPr lang="en-GB" dirty="0"/>
            </a:br>
            <a:endParaRPr lang="en-GB" dirty="0"/>
          </a:p>
          <a:p>
            <a:pPr marL="342900" indent="-342900">
              <a:buFont typeface="Arial" panose="020B0604020202020204" pitchFamily="34" charset="0"/>
              <a:buChar char="•"/>
            </a:pPr>
            <a:r>
              <a:rPr lang="en-GB" dirty="0"/>
              <a:t>Examples</a:t>
            </a:r>
          </a:p>
          <a:p>
            <a:pPr marL="582078" lvl="3" indent="-342900">
              <a:buFont typeface="Arial" panose="020B0604020202020204" pitchFamily="34" charset="0"/>
              <a:buChar char="•"/>
            </a:pPr>
            <a:r>
              <a:rPr lang="en-GB" b="1" dirty="0"/>
              <a:t>Uniform Cost Search:</a:t>
            </a:r>
            <a:r>
              <a:rPr lang="en-GB" dirty="0"/>
              <a:t> Expand node with minimum </a:t>
            </a:r>
            <a:r>
              <a:rPr lang="en-GB" b="1" dirty="0"/>
              <a:t>g</a:t>
            </a:r>
            <a:endParaRPr lang="en-GB" dirty="0"/>
          </a:p>
          <a:p>
            <a:pPr marL="582078" lvl="3" indent="-342900">
              <a:buFont typeface="Arial" panose="020B0604020202020204" pitchFamily="34" charset="0"/>
              <a:buChar char="•"/>
            </a:pPr>
            <a:r>
              <a:rPr lang="en-GB" b="1" dirty="0"/>
              <a:t>Greedy Best-First Search: </a:t>
            </a:r>
            <a:r>
              <a:rPr lang="en-GB" dirty="0"/>
              <a:t>Expand node with minimum </a:t>
            </a:r>
            <a:r>
              <a:rPr lang="en-GB" b="1" dirty="0"/>
              <a:t>h.</a:t>
            </a:r>
          </a:p>
          <a:p>
            <a:pPr marL="582078" lvl="3" indent="-342900">
              <a:buFont typeface="Arial" panose="020B0604020202020204" pitchFamily="34" charset="0"/>
              <a:buChar char="•"/>
            </a:pPr>
            <a:r>
              <a:rPr lang="en-GB" b="1" dirty="0"/>
              <a:t>A*:</a:t>
            </a:r>
            <a:r>
              <a:rPr lang="en-GB" dirty="0"/>
              <a:t> Expand node with minimum </a:t>
            </a:r>
            <a:r>
              <a:rPr lang="en-GB" b="1" dirty="0"/>
              <a:t>(</a:t>
            </a:r>
            <a:r>
              <a:rPr lang="en-GB" b="1" dirty="0" err="1"/>
              <a:t>g+h</a:t>
            </a:r>
            <a:r>
              <a:rPr lang="en-GB" b="1" dirty="0"/>
              <a:t>)</a:t>
            </a:r>
          </a:p>
        </p:txBody>
      </p:sp>
    </p:spTree>
    <p:extLst>
      <p:ext uri="{BB962C8B-B14F-4D97-AF65-F5344CB8AC3E}">
        <p14:creationId xmlns:p14="http://schemas.microsoft.com/office/powerpoint/2010/main" val="29321477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8926C0-569A-4047-8E97-0C19B5A8DFD9}"/>
              </a:ext>
            </a:extLst>
          </p:cNvPr>
          <p:cNvPicPr>
            <a:picLocks noChangeAspect="1"/>
          </p:cNvPicPr>
          <p:nvPr/>
        </p:nvPicPr>
        <p:blipFill rotWithShape="1">
          <a:blip r:embed="rId3"/>
          <a:srcRect l="1" r="39219"/>
          <a:stretch/>
        </p:blipFill>
        <p:spPr>
          <a:xfrm>
            <a:off x="7227519" y="1287319"/>
            <a:ext cx="4964482" cy="5570682"/>
          </a:xfrm>
          <a:prstGeom prst="rect">
            <a:avLst/>
          </a:prstGeom>
        </p:spPr>
      </p:pic>
      <p:sp>
        <p:nvSpPr>
          <p:cNvPr id="2" name="Title 1">
            <a:extLst>
              <a:ext uri="{FF2B5EF4-FFF2-40B4-BE49-F238E27FC236}">
                <a16:creationId xmlns:a16="http://schemas.microsoft.com/office/drawing/2014/main" id="{66FA02DA-3420-47DC-AC17-221157F78579}"/>
              </a:ext>
            </a:extLst>
          </p:cNvPr>
          <p:cNvSpPr>
            <a:spLocks noGrp="1"/>
          </p:cNvSpPr>
          <p:nvPr>
            <p:ph type="title"/>
          </p:nvPr>
        </p:nvSpPr>
        <p:spPr/>
        <p:txBody>
          <a:bodyPr/>
          <a:lstStyle/>
          <a:p>
            <a:r>
              <a:rPr lang="en-GB" dirty="0"/>
              <a:t>Building Heuristics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CCFEE4-B480-4640-85A3-38FB351256E8}"/>
                  </a:ext>
                </a:extLst>
              </p:cNvPr>
              <p:cNvSpPr>
                <a:spLocks noGrp="1"/>
              </p:cNvSpPr>
              <p:nvPr>
                <p:ph sz="quarter" idx="12"/>
              </p:nvPr>
            </p:nvSpPr>
            <p:spPr>
              <a:xfrm>
                <a:off x="287867" y="1701800"/>
                <a:ext cx="8542982" cy="4538133"/>
              </a:xfrm>
            </p:spPr>
            <p:txBody>
              <a:bodyPr>
                <a:normAutofit/>
              </a:bodyPr>
              <a:lstStyle/>
              <a:p>
                <a:pPr marL="342900" indent="-342900">
                  <a:buFont typeface="Arial" panose="020B0604020202020204" pitchFamily="34" charset="0"/>
                  <a:buChar char="•"/>
                </a:pPr>
                <a:r>
                  <a:rPr lang="en-GB" dirty="0"/>
                  <a:t>Admissible</a:t>
                </a:r>
              </a:p>
              <a:p>
                <a:pPr marL="579961" lvl="2" indent="-342900">
                  <a:buFont typeface="Arial" panose="020B0604020202020204" pitchFamily="34" charset="0"/>
                  <a:buChar char="•"/>
                </a:pPr>
                <a:r>
                  <a:rPr lang="en-GB" sz="2000" dirty="0"/>
                  <a:t>If </a:t>
                </a:r>
                <a:r>
                  <a:rPr lang="en-GB" sz="2000" b="1" dirty="0"/>
                  <a:t>h(s)</a:t>
                </a:r>
                <a:r>
                  <a:rPr lang="en-GB" sz="2000" dirty="0"/>
                  <a:t> is a lower bound of the cost of all goal-reaching plans starting at </a:t>
                </a:r>
                <a:r>
                  <a:rPr lang="en-GB" sz="2000" b="1" dirty="0"/>
                  <a:t>s</a:t>
                </a:r>
                <a:r>
                  <a:rPr lang="en-GB" sz="2000" dirty="0"/>
                  <a:t>.</a:t>
                </a:r>
              </a:p>
              <a:p>
                <a:pPr marL="579961" lvl="2" indent="-342900">
                  <a:buFont typeface="Arial" panose="020B0604020202020204" pitchFamily="34" charset="0"/>
                  <a:buChar char="•"/>
                </a:pPr>
                <a:r>
                  <a:rPr lang="en-GB" sz="2000" dirty="0"/>
                  <a:t>i.e. Heuristic value is less than or equal to the actual cost.</a:t>
                </a:r>
                <a:br>
                  <a:rPr lang="en-GB" dirty="0"/>
                </a:br>
                <a:endParaRPr lang="en-GB" dirty="0"/>
              </a:p>
              <a:p>
                <a:pPr marL="342900" indent="-342900">
                  <a:buFont typeface="Arial" panose="020B0604020202020204" pitchFamily="34" charset="0"/>
                  <a:buChar char="•"/>
                </a:pPr>
                <a:r>
                  <a:rPr lang="en-GB" dirty="0"/>
                  <a:t>Consistent</a:t>
                </a:r>
              </a:p>
              <a:p>
                <a:pPr marL="582078" lvl="3" indent="-342900">
                  <a:buFont typeface="Arial" panose="020B0604020202020204" pitchFamily="34" charset="0"/>
                  <a:buChar char="•"/>
                </a:pPr>
                <a:r>
                  <a:rPr lang="en-GB" sz="2000" b="1" dirty="0"/>
                  <a:t>h(s) </a:t>
                </a:r>
                <a:r>
                  <a:rPr lang="en-GB" sz="2000" dirty="0"/>
                  <a:t>is always less than or equal to estimated value from any neighbouring vertex, plus the cost of reaching it.</a:t>
                </a:r>
              </a:p>
              <a:p>
                <a:pPr marL="582078" lvl="3" indent="-342900">
                  <a:buFont typeface="Arial" panose="020B0604020202020204" pitchFamily="34" charset="0"/>
                  <a:buChar char="•"/>
                </a:pPr>
                <a:r>
                  <a:rPr lang="en-GB" sz="2000" dirty="0"/>
                  <a:t>i.e. if we travel from </a:t>
                </a:r>
                <a:r>
                  <a:rPr lang="en-GB" sz="2000" b="1" dirty="0"/>
                  <a:t>s</a:t>
                </a:r>
                <a:r>
                  <a:rPr lang="en-GB" sz="2000" dirty="0"/>
                  <a:t> </a:t>
                </a:r>
                <a:r>
                  <a:rPr lang="en-GB" sz="2000" dirty="0">
                    <a:sym typeface="Wingdings" panose="05000000000000000000" pitchFamily="2" charset="2"/>
                  </a:rPr>
                  <a:t> </a:t>
                </a:r>
                <a:r>
                  <a:rPr lang="en-GB" sz="2000" b="1" dirty="0">
                    <a:sym typeface="Wingdings" panose="05000000000000000000" pitchFamily="2" charset="2"/>
                  </a:rPr>
                  <a:t>s</a:t>
                </a:r>
                <a:r>
                  <a:rPr lang="en-GB" sz="2000" dirty="0">
                    <a:sym typeface="Wingdings" panose="05000000000000000000" pitchFamily="2" charset="2"/>
                  </a:rPr>
                  <a:t>’ using action </a:t>
                </a:r>
                <a:r>
                  <a:rPr lang="en-GB" sz="2000" b="1" dirty="0">
                    <a:sym typeface="Wingdings" panose="05000000000000000000" pitchFamily="2" charset="2"/>
                  </a:rPr>
                  <a:t>a</a:t>
                </a:r>
              </a:p>
              <a:p>
                <a:pPr marL="817021" lvl="4" indent="-342900">
                  <a:buFont typeface="Arial" panose="020B0604020202020204" pitchFamily="34" charset="0"/>
                  <a:buChar char="•"/>
                </a:pPr>
                <a14:m>
                  <m:oMath xmlns:m="http://schemas.openxmlformats.org/officeDocument/2006/math">
                    <m:r>
                      <a:rPr lang="en-GB" sz="2000" i="1" dirty="0" smtClean="0">
                        <a:latin typeface="Cambria Math" panose="02040503050406030204" pitchFamily="18" charset="0"/>
                        <a:sym typeface="Wingdings" panose="05000000000000000000" pitchFamily="2" charset="2"/>
                      </a:rPr>
                      <m:t>h</m:t>
                    </m:r>
                    <m:r>
                      <a:rPr lang="en-GB" sz="2000" i="1" dirty="0" smtClean="0">
                        <a:latin typeface="Cambria Math" panose="02040503050406030204" pitchFamily="18" charset="0"/>
                        <a:sym typeface="Wingdings" panose="05000000000000000000" pitchFamily="2" charset="2"/>
                      </a:rPr>
                      <m:t>(</m:t>
                    </m:r>
                    <m:r>
                      <a:rPr lang="en-GB" sz="2000" i="1" dirty="0" smtClean="0">
                        <a:latin typeface="Cambria Math" panose="02040503050406030204" pitchFamily="18" charset="0"/>
                        <a:sym typeface="Wingdings" panose="05000000000000000000" pitchFamily="2" charset="2"/>
                      </a:rPr>
                      <m:t>𝑠</m:t>
                    </m:r>
                    <m:r>
                      <a:rPr lang="en-GB" sz="2000" i="1" dirty="0" smtClean="0">
                        <a:latin typeface="Cambria Math" panose="02040503050406030204" pitchFamily="18" charset="0"/>
                        <a:sym typeface="Wingdings" panose="05000000000000000000" pitchFamily="2" charset="2"/>
                      </a:rPr>
                      <m:t>’) – </m:t>
                    </m:r>
                    <m:r>
                      <a:rPr lang="en-GB" sz="2000" i="1" dirty="0" smtClean="0">
                        <a:latin typeface="Cambria Math" panose="02040503050406030204" pitchFamily="18" charset="0"/>
                        <a:sym typeface="Wingdings" panose="05000000000000000000" pitchFamily="2" charset="2"/>
                      </a:rPr>
                      <m:t>h</m:t>
                    </m:r>
                    <m:r>
                      <a:rPr lang="en-GB" sz="2000" i="1" dirty="0" smtClean="0">
                        <a:latin typeface="Cambria Math" panose="02040503050406030204" pitchFamily="18" charset="0"/>
                        <a:sym typeface="Wingdings" panose="05000000000000000000" pitchFamily="2" charset="2"/>
                      </a:rPr>
                      <m:t>(</m:t>
                    </m:r>
                    <m:r>
                      <a:rPr lang="en-GB" sz="2000" i="1" dirty="0" smtClean="0">
                        <a:latin typeface="Cambria Math" panose="02040503050406030204" pitchFamily="18" charset="0"/>
                        <a:sym typeface="Wingdings" panose="05000000000000000000" pitchFamily="2" charset="2"/>
                      </a:rPr>
                      <m:t>𝑠</m:t>
                    </m:r>
                    <m:r>
                      <a:rPr lang="en-GB" sz="2000" i="1" dirty="0" smtClean="0">
                        <a:latin typeface="Cambria Math" panose="02040503050406030204" pitchFamily="18" charset="0"/>
                        <a:sym typeface="Wingdings" panose="05000000000000000000" pitchFamily="2" charset="2"/>
                      </a:rPr>
                      <m:t>) + </m:t>
                    </m:r>
                    <m:r>
                      <a:rPr lang="en-GB" sz="2000" i="1" dirty="0" smtClean="0">
                        <a:latin typeface="Cambria Math" panose="02040503050406030204" pitchFamily="18" charset="0"/>
                        <a:sym typeface="Wingdings" panose="05000000000000000000" pitchFamily="2" charset="2"/>
                      </a:rPr>
                      <m:t>𝑐𝑜𝑠𝑡</m:t>
                    </m:r>
                    <m:r>
                      <a:rPr lang="en-GB" sz="2000" i="1" dirty="0" smtClean="0">
                        <a:latin typeface="Cambria Math" panose="02040503050406030204" pitchFamily="18" charset="0"/>
                        <a:sym typeface="Wingdings" panose="05000000000000000000" pitchFamily="2" charset="2"/>
                      </a:rPr>
                      <m:t>(</m:t>
                    </m:r>
                    <m:r>
                      <a:rPr lang="en-GB" sz="2000" i="1" dirty="0" smtClean="0">
                        <a:latin typeface="Cambria Math" panose="02040503050406030204" pitchFamily="18" charset="0"/>
                        <a:sym typeface="Wingdings" panose="05000000000000000000" pitchFamily="2" charset="2"/>
                      </a:rPr>
                      <m:t>𝑎</m:t>
                    </m:r>
                    <m:r>
                      <a:rPr lang="en-GB" sz="2000" i="1" dirty="0" smtClean="0">
                        <a:latin typeface="Cambria Math" panose="02040503050406030204" pitchFamily="18" charset="0"/>
                        <a:sym typeface="Wingdings" panose="05000000000000000000" pitchFamily="2" charset="2"/>
                      </a:rPr>
                      <m:t>) = 0</m:t>
                    </m:r>
                  </m:oMath>
                </a14:m>
                <a:br>
                  <a:rPr lang="en-GB" dirty="0"/>
                </a:br>
                <a:endParaRPr lang="en-GB" dirty="0"/>
              </a:p>
              <a:p>
                <a:pPr marL="342900" indent="-342900">
                  <a:buFont typeface="Arial" panose="020B0604020202020204" pitchFamily="34" charset="0"/>
                  <a:buChar char="•"/>
                </a:pPr>
                <a:r>
                  <a:rPr lang="en-GB" dirty="0"/>
                  <a:t>Additive</a:t>
                </a:r>
              </a:p>
              <a:p>
                <a:pPr marL="579961" lvl="2" indent="-342900">
                  <a:buFont typeface="Arial" panose="020B0604020202020204" pitchFamily="34" charset="0"/>
                  <a:buChar char="•"/>
                </a:pPr>
                <a14:m>
                  <m:oMath xmlns:m="http://schemas.openxmlformats.org/officeDocument/2006/math">
                    <m:r>
                      <a:rPr lang="en-GB" sz="2100" i="1" dirty="0" smtClean="0">
                        <a:latin typeface="Cambria Math" panose="02040503050406030204" pitchFamily="18" charset="0"/>
                      </a:rPr>
                      <m:t>h</m:t>
                    </m:r>
                    <m:r>
                      <a:rPr lang="en-GB" sz="2100" i="1" dirty="0" smtClean="0">
                        <a:latin typeface="Cambria Math" panose="02040503050406030204" pitchFamily="18" charset="0"/>
                      </a:rPr>
                      <m:t>(</m:t>
                    </m:r>
                    <m:r>
                      <a:rPr lang="en-GB" sz="2100" i="1" dirty="0" smtClean="0">
                        <a:latin typeface="Cambria Math" panose="02040503050406030204" pitchFamily="18" charset="0"/>
                      </a:rPr>
                      <m:t>𝑠</m:t>
                    </m:r>
                    <m:r>
                      <a:rPr lang="en-GB" sz="2100" i="1" dirty="0" smtClean="0">
                        <a:latin typeface="Cambria Math" panose="02040503050406030204" pitchFamily="18" charset="0"/>
                      </a:rPr>
                      <m:t>) = </m:t>
                    </m:r>
                    <m:r>
                      <a:rPr lang="en-GB" sz="2100" i="1" dirty="0" smtClean="0">
                        <a:latin typeface="Cambria Math" panose="02040503050406030204" pitchFamily="18" charset="0"/>
                      </a:rPr>
                      <m:t>h</m:t>
                    </m:r>
                    <m:r>
                      <a:rPr lang="en-GB" sz="2100" i="1" baseline="-25000" dirty="0" smtClean="0">
                        <a:latin typeface="Cambria Math" panose="02040503050406030204" pitchFamily="18" charset="0"/>
                      </a:rPr>
                      <m:t>1</m:t>
                    </m:r>
                    <m:r>
                      <a:rPr lang="en-GB" sz="2100" i="1" dirty="0" smtClean="0">
                        <a:latin typeface="Cambria Math" panose="02040503050406030204" pitchFamily="18" charset="0"/>
                      </a:rPr>
                      <m:t>(</m:t>
                    </m:r>
                    <m:r>
                      <a:rPr lang="en-GB" sz="2100" i="1" dirty="0" smtClean="0">
                        <a:latin typeface="Cambria Math" panose="02040503050406030204" pitchFamily="18" charset="0"/>
                      </a:rPr>
                      <m:t>𝑠</m:t>
                    </m:r>
                    <m:r>
                      <a:rPr lang="en-GB" sz="2100" i="1" dirty="0" smtClean="0">
                        <a:latin typeface="Cambria Math" panose="02040503050406030204" pitchFamily="18" charset="0"/>
                      </a:rPr>
                      <m:t>) + </m:t>
                    </m:r>
                    <m:r>
                      <a:rPr lang="en-GB" sz="2100" i="1" dirty="0" smtClean="0">
                        <a:latin typeface="Cambria Math" panose="02040503050406030204" pitchFamily="18" charset="0"/>
                      </a:rPr>
                      <m:t>h</m:t>
                    </m:r>
                    <m:r>
                      <a:rPr lang="en-GB" sz="2100" i="1" baseline="-25000" dirty="0" smtClean="0">
                        <a:latin typeface="Cambria Math" panose="02040503050406030204" pitchFamily="18" charset="0"/>
                      </a:rPr>
                      <m:t>2</m:t>
                    </m:r>
                    <m:r>
                      <a:rPr lang="en-GB" sz="2100" i="1" dirty="0" smtClean="0">
                        <a:latin typeface="Cambria Math" panose="02040503050406030204" pitchFamily="18" charset="0"/>
                      </a:rPr>
                      <m:t>(</m:t>
                    </m:r>
                    <m:r>
                      <a:rPr lang="en-GB" sz="2100" i="1" dirty="0" smtClean="0">
                        <a:latin typeface="Cambria Math" panose="02040503050406030204" pitchFamily="18" charset="0"/>
                      </a:rPr>
                      <m:t>𝑠</m:t>
                    </m:r>
                    <m:r>
                      <a:rPr lang="en-GB" sz="2100" i="1" dirty="0" smtClean="0">
                        <a:latin typeface="Cambria Math" panose="02040503050406030204" pitchFamily="18" charset="0"/>
                      </a:rPr>
                      <m:t>)</m:t>
                    </m:r>
                  </m:oMath>
                </a14:m>
                <a:r>
                  <a:rPr lang="en-GB" sz="2100" dirty="0"/>
                  <a:t> where </a:t>
                </a:r>
                <a14:m>
                  <m:oMath xmlns:m="http://schemas.openxmlformats.org/officeDocument/2006/math">
                    <m:r>
                      <a:rPr lang="en-GB" sz="2100" i="1" smtClean="0">
                        <a:latin typeface="Cambria Math" panose="02040503050406030204" pitchFamily="18" charset="0"/>
                        <a:ea typeface="Cambria Math" panose="02040503050406030204" pitchFamily="18" charset="0"/>
                      </a:rPr>
                      <m:t>∀</m:t>
                    </m:r>
                    <m:r>
                      <a:rPr lang="en-GB" sz="2100" b="0" i="1" smtClean="0">
                        <a:latin typeface="Cambria Math" panose="02040503050406030204" pitchFamily="18" charset="0"/>
                        <a:ea typeface="Cambria Math" panose="02040503050406030204" pitchFamily="18" charset="0"/>
                      </a:rPr>
                      <m:t>𝑠</m:t>
                    </m:r>
                    <m:r>
                      <a:rPr lang="en-GB" sz="2100" b="0" i="1" smtClean="0">
                        <a:latin typeface="Cambria Math" panose="02040503050406030204" pitchFamily="18" charset="0"/>
                        <a:ea typeface="Cambria Math" panose="02040503050406030204" pitchFamily="18" charset="0"/>
                      </a:rPr>
                      <m:t> </m:t>
                    </m:r>
                    <m:r>
                      <a:rPr lang="en-GB" sz="2100" b="0" i="1" smtClean="0">
                        <a:latin typeface="Cambria Math" panose="02040503050406030204" pitchFamily="18" charset="0"/>
                        <a:ea typeface="Cambria Math" panose="02040503050406030204" pitchFamily="18" charset="0"/>
                      </a:rPr>
                      <m:t>𝜖</m:t>
                    </m:r>
                    <m:r>
                      <a:rPr lang="en-GB" sz="2100" b="0" i="1" smtClean="0">
                        <a:latin typeface="Cambria Math" panose="02040503050406030204" pitchFamily="18" charset="0"/>
                        <a:ea typeface="Cambria Math" panose="02040503050406030204" pitchFamily="18" charset="0"/>
                      </a:rPr>
                      <m:t> </m:t>
                    </m:r>
                    <m:r>
                      <a:rPr lang="en-GB" sz="2100" b="0" i="1" smtClean="0">
                        <a:latin typeface="Cambria Math" panose="02040503050406030204" pitchFamily="18" charset="0"/>
                        <a:ea typeface="Cambria Math" panose="02040503050406030204" pitchFamily="18" charset="0"/>
                      </a:rPr>
                      <m:t>𝑆</m:t>
                    </m:r>
                  </m:oMath>
                </a14:m>
                <a:r>
                  <a:rPr lang="en-GB" sz="2100" dirty="0"/>
                  <a:t> admissible.</a:t>
                </a:r>
              </a:p>
            </p:txBody>
          </p:sp>
        </mc:Choice>
        <mc:Fallback>
          <p:sp>
            <p:nvSpPr>
              <p:cNvPr id="3" name="Content Placeholder 2">
                <a:extLst>
                  <a:ext uri="{FF2B5EF4-FFF2-40B4-BE49-F238E27FC236}">
                    <a16:creationId xmlns:a16="http://schemas.microsoft.com/office/drawing/2014/main" id="{11CCFEE4-B480-4640-85A3-38FB351256E8}"/>
                  </a:ext>
                </a:extLst>
              </p:cNvPr>
              <p:cNvSpPr>
                <a:spLocks noGrp="1" noRot="1" noChangeAspect="1" noMove="1" noResize="1" noEditPoints="1" noAdjustHandles="1" noChangeArrowheads="1" noChangeShapeType="1" noTextEdit="1"/>
              </p:cNvSpPr>
              <p:nvPr>
                <p:ph sz="quarter" idx="12"/>
              </p:nvPr>
            </p:nvSpPr>
            <p:spPr>
              <a:xfrm>
                <a:off x="287867" y="1701800"/>
                <a:ext cx="8542982" cy="4538133"/>
              </a:xfrm>
              <a:blipFill>
                <a:blip r:embed="rId4"/>
                <a:stretch>
                  <a:fillRect l="-1926" t="-2282"/>
                </a:stretch>
              </a:blipFill>
            </p:spPr>
            <p:txBody>
              <a:bodyPr/>
              <a:lstStyle/>
              <a:p>
                <a:r>
                  <a:rPr lang="en-GB">
                    <a:noFill/>
                  </a:rPr>
                  <a:t> </a:t>
                </a:r>
              </a:p>
            </p:txBody>
          </p:sp>
        </mc:Fallback>
      </mc:AlternateContent>
    </p:spTree>
    <p:extLst>
      <p:ext uri="{BB962C8B-B14F-4D97-AF65-F5344CB8AC3E}">
        <p14:creationId xmlns:p14="http://schemas.microsoft.com/office/powerpoint/2010/main" val="38353609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44E6-5F55-4351-9CFE-62A208C3CE68}"/>
              </a:ext>
            </a:extLst>
          </p:cNvPr>
          <p:cNvSpPr>
            <a:spLocks noGrp="1"/>
          </p:cNvSpPr>
          <p:nvPr>
            <p:ph type="title"/>
          </p:nvPr>
        </p:nvSpPr>
        <p:spPr/>
        <p:txBody>
          <a:bodyPr/>
          <a:lstStyle/>
          <a:p>
            <a:r>
              <a:rPr lang="en-GB" dirty="0"/>
              <a:t>Outstanding Problems</a:t>
            </a:r>
          </a:p>
        </p:txBody>
      </p:sp>
      <p:sp>
        <p:nvSpPr>
          <p:cNvPr id="3" name="Content Placeholder 2">
            <a:extLst>
              <a:ext uri="{FF2B5EF4-FFF2-40B4-BE49-F238E27FC236}">
                <a16:creationId xmlns:a16="http://schemas.microsoft.com/office/drawing/2014/main" id="{44E7F1E4-8B30-48A9-AF4C-3052807EADBF}"/>
              </a:ext>
            </a:extLst>
          </p:cNvPr>
          <p:cNvSpPr>
            <a:spLocks noGrp="1"/>
          </p:cNvSpPr>
          <p:nvPr>
            <p:ph sz="quarter" idx="12"/>
          </p:nvPr>
        </p:nvSpPr>
        <p:spPr>
          <a:xfrm>
            <a:off x="287868" y="1701800"/>
            <a:ext cx="8868658" cy="4538133"/>
          </a:xfrm>
        </p:spPr>
        <p:txBody>
          <a:bodyPr>
            <a:normAutofit/>
          </a:bodyPr>
          <a:lstStyle/>
          <a:p>
            <a:pPr marL="342900" indent="-342900">
              <a:lnSpc>
                <a:spcPct val="150000"/>
              </a:lnSpc>
              <a:buFont typeface="Arial" panose="020B0604020202020204" pitchFamily="34" charset="0"/>
              <a:buChar char="•"/>
            </a:pPr>
            <a:r>
              <a:rPr lang="en-GB" sz="4400" dirty="0"/>
              <a:t>Building Domain-Independent Heuristics</a:t>
            </a:r>
            <a:br>
              <a:rPr lang="en-GB" sz="4400" dirty="0"/>
            </a:br>
            <a:endParaRPr lang="en-GB" sz="4400" dirty="0"/>
          </a:p>
          <a:p>
            <a:pPr marL="342900" indent="-342900">
              <a:lnSpc>
                <a:spcPct val="150000"/>
              </a:lnSpc>
              <a:buFont typeface="Arial" panose="020B0604020202020204" pitchFamily="34" charset="0"/>
              <a:buChar char="•"/>
            </a:pPr>
            <a:r>
              <a:rPr lang="en-GB" sz="4400" dirty="0"/>
              <a:t>Improving Search</a:t>
            </a:r>
          </a:p>
        </p:txBody>
      </p:sp>
    </p:spTree>
    <p:extLst>
      <p:ext uri="{BB962C8B-B14F-4D97-AF65-F5344CB8AC3E}">
        <p14:creationId xmlns:p14="http://schemas.microsoft.com/office/powerpoint/2010/main" val="14690467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0D78-63FA-4028-B6DE-CD267EE00FA7}"/>
              </a:ext>
            </a:extLst>
          </p:cNvPr>
          <p:cNvSpPr>
            <a:spLocks noGrp="1"/>
          </p:cNvSpPr>
          <p:nvPr>
            <p:ph type="title"/>
          </p:nvPr>
        </p:nvSpPr>
        <p:spPr/>
        <p:txBody>
          <a:bodyPr/>
          <a:lstStyle/>
          <a:p>
            <a:r>
              <a:rPr lang="en-GB" dirty="0"/>
              <a:t>Improving Heuristic Search</a:t>
            </a:r>
          </a:p>
        </p:txBody>
      </p:sp>
      <p:sp>
        <p:nvSpPr>
          <p:cNvPr id="3" name="Content Placeholder 2">
            <a:extLst>
              <a:ext uri="{FF2B5EF4-FFF2-40B4-BE49-F238E27FC236}">
                <a16:creationId xmlns:a16="http://schemas.microsoft.com/office/drawing/2014/main" id="{F1B6A8F7-742A-40CC-BB58-0A93EFB79477}"/>
              </a:ext>
            </a:extLst>
          </p:cNvPr>
          <p:cNvSpPr>
            <a:spLocks noGrp="1"/>
          </p:cNvSpPr>
          <p:nvPr>
            <p:ph sz="quarter" idx="12"/>
          </p:nvPr>
        </p:nvSpPr>
        <p:spPr>
          <a:xfrm>
            <a:off x="287868" y="1701800"/>
            <a:ext cx="11524176" cy="4538133"/>
          </a:xfrm>
        </p:spPr>
        <p:txBody>
          <a:bodyPr>
            <a:normAutofit fontScale="85000" lnSpcReduction="10000"/>
          </a:bodyPr>
          <a:lstStyle/>
          <a:p>
            <a:pPr marL="342900" indent="-342900">
              <a:lnSpc>
                <a:spcPct val="150000"/>
              </a:lnSpc>
              <a:buFont typeface="Arial" panose="020B0604020202020204" pitchFamily="34" charset="0"/>
              <a:buChar char="•"/>
            </a:pPr>
            <a:r>
              <a:rPr lang="en-GB" sz="4400" dirty="0"/>
              <a:t>Problem Relaxation and Relaxed Planning (RPG Heuristic)</a:t>
            </a:r>
            <a:br>
              <a:rPr lang="en-GB" sz="4400" dirty="0"/>
            </a:br>
            <a:endParaRPr lang="en-GB" sz="4400" dirty="0"/>
          </a:p>
          <a:p>
            <a:pPr marL="342900" indent="-342900">
              <a:lnSpc>
                <a:spcPct val="150000"/>
              </a:lnSpc>
              <a:buFont typeface="Arial" panose="020B0604020202020204" pitchFamily="34" charset="0"/>
              <a:buChar char="•"/>
            </a:pPr>
            <a:r>
              <a:rPr lang="en-GB" sz="4400" dirty="0"/>
              <a:t>Planning Landmarks</a:t>
            </a:r>
            <a:br>
              <a:rPr lang="en-GB" sz="4400" dirty="0"/>
            </a:br>
            <a:endParaRPr lang="en-GB" sz="4400" dirty="0"/>
          </a:p>
          <a:p>
            <a:pPr marL="342900" indent="-342900">
              <a:lnSpc>
                <a:spcPct val="150000"/>
              </a:lnSpc>
              <a:buFont typeface="Arial" panose="020B0604020202020204" pitchFamily="34" charset="0"/>
              <a:buChar char="•"/>
            </a:pPr>
            <a:r>
              <a:rPr lang="en-GB" sz="4400" dirty="0"/>
              <a:t>Landmark Counting (and LAMA)</a:t>
            </a:r>
          </a:p>
        </p:txBody>
      </p:sp>
    </p:spTree>
    <p:extLst>
      <p:ext uri="{BB962C8B-B14F-4D97-AF65-F5344CB8AC3E}">
        <p14:creationId xmlns:p14="http://schemas.microsoft.com/office/powerpoint/2010/main" val="15944477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Improving Heuristic Search</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C5424E-11EC-453A-9C9B-9573452133F0}">
  <ds:schemaRefs>
    <ds:schemaRef ds:uri="http://purl.org/dc/elements/1.1/"/>
    <ds:schemaRef ds:uri="http://purl.org/dc/dcmitype/"/>
    <ds:schemaRef ds:uri="e3d1bf5a-5624-430e-ba28-4c7f967a2bc8"/>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a340aef7-832b-40a8-b4ba-ce4d8dbdbf60"/>
    <ds:schemaRef ds:uri="http://schemas.microsoft.com/office/2006/metadata/properties"/>
  </ds:schemaRefs>
</ds:datastoreItem>
</file>

<file path=customXml/itemProps2.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3.xml><?xml version="1.0" encoding="utf-8"?>
<ds:datastoreItem xmlns:ds="http://schemas.openxmlformats.org/officeDocument/2006/customXml" ds:itemID="{DD5EDAEF-B14A-4F89-93F6-900346F505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d1bf5a-5624-430e-ba28-4c7f967a2bc8"/>
    <ds:schemaRef ds:uri="a340aef7-832b-40a8-b4ba-ce4d8dbdbf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4383</TotalTime>
  <Words>1785</Words>
  <Application>Microsoft Office PowerPoint</Application>
  <PresentationFormat>Widescreen</PresentationFormat>
  <Paragraphs>122</Paragraphs>
  <Slides>9</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Classical Planning: Material Overview</vt:lpstr>
      <vt:lpstr>Fundamentals</vt:lpstr>
      <vt:lpstr>Fundamentals</vt:lpstr>
      <vt:lpstr>Heuristic Search Planning</vt:lpstr>
      <vt:lpstr>Building Heuristics</vt:lpstr>
      <vt:lpstr>Outstanding Problems</vt:lpstr>
      <vt:lpstr>Improving Heuristic Search</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16</cp:revision>
  <dcterms:created xsi:type="dcterms:W3CDTF">2018-09-21T08:50:04Z</dcterms:created>
  <dcterms:modified xsi:type="dcterms:W3CDTF">2020-09-14T11:03:03Z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