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5"/>
  </p:notesMasterIdLst>
  <p:sldIdLst>
    <p:sldId id="417" r:id="rId6"/>
    <p:sldId id="411" r:id="rId7"/>
    <p:sldId id="420" r:id="rId8"/>
    <p:sldId id="418" r:id="rId9"/>
    <p:sldId id="421" r:id="rId10"/>
    <p:sldId id="419" r:id="rId11"/>
    <p:sldId id="422" r:id="rId12"/>
    <p:sldId id="423" r:id="rId13"/>
    <p:sldId id="454" r:id="rId14"/>
    <p:sldId id="455" r:id="rId15"/>
    <p:sldId id="450" r:id="rId16"/>
    <p:sldId id="452" r:id="rId17"/>
    <p:sldId id="451" r:id="rId18"/>
    <p:sldId id="453" r:id="rId19"/>
    <p:sldId id="424" r:id="rId20"/>
    <p:sldId id="425" r:id="rId21"/>
    <p:sldId id="427" r:id="rId22"/>
    <p:sldId id="456" r:id="rId23"/>
    <p:sldId id="4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AEDC5-DB7A-4179-BBC8-45F068CD83C9}" v="675" dt="2020-09-14T15:37:18.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76968" autoAdjust="0"/>
  </p:normalViewPr>
  <p:slideViewPr>
    <p:cSldViewPr snapToGrid="0">
      <p:cViewPr varScale="1">
        <p:scale>
          <a:sx n="56" d="100"/>
          <a:sy n="56" d="100"/>
        </p:scale>
        <p:origin x="90" y="684"/>
      </p:cViewPr>
      <p:guideLst/>
    </p:cSldViewPr>
  </p:slideViewPr>
  <p:notesTextViewPr>
    <p:cViewPr>
      <p:scale>
        <a:sx n="133" d="100"/>
        <a:sy n="1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pson, Thomas" userId="efe85f2b-33f2-43f1-b114-9958ed12044a" providerId="ADAL" clId="{114A6336-ACC5-414D-A693-D9CE317BAD12}"/>
    <pc:docChg chg="undo custSel modSld">
      <pc:chgData name="Thompson, Thomas" userId="efe85f2b-33f2-43f1-b114-9958ed12044a" providerId="ADAL" clId="{114A6336-ACC5-414D-A693-D9CE317BAD12}" dt="2020-09-14T15:30:33.101" v="1" actId="1076"/>
      <pc:docMkLst>
        <pc:docMk/>
      </pc:docMkLst>
      <pc:sldChg chg="modSp">
        <pc:chgData name="Thompson, Thomas" userId="efe85f2b-33f2-43f1-b114-9958ed12044a" providerId="ADAL" clId="{114A6336-ACC5-414D-A693-D9CE317BAD12}" dt="2020-09-14T15:30:33.101" v="1" actId="1076"/>
        <pc:sldMkLst>
          <pc:docMk/>
          <pc:sldMk cId="3409162998" sldId="417"/>
        </pc:sldMkLst>
        <pc:spChg chg="mod">
          <ac:chgData name="Thompson, Thomas" userId="efe85f2b-33f2-43f1-b114-9958ed12044a" providerId="ADAL" clId="{114A6336-ACC5-414D-A693-D9CE317BAD12}" dt="2020-09-14T15:30:33.101" v="1" actId="1076"/>
          <ac:spMkLst>
            <pc:docMk/>
            <pc:sldMk cId="3409162998" sldId="417"/>
            <ac:spMk id="3" creationId="{F1282A90-CC7F-4E96-957F-F210CA3B5DEA}"/>
          </ac:spMkLst>
        </pc:spChg>
      </pc:sldChg>
    </pc:docChg>
  </pc:docChgLst>
  <pc:docChgLst>
    <pc:chgData name="Thomas" userId="efe85f2b-33f2-43f1-b114-9958ed12044a" providerId="ADAL" clId="{4FEAEDC5-DB7A-4179-BBC8-45F068CD83C9}"/>
    <pc:docChg chg="undo redo custSel addSld delSld modSld sldOrd modMainMaster addSection delSection">
      <pc:chgData name="Thomas" userId="efe85f2b-33f2-43f1-b114-9958ed12044a" providerId="ADAL" clId="{4FEAEDC5-DB7A-4179-BBC8-45F068CD83C9}" dt="2020-09-17T10:30:39.821" v="14177" actId="20577"/>
      <pc:docMkLst>
        <pc:docMk/>
      </pc:docMkLst>
      <pc:sldChg chg="del">
        <pc:chgData name="Thomas" userId="efe85f2b-33f2-43f1-b114-9958ed12044a" providerId="ADAL" clId="{4FEAEDC5-DB7A-4179-BBC8-45F068CD83C9}" dt="2020-09-14T11:11:36.313" v="47" actId="47"/>
        <pc:sldMkLst>
          <pc:docMk/>
          <pc:sldMk cId="1077609054" sldId="410"/>
        </pc:sldMkLst>
      </pc:sldChg>
      <pc:sldChg chg="addSp delSp modSp mod modNotesTx">
        <pc:chgData name="Thomas" userId="efe85f2b-33f2-43f1-b114-9958ed12044a" providerId="ADAL" clId="{4FEAEDC5-DB7A-4179-BBC8-45F068CD83C9}" dt="2020-09-14T14:55:59.016" v="7242" actId="1076"/>
        <pc:sldMkLst>
          <pc:docMk/>
          <pc:sldMk cId="1104636554" sldId="411"/>
        </pc:sldMkLst>
        <pc:spChg chg="mod">
          <ac:chgData name="Thomas" userId="efe85f2b-33f2-43f1-b114-9958ed12044a" providerId="ADAL" clId="{4FEAEDC5-DB7A-4179-BBC8-45F068CD83C9}" dt="2020-09-14T11:28:23.472" v="83" actId="20577"/>
          <ac:spMkLst>
            <pc:docMk/>
            <pc:sldMk cId="1104636554" sldId="411"/>
            <ac:spMk id="3" creationId="{402A6A8F-51A6-4FF7-BC8E-1C529B05CAE6}"/>
          </ac:spMkLst>
        </pc:spChg>
        <pc:spChg chg="mod">
          <ac:chgData name="Thomas" userId="efe85f2b-33f2-43f1-b114-9958ed12044a" providerId="ADAL" clId="{4FEAEDC5-DB7A-4179-BBC8-45F068CD83C9}" dt="2020-09-14T13:06:15.339" v="1129" actId="20577"/>
          <ac:spMkLst>
            <pc:docMk/>
            <pc:sldMk cId="1104636554" sldId="411"/>
            <ac:spMk id="4" creationId="{DE710967-6DFD-4B4E-8620-843526DFD32B}"/>
          </ac:spMkLst>
        </pc:spChg>
        <pc:spChg chg="mod topLvl">
          <ac:chgData name="Thomas" userId="efe85f2b-33f2-43f1-b114-9958ed12044a" providerId="ADAL" clId="{4FEAEDC5-DB7A-4179-BBC8-45F068CD83C9}" dt="2020-09-14T14:55:53.805" v="7241" actId="1582"/>
          <ac:spMkLst>
            <pc:docMk/>
            <pc:sldMk cId="1104636554" sldId="411"/>
            <ac:spMk id="7" creationId="{75FC8096-C968-4AAD-8FAF-80EA96C328E6}"/>
          </ac:spMkLst>
        </pc:spChg>
        <pc:spChg chg="mod topLvl">
          <ac:chgData name="Thomas" userId="efe85f2b-33f2-43f1-b114-9958ed12044a" providerId="ADAL" clId="{4FEAEDC5-DB7A-4179-BBC8-45F068CD83C9}" dt="2020-09-14T14:55:53.805" v="7241" actId="1582"/>
          <ac:spMkLst>
            <pc:docMk/>
            <pc:sldMk cId="1104636554" sldId="411"/>
            <ac:spMk id="8" creationId="{0C432F6E-F587-4073-B1AD-15704346865E}"/>
          </ac:spMkLst>
        </pc:spChg>
        <pc:spChg chg="mod topLvl">
          <ac:chgData name="Thomas" userId="efe85f2b-33f2-43f1-b114-9958ed12044a" providerId="ADAL" clId="{4FEAEDC5-DB7A-4179-BBC8-45F068CD83C9}" dt="2020-09-14T14:55:53.805" v="7241" actId="1582"/>
          <ac:spMkLst>
            <pc:docMk/>
            <pc:sldMk cId="1104636554" sldId="411"/>
            <ac:spMk id="9" creationId="{EA7BAB04-9EE0-42D4-8723-AEDECE3D9F16}"/>
          </ac:spMkLst>
        </pc:spChg>
        <pc:spChg chg="mod topLvl">
          <ac:chgData name="Thomas" userId="efe85f2b-33f2-43f1-b114-9958ed12044a" providerId="ADAL" clId="{4FEAEDC5-DB7A-4179-BBC8-45F068CD83C9}" dt="2020-09-14T14:55:53.805" v="7241" actId="1582"/>
          <ac:spMkLst>
            <pc:docMk/>
            <pc:sldMk cId="1104636554" sldId="411"/>
            <ac:spMk id="10" creationId="{1D2E95CB-0B36-445E-A978-1282DCC7556D}"/>
          </ac:spMkLst>
        </pc:spChg>
        <pc:spChg chg="mod topLvl">
          <ac:chgData name="Thomas" userId="efe85f2b-33f2-43f1-b114-9958ed12044a" providerId="ADAL" clId="{4FEAEDC5-DB7A-4179-BBC8-45F068CD83C9}" dt="2020-09-14T14:55:53.805" v="7241" actId="1582"/>
          <ac:spMkLst>
            <pc:docMk/>
            <pc:sldMk cId="1104636554" sldId="411"/>
            <ac:spMk id="11" creationId="{79E73829-BBDE-4462-9123-063F8A45FCD4}"/>
          </ac:spMkLst>
        </pc:spChg>
        <pc:spChg chg="mod topLvl">
          <ac:chgData name="Thomas" userId="efe85f2b-33f2-43f1-b114-9958ed12044a" providerId="ADAL" clId="{4FEAEDC5-DB7A-4179-BBC8-45F068CD83C9}" dt="2020-09-14T14:55:53.805" v="7241" actId="1582"/>
          <ac:spMkLst>
            <pc:docMk/>
            <pc:sldMk cId="1104636554" sldId="411"/>
            <ac:spMk id="12" creationId="{C926172C-0E6F-40AA-826A-586F0C13B14A}"/>
          </ac:spMkLst>
        </pc:spChg>
        <pc:spChg chg="mod topLvl">
          <ac:chgData name="Thomas" userId="efe85f2b-33f2-43f1-b114-9958ed12044a" providerId="ADAL" clId="{4FEAEDC5-DB7A-4179-BBC8-45F068CD83C9}" dt="2020-09-14T14:55:53.805" v="7241" actId="1582"/>
          <ac:spMkLst>
            <pc:docMk/>
            <pc:sldMk cId="1104636554" sldId="411"/>
            <ac:spMk id="13" creationId="{D4DA2996-8B4C-47F6-ADC2-E759989617C1}"/>
          </ac:spMkLst>
        </pc:spChg>
        <pc:spChg chg="mod topLvl">
          <ac:chgData name="Thomas" userId="efe85f2b-33f2-43f1-b114-9958ed12044a" providerId="ADAL" clId="{4FEAEDC5-DB7A-4179-BBC8-45F068CD83C9}" dt="2020-09-14T14:55:53.805" v="7241" actId="1582"/>
          <ac:spMkLst>
            <pc:docMk/>
            <pc:sldMk cId="1104636554" sldId="411"/>
            <ac:spMk id="14" creationId="{3930708D-E679-4BF0-988C-8AD045508216}"/>
          </ac:spMkLst>
        </pc:spChg>
        <pc:spChg chg="mod topLvl">
          <ac:chgData name="Thomas" userId="efe85f2b-33f2-43f1-b114-9958ed12044a" providerId="ADAL" clId="{4FEAEDC5-DB7A-4179-BBC8-45F068CD83C9}" dt="2020-09-14T14:55:53.805" v="7241" actId="1582"/>
          <ac:spMkLst>
            <pc:docMk/>
            <pc:sldMk cId="1104636554" sldId="411"/>
            <ac:spMk id="15" creationId="{0582F3E2-9523-4154-89DB-918E5FFB0870}"/>
          </ac:spMkLst>
        </pc:spChg>
        <pc:spChg chg="mod topLvl">
          <ac:chgData name="Thomas" userId="efe85f2b-33f2-43f1-b114-9958ed12044a" providerId="ADAL" clId="{4FEAEDC5-DB7A-4179-BBC8-45F068CD83C9}" dt="2020-09-14T14:55:53.805" v="7241" actId="1582"/>
          <ac:spMkLst>
            <pc:docMk/>
            <pc:sldMk cId="1104636554" sldId="411"/>
            <ac:spMk id="16" creationId="{257BB1B4-A8DF-40C3-9E61-089E0E3BFFFF}"/>
          </ac:spMkLst>
        </pc:spChg>
        <pc:spChg chg="mod topLvl">
          <ac:chgData name="Thomas" userId="efe85f2b-33f2-43f1-b114-9958ed12044a" providerId="ADAL" clId="{4FEAEDC5-DB7A-4179-BBC8-45F068CD83C9}" dt="2020-09-14T14:55:53.805" v="7241" actId="1582"/>
          <ac:spMkLst>
            <pc:docMk/>
            <pc:sldMk cId="1104636554" sldId="411"/>
            <ac:spMk id="17" creationId="{38253830-30BE-403C-BF18-F8B679F8312D}"/>
          </ac:spMkLst>
        </pc:spChg>
        <pc:spChg chg="mod topLvl">
          <ac:chgData name="Thomas" userId="efe85f2b-33f2-43f1-b114-9958ed12044a" providerId="ADAL" clId="{4FEAEDC5-DB7A-4179-BBC8-45F068CD83C9}" dt="2020-09-14T14:55:53.805" v="7241" actId="1582"/>
          <ac:spMkLst>
            <pc:docMk/>
            <pc:sldMk cId="1104636554" sldId="411"/>
            <ac:spMk id="18" creationId="{8A195026-9567-4710-8D39-BFB4B998372F}"/>
          </ac:spMkLst>
        </pc:spChg>
        <pc:spChg chg="del mod topLvl">
          <ac:chgData name="Thomas" userId="efe85f2b-33f2-43f1-b114-9958ed12044a" providerId="ADAL" clId="{4FEAEDC5-DB7A-4179-BBC8-45F068CD83C9}" dt="2020-09-14T14:54:44.354" v="7228" actId="478"/>
          <ac:spMkLst>
            <pc:docMk/>
            <pc:sldMk cId="1104636554" sldId="411"/>
            <ac:spMk id="19" creationId="{6ECF2018-FB26-4D60-A2FD-33B3D3A3C05B}"/>
          </ac:spMkLst>
        </pc:spChg>
        <pc:spChg chg="mod topLvl">
          <ac:chgData name="Thomas" userId="efe85f2b-33f2-43f1-b114-9958ed12044a" providerId="ADAL" clId="{4FEAEDC5-DB7A-4179-BBC8-45F068CD83C9}" dt="2020-09-14T14:55:53.805" v="7241" actId="1582"/>
          <ac:spMkLst>
            <pc:docMk/>
            <pc:sldMk cId="1104636554" sldId="411"/>
            <ac:spMk id="20" creationId="{B6A58C4E-53F6-46F3-A116-6025913C2C7D}"/>
          </ac:spMkLst>
        </pc:spChg>
        <pc:spChg chg="mod topLvl">
          <ac:chgData name="Thomas" userId="efe85f2b-33f2-43f1-b114-9958ed12044a" providerId="ADAL" clId="{4FEAEDC5-DB7A-4179-BBC8-45F068CD83C9}" dt="2020-09-14T14:55:53.805" v="7241" actId="1582"/>
          <ac:spMkLst>
            <pc:docMk/>
            <pc:sldMk cId="1104636554" sldId="411"/>
            <ac:spMk id="21" creationId="{321CA111-A0F5-43EB-98FB-C2BE5B0C6B3B}"/>
          </ac:spMkLst>
        </pc:spChg>
        <pc:spChg chg="mod topLvl">
          <ac:chgData name="Thomas" userId="efe85f2b-33f2-43f1-b114-9958ed12044a" providerId="ADAL" clId="{4FEAEDC5-DB7A-4179-BBC8-45F068CD83C9}" dt="2020-09-14T14:55:53.805" v="7241" actId="1582"/>
          <ac:spMkLst>
            <pc:docMk/>
            <pc:sldMk cId="1104636554" sldId="411"/>
            <ac:spMk id="22" creationId="{BE411323-FE5E-4F8D-BFD4-39AA131EA64A}"/>
          </ac:spMkLst>
        </pc:spChg>
        <pc:spChg chg="mod topLvl">
          <ac:chgData name="Thomas" userId="efe85f2b-33f2-43f1-b114-9958ed12044a" providerId="ADAL" clId="{4FEAEDC5-DB7A-4179-BBC8-45F068CD83C9}" dt="2020-09-14T14:55:53.805" v="7241" actId="1582"/>
          <ac:spMkLst>
            <pc:docMk/>
            <pc:sldMk cId="1104636554" sldId="411"/>
            <ac:spMk id="23" creationId="{2E47B57F-6CEE-49E6-B5BD-AC69E444403E}"/>
          </ac:spMkLst>
        </pc:spChg>
        <pc:spChg chg="mod topLvl">
          <ac:chgData name="Thomas" userId="efe85f2b-33f2-43f1-b114-9958ed12044a" providerId="ADAL" clId="{4FEAEDC5-DB7A-4179-BBC8-45F068CD83C9}" dt="2020-09-14T14:55:53.805" v="7241" actId="1582"/>
          <ac:spMkLst>
            <pc:docMk/>
            <pc:sldMk cId="1104636554" sldId="411"/>
            <ac:spMk id="24" creationId="{276D2665-246E-4827-9363-5534E4FCC628}"/>
          </ac:spMkLst>
        </pc:spChg>
        <pc:spChg chg="mod topLvl">
          <ac:chgData name="Thomas" userId="efe85f2b-33f2-43f1-b114-9958ed12044a" providerId="ADAL" clId="{4FEAEDC5-DB7A-4179-BBC8-45F068CD83C9}" dt="2020-09-14T14:55:53.805" v="7241" actId="1582"/>
          <ac:spMkLst>
            <pc:docMk/>
            <pc:sldMk cId="1104636554" sldId="411"/>
            <ac:spMk id="25" creationId="{E8109DD1-A6B0-4DC0-BB55-CFBA785C5F17}"/>
          </ac:spMkLst>
        </pc:spChg>
        <pc:spChg chg="mod topLvl">
          <ac:chgData name="Thomas" userId="efe85f2b-33f2-43f1-b114-9958ed12044a" providerId="ADAL" clId="{4FEAEDC5-DB7A-4179-BBC8-45F068CD83C9}" dt="2020-09-14T14:55:53.805" v="7241" actId="1582"/>
          <ac:spMkLst>
            <pc:docMk/>
            <pc:sldMk cId="1104636554" sldId="411"/>
            <ac:spMk id="26" creationId="{521456D8-1C51-46B5-A335-17A25097A121}"/>
          </ac:spMkLst>
        </pc:spChg>
        <pc:spChg chg="mod topLvl">
          <ac:chgData name="Thomas" userId="efe85f2b-33f2-43f1-b114-9958ed12044a" providerId="ADAL" clId="{4FEAEDC5-DB7A-4179-BBC8-45F068CD83C9}" dt="2020-09-14T14:55:53.805" v="7241" actId="1582"/>
          <ac:spMkLst>
            <pc:docMk/>
            <pc:sldMk cId="1104636554" sldId="411"/>
            <ac:spMk id="27" creationId="{4DA0157F-354E-45A2-8295-752FB8BBB143}"/>
          </ac:spMkLst>
        </pc:spChg>
        <pc:spChg chg="mod topLvl">
          <ac:chgData name="Thomas" userId="efe85f2b-33f2-43f1-b114-9958ed12044a" providerId="ADAL" clId="{4FEAEDC5-DB7A-4179-BBC8-45F068CD83C9}" dt="2020-09-14T14:55:53.805" v="7241" actId="1582"/>
          <ac:spMkLst>
            <pc:docMk/>
            <pc:sldMk cId="1104636554" sldId="411"/>
            <ac:spMk id="28" creationId="{22E444D8-5F3E-42E9-A90A-119A1D21840F}"/>
          </ac:spMkLst>
        </pc:spChg>
        <pc:spChg chg="mod topLvl">
          <ac:chgData name="Thomas" userId="efe85f2b-33f2-43f1-b114-9958ed12044a" providerId="ADAL" clId="{4FEAEDC5-DB7A-4179-BBC8-45F068CD83C9}" dt="2020-09-14T14:55:53.805" v="7241" actId="1582"/>
          <ac:spMkLst>
            <pc:docMk/>
            <pc:sldMk cId="1104636554" sldId="411"/>
            <ac:spMk id="29" creationId="{11DF89C1-081E-45CB-921C-D64F4B374406}"/>
          </ac:spMkLst>
        </pc:spChg>
        <pc:spChg chg="mod topLvl">
          <ac:chgData name="Thomas" userId="efe85f2b-33f2-43f1-b114-9958ed12044a" providerId="ADAL" clId="{4FEAEDC5-DB7A-4179-BBC8-45F068CD83C9}" dt="2020-09-14T14:55:53.805" v="7241" actId="1582"/>
          <ac:spMkLst>
            <pc:docMk/>
            <pc:sldMk cId="1104636554" sldId="411"/>
            <ac:spMk id="30" creationId="{DACEC3E1-B26F-4596-BBC4-8F8C878D57CB}"/>
          </ac:spMkLst>
        </pc:spChg>
        <pc:spChg chg="mod topLvl">
          <ac:chgData name="Thomas" userId="efe85f2b-33f2-43f1-b114-9958ed12044a" providerId="ADAL" clId="{4FEAEDC5-DB7A-4179-BBC8-45F068CD83C9}" dt="2020-09-14T14:55:53.805" v="7241" actId="1582"/>
          <ac:spMkLst>
            <pc:docMk/>
            <pc:sldMk cId="1104636554" sldId="411"/>
            <ac:spMk id="31" creationId="{0FAF803A-93E7-4CC1-8615-D5359CFACD81}"/>
          </ac:spMkLst>
        </pc:spChg>
        <pc:spChg chg="add del mod topLvl">
          <ac:chgData name="Thomas" userId="efe85f2b-33f2-43f1-b114-9958ed12044a" providerId="ADAL" clId="{4FEAEDC5-DB7A-4179-BBC8-45F068CD83C9}" dt="2020-09-14T14:54:51.506" v="7232" actId="478"/>
          <ac:spMkLst>
            <pc:docMk/>
            <pc:sldMk cId="1104636554" sldId="411"/>
            <ac:spMk id="32" creationId="{6620AE68-B498-427D-B924-DE6BAA8E4D39}"/>
          </ac:spMkLst>
        </pc:spChg>
        <pc:spChg chg="mod topLvl">
          <ac:chgData name="Thomas" userId="efe85f2b-33f2-43f1-b114-9958ed12044a" providerId="ADAL" clId="{4FEAEDC5-DB7A-4179-BBC8-45F068CD83C9}" dt="2020-09-14T14:55:53.805" v="7241" actId="1582"/>
          <ac:spMkLst>
            <pc:docMk/>
            <pc:sldMk cId="1104636554" sldId="411"/>
            <ac:spMk id="33" creationId="{9F8E8803-B1DC-4649-9C6C-87B884E0B512}"/>
          </ac:spMkLst>
        </pc:spChg>
        <pc:spChg chg="mod topLvl">
          <ac:chgData name="Thomas" userId="efe85f2b-33f2-43f1-b114-9958ed12044a" providerId="ADAL" clId="{4FEAEDC5-DB7A-4179-BBC8-45F068CD83C9}" dt="2020-09-14T14:55:53.805" v="7241" actId="1582"/>
          <ac:spMkLst>
            <pc:docMk/>
            <pc:sldMk cId="1104636554" sldId="411"/>
            <ac:spMk id="35" creationId="{C6D06540-5163-487F-8BBE-4A736FDB43DB}"/>
          </ac:spMkLst>
        </pc:spChg>
        <pc:spChg chg="mod topLvl">
          <ac:chgData name="Thomas" userId="efe85f2b-33f2-43f1-b114-9958ed12044a" providerId="ADAL" clId="{4FEAEDC5-DB7A-4179-BBC8-45F068CD83C9}" dt="2020-09-14T14:55:53.805" v="7241" actId="1582"/>
          <ac:spMkLst>
            <pc:docMk/>
            <pc:sldMk cId="1104636554" sldId="411"/>
            <ac:spMk id="36" creationId="{20DE290E-74A6-415F-BFB3-F0C6ECCC54DF}"/>
          </ac:spMkLst>
        </pc:spChg>
        <pc:spChg chg="mod">
          <ac:chgData name="Thomas" userId="efe85f2b-33f2-43f1-b114-9958ed12044a" providerId="ADAL" clId="{4FEAEDC5-DB7A-4179-BBC8-45F068CD83C9}" dt="2020-09-14T14:55:53.805" v="7241" actId="1582"/>
          <ac:spMkLst>
            <pc:docMk/>
            <pc:sldMk cId="1104636554" sldId="411"/>
            <ac:spMk id="41" creationId="{7A40391B-3A44-4E8B-B4F8-2A1771D8CD74}"/>
          </ac:spMkLst>
        </pc:spChg>
        <pc:spChg chg="mod">
          <ac:chgData name="Thomas" userId="efe85f2b-33f2-43f1-b114-9958ed12044a" providerId="ADAL" clId="{4FEAEDC5-DB7A-4179-BBC8-45F068CD83C9}" dt="2020-09-14T14:55:53.805" v="7241" actId="1582"/>
          <ac:spMkLst>
            <pc:docMk/>
            <pc:sldMk cId="1104636554" sldId="411"/>
            <ac:spMk id="42" creationId="{5E829CEA-20F0-4FA0-B8A9-B4F0FE5053A2}"/>
          </ac:spMkLst>
        </pc:spChg>
        <pc:spChg chg="mod">
          <ac:chgData name="Thomas" userId="efe85f2b-33f2-43f1-b114-9958ed12044a" providerId="ADAL" clId="{4FEAEDC5-DB7A-4179-BBC8-45F068CD83C9}" dt="2020-09-14T14:55:53.805" v="7241" actId="1582"/>
          <ac:spMkLst>
            <pc:docMk/>
            <pc:sldMk cId="1104636554" sldId="411"/>
            <ac:spMk id="43" creationId="{790F058E-EC0E-41DB-A378-FAF8D4213776}"/>
          </ac:spMkLst>
        </pc:spChg>
        <pc:spChg chg="mod">
          <ac:chgData name="Thomas" userId="efe85f2b-33f2-43f1-b114-9958ed12044a" providerId="ADAL" clId="{4FEAEDC5-DB7A-4179-BBC8-45F068CD83C9}" dt="2020-09-14T14:55:53.805" v="7241" actId="1582"/>
          <ac:spMkLst>
            <pc:docMk/>
            <pc:sldMk cId="1104636554" sldId="411"/>
            <ac:spMk id="44" creationId="{19BA56AA-54AB-4AC4-995D-A8B1B137E844}"/>
          </ac:spMkLst>
        </pc:spChg>
        <pc:spChg chg="mod">
          <ac:chgData name="Thomas" userId="efe85f2b-33f2-43f1-b114-9958ed12044a" providerId="ADAL" clId="{4FEAEDC5-DB7A-4179-BBC8-45F068CD83C9}" dt="2020-09-14T14:55:53.805" v="7241" actId="1582"/>
          <ac:spMkLst>
            <pc:docMk/>
            <pc:sldMk cId="1104636554" sldId="411"/>
            <ac:spMk id="45" creationId="{1EE8DBB3-AC91-427F-9324-54C413CC307C}"/>
          </ac:spMkLst>
        </pc:spChg>
        <pc:spChg chg="mod">
          <ac:chgData name="Thomas" userId="efe85f2b-33f2-43f1-b114-9958ed12044a" providerId="ADAL" clId="{4FEAEDC5-DB7A-4179-BBC8-45F068CD83C9}" dt="2020-09-14T14:55:53.805" v="7241" actId="1582"/>
          <ac:spMkLst>
            <pc:docMk/>
            <pc:sldMk cId="1104636554" sldId="411"/>
            <ac:spMk id="46" creationId="{21FAFFA7-128D-4C55-AC7A-22C80DF610E8}"/>
          </ac:spMkLst>
        </pc:spChg>
        <pc:spChg chg="mod">
          <ac:chgData name="Thomas" userId="efe85f2b-33f2-43f1-b114-9958ed12044a" providerId="ADAL" clId="{4FEAEDC5-DB7A-4179-BBC8-45F068CD83C9}" dt="2020-09-14T14:55:53.805" v="7241" actId="1582"/>
          <ac:spMkLst>
            <pc:docMk/>
            <pc:sldMk cId="1104636554" sldId="411"/>
            <ac:spMk id="47" creationId="{6F0AC4BB-381F-4602-8849-EC8F71DF53AE}"/>
          </ac:spMkLst>
        </pc:spChg>
        <pc:spChg chg="mod">
          <ac:chgData name="Thomas" userId="efe85f2b-33f2-43f1-b114-9958ed12044a" providerId="ADAL" clId="{4FEAEDC5-DB7A-4179-BBC8-45F068CD83C9}" dt="2020-09-14T14:55:53.805" v="7241" actId="1582"/>
          <ac:spMkLst>
            <pc:docMk/>
            <pc:sldMk cId="1104636554" sldId="411"/>
            <ac:spMk id="48" creationId="{C7C33C86-4296-42A0-AAC2-FA269DD88E5D}"/>
          </ac:spMkLst>
        </pc:spChg>
        <pc:spChg chg="mod">
          <ac:chgData name="Thomas" userId="efe85f2b-33f2-43f1-b114-9958ed12044a" providerId="ADAL" clId="{4FEAEDC5-DB7A-4179-BBC8-45F068CD83C9}" dt="2020-09-14T14:55:53.805" v="7241" actId="1582"/>
          <ac:spMkLst>
            <pc:docMk/>
            <pc:sldMk cId="1104636554" sldId="411"/>
            <ac:spMk id="49" creationId="{9D14F083-DB28-4189-9E07-171D209C52BB}"/>
          </ac:spMkLst>
        </pc:spChg>
        <pc:spChg chg="mod">
          <ac:chgData name="Thomas" userId="efe85f2b-33f2-43f1-b114-9958ed12044a" providerId="ADAL" clId="{4FEAEDC5-DB7A-4179-BBC8-45F068CD83C9}" dt="2020-09-14T14:55:53.805" v="7241" actId="1582"/>
          <ac:spMkLst>
            <pc:docMk/>
            <pc:sldMk cId="1104636554" sldId="411"/>
            <ac:spMk id="50" creationId="{7361A2D1-8835-4790-81C1-05A12B720082}"/>
          </ac:spMkLst>
        </pc:spChg>
        <pc:spChg chg="mod">
          <ac:chgData name="Thomas" userId="efe85f2b-33f2-43f1-b114-9958ed12044a" providerId="ADAL" clId="{4FEAEDC5-DB7A-4179-BBC8-45F068CD83C9}" dt="2020-09-14T14:55:53.805" v="7241" actId="1582"/>
          <ac:spMkLst>
            <pc:docMk/>
            <pc:sldMk cId="1104636554" sldId="411"/>
            <ac:spMk id="51" creationId="{DAED7D54-B3B7-476E-BC21-0308FB713726}"/>
          </ac:spMkLst>
        </pc:spChg>
        <pc:spChg chg="mod">
          <ac:chgData name="Thomas" userId="efe85f2b-33f2-43f1-b114-9958ed12044a" providerId="ADAL" clId="{4FEAEDC5-DB7A-4179-BBC8-45F068CD83C9}" dt="2020-09-14T14:55:53.805" v="7241" actId="1582"/>
          <ac:spMkLst>
            <pc:docMk/>
            <pc:sldMk cId="1104636554" sldId="411"/>
            <ac:spMk id="52" creationId="{8FAD55B9-5AD1-440F-B09D-4ACD2A60106E}"/>
          </ac:spMkLst>
        </pc:spChg>
        <pc:spChg chg="mod">
          <ac:chgData name="Thomas" userId="efe85f2b-33f2-43f1-b114-9958ed12044a" providerId="ADAL" clId="{4FEAEDC5-DB7A-4179-BBC8-45F068CD83C9}" dt="2020-09-14T14:55:53.805" v="7241" actId="1582"/>
          <ac:spMkLst>
            <pc:docMk/>
            <pc:sldMk cId="1104636554" sldId="411"/>
            <ac:spMk id="53" creationId="{EEA6E2A2-2A9E-45C7-8D6C-4925BDECBAD8}"/>
          </ac:spMkLst>
        </pc:spChg>
        <pc:spChg chg="mod">
          <ac:chgData name="Thomas" userId="efe85f2b-33f2-43f1-b114-9958ed12044a" providerId="ADAL" clId="{4FEAEDC5-DB7A-4179-BBC8-45F068CD83C9}" dt="2020-09-14T14:55:53.805" v="7241" actId="1582"/>
          <ac:spMkLst>
            <pc:docMk/>
            <pc:sldMk cId="1104636554" sldId="411"/>
            <ac:spMk id="54" creationId="{FD0B2E6F-EBBA-4DAA-96E3-4D178D7ADECD}"/>
          </ac:spMkLst>
        </pc:spChg>
        <pc:spChg chg="mod">
          <ac:chgData name="Thomas" userId="efe85f2b-33f2-43f1-b114-9958ed12044a" providerId="ADAL" clId="{4FEAEDC5-DB7A-4179-BBC8-45F068CD83C9}" dt="2020-09-14T14:55:53.805" v="7241" actId="1582"/>
          <ac:spMkLst>
            <pc:docMk/>
            <pc:sldMk cId="1104636554" sldId="411"/>
            <ac:spMk id="55" creationId="{29E94AC7-B3D3-4878-9ABA-424A69896973}"/>
          </ac:spMkLst>
        </pc:spChg>
        <pc:spChg chg="mod">
          <ac:chgData name="Thomas" userId="efe85f2b-33f2-43f1-b114-9958ed12044a" providerId="ADAL" clId="{4FEAEDC5-DB7A-4179-BBC8-45F068CD83C9}" dt="2020-09-14T14:55:53.805" v="7241" actId="1582"/>
          <ac:spMkLst>
            <pc:docMk/>
            <pc:sldMk cId="1104636554" sldId="411"/>
            <ac:spMk id="56" creationId="{629A9945-D183-4E20-86A8-E5074DE2B180}"/>
          </ac:spMkLst>
        </pc:spChg>
        <pc:grpChg chg="add del mod">
          <ac:chgData name="Thomas" userId="efe85f2b-33f2-43f1-b114-9958ed12044a" providerId="ADAL" clId="{4FEAEDC5-DB7A-4179-BBC8-45F068CD83C9}" dt="2020-09-14T14:54:36.057" v="7227" actId="165"/>
          <ac:grpSpMkLst>
            <pc:docMk/>
            <pc:sldMk cId="1104636554" sldId="411"/>
            <ac:grpSpMk id="6" creationId="{47E0C3F4-FAC6-4813-AD14-BDAAE7683143}"/>
          </ac:grpSpMkLst>
        </pc:grpChg>
        <pc:grpChg chg="mod topLvl">
          <ac:chgData name="Thomas" userId="efe85f2b-33f2-43f1-b114-9958ed12044a" providerId="ADAL" clId="{4FEAEDC5-DB7A-4179-BBC8-45F068CD83C9}" dt="2020-09-14T14:55:26.747" v="7236" actId="164"/>
          <ac:grpSpMkLst>
            <pc:docMk/>
            <pc:sldMk cId="1104636554" sldId="411"/>
            <ac:grpSpMk id="34" creationId="{F9FECD10-038D-4CD0-A0B1-C987D28AA371}"/>
          </ac:grpSpMkLst>
        </pc:grpChg>
        <pc:grpChg chg="mod topLvl">
          <ac:chgData name="Thomas" userId="efe85f2b-33f2-43f1-b114-9958ed12044a" providerId="ADAL" clId="{4FEAEDC5-DB7A-4179-BBC8-45F068CD83C9}" dt="2020-09-14T14:55:26.747" v="7236" actId="164"/>
          <ac:grpSpMkLst>
            <pc:docMk/>
            <pc:sldMk cId="1104636554" sldId="411"/>
            <ac:grpSpMk id="37" creationId="{3DFC84B7-1D71-49FB-818A-E2787EB334E0}"/>
          </ac:grpSpMkLst>
        </pc:grpChg>
        <pc:grpChg chg="mod topLvl">
          <ac:chgData name="Thomas" userId="efe85f2b-33f2-43f1-b114-9958ed12044a" providerId="ADAL" clId="{4FEAEDC5-DB7A-4179-BBC8-45F068CD83C9}" dt="2020-09-14T14:55:26.747" v="7236" actId="164"/>
          <ac:grpSpMkLst>
            <pc:docMk/>
            <pc:sldMk cId="1104636554" sldId="411"/>
            <ac:grpSpMk id="38" creationId="{974C30D0-BB44-48C7-8A2A-90885AFD1406}"/>
          </ac:grpSpMkLst>
        </pc:grpChg>
        <pc:grpChg chg="mod topLvl">
          <ac:chgData name="Thomas" userId="efe85f2b-33f2-43f1-b114-9958ed12044a" providerId="ADAL" clId="{4FEAEDC5-DB7A-4179-BBC8-45F068CD83C9}" dt="2020-09-14T14:55:26.747" v="7236" actId="164"/>
          <ac:grpSpMkLst>
            <pc:docMk/>
            <pc:sldMk cId="1104636554" sldId="411"/>
            <ac:grpSpMk id="39" creationId="{C0F8B4B3-86DC-4820-B4E2-D9B96E526C5D}"/>
          </ac:grpSpMkLst>
        </pc:grpChg>
        <pc:grpChg chg="mod topLvl">
          <ac:chgData name="Thomas" userId="efe85f2b-33f2-43f1-b114-9958ed12044a" providerId="ADAL" clId="{4FEAEDC5-DB7A-4179-BBC8-45F068CD83C9}" dt="2020-09-14T14:55:26.747" v="7236" actId="164"/>
          <ac:grpSpMkLst>
            <pc:docMk/>
            <pc:sldMk cId="1104636554" sldId="411"/>
            <ac:grpSpMk id="40" creationId="{E9123ECF-27D5-4E41-98F2-CC30A0E8F071}"/>
          </ac:grpSpMkLst>
        </pc:grpChg>
        <pc:grpChg chg="add mod">
          <ac:chgData name="Thomas" userId="efe85f2b-33f2-43f1-b114-9958ed12044a" providerId="ADAL" clId="{4FEAEDC5-DB7A-4179-BBC8-45F068CD83C9}" dt="2020-09-14T14:55:49.877" v="7240" actId="14861"/>
          <ac:grpSpMkLst>
            <pc:docMk/>
            <pc:sldMk cId="1104636554" sldId="411"/>
            <ac:grpSpMk id="57" creationId="{0D11682B-0A53-4F1E-8AE6-C515358BF772}"/>
          </ac:grpSpMkLst>
        </pc:grpChg>
        <pc:picChg chg="add mod">
          <ac:chgData name="Thomas" userId="efe85f2b-33f2-43f1-b114-9958ed12044a" providerId="ADAL" clId="{4FEAEDC5-DB7A-4179-BBC8-45F068CD83C9}" dt="2020-09-14T14:55:59.016" v="7242" actId="1076"/>
          <ac:picMkLst>
            <pc:docMk/>
            <pc:sldMk cId="1104636554" sldId="411"/>
            <ac:picMk id="1026" creationId="{5C5560F4-8490-4182-A465-C221F5FDCD19}"/>
          </ac:picMkLst>
        </pc:picChg>
        <pc:picChg chg="add mod">
          <ac:chgData name="Thomas" userId="efe85f2b-33f2-43f1-b114-9958ed12044a" providerId="ADAL" clId="{4FEAEDC5-DB7A-4179-BBC8-45F068CD83C9}" dt="2020-09-14T14:55:29.721" v="7237" actId="1076"/>
          <ac:picMkLst>
            <pc:docMk/>
            <pc:sldMk cId="1104636554" sldId="411"/>
            <ac:picMk id="1028" creationId="{94376715-CCD1-404D-B8B0-8DC5779749EE}"/>
          </ac:picMkLst>
        </pc:picChg>
        <pc:cxnChg chg="add mod">
          <ac:chgData name="Thomas" userId="efe85f2b-33f2-43f1-b114-9958ed12044a" providerId="ADAL" clId="{4FEAEDC5-DB7A-4179-BBC8-45F068CD83C9}" dt="2020-09-14T14:55:53.805" v="7241" actId="1582"/>
          <ac:cxnSpMkLst>
            <pc:docMk/>
            <pc:sldMk cId="1104636554" sldId="411"/>
            <ac:cxnSpMk id="5" creationId="{C479C815-DCAD-4473-B3FF-E1326852BCA7}"/>
          </ac:cxnSpMkLst>
        </pc:cxnChg>
      </pc:sldChg>
      <pc:sldChg chg="del">
        <pc:chgData name="Thomas" userId="efe85f2b-33f2-43f1-b114-9958ed12044a" providerId="ADAL" clId="{4FEAEDC5-DB7A-4179-BBC8-45F068CD83C9}" dt="2020-09-14T11:16:07.758" v="48" actId="47"/>
        <pc:sldMkLst>
          <pc:docMk/>
          <pc:sldMk cId="4132221888" sldId="412"/>
        </pc:sldMkLst>
      </pc:sldChg>
      <pc:sldChg chg="del">
        <pc:chgData name="Thomas" userId="efe85f2b-33f2-43f1-b114-9958ed12044a" providerId="ADAL" clId="{4FEAEDC5-DB7A-4179-BBC8-45F068CD83C9}" dt="2020-09-14T11:16:07.758" v="48" actId="47"/>
        <pc:sldMkLst>
          <pc:docMk/>
          <pc:sldMk cId="3230563352" sldId="413"/>
        </pc:sldMkLst>
      </pc:sldChg>
      <pc:sldChg chg="del">
        <pc:chgData name="Thomas" userId="efe85f2b-33f2-43f1-b114-9958ed12044a" providerId="ADAL" clId="{4FEAEDC5-DB7A-4179-BBC8-45F068CD83C9}" dt="2020-09-14T11:16:07.758" v="48" actId="47"/>
        <pc:sldMkLst>
          <pc:docMk/>
          <pc:sldMk cId="2932147776" sldId="414"/>
        </pc:sldMkLst>
      </pc:sldChg>
      <pc:sldChg chg="del">
        <pc:chgData name="Thomas" userId="efe85f2b-33f2-43f1-b114-9958ed12044a" providerId="ADAL" clId="{4FEAEDC5-DB7A-4179-BBC8-45F068CD83C9}" dt="2020-09-14T11:16:07.758" v="48" actId="47"/>
        <pc:sldMkLst>
          <pc:docMk/>
          <pc:sldMk cId="3835360981" sldId="415"/>
        </pc:sldMkLst>
      </pc:sldChg>
      <pc:sldChg chg="del">
        <pc:chgData name="Thomas" userId="efe85f2b-33f2-43f1-b114-9958ed12044a" providerId="ADAL" clId="{4FEAEDC5-DB7A-4179-BBC8-45F068CD83C9}" dt="2020-09-14T11:56:12.580" v="546" actId="47"/>
        <pc:sldMkLst>
          <pc:docMk/>
          <pc:sldMk cId="1594447733" sldId="416"/>
        </pc:sldMkLst>
      </pc:sldChg>
      <pc:sldChg chg="modSp mod ord modNotesTx">
        <pc:chgData name="Thomas" userId="efe85f2b-33f2-43f1-b114-9958ed12044a" providerId="ADAL" clId="{4FEAEDC5-DB7A-4179-BBC8-45F068CD83C9}" dt="2020-09-14T11:56:51.342" v="800" actId="20577"/>
        <pc:sldMkLst>
          <pc:docMk/>
          <pc:sldMk cId="3409162998" sldId="417"/>
        </pc:sldMkLst>
        <pc:spChg chg="mod">
          <ac:chgData name="Thomas" userId="efe85f2b-33f2-43f1-b114-9958ed12044a" providerId="ADAL" clId="{4FEAEDC5-DB7A-4179-BBC8-45F068CD83C9}" dt="2020-09-14T11:11:24.068" v="44" actId="20577"/>
          <ac:spMkLst>
            <pc:docMk/>
            <pc:sldMk cId="3409162998" sldId="417"/>
            <ac:spMk id="3" creationId="{F1282A90-CC7F-4E96-957F-F210CA3B5DEA}"/>
          </ac:spMkLst>
        </pc:spChg>
      </pc:sldChg>
      <pc:sldChg chg="addSp delSp modSp new mod modNotesTx">
        <pc:chgData name="Thomas" userId="efe85f2b-33f2-43f1-b114-9958ed12044a" providerId="ADAL" clId="{4FEAEDC5-DB7A-4179-BBC8-45F068CD83C9}" dt="2020-09-14T15:11:00.643" v="9402" actId="20577"/>
        <pc:sldMkLst>
          <pc:docMk/>
          <pc:sldMk cId="1370887259" sldId="418"/>
        </pc:sldMkLst>
        <pc:spChg chg="mod">
          <ac:chgData name="Thomas" userId="efe85f2b-33f2-43f1-b114-9958ed12044a" providerId="ADAL" clId="{4FEAEDC5-DB7A-4179-BBC8-45F068CD83C9}" dt="2020-09-14T14:21:44.926" v="4069" actId="20577"/>
          <ac:spMkLst>
            <pc:docMk/>
            <pc:sldMk cId="1370887259" sldId="418"/>
            <ac:spMk id="2" creationId="{7D8AAA88-CD5A-49AC-8A91-369E40FBBCE4}"/>
          </ac:spMkLst>
        </pc:spChg>
        <pc:spChg chg="mod">
          <ac:chgData name="Thomas" userId="efe85f2b-33f2-43f1-b114-9958ed12044a" providerId="ADAL" clId="{4FEAEDC5-DB7A-4179-BBC8-45F068CD83C9}" dt="2020-09-14T14:23:09.690" v="4229" actId="20577"/>
          <ac:spMkLst>
            <pc:docMk/>
            <pc:sldMk cId="1370887259" sldId="418"/>
            <ac:spMk id="3" creationId="{EF5D3051-ACDE-46E0-B618-DB7BA5E727CD}"/>
          </ac:spMkLst>
        </pc:spChg>
        <pc:spChg chg="add mod">
          <ac:chgData name="Thomas" userId="efe85f2b-33f2-43f1-b114-9958ed12044a" providerId="ADAL" clId="{4FEAEDC5-DB7A-4179-BBC8-45F068CD83C9}" dt="2020-09-14T13:29:18.640" v="2409" actId="120"/>
          <ac:spMkLst>
            <pc:docMk/>
            <pc:sldMk cId="1370887259" sldId="418"/>
            <ac:spMk id="4" creationId="{9CD8C53F-0736-4275-8308-5D707B221566}"/>
          </ac:spMkLst>
        </pc:spChg>
        <pc:spChg chg="mod">
          <ac:chgData name="Thomas" userId="efe85f2b-33f2-43f1-b114-9958ed12044a" providerId="ADAL" clId="{4FEAEDC5-DB7A-4179-BBC8-45F068CD83C9}" dt="2020-09-14T13:29:06.072" v="2406"/>
          <ac:spMkLst>
            <pc:docMk/>
            <pc:sldMk cId="1370887259" sldId="418"/>
            <ac:spMk id="8" creationId="{818283E5-C3D9-4CD9-9C6F-1FB1C72791D9}"/>
          </ac:spMkLst>
        </pc:spChg>
        <pc:spChg chg="mod">
          <ac:chgData name="Thomas" userId="efe85f2b-33f2-43f1-b114-9958ed12044a" providerId="ADAL" clId="{4FEAEDC5-DB7A-4179-BBC8-45F068CD83C9}" dt="2020-09-14T13:29:06.072" v="2406"/>
          <ac:spMkLst>
            <pc:docMk/>
            <pc:sldMk cId="1370887259" sldId="418"/>
            <ac:spMk id="9" creationId="{67E20588-56BC-4623-B026-88FA6FF29D7D}"/>
          </ac:spMkLst>
        </pc:spChg>
        <pc:spChg chg="mod">
          <ac:chgData name="Thomas" userId="efe85f2b-33f2-43f1-b114-9958ed12044a" providerId="ADAL" clId="{4FEAEDC5-DB7A-4179-BBC8-45F068CD83C9}" dt="2020-09-14T13:29:06.072" v="2406"/>
          <ac:spMkLst>
            <pc:docMk/>
            <pc:sldMk cId="1370887259" sldId="418"/>
            <ac:spMk id="10" creationId="{8D859DA7-14EA-4A16-A0BE-C48DA44CC078}"/>
          </ac:spMkLst>
        </pc:spChg>
        <pc:spChg chg="mod">
          <ac:chgData name="Thomas" userId="efe85f2b-33f2-43f1-b114-9958ed12044a" providerId="ADAL" clId="{4FEAEDC5-DB7A-4179-BBC8-45F068CD83C9}" dt="2020-09-14T13:29:06.072" v="2406"/>
          <ac:spMkLst>
            <pc:docMk/>
            <pc:sldMk cId="1370887259" sldId="418"/>
            <ac:spMk id="11" creationId="{3BEDB732-3F11-42A4-82E9-1BF75AE8180B}"/>
          </ac:spMkLst>
        </pc:spChg>
        <pc:spChg chg="mod">
          <ac:chgData name="Thomas" userId="efe85f2b-33f2-43f1-b114-9958ed12044a" providerId="ADAL" clId="{4FEAEDC5-DB7A-4179-BBC8-45F068CD83C9}" dt="2020-09-14T13:29:06.072" v="2406"/>
          <ac:spMkLst>
            <pc:docMk/>
            <pc:sldMk cId="1370887259" sldId="418"/>
            <ac:spMk id="12" creationId="{3B11162A-E2FD-4679-82BA-C43ADCF90219}"/>
          </ac:spMkLst>
        </pc:spChg>
        <pc:spChg chg="mod">
          <ac:chgData name="Thomas" userId="efe85f2b-33f2-43f1-b114-9958ed12044a" providerId="ADAL" clId="{4FEAEDC5-DB7A-4179-BBC8-45F068CD83C9}" dt="2020-09-14T13:29:06.072" v="2406"/>
          <ac:spMkLst>
            <pc:docMk/>
            <pc:sldMk cId="1370887259" sldId="418"/>
            <ac:spMk id="13" creationId="{6D8021A9-F4AA-40AA-A45C-1E6B527C7263}"/>
          </ac:spMkLst>
        </pc:spChg>
        <pc:spChg chg="mod">
          <ac:chgData name="Thomas" userId="efe85f2b-33f2-43f1-b114-9958ed12044a" providerId="ADAL" clId="{4FEAEDC5-DB7A-4179-BBC8-45F068CD83C9}" dt="2020-09-14T13:29:06.072" v="2406"/>
          <ac:spMkLst>
            <pc:docMk/>
            <pc:sldMk cId="1370887259" sldId="418"/>
            <ac:spMk id="14" creationId="{21CE3606-B018-49C8-8A6D-02E0986A8C37}"/>
          </ac:spMkLst>
        </pc:spChg>
        <pc:spChg chg="mod">
          <ac:chgData name="Thomas" userId="efe85f2b-33f2-43f1-b114-9958ed12044a" providerId="ADAL" clId="{4FEAEDC5-DB7A-4179-BBC8-45F068CD83C9}" dt="2020-09-14T13:29:06.072" v="2406"/>
          <ac:spMkLst>
            <pc:docMk/>
            <pc:sldMk cId="1370887259" sldId="418"/>
            <ac:spMk id="15" creationId="{FD49E4E7-5DC4-4B01-B173-652BAF92EC7B}"/>
          </ac:spMkLst>
        </pc:spChg>
        <pc:spChg chg="mod">
          <ac:chgData name="Thomas" userId="efe85f2b-33f2-43f1-b114-9958ed12044a" providerId="ADAL" clId="{4FEAEDC5-DB7A-4179-BBC8-45F068CD83C9}" dt="2020-09-14T13:29:06.072" v="2406"/>
          <ac:spMkLst>
            <pc:docMk/>
            <pc:sldMk cId="1370887259" sldId="418"/>
            <ac:spMk id="16" creationId="{0079BF3C-A32B-431B-BD63-19C260B05BC4}"/>
          </ac:spMkLst>
        </pc:spChg>
        <pc:spChg chg="mod">
          <ac:chgData name="Thomas" userId="efe85f2b-33f2-43f1-b114-9958ed12044a" providerId="ADAL" clId="{4FEAEDC5-DB7A-4179-BBC8-45F068CD83C9}" dt="2020-09-14T13:29:06.072" v="2406"/>
          <ac:spMkLst>
            <pc:docMk/>
            <pc:sldMk cId="1370887259" sldId="418"/>
            <ac:spMk id="17" creationId="{C6F07F64-D029-4D76-907F-B9C8DEF7D0EF}"/>
          </ac:spMkLst>
        </pc:spChg>
        <pc:spChg chg="mod">
          <ac:chgData name="Thomas" userId="efe85f2b-33f2-43f1-b114-9958ed12044a" providerId="ADAL" clId="{4FEAEDC5-DB7A-4179-BBC8-45F068CD83C9}" dt="2020-09-14T13:29:06.072" v="2406"/>
          <ac:spMkLst>
            <pc:docMk/>
            <pc:sldMk cId="1370887259" sldId="418"/>
            <ac:spMk id="18" creationId="{07939E79-B35C-4C05-AE25-A795E22D0BC6}"/>
          </ac:spMkLst>
        </pc:spChg>
        <pc:spChg chg="mod">
          <ac:chgData name="Thomas" userId="efe85f2b-33f2-43f1-b114-9958ed12044a" providerId="ADAL" clId="{4FEAEDC5-DB7A-4179-BBC8-45F068CD83C9}" dt="2020-09-14T13:29:06.072" v="2406"/>
          <ac:spMkLst>
            <pc:docMk/>
            <pc:sldMk cId="1370887259" sldId="418"/>
            <ac:spMk id="19" creationId="{F4FAEE98-D683-47F8-8C79-C05A05F2582E}"/>
          </ac:spMkLst>
        </pc:spChg>
        <pc:spChg chg="mod">
          <ac:chgData name="Thomas" userId="efe85f2b-33f2-43f1-b114-9958ed12044a" providerId="ADAL" clId="{4FEAEDC5-DB7A-4179-BBC8-45F068CD83C9}" dt="2020-09-14T13:29:06.072" v="2406"/>
          <ac:spMkLst>
            <pc:docMk/>
            <pc:sldMk cId="1370887259" sldId="418"/>
            <ac:spMk id="20" creationId="{08571685-7C79-4887-BF1F-C8379B69A559}"/>
          </ac:spMkLst>
        </pc:spChg>
        <pc:spChg chg="mod">
          <ac:chgData name="Thomas" userId="efe85f2b-33f2-43f1-b114-9958ed12044a" providerId="ADAL" clId="{4FEAEDC5-DB7A-4179-BBC8-45F068CD83C9}" dt="2020-09-14T13:29:06.072" v="2406"/>
          <ac:spMkLst>
            <pc:docMk/>
            <pc:sldMk cId="1370887259" sldId="418"/>
            <ac:spMk id="21" creationId="{75790820-20E1-42CE-B1D7-BBA2B6A897C2}"/>
          </ac:spMkLst>
        </pc:spChg>
        <pc:spChg chg="mod">
          <ac:chgData name="Thomas" userId="efe85f2b-33f2-43f1-b114-9958ed12044a" providerId="ADAL" clId="{4FEAEDC5-DB7A-4179-BBC8-45F068CD83C9}" dt="2020-09-14T13:29:06.072" v="2406"/>
          <ac:spMkLst>
            <pc:docMk/>
            <pc:sldMk cId="1370887259" sldId="418"/>
            <ac:spMk id="22" creationId="{F703AFA7-5F11-4181-814D-69C102C5AD96}"/>
          </ac:spMkLst>
        </pc:spChg>
        <pc:spChg chg="mod">
          <ac:chgData name="Thomas" userId="efe85f2b-33f2-43f1-b114-9958ed12044a" providerId="ADAL" clId="{4FEAEDC5-DB7A-4179-BBC8-45F068CD83C9}" dt="2020-09-14T13:29:06.072" v="2406"/>
          <ac:spMkLst>
            <pc:docMk/>
            <pc:sldMk cId="1370887259" sldId="418"/>
            <ac:spMk id="23" creationId="{325D12BC-4F8E-4FD9-BCA5-D50698C8FD53}"/>
          </ac:spMkLst>
        </pc:spChg>
        <pc:spChg chg="mod">
          <ac:chgData name="Thomas" userId="efe85f2b-33f2-43f1-b114-9958ed12044a" providerId="ADAL" clId="{4FEAEDC5-DB7A-4179-BBC8-45F068CD83C9}" dt="2020-09-14T13:29:06.072" v="2406"/>
          <ac:spMkLst>
            <pc:docMk/>
            <pc:sldMk cId="1370887259" sldId="418"/>
            <ac:spMk id="24" creationId="{E842BA9D-201D-4152-83CC-D68CDE5AA28F}"/>
          </ac:spMkLst>
        </pc:spChg>
        <pc:spChg chg="mod">
          <ac:chgData name="Thomas" userId="efe85f2b-33f2-43f1-b114-9958ed12044a" providerId="ADAL" clId="{4FEAEDC5-DB7A-4179-BBC8-45F068CD83C9}" dt="2020-09-14T13:29:06.072" v="2406"/>
          <ac:spMkLst>
            <pc:docMk/>
            <pc:sldMk cId="1370887259" sldId="418"/>
            <ac:spMk id="25" creationId="{DF933FB9-C59A-46F3-951E-76D0B3B63213}"/>
          </ac:spMkLst>
        </pc:spChg>
        <pc:spChg chg="mod">
          <ac:chgData name="Thomas" userId="efe85f2b-33f2-43f1-b114-9958ed12044a" providerId="ADAL" clId="{4FEAEDC5-DB7A-4179-BBC8-45F068CD83C9}" dt="2020-09-14T13:29:06.072" v="2406"/>
          <ac:spMkLst>
            <pc:docMk/>
            <pc:sldMk cId="1370887259" sldId="418"/>
            <ac:spMk id="26" creationId="{9A5254E7-0362-44AF-A8CD-56EEC0FBD736}"/>
          </ac:spMkLst>
        </pc:spChg>
        <pc:spChg chg="mod">
          <ac:chgData name="Thomas" userId="efe85f2b-33f2-43f1-b114-9958ed12044a" providerId="ADAL" clId="{4FEAEDC5-DB7A-4179-BBC8-45F068CD83C9}" dt="2020-09-14T13:29:06.072" v="2406"/>
          <ac:spMkLst>
            <pc:docMk/>
            <pc:sldMk cId="1370887259" sldId="418"/>
            <ac:spMk id="27" creationId="{404791A2-B02E-468F-98E4-9BB641C36029}"/>
          </ac:spMkLst>
        </pc:spChg>
        <pc:spChg chg="mod">
          <ac:chgData name="Thomas" userId="efe85f2b-33f2-43f1-b114-9958ed12044a" providerId="ADAL" clId="{4FEAEDC5-DB7A-4179-BBC8-45F068CD83C9}" dt="2020-09-14T13:29:06.072" v="2406"/>
          <ac:spMkLst>
            <pc:docMk/>
            <pc:sldMk cId="1370887259" sldId="418"/>
            <ac:spMk id="28" creationId="{70FDD67E-0FA2-403B-8390-C14F0B77DC27}"/>
          </ac:spMkLst>
        </pc:spChg>
        <pc:spChg chg="mod">
          <ac:chgData name="Thomas" userId="efe85f2b-33f2-43f1-b114-9958ed12044a" providerId="ADAL" clId="{4FEAEDC5-DB7A-4179-BBC8-45F068CD83C9}" dt="2020-09-14T13:29:06.072" v="2406"/>
          <ac:spMkLst>
            <pc:docMk/>
            <pc:sldMk cId="1370887259" sldId="418"/>
            <ac:spMk id="29" creationId="{74F20611-CEF1-4657-8E11-391653C98F96}"/>
          </ac:spMkLst>
        </pc:spChg>
        <pc:spChg chg="mod">
          <ac:chgData name="Thomas" userId="efe85f2b-33f2-43f1-b114-9958ed12044a" providerId="ADAL" clId="{4FEAEDC5-DB7A-4179-BBC8-45F068CD83C9}" dt="2020-09-14T13:29:06.072" v="2406"/>
          <ac:spMkLst>
            <pc:docMk/>
            <pc:sldMk cId="1370887259" sldId="418"/>
            <ac:spMk id="30" creationId="{04D7D4A7-BF69-4BF7-96ED-5D5D3112B2C7}"/>
          </ac:spMkLst>
        </pc:spChg>
        <pc:spChg chg="mod">
          <ac:chgData name="Thomas" userId="efe85f2b-33f2-43f1-b114-9958ed12044a" providerId="ADAL" clId="{4FEAEDC5-DB7A-4179-BBC8-45F068CD83C9}" dt="2020-09-14T13:29:06.072" v="2406"/>
          <ac:spMkLst>
            <pc:docMk/>
            <pc:sldMk cId="1370887259" sldId="418"/>
            <ac:spMk id="31" creationId="{7F10E689-6DB3-4E86-AFE1-6CA143D53161}"/>
          </ac:spMkLst>
        </pc:spChg>
        <pc:spChg chg="mod">
          <ac:chgData name="Thomas" userId="efe85f2b-33f2-43f1-b114-9958ed12044a" providerId="ADAL" clId="{4FEAEDC5-DB7A-4179-BBC8-45F068CD83C9}" dt="2020-09-14T13:29:06.072" v="2406"/>
          <ac:spMkLst>
            <pc:docMk/>
            <pc:sldMk cId="1370887259" sldId="418"/>
            <ac:spMk id="32" creationId="{8E219916-82B1-45BA-BBAF-761E49920304}"/>
          </ac:spMkLst>
        </pc:spChg>
        <pc:spChg chg="mod">
          <ac:chgData name="Thomas" userId="efe85f2b-33f2-43f1-b114-9958ed12044a" providerId="ADAL" clId="{4FEAEDC5-DB7A-4179-BBC8-45F068CD83C9}" dt="2020-09-14T13:29:06.072" v="2406"/>
          <ac:spMkLst>
            <pc:docMk/>
            <pc:sldMk cId="1370887259" sldId="418"/>
            <ac:spMk id="33" creationId="{774225D1-2CAA-414C-927F-2E4A5078941D}"/>
          </ac:spMkLst>
        </pc:spChg>
        <pc:spChg chg="mod">
          <ac:chgData name="Thomas" userId="efe85f2b-33f2-43f1-b114-9958ed12044a" providerId="ADAL" clId="{4FEAEDC5-DB7A-4179-BBC8-45F068CD83C9}" dt="2020-09-14T13:29:06.072" v="2406"/>
          <ac:spMkLst>
            <pc:docMk/>
            <pc:sldMk cId="1370887259" sldId="418"/>
            <ac:spMk id="34" creationId="{7E9BFA4F-7371-44AA-939D-8D3B98A840B4}"/>
          </ac:spMkLst>
        </pc:spChg>
        <pc:spChg chg="mod">
          <ac:chgData name="Thomas" userId="efe85f2b-33f2-43f1-b114-9958ed12044a" providerId="ADAL" clId="{4FEAEDC5-DB7A-4179-BBC8-45F068CD83C9}" dt="2020-09-14T13:29:06.072" v="2406"/>
          <ac:spMkLst>
            <pc:docMk/>
            <pc:sldMk cId="1370887259" sldId="418"/>
            <ac:spMk id="36" creationId="{2BB0A3E0-0FE9-44D7-B318-A35395FBC1A2}"/>
          </ac:spMkLst>
        </pc:spChg>
        <pc:spChg chg="mod">
          <ac:chgData name="Thomas" userId="efe85f2b-33f2-43f1-b114-9958ed12044a" providerId="ADAL" clId="{4FEAEDC5-DB7A-4179-BBC8-45F068CD83C9}" dt="2020-09-14T13:29:06.072" v="2406"/>
          <ac:spMkLst>
            <pc:docMk/>
            <pc:sldMk cId="1370887259" sldId="418"/>
            <ac:spMk id="37" creationId="{C16658D7-A60B-4761-93BB-086ADCA0DA91}"/>
          </ac:spMkLst>
        </pc:spChg>
        <pc:spChg chg="mod">
          <ac:chgData name="Thomas" userId="efe85f2b-33f2-43f1-b114-9958ed12044a" providerId="ADAL" clId="{4FEAEDC5-DB7A-4179-BBC8-45F068CD83C9}" dt="2020-09-14T13:29:06.072" v="2406"/>
          <ac:spMkLst>
            <pc:docMk/>
            <pc:sldMk cId="1370887259" sldId="418"/>
            <ac:spMk id="42" creationId="{D1A5BBCE-FE60-4998-9B2E-D047C23EC4FB}"/>
          </ac:spMkLst>
        </pc:spChg>
        <pc:spChg chg="mod">
          <ac:chgData name="Thomas" userId="efe85f2b-33f2-43f1-b114-9958ed12044a" providerId="ADAL" clId="{4FEAEDC5-DB7A-4179-BBC8-45F068CD83C9}" dt="2020-09-14T13:29:06.072" v="2406"/>
          <ac:spMkLst>
            <pc:docMk/>
            <pc:sldMk cId="1370887259" sldId="418"/>
            <ac:spMk id="43" creationId="{78051237-32AA-4163-AE75-CA47F2C06E15}"/>
          </ac:spMkLst>
        </pc:spChg>
        <pc:spChg chg="mod">
          <ac:chgData name="Thomas" userId="efe85f2b-33f2-43f1-b114-9958ed12044a" providerId="ADAL" clId="{4FEAEDC5-DB7A-4179-BBC8-45F068CD83C9}" dt="2020-09-14T13:29:06.072" v="2406"/>
          <ac:spMkLst>
            <pc:docMk/>
            <pc:sldMk cId="1370887259" sldId="418"/>
            <ac:spMk id="44" creationId="{333160D9-255C-4002-8F4B-7F14CB109631}"/>
          </ac:spMkLst>
        </pc:spChg>
        <pc:spChg chg="mod">
          <ac:chgData name="Thomas" userId="efe85f2b-33f2-43f1-b114-9958ed12044a" providerId="ADAL" clId="{4FEAEDC5-DB7A-4179-BBC8-45F068CD83C9}" dt="2020-09-14T13:29:06.072" v="2406"/>
          <ac:spMkLst>
            <pc:docMk/>
            <pc:sldMk cId="1370887259" sldId="418"/>
            <ac:spMk id="45" creationId="{7016C587-3C7D-4EF4-872A-205F7DDF56B1}"/>
          </ac:spMkLst>
        </pc:spChg>
        <pc:spChg chg="mod">
          <ac:chgData name="Thomas" userId="efe85f2b-33f2-43f1-b114-9958ed12044a" providerId="ADAL" clId="{4FEAEDC5-DB7A-4179-BBC8-45F068CD83C9}" dt="2020-09-14T13:29:06.072" v="2406"/>
          <ac:spMkLst>
            <pc:docMk/>
            <pc:sldMk cId="1370887259" sldId="418"/>
            <ac:spMk id="46" creationId="{CC50CAEA-E84C-4C12-A6EF-CC2EF00F5873}"/>
          </ac:spMkLst>
        </pc:spChg>
        <pc:spChg chg="mod">
          <ac:chgData name="Thomas" userId="efe85f2b-33f2-43f1-b114-9958ed12044a" providerId="ADAL" clId="{4FEAEDC5-DB7A-4179-BBC8-45F068CD83C9}" dt="2020-09-14T13:29:06.072" v="2406"/>
          <ac:spMkLst>
            <pc:docMk/>
            <pc:sldMk cId="1370887259" sldId="418"/>
            <ac:spMk id="47" creationId="{900C0D8D-8E65-4815-AEE6-23196354680E}"/>
          </ac:spMkLst>
        </pc:spChg>
        <pc:spChg chg="mod">
          <ac:chgData name="Thomas" userId="efe85f2b-33f2-43f1-b114-9958ed12044a" providerId="ADAL" clId="{4FEAEDC5-DB7A-4179-BBC8-45F068CD83C9}" dt="2020-09-14T13:29:06.072" v="2406"/>
          <ac:spMkLst>
            <pc:docMk/>
            <pc:sldMk cId="1370887259" sldId="418"/>
            <ac:spMk id="48" creationId="{267F44CC-AF92-4656-B45A-0EE603EE5920}"/>
          </ac:spMkLst>
        </pc:spChg>
        <pc:spChg chg="mod">
          <ac:chgData name="Thomas" userId="efe85f2b-33f2-43f1-b114-9958ed12044a" providerId="ADAL" clId="{4FEAEDC5-DB7A-4179-BBC8-45F068CD83C9}" dt="2020-09-14T13:29:06.072" v="2406"/>
          <ac:spMkLst>
            <pc:docMk/>
            <pc:sldMk cId="1370887259" sldId="418"/>
            <ac:spMk id="49" creationId="{2FE258DD-EA26-47B2-9451-FA602D2CAE3E}"/>
          </ac:spMkLst>
        </pc:spChg>
        <pc:spChg chg="mod">
          <ac:chgData name="Thomas" userId="efe85f2b-33f2-43f1-b114-9958ed12044a" providerId="ADAL" clId="{4FEAEDC5-DB7A-4179-BBC8-45F068CD83C9}" dt="2020-09-14T13:29:06.072" v="2406"/>
          <ac:spMkLst>
            <pc:docMk/>
            <pc:sldMk cId="1370887259" sldId="418"/>
            <ac:spMk id="50" creationId="{B12F9A12-54EE-4882-B3FE-8050BD307AD7}"/>
          </ac:spMkLst>
        </pc:spChg>
        <pc:spChg chg="mod">
          <ac:chgData name="Thomas" userId="efe85f2b-33f2-43f1-b114-9958ed12044a" providerId="ADAL" clId="{4FEAEDC5-DB7A-4179-BBC8-45F068CD83C9}" dt="2020-09-14T13:29:06.072" v="2406"/>
          <ac:spMkLst>
            <pc:docMk/>
            <pc:sldMk cId="1370887259" sldId="418"/>
            <ac:spMk id="51" creationId="{4096E2ED-512C-4CA1-9B09-8DB880831F73}"/>
          </ac:spMkLst>
        </pc:spChg>
        <pc:spChg chg="mod">
          <ac:chgData name="Thomas" userId="efe85f2b-33f2-43f1-b114-9958ed12044a" providerId="ADAL" clId="{4FEAEDC5-DB7A-4179-BBC8-45F068CD83C9}" dt="2020-09-14T13:29:06.072" v="2406"/>
          <ac:spMkLst>
            <pc:docMk/>
            <pc:sldMk cId="1370887259" sldId="418"/>
            <ac:spMk id="52" creationId="{7E348828-9EE0-4010-B1DF-1D1041E5132E}"/>
          </ac:spMkLst>
        </pc:spChg>
        <pc:spChg chg="mod">
          <ac:chgData name="Thomas" userId="efe85f2b-33f2-43f1-b114-9958ed12044a" providerId="ADAL" clId="{4FEAEDC5-DB7A-4179-BBC8-45F068CD83C9}" dt="2020-09-14T13:29:06.072" v="2406"/>
          <ac:spMkLst>
            <pc:docMk/>
            <pc:sldMk cId="1370887259" sldId="418"/>
            <ac:spMk id="53" creationId="{F645D015-3975-4957-A37C-729F81CCE6BB}"/>
          </ac:spMkLst>
        </pc:spChg>
        <pc:spChg chg="mod">
          <ac:chgData name="Thomas" userId="efe85f2b-33f2-43f1-b114-9958ed12044a" providerId="ADAL" clId="{4FEAEDC5-DB7A-4179-BBC8-45F068CD83C9}" dt="2020-09-14T13:29:06.072" v="2406"/>
          <ac:spMkLst>
            <pc:docMk/>
            <pc:sldMk cId="1370887259" sldId="418"/>
            <ac:spMk id="54" creationId="{D7BD618C-0691-4D6D-84D5-89EA058D71AE}"/>
          </ac:spMkLst>
        </pc:spChg>
        <pc:spChg chg="mod">
          <ac:chgData name="Thomas" userId="efe85f2b-33f2-43f1-b114-9958ed12044a" providerId="ADAL" clId="{4FEAEDC5-DB7A-4179-BBC8-45F068CD83C9}" dt="2020-09-14T13:29:06.072" v="2406"/>
          <ac:spMkLst>
            <pc:docMk/>
            <pc:sldMk cId="1370887259" sldId="418"/>
            <ac:spMk id="55" creationId="{97AFA9A4-3B53-4B26-BAB0-4FE5B7762F5A}"/>
          </ac:spMkLst>
        </pc:spChg>
        <pc:spChg chg="mod">
          <ac:chgData name="Thomas" userId="efe85f2b-33f2-43f1-b114-9958ed12044a" providerId="ADAL" clId="{4FEAEDC5-DB7A-4179-BBC8-45F068CD83C9}" dt="2020-09-14T13:29:06.072" v="2406"/>
          <ac:spMkLst>
            <pc:docMk/>
            <pc:sldMk cId="1370887259" sldId="418"/>
            <ac:spMk id="56" creationId="{7085BC44-6DC0-432A-B968-2DB053A65027}"/>
          </ac:spMkLst>
        </pc:spChg>
        <pc:spChg chg="mod">
          <ac:chgData name="Thomas" userId="efe85f2b-33f2-43f1-b114-9958ed12044a" providerId="ADAL" clId="{4FEAEDC5-DB7A-4179-BBC8-45F068CD83C9}" dt="2020-09-14T13:29:06.072" v="2406"/>
          <ac:spMkLst>
            <pc:docMk/>
            <pc:sldMk cId="1370887259" sldId="418"/>
            <ac:spMk id="57" creationId="{9CC8F214-0B68-41F1-91C3-AE916C58136D}"/>
          </ac:spMkLst>
        </pc:spChg>
        <pc:spChg chg="mod">
          <ac:chgData name="Thomas" userId="efe85f2b-33f2-43f1-b114-9958ed12044a" providerId="ADAL" clId="{4FEAEDC5-DB7A-4179-BBC8-45F068CD83C9}" dt="2020-09-14T14:56:13.997" v="7247"/>
          <ac:spMkLst>
            <pc:docMk/>
            <pc:sldMk cId="1370887259" sldId="418"/>
            <ac:spMk id="61" creationId="{0D3E16C6-9671-4A39-8A74-54DD5951E5F0}"/>
          </ac:spMkLst>
        </pc:spChg>
        <pc:spChg chg="mod">
          <ac:chgData name="Thomas" userId="efe85f2b-33f2-43f1-b114-9958ed12044a" providerId="ADAL" clId="{4FEAEDC5-DB7A-4179-BBC8-45F068CD83C9}" dt="2020-09-14T14:56:13.997" v="7247"/>
          <ac:spMkLst>
            <pc:docMk/>
            <pc:sldMk cId="1370887259" sldId="418"/>
            <ac:spMk id="62" creationId="{4988BEF6-10FA-48BF-B2CE-3A55BD637DA5}"/>
          </ac:spMkLst>
        </pc:spChg>
        <pc:spChg chg="mod">
          <ac:chgData name="Thomas" userId="efe85f2b-33f2-43f1-b114-9958ed12044a" providerId="ADAL" clId="{4FEAEDC5-DB7A-4179-BBC8-45F068CD83C9}" dt="2020-09-14T14:56:13.997" v="7247"/>
          <ac:spMkLst>
            <pc:docMk/>
            <pc:sldMk cId="1370887259" sldId="418"/>
            <ac:spMk id="63" creationId="{9F562064-95F5-4021-88D2-55A12E63D01D}"/>
          </ac:spMkLst>
        </pc:spChg>
        <pc:spChg chg="mod">
          <ac:chgData name="Thomas" userId="efe85f2b-33f2-43f1-b114-9958ed12044a" providerId="ADAL" clId="{4FEAEDC5-DB7A-4179-BBC8-45F068CD83C9}" dt="2020-09-14T14:56:13.997" v="7247"/>
          <ac:spMkLst>
            <pc:docMk/>
            <pc:sldMk cId="1370887259" sldId="418"/>
            <ac:spMk id="64" creationId="{F196D06C-5C85-46DE-89A6-6BC9AADA0E11}"/>
          </ac:spMkLst>
        </pc:spChg>
        <pc:spChg chg="mod">
          <ac:chgData name="Thomas" userId="efe85f2b-33f2-43f1-b114-9958ed12044a" providerId="ADAL" clId="{4FEAEDC5-DB7A-4179-BBC8-45F068CD83C9}" dt="2020-09-14T14:56:13.997" v="7247"/>
          <ac:spMkLst>
            <pc:docMk/>
            <pc:sldMk cId="1370887259" sldId="418"/>
            <ac:spMk id="65" creationId="{5390A1FF-389F-45BC-BB1F-BB4FABE5FEF5}"/>
          </ac:spMkLst>
        </pc:spChg>
        <pc:spChg chg="mod">
          <ac:chgData name="Thomas" userId="efe85f2b-33f2-43f1-b114-9958ed12044a" providerId="ADAL" clId="{4FEAEDC5-DB7A-4179-BBC8-45F068CD83C9}" dt="2020-09-14T14:56:13.997" v="7247"/>
          <ac:spMkLst>
            <pc:docMk/>
            <pc:sldMk cId="1370887259" sldId="418"/>
            <ac:spMk id="66" creationId="{E60732C4-D5A5-492E-BB32-D84569278641}"/>
          </ac:spMkLst>
        </pc:spChg>
        <pc:spChg chg="mod">
          <ac:chgData name="Thomas" userId="efe85f2b-33f2-43f1-b114-9958ed12044a" providerId="ADAL" clId="{4FEAEDC5-DB7A-4179-BBC8-45F068CD83C9}" dt="2020-09-14T14:56:13.997" v="7247"/>
          <ac:spMkLst>
            <pc:docMk/>
            <pc:sldMk cId="1370887259" sldId="418"/>
            <ac:spMk id="67" creationId="{47246458-854E-4895-83E4-5CE587EF578C}"/>
          </ac:spMkLst>
        </pc:spChg>
        <pc:spChg chg="mod">
          <ac:chgData name="Thomas" userId="efe85f2b-33f2-43f1-b114-9958ed12044a" providerId="ADAL" clId="{4FEAEDC5-DB7A-4179-BBC8-45F068CD83C9}" dt="2020-09-14T14:56:13.997" v="7247"/>
          <ac:spMkLst>
            <pc:docMk/>
            <pc:sldMk cId="1370887259" sldId="418"/>
            <ac:spMk id="68" creationId="{D864F612-D72C-4C26-8608-B0412BF01B46}"/>
          </ac:spMkLst>
        </pc:spChg>
        <pc:spChg chg="mod">
          <ac:chgData name="Thomas" userId="efe85f2b-33f2-43f1-b114-9958ed12044a" providerId="ADAL" clId="{4FEAEDC5-DB7A-4179-BBC8-45F068CD83C9}" dt="2020-09-14T14:56:13.997" v="7247"/>
          <ac:spMkLst>
            <pc:docMk/>
            <pc:sldMk cId="1370887259" sldId="418"/>
            <ac:spMk id="69" creationId="{9600645B-B630-4EA2-B2FF-0F15B0B2D9EE}"/>
          </ac:spMkLst>
        </pc:spChg>
        <pc:spChg chg="mod">
          <ac:chgData name="Thomas" userId="efe85f2b-33f2-43f1-b114-9958ed12044a" providerId="ADAL" clId="{4FEAEDC5-DB7A-4179-BBC8-45F068CD83C9}" dt="2020-09-14T14:56:13.997" v="7247"/>
          <ac:spMkLst>
            <pc:docMk/>
            <pc:sldMk cId="1370887259" sldId="418"/>
            <ac:spMk id="70" creationId="{F2086D2D-06F7-4955-A08A-1D7FDCE3FFB1}"/>
          </ac:spMkLst>
        </pc:spChg>
        <pc:spChg chg="mod">
          <ac:chgData name="Thomas" userId="efe85f2b-33f2-43f1-b114-9958ed12044a" providerId="ADAL" clId="{4FEAEDC5-DB7A-4179-BBC8-45F068CD83C9}" dt="2020-09-14T14:56:13.997" v="7247"/>
          <ac:spMkLst>
            <pc:docMk/>
            <pc:sldMk cId="1370887259" sldId="418"/>
            <ac:spMk id="71" creationId="{D69E02D3-B7EC-429F-B36D-9B64313340EC}"/>
          </ac:spMkLst>
        </pc:spChg>
        <pc:spChg chg="mod">
          <ac:chgData name="Thomas" userId="efe85f2b-33f2-43f1-b114-9958ed12044a" providerId="ADAL" clId="{4FEAEDC5-DB7A-4179-BBC8-45F068CD83C9}" dt="2020-09-14T14:56:13.997" v="7247"/>
          <ac:spMkLst>
            <pc:docMk/>
            <pc:sldMk cId="1370887259" sldId="418"/>
            <ac:spMk id="72" creationId="{91545ED1-F7D4-44B4-A099-EE27B88030E5}"/>
          </ac:spMkLst>
        </pc:spChg>
        <pc:spChg chg="mod">
          <ac:chgData name="Thomas" userId="efe85f2b-33f2-43f1-b114-9958ed12044a" providerId="ADAL" clId="{4FEAEDC5-DB7A-4179-BBC8-45F068CD83C9}" dt="2020-09-14T14:56:13.997" v="7247"/>
          <ac:spMkLst>
            <pc:docMk/>
            <pc:sldMk cId="1370887259" sldId="418"/>
            <ac:spMk id="73" creationId="{AAA33C0C-F604-4480-9526-502EF5C0334C}"/>
          </ac:spMkLst>
        </pc:spChg>
        <pc:spChg chg="mod">
          <ac:chgData name="Thomas" userId="efe85f2b-33f2-43f1-b114-9958ed12044a" providerId="ADAL" clId="{4FEAEDC5-DB7A-4179-BBC8-45F068CD83C9}" dt="2020-09-14T14:56:13.997" v="7247"/>
          <ac:spMkLst>
            <pc:docMk/>
            <pc:sldMk cId="1370887259" sldId="418"/>
            <ac:spMk id="74" creationId="{574AB1ED-E4F0-4F9E-BC3D-8EBA0EDDE1A6}"/>
          </ac:spMkLst>
        </pc:spChg>
        <pc:spChg chg="mod">
          <ac:chgData name="Thomas" userId="efe85f2b-33f2-43f1-b114-9958ed12044a" providerId="ADAL" clId="{4FEAEDC5-DB7A-4179-BBC8-45F068CD83C9}" dt="2020-09-14T14:56:13.997" v="7247"/>
          <ac:spMkLst>
            <pc:docMk/>
            <pc:sldMk cId="1370887259" sldId="418"/>
            <ac:spMk id="75" creationId="{9722D0DF-D4D8-4C64-AA96-04F6BCB4063B}"/>
          </ac:spMkLst>
        </pc:spChg>
        <pc:spChg chg="mod">
          <ac:chgData name="Thomas" userId="efe85f2b-33f2-43f1-b114-9958ed12044a" providerId="ADAL" clId="{4FEAEDC5-DB7A-4179-BBC8-45F068CD83C9}" dt="2020-09-14T14:56:13.997" v="7247"/>
          <ac:spMkLst>
            <pc:docMk/>
            <pc:sldMk cId="1370887259" sldId="418"/>
            <ac:spMk id="76" creationId="{21567F9E-F85A-4E38-864E-533AEADBA59C}"/>
          </ac:spMkLst>
        </pc:spChg>
        <pc:spChg chg="mod">
          <ac:chgData name="Thomas" userId="efe85f2b-33f2-43f1-b114-9958ed12044a" providerId="ADAL" clId="{4FEAEDC5-DB7A-4179-BBC8-45F068CD83C9}" dt="2020-09-14T14:56:13.997" v="7247"/>
          <ac:spMkLst>
            <pc:docMk/>
            <pc:sldMk cId="1370887259" sldId="418"/>
            <ac:spMk id="77" creationId="{FCF84CB3-78E8-4B39-B0FB-A5BB8822E6C2}"/>
          </ac:spMkLst>
        </pc:spChg>
        <pc:spChg chg="mod">
          <ac:chgData name="Thomas" userId="efe85f2b-33f2-43f1-b114-9958ed12044a" providerId="ADAL" clId="{4FEAEDC5-DB7A-4179-BBC8-45F068CD83C9}" dt="2020-09-14T14:56:13.997" v="7247"/>
          <ac:spMkLst>
            <pc:docMk/>
            <pc:sldMk cId="1370887259" sldId="418"/>
            <ac:spMk id="78" creationId="{5851E39F-22B9-4AAA-930A-2F569976C25D}"/>
          </ac:spMkLst>
        </pc:spChg>
        <pc:spChg chg="mod">
          <ac:chgData name="Thomas" userId="efe85f2b-33f2-43f1-b114-9958ed12044a" providerId="ADAL" clId="{4FEAEDC5-DB7A-4179-BBC8-45F068CD83C9}" dt="2020-09-14T14:56:13.997" v="7247"/>
          <ac:spMkLst>
            <pc:docMk/>
            <pc:sldMk cId="1370887259" sldId="418"/>
            <ac:spMk id="79" creationId="{F42AF779-8549-4DB6-BFEE-9B5BAE4FFF92}"/>
          </ac:spMkLst>
        </pc:spChg>
        <pc:spChg chg="mod">
          <ac:chgData name="Thomas" userId="efe85f2b-33f2-43f1-b114-9958ed12044a" providerId="ADAL" clId="{4FEAEDC5-DB7A-4179-BBC8-45F068CD83C9}" dt="2020-09-14T14:56:13.997" v="7247"/>
          <ac:spMkLst>
            <pc:docMk/>
            <pc:sldMk cId="1370887259" sldId="418"/>
            <ac:spMk id="80" creationId="{2E2D76F8-C37D-4BDC-9AE0-3EC9A82FE0B4}"/>
          </ac:spMkLst>
        </pc:spChg>
        <pc:spChg chg="mod">
          <ac:chgData name="Thomas" userId="efe85f2b-33f2-43f1-b114-9958ed12044a" providerId="ADAL" clId="{4FEAEDC5-DB7A-4179-BBC8-45F068CD83C9}" dt="2020-09-14T14:56:13.997" v="7247"/>
          <ac:spMkLst>
            <pc:docMk/>
            <pc:sldMk cId="1370887259" sldId="418"/>
            <ac:spMk id="81" creationId="{30B93023-0DD3-4E42-97BD-DFF53CCB57DF}"/>
          </ac:spMkLst>
        </pc:spChg>
        <pc:spChg chg="mod">
          <ac:chgData name="Thomas" userId="efe85f2b-33f2-43f1-b114-9958ed12044a" providerId="ADAL" clId="{4FEAEDC5-DB7A-4179-BBC8-45F068CD83C9}" dt="2020-09-14T14:56:13.997" v="7247"/>
          <ac:spMkLst>
            <pc:docMk/>
            <pc:sldMk cId="1370887259" sldId="418"/>
            <ac:spMk id="82" creationId="{FD283988-C509-48DA-8A62-22AEF247998D}"/>
          </ac:spMkLst>
        </pc:spChg>
        <pc:spChg chg="mod">
          <ac:chgData name="Thomas" userId="efe85f2b-33f2-43f1-b114-9958ed12044a" providerId="ADAL" clId="{4FEAEDC5-DB7A-4179-BBC8-45F068CD83C9}" dt="2020-09-14T14:56:13.997" v="7247"/>
          <ac:spMkLst>
            <pc:docMk/>
            <pc:sldMk cId="1370887259" sldId="418"/>
            <ac:spMk id="83" creationId="{38DE0E88-FC74-4947-9D4D-67EBB0DC286C}"/>
          </ac:spMkLst>
        </pc:spChg>
        <pc:spChg chg="mod">
          <ac:chgData name="Thomas" userId="efe85f2b-33f2-43f1-b114-9958ed12044a" providerId="ADAL" clId="{4FEAEDC5-DB7A-4179-BBC8-45F068CD83C9}" dt="2020-09-14T14:56:13.997" v="7247"/>
          <ac:spMkLst>
            <pc:docMk/>
            <pc:sldMk cId="1370887259" sldId="418"/>
            <ac:spMk id="84" creationId="{F8273847-0860-420E-AB4F-D656EAFAA409}"/>
          </ac:spMkLst>
        </pc:spChg>
        <pc:spChg chg="mod">
          <ac:chgData name="Thomas" userId="efe85f2b-33f2-43f1-b114-9958ed12044a" providerId="ADAL" clId="{4FEAEDC5-DB7A-4179-BBC8-45F068CD83C9}" dt="2020-09-14T14:56:13.997" v="7247"/>
          <ac:spMkLst>
            <pc:docMk/>
            <pc:sldMk cId="1370887259" sldId="418"/>
            <ac:spMk id="85" creationId="{84AF495D-5710-4223-B267-0B96E3E56C37}"/>
          </ac:spMkLst>
        </pc:spChg>
        <pc:spChg chg="mod">
          <ac:chgData name="Thomas" userId="efe85f2b-33f2-43f1-b114-9958ed12044a" providerId="ADAL" clId="{4FEAEDC5-DB7A-4179-BBC8-45F068CD83C9}" dt="2020-09-14T14:56:13.997" v="7247"/>
          <ac:spMkLst>
            <pc:docMk/>
            <pc:sldMk cId="1370887259" sldId="418"/>
            <ac:spMk id="87" creationId="{F711BFAD-246E-42CA-B2CD-3DEF3F5B4491}"/>
          </ac:spMkLst>
        </pc:spChg>
        <pc:spChg chg="mod">
          <ac:chgData name="Thomas" userId="efe85f2b-33f2-43f1-b114-9958ed12044a" providerId="ADAL" clId="{4FEAEDC5-DB7A-4179-BBC8-45F068CD83C9}" dt="2020-09-14T14:56:13.997" v="7247"/>
          <ac:spMkLst>
            <pc:docMk/>
            <pc:sldMk cId="1370887259" sldId="418"/>
            <ac:spMk id="88" creationId="{FE91B7E5-D332-48A4-9EB3-97E34172C71D}"/>
          </ac:spMkLst>
        </pc:spChg>
        <pc:spChg chg="mod">
          <ac:chgData name="Thomas" userId="efe85f2b-33f2-43f1-b114-9958ed12044a" providerId="ADAL" clId="{4FEAEDC5-DB7A-4179-BBC8-45F068CD83C9}" dt="2020-09-14T14:56:13.997" v="7247"/>
          <ac:spMkLst>
            <pc:docMk/>
            <pc:sldMk cId="1370887259" sldId="418"/>
            <ac:spMk id="94" creationId="{D0847FDA-E879-4959-B477-7C4862859AE0}"/>
          </ac:spMkLst>
        </pc:spChg>
        <pc:spChg chg="mod">
          <ac:chgData name="Thomas" userId="efe85f2b-33f2-43f1-b114-9958ed12044a" providerId="ADAL" clId="{4FEAEDC5-DB7A-4179-BBC8-45F068CD83C9}" dt="2020-09-14T14:56:13.997" v="7247"/>
          <ac:spMkLst>
            <pc:docMk/>
            <pc:sldMk cId="1370887259" sldId="418"/>
            <ac:spMk id="95" creationId="{43D592D7-83B2-444D-A489-41F38AC86042}"/>
          </ac:spMkLst>
        </pc:spChg>
        <pc:spChg chg="mod">
          <ac:chgData name="Thomas" userId="efe85f2b-33f2-43f1-b114-9958ed12044a" providerId="ADAL" clId="{4FEAEDC5-DB7A-4179-BBC8-45F068CD83C9}" dt="2020-09-14T14:56:13.997" v="7247"/>
          <ac:spMkLst>
            <pc:docMk/>
            <pc:sldMk cId="1370887259" sldId="418"/>
            <ac:spMk id="96" creationId="{49612902-903D-4163-8CD8-839D2E1A3EB3}"/>
          </ac:spMkLst>
        </pc:spChg>
        <pc:spChg chg="mod">
          <ac:chgData name="Thomas" userId="efe85f2b-33f2-43f1-b114-9958ed12044a" providerId="ADAL" clId="{4FEAEDC5-DB7A-4179-BBC8-45F068CD83C9}" dt="2020-09-14T14:56:13.997" v="7247"/>
          <ac:spMkLst>
            <pc:docMk/>
            <pc:sldMk cId="1370887259" sldId="418"/>
            <ac:spMk id="97" creationId="{3F0ED496-C514-4072-867E-1F885F9D2C20}"/>
          </ac:spMkLst>
        </pc:spChg>
        <pc:spChg chg="mod">
          <ac:chgData name="Thomas" userId="efe85f2b-33f2-43f1-b114-9958ed12044a" providerId="ADAL" clId="{4FEAEDC5-DB7A-4179-BBC8-45F068CD83C9}" dt="2020-09-14T14:56:13.997" v="7247"/>
          <ac:spMkLst>
            <pc:docMk/>
            <pc:sldMk cId="1370887259" sldId="418"/>
            <ac:spMk id="98" creationId="{9070180D-FF1D-4D2F-8B2E-C76ECA28C014}"/>
          </ac:spMkLst>
        </pc:spChg>
        <pc:spChg chg="mod">
          <ac:chgData name="Thomas" userId="efe85f2b-33f2-43f1-b114-9958ed12044a" providerId="ADAL" clId="{4FEAEDC5-DB7A-4179-BBC8-45F068CD83C9}" dt="2020-09-14T14:56:13.997" v="7247"/>
          <ac:spMkLst>
            <pc:docMk/>
            <pc:sldMk cId="1370887259" sldId="418"/>
            <ac:spMk id="99" creationId="{BFC5449C-DBE8-4299-8C38-FA35D56E1872}"/>
          </ac:spMkLst>
        </pc:spChg>
        <pc:spChg chg="mod">
          <ac:chgData name="Thomas" userId="efe85f2b-33f2-43f1-b114-9958ed12044a" providerId="ADAL" clId="{4FEAEDC5-DB7A-4179-BBC8-45F068CD83C9}" dt="2020-09-14T14:56:13.997" v="7247"/>
          <ac:spMkLst>
            <pc:docMk/>
            <pc:sldMk cId="1370887259" sldId="418"/>
            <ac:spMk id="100" creationId="{7883E0C1-D4E5-4ED8-A5B6-E1ABD6FBBF8D}"/>
          </ac:spMkLst>
        </pc:spChg>
        <pc:spChg chg="mod">
          <ac:chgData name="Thomas" userId="efe85f2b-33f2-43f1-b114-9958ed12044a" providerId="ADAL" clId="{4FEAEDC5-DB7A-4179-BBC8-45F068CD83C9}" dt="2020-09-14T14:56:13.997" v="7247"/>
          <ac:spMkLst>
            <pc:docMk/>
            <pc:sldMk cId="1370887259" sldId="418"/>
            <ac:spMk id="101" creationId="{E676959F-D8FD-45BA-94FF-C6663ECB4F16}"/>
          </ac:spMkLst>
        </pc:spChg>
        <pc:spChg chg="mod">
          <ac:chgData name="Thomas" userId="efe85f2b-33f2-43f1-b114-9958ed12044a" providerId="ADAL" clId="{4FEAEDC5-DB7A-4179-BBC8-45F068CD83C9}" dt="2020-09-14T14:56:13.997" v="7247"/>
          <ac:spMkLst>
            <pc:docMk/>
            <pc:sldMk cId="1370887259" sldId="418"/>
            <ac:spMk id="102" creationId="{7C1194F6-E68D-48BE-B595-F1DF4C1054C2}"/>
          </ac:spMkLst>
        </pc:spChg>
        <pc:spChg chg="mod">
          <ac:chgData name="Thomas" userId="efe85f2b-33f2-43f1-b114-9958ed12044a" providerId="ADAL" clId="{4FEAEDC5-DB7A-4179-BBC8-45F068CD83C9}" dt="2020-09-14T14:56:13.997" v="7247"/>
          <ac:spMkLst>
            <pc:docMk/>
            <pc:sldMk cId="1370887259" sldId="418"/>
            <ac:spMk id="103" creationId="{0E3AC7FF-1E0F-4B64-9F01-79EEBE758091}"/>
          </ac:spMkLst>
        </pc:spChg>
        <pc:spChg chg="mod">
          <ac:chgData name="Thomas" userId="efe85f2b-33f2-43f1-b114-9958ed12044a" providerId="ADAL" clId="{4FEAEDC5-DB7A-4179-BBC8-45F068CD83C9}" dt="2020-09-14T14:56:13.997" v="7247"/>
          <ac:spMkLst>
            <pc:docMk/>
            <pc:sldMk cId="1370887259" sldId="418"/>
            <ac:spMk id="104" creationId="{2F8688A9-C7B9-4B0C-91D5-9B23B9481318}"/>
          </ac:spMkLst>
        </pc:spChg>
        <pc:spChg chg="mod">
          <ac:chgData name="Thomas" userId="efe85f2b-33f2-43f1-b114-9958ed12044a" providerId="ADAL" clId="{4FEAEDC5-DB7A-4179-BBC8-45F068CD83C9}" dt="2020-09-14T14:56:13.997" v="7247"/>
          <ac:spMkLst>
            <pc:docMk/>
            <pc:sldMk cId="1370887259" sldId="418"/>
            <ac:spMk id="105" creationId="{8EE0CA4E-F6FC-471A-BE27-BAF05F7DEEC3}"/>
          </ac:spMkLst>
        </pc:spChg>
        <pc:spChg chg="mod">
          <ac:chgData name="Thomas" userId="efe85f2b-33f2-43f1-b114-9958ed12044a" providerId="ADAL" clId="{4FEAEDC5-DB7A-4179-BBC8-45F068CD83C9}" dt="2020-09-14T14:56:13.997" v="7247"/>
          <ac:spMkLst>
            <pc:docMk/>
            <pc:sldMk cId="1370887259" sldId="418"/>
            <ac:spMk id="106" creationId="{361E1228-83FC-4691-A5E6-EF8B90CF7F77}"/>
          </ac:spMkLst>
        </pc:spChg>
        <pc:spChg chg="mod">
          <ac:chgData name="Thomas" userId="efe85f2b-33f2-43f1-b114-9958ed12044a" providerId="ADAL" clId="{4FEAEDC5-DB7A-4179-BBC8-45F068CD83C9}" dt="2020-09-14T14:56:13.997" v="7247"/>
          <ac:spMkLst>
            <pc:docMk/>
            <pc:sldMk cId="1370887259" sldId="418"/>
            <ac:spMk id="107" creationId="{BD3579A8-0322-4D42-91C1-D1F79D6F8FDC}"/>
          </ac:spMkLst>
        </pc:spChg>
        <pc:spChg chg="mod">
          <ac:chgData name="Thomas" userId="efe85f2b-33f2-43f1-b114-9958ed12044a" providerId="ADAL" clId="{4FEAEDC5-DB7A-4179-BBC8-45F068CD83C9}" dt="2020-09-14T14:56:13.997" v="7247"/>
          <ac:spMkLst>
            <pc:docMk/>
            <pc:sldMk cId="1370887259" sldId="418"/>
            <ac:spMk id="108" creationId="{DF74314F-C8B6-4EBD-B064-C9255803C231}"/>
          </ac:spMkLst>
        </pc:spChg>
        <pc:spChg chg="mod">
          <ac:chgData name="Thomas" userId="efe85f2b-33f2-43f1-b114-9958ed12044a" providerId="ADAL" clId="{4FEAEDC5-DB7A-4179-BBC8-45F068CD83C9}" dt="2020-09-14T14:56:13.997" v="7247"/>
          <ac:spMkLst>
            <pc:docMk/>
            <pc:sldMk cId="1370887259" sldId="418"/>
            <ac:spMk id="109" creationId="{5BF08A1B-36F0-4788-BE5C-D83FADAAAA08}"/>
          </ac:spMkLst>
        </pc:spChg>
        <pc:grpChg chg="add del mod">
          <ac:chgData name="Thomas" userId="efe85f2b-33f2-43f1-b114-9958ed12044a" providerId="ADAL" clId="{4FEAEDC5-DB7A-4179-BBC8-45F068CD83C9}" dt="2020-09-14T14:56:13.636" v="7246" actId="478"/>
          <ac:grpSpMkLst>
            <pc:docMk/>
            <pc:sldMk cId="1370887259" sldId="418"/>
            <ac:grpSpMk id="7" creationId="{111961FB-97AC-4AB8-8658-E734E7B2A420}"/>
          </ac:grpSpMkLst>
        </pc:grpChg>
        <pc:grpChg chg="mod">
          <ac:chgData name="Thomas" userId="efe85f2b-33f2-43f1-b114-9958ed12044a" providerId="ADAL" clId="{4FEAEDC5-DB7A-4179-BBC8-45F068CD83C9}" dt="2020-09-14T13:29:06.072" v="2406"/>
          <ac:grpSpMkLst>
            <pc:docMk/>
            <pc:sldMk cId="1370887259" sldId="418"/>
            <ac:grpSpMk id="35" creationId="{317EDFB8-1863-4D90-8602-2673911D96C8}"/>
          </ac:grpSpMkLst>
        </pc:grpChg>
        <pc:grpChg chg="mod">
          <ac:chgData name="Thomas" userId="efe85f2b-33f2-43f1-b114-9958ed12044a" providerId="ADAL" clId="{4FEAEDC5-DB7A-4179-BBC8-45F068CD83C9}" dt="2020-09-14T13:29:06.072" v="2406"/>
          <ac:grpSpMkLst>
            <pc:docMk/>
            <pc:sldMk cId="1370887259" sldId="418"/>
            <ac:grpSpMk id="38" creationId="{5FDFA0E8-CD65-48DF-B0AF-D559F18A1F71}"/>
          </ac:grpSpMkLst>
        </pc:grpChg>
        <pc:grpChg chg="mod">
          <ac:chgData name="Thomas" userId="efe85f2b-33f2-43f1-b114-9958ed12044a" providerId="ADAL" clId="{4FEAEDC5-DB7A-4179-BBC8-45F068CD83C9}" dt="2020-09-14T13:29:06.072" v="2406"/>
          <ac:grpSpMkLst>
            <pc:docMk/>
            <pc:sldMk cId="1370887259" sldId="418"/>
            <ac:grpSpMk id="39" creationId="{A3481788-1C12-4184-9CA5-D2FDA4B69DCF}"/>
          </ac:grpSpMkLst>
        </pc:grpChg>
        <pc:grpChg chg="mod">
          <ac:chgData name="Thomas" userId="efe85f2b-33f2-43f1-b114-9958ed12044a" providerId="ADAL" clId="{4FEAEDC5-DB7A-4179-BBC8-45F068CD83C9}" dt="2020-09-14T13:29:06.072" v="2406"/>
          <ac:grpSpMkLst>
            <pc:docMk/>
            <pc:sldMk cId="1370887259" sldId="418"/>
            <ac:grpSpMk id="40" creationId="{D75A2A15-9270-4DC5-A60B-E96CB83EC055}"/>
          </ac:grpSpMkLst>
        </pc:grpChg>
        <pc:grpChg chg="mod">
          <ac:chgData name="Thomas" userId="efe85f2b-33f2-43f1-b114-9958ed12044a" providerId="ADAL" clId="{4FEAEDC5-DB7A-4179-BBC8-45F068CD83C9}" dt="2020-09-14T13:29:06.072" v="2406"/>
          <ac:grpSpMkLst>
            <pc:docMk/>
            <pc:sldMk cId="1370887259" sldId="418"/>
            <ac:grpSpMk id="41" creationId="{462C1091-59B1-49E9-963F-5CB4497CE726}"/>
          </ac:grpSpMkLst>
        </pc:grpChg>
        <pc:grpChg chg="add mod">
          <ac:chgData name="Thomas" userId="efe85f2b-33f2-43f1-b114-9958ed12044a" providerId="ADAL" clId="{4FEAEDC5-DB7A-4179-BBC8-45F068CD83C9}" dt="2020-09-14T14:56:13.997" v="7247"/>
          <ac:grpSpMkLst>
            <pc:docMk/>
            <pc:sldMk cId="1370887259" sldId="418"/>
            <ac:grpSpMk id="60" creationId="{4A72B4B5-DD01-4F84-962E-9381920F02F6}"/>
          </ac:grpSpMkLst>
        </pc:grpChg>
        <pc:grpChg chg="mod">
          <ac:chgData name="Thomas" userId="efe85f2b-33f2-43f1-b114-9958ed12044a" providerId="ADAL" clId="{4FEAEDC5-DB7A-4179-BBC8-45F068CD83C9}" dt="2020-09-14T14:56:13.997" v="7247"/>
          <ac:grpSpMkLst>
            <pc:docMk/>
            <pc:sldMk cId="1370887259" sldId="418"/>
            <ac:grpSpMk id="86" creationId="{107E16AB-929A-4B6B-85DA-AD861780A78E}"/>
          </ac:grpSpMkLst>
        </pc:grpChg>
        <pc:grpChg chg="mod">
          <ac:chgData name="Thomas" userId="efe85f2b-33f2-43f1-b114-9958ed12044a" providerId="ADAL" clId="{4FEAEDC5-DB7A-4179-BBC8-45F068CD83C9}" dt="2020-09-14T14:56:13.997" v="7247"/>
          <ac:grpSpMkLst>
            <pc:docMk/>
            <pc:sldMk cId="1370887259" sldId="418"/>
            <ac:grpSpMk id="89" creationId="{09A593AA-8F76-489B-A169-EA2619E175E3}"/>
          </ac:grpSpMkLst>
        </pc:grpChg>
        <pc:grpChg chg="mod">
          <ac:chgData name="Thomas" userId="efe85f2b-33f2-43f1-b114-9958ed12044a" providerId="ADAL" clId="{4FEAEDC5-DB7A-4179-BBC8-45F068CD83C9}" dt="2020-09-14T14:56:13.997" v="7247"/>
          <ac:grpSpMkLst>
            <pc:docMk/>
            <pc:sldMk cId="1370887259" sldId="418"/>
            <ac:grpSpMk id="90" creationId="{0CAB7171-FC24-4F54-BAA9-DC3B6240EC59}"/>
          </ac:grpSpMkLst>
        </pc:grpChg>
        <pc:grpChg chg="mod">
          <ac:chgData name="Thomas" userId="efe85f2b-33f2-43f1-b114-9958ed12044a" providerId="ADAL" clId="{4FEAEDC5-DB7A-4179-BBC8-45F068CD83C9}" dt="2020-09-14T14:56:13.997" v="7247"/>
          <ac:grpSpMkLst>
            <pc:docMk/>
            <pc:sldMk cId="1370887259" sldId="418"/>
            <ac:grpSpMk id="91" creationId="{B71A0653-F729-4F55-999A-6D481EEAE3CD}"/>
          </ac:grpSpMkLst>
        </pc:grpChg>
        <pc:grpChg chg="mod">
          <ac:chgData name="Thomas" userId="efe85f2b-33f2-43f1-b114-9958ed12044a" providerId="ADAL" clId="{4FEAEDC5-DB7A-4179-BBC8-45F068CD83C9}" dt="2020-09-14T14:56:13.997" v="7247"/>
          <ac:grpSpMkLst>
            <pc:docMk/>
            <pc:sldMk cId="1370887259" sldId="418"/>
            <ac:grpSpMk id="92" creationId="{667079FC-1185-42A9-9314-18D5D41DC6FF}"/>
          </ac:grpSpMkLst>
        </pc:grpChg>
        <pc:picChg chg="add del mod">
          <ac:chgData name="Thomas" userId="efe85f2b-33f2-43f1-b114-9958ed12044a" providerId="ADAL" clId="{4FEAEDC5-DB7A-4179-BBC8-45F068CD83C9}" dt="2020-09-14T14:56:13.636" v="7246" actId="478"/>
          <ac:picMkLst>
            <pc:docMk/>
            <pc:sldMk cId="1370887259" sldId="418"/>
            <ac:picMk id="5" creationId="{1ABE085D-381D-4246-B482-4B8A285BAD43}"/>
          </ac:picMkLst>
        </pc:picChg>
        <pc:picChg chg="add del mod">
          <ac:chgData name="Thomas" userId="efe85f2b-33f2-43f1-b114-9958ed12044a" providerId="ADAL" clId="{4FEAEDC5-DB7A-4179-BBC8-45F068CD83C9}" dt="2020-09-14T14:56:13.636" v="7246" actId="478"/>
          <ac:picMkLst>
            <pc:docMk/>
            <pc:sldMk cId="1370887259" sldId="418"/>
            <ac:picMk id="6" creationId="{5E0CE76C-C15C-438C-8230-22405D552AD0}"/>
          </ac:picMkLst>
        </pc:picChg>
        <pc:picChg chg="add mod">
          <ac:chgData name="Thomas" userId="efe85f2b-33f2-43f1-b114-9958ed12044a" providerId="ADAL" clId="{4FEAEDC5-DB7A-4179-BBC8-45F068CD83C9}" dt="2020-09-14T14:56:13.997" v="7247"/>
          <ac:picMkLst>
            <pc:docMk/>
            <pc:sldMk cId="1370887259" sldId="418"/>
            <ac:picMk id="58" creationId="{142628E4-BA7A-4420-ACFD-EFEEF5532EE2}"/>
          </ac:picMkLst>
        </pc:picChg>
        <pc:picChg chg="add mod">
          <ac:chgData name="Thomas" userId="efe85f2b-33f2-43f1-b114-9958ed12044a" providerId="ADAL" clId="{4FEAEDC5-DB7A-4179-BBC8-45F068CD83C9}" dt="2020-09-14T14:56:13.997" v="7247"/>
          <ac:picMkLst>
            <pc:docMk/>
            <pc:sldMk cId="1370887259" sldId="418"/>
            <ac:picMk id="59" creationId="{640DE907-ADBA-4E8B-8CAF-DC9F4D15E535}"/>
          </ac:picMkLst>
        </pc:picChg>
        <pc:cxnChg chg="mod">
          <ac:chgData name="Thomas" userId="efe85f2b-33f2-43f1-b114-9958ed12044a" providerId="ADAL" clId="{4FEAEDC5-DB7A-4179-BBC8-45F068CD83C9}" dt="2020-09-14T14:56:13.997" v="7247"/>
          <ac:cxnSpMkLst>
            <pc:docMk/>
            <pc:sldMk cId="1370887259" sldId="418"/>
            <ac:cxnSpMk id="93" creationId="{95405C5E-E01B-4675-AD13-973BC80991C2}"/>
          </ac:cxnSpMkLst>
        </pc:cxnChg>
      </pc:sldChg>
      <pc:sldChg chg="del">
        <pc:chgData name="Thomas" userId="efe85f2b-33f2-43f1-b114-9958ed12044a" providerId="ADAL" clId="{4FEAEDC5-DB7A-4179-BBC8-45F068CD83C9}" dt="2020-09-14T11:16:07.758" v="48" actId="47"/>
        <pc:sldMkLst>
          <pc:docMk/>
          <pc:sldMk cId="1469046781" sldId="418"/>
        </pc:sldMkLst>
      </pc:sldChg>
      <pc:sldChg chg="addSp delSp modSp add mod modNotesTx">
        <pc:chgData name="Thomas" userId="efe85f2b-33f2-43f1-b114-9958ed12044a" providerId="ADAL" clId="{4FEAEDC5-DB7A-4179-BBC8-45F068CD83C9}" dt="2020-09-14T15:36:41.115" v="11214" actId="20577"/>
        <pc:sldMkLst>
          <pc:docMk/>
          <pc:sldMk cId="961566713" sldId="419"/>
        </pc:sldMkLst>
        <pc:spChg chg="mod">
          <ac:chgData name="Thomas" userId="efe85f2b-33f2-43f1-b114-9958ed12044a" providerId="ADAL" clId="{4FEAEDC5-DB7A-4179-BBC8-45F068CD83C9}" dt="2020-09-14T14:21:58.645" v="4092" actId="20577"/>
          <ac:spMkLst>
            <pc:docMk/>
            <pc:sldMk cId="961566713" sldId="419"/>
            <ac:spMk id="2" creationId="{7D8AAA88-CD5A-49AC-8A91-369E40FBBCE4}"/>
          </ac:spMkLst>
        </pc:spChg>
        <pc:spChg chg="mod">
          <ac:chgData name="Thomas" userId="efe85f2b-33f2-43f1-b114-9958ed12044a" providerId="ADAL" clId="{4FEAEDC5-DB7A-4179-BBC8-45F068CD83C9}" dt="2020-09-14T13:47:59.980" v="2978" actId="113"/>
          <ac:spMkLst>
            <pc:docMk/>
            <pc:sldMk cId="961566713" sldId="419"/>
            <ac:spMk id="3" creationId="{EF5D3051-ACDE-46E0-B618-DB7BA5E727CD}"/>
          </ac:spMkLst>
        </pc:spChg>
        <pc:spChg chg="del">
          <ac:chgData name="Thomas" userId="efe85f2b-33f2-43f1-b114-9958ed12044a" providerId="ADAL" clId="{4FEAEDC5-DB7A-4179-BBC8-45F068CD83C9}" dt="2020-09-14T13:40:10.562" v="2659" actId="478"/>
          <ac:spMkLst>
            <pc:docMk/>
            <pc:sldMk cId="961566713" sldId="419"/>
            <ac:spMk id="4" creationId="{9CD8C53F-0736-4275-8308-5D707B221566}"/>
          </ac:spMkLst>
        </pc:spChg>
        <pc:grpChg chg="del">
          <ac:chgData name="Thomas" userId="efe85f2b-33f2-43f1-b114-9958ed12044a" providerId="ADAL" clId="{4FEAEDC5-DB7A-4179-BBC8-45F068CD83C9}" dt="2020-09-14T13:45:59.208" v="2785" actId="478"/>
          <ac:grpSpMkLst>
            <pc:docMk/>
            <pc:sldMk cId="961566713" sldId="419"/>
            <ac:grpSpMk id="7" creationId="{111961FB-97AC-4AB8-8658-E734E7B2A420}"/>
          </ac:grpSpMkLst>
        </pc:grpChg>
        <pc:picChg chg="del">
          <ac:chgData name="Thomas" userId="efe85f2b-33f2-43f1-b114-9958ed12044a" providerId="ADAL" clId="{4FEAEDC5-DB7A-4179-BBC8-45F068CD83C9}" dt="2020-09-14T13:45:59.208" v="2785" actId="478"/>
          <ac:picMkLst>
            <pc:docMk/>
            <pc:sldMk cId="961566713" sldId="419"/>
            <ac:picMk id="5" creationId="{1ABE085D-381D-4246-B482-4B8A285BAD43}"/>
          </ac:picMkLst>
        </pc:picChg>
        <pc:picChg chg="del">
          <ac:chgData name="Thomas" userId="efe85f2b-33f2-43f1-b114-9958ed12044a" providerId="ADAL" clId="{4FEAEDC5-DB7A-4179-BBC8-45F068CD83C9}" dt="2020-09-14T13:45:59.208" v="2785" actId="478"/>
          <ac:picMkLst>
            <pc:docMk/>
            <pc:sldMk cId="961566713" sldId="419"/>
            <ac:picMk id="6" creationId="{5E0CE76C-C15C-438C-8230-22405D552AD0}"/>
          </ac:picMkLst>
        </pc:picChg>
        <pc:picChg chg="add mod">
          <ac:chgData name="Thomas" userId="efe85f2b-33f2-43f1-b114-9958ed12044a" providerId="ADAL" clId="{4FEAEDC5-DB7A-4179-BBC8-45F068CD83C9}" dt="2020-09-14T13:48:04.269" v="2979" actId="1076"/>
          <ac:picMkLst>
            <pc:docMk/>
            <pc:sldMk cId="961566713" sldId="419"/>
            <ac:picMk id="59" creationId="{3C590E97-1233-4FAB-822C-B5C9EABB9E75}"/>
          </ac:picMkLst>
        </pc:picChg>
      </pc:sldChg>
      <pc:sldChg chg="addSp delSp modSp new mod modNotesTx">
        <pc:chgData name="Thomas" userId="efe85f2b-33f2-43f1-b114-9958ed12044a" providerId="ADAL" clId="{4FEAEDC5-DB7A-4179-BBC8-45F068CD83C9}" dt="2020-09-14T14:59:21.243" v="8236" actId="20577"/>
        <pc:sldMkLst>
          <pc:docMk/>
          <pc:sldMk cId="2679178779" sldId="420"/>
        </pc:sldMkLst>
        <pc:spChg chg="mod">
          <ac:chgData name="Thomas" userId="efe85f2b-33f2-43f1-b114-9958ed12044a" providerId="ADAL" clId="{4FEAEDC5-DB7A-4179-BBC8-45F068CD83C9}" dt="2020-09-14T14:07:39.976" v="3044" actId="20577"/>
          <ac:spMkLst>
            <pc:docMk/>
            <pc:sldMk cId="2679178779" sldId="420"/>
            <ac:spMk id="2" creationId="{C478BF7A-92D9-430A-8C9F-BA57D86EAFF1}"/>
          </ac:spMkLst>
        </pc:spChg>
        <pc:spChg chg="mod">
          <ac:chgData name="Thomas" userId="efe85f2b-33f2-43f1-b114-9958ed12044a" providerId="ADAL" clId="{4FEAEDC5-DB7A-4179-BBC8-45F068CD83C9}" dt="2020-09-14T14:12:24.529" v="3493" actId="20577"/>
          <ac:spMkLst>
            <pc:docMk/>
            <pc:sldMk cId="2679178779" sldId="420"/>
            <ac:spMk id="3" creationId="{0FF42B99-5250-479A-B7F2-9091A1AE3486}"/>
          </ac:spMkLst>
        </pc:spChg>
        <pc:spChg chg="add mod">
          <ac:chgData name="Thomas" userId="efe85f2b-33f2-43f1-b114-9958ed12044a" providerId="ADAL" clId="{4FEAEDC5-DB7A-4179-BBC8-45F068CD83C9}" dt="2020-09-14T14:56:09.378" v="7245" actId="14100"/>
          <ac:spMkLst>
            <pc:docMk/>
            <pc:sldMk cId="2679178779" sldId="420"/>
            <ac:spMk id="5" creationId="{D7A494F5-D3EB-4016-B315-343345A4A37C}"/>
          </ac:spMkLst>
        </pc:spChg>
        <pc:spChg chg="mod topLvl">
          <ac:chgData name="Thomas" userId="efe85f2b-33f2-43f1-b114-9958ed12044a" providerId="ADAL" clId="{4FEAEDC5-DB7A-4179-BBC8-45F068CD83C9}" dt="2020-09-14T14:54:22.283" v="7226" actId="165"/>
          <ac:spMkLst>
            <pc:docMk/>
            <pc:sldMk cId="2679178779" sldId="420"/>
            <ac:spMk id="9" creationId="{55C526F0-D5B4-4BC6-BA64-EB2127A0D3A0}"/>
          </ac:spMkLst>
        </pc:spChg>
        <pc:spChg chg="mod topLvl">
          <ac:chgData name="Thomas" userId="efe85f2b-33f2-43f1-b114-9958ed12044a" providerId="ADAL" clId="{4FEAEDC5-DB7A-4179-BBC8-45F068CD83C9}" dt="2020-09-14T14:54:22.283" v="7226" actId="165"/>
          <ac:spMkLst>
            <pc:docMk/>
            <pc:sldMk cId="2679178779" sldId="420"/>
            <ac:spMk id="10" creationId="{58923523-B67C-4C83-A40F-73C1567D03DA}"/>
          </ac:spMkLst>
        </pc:spChg>
        <pc:spChg chg="mod topLvl">
          <ac:chgData name="Thomas" userId="efe85f2b-33f2-43f1-b114-9958ed12044a" providerId="ADAL" clId="{4FEAEDC5-DB7A-4179-BBC8-45F068CD83C9}" dt="2020-09-14T14:54:22.283" v="7226" actId="165"/>
          <ac:spMkLst>
            <pc:docMk/>
            <pc:sldMk cId="2679178779" sldId="420"/>
            <ac:spMk id="11" creationId="{D20002D2-1799-4E67-A363-445952519550}"/>
          </ac:spMkLst>
        </pc:spChg>
        <pc:spChg chg="mod topLvl">
          <ac:chgData name="Thomas" userId="efe85f2b-33f2-43f1-b114-9958ed12044a" providerId="ADAL" clId="{4FEAEDC5-DB7A-4179-BBC8-45F068CD83C9}" dt="2020-09-14T14:54:22.283" v="7226" actId="165"/>
          <ac:spMkLst>
            <pc:docMk/>
            <pc:sldMk cId="2679178779" sldId="420"/>
            <ac:spMk id="12" creationId="{96A844F8-1D14-4AAA-B7EB-C8FD637FCF68}"/>
          </ac:spMkLst>
        </pc:spChg>
        <pc:spChg chg="mod topLvl">
          <ac:chgData name="Thomas" userId="efe85f2b-33f2-43f1-b114-9958ed12044a" providerId="ADAL" clId="{4FEAEDC5-DB7A-4179-BBC8-45F068CD83C9}" dt="2020-09-14T14:54:22.283" v="7226" actId="165"/>
          <ac:spMkLst>
            <pc:docMk/>
            <pc:sldMk cId="2679178779" sldId="420"/>
            <ac:spMk id="13" creationId="{AAC0C4F4-066E-48FD-A6C6-A2D13861E64A}"/>
          </ac:spMkLst>
        </pc:spChg>
        <pc:spChg chg="mod topLvl">
          <ac:chgData name="Thomas" userId="efe85f2b-33f2-43f1-b114-9958ed12044a" providerId="ADAL" clId="{4FEAEDC5-DB7A-4179-BBC8-45F068CD83C9}" dt="2020-09-14T14:54:22.283" v="7226" actId="165"/>
          <ac:spMkLst>
            <pc:docMk/>
            <pc:sldMk cId="2679178779" sldId="420"/>
            <ac:spMk id="14" creationId="{6054604E-813C-4673-8D89-0E40D3C2462E}"/>
          </ac:spMkLst>
        </pc:spChg>
        <pc:spChg chg="mod topLvl">
          <ac:chgData name="Thomas" userId="efe85f2b-33f2-43f1-b114-9958ed12044a" providerId="ADAL" clId="{4FEAEDC5-DB7A-4179-BBC8-45F068CD83C9}" dt="2020-09-14T14:54:22.283" v="7226" actId="165"/>
          <ac:spMkLst>
            <pc:docMk/>
            <pc:sldMk cId="2679178779" sldId="420"/>
            <ac:spMk id="15" creationId="{1CA3341F-B429-4B12-953D-AEBEF14F17E6}"/>
          </ac:spMkLst>
        </pc:spChg>
        <pc:spChg chg="mod topLvl">
          <ac:chgData name="Thomas" userId="efe85f2b-33f2-43f1-b114-9958ed12044a" providerId="ADAL" clId="{4FEAEDC5-DB7A-4179-BBC8-45F068CD83C9}" dt="2020-09-14T14:54:22.283" v="7226" actId="165"/>
          <ac:spMkLst>
            <pc:docMk/>
            <pc:sldMk cId="2679178779" sldId="420"/>
            <ac:spMk id="16" creationId="{EC73B2CD-0C6B-4833-BF02-7CF989918CE2}"/>
          </ac:spMkLst>
        </pc:spChg>
        <pc:spChg chg="mod topLvl">
          <ac:chgData name="Thomas" userId="efe85f2b-33f2-43f1-b114-9958ed12044a" providerId="ADAL" clId="{4FEAEDC5-DB7A-4179-BBC8-45F068CD83C9}" dt="2020-09-14T14:54:22.283" v="7226" actId="165"/>
          <ac:spMkLst>
            <pc:docMk/>
            <pc:sldMk cId="2679178779" sldId="420"/>
            <ac:spMk id="17" creationId="{6246CE55-EC35-4CB4-A99A-CD02429225D1}"/>
          </ac:spMkLst>
        </pc:spChg>
        <pc:spChg chg="mod topLvl">
          <ac:chgData name="Thomas" userId="efe85f2b-33f2-43f1-b114-9958ed12044a" providerId="ADAL" clId="{4FEAEDC5-DB7A-4179-BBC8-45F068CD83C9}" dt="2020-09-14T14:54:22.283" v="7226" actId="165"/>
          <ac:spMkLst>
            <pc:docMk/>
            <pc:sldMk cId="2679178779" sldId="420"/>
            <ac:spMk id="18" creationId="{49541ACA-1F92-40BA-A4B6-5BF2B1380703}"/>
          </ac:spMkLst>
        </pc:spChg>
        <pc:spChg chg="mod topLvl">
          <ac:chgData name="Thomas" userId="efe85f2b-33f2-43f1-b114-9958ed12044a" providerId="ADAL" clId="{4FEAEDC5-DB7A-4179-BBC8-45F068CD83C9}" dt="2020-09-14T14:54:22.283" v="7226" actId="165"/>
          <ac:spMkLst>
            <pc:docMk/>
            <pc:sldMk cId="2679178779" sldId="420"/>
            <ac:spMk id="19" creationId="{94C2F06F-1A70-4F9A-8C88-B49C17D28086}"/>
          </ac:spMkLst>
        </pc:spChg>
        <pc:spChg chg="mod topLvl">
          <ac:chgData name="Thomas" userId="efe85f2b-33f2-43f1-b114-9958ed12044a" providerId="ADAL" clId="{4FEAEDC5-DB7A-4179-BBC8-45F068CD83C9}" dt="2020-09-14T14:54:22.283" v="7226" actId="165"/>
          <ac:spMkLst>
            <pc:docMk/>
            <pc:sldMk cId="2679178779" sldId="420"/>
            <ac:spMk id="20" creationId="{DE565888-5123-45B4-A8C6-6CB674B56130}"/>
          </ac:spMkLst>
        </pc:spChg>
        <pc:spChg chg="mod topLvl">
          <ac:chgData name="Thomas" userId="efe85f2b-33f2-43f1-b114-9958ed12044a" providerId="ADAL" clId="{4FEAEDC5-DB7A-4179-BBC8-45F068CD83C9}" dt="2020-09-14T14:54:22.283" v="7226" actId="165"/>
          <ac:spMkLst>
            <pc:docMk/>
            <pc:sldMk cId="2679178779" sldId="420"/>
            <ac:spMk id="21" creationId="{97A3988F-2FA3-4AB1-8E28-15BBB2453FC9}"/>
          </ac:spMkLst>
        </pc:spChg>
        <pc:spChg chg="mod topLvl">
          <ac:chgData name="Thomas" userId="efe85f2b-33f2-43f1-b114-9958ed12044a" providerId="ADAL" clId="{4FEAEDC5-DB7A-4179-BBC8-45F068CD83C9}" dt="2020-09-14T14:54:22.283" v="7226" actId="165"/>
          <ac:spMkLst>
            <pc:docMk/>
            <pc:sldMk cId="2679178779" sldId="420"/>
            <ac:spMk id="22" creationId="{0B29DCB9-0C08-427F-A38D-80C45EF38F4C}"/>
          </ac:spMkLst>
        </pc:spChg>
        <pc:spChg chg="mod topLvl">
          <ac:chgData name="Thomas" userId="efe85f2b-33f2-43f1-b114-9958ed12044a" providerId="ADAL" clId="{4FEAEDC5-DB7A-4179-BBC8-45F068CD83C9}" dt="2020-09-14T14:54:22.283" v="7226" actId="165"/>
          <ac:spMkLst>
            <pc:docMk/>
            <pc:sldMk cId="2679178779" sldId="420"/>
            <ac:spMk id="23" creationId="{E64893C2-3E77-40E3-8D9B-6DCF4B99D04B}"/>
          </ac:spMkLst>
        </pc:spChg>
        <pc:spChg chg="mod topLvl">
          <ac:chgData name="Thomas" userId="efe85f2b-33f2-43f1-b114-9958ed12044a" providerId="ADAL" clId="{4FEAEDC5-DB7A-4179-BBC8-45F068CD83C9}" dt="2020-09-14T14:54:22.283" v="7226" actId="165"/>
          <ac:spMkLst>
            <pc:docMk/>
            <pc:sldMk cId="2679178779" sldId="420"/>
            <ac:spMk id="24" creationId="{1E5CCC2B-B076-4D6C-8DC0-66219CF545A3}"/>
          </ac:spMkLst>
        </pc:spChg>
        <pc:spChg chg="mod topLvl">
          <ac:chgData name="Thomas" userId="efe85f2b-33f2-43f1-b114-9958ed12044a" providerId="ADAL" clId="{4FEAEDC5-DB7A-4179-BBC8-45F068CD83C9}" dt="2020-09-14T14:54:22.283" v="7226" actId="165"/>
          <ac:spMkLst>
            <pc:docMk/>
            <pc:sldMk cId="2679178779" sldId="420"/>
            <ac:spMk id="25" creationId="{7265D786-C46E-4E04-8B2E-13CFBF04F74A}"/>
          </ac:spMkLst>
        </pc:spChg>
        <pc:spChg chg="mod topLvl">
          <ac:chgData name="Thomas" userId="efe85f2b-33f2-43f1-b114-9958ed12044a" providerId="ADAL" clId="{4FEAEDC5-DB7A-4179-BBC8-45F068CD83C9}" dt="2020-09-14T14:54:22.283" v="7226" actId="165"/>
          <ac:spMkLst>
            <pc:docMk/>
            <pc:sldMk cId="2679178779" sldId="420"/>
            <ac:spMk id="26" creationId="{39D2614D-1FD7-425C-9EF7-1074304D05C3}"/>
          </ac:spMkLst>
        </pc:spChg>
        <pc:spChg chg="mod topLvl">
          <ac:chgData name="Thomas" userId="efe85f2b-33f2-43f1-b114-9958ed12044a" providerId="ADAL" clId="{4FEAEDC5-DB7A-4179-BBC8-45F068CD83C9}" dt="2020-09-14T14:54:22.283" v="7226" actId="165"/>
          <ac:spMkLst>
            <pc:docMk/>
            <pc:sldMk cId="2679178779" sldId="420"/>
            <ac:spMk id="27" creationId="{69B36F72-0C56-4BFB-BB25-2F8D1F30903D}"/>
          </ac:spMkLst>
        </pc:spChg>
        <pc:spChg chg="mod topLvl">
          <ac:chgData name="Thomas" userId="efe85f2b-33f2-43f1-b114-9958ed12044a" providerId="ADAL" clId="{4FEAEDC5-DB7A-4179-BBC8-45F068CD83C9}" dt="2020-09-14T14:54:22.283" v="7226" actId="165"/>
          <ac:spMkLst>
            <pc:docMk/>
            <pc:sldMk cId="2679178779" sldId="420"/>
            <ac:spMk id="28" creationId="{56B6BF31-A180-4A7A-82E9-BAFD348465D4}"/>
          </ac:spMkLst>
        </pc:spChg>
        <pc:spChg chg="mod topLvl">
          <ac:chgData name="Thomas" userId="efe85f2b-33f2-43f1-b114-9958ed12044a" providerId="ADAL" clId="{4FEAEDC5-DB7A-4179-BBC8-45F068CD83C9}" dt="2020-09-14T14:54:22.283" v="7226" actId="165"/>
          <ac:spMkLst>
            <pc:docMk/>
            <pc:sldMk cId="2679178779" sldId="420"/>
            <ac:spMk id="29" creationId="{1E494F7D-65CA-4D61-857E-6CD6233411EB}"/>
          </ac:spMkLst>
        </pc:spChg>
        <pc:spChg chg="mod topLvl">
          <ac:chgData name="Thomas" userId="efe85f2b-33f2-43f1-b114-9958ed12044a" providerId="ADAL" clId="{4FEAEDC5-DB7A-4179-BBC8-45F068CD83C9}" dt="2020-09-14T14:54:22.283" v="7226" actId="165"/>
          <ac:spMkLst>
            <pc:docMk/>
            <pc:sldMk cId="2679178779" sldId="420"/>
            <ac:spMk id="30" creationId="{A577F687-A23A-4C0F-8C17-4E75690AB430}"/>
          </ac:spMkLst>
        </pc:spChg>
        <pc:spChg chg="mod topLvl">
          <ac:chgData name="Thomas" userId="efe85f2b-33f2-43f1-b114-9958ed12044a" providerId="ADAL" clId="{4FEAEDC5-DB7A-4179-BBC8-45F068CD83C9}" dt="2020-09-14T14:54:22.283" v="7226" actId="165"/>
          <ac:spMkLst>
            <pc:docMk/>
            <pc:sldMk cId="2679178779" sldId="420"/>
            <ac:spMk id="31" creationId="{67F45A37-8931-4548-B7C7-80A09115FD2B}"/>
          </ac:spMkLst>
        </pc:spChg>
        <pc:spChg chg="mod topLvl">
          <ac:chgData name="Thomas" userId="efe85f2b-33f2-43f1-b114-9958ed12044a" providerId="ADAL" clId="{4FEAEDC5-DB7A-4179-BBC8-45F068CD83C9}" dt="2020-09-14T14:54:22.283" v="7226" actId="165"/>
          <ac:spMkLst>
            <pc:docMk/>
            <pc:sldMk cId="2679178779" sldId="420"/>
            <ac:spMk id="32" creationId="{6E184B4D-95A2-40FE-89F4-4C69CBEFFEE9}"/>
          </ac:spMkLst>
        </pc:spChg>
        <pc:spChg chg="mod topLvl">
          <ac:chgData name="Thomas" userId="efe85f2b-33f2-43f1-b114-9958ed12044a" providerId="ADAL" clId="{4FEAEDC5-DB7A-4179-BBC8-45F068CD83C9}" dt="2020-09-14T14:54:22.283" v="7226" actId="165"/>
          <ac:spMkLst>
            <pc:docMk/>
            <pc:sldMk cId="2679178779" sldId="420"/>
            <ac:spMk id="33" creationId="{A0FFD07A-6EE9-4C33-82D8-74712AA75576}"/>
          </ac:spMkLst>
        </pc:spChg>
        <pc:spChg chg="mod topLvl">
          <ac:chgData name="Thomas" userId="efe85f2b-33f2-43f1-b114-9958ed12044a" providerId="ADAL" clId="{4FEAEDC5-DB7A-4179-BBC8-45F068CD83C9}" dt="2020-09-14T14:54:22.283" v="7226" actId="165"/>
          <ac:spMkLst>
            <pc:docMk/>
            <pc:sldMk cId="2679178779" sldId="420"/>
            <ac:spMk id="34" creationId="{49545C86-A8C2-447A-8C0D-840469A335ED}"/>
          </ac:spMkLst>
        </pc:spChg>
        <pc:spChg chg="mod topLvl">
          <ac:chgData name="Thomas" userId="efe85f2b-33f2-43f1-b114-9958ed12044a" providerId="ADAL" clId="{4FEAEDC5-DB7A-4179-BBC8-45F068CD83C9}" dt="2020-09-14T14:54:22.283" v="7226" actId="165"/>
          <ac:spMkLst>
            <pc:docMk/>
            <pc:sldMk cId="2679178779" sldId="420"/>
            <ac:spMk id="35" creationId="{538765A8-48F6-49E0-90EC-D61DF9D4E12A}"/>
          </ac:spMkLst>
        </pc:spChg>
        <pc:spChg chg="mod topLvl">
          <ac:chgData name="Thomas" userId="efe85f2b-33f2-43f1-b114-9958ed12044a" providerId="ADAL" clId="{4FEAEDC5-DB7A-4179-BBC8-45F068CD83C9}" dt="2020-09-14T14:54:22.283" v="7226" actId="165"/>
          <ac:spMkLst>
            <pc:docMk/>
            <pc:sldMk cId="2679178779" sldId="420"/>
            <ac:spMk id="37" creationId="{B2D68317-D404-4344-A216-849289B484D0}"/>
          </ac:spMkLst>
        </pc:spChg>
        <pc:spChg chg="mod topLvl">
          <ac:chgData name="Thomas" userId="efe85f2b-33f2-43f1-b114-9958ed12044a" providerId="ADAL" clId="{4FEAEDC5-DB7A-4179-BBC8-45F068CD83C9}" dt="2020-09-14T14:54:22.283" v="7226" actId="165"/>
          <ac:spMkLst>
            <pc:docMk/>
            <pc:sldMk cId="2679178779" sldId="420"/>
            <ac:spMk id="38" creationId="{69797D0D-EB8B-4BF6-BA75-95580847FBC5}"/>
          </ac:spMkLst>
        </pc:spChg>
        <pc:spChg chg="mod">
          <ac:chgData name="Thomas" userId="efe85f2b-33f2-43f1-b114-9958ed12044a" providerId="ADAL" clId="{4FEAEDC5-DB7A-4179-BBC8-45F068CD83C9}" dt="2020-09-14T14:54:22.283" v="7226" actId="165"/>
          <ac:spMkLst>
            <pc:docMk/>
            <pc:sldMk cId="2679178779" sldId="420"/>
            <ac:spMk id="43" creationId="{B5C1240F-0348-4465-905D-4DB39EA0AD27}"/>
          </ac:spMkLst>
        </pc:spChg>
        <pc:spChg chg="mod">
          <ac:chgData name="Thomas" userId="efe85f2b-33f2-43f1-b114-9958ed12044a" providerId="ADAL" clId="{4FEAEDC5-DB7A-4179-BBC8-45F068CD83C9}" dt="2020-09-14T14:54:22.283" v="7226" actId="165"/>
          <ac:spMkLst>
            <pc:docMk/>
            <pc:sldMk cId="2679178779" sldId="420"/>
            <ac:spMk id="44" creationId="{E2DFC0B5-E457-4BA2-999C-2E0B4209CDE0}"/>
          </ac:spMkLst>
        </pc:spChg>
        <pc:spChg chg="mod">
          <ac:chgData name="Thomas" userId="efe85f2b-33f2-43f1-b114-9958ed12044a" providerId="ADAL" clId="{4FEAEDC5-DB7A-4179-BBC8-45F068CD83C9}" dt="2020-09-14T14:54:22.283" v="7226" actId="165"/>
          <ac:spMkLst>
            <pc:docMk/>
            <pc:sldMk cId="2679178779" sldId="420"/>
            <ac:spMk id="45" creationId="{7EF7D772-1A01-46B9-A02C-F25D66458824}"/>
          </ac:spMkLst>
        </pc:spChg>
        <pc:spChg chg="mod">
          <ac:chgData name="Thomas" userId="efe85f2b-33f2-43f1-b114-9958ed12044a" providerId="ADAL" clId="{4FEAEDC5-DB7A-4179-BBC8-45F068CD83C9}" dt="2020-09-14T14:54:22.283" v="7226" actId="165"/>
          <ac:spMkLst>
            <pc:docMk/>
            <pc:sldMk cId="2679178779" sldId="420"/>
            <ac:spMk id="46" creationId="{7E9021E3-48C2-4957-A511-F4D9DD8DA010}"/>
          </ac:spMkLst>
        </pc:spChg>
        <pc:spChg chg="mod">
          <ac:chgData name="Thomas" userId="efe85f2b-33f2-43f1-b114-9958ed12044a" providerId="ADAL" clId="{4FEAEDC5-DB7A-4179-BBC8-45F068CD83C9}" dt="2020-09-14T14:54:22.283" v="7226" actId="165"/>
          <ac:spMkLst>
            <pc:docMk/>
            <pc:sldMk cId="2679178779" sldId="420"/>
            <ac:spMk id="47" creationId="{8DF5A705-676F-4685-AE17-1D6810CCCD9B}"/>
          </ac:spMkLst>
        </pc:spChg>
        <pc:spChg chg="mod">
          <ac:chgData name="Thomas" userId="efe85f2b-33f2-43f1-b114-9958ed12044a" providerId="ADAL" clId="{4FEAEDC5-DB7A-4179-BBC8-45F068CD83C9}" dt="2020-09-14T14:54:22.283" v="7226" actId="165"/>
          <ac:spMkLst>
            <pc:docMk/>
            <pc:sldMk cId="2679178779" sldId="420"/>
            <ac:spMk id="48" creationId="{ECAE3586-1E21-4EB4-8D5B-170F74098B6B}"/>
          </ac:spMkLst>
        </pc:spChg>
        <pc:spChg chg="mod">
          <ac:chgData name="Thomas" userId="efe85f2b-33f2-43f1-b114-9958ed12044a" providerId="ADAL" clId="{4FEAEDC5-DB7A-4179-BBC8-45F068CD83C9}" dt="2020-09-14T14:54:22.283" v="7226" actId="165"/>
          <ac:spMkLst>
            <pc:docMk/>
            <pc:sldMk cId="2679178779" sldId="420"/>
            <ac:spMk id="49" creationId="{48A083ED-405C-4046-9690-EC5F29F7212C}"/>
          </ac:spMkLst>
        </pc:spChg>
        <pc:spChg chg="mod">
          <ac:chgData name="Thomas" userId="efe85f2b-33f2-43f1-b114-9958ed12044a" providerId="ADAL" clId="{4FEAEDC5-DB7A-4179-BBC8-45F068CD83C9}" dt="2020-09-14T14:54:22.283" v="7226" actId="165"/>
          <ac:spMkLst>
            <pc:docMk/>
            <pc:sldMk cId="2679178779" sldId="420"/>
            <ac:spMk id="50" creationId="{2AD64675-9BE3-4F03-811C-29F8818011D0}"/>
          </ac:spMkLst>
        </pc:spChg>
        <pc:spChg chg="mod">
          <ac:chgData name="Thomas" userId="efe85f2b-33f2-43f1-b114-9958ed12044a" providerId="ADAL" clId="{4FEAEDC5-DB7A-4179-BBC8-45F068CD83C9}" dt="2020-09-14T14:54:22.283" v="7226" actId="165"/>
          <ac:spMkLst>
            <pc:docMk/>
            <pc:sldMk cId="2679178779" sldId="420"/>
            <ac:spMk id="51" creationId="{67EB8D39-7C01-4202-9A26-BDDD52482753}"/>
          </ac:spMkLst>
        </pc:spChg>
        <pc:spChg chg="mod">
          <ac:chgData name="Thomas" userId="efe85f2b-33f2-43f1-b114-9958ed12044a" providerId="ADAL" clId="{4FEAEDC5-DB7A-4179-BBC8-45F068CD83C9}" dt="2020-09-14T14:54:22.283" v="7226" actId="165"/>
          <ac:spMkLst>
            <pc:docMk/>
            <pc:sldMk cId="2679178779" sldId="420"/>
            <ac:spMk id="52" creationId="{39112B60-010B-418B-A0B5-9D34FD1A3C69}"/>
          </ac:spMkLst>
        </pc:spChg>
        <pc:spChg chg="mod">
          <ac:chgData name="Thomas" userId="efe85f2b-33f2-43f1-b114-9958ed12044a" providerId="ADAL" clId="{4FEAEDC5-DB7A-4179-BBC8-45F068CD83C9}" dt="2020-09-14T14:54:22.283" v="7226" actId="165"/>
          <ac:spMkLst>
            <pc:docMk/>
            <pc:sldMk cId="2679178779" sldId="420"/>
            <ac:spMk id="53" creationId="{66FF98B2-52C2-482A-9B42-9819A20499D1}"/>
          </ac:spMkLst>
        </pc:spChg>
        <pc:spChg chg="mod">
          <ac:chgData name="Thomas" userId="efe85f2b-33f2-43f1-b114-9958ed12044a" providerId="ADAL" clId="{4FEAEDC5-DB7A-4179-BBC8-45F068CD83C9}" dt="2020-09-14T14:54:22.283" v="7226" actId="165"/>
          <ac:spMkLst>
            <pc:docMk/>
            <pc:sldMk cId="2679178779" sldId="420"/>
            <ac:spMk id="54" creationId="{CDF4D03E-6ABE-48D8-96E6-6ECE4226B5E5}"/>
          </ac:spMkLst>
        </pc:spChg>
        <pc:spChg chg="mod">
          <ac:chgData name="Thomas" userId="efe85f2b-33f2-43f1-b114-9958ed12044a" providerId="ADAL" clId="{4FEAEDC5-DB7A-4179-BBC8-45F068CD83C9}" dt="2020-09-14T14:54:22.283" v="7226" actId="165"/>
          <ac:spMkLst>
            <pc:docMk/>
            <pc:sldMk cId="2679178779" sldId="420"/>
            <ac:spMk id="55" creationId="{78A7FA18-F2F0-406E-945C-8286BF4FCCB7}"/>
          </ac:spMkLst>
        </pc:spChg>
        <pc:spChg chg="mod">
          <ac:chgData name="Thomas" userId="efe85f2b-33f2-43f1-b114-9958ed12044a" providerId="ADAL" clId="{4FEAEDC5-DB7A-4179-BBC8-45F068CD83C9}" dt="2020-09-14T14:54:22.283" v="7226" actId="165"/>
          <ac:spMkLst>
            <pc:docMk/>
            <pc:sldMk cId="2679178779" sldId="420"/>
            <ac:spMk id="56" creationId="{B4736FEE-2145-4D5D-B95F-CA48875FA034}"/>
          </ac:spMkLst>
        </pc:spChg>
        <pc:spChg chg="mod">
          <ac:chgData name="Thomas" userId="efe85f2b-33f2-43f1-b114-9958ed12044a" providerId="ADAL" clId="{4FEAEDC5-DB7A-4179-BBC8-45F068CD83C9}" dt="2020-09-14T14:54:22.283" v="7226" actId="165"/>
          <ac:spMkLst>
            <pc:docMk/>
            <pc:sldMk cId="2679178779" sldId="420"/>
            <ac:spMk id="57" creationId="{1BDD6032-3289-4358-BD73-026B49AD37C3}"/>
          </ac:spMkLst>
        </pc:spChg>
        <pc:spChg chg="mod">
          <ac:chgData name="Thomas" userId="efe85f2b-33f2-43f1-b114-9958ed12044a" providerId="ADAL" clId="{4FEAEDC5-DB7A-4179-BBC8-45F068CD83C9}" dt="2020-09-14T14:54:22.283" v="7226" actId="165"/>
          <ac:spMkLst>
            <pc:docMk/>
            <pc:sldMk cId="2679178779" sldId="420"/>
            <ac:spMk id="58" creationId="{3DFE4890-B798-4FCE-BB0A-BBF1FD023180}"/>
          </ac:spMkLst>
        </pc:spChg>
        <pc:spChg chg="mod">
          <ac:chgData name="Thomas" userId="efe85f2b-33f2-43f1-b114-9958ed12044a" providerId="ADAL" clId="{4FEAEDC5-DB7A-4179-BBC8-45F068CD83C9}" dt="2020-09-14T14:56:04.750" v="7244"/>
          <ac:spMkLst>
            <pc:docMk/>
            <pc:sldMk cId="2679178779" sldId="420"/>
            <ac:spMk id="62" creationId="{C939CB13-9509-45A0-A715-6737D78D0947}"/>
          </ac:spMkLst>
        </pc:spChg>
        <pc:spChg chg="mod">
          <ac:chgData name="Thomas" userId="efe85f2b-33f2-43f1-b114-9958ed12044a" providerId="ADAL" clId="{4FEAEDC5-DB7A-4179-BBC8-45F068CD83C9}" dt="2020-09-14T14:56:04.750" v="7244"/>
          <ac:spMkLst>
            <pc:docMk/>
            <pc:sldMk cId="2679178779" sldId="420"/>
            <ac:spMk id="63" creationId="{25317405-D924-49F9-B5D9-8DDD9381FEBA}"/>
          </ac:spMkLst>
        </pc:spChg>
        <pc:spChg chg="mod">
          <ac:chgData name="Thomas" userId="efe85f2b-33f2-43f1-b114-9958ed12044a" providerId="ADAL" clId="{4FEAEDC5-DB7A-4179-BBC8-45F068CD83C9}" dt="2020-09-14T14:56:04.750" v="7244"/>
          <ac:spMkLst>
            <pc:docMk/>
            <pc:sldMk cId="2679178779" sldId="420"/>
            <ac:spMk id="64" creationId="{94F5A7D8-B022-43FB-93DD-4F32C4905288}"/>
          </ac:spMkLst>
        </pc:spChg>
        <pc:spChg chg="mod">
          <ac:chgData name="Thomas" userId="efe85f2b-33f2-43f1-b114-9958ed12044a" providerId="ADAL" clId="{4FEAEDC5-DB7A-4179-BBC8-45F068CD83C9}" dt="2020-09-14T14:56:04.750" v="7244"/>
          <ac:spMkLst>
            <pc:docMk/>
            <pc:sldMk cId="2679178779" sldId="420"/>
            <ac:spMk id="65" creationId="{7C274660-A51D-46CA-AA87-EC0699ADABAD}"/>
          </ac:spMkLst>
        </pc:spChg>
        <pc:spChg chg="mod">
          <ac:chgData name="Thomas" userId="efe85f2b-33f2-43f1-b114-9958ed12044a" providerId="ADAL" clId="{4FEAEDC5-DB7A-4179-BBC8-45F068CD83C9}" dt="2020-09-14T14:56:04.750" v="7244"/>
          <ac:spMkLst>
            <pc:docMk/>
            <pc:sldMk cId="2679178779" sldId="420"/>
            <ac:spMk id="66" creationId="{B4E63B1A-086C-4D95-8B9A-586316D68882}"/>
          </ac:spMkLst>
        </pc:spChg>
        <pc:spChg chg="mod">
          <ac:chgData name="Thomas" userId="efe85f2b-33f2-43f1-b114-9958ed12044a" providerId="ADAL" clId="{4FEAEDC5-DB7A-4179-BBC8-45F068CD83C9}" dt="2020-09-14T14:56:04.750" v="7244"/>
          <ac:spMkLst>
            <pc:docMk/>
            <pc:sldMk cId="2679178779" sldId="420"/>
            <ac:spMk id="67" creationId="{C90D004E-682C-4712-9F3F-2C4DA6EAC938}"/>
          </ac:spMkLst>
        </pc:spChg>
        <pc:spChg chg="mod">
          <ac:chgData name="Thomas" userId="efe85f2b-33f2-43f1-b114-9958ed12044a" providerId="ADAL" clId="{4FEAEDC5-DB7A-4179-BBC8-45F068CD83C9}" dt="2020-09-14T14:56:04.750" v="7244"/>
          <ac:spMkLst>
            <pc:docMk/>
            <pc:sldMk cId="2679178779" sldId="420"/>
            <ac:spMk id="68" creationId="{468D4669-3D0F-468F-9094-848AF1D6A72D}"/>
          </ac:spMkLst>
        </pc:spChg>
        <pc:spChg chg="mod">
          <ac:chgData name="Thomas" userId="efe85f2b-33f2-43f1-b114-9958ed12044a" providerId="ADAL" clId="{4FEAEDC5-DB7A-4179-BBC8-45F068CD83C9}" dt="2020-09-14T14:56:04.750" v="7244"/>
          <ac:spMkLst>
            <pc:docMk/>
            <pc:sldMk cId="2679178779" sldId="420"/>
            <ac:spMk id="69" creationId="{0531DE6F-658A-40CE-9713-D05E5A729446}"/>
          </ac:spMkLst>
        </pc:spChg>
        <pc:spChg chg="mod">
          <ac:chgData name="Thomas" userId="efe85f2b-33f2-43f1-b114-9958ed12044a" providerId="ADAL" clId="{4FEAEDC5-DB7A-4179-BBC8-45F068CD83C9}" dt="2020-09-14T14:56:04.750" v="7244"/>
          <ac:spMkLst>
            <pc:docMk/>
            <pc:sldMk cId="2679178779" sldId="420"/>
            <ac:spMk id="70" creationId="{CE9C2E21-98BE-4F25-9E9C-C8E4A0EC2800}"/>
          </ac:spMkLst>
        </pc:spChg>
        <pc:spChg chg="mod">
          <ac:chgData name="Thomas" userId="efe85f2b-33f2-43f1-b114-9958ed12044a" providerId="ADAL" clId="{4FEAEDC5-DB7A-4179-BBC8-45F068CD83C9}" dt="2020-09-14T14:56:04.750" v="7244"/>
          <ac:spMkLst>
            <pc:docMk/>
            <pc:sldMk cId="2679178779" sldId="420"/>
            <ac:spMk id="71" creationId="{6D938AD7-3F47-4D54-9DE5-CC4C6D9BC95E}"/>
          </ac:spMkLst>
        </pc:spChg>
        <pc:spChg chg="mod">
          <ac:chgData name="Thomas" userId="efe85f2b-33f2-43f1-b114-9958ed12044a" providerId="ADAL" clId="{4FEAEDC5-DB7A-4179-BBC8-45F068CD83C9}" dt="2020-09-14T14:56:04.750" v="7244"/>
          <ac:spMkLst>
            <pc:docMk/>
            <pc:sldMk cId="2679178779" sldId="420"/>
            <ac:spMk id="72" creationId="{CD2FF8D8-81FB-4BDE-BE89-290B45EB2CE3}"/>
          </ac:spMkLst>
        </pc:spChg>
        <pc:spChg chg="mod">
          <ac:chgData name="Thomas" userId="efe85f2b-33f2-43f1-b114-9958ed12044a" providerId="ADAL" clId="{4FEAEDC5-DB7A-4179-BBC8-45F068CD83C9}" dt="2020-09-14T14:56:04.750" v="7244"/>
          <ac:spMkLst>
            <pc:docMk/>
            <pc:sldMk cId="2679178779" sldId="420"/>
            <ac:spMk id="73" creationId="{01369077-087F-48AC-8B99-3B575F41BAC2}"/>
          </ac:spMkLst>
        </pc:spChg>
        <pc:spChg chg="mod">
          <ac:chgData name="Thomas" userId="efe85f2b-33f2-43f1-b114-9958ed12044a" providerId="ADAL" clId="{4FEAEDC5-DB7A-4179-BBC8-45F068CD83C9}" dt="2020-09-14T14:56:04.750" v="7244"/>
          <ac:spMkLst>
            <pc:docMk/>
            <pc:sldMk cId="2679178779" sldId="420"/>
            <ac:spMk id="74" creationId="{3012C106-3FDE-457F-9CCB-A2450ED445B5}"/>
          </ac:spMkLst>
        </pc:spChg>
        <pc:spChg chg="mod">
          <ac:chgData name="Thomas" userId="efe85f2b-33f2-43f1-b114-9958ed12044a" providerId="ADAL" clId="{4FEAEDC5-DB7A-4179-BBC8-45F068CD83C9}" dt="2020-09-14T14:56:04.750" v="7244"/>
          <ac:spMkLst>
            <pc:docMk/>
            <pc:sldMk cId="2679178779" sldId="420"/>
            <ac:spMk id="75" creationId="{199B5B75-99EB-4458-B452-BCF7C43FC661}"/>
          </ac:spMkLst>
        </pc:spChg>
        <pc:spChg chg="mod">
          <ac:chgData name="Thomas" userId="efe85f2b-33f2-43f1-b114-9958ed12044a" providerId="ADAL" clId="{4FEAEDC5-DB7A-4179-BBC8-45F068CD83C9}" dt="2020-09-14T14:56:04.750" v="7244"/>
          <ac:spMkLst>
            <pc:docMk/>
            <pc:sldMk cId="2679178779" sldId="420"/>
            <ac:spMk id="76" creationId="{149EE0A4-CB72-4C13-8122-286D59CC9A14}"/>
          </ac:spMkLst>
        </pc:spChg>
        <pc:spChg chg="mod">
          <ac:chgData name="Thomas" userId="efe85f2b-33f2-43f1-b114-9958ed12044a" providerId="ADAL" clId="{4FEAEDC5-DB7A-4179-BBC8-45F068CD83C9}" dt="2020-09-14T14:56:04.750" v="7244"/>
          <ac:spMkLst>
            <pc:docMk/>
            <pc:sldMk cId="2679178779" sldId="420"/>
            <ac:spMk id="77" creationId="{38F72DFA-B939-4E0B-8B63-A5AECC68AED2}"/>
          </ac:spMkLst>
        </pc:spChg>
        <pc:spChg chg="mod">
          <ac:chgData name="Thomas" userId="efe85f2b-33f2-43f1-b114-9958ed12044a" providerId="ADAL" clId="{4FEAEDC5-DB7A-4179-BBC8-45F068CD83C9}" dt="2020-09-14T14:56:04.750" v="7244"/>
          <ac:spMkLst>
            <pc:docMk/>
            <pc:sldMk cId="2679178779" sldId="420"/>
            <ac:spMk id="78" creationId="{36EE9E06-8315-49B0-B98B-EB8D91FAFDBB}"/>
          </ac:spMkLst>
        </pc:spChg>
        <pc:spChg chg="mod">
          <ac:chgData name="Thomas" userId="efe85f2b-33f2-43f1-b114-9958ed12044a" providerId="ADAL" clId="{4FEAEDC5-DB7A-4179-BBC8-45F068CD83C9}" dt="2020-09-14T14:56:04.750" v="7244"/>
          <ac:spMkLst>
            <pc:docMk/>
            <pc:sldMk cId="2679178779" sldId="420"/>
            <ac:spMk id="79" creationId="{6AF93F0D-1E77-40EB-BFB6-370DEA8CD74F}"/>
          </ac:spMkLst>
        </pc:spChg>
        <pc:spChg chg="mod">
          <ac:chgData name="Thomas" userId="efe85f2b-33f2-43f1-b114-9958ed12044a" providerId="ADAL" clId="{4FEAEDC5-DB7A-4179-BBC8-45F068CD83C9}" dt="2020-09-14T14:56:04.750" v="7244"/>
          <ac:spMkLst>
            <pc:docMk/>
            <pc:sldMk cId="2679178779" sldId="420"/>
            <ac:spMk id="80" creationId="{08931F61-7C08-4E7C-87D0-FF2158975C71}"/>
          </ac:spMkLst>
        </pc:spChg>
        <pc:spChg chg="mod">
          <ac:chgData name="Thomas" userId="efe85f2b-33f2-43f1-b114-9958ed12044a" providerId="ADAL" clId="{4FEAEDC5-DB7A-4179-BBC8-45F068CD83C9}" dt="2020-09-14T14:56:04.750" v="7244"/>
          <ac:spMkLst>
            <pc:docMk/>
            <pc:sldMk cId="2679178779" sldId="420"/>
            <ac:spMk id="81" creationId="{A1A0AE75-294B-46F2-8C41-16FD2C812EC0}"/>
          </ac:spMkLst>
        </pc:spChg>
        <pc:spChg chg="mod">
          <ac:chgData name="Thomas" userId="efe85f2b-33f2-43f1-b114-9958ed12044a" providerId="ADAL" clId="{4FEAEDC5-DB7A-4179-BBC8-45F068CD83C9}" dt="2020-09-14T14:56:04.750" v="7244"/>
          <ac:spMkLst>
            <pc:docMk/>
            <pc:sldMk cId="2679178779" sldId="420"/>
            <ac:spMk id="82" creationId="{9FEEF91B-1D59-4EE8-802B-1E47B88CCC24}"/>
          </ac:spMkLst>
        </pc:spChg>
        <pc:spChg chg="mod">
          <ac:chgData name="Thomas" userId="efe85f2b-33f2-43f1-b114-9958ed12044a" providerId="ADAL" clId="{4FEAEDC5-DB7A-4179-BBC8-45F068CD83C9}" dt="2020-09-14T14:56:04.750" v="7244"/>
          <ac:spMkLst>
            <pc:docMk/>
            <pc:sldMk cId="2679178779" sldId="420"/>
            <ac:spMk id="83" creationId="{DF256F06-05C8-425B-ADB7-74A756C8A7F2}"/>
          </ac:spMkLst>
        </pc:spChg>
        <pc:spChg chg="mod">
          <ac:chgData name="Thomas" userId="efe85f2b-33f2-43f1-b114-9958ed12044a" providerId="ADAL" clId="{4FEAEDC5-DB7A-4179-BBC8-45F068CD83C9}" dt="2020-09-14T14:56:04.750" v="7244"/>
          <ac:spMkLst>
            <pc:docMk/>
            <pc:sldMk cId="2679178779" sldId="420"/>
            <ac:spMk id="84" creationId="{5C8F7B66-2CE7-40B7-9D0D-A8A5B281765F}"/>
          </ac:spMkLst>
        </pc:spChg>
        <pc:spChg chg="mod">
          <ac:chgData name="Thomas" userId="efe85f2b-33f2-43f1-b114-9958ed12044a" providerId="ADAL" clId="{4FEAEDC5-DB7A-4179-BBC8-45F068CD83C9}" dt="2020-09-14T14:56:04.750" v="7244"/>
          <ac:spMkLst>
            <pc:docMk/>
            <pc:sldMk cId="2679178779" sldId="420"/>
            <ac:spMk id="85" creationId="{03C30B5A-2010-4BFF-9B48-68D25CE9F74C}"/>
          </ac:spMkLst>
        </pc:spChg>
        <pc:spChg chg="mod">
          <ac:chgData name="Thomas" userId="efe85f2b-33f2-43f1-b114-9958ed12044a" providerId="ADAL" clId="{4FEAEDC5-DB7A-4179-BBC8-45F068CD83C9}" dt="2020-09-14T14:56:04.750" v="7244"/>
          <ac:spMkLst>
            <pc:docMk/>
            <pc:sldMk cId="2679178779" sldId="420"/>
            <ac:spMk id="86" creationId="{F6BE1E73-6CA7-4674-A645-977BD302E117}"/>
          </ac:spMkLst>
        </pc:spChg>
        <pc:spChg chg="mod">
          <ac:chgData name="Thomas" userId="efe85f2b-33f2-43f1-b114-9958ed12044a" providerId="ADAL" clId="{4FEAEDC5-DB7A-4179-BBC8-45F068CD83C9}" dt="2020-09-14T14:56:04.750" v="7244"/>
          <ac:spMkLst>
            <pc:docMk/>
            <pc:sldMk cId="2679178779" sldId="420"/>
            <ac:spMk id="88" creationId="{A66E3411-183C-41FB-9413-C53C4F5CB564}"/>
          </ac:spMkLst>
        </pc:spChg>
        <pc:spChg chg="mod">
          <ac:chgData name="Thomas" userId="efe85f2b-33f2-43f1-b114-9958ed12044a" providerId="ADAL" clId="{4FEAEDC5-DB7A-4179-BBC8-45F068CD83C9}" dt="2020-09-14T14:56:04.750" v="7244"/>
          <ac:spMkLst>
            <pc:docMk/>
            <pc:sldMk cId="2679178779" sldId="420"/>
            <ac:spMk id="89" creationId="{EBD09894-51E7-4A9D-B227-E8EA0DE91B54}"/>
          </ac:spMkLst>
        </pc:spChg>
        <pc:spChg chg="mod">
          <ac:chgData name="Thomas" userId="efe85f2b-33f2-43f1-b114-9958ed12044a" providerId="ADAL" clId="{4FEAEDC5-DB7A-4179-BBC8-45F068CD83C9}" dt="2020-09-14T14:56:04.750" v="7244"/>
          <ac:spMkLst>
            <pc:docMk/>
            <pc:sldMk cId="2679178779" sldId="420"/>
            <ac:spMk id="95" creationId="{076424E1-D134-4A1F-9A3F-E8E2FD844395}"/>
          </ac:spMkLst>
        </pc:spChg>
        <pc:spChg chg="mod">
          <ac:chgData name="Thomas" userId="efe85f2b-33f2-43f1-b114-9958ed12044a" providerId="ADAL" clId="{4FEAEDC5-DB7A-4179-BBC8-45F068CD83C9}" dt="2020-09-14T14:56:04.750" v="7244"/>
          <ac:spMkLst>
            <pc:docMk/>
            <pc:sldMk cId="2679178779" sldId="420"/>
            <ac:spMk id="96" creationId="{1FDABFAE-5A0C-420C-926B-6D8BD624D20D}"/>
          </ac:spMkLst>
        </pc:spChg>
        <pc:spChg chg="mod">
          <ac:chgData name="Thomas" userId="efe85f2b-33f2-43f1-b114-9958ed12044a" providerId="ADAL" clId="{4FEAEDC5-DB7A-4179-BBC8-45F068CD83C9}" dt="2020-09-14T14:56:04.750" v="7244"/>
          <ac:spMkLst>
            <pc:docMk/>
            <pc:sldMk cId="2679178779" sldId="420"/>
            <ac:spMk id="97" creationId="{E7EE96D5-DF51-469F-B0AA-EFE56DF9C9C5}"/>
          </ac:spMkLst>
        </pc:spChg>
        <pc:spChg chg="mod">
          <ac:chgData name="Thomas" userId="efe85f2b-33f2-43f1-b114-9958ed12044a" providerId="ADAL" clId="{4FEAEDC5-DB7A-4179-BBC8-45F068CD83C9}" dt="2020-09-14T14:56:04.750" v="7244"/>
          <ac:spMkLst>
            <pc:docMk/>
            <pc:sldMk cId="2679178779" sldId="420"/>
            <ac:spMk id="98" creationId="{2312CCBB-D483-4B48-8E7D-B060F91C8F79}"/>
          </ac:spMkLst>
        </pc:spChg>
        <pc:spChg chg="mod">
          <ac:chgData name="Thomas" userId="efe85f2b-33f2-43f1-b114-9958ed12044a" providerId="ADAL" clId="{4FEAEDC5-DB7A-4179-BBC8-45F068CD83C9}" dt="2020-09-14T14:56:04.750" v="7244"/>
          <ac:spMkLst>
            <pc:docMk/>
            <pc:sldMk cId="2679178779" sldId="420"/>
            <ac:spMk id="99" creationId="{0A96367B-3A46-4C0E-A7A2-B2FA07513669}"/>
          </ac:spMkLst>
        </pc:spChg>
        <pc:spChg chg="mod">
          <ac:chgData name="Thomas" userId="efe85f2b-33f2-43f1-b114-9958ed12044a" providerId="ADAL" clId="{4FEAEDC5-DB7A-4179-BBC8-45F068CD83C9}" dt="2020-09-14T14:56:04.750" v="7244"/>
          <ac:spMkLst>
            <pc:docMk/>
            <pc:sldMk cId="2679178779" sldId="420"/>
            <ac:spMk id="100" creationId="{8621607C-9441-4E6C-B9BF-0547637FE2F9}"/>
          </ac:spMkLst>
        </pc:spChg>
        <pc:spChg chg="mod">
          <ac:chgData name="Thomas" userId="efe85f2b-33f2-43f1-b114-9958ed12044a" providerId="ADAL" clId="{4FEAEDC5-DB7A-4179-BBC8-45F068CD83C9}" dt="2020-09-14T14:56:04.750" v="7244"/>
          <ac:spMkLst>
            <pc:docMk/>
            <pc:sldMk cId="2679178779" sldId="420"/>
            <ac:spMk id="101" creationId="{C9CEE652-A14E-4E7F-A2A1-7F67E6953A6A}"/>
          </ac:spMkLst>
        </pc:spChg>
        <pc:spChg chg="mod">
          <ac:chgData name="Thomas" userId="efe85f2b-33f2-43f1-b114-9958ed12044a" providerId="ADAL" clId="{4FEAEDC5-DB7A-4179-BBC8-45F068CD83C9}" dt="2020-09-14T14:56:04.750" v="7244"/>
          <ac:spMkLst>
            <pc:docMk/>
            <pc:sldMk cId="2679178779" sldId="420"/>
            <ac:spMk id="102" creationId="{C32A563F-FAA2-46BC-8F2D-9FD555AF950D}"/>
          </ac:spMkLst>
        </pc:spChg>
        <pc:spChg chg="mod">
          <ac:chgData name="Thomas" userId="efe85f2b-33f2-43f1-b114-9958ed12044a" providerId="ADAL" clId="{4FEAEDC5-DB7A-4179-BBC8-45F068CD83C9}" dt="2020-09-14T14:56:04.750" v="7244"/>
          <ac:spMkLst>
            <pc:docMk/>
            <pc:sldMk cId="2679178779" sldId="420"/>
            <ac:spMk id="103" creationId="{1E4775F3-1193-4C29-A75D-E75B53D9D92B}"/>
          </ac:spMkLst>
        </pc:spChg>
        <pc:spChg chg="mod">
          <ac:chgData name="Thomas" userId="efe85f2b-33f2-43f1-b114-9958ed12044a" providerId="ADAL" clId="{4FEAEDC5-DB7A-4179-BBC8-45F068CD83C9}" dt="2020-09-14T14:56:04.750" v="7244"/>
          <ac:spMkLst>
            <pc:docMk/>
            <pc:sldMk cId="2679178779" sldId="420"/>
            <ac:spMk id="104" creationId="{7D32591A-4DB1-4DD2-9D09-E74AC69A843B}"/>
          </ac:spMkLst>
        </pc:spChg>
        <pc:spChg chg="mod">
          <ac:chgData name="Thomas" userId="efe85f2b-33f2-43f1-b114-9958ed12044a" providerId="ADAL" clId="{4FEAEDC5-DB7A-4179-BBC8-45F068CD83C9}" dt="2020-09-14T14:56:04.750" v="7244"/>
          <ac:spMkLst>
            <pc:docMk/>
            <pc:sldMk cId="2679178779" sldId="420"/>
            <ac:spMk id="105" creationId="{79AF7857-FE94-4F97-9614-D155B795BCD0}"/>
          </ac:spMkLst>
        </pc:spChg>
        <pc:spChg chg="mod">
          <ac:chgData name="Thomas" userId="efe85f2b-33f2-43f1-b114-9958ed12044a" providerId="ADAL" clId="{4FEAEDC5-DB7A-4179-BBC8-45F068CD83C9}" dt="2020-09-14T14:56:04.750" v="7244"/>
          <ac:spMkLst>
            <pc:docMk/>
            <pc:sldMk cId="2679178779" sldId="420"/>
            <ac:spMk id="106" creationId="{03C9A9BD-D7B5-4A4E-BB79-5E00AF6CFD0C}"/>
          </ac:spMkLst>
        </pc:spChg>
        <pc:spChg chg="mod">
          <ac:chgData name="Thomas" userId="efe85f2b-33f2-43f1-b114-9958ed12044a" providerId="ADAL" clId="{4FEAEDC5-DB7A-4179-BBC8-45F068CD83C9}" dt="2020-09-14T14:56:04.750" v="7244"/>
          <ac:spMkLst>
            <pc:docMk/>
            <pc:sldMk cId="2679178779" sldId="420"/>
            <ac:spMk id="107" creationId="{EDCACEC5-C9AF-4F83-B076-1BBC6DC9B297}"/>
          </ac:spMkLst>
        </pc:spChg>
        <pc:spChg chg="mod">
          <ac:chgData name="Thomas" userId="efe85f2b-33f2-43f1-b114-9958ed12044a" providerId="ADAL" clId="{4FEAEDC5-DB7A-4179-BBC8-45F068CD83C9}" dt="2020-09-14T14:56:04.750" v="7244"/>
          <ac:spMkLst>
            <pc:docMk/>
            <pc:sldMk cId="2679178779" sldId="420"/>
            <ac:spMk id="108" creationId="{7663D18F-AB03-445E-8BA5-92114C811172}"/>
          </ac:spMkLst>
        </pc:spChg>
        <pc:spChg chg="mod">
          <ac:chgData name="Thomas" userId="efe85f2b-33f2-43f1-b114-9958ed12044a" providerId="ADAL" clId="{4FEAEDC5-DB7A-4179-BBC8-45F068CD83C9}" dt="2020-09-14T14:56:04.750" v="7244"/>
          <ac:spMkLst>
            <pc:docMk/>
            <pc:sldMk cId="2679178779" sldId="420"/>
            <ac:spMk id="109" creationId="{DAEB1CE5-96A6-4FC7-9E40-E4509105B9A0}"/>
          </ac:spMkLst>
        </pc:spChg>
        <pc:spChg chg="mod">
          <ac:chgData name="Thomas" userId="efe85f2b-33f2-43f1-b114-9958ed12044a" providerId="ADAL" clId="{4FEAEDC5-DB7A-4179-BBC8-45F068CD83C9}" dt="2020-09-14T14:56:04.750" v="7244"/>
          <ac:spMkLst>
            <pc:docMk/>
            <pc:sldMk cId="2679178779" sldId="420"/>
            <ac:spMk id="110" creationId="{D925ABF8-5DB4-465B-B5D2-9D0968F56008}"/>
          </ac:spMkLst>
        </pc:spChg>
        <pc:grpChg chg="add del mod">
          <ac:chgData name="Thomas" userId="efe85f2b-33f2-43f1-b114-9958ed12044a" providerId="ADAL" clId="{4FEAEDC5-DB7A-4179-BBC8-45F068CD83C9}" dt="2020-09-14T14:56:04.307" v="7243" actId="478"/>
          <ac:grpSpMkLst>
            <pc:docMk/>
            <pc:sldMk cId="2679178779" sldId="420"/>
            <ac:grpSpMk id="8" creationId="{765F3586-911B-4F0F-8125-430F4A25B65F}"/>
          </ac:grpSpMkLst>
        </pc:grpChg>
        <pc:grpChg chg="mod topLvl">
          <ac:chgData name="Thomas" userId="efe85f2b-33f2-43f1-b114-9958ed12044a" providerId="ADAL" clId="{4FEAEDC5-DB7A-4179-BBC8-45F068CD83C9}" dt="2020-09-14T14:54:22.283" v="7226" actId="165"/>
          <ac:grpSpMkLst>
            <pc:docMk/>
            <pc:sldMk cId="2679178779" sldId="420"/>
            <ac:grpSpMk id="36" creationId="{F1BFA2BA-9143-4479-914F-B8A094A61E40}"/>
          </ac:grpSpMkLst>
        </pc:grpChg>
        <pc:grpChg chg="mod topLvl">
          <ac:chgData name="Thomas" userId="efe85f2b-33f2-43f1-b114-9958ed12044a" providerId="ADAL" clId="{4FEAEDC5-DB7A-4179-BBC8-45F068CD83C9}" dt="2020-09-14T14:54:22.283" v="7226" actId="165"/>
          <ac:grpSpMkLst>
            <pc:docMk/>
            <pc:sldMk cId="2679178779" sldId="420"/>
            <ac:grpSpMk id="39" creationId="{30CC86CC-D53E-4503-9719-9FA98551FBEE}"/>
          </ac:grpSpMkLst>
        </pc:grpChg>
        <pc:grpChg chg="mod topLvl">
          <ac:chgData name="Thomas" userId="efe85f2b-33f2-43f1-b114-9958ed12044a" providerId="ADAL" clId="{4FEAEDC5-DB7A-4179-BBC8-45F068CD83C9}" dt="2020-09-14T14:54:22.283" v="7226" actId="165"/>
          <ac:grpSpMkLst>
            <pc:docMk/>
            <pc:sldMk cId="2679178779" sldId="420"/>
            <ac:grpSpMk id="40" creationId="{376C1405-9A79-4F03-B993-91FD7108F22A}"/>
          </ac:grpSpMkLst>
        </pc:grpChg>
        <pc:grpChg chg="mod topLvl">
          <ac:chgData name="Thomas" userId="efe85f2b-33f2-43f1-b114-9958ed12044a" providerId="ADAL" clId="{4FEAEDC5-DB7A-4179-BBC8-45F068CD83C9}" dt="2020-09-14T14:54:22.283" v="7226" actId="165"/>
          <ac:grpSpMkLst>
            <pc:docMk/>
            <pc:sldMk cId="2679178779" sldId="420"/>
            <ac:grpSpMk id="41" creationId="{14206253-49C0-43BA-A85C-A06D656BBD36}"/>
          </ac:grpSpMkLst>
        </pc:grpChg>
        <pc:grpChg chg="mod topLvl">
          <ac:chgData name="Thomas" userId="efe85f2b-33f2-43f1-b114-9958ed12044a" providerId="ADAL" clId="{4FEAEDC5-DB7A-4179-BBC8-45F068CD83C9}" dt="2020-09-14T14:54:22.283" v="7226" actId="165"/>
          <ac:grpSpMkLst>
            <pc:docMk/>
            <pc:sldMk cId="2679178779" sldId="420"/>
            <ac:grpSpMk id="42" creationId="{1365FE74-B1DB-4E9D-9A29-27B6F11ABCEF}"/>
          </ac:grpSpMkLst>
        </pc:grpChg>
        <pc:grpChg chg="add mod">
          <ac:chgData name="Thomas" userId="efe85f2b-33f2-43f1-b114-9958ed12044a" providerId="ADAL" clId="{4FEAEDC5-DB7A-4179-BBC8-45F068CD83C9}" dt="2020-09-14T14:56:04.750" v="7244"/>
          <ac:grpSpMkLst>
            <pc:docMk/>
            <pc:sldMk cId="2679178779" sldId="420"/>
            <ac:grpSpMk id="61" creationId="{3A40BE42-2D38-4EFE-A876-D5BEDC173737}"/>
          </ac:grpSpMkLst>
        </pc:grpChg>
        <pc:grpChg chg="mod">
          <ac:chgData name="Thomas" userId="efe85f2b-33f2-43f1-b114-9958ed12044a" providerId="ADAL" clId="{4FEAEDC5-DB7A-4179-BBC8-45F068CD83C9}" dt="2020-09-14T14:56:04.750" v="7244"/>
          <ac:grpSpMkLst>
            <pc:docMk/>
            <pc:sldMk cId="2679178779" sldId="420"/>
            <ac:grpSpMk id="87" creationId="{BBDB18B1-82D5-433E-9203-5337BEF66C33}"/>
          </ac:grpSpMkLst>
        </pc:grpChg>
        <pc:grpChg chg="mod">
          <ac:chgData name="Thomas" userId="efe85f2b-33f2-43f1-b114-9958ed12044a" providerId="ADAL" clId="{4FEAEDC5-DB7A-4179-BBC8-45F068CD83C9}" dt="2020-09-14T14:56:04.750" v="7244"/>
          <ac:grpSpMkLst>
            <pc:docMk/>
            <pc:sldMk cId="2679178779" sldId="420"/>
            <ac:grpSpMk id="90" creationId="{B9077322-0AEF-4C64-BB1A-1D8C5341FFB4}"/>
          </ac:grpSpMkLst>
        </pc:grpChg>
        <pc:grpChg chg="mod">
          <ac:chgData name="Thomas" userId="efe85f2b-33f2-43f1-b114-9958ed12044a" providerId="ADAL" clId="{4FEAEDC5-DB7A-4179-BBC8-45F068CD83C9}" dt="2020-09-14T14:56:04.750" v="7244"/>
          <ac:grpSpMkLst>
            <pc:docMk/>
            <pc:sldMk cId="2679178779" sldId="420"/>
            <ac:grpSpMk id="91" creationId="{7A56EE51-09F7-4408-AA3C-A99153C678F1}"/>
          </ac:grpSpMkLst>
        </pc:grpChg>
        <pc:grpChg chg="mod">
          <ac:chgData name="Thomas" userId="efe85f2b-33f2-43f1-b114-9958ed12044a" providerId="ADAL" clId="{4FEAEDC5-DB7A-4179-BBC8-45F068CD83C9}" dt="2020-09-14T14:56:04.750" v="7244"/>
          <ac:grpSpMkLst>
            <pc:docMk/>
            <pc:sldMk cId="2679178779" sldId="420"/>
            <ac:grpSpMk id="92" creationId="{7F7CE1CB-EF10-461E-A938-AF27B3532119}"/>
          </ac:grpSpMkLst>
        </pc:grpChg>
        <pc:grpChg chg="mod">
          <ac:chgData name="Thomas" userId="efe85f2b-33f2-43f1-b114-9958ed12044a" providerId="ADAL" clId="{4FEAEDC5-DB7A-4179-BBC8-45F068CD83C9}" dt="2020-09-14T14:56:04.750" v="7244"/>
          <ac:grpSpMkLst>
            <pc:docMk/>
            <pc:sldMk cId="2679178779" sldId="420"/>
            <ac:grpSpMk id="93" creationId="{AB029AED-3F17-449D-AA46-2AB2712B80C9}"/>
          </ac:grpSpMkLst>
        </pc:grpChg>
        <pc:picChg chg="add del mod">
          <ac:chgData name="Thomas" userId="efe85f2b-33f2-43f1-b114-9958ed12044a" providerId="ADAL" clId="{4FEAEDC5-DB7A-4179-BBC8-45F068CD83C9}" dt="2020-09-14T14:56:04.307" v="7243" actId="478"/>
          <ac:picMkLst>
            <pc:docMk/>
            <pc:sldMk cId="2679178779" sldId="420"/>
            <ac:picMk id="6" creationId="{9119C809-0E61-467A-8A29-FB8A090E52AF}"/>
          </ac:picMkLst>
        </pc:picChg>
        <pc:picChg chg="add del mod">
          <ac:chgData name="Thomas" userId="efe85f2b-33f2-43f1-b114-9958ed12044a" providerId="ADAL" clId="{4FEAEDC5-DB7A-4179-BBC8-45F068CD83C9}" dt="2020-09-14T14:56:04.307" v="7243" actId="478"/>
          <ac:picMkLst>
            <pc:docMk/>
            <pc:sldMk cId="2679178779" sldId="420"/>
            <ac:picMk id="7" creationId="{9FA9E611-C4E0-49FF-B7E7-5B915F187703}"/>
          </ac:picMkLst>
        </pc:picChg>
        <pc:picChg chg="add mod">
          <ac:chgData name="Thomas" userId="efe85f2b-33f2-43f1-b114-9958ed12044a" providerId="ADAL" clId="{4FEAEDC5-DB7A-4179-BBC8-45F068CD83C9}" dt="2020-09-14T14:56:04.750" v="7244"/>
          <ac:picMkLst>
            <pc:docMk/>
            <pc:sldMk cId="2679178779" sldId="420"/>
            <ac:picMk id="59" creationId="{04AEBEF5-4426-4E6A-B73C-E8495DBC439B}"/>
          </ac:picMkLst>
        </pc:picChg>
        <pc:picChg chg="add mod">
          <ac:chgData name="Thomas" userId="efe85f2b-33f2-43f1-b114-9958ed12044a" providerId="ADAL" clId="{4FEAEDC5-DB7A-4179-BBC8-45F068CD83C9}" dt="2020-09-14T14:56:04.750" v="7244"/>
          <ac:picMkLst>
            <pc:docMk/>
            <pc:sldMk cId="2679178779" sldId="420"/>
            <ac:picMk id="60" creationId="{07D575CC-13D1-4BA3-9170-939E6A71DBBF}"/>
          </ac:picMkLst>
        </pc:picChg>
        <pc:cxnChg chg="mod">
          <ac:chgData name="Thomas" userId="efe85f2b-33f2-43f1-b114-9958ed12044a" providerId="ADAL" clId="{4FEAEDC5-DB7A-4179-BBC8-45F068CD83C9}" dt="2020-09-14T14:56:04.750" v="7244"/>
          <ac:cxnSpMkLst>
            <pc:docMk/>
            <pc:sldMk cId="2679178779" sldId="420"/>
            <ac:cxnSpMk id="94" creationId="{8571C7F5-4087-45EE-B534-909F9508FC52}"/>
          </ac:cxnSpMkLst>
        </pc:cxnChg>
      </pc:sldChg>
      <pc:sldChg chg="addSp modSp new mod ord modNotesTx">
        <pc:chgData name="Thomas" userId="efe85f2b-33f2-43f1-b114-9958ed12044a" providerId="ADAL" clId="{4FEAEDC5-DB7A-4179-BBC8-45F068CD83C9}" dt="2020-09-14T15:27:39.931" v="10429" actId="20577"/>
        <pc:sldMkLst>
          <pc:docMk/>
          <pc:sldMk cId="3526909511" sldId="421"/>
        </pc:sldMkLst>
        <pc:spChg chg="mod">
          <ac:chgData name="Thomas" userId="efe85f2b-33f2-43f1-b114-9958ed12044a" providerId="ADAL" clId="{4FEAEDC5-DB7A-4179-BBC8-45F068CD83C9}" dt="2020-09-14T14:21:03.480" v="4025" actId="20577"/>
          <ac:spMkLst>
            <pc:docMk/>
            <pc:sldMk cId="3526909511" sldId="421"/>
            <ac:spMk id="2" creationId="{EF2C7B8E-7978-4A42-8532-E95315E0E180}"/>
          </ac:spMkLst>
        </pc:spChg>
        <pc:spChg chg="mod">
          <ac:chgData name="Thomas" userId="efe85f2b-33f2-43f1-b114-9958ed12044a" providerId="ADAL" clId="{4FEAEDC5-DB7A-4179-BBC8-45F068CD83C9}" dt="2020-09-14T14:21:12.912" v="4053" actId="20577"/>
          <ac:spMkLst>
            <pc:docMk/>
            <pc:sldMk cId="3526909511" sldId="421"/>
            <ac:spMk id="3" creationId="{F792F3E8-A1DA-44D7-A36E-732EE8283BB9}"/>
          </ac:spMkLst>
        </pc:spChg>
        <pc:spChg chg="add mod">
          <ac:chgData name="Thomas" userId="efe85f2b-33f2-43f1-b114-9958ed12044a" providerId="ADAL" clId="{4FEAEDC5-DB7A-4179-BBC8-45F068CD83C9}" dt="2020-09-14T14:20:16.591" v="4007" actId="1076"/>
          <ac:spMkLst>
            <pc:docMk/>
            <pc:sldMk cId="3526909511" sldId="421"/>
            <ac:spMk id="6" creationId="{92A1A58C-16EF-46FD-ADEC-668620D1AC1F}"/>
          </ac:spMkLst>
        </pc:spChg>
        <pc:picChg chg="add mod">
          <ac:chgData name="Thomas" userId="efe85f2b-33f2-43f1-b114-9958ed12044a" providerId="ADAL" clId="{4FEAEDC5-DB7A-4179-BBC8-45F068CD83C9}" dt="2020-09-14T14:18:26.310" v="3888" actId="1076"/>
          <ac:picMkLst>
            <pc:docMk/>
            <pc:sldMk cId="3526909511" sldId="421"/>
            <ac:picMk id="5" creationId="{943404EF-628E-4A13-A3B3-41E7BA3CB340}"/>
          </ac:picMkLst>
        </pc:picChg>
      </pc:sldChg>
      <pc:sldChg chg="addSp modSp new mod modNotesTx">
        <pc:chgData name="Thomas" userId="efe85f2b-33f2-43f1-b114-9958ed12044a" providerId="ADAL" clId="{4FEAEDC5-DB7A-4179-BBC8-45F068CD83C9}" dt="2020-09-17T10:30:39.821" v="14177" actId="20577"/>
        <pc:sldMkLst>
          <pc:docMk/>
          <pc:sldMk cId="3557724212" sldId="422"/>
        </pc:sldMkLst>
        <pc:spChg chg="mod">
          <ac:chgData name="Thomas" userId="efe85f2b-33f2-43f1-b114-9958ed12044a" providerId="ADAL" clId="{4FEAEDC5-DB7A-4179-BBC8-45F068CD83C9}" dt="2020-09-14T14:22:17.944" v="4109" actId="20577"/>
          <ac:spMkLst>
            <pc:docMk/>
            <pc:sldMk cId="3557724212" sldId="422"/>
            <ac:spMk id="2" creationId="{B668029C-372A-41E3-9C17-7DFFB40726FF}"/>
          </ac:spMkLst>
        </pc:spChg>
        <pc:spChg chg="mod">
          <ac:chgData name="Thomas" userId="efe85f2b-33f2-43f1-b114-9958ed12044a" providerId="ADAL" clId="{4FEAEDC5-DB7A-4179-BBC8-45F068CD83C9}" dt="2020-09-17T10:30:39.821" v="14177" actId="20577"/>
          <ac:spMkLst>
            <pc:docMk/>
            <pc:sldMk cId="3557724212" sldId="422"/>
            <ac:spMk id="3" creationId="{8ACB4723-988E-43C1-8A13-73F511249169}"/>
          </ac:spMkLst>
        </pc:spChg>
        <pc:spChg chg="add">
          <ac:chgData name="Thomas" userId="efe85f2b-33f2-43f1-b114-9958ed12044a" providerId="ADAL" clId="{4FEAEDC5-DB7A-4179-BBC8-45F068CD83C9}" dt="2020-09-14T14:29:01.301" v="4731" actId="22"/>
          <ac:spMkLst>
            <pc:docMk/>
            <pc:sldMk cId="3557724212" sldId="422"/>
            <ac:spMk id="7" creationId="{04C47C04-5880-4538-AC0B-2A1C526DD45E}"/>
          </ac:spMkLst>
        </pc:spChg>
        <pc:picChg chg="add">
          <ac:chgData name="Thomas" userId="efe85f2b-33f2-43f1-b114-9958ed12044a" providerId="ADAL" clId="{4FEAEDC5-DB7A-4179-BBC8-45F068CD83C9}" dt="2020-09-14T14:29:01.301" v="4731" actId="22"/>
          <ac:picMkLst>
            <pc:docMk/>
            <pc:sldMk cId="3557724212" sldId="422"/>
            <ac:picMk id="5" creationId="{46C9C710-67A8-4E56-8574-0F1355E20AD3}"/>
          </ac:picMkLst>
        </pc:picChg>
      </pc:sldChg>
      <pc:sldChg chg="addSp modSp new mod modNotesTx">
        <pc:chgData name="Thomas" userId="efe85f2b-33f2-43f1-b114-9958ed12044a" providerId="ADAL" clId="{4FEAEDC5-DB7A-4179-BBC8-45F068CD83C9}" dt="2020-09-14T16:30:15.349" v="12736" actId="20577"/>
        <pc:sldMkLst>
          <pc:docMk/>
          <pc:sldMk cId="2116596740" sldId="423"/>
        </pc:sldMkLst>
        <pc:spChg chg="mod">
          <ac:chgData name="Thomas" userId="efe85f2b-33f2-43f1-b114-9958ed12044a" providerId="ADAL" clId="{4FEAEDC5-DB7A-4179-BBC8-45F068CD83C9}" dt="2020-09-14T14:41:29.360" v="5758" actId="20577"/>
          <ac:spMkLst>
            <pc:docMk/>
            <pc:sldMk cId="2116596740" sldId="423"/>
            <ac:spMk id="2" creationId="{A524EBBD-72C2-43EE-BB1A-C02C11440C1E}"/>
          </ac:spMkLst>
        </pc:spChg>
        <pc:spChg chg="mod">
          <ac:chgData name="Thomas" userId="efe85f2b-33f2-43f1-b114-9958ed12044a" providerId="ADAL" clId="{4FEAEDC5-DB7A-4179-BBC8-45F068CD83C9}" dt="2020-09-14T14:36:49.540" v="5098" actId="27636"/>
          <ac:spMkLst>
            <pc:docMk/>
            <pc:sldMk cId="2116596740" sldId="423"/>
            <ac:spMk id="3" creationId="{8AA105F8-5970-4337-BF6E-D265DE8625D7}"/>
          </ac:spMkLst>
        </pc:spChg>
        <pc:spChg chg="add mod">
          <ac:chgData name="Thomas" userId="efe85f2b-33f2-43f1-b114-9958ed12044a" providerId="ADAL" clId="{4FEAEDC5-DB7A-4179-BBC8-45F068CD83C9}" dt="2020-09-14T14:35:14.595" v="5074" actId="20577"/>
          <ac:spMkLst>
            <pc:docMk/>
            <pc:sldMk cId="2116596740" sldId="423"/>
            <ac:spMk id="5" creationId="{2B0D8D2F-8080-450B-9A49-9682ECE50F06}"/>
          </ac:spMkLst>
        </pc:spChg>
        <pc:spChg chg="mod">
          <ac:chgData name="Thomas" userId="efe85f2b-33f2-43f1-b114-9958ed12044a" providerId="ADAL" clId="{4FEAEDC5-DB7A-4179-BBC8-45F068CD83C9}" dt="2020-09-14T14:37:30.911" v="5100"/>
          <ac:spMkLst>
            <pc:docMk/>
            <pc:sldMk cId="2116596740" sldId="423"/>
            <ac:spMk id="9" creationId="{A0CCF10A-EA04-4213-BF16-5F30F428A047}"/>
          </ac:spMkLst>
        </pc:spChg>
        <pc:spChg chg="mod">
          <ac:chgData name="Thomas" userId="efe85f2b-33f2-43f1-b114-9958ed12044a" providerId="ADAL" clId="{4FEAEDC5-DB7A-4179-BBC8-45F068CD83C9}" dt="2020-09-14T14:37:30.911" v="5100"/>
          <ac:spMkLst>
            <pc:docMk/>
            <pc:sldMk cId="2116596740" sldId="423"/>
            <ac:spMk id="10" creationId="{AC7B61E7-D27E-4022-8875-A021157C21ED}"/>
          </ac:spMkLst>
        </pc:spChg>
        <pc:spChg chg="mod">
          <ac:chgData name="Thomas" userId="efe85f2b-33f2-43f1-b114-9958ed12044a" providerId="ADAL" clId="{4FEAEDC5-DB7A-4179-BBC8-45F068CD83C9}" dt="2020-09-14T14:37:30.911" v="5100"/>
          <ac:spMkLst>
            <pc:docMk/>
            <pc:sldMk cId="2116596740" sldId="423"/>
            <ac:spMk id="11" creationId="{94717CA1-C52B-4F53-A7B9-861AFFBCE05A}"/>
          </ac:spMkLst>
        </pc:spChg>
        <pc:spChg chg="mod">
          <ac:chgData name="Thomas" userId="efe85f2b-33f2-43f1-b114-9958ed12044a" providerId="ADAL" clId="{4FEAEDC5-DB7A-4179-BBC8-45F068CD83C9}" dt="2020-09-14T14:37:30.911" v="5100"/>
          <ac:spMkLst>
            <pc:docMk/>
            <pc:sldMk cId="2116596740" sldId="423"/>
            <ac:spMk id="12" creationId="{D190BC28-CCB0-4886-AD5B-C1976282E16D}"/>
          </ac:spMkLst>
        </pc:spChg>
        <pc:spChg chg="mod">
          <ac:chgData name="Thomas" userId="efe85f2b-33f2-43f1-b114-9958ed12044a" providerId="ADAL" clId="{4FEAEDC5-DB7A-4179-BBC8-45F068CD83C9}" dt="2020-09-14T14:37:30.911" v="5100"/>
          <ac:spMkLst>
            <pc:docMk/>
            <pc:sldMk cId="2116596740" sldId="423"/>
            <ac:spMk id="13" creationId="{6BF7D42D-A0AC-4413-B05F-4DDBE4CB3EF4}"/>
          </ac:spMkLst>
        </pc:spChg>
        <pc:spChg chg="mod">
          <ac:chgData name="Thomas" userId="efe85f2b-33f2-43f1-b114-9958ed12044a" providerId="ADAL" clId="{4FEAEDC5-DB7A-4179-BBC8-45F068CD83C9}" dt="2020-09-14T14:37:30.911" v="5100"/>
          <ac:spMkLst>
            <pc:docMk/>
            <pc:sldMk cId="2116596740" sldId="423"/>
            <ac:spMk id="14" creationId="{DCDF3B73-E6B3-4BAC-AFB8-7C47FE9F7E1B}"/>
          </ac:spMkLst>
        </pc:spChg>
        <pc:spChg chg="mod">
          <ac:chgData name="Thomas" userId="efe85f2b-33f2-43f1-b114-9958ed12044a" providerId="ADAL" clId="{4FEAEDC5-DB7A-4179-BBC8-45F068CD83C9}" dt="2020-09-14T14:37:30.911" v="5100"/>
          <ac:spMkLst>
            <pc:docMk/>
            <pc:sldMk cId="2116596740" sldId="423"/>
            <ac:spMk id="15" creationId="{41EAD1D7-855E-4705-8AFA-8F9EC1843FE6}"/>
          </ac:spMkLst>
        </pc:spChg>
        <pc:spChg chg="mod">
          <ac:chgData name="Thomas" userId="efe85f2b-33f2-43f1-b114-9958ed12044a" providerId="ADAL" clId="{4FEAEDC5-DB7A-4179-BBC8-45F068CD83C9}" dt="2020-09-14T14:37:30.911" v="5100"/>
          <ac:spMkLst>
            <pc:docMk/>
            <pc:sldMk cId="2116596740" sldId="423"/>
            <ac:spMk id="16" creationId="{303A6DD6-080D-4B7A-8DA4-D79101EB0EAD}"/>
          </ac:spMkLst>
        </pc:spChg>
        <pc:grpChg chg="add mod">
          <ac:chgData name="Thomas" userId="efe85f2b-33f2-43f1-b114-9958ed12044a" providerId="ADAL" clId="{4FEAEDC5-DB7A-4179-BBC8-45F068CD83C9}" dt="2020-09-14T14:37:33.920" v="5101" actId="1076"/>
          <ac:grpSpMkLst>
            <pc:docMk/>
            <pc:sldMk cId="2116596740" sldId="423"/>
            <ac:grpSpMk id="6" creationId="{F6D133B8-1AB1-4EFF-9665-7AF70B2C0209}"/>
          </ac:grpSpMkLst>
        </pc:grpChg>
        <pc:grpChg chg="mod">
          <ac:chgData name="Thomas" userId="efe85f2b-33f2-43f1-b114-9958ed12044a" providerId="ADAL" clId="{4FEAEDC5-DB7A-4179-BBC8-45F068CD83C9}" dt="2020-09-14T14:37:30.911" v="5100"/>
          <ac:grpSpMkLst>
            <pc:docMk/>
            <pc:sldMk cId="2116596740" sldId="423"/>
            <ac:grpSpMk id="7" creationId="{9D47DED5-6176-407C-83A1-79A9ECC8D7BD}"/>
          </ac:grpSpMkLst>
        </pc:grpChg>
        <pc:grpChg chg="mod">
          <ac:chgData name="Thomas" userId="efe85f2b-33f2-43f1-b114-9958ed12044a" providerId="ADAL" clId="{4FEAEDC5-DB7A-4179-BBC8-45F068CD83C9}" dt="2020-09-14T14:37:30.911" v="5100"/>
          <ac:grpSpMkLst>
            <pc:docMk/>
            <pc:sldMk cId="2116596740" sldId="423"/>
            <ac:grpSpMk id="8" creationId="{A1C988EC-821B-4DF4-ADEC-B8FFFC283752}"/>
          </ac:grpSpMkLst>
        </pc:grpChg>
      </pc:sldChg>
      <pc:sldChg chg="add">
        <pc:chgData name="Thomas" userId="efe85f2b-33f2-43f1-b114-9958ed12044a" providerId="ADAL" clId="{4FEAEDC5-DB7A-4179-BBC8-45F068CD83C9}" dt="2020-09-14T14:37:14.359" v="5099"/>
        <pc:sldMkLst>
          <pc:docMk/>
          <pc:sldMk cId="716778450" sldId="424"/>
        </pc:sldMkLst>
      </pc:sldChg>
      <pc:sldChg chg="add">
        <pc:chgData name="Thomas" userId="efe85f2b-33f2-43f1-b114-9958ed12044a" providerId="ADAL" clId="{4FEAEDC5-DB7A-4179-BBC8-45F068CD83C9}" dt="2020-09-14T14:37:14.359" v="5099"/>
        <pc:sldMkLst>
          <pc:docMk/>
          <pc:sldMk cId="2118950836" sldId="425"/>
        </pc:sldMkLst>
      </pc:sldChg>
      <pc:sldChg chg="add">
        <pc:chgData name="Thomas" userId="efe85f2b-33f2-43f1-b114-9958ed12044a" providerId="ADAL" clId="{4FEAEDC5-DB7A-4179-BBC8-45F068CD83C9}" dt="2020-09-14T14:37:14.359" v="5099"/>
        <pc:sldMkLst>
          <pc:docMk/>
          <pc:sldMk cId="4107721548" sldId="427"/>
        </pc:sldMkLst>
      </pc:sldChg>
      <pc:sldChg chg="add modNotesTx">
        <pc:chgData name="Thomas" userId="efe85f2b-33f2-43f1-b114-9958ed12044a" providerId="ADAL" clId="{4FEAEDC5-DB7A-4179-BBC8-45F068CD83C9}" dt="2020-09-14T14:40:21.625" v="5542" actId="20577"/>
        <pc:sldMkLst>
          <pc:docMk/>
          <pc:sldMk cId="98513689" sldId="450"/>
        </pc:sldMkLst>
      </pc:sldChg>
      <pc:sldChg chg="add">
        <pc:chgData name="Thomas" userId="efe85f2b-33f2-43f1-b114-9958ed12044a" providerId="ADAL" clId="{4FEAEDC5-DB7A-4179-BBC8-45F068CD83C9}" dt="2020-09-14T14:37:14.359" v="5099"/>
        <pc:sldMkLst>
          <pc:docMk/>
          <pc:sldMk cId="4257190079" sldId="451"/>
        </pc:sldMkLst>
      </pc:sldChg>
      <pc:sldChg chg="add modNotesTx">
        <pc:chgData name="Thomas" userId="efe85f2b-33f2-43f1-b114-9958ed12044a" providerId="ADAL" clId="{4FEAEDC5-DB7A-4179-BBC8-45F068CD83C9}" dt="2020-09-14T14:42:15.432" v="5802" actId="20577"/>
        <pc:sldMkLst>
          <pc:docMk/>
          <pc:sldMk cId="2617604294" sldId="452"/>
        </pc:sldMkLst>
      </pc:sldChg>
      <pc:sldChg chg="add">
        <pc:chgData name="Thomas" userId="efe85f2b-33f2-43f1-b114-9958ed12044a" providerId="ADAL" clId="{4FEAEDC5-DB7A-4179-BBC8-45F068CD83C9}" dt="2020-09-14T14:37:14.359" v="5099"/>
        <pc:sldMkLst>
          <pc:docMk/>
          <pc:sldMk cId="959801058" sldId="453"/>
        </pc:sldMkLst>
      </pc:sldChg>
      <pc:sldChg chg="delSp add mod ord delAnim modNotesTx">
        <pc:chgData name="Thomas" userId="efe85f2b-33f2-43f1-b114-9958ed12044a" providerId="ADAL" clId="{4FEAEDC5-DB7A-4179-BBC8-45F068CD83C9}" dt="2020-09-14T14:41:00.015" v="5718" actId="20577"/>
        <pc:sldMkLst>
          <pc:docMk/>
          <pc:sldMk cId="2599167954" sldId="454"/>
        </pc:sldMkLst>
        <pc:spChg chg="del">
          <ac:chgData name="Thomas" userId="efe85f2b-33f2-43f1-b114-9958ed12044a" providerId="ADAL" clId="{4FEAEDC5-DB7A-4179-BBC8-45F068CD83C9}" dt="2020-09-14T14:38:28.024" v="5104" actId="478"/>
          <ac:spMkLst>
            <pc:docMk/>
            <pc:sldMk cId="2599167954" sldId="454"/>
            <ac:spMk id="23" creationId="{40AE66E7-432B-4ACE-967F-3F595344478E}"/>
          </ac:spMkLst>
        </pc:spChg>
        <pc:spChg chg="del">
          <ac:chgData name="Thomas" userId="efe85f2b-33f2-43f1-b114-9958ed12044a" providerId="ADAL" clId="{4FEAEDC5-DB7A-4179-BBC8-45F068CD83C9}" dt="2020-09-14T14:38:26.162" v="5103" actId="478"/>
          <ac:spMkLst>
            <pc:docMk/>
            <pc:sldMk cId="2599167954" sldId="454"/>
            <ac:spMk id="25" creationId="{6A23FC8D-A161-4307-A5BE-0E25E140FF38}"/>
          </ac:spMkLst>
        </pc:spChg>
      </pc:sldChg>
      <pc:sldChg chg="delSp add mod ord delAnim modNotesTx">
        <pc:chgData name="Thomas" userId="efe85f2b-33f2-43f1-b114-9958ed12044a" providerId="ADAL" clId="{4FEAEDC5-DB7A-4179-BBC8-45F068CD83C9}" dt="2020-09-14T14:40:01.218" v="5408" actId="20577"/>
        <pc:sldMkLst>
          <pc:docMk/>
          <pc:sldMk cId="3469153626" sldId="455"/>
        </pc:sldMkLst>
        <pc:spChg chg="del">
          <ac:chgData name="Thomas" userId="efe85f2b-33f2-43f1-b114-9958ed12044a" providerId="ADAL" clId="{4FEAEDC5-DB7A-4179-BBC8-45F068CD83C9}" dt="2020-09-14T14:38:38.084" v="5110" actId="478"/>
          <ac:spMkLst>
            <pc:docMk/>
            <pc:sldMk cId="3469153626" sldId="455"/>
            <ac:spMk id="25" creationId="{6A23FC8D-A161-4307-A5BE-0E25E140FF38}"/>
          </ac:spMkLst>
        </pc:spChg>
      </pc:sldChg>
      <pc:sldChg chg="modSp new mod modNotesTx">
        <pc:chgData name="Thomas" userId="efe85f2b-33f2-43f1-b114-9958ed12044a" providerId="ADAL" clId="{4FEAEDC5-DB7A-4179-BBC8-45F068CD83C9}" dt="2020-09-16T11:08:58.032" v="14007" actId="20577"/>
        <pc:sldMkLst>
          <pc:docMk/>
          <pc:sldMk cId="4076966961" sldId="456"/>
        </pc:sldMkLst>
        <pc:spChg chg="mod">
          <ac:chgData name="Thomas" userId="efe85f2b-33f2-43f1-b114-9958ed12044a" providerId="ADAL" clId="{4FEAEDC5-DB7A-4179-BBC8-45F068CD83C9}" dt="2020-09-14T14:43:08.922" v="5813" actId="20577"/>
          <ac:spMkLst>
            <pc:docMk/>
            <pc:sldMk cId="4076966961" sldId="456"/>
            <ac:spMk id="2" creationId="{F709BE53-C233-426A-8DBF-3C9313D6AA3F}"/>
          </ac:spMkLst>
        </pc:spChg>
        <pc:spChg chg="mod">
          <ac:chgData name="Thomas" userId="efe85f2b-33f2-43f1-b114-9958ed12044a" providerId="ADAL" clId="{4FEAEDC5-DB7A-4179-BBC8-45F068CD83C9}" dt="2020-09-16T11:08:53.110" v="14006" actId="20577"/>
          <ac:spMkLst>
            <pc:docMk/>
            <pc:sldMk cId="4076966961" sldId="456"/>
            <ac:spMk id="3" creationId="{2335D731-77AB-4C19-9CA0-095F28476104}"/>
          </ac:spMkLst>
        </pc:spChg>
      </pc:sldChg>
      <pc:sldChg chg="add ord modNotesTx">
        <pc:chgData name="Thomas" userId="efe85f2b-33f2-43f1-b114-9958ed12044a" providerId="ADAL" clId="{4FEAEDC5-DB7A-4179-BBC8-45F068CD83C9}" dt="2020-09-16T11:10:57.399" v="14161" actId="20577"/>
        <pc:sldMkLst>
          <pc:docMk/>
          <pc:sldMk cId="2891459358" sldId="457"/>
        </pc:sldMkLst>
      </pc:sldChg>
      <pc:sldMasterChg chg="modSldLayout">
        <pc:chgData name="Thomas" userId="efe85f2b-33f2-43f1-b114-9958ed12044a" providerId="ADAL" clId="{4FEAEDC5-DB7A-4179-BBC8-45F068CD83C9}" dt="2020-09-14T13:38:52.674" v="2580" actId="403"/>
        <pc:sldMasterMkLst>
          <pc:docMk/>
          <pc:sldMasterMk cId="1672527130" sldId="2147483660"/>
        </pc:sldMasterMkLst>
        <pc:sldLayoutChg chg="modSp mod">
          <pc:chgData name="Thomas" userId="efe85f2b-33f2-43f1-b114-9958ed12044a" providerId="ADAL" clId="{4FEAEDC5-DB7A-4179-BBC8-45F068CD83C9}" dt="2020-09-14T13:38:52.674" v="2580" actId="403"/>
          <pc:sldLayoutMkLst>
            <pc:docMk/>
            <pc:sldMasterMk cId="1672527130" sldId="2147483660"/>
            <pc:sldLayoutMk cId="2361619909" sldId="2147483678"/>
          </pc:sldLayoutMkLst>
          <pc:spChg chg="mod">
            <ac:chgData name="Thomas" userId="efe85f2b-33f2-43f1-b114-9958ed12044a" providerId="ADAL" clId="{4FEAEDC5-DB7A-4179-BBC8-45F068CD83C9}" dt="2020-09-14T13:38:52.674" v="2580" actId="403"/>
            <ac:spMkLst>
              <pc:docMk/>
              <pc:sldMasterMk cId="1672527130" sldId="2147483660"/>
              <pc:sldLayoutMk cId="2361619909" sldId="2147483678"/>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17/09/2020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second chapter on classical planning.  In this chapter we’re going to look at how to create domain independent heuristics and one example of this through relaxed planning.</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our first fact layer, layer 0 only has the facts that are true of the current state. However, for the sake of this example, I have also provided all the facts that aren’t true, these are listed in red and without the {T} on the right hand side.  You usually wouldn’t have these in the initial fact layer given the closed world assumption, but given all of these will become true momentarily, I wanted to share them with you</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67971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also have the first action layer, and this is all of the valid actions that can exist at this point in time.  So here </a:t>
            </a:r>
          </a:p>
          <a:p>
            <a:endParaRPr lang="en-GB" dirty="0"/>
          </a:p>
          <a:p>
            <a:r>
              <a:rPr lang="en-GB" dirty="0"/>
              <a:t>We then generate the first fact layer, including all three actions we can make from the initial fact layer:</a:t>
            </a:r>
          </a:p>
          <a:p>
            <a:pPr marL="171450" indent="-171450">
              <a:buFontTx/>
              <a:buChar char="-"/>
            </a:pPr>
            <a:r>
              <a:rPr lang="en-GB" dirty="0"/>
              <a:t>Moving C on to the table T</a:t>
            </a:r>
          </a:p>
          <a:p>
            <a:pPr marL="171450" indent="-171450">
              <a:buFontTx/>
              <a:buChar char="-"/>
            </a:pPr>
            <a:r>
              <a:rPr lang="en-GB" dirty="0"/>
              <a:t>Moving C onto B</a:t>
            </a:r>
          </a:p>
          <a:p>
            <a:pPr marL="171450" indent="-171450">
              <a:buFontTx/>
              <a:buChar char="-"/>
            </a:pPr>
            <a:r>
              <a:rPr lang="en-GB" dirty="0"/>
              <a:t>Moving B onto C.</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56909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that we have all of these actions, we can generate the second fact layer.  Now as mentioned previously, we’re now using delete relaxation, so we apply the add effects to the new fact layer, but we do not apply the delete effects. </a:t>
            </a:r>
          </a:p>
          <a:p>
            <a:endParaRPr lang="en-GB" dirty="0"/>
          </a:p>
          <a:p>
            <a:r>
              <a:rPr lang="en-GB" dirty="0"/>
              <a:t>Hence this new fact layer has made several facts now true, such as B now being atop C, C being on top of A and C being atop B.  Given that the delete effects are not applied, all of these facts are true in the fact layer.  Despite the fact that it’s impossible for all three of them to be true at the same time. </a:t>
            </a:r>
          </a:p>
          <a:p>
            <a:endParaRPr lang="en-GB" dirty="0"/>
          </a:p>
          <a:p>
            <a:pPr marL="0" indent="0">
              <a:buFontTx/>
              <a:buNone/>
            </a:pPr>
            <a:r>
              <a:rPr lang="en-GB" dirty="0"/>
              <a:t>Now with the second fact layer constructed, we can build the second action layer.  This action layer contains all of the new actions we can now achieve that were not possible in the previous fact layer.</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171720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of course now generates our final fact layer, but what’s important is that now all three facts that we expect to see in the goal state, A on B, B on C are now all true.  Hence we’ve reached a fact layer where all facts pertaining to the goal are true and from this, we can now work backwards to create a solution.</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548701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Given all the facts are true, the process of extracting the relaxed plan solution, is to work backwards from the goal layer g, creating new goal layers back to the initial layer, figuring out the number of sets of actions required to achieve it.</a:t>
            </a:r>
          </a:p>
          <a:p>
            <a:r>
              <a:rPr lang="en-GB" dirty="0"/>
              <a:t>We look at the preceding layer and whether a fact at layer n existed in layer n-1.</a:t>
            </a:r>
          </a:p>
          <a:p>
            <a:r>
              <a:rPr lang="en-GB" dirty="0"/>
              <a:t>If it did, we add it g(n-1).  If it doesn’t, we choose an action from the intermediate fact layer.  And add its preconditions to the g(n-1).</a:t>
            </a:r>
          </a:p>
          <a:p>
            <a:r>
              <a:rPr lang="en-GB" dirty="0"/>
              <a:t>This might sound confusing, but it’s pretty straightforward when we see it in practice.</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177233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look at the goal layer, the two facts we need are A on B and B on C.</a:t>
            </a:r>
          </a:p>
          <a:p>
            <a:r>
              <a:rPr lang="en-GB" dirty="0"/>
              <a:t>If we then look at the preceding fact layer, B on C is satisfied, but A on B is not.  So we need to find the action that achieves it, in this case move A from the table onto B.</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2697189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have to factor not just the last remaining goal fact, B on C, but also the precondition to move A onto B action, which is that B is clear.  Given we added that action to the relaxed plan solution.</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3667524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identify the two actions that achieve </a:t>
            </a:r>
            <a:r>
              <a:rPr lang="en-GB" dirty="0" err="1"/>
              <a:t>onBC</a:t>
            </a:r>
            <a:r>
              <a:rPr lang="en-GB" dirty="0"/>
              <a:t>, which is moving B onto C.  As well as moving C onto the Table.  </a:t>
            </a:r>
          </a:p>
          <a:p>
            <a:r>
              <a:rPr lang="en-GB" dirty="0"/>
              <a:t>This satisfies both of these facts in G(n-1).  The preconditions for moving C onto the Table (that C is clear) are already satisfied in fact layer G(n-1).  The only outstanding fact is whether B is clear, which is satisfied in G(n-2).  This means we have found a relaxed solution, with two actions set, putting C on T and B on C, and the second set comprised of only A on B.  Funnily enough, this is also the actual solution to the problem. </a:t>
            </a:r>
          </a:p>
          <a:p>
            <a:endParaRPr lang="en-GB" dirty="0"/>
          </a:p>
          <a:p>
            <a:r>
              <a:rPr lang="en-GB" dirty="0"/>
              <a:t>But what this means, is that we now have a RPG heuristic of length 3, given there are 3 actions in the relaxed plan.</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3662595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summary, one good way to establish a domain-independent heuristic is solve the relaxed version of the problem.</a:t>
            </a:r>
          </a:p>
          <a:p>
            <a:r>
              <a:rPr lang="en-GB" dirty="0"/>
              <a:t>The delete relaxation provides a nice simplification, given it means that many actions can become possible despite many of the issues that arise with contradictory information in the fact layers.</a:t>
            </a:r>
          </a:p>
          <a:p>
            <a:r>
              <a:rPr lang="en-GB" dirty="0"/>
              <a:t>One thing to recognise is that delete relaxations always create a simplification of a problem, they never make a problem harder and in turn it makes it easer to solve than the original.</a:t>
            </a:r>
          </a:p>
          <a:p>
            <a:r>
              <a:rPr lang="en-GB" dirty="0"/>
              <a:t>Use of the RPG method will find optimal solutions to relaxed problems given the number of layers is an admissible heuristic and in turn provide us with an admissible domain independent heuristic.</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378440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As we wrap up this chapter, this is but one example of how we can approach this problem.  In the next chapter, we’re going to look at how we can use the RPG heuristic in a planning system in order to achieve plans.  But also the problems that still arise along the way</a:t>
            </a:r>
            <a:r>
              <a:rPr lang="en-GB"/>
              <a:t>. Thanks </a:t>
            </a:r>
            <a:r>
              <a:rPr lang="en-GB" dirty="0"/>
              <a:t>for watching and we’ll see you in the next chapter.</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19</a:t>
            </a:fld>
            <a:endParaRPr lang="en-GB" dirty="0"/>
          </a:p>
        </p:txBody>
      </p:sp>
    </p:spTree>
    <p:extLst>
      <p:ext uri="{BB962C8B-B14F-4D97-AF65-F5344CB8AC3E}">
        <p14:creationId xmlns:p14="http://schemas.microsoft.com/office/powerpoint/2010/main" val="1303564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heuristics for problems in planning are important, because the range of planning problems is very diverse.  But we might not know what is a good heuristic to a problem at the time we’re establishing what the problem is.  Plus given we typically encode planning domains in the likes of STRIPS and PDDL, we don’t provide the heuristic as part of that problem.  So can we establish a means to create the heuristic in a way that is independent of the actual domain itself, but is instead arises from an analysis of the problem itself.</a:t>
            </a:r>
          </a:p>
          <a:p>
            <a:endParaRPr lang="en-GB" dirty="0"/>
          </a:p>
          <a:p>
            <a:r>
              <a:rPr lang="en-GB" dirty="0"/>
              <a:t>The first of these is the focus of today’s chapter: relaxed planning and how this can used to calculate optimal heuristics.</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93111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consider early planning applications, even the likes of STRIPS was reliant on domain independent information, given much like PDDL it is reliant on a notation that users adopt to input the planning problems they are trying to solve.</a:t>
            </a:r>
          </a:p>
          <a:p>
            <a:r>
              <a:rPr lang="en-GB" dirty="0"/>
              <a:t>In fact, STRIPS relies on what is known as the Goal-Counting heuristic.  It looks at the current state and counts how many of the goals listed in the goal state are currently satisfied.  </a:t>
            </a:r>
          </a:p>
          <a:p>
            <a:endParaRPr lang="en-GB" dirty="0"/>
          </a:p>
          <a:p>
            <a:r>
              <a:rPr lang="en-GB" dirty="0"/>
              <a:t>So if we look at say the examples on the right of this screen, then we would count how many of the packages are currently in the correct location in driver log, how many cubes are positioned correctly atop one another in blocks world.  But the problem is, that’s actually not a very good heuristic.  It doesn’t tell us an awful lot about how far away we are from the current state to the goal, which is what we need from a good heuristic.  If we consider that driver log problem, the number of states where the goal-counting heuristic would be zero is significant, given there is a lot of legwork that needs to be completed in order to get even one package in the correct destination, never mind all three.  Hence goal-counting is ignoring a huge amount of the problem structure and not really telling us anything interesting or useful.</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97049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ideally we want a much more complex heuristic that gives us richer information about the problem.  But one of the reasons this is a headache is that planning is highly expensive to compute.  Most planning problems exist within PSPACE-complete of computational complexity while trying to actually solve a problem is typically NP-Hard.  So we need to find a heuristic that is informative, but also can be calculated in polynomial time so as to </a:t>
            </a:r>
            <a:r>
              <a:rPr lang="en-GB" dirty="0" err="1"/>
              <a:t>minimse</a:t>
            </a:r>
            <a:r>
              <a:rPr lang="en-GB" dirty="0"/>
              <a:t> overhead.</a:t>
            </a:r>
          </a:p>
          <a:p>
            <a:endParaRPr lang="en-GB" dirty="0"/>
          </a:p>
          <a:p>
            <a:r>
              <a:rPr lang="en-GB" dirty="0"/>
              <a:t>One great way to achieve this is relaxed planning: whereby we attempt to solve a simpler or relaxed version of the problem and by solving the relaxed problem, we can use the solution to help construct a heuristic value.  So let’s walk through how that’s going to work.</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167597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Relaxed planning is based on the principle of delete relaxation.  So if we consider the typical actions that we have in a planning problems, the effects can be considered to be one of two types:</a:t>
            </a:r>
          </a:p>
          <a:p>
            <a:pPr marL="171450" indent="-171450">
              <a:buFontTx/>
              <a:buChar char="-"/>
            </a:pPr>
            <a:r>
              <a:rPr lang="en-GB" dirty="0"/>
              <a:t>Add effects, where we add new information to the state.</a:t>
            </a:r>
          </a:p>
          <a:p>
            <a:pPr marL="171450" indent="-171450">
              <a:buFontTx/>
              <a:buChar char="-"/>
            </a:pPr>
            <a:r>
              <a:rPr lang="en-GB" dirty="0"/>
              <a:t>Delete effects, where we remove information from the world state.</a:t>
            </a:r>
          </a:p>
          <a:p>
            <a:pPr marL="0" indent="0">
              <a:buFontTx/>
              <a:buNone/>
            </a:pPr>
            <a:r>
              <a:rPr lang="en-GB" dirty="0"/>
              <a:t>So if we consider the action that is happening in </a:t>
            </a:r>
            <a:r>
              <a:rPr lang="en-GB" dirty="0" err="1"/>
              <a:t>Blocksworld</a:t>
            </a:r>
            <a:r>
              <a:rPr lang="en-GB" dirty="0"/>
              <a:t> example to the right, as C moves onto A, we add the effect that C is on A. But the delete effect removes the fact that C is on the Table and A is clear.</a:t>
            </a:r>
            <a:br>
              <a:rPr lang="en-GB" dirty="0"/>
            </a:br>
            <a:endParaRPr lang="en-GB" dirty="0"/>
          </a:p>
          <a:p>
            <a:pPr marL="0" indent="0">
              <a:buFontTx/>
              <a:buNone/>
            </a:pPr>
            <a:r>
              <a:rPr lang="en-GB" dirty="0"/>
              <a:t>Deletion relaxation is a principle where, during the state transition system that we could use for a typical problem space, we ignore the delete effects when the state transition function gamma is applied.</a:t>
            </a:r>
          </a:p>
          <a:p>
            <a:pPr marL="0" indent="0">
              <a:buFontTx/>
              <a:buNone/>
            </a:pPr>
            <a:r>
              <a:rPr lang="en-GB" dirty="0"/>
              <a:t>This means, that the state space becomes broader and more actions are applicable in each state, because information that shouldn’t be true, is now also true during play.</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403730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consider for example a game of </a:t>
            </a:r>
            <a:r>
              <a:rPr lang="en-GB" dirty="0" err="1"/>
              <a:t>freecell</a:t>
            </a:r>
            <a:r>
              <a:rPr lang="en-GB" dirty="0"/>
              <a:t> solitaire, where cards can either moving into free cells on the board or into tableau positions – meaning the decks of decreasing numbers and alternating red/black colours – if we remove the delete effects, then the fact that a cell is free still holds, even after we put a card on top of it.  Similarly, because cards are still free when we put cards on top of them, it means other cards can still be put atop them as well.</a:t>
            </a:r>
          </a:p>
          <a:p>
            <a:endParaRPr lang="en-GB" dirty="0"/>
          </a:p>
          <a:p>
            <a:r>
              <a:rPr lang="en-GB" dirty="0"/>
              <a:t>This sounds anarchic, but what it does is it removes so many of the hard constraints of the puzzle and makes it a lot easier to solve.  </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128885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process of finding a solution to a problem that uses delete relaxation, is known as Relaxed Planning, which in turn generates relaxed plans.</a:t>
            </a:r>
          </a:p>
          <a:p>
            <a:endParaRPr lang="en-GB" dirty="0"/>
          </a:p>
          <a:p>
            <a:r>
              <a:rPr lang="en-GB" dirty="0"/>
              <a:t>We can then adopt this as a heuristic?  We do this by evaluating any given state in our planning problem by solving the relaxed problem and generating a relaxed plan from that state.</a:t>
            </a:r>
          </a:p>
          <a:p>
            <a:r>
              <a:rPr lang="en-GB" dirty="0"/>
              <a:t>We can then use the cost of the relaxed plan as a heuristic value for that state.</a:t>
            </a:r>
          </a:p>
          <a:p>
            <a:endParaRPr lang="en-GB" dirty="0"/>
          </a:p>
          <a:p>
            <a:r>
              <a:rPr lang="en-GB" dirty="0"/>
              <a:t>And provided we have generated the optimal relaxed plan, then this will provide us with an admissible heuristic.</a:t>
            </a:r>
          </a:p>
          <a:p>
            <a:r>
              <a:rPr lang="en-GB" dirty="0"/>
              <a:t>So let’s take a look at how this can be used in one specific case…</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39651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consider the relaxed planning graph or RPG Heuristic.  This is an approach utilised in the FF planner from 2001 that is reliant on the principles of </a:t>
            </a:r>
            <a:r>
              <a:rPr lang="en-GB" dirty="0" err="1"/>
              <a:t>GraphPlan</a:t>
            </a:r>
            <a:r>
              <a:rPr lang="en-GB" dirty="0"/>
              <a:t>, a system whereby we generate a flat layered approach to search which we will see in a minute.  We’ll also be talking more about </a:t>
            </a:r>
            <a:r>
              <a:rPr lang="en-GB" dirty="0" err="1"/>
              <a:t>GraphPlan</a:t>
            </a:r>
            <a:r>
              <a:rPr lang="en-GB" dirty="0"/>
              <a:t> later in this module, so this is something of a preview of the complexities we’ll find in </a:t>
            </a:r>
            <a:r>
              <a:rPr lang="en-GB" dirty="0" err="1"/>
              <a:t>GraphPlan</a:t>
            </a:r>
            <a:r>
              <a:rPr lang="en-GB" dirty="0"/>
              <a:t> later on.  The RPG heuristic generates relaxed plans that are sets of actions that can be executed in parallel at a given timestep.  We then count how many sets of these actions exist and this gives us our heuristic value.</a:t>
            </a:r>
          </a:p>
          <a:p>
            <a:endParaRPr lang="en-GB" dirty="0"/>
          </a:p>
          <a:p>
            <a:r>
              <a:rPr lang="en-GB" dirty="0"/>
              <a:t>Let’s walk through an example and start to get a grasp on </a:t>
            </a:r>
            <a:r>
              <a:rPr lang="en-GB"/>
              <a:t>how this works.</a:t>
            </a:r>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59603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start with this situation, where we’re going to calculate the RPG value for this </a:t>
            </a:r>
            <a:r>
              <a:rPr lang="en-GB" dirty="0" err="1"/>
              <a:t>blocksworld</a:t>
            </a:r>
            <a:r>
              <a:rPr lang="en-GB" dirty="0"/>
              <a:t> example.  I have C on A, A and B on the table and the goal state is to have A on B on C. </a:t>
            </a:r>
          </a:p>
          <a:p>
            <a:endParaRPr lang="en-GB" dirty="0"/>
          </a:p>
          <a:p>
            <a:r>
              <a:rPr lang="en-GB" dirty="0"/>
              <a:t>In order for the relaxed planning graph to be constructed, it builds what is known as a fact layer: this is going to include all of the information that is true at this point in time with respect to the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3598129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9/17/2020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9/17/2020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9/17/2020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9/17/2020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9/17/2020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9/17/2020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9/17/2020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2.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9/17/2020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Relaxed Planning &amp; RPG Heuristic</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83D-9956-459F-A1B4-84A3B69975D8}"/>
              </a:ext>
            </a:extLst>
          </p:cNvPr>
          <p:cNvSpPr>
            <a:spLocks noGrp="1"/>
          </p:cNvSpPr>
          <p:nvPr>
            <p:ph type="title"/>
          </p:nvPr>
        </p:nvSpPr>
        <p:spPr/>
        <p:txBody>
          <a:bodyPr/>
          <a:lstStyle/>
          <a:p>
            <a:r>
              <a:rPr lang="en-GB" dirty="0"/>
              <a:t>Building a Relaxed Planning Graph</a:t>
            </a:r>
          </a:p>
        </p:txBody>
      </p:sp>
      <p:sp>
        <p:nvSpPr>
          <p:cNvPr id="23" name="TextBox 22">
            <a:extLst>
              <a:ext uri="{FF2B5EF4-FFF2-40B4-BE49-F238E27FC236}">
                <a16:creationId xmlns:a16="http://schemas.microsoft.com/office/drawing/2014/main" id="{40AE66E7-432B-4ACE-967F-3F595344478E}"/>
              </a:ext>
            </a:extLst>
          </p:cNvPr>
          <p:cNvSpPr txBox="1"/>
          <p:nvPr/>
        </p:nvSpPr>
        <p:spPr>
          <a:xfrm>
            <a:off x="2852473" y="231851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rgbClr val="FF0000"/>
                </a:solidFill>
                <a:latin typeface="KingsBureauGrot ThreeSeven"/>
              </a:rPr>
              <a:t>onAC</a:t>
            </a:r>
            <a:endParaRPr lang="en-GB" sz="1600" b="1" dirty="0">
              <a:solidFill>
                <a:srgbClr val="FF0000"/>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rgbClr val="FF0000"/>
                </a:solidFill>
                <a:latin typeface="KingsBureauGrot ThreeSeven"/>
              </a:rPr>
              <a:t>onBA</a:t>
            </a:r>
            <a:endParaRPr lang="en-GB" sz="1600" b="1" dirty="0">
              <a:solidFill>
                <a:srgbClr val="FF0000"/>
              </a:solidFill>
              <a:latin typeface="KingsBureauGrot ThreeSeven"/>
            </a:endParaRPr>
          </a:p>
          <a:p>
            <a:r>
              <a:rPr lang="en-GB" sz="1600" b="1" dirty="0" err="1">
                <a:solidFill>
                  <a:srgbClr val="FF0000"/>
                </a:solidFill>
                <a:latin typeface="KingsBureauGrot ThreeSeven"/>
              </a:rPr>
              <a:t>onBC</a:t>
            </a:r>
            <a:endParaRPr lang="en-GB" sz="1600" b="1" dirty="0">
              <a:solidFill>
                <a:srgbClr val="FF0000"/>
              </a:solidFill>
              <a:latin typeface="KingsBureauGrot ThreeSeven"/>
            </a:endParaRP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b="1" dirty="0" err="1">
                <a:solidFill>
                  <a:srgbClr val="FF0000"/>
                </a:solidFill>
                <a:latin typeface="KingsBureauGrot ThreeSeven"/>
              </a:rPr>
              <a:t>onCB</a:t>
            </a:r>
            <a:endParaRPr lang="en-GB" sz="1600" b="1" dirty="0">
              <a:solidFill>
                <a:srgbClr val="FF0000"/>
              </a:solidFill>
              <a:latin typeface="KingsBureauGrot ThreeSeven"/>
            </a:endParaRPr>
          </a:p>
          <a:p>
            <a:r>
              <a:rPr lang="en-GB" sz="1600" b="1" dirty="0" err="1">
                <a:solidFill>
                  <a:srgbClr val="FF0000"/>
                </a:solidFill>
                <a:latin typeface="KingsBureauGrot ThreeSeven"/>
              </a:rPr>
              <a:t>onCT</a:t>
            </a:r>
            <a:r>
              <a:rPr lang="en-GB" sz="1600" dirty="0">
                <a:latin typeface="KingsBureauGrot ThreeSeven"/>
              </a:rPr>
              <a:t> 	</a:t>
            </a:r>
          </a:p>
          <a:p>
            <a:r>
              <a:rPr lang="en-GB" sz="1600" b="1" dirty="0" err="1">
                <a:solidFill>
                  <a:srgbClr val="FF0000"/>
                </a:solidFill>
                <a:latin typeface="KingsBureauGrot ThreeSeven"/>
              </a:rPr>
              <a:t>clearA</a:t>
            </a:r>
            <a:endParaRPr lang="en-GB" sz="1600" b="1" dirty="0">
              <a:solidFill>
                <a:srgbClr val="FF0000"/>
              </a:solidFill>
              <a:latin typeface="KingsBureauGrot ThreeSeven"/>
            </a:endParaRP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35" name="Rectangle 34">
            <a:extLst>
              <a:ext uri="{FF2B5EF4-FFF2-40B4-BE49-F238E27FC236}">
                <a16:creationId xmlns:a16="http://schemas.microsoft.com/office/drawing/2014/main" id="{89EED819-77D4-4D3C-A128-3E7794B00AA8}"/>
              </a:ext>
            </a:extLst>
          </p:cNvPr>
          <p:cNvSpPr/>
          <p:nvPr/>
        </p:nvSpPr>
        <p:spPr>
          <a:xfrm>
            <a:off x="1684080" y="36259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6" name="Rectangle 35">
            <a:extLst>
              <a:ext uri="{FF2B5EF4-FFF2-40B4-BE49-F238E27FC236}">
                <a16:creationId xmlns:a16="http://schemas.microsoft.com/office/drawing/2014/main" id="{8F9B09BF-7533-4C73-BF0F-A3514E8AF766}"/>
              </a:ext>
            </a:extLst>
          </p:cNvPr>
          <p:cNvSpPr/>
          <p:nvPr/>
        </p:nvSpPr>
        <p:spPr>
          <a:xfrm>
            <a:off x="1684080"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37" name="Rectangle 36">
            <a:extLst>
              <a:ext uri="{FF2B5EF4-FFF2-40B4-BE49-F238E27FC236}">
                <a16:creationId xmlns:a16="http://schemas.microsoft.com/office/drawing/2014/main" id="{6525E0E9-1BA7-4D74-8FC3-D09C52B9C38E}"/>
              </a:ext>
            </a:extLst>
          </p:cNvPr>
          <p:cNvSpPr/>
          <p:nvPr/>
        </p:nvSpPr>
        <p:spPr>
          <a:xfrm>
            <a:off x="2332152"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38" name="Rectangle 37">
            <a:extLst>
              <a:ext uri="{FF2B5EF4-FFF2-40B4-BE49-F238E27FC236}">
                <a16:creationId xmlns:a16="http://schemas.microsoft.com/office/drawing/2014/main" id="{EBB13863-5D54-40DC-A0BA-C564E6F45AE9}"/>
              </a:ext>
            </a:extLst>
          </p:cNvPr>
          <p:cNvSpPr/>
          <p:nvPr/>
        </p:nvSpPr>
        <p:spPr>
          <a:xfrm>
            <a:off x="9532952" y="398602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9" name="Rectangle 38">
            <a:extLst>
              <a:ext uri="{FF2B5EF4-FFF2-40B4-BE49-F238E27FC236}">
                <a16:creationId xmlns:a16="http://schemas.microsoft.com/office/drawing/2014/main" id="{3DF65F1A-1E58-4C9F-B70F-234DDDE93327}"/>
              </a:ext>
            </a:extLst>
          </p:cNvPr>
          <p:cNvSpPr/>
          <p:nvPr/>
        </p:nvSpPr>
        <p:spPr>
          <a:xfrm>
            <a:off x="9532952" y="312192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40" name="Rectangle 39">
            <a:extLst>
              <a:ext uri="{FF2B5EF4-FFF2-40B4-BE49-F238E27FC236}">
                <a16:creationId xmlns:a16="http://schemas.microsoft.com/office/drawing/2014/main" id="{78F128D4-D268-4C5D-A7BA-614C5D51E14C}"/>
              </a:ext>
            </a:extLst>
          </p:cNvPr>
          <p:cNvSpPr/>
          <p:nvPr/>
        </p:nvSpPr>
        <p:spPr>
          <a:xfrm>
            <a:off x="9532952" y="355397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Tree>
    <p:extLst>
      <p:ext uri="{BB962C8B-B14F-4D97-AF65-F5344CB8AC3E}">
        <p14:creationId xmlns:p14="http://schemas.microsoft.com/office/powerpoint/2010/main" val="34691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83D-9956-459F-A1B4-84A3B69975D8}"/>
              </a:ext>
            </a:extLst>
          </p:cNvPr>
          <p:cNvSpPr>
            <a:spLocks noGrp="1"/>
          </p:cNvSpPr>
          <p:nvPr>
            <p:ph type="title"/>
          </p:nvPr>
        </p:nvSpPr>
        <p:spPr/>
        <p:txBody>
          <a:bodyPr/>
          <a:lstStyle/>
          <a:p>
            <a:r>
              <a:rPr lang="en-GB" dirty="0"/>
              <a:t>Building a Relaxed Planning Graph</a:t>
            </a:r>
          </a:p>
        </p:txBody>
      </p:sp>
      <p:sp>
        <p:nvSpPr>
          <p:cNvPr id="23" name="TextBox 22">
            <a:extLst>
              <a:ext uri="{FF2B5EF4-FFF2-40B4-BE49-F238E27FC236}">
                <a16:creationId xmlns:a16="http://schemas.microsoft.com/office/drawing/2014/main" id="{40AE66E7-432B-4ACE-967F-3F595344478E}"/>
              </a:ext>
            </a:extLst>
          </p:cNvPr>
          <p:cNvSpPr txBox="1"/>
          <p:nvPr/>
        </p:nvSpPr>
        <p:spPr>
          <a:xfrm>
            <a:off x="2852473" y="231851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rgbClr val="FF0000"/>
                </a:solidFill>
                <a:latin typeface="KingsBureauGrot ThreeSeven"/>
              </a:rPr>
              <a:t>onAC</a:t>
            </a:r>
            <a:endParaRPr lang="en-GB" sz="1600" b="1" dirty="0">
              <a:solidFill>
                <a:srgbClr val="FF0000"/>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rgbClr val="FF0000"/>
                </a:solidFill>
                <a:latin typeface="KingsBureauGrot ThreeSeven"/>
              </a:rPr>
              <a:t>onBA</a:t>
            </a:r>
            <a:endParaRPr lang="en-GB" sz="1600" b="1" dirty="0">
              <a:solidFill>
                <a:srgbClr val="FF0000"/>
              </a:solidFill>
              <a:latin typeface="KingsBureauGrot ThreeSeven"/>
            </a:endParaRPr>
          </a:p>
          <a:p>
            <a:r>
              <a:rPr lang="en-GB" sz="1600" b="1" dirty="0" err="1">
                <a:solidFill>
                  <a:srgbClr val="FF0000"/>
                </a:solidFill>
                <a:latin typeface="KingsBureauGrot ThreeSeven"/>
              </a:rPr>
              <a:t>onBC</a:t>
            </a:r>
            <a:endParaRPr lang="en-GB" sz="1600" b="1" dirty="0">
              <a:solidFill>
                <a:srgbClr val="FF0000"/>
              </a:solidFill>
              <a:latin typeface="KingsBureauGrot ThreeSeven"/>
            </a:endParaRP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b="1" dirty="0" err="1">
                <a:solidFill>
                  <a:srgbClr val="FF0000"/>
                </a:solidFill>
                <a:latin typeface="KingsBureauGrot ThreeSeven"/>
              </a:rPr>
              <a:t>onCB</a:t>
            </a:r>
            <a:endParaRPr lang="en-GB" sz="1600" b="1" dirty="0">
              <a:solidFill>
                <a:srgbClr val="FF0000"/>
              </a:solidFill>
              <a:latin typeface="KingsBureauGrot ThreeSeven"/>
            </a:endParaRPr>
          </a:p>
          <a:p>
            <a:r>
              <a:rPr lang="en-GB" sz="1600" b="1" dirty="0" err="1">
                <a:solidFill>
                  <a:srgbClr val="FF0000"/>
                </a:solidFill>
                <a:latin typeface="KingsBureauGrot ThreeSeven"/>
              </a:rPr>
              <a:t>onCT</a:t>
            </a:r>
            <a:r>
              <a:rPr lang="en-GB" sz="1600" dirty="0">
                <a:latin typeface="KingsBureauGrot ThreeSeven"/>
              </a:rPr>
              <a:t> 	</a:t>
            </a:r>
          </a:p>
          <a:p>
            <a:r>
              <a:rPr lang="en-GB" sz="1600" b="1" dirty="0" err="1">
                <a:solidFill>
                  <a:srgbClr val="FF0000"/>
                </a:solidFill>
                <a:latin typeface="KingsBureauGrot ThreeSeven"/>
              </a:rPr>
              <a:t>clearA</a:t>
            </a:r>
            <a:endParaRPr lang="en-GB" sz="1600" b="1" dirty="0">
              <a:solidFill>
                <a:srgbClr val="FF0000"/>
              </a:solidFill>
              <a:latin typeface="KingsBureauGrot ThreeSeven"/>
            </a:endParaRP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25" name="Oval 24">
            <a:extLst>
              <a:ext uri="{FF2B5EF4-FFF2-40B4-BE49-F238E27FC236}">
                <a16:creationId xmlns:a16="http://schemas.microsoft.com/office/drawing/2014/main" id="{6A23FC8D-A161-4307-A5BE-0E25E140FF38}"/>
              </a:ext>
            </a:extLst>
          </p:cNvPr>
          <p:cNvSpPr/>
          <p:nvPr/>
        </p:nvSpPr>
        <p:spPr>
          <a:xfrm>
            <a:off x="4348376" y="2257832"/>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outerShdw blurRad="38100" dist="38100" dir="2700000" algn="tl">
                    <a:srgbClr val="000000">
                      <a:alpha val="43137"/>
                    </a:srgbClr>
                  </a:outerShdw>
                </a:effectLst>
                <a:latin typeface="KingsBureauGrot ThreeSeven"/>
              </a:rPr>
              <a:t>C to T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C to B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B to C from T </a:t>
            </a:r>
          </a:p>
        </p:txBody>
      </p:sp>
      <p:sp>
        <p:nvSpPr>
          <p:cNvPr id="35" name="Rectangle 34">
            <a:extLst>
              <a:ext uri="{FF2B5EF4-FFF2-40B4-BE49-F238E27FC236}">
                <a16:creationId xmlns:a16="http://schemas.microsoft.com/office/drawing/2014/main" id="{89EED819-77D4-4D3C-A128-3E7794B00AA8}"/>
              </a:ext>
            </a:extLst>
          </p:cNvPr>
          <p:cNvSpPr/>
          <p:nvPr/>
        </p:nvSpPr>
        <p:spPr>
          <a:xfrm>
            <a:off x="1684080" y="36259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6" name="Rectangle 35">
            <a:extLst>
              <a:ext uri="{FF2B5EF4-FFF2-40B4-BE49-F238E27FC236}">
                <a16:creationId xmlns:a16="http://schemas.microsoft.com/office/drawing/2014/main" id="{8F9B09BF-7533-4C73-BF0F-A3514E8AF766}"/>
              </a:ext>
            </a:extLst>
          </p:cNvPr>
          <p:cNvSpPr/>
          <p:nvPr/>
        </p:nvSpPr>
        <p:spPr>
          <a:xfrm>
            <a:off x="1684080"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37" name="Rectangle 36">
            <a:extLst>
              <a:ext uri="{FF2B5EF4-FFF2-40B4-BE49-F238E27FC236}">
                <a16:creationId xmlns:a16="http://schemas.microsoft.com/office/drawing/2014/main" id="{6525E0E9-1BA7-4D74-8FC3-D09C52B9C38E}"/>
              </a:ext>
            </a:extLst>
          </p:cNvPr>
          <p:cNvSpPr/>
          <p:nvPr/>
        </p:nvSpPr>
        <p:spPr>
          <a:xfrm>
            <a:off x="2332152"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38" name="Rectangle 37">
            <a:extLst>
              <a:ext uri="{FF2B5EF4-FFF2-40B4-BE49-F238E27FC236}">
                <a16:creationId xmlns:a16="http://schemas.microsoft.com/office/drawing/2014/main" id="{EBB13863-5D54-40DC-A0BA-C564E6F45AE9}"/>
              </a:ext>
            </a:extLst>
          </p:cNvPr>
          <p:cNvSpPr/>
          <p:nvPr/>
        </p:nvSpPr>
        <p:spPr>
          <a:xfrm>
            <a:off x="9532952" y="398602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9" name="Rectangle 38">
            <a:extLst>
              <a:ext uri="{FF2B5EF4-FFF2-40B4-BE49-F238E27FC236}">
                <a16:creationId xmlns:a16="http://schemas.microsoft.com/office/drawing/2014/main" id="{3DF65F1A-1E58-4C9F-B70F-234DDDE93327}"/>
              </a:ext>
            </a:extLst>
          </p:cNvPr>
          <p:cNvSpPr/>
          <p:nvPr/>
        </p:nvSpPr>
        <p:spPr>
          <a:xfrm>
            <a:off x="9532952" y="312192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40" name="Rectangle 39">
            <a:extLst>
              <a:ext uri="{FF2B5EF4-FFF2-40B4-BE49-F238E27FC236}">
                <a16:creationId xmlns:a16="http://schemas.microsoft.com/office/drawing/2014/main" id="{78F128D4-D268-4C5D-A7BA-614C5D51E14C}"/>
              </a:ext>
            </a:extLst>
          </p:cNvPr>
          <p:cNvSpPr/>
          <p:nvPr/>
        </p:nvSpPr>
        <p:spPr>
          <a:xfrm>
            <a:off x="9532952" y="355397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Tree>
    <p:extLst>
      <p:ext uri="{BB962C8B-B14F-4D97-AF65-F5344CB8AC3E}">
        <p14:creationId xmlns:p14="http://schemas.microsoft.com/office/powerpoint/2010/main" val="9851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83D-9956-459F-A1B4-84A3B69975D8}"/>
              </a:ext>
            </a:extLst>
          </p:cNvPr>
          <p:cNvSpPr>
            <a:spLocks noGrp="1"/>
          </p:cNvSpPr>
          <p:nvPr>
            <p:ph type="title"/>
          </p:nvPr>
        </p:nvSpPr>
        <p:spPr/>
        <p:txBody>
          <a:bodyPr/>
          <a:lstStyle/>
          <a:p>
            <a:r>
              <a:rPr lang="en-GB" dirty="0"/>
              <a:t>Building a Relaxed Planning Graph</a:t>
            </a:r>
          </a:p>
        </p:txBody>
      </p:sp>
      <p:sp>
        <p:nvSpPr>
          <p:cNvPr id="23" name="TextBox 22">
            <a:extLst>
              <a:ext uri="{FF2B5EF4-FFF2-40B4-BE49-F238E27FC236}">
                <a16:creationId xmlns:a16="http://schemas.microsoft.com/office/drawing/2014/main" id="{40AE66E7-432B-4ACE-967F-3F595344478E}"/>
              </a:ext>
            </a:extLst>
          </p:cNvPr>
          <p:cNvSpPr txBox="1"/>
          <p:nvPr/>
        </p:nvSpPr>
        <p:spPr>
          <a:xfrm>
            <a:off x="2852473" y="231851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rgbClr val="FF0000"/>
                </a:solidFill>
                <a:latin typeface="KingsBureauGrot ThreeSeven"/>
              </a:rPr>
              <a:t>onAC</a:t>
            </a:r>
            <a:endParaRPr lang="en-GB" sz="1600" b="1" dirty="0">
              <a:solidFill>
                <a:srgbClr val="FF0000"/>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rgbClr val="FF0000"/>
                </a:solidFill>
                <a:latin typeface="KingsBureauGrot ThreeSeven"/>
              </a:rPr>
              <a:t>onBA</a:t>
            </a:r>
            <a:endParaRPr lang="en-GB" sz="1600" b="1" dirty="0">
              <a:solidFill>
                <a:srgbClr val="FF0000"/>
              </a:solidFill>
              <a:latin typeface="KingsBureauGrot ThreeSeven"/>
            </a:endParaRPr>
          </a:p>
          <a:p>
            <a:r>
              <a:rPr lang="en-GB" sz="1600" b="1" dirty="0" err="1">
                <a:solidFill>
                  <a:srgbClr val="FF0000"/>
                </a:solidFill>
                <a:latin typeface="KingsBureauGrot ThreeSeven"/>
              </a:rPr>
              <a:t>onBC</a:t>
            </a:r>
            <a:endParaRPr lang="en-GB" sz="1600" b="1" dirty="0">
              <a:solidFill>
                <a:srgbClr val="FF0000"/>
              </a:solidFill>
              <a:latin typeface="KingsBureauGrot ThreeSeven"/>
            </a:endParaRP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b="1" dirty="0" err="1">
                <a:solidFill>
                  <a:srgbClr val="FF0000"/>
                </a:solidFill>
                <a:latin typeface="KingsBureauGrot ThreeSeven"/>
              </a:rPr>
              <a:t>onCB</a:t>
            </a:r>
            <a:endParaRPr lang="en-GB" sz="1600" b="1" dirty="0">
              <a:solidFill>
                <a:srgbClr val="FF0000"/>
              </a:solidFill>
              <a:latin typeface="KingsBureauGrot ThreeSeven"/>
            </a:endParaRPr>
          </a:p>
          <a:p>
            <a:r>
              <a:rPr lang="en-GB" sz="1600" b="1" dirty="0" err="1">
                <a:solidFill>
                  <a:srgbClr val="FF0000"/>
                </a:solidFill>
                <a:latin typeface="KingsBureauGrot ThreeSeven"/>
              </a:rPr>
              <a:t>onCT</a:t>
            </a:r>
            <a:r>
              <a:rPr lang="en-GB" sz="1600" dirty="0">
                <a:latin typeface="KingsBureauGrot ThreeSeven"/>
              </a:rPr>
              <a:t> 	</a:t>
            </a:r>
          </a:p>
          <a:p>
            <a:r>
              <a:rPr lang="en-GB" sz="1600" b="1" dirty="0" err="1">
                <a:solidFill>
                  <a:srgbClr val="FF0000"/>
                </a:solidFill>
                <a:latin typeface="KingsBureauGrot ThreeSeven"/>
              </a:rPr>
              <a:t>clearA</a:t>
            </a:r>
            <a:endParaRPr lang="en-GB" sz="1600" b="1" dirty="0">
              <a:solidFill>
                <a:srgbClr val="FF0000"/>
              </a:solidFill>
              <a:latin typeface="KingsBureauGrot ThreeSeven"/>
            </a:endParaRP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24" name="TextBox 23">
            <a:extLst>
              <a:ext uri="{FF2B5EF4-FFF2-40B4-BE49-F238E27FC236}">
                <a16:creationId xmlns:a16="http://schemas.microsoft.com/office/drawing/2014/main" id="{C1D2C857-948E-421B-B9C1-538A5FDB753C}"/>
              </a:ext>
            </a:extLst>
          </p:cNvPr>
          <p:cNvSpPr txBox="1"/>
          <p:nvPr/>
        </p:nvSpPr>
        <p:spPr>
          <a:xfrm>
            <a:off x="5284480" y="2617872"/>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rgbClr val="FF0000"/>
                </a:solidFill>
                <a:latin typeface="KingsBureauGrot ThreeSeven"/>
              </a:rPr>
              <a:t>onAC</a:t>
            </a:r>
            <a:endParaRPr lang="en-GB" sz="1600" b="1" dirty="0">
              <a:solidFill>
                <a:srgbClr val="FF0000"/>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rgbClr val="FF0000"/>
                </a:solidFill>
                <a:latin typeface="KingsBureauGrot ThreeSeven"/>
              </a:rPr>
              <a:t>onBA</a:t>
            </a:r>
            <a:endParaRPr lang="en-GB" sz="1600" b="1" dirty="0">
              <a:solidFill>
                <a:srgbClr val="FF0000"/>
              </a:solidFill>
              <a:latin typeface="KingsBureauGrot ThreeSeven"/>
            </a:endParaRPr>
          </a:p>
          <a:p>
            <a:r>
              <a:rPr lang="en-GB" sz="1600" dirty="0" err="1">
                <a:solidFill>
                  <a:schemeClr val="tx1"/>
                </a:solidFill>
                <a:latin typeface="KingsBureauGrot ThreeSeven"/>
              </a:rPr>
              <a:t>onBC</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onCB</a:t>
            </a:r>
            <a:r>
              <a:rPr lang="en-GB" sz="1600" dirty="0">
                <a:latin typeface="KingsBureauGrot ThreeSeven"/>
              </a:rPr>
              <a:t>	{T}</a:t>
            </a:r>
          </a:p>
          <a:p>
            <a:r>
              <a:rPr lang="en-GB" sz="1600" dirty="0" err="1">
                <a:latin typeface="KingsBureauGrot ThreeSeven"/>
              </a:rPr>
              <a:t>onCT</a:t>
            </a:r>
            <a:r>
              <a:rPr lang="en-GB" sz="1600" dirty="0">
                <a:latin typeface="KingsBureauGrot ThreeSeven"/>
              </a:rPr>
              <a:t> 	{T}</a:t>
            </a:r>
          </a:p>
          <a:p>
            <a:r>
              <a:rPr lang="en-GB" sz="1600" dirty="0" err="1">
                <a:latin typeface="KingsBureauGrot ThreeSeven"/>
              </a:rPr>
              <a:t>clearA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25" name="Oval 24">
            <a:extLst>
              <a:ext uri="{FF2B5EF4-FFF2-40B4-BE49-F238E27FC236}">
                <a16:creationId xmlns:a16="http://schemas.microsoft.com/office/drawing/2014/main" id="{6A23FC8D-A161-4307-A5BE-0E25E140FF38}"/>
              </a:ext>
            </a:extLst>
          </p:cNvPr>
          <p:cNvSpPr/>
          <p:nvPr/>
        </p:nvSpPr>
        <p:spPr>
          <a:xfrm>
            <a:off x="4348376" y="2257832"/>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outerShdw blurRad="38100" dist="38100" dir="2700000" algn="tl">
                    <a:srgbClr val="000000">
                      <a:alpha val="43137"/>
                    </a:srgbClr>
                  </a:outerShdw>
                </a:effectLst>
                <a:latin typeface="KingsBureauGrot ThreeSeven"/>
              </a:rPr>
              <a:t>C to T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C to B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B to C from T </a:t>
            </a:r>
          </a:p>
        </p:txBody>
      </p:sp>
      <p:sp>
        <p:nvSpPr>
          <p:cNvPr id="26" name="Oval 25">
            <a:extLst>
              <a:ext uri="{FF2B5EF4-FFF2-40B4-BE49-F238E27FC236}">
                <a16:creationId xmlns:a16="http://schemas.microsoft.com/office/drawing/2014/main" id="{95C158AC-16F3-49AA-97B7-043055E9B397}"/>
              </a:ext>
            </a:extLst>
          </p:cNvPr>
          <p:cNvSpPr/>
          <p:nvPr/>
        </p:nvSpPr>
        <p:spPr>
          <a:xfrm>
            <a:off x="6724640" y="2257832"/>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outerShdw blurRad="38100" dist="38100" dir="2700000" algn="tl">
                    <a:srgbClr val="000000">
                      <a:alpha val="43137"/>
                    </a:srgbClr>
                  </a:outerShdw>
                </a:effectLst>
                <a:latin typeface="KingsBureauGrot ThreeSeven"/>
              </a:rPr>
              <a:t>C to A from T</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C to B from T</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B to A from T</a:t>
            </a:r>
          </a:p>
          <a:p>
            <a:pPr algn="ctr"/>
            <a:r>
              <a:rPr lang="en-GB" sz="1200" b="1" dirty="0">
                <a:effectLst>
                  <a:outerShdw blurRad="38100" dist="38100" dir="2700000" algn="tl">
                    <a:srgbClr val="000000">
                      <a:alpha val="43137"/>
                    </a:srgbClr>
                  </a:outerShdw>
                </a:effectLst>
                <a:latin typeface="KingsBureauGrot ThreeSeven"/>
              </a:rPr>
              <a:t> </a:t>
            </a:r>
          </a:p>
          <a:p>
            <a:pPr algn="ctr"/>
            <a:r>
              <a:rPr lang="en-GB" sz="1200" b="1" dirty="0">
                <a:effectLst>
                  <a:outerShdw blurRad="38100" dist="38100" dir="2700000" algn="tl">
                    <a:srgbClr val="000000">
                      <a:alpha val="43137"/>
                    </a:srgbClr>
                  </a:outerShdw>
                </a:effectLst>
                <a:latin typeface="KingsBureauGrot ThreeSeven"/>
              </a:rPr>
              <a:t>B to T from C</a:t>
            </a:r>
          </a:p>
          <a:p>
            <a:pPr algn="ctr"/>
            <a:r>
              <a:rPr lang="en-GB" sz="1200" b="1" dirty="0">
                <a:effectLst>
                  <a:outerShdw blurRad="38100" dist="38100" dir="2700000" algn="tl">
                    <a:srgbClr val="000000">
                      <a:alpha val="43137"/>
                    </a:srgbClr>
                  </a:outerShdw>
                </a:effectLst>
                <a:latin typeface="KingsBureauGrot ThreeSeven"/>
              </a:rPr>
              <a:t> </a:t>
            </a:r>
          </a:p>
          <a:p>
            <a:pPr algn="ctr"/>
            <a:r>
              <a:rPr lang="en-GB" sz="1200" b="1" dirty="0">
                <a:effectLst>
                  <a:outerShdw blurRad="38100" dist="38100" dir="2700000" algn="tl">
                    <a:srgbClr val="000000">
                      <a:alpha val="43137"/>
                    </a:srgbClr>
                  </a:outerShdw>
                </a:effectLst>
                <a:latin typeface="KingsBureauGrot ThreeSeven"/>
              </a:rPr>
              <a:t>A to B from T </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A to C from T </a:t>
            </a:r>
          </a:p>
          <a:p>
            <a:pPr algn="ctr"/>
            <a:endParaRPr lang="en-GB" sz="1200" b="1" dirty="0">
              <a:effectLst>
                <a:outerShdw blurRad="38100" dist="38100" dir="2700000" algn="tl">
                  <a:srgbClr val="000000">
                    <a:alpha val="43137"/>
                  </a:srgbClr>
                </a:outerShdw>
              </a:effectLst>
              <a:latin typeface="KingsBureauGrot ThreeSeven"/>
            </a:endParaRPr>
          </a:p>
        </p:txBody>
      </p:sp>
      <p:cxnSp>
        <p:nvCxnSpPr>
          <p:cNvPr id="28" name="Straight Arrow Connector 27">
            <a:extLst>
              <a:ext uri="{FF2B5EF4-FFF2-40B4-BE49-F238E27FC236}">
                <a16:creationId xmlns:a16="http://schemas.microsoft.com/office/drawing/2014/main" id="{7C9904A0-855A-419D-A13F-A6A5211E25D5}"/>
              </a:ext>
            </a:extLst>
          </p:cNvPr>
          <p:cNvCxnSpPr/>
          <p:nvPr/>
        </p:nvCxnSpPr>
        <p:spPr>
          <a:xfrm rot="16200000" flipH="1">
            <a:off x="4636408" y="3914016"/>
            <a:ext cx="115212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C83F4A9-A079-4744-93B9-CEEE69F3B0C0}"/>
              </a:ext>
            </a:extLst>
          </p:cNvPr>
          <p:cNvCxnSpPr/>
          <p:nvPr/>
        </p:nvCxnSpPr>
        <p:spPr>
          <a:xfrm rot="16200000" flipH="1">
            <a:off x="4492392" y="4058032"/>
            <a:ext cx="1368152"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29E63034-2999-4D4D-8FAB-9A3FBB34164C}"/>
              </a:ext>
            </a:extLst>
          </p:cNvPr>
          <p:cNvCxnSpPr/>
          <p:nvPr/>
        </p:nvCxnSpPr>
        <p:spPr>
          <a:xfrm rot="16200000" flipH="1">
            <a:off x="4996448" y="4130040"/>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38716EEF-9799-410E-A4E6-3004239C4DB1}"/>
              </a:ext>
            </a:extLst>
          </p:cNvPr>
          <p:cNvCxnSpPr/>
          <p:nvPr/>
        </p:nvCxnSpPr>
        <p:spPr>
          <a:xfrm rot="5400000" flipH="1" flipV="1">
            <a:off x="4744420" y="4022028"/>
            <a:ext cx="864096"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89EED819-77D4-4D3C-A128-3E7794B00AA8}"/>
              </a:ext>
            </a:extLst>
          </p:cNvPr>
          <p:cNvSpPr/>
          <p:nvPr/>
        </p:nvSpPr>
        <p:spPr>
          <a:xfrm>
            <a:off x="1684080" y="36259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6" name="Rectangle 35">
            <a:extLst>
              <a:ext uri="{FF2B5EF4-FFF2-40B4-BE49-F238E27FC236}">
                <a16:creationId xmlns:a16="http://schemas.microsoft.com/office/drawing/2014/main" id="{8F9B09BF-7533-4C73-BF0F-A3514E8AF766}"/>
              </a:ext>
            </a:extLst>
          </p:cNvPr>
          <p:cNvSpPr/>
          <p:nvPr/>
        </p:nvSpPr>
        <p:spPr>
          <a:xfrm>
            <a:off x="1684080"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37" name="Rectangle 36">
            <a:extLst>
              <a:ext uri="{FF2B5EF4-FFF2-40B4-BE49-F238E27FC236}">
                <a16:creationId xmlns:a16="http://schemas.microsoft.com/office/drawing/2014/main" id="{6525E0E9-1BA7-4D74-8FC3-D09C52B9C38E}"/>
              </a:ext>
            </a:extLst>
          </p:cNvPr>
          <p:cNvSpPr/>
          <p:nvPr/>
        </p:nvSpPr>
        <p:spPr>
          <a:xfrm>
            <a:off x="2332152"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38" name="Rectangle 37">
            <a:extLst>
              <a:ext uri="{FF2B5EF4-FFF2-40B4-BE49-F238E27FC236}">
                <a16:creationId xmlns:a16="http://schemas.microsoft.com/office/drawing/2014/main" id="{EBB13863-5D54-40DC-A0BA-C564E6F45AE9}"/>
              </a:ext>
            </a:extLst>
          </p:cNvPr>
          <p:cNvSpPr/>
          <p:nvPr/>
        </p:nvSpPr>
        <p:spPr>
          <a:xfrm>
            <a:off x="9532952" y="398602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9" name="Rectangle 38">
            <a:extLst>
              <a:ext uri="{FF2B5EF4-FFF2-40B4-BE49-F238E27FC236}">
                <a16:creationId xmlns:a16="http://schemas.microsoft.com/office/drawing/2014/main" id="{3DF65F1A-1E58-4C9F-B70F-234DDDE93327}"/>
              </a:ext>
            </a:extLst>
          </p:cNvPr>
          <p:cNvSpPr/>
          <p:nvPr/>
        </p:nvSpPr>
        <p:spPr>
          <a:xfrm>
            <a:off x="9532952" y="312192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40" name="Rectangle 39">
            <a:extLst>
              <a:ext uri="{FF2B5EF4-FFF2-40B4-BE49-F238E27FC236}">
                <a16:creationId xmlns:a16="http://schemas.microsoft.com/office/drawing/2014/main" id="{78F128D4-D268-4C5D-A7BA-614C5D51E14C}"/>
              </a:ext>
            </a:extLst>
          </p:cNvPr>
          <p:cNvSpPr/>
          <p:nvPr/>
        </p:nvSpPr>
        <p:spPr>
          <a:xfrm>
            <a:off x="9532952" y="355397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Tree>
    <p:extLst>
      <p:ext uri="{BB962C8B-B14F-4D97-AF65-F5344CB8AC3E}">
        <p14:creationId xmlns:p14="http://schemas.microsoft.com/office/powerpoint/2010/main" val="261760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83D-9956-459F-A1B4-84A3B69975D8}"/>
              </a:ext>
            </a:extLst>
          </p:cNvPr>
          <p:cNvSpPr>
            <a:spLocks noGrp="1"/>
          </p:cNvSpPr>
          <p:nvPr>
            <p:ph type="title"/>
          </p:nvPr>
        </p:nvSpPr>
        <p:spPr/>
        <p:txBody>
          <a:bodyPr/>
          <a:lstStyle/>
          <a:p>
            <a:r>
              <a:rPr lang="en-GB" dirty="0"/>
              <a:t>Building a Relaxed Planning Graph</a:t>
            </a:r>
          </a:p>
        </p:txBody>
      </p:sp>
      <p:sp>
        <p:nvSpPr>
          <p:cNvPr id="23" name="TextBox 22">
            <a:extLst>
              <a:ext uri="{FF2B5EF4-FFF2-40B4-BE49-F238E27FC236}">
                <a16:creationId xmlns:a16="http://schemas.microsoft.com/office/drawing/2014/main" id="{40AE66E7-432B-4ACE-967F-3F595344478E}"/>
              </a:ext>
            </a:extLst>
          </p:cNvPr>
          <p:cNvSpPr txBox="1"/>
          <p:nvPr/>
        </p:nvSpPr>
        <p:spPr>
          <a:xfrm>
            <a:off x="2852473" y="231851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rgbClr val="FF0000"/>
                </a:solidFill>
                <a:latin typeface="KingsBureauGrot ThreeSeven"/>
              </a:rPr>
              <a:t>onAC</a:t>
            </a:r>
            <a:endParaRPr lang="en-GB" sz="1600" b="1" dirty="0">
              <a:solidFill>
                <a:srgbClr val="FF0000"/>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rgbClr val="FF0000"/>
                </a:solidFill>
                <a:latin typeface="KingsBureauGrot ThreeSeven"/>
              </a:rPr>
              <a:t>onBA</a:t>
            </a:r>
            <a:endParaRPr lang="en-GB" sz="1600" b="1" dirty="0">
              <a:solidFill>
                <a:srgbClr val="FF0000"/>
              </a:solidFill>
              <a:latin typeface="KingsBureauGrot ThreeSeven"/>
            </a:endParaRPr>
          </a:p>
          <a:p>
            <a:r>
              <a:rPr lang="en-GB" sz="1600" b="1" dirty="0" err="1">
                <a:solidFill>
                  <a:srgbClr val="FF0000"/>
                </a:solidFill>
                <a:latin typeface="KingsBureauGrot ThreeSeven"/>
              </a:rPr>
              <a:t>onBC</a:t>
            </a:r>
            <a:endParaRPr lang="en-GB" sz="1600" b="1" dirty="0">
              <a:solidFill>
                <a:srgbClr val="FF0000"/>
              </a:solidFill>
              <a:latin typeface="KingsBureauGrot ThreeSeven"/>
            </a:endParaRP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b="1" dirty="0" err="1">
                <a:solidFill>
                  <a:srgbClr val="FF0000"/>
                </a:solidFill>
                <a:latin typeface="KingsBureauGrot ThreeSeven"/>
              </a:rPr>
              <a:t>onCB</a:t>
            </a:r>
            <a:endParaRPr lang="en-GB" sz="1600" b="1" dirty="0">
              <a:solidFill>
                <a:srgbClr val="FF0000"/>
              </a:solidFill>
              <a:latin typeface="KingsBureauGrot ThreeSeven"/>
            </a:endParaRPr>
          </a:p>
          <a:p>
            <a:r>
              <a:rPr lang="en-GB" sz="1600" b="1" dirty="0" err="1">
                <a:solidFill>
                  <a:srgbClr val="FF0000"/>
                </a:solidFill>
                <a:latin typeface="KingsBureauGrot ThreeSeven"/>
              </a:rPr>
              <a:t>onCT</a:t>
            </a:r>
            <a:r>
              <a:rPr lang="en-GB" sz="1600" dirty="0">
                <a:latin typeface="KingsBureauGrot ThreeSeven"/>
              </a:rPr>
              <a:t> 	</a:t>
            </a:r>
          </a:p>
          <a:p>
            <a:r>
              <a:rPr lang="en-GB" sz="1600" b="1" dirty="0" err="1">
                <a:solidFill>
                  <a:srgbClr val="FF0000"/>
                </a:solidFill>
                <a:latin typeface="KingsBureauGrot ThreeSeven"/>
              </a:rPr>
              <a:t>clearA</a:t>
            </a:r>
            <a:endParaRPr lang="en-GB" sz="1600" b="1" dirty="0">
              <a:solidFill>
                <a:srgbClr val="FF0000"/>
              </a:solidFill>
              <a:latin typeface="KingsBureauGrot ThreeSeven"/>
            </a:endParaRP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24" name="TextBox 23">
            <a:extLst>
              <a:ext uri="{FF2B5EF4-FFF2-40B4-BE49-F238E27FC236}">
                <a16:creationId xmlns:a16="http://schemas.microsoft.com/office/drawing/2014/main" id="{C1D2C857-948E-421B-B9C1-538A5FDB753C}"/>
              </a:ext>
            </a:extLst>
          </p:cNvPr>
          <p:cNvSpPr txBox="1"/>
          <p:nvPr/>
        </p:nvSpPr>
        <p:spPr>
          <a:xfrm>
            <a:off x="5284480" y="2617872"/>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dirty="0" err="1">
                <a:latin typeface="KingsBureauGrot ThreeSeven"/>
              </a:rPr>
              <a:t>onAC</a:t>
            </a:r>
            <a:endParaRPr lang="en-GB" sz="1600" dirty="0">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rgbClr val="FF0000"/>
                </a:solidFill>
                <a:latin typeface="KingsBureauGrot ThreeSeven"/>
              </a:rPr>
              <a:t>onBA</a:t>
            </a:r>
            <a:endParaRPr lang="en-GB" sz="1600" b="1" dirty="0">
              <a:solidFill>
                <a:srgbClr val="FF0000"/>
              </a:solidFill>
              <a:latin typeface="KingsBureauGrot ThreeSeven"/>
            </a:endParaRPr>
          </a:p>
          <a:p>
            <a:r>
              <a:rPr lang="en-GB" sz="1600" dirty="0" err="1">
                <a:solidFill>
                  <a:schemeClr val="tx1"/>
                </a:solidFill>
                <a:latin typeface="KingsBureauGrot ThreeSeven"/>
              </a:rPr>
              <a:t>onBC</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onCB</a:t>
            </a:r>
            <a:r>
              <a:rPr lang="en-GB" sz="1600" dirty="0">
                <a:latin typeface="KingsBureauGrot ThreeSeven"/>
              </a:rPr>
              <a:t>	{T}</a:t>
            </a:r>
          </a:p>
          <a:p>
            <a:r>
              <a:rPr lang="en-GB" sz="1600" dirty="0" err="1">
                <a:latin typeface="KingsBureauGrot ThreeSeven"/>
              </a:rPr>
              <a:t>onCT</a:t>
            </a:r>
            <a:r>
              <a:rPr lang="en-GB" sz="1600" dirty="0">
                <a:latin typeface="KingsBureauGrot ThreeSeven"/>
              </a:rPr>
              <a:t> 	{T}</a:t>
            </a:r>
          </a:p>
          <a:p>
            <a:r>
              <a:rPr lang="en-GB" sz="1600" dirty="0" err="1">
                <a:latin typeface="KingsBureauGrot ThreeSeven"/>
              </a:rPr>
              <a:t>clearA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25" name="Oval 24">
            <a:extLst>
              <a:ext uri="{FF2B5EF4-FFF2-40B4-BE49-F238E27FC236}">
                <a16:creationId xmlns:a16="http://schemas.microsoft.com/office/drawing/2014/main" id="{6A23FC8D-A161-4307-A5BE-0E25E140FF38}"/>
              </a:ext>
            </a:extLst>
          </p:cNvPr>
          <p:cNvSpPr/>
          <p:nvPr/>
        </p:nvSpPr>
        <p:spPr>
          <a:xfrm>
            <a:off x="4348376" y="2257832"/>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outerShdw blurRad="38100" dist="38100" dir="2700000" algn="tl">
                    <a:srgbClr val="000000">
                      <a:alpha val="43137"/>
                    </a:srgbClr>
                  </a:outerShdw>
                </a:effectLst>
                <a:latin typeface="KingsBureauGrot ThreeSeven"/>
              </a:rPr>
              <a:t>C to T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C to B from A</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B to C from T </a:t>
            </a:r>
          </a:p>
        </p:txBody>
      </p:sp>
      <p:sp>
        <p:nvSpPr>
          <p:cNvPr id="26" name="Oval 25">
            <a:extLst>
              <a:ext uri="{FF2B5EF4-FFF2-40B4-BE49-F238E27FC236}">
                <a16:creationId xmlns:a16="http://schemas.microsoft.com/office/drawing/2014/main" id="{95C158AC-16F3-49AA-97B7-043055E9B397}"/>
              </a:ext>
            </a:extLst>
          </p:cNvPr>
          <p:cNvSpPr/>
          <p:nvPr/>
        </p:nvSpPr>
        <p:spPr>
          <a:xfrm>
            <a:off x="6724640" y="2257832"/>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outerShdw blurRad="38100" dist="38100" dir="2700000" algn="tl">
                    <a:srgbClr val="000000">
                      <a:alpha val="43137"/>
                    </a:srgbClr>
                  </a:outerShdw>
                </a:effectLst>
                <a:latin typeface="KingsBureauGrot ThreeSeven"/>
              </a:rPr>
              <a:t>C to A from T</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C to B from T</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B to A from T</a:t>
            </a:r>
          </a:p>
          <a:p>
            <a:pPr algn="ctr"/>
            <a:r>
              <a:rPr lang="en-GB" sz="1200" b="1" dirty="0">
                <a:effectLst>
                  <a:outerShdw blurRad="38100" dist="38100" dir="2700000" algn="tl">
                    <a:srgbClr val="000000">
                      <a:alpha val="43137"/>
                    </a:srgbClr>
                  </a:outerShdw>
                </a:effectLst>
                <a:latin typeface="KingsBureauGrot ThreeSeven"/>
              </a:rPr>
              <a:t> </a:t>
            </a:r>
          </a:p>
          <a:p>
            <a:pPr algn="ctr"/>
            <a:r>
              <a:rPr lang="en-GB" sz="1200" b="1" dirty="0">
                <a:effectLst>
                  <a:outerShdw blurRad="38100" dist="38100" dir="2700000" algn="tl">
                    <a:srgbClr val="000000">
                      <a:alpha val="43137"/>
                    </a:srgbClr>
                  </a:outerShdw>
                </a:effectLst>
                <a:latin typeface="KingsBureauGrot ThreeSeven"/>
              </a:rPr>
              <a:t>B to T from C</a:t>
            </a:r>
          </a:p>
          <a:p>
            <a:pPr algn="ctr"/>
            <a:r>
              <a:rPr lang="en-GB" sz="1200" b="1" dirty="0">
                <a:effectLst>
                  <a:outerShdw blurRad="38100" dist="38100" dir="2700000" algn="tl">
                    <a:srgbClr val="000000">
                      <a:alpha val="43137"/>
                    </a:srgbClr>
                  </a:outerShdw>
                </a:effectLst>
                <a:latin typeface="KingsBureauGrot ThreeSeven"/>
              </a:rPr>
              <a:t> </a:t>
            </a:r>
          </a:p>
          <a:p>
            <a:pPr algn="ctr"/>
            <a:r>
              <a:rPr lang="en-GB" sz="1200" b="1" dirty="0">
                <a:effectLst>
                  <a:outerShdw blurRad="38100" dist="38100" dir="2700000" algn="tl">
                    <a:srgbClr val="000000">
                      <a:alpha val="43137"/>
                    </a:srgbClr>
                  </a:outerShdw>
                </a:effectLst>
                <a:latin typeface="KingsBureauGrot ThreeSeven"/>
              </a:rPr>
              <a:t>A to B from T </a:t>
            </a:r>
          </a:p>
          <a:p>
            <a:pPr algn="ctr"/>
            <a:endParaRPr lang="en-GB" sz="1200" b="1" dirty="0">
              <a:effectLst>
                <a:outerShdw blurRad="38100" dist="38100" dir="2700000" algn="tl">
                  <a:srgbClr val="000000">
                    <a:alpha val="43137"/>
                  </a:srgbClr>
                </a:outerShdw>
              </a:effectLst>
              <a:latin typeface="KingsBureauGrot ThreeSeven"/>
            </a:endParaRPr>
          </a:p>
          <a:p>
            <a:pPr algn="ctr"/>
            <a:r>
              <a:rPr lang="en-GB" sz="1200" b="1" dirty="0">
                <a:effectLst>
                  <a:outerShdw blurRad="38100" dist="38100" dir="2700000" algn="tl">
                    <a:srgbClr val="000000">
                      <a:alpha val="43137"/>
                    </a:srgbClr>
                  </a:outerShdw>
                </a:effectLst>
                <a:latin typeface="KingsBureauGrot ThreeSeven"/>
              </a:rPr>
              <a:t>A to C from T </a:t>
            </a:r>
          </a:p>
          <a:p>
            <a:pPr algn="ctr"/>
            <a:endParaRPr lang="en-GB" sz="1200" b="1" dirty="0">
              <a:effectLst>
                <a:outerShdw blurRad="38100" dist="38100" dir="2700000" algn="tl">
                  <a:srgbClr val="000000">
                    <a:alpha val="43137"/>
                  </a:srgbClr>
                </a:outerShdw>
              </a:effectLst>
              <a:latin typeface="KingsBureauGrot ThreeSeven"/>
            </a:endParaRPr>
          </a:p>
        </p:txBody>
      </p:sp>
      <p:sp>
        <p:nvSpPr>
          <p:cNvPr id="27" name="TextBox 26">
            <a:extLst>
              <a:ext uri="{FF2B5EF4-FFF2-40B4-BE49-F238E27FC236}">
                <a16:creationId xmlns:a16="http://schemas.microsoft.com/office/drawing/2014/main" id="{79CBA6AF-DF34-48E2-8656-46EDC99D2395}"/>
              </a:ext>
            </a:extLst>
          </p:cNvPr>
          <p:cNvSpPr txBox="1"/>
          <p:nvPr/>
        </p:nvSpPr>
        <p:spPr>
          <a:xfrm>
            <a:off x="7732752" y="2617872"/>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00B050"/>
                </a:solidFill>
                <a:latin typeface="KingsBureauGrot ThreeSeven"/>
              </a:rPr>
              <a:t>onAB</a:t>
            </a:r>
            <a:r>
              <a:rPr lang="en-GB" sz="1600" dirty="0">
                <a:solidFill>
                  <a:schemeClr val="tx1"/>
                </a:solidFill>
                <a:latin typeface="KingsBureauGrot ThreeSeven"/>
              </a:rPr>
              <a:t>	{T}</a:t>
            </a:r>
          </a:p>
          <a:p>
            <a:r>
              <a:rPr lang="en-GB" sz="1600" dirty="0" err="1">
                <a:solidFill>
                  <a:schemeClr val="tx1"/>
                </a:solidFill>
                <a:latin typeface="KingsBureauGrot ThreeSeven"/>
              </a:rPr>
              <a:t>onAC</a:t>
            </a:r>
            <a:r>
              <a:rPr lang="en-GB" sz="1600" dirty="0">
                <a:solidFill>
                  <a:schemeClr val="tx1"/>
                </a:solidFill>
                <a:latin typeface="KingsBureauGrot ThreeSeven"/>
              </a:rPr>
              <a:t>	{T}</a:t>
            </a:r>
          </a:p>
          <a:p>
            <a:r>
              <a:rPr lang="en-GB" sz="1600" dirty="0" err="1">
                <a:solidFill>
                  <a:schemeClr val="tx1"/>
                </a:solidFill>
                <a:latin typeface="KingsBureauGrot ThreeSeven"/>
              </a:rPr>
              <a:t>onAT</a:t>
            </a:r>
            <a:r>
              <a:rPr lang="en-GB" sz="1600" dirty="0">
                <a:solidFill>
                  <a:schemeClr val="tx1"/>
                </a:solidFill>
                <a:latin typeface="KingsBureauGrot ThreeSeven"/>
              </a:rPr>
              <a:t>	{T}</a:t>
            </a:r>
          </a:p>
          <a:p>
            <a:r>
              <a:rPr lang="en-GB" sz="1600" dirty="0" err="1">
                <a:solidFill>
                  <a:schemeClr val="tx1"/>
                </a:solidFill>
                <a:latin typeface="KingsBureauGrot ThreeSeven"/>
              </a:rPr>
              <a:t>onBA</a:t>
            </a:r>
            <a:r>
              <a:rPr lang="en-GB" sz="1600" dirty="0">
                <a:solidFill>
                  <a:schemeClr val="tx1"/>
                </a:solidFill>
                <a:latin typeface="KingsBureauGrot ThreeSeven"/>
              </a:rPr>
              <a:t>	{T}</a:t>
            </a:r>
          </a:p>
          <a:p>
            <a:r>
              <a:rPr lang="en-GB" sz="1600" b="1" dirty="0" err="1">
                <a:solidFill>
                  <a:srgbClr val="00B050"/>
                </a:solidFill>
                <a:latin typeface="KingsBureauGrot ThreeSeven"/>
              </a:rPr>
              <a:t>onBC</a:t>
            </a:r>
            <a:r>
              <a:rPr lang="en-GB" sz="1600" dirty="0">
                <a:solidFill>
                  <a:schemeClr val="tx1"/>
                </a:solidFill>
                <a:latin typeface="KingsBureauGrot ThreeSeven"/>
              </a:rPr>
              <a:t>	{T}</a:t>
            </a:r>
          </a:p>
          <a:p>
            <a:r>
              <a:rPr lang="en-GB" sz="1600" dirty="0" err="1">
                <a:solidFill>
                  <a:schemeClr val="tx1"/>
                </a:solidFill>
                <a:latin typeface="KingsBureauGrot ThreeSeven"/>
              </a:rPr>
              <a:t>onBT</a:t>
            </a:r>
            <a:r>
              <a:rPr lang="en-GB" sz="1600" dirty="0">
                <a:solidFill>
                  <a:schemeClr val="tx1"/>
                </a:solidFill>
                <a:latin typeface="KingsBureauGrot ThreeSeven"/>
              </a:rPr>
              <a:t>   	{T}</a:t>
            </a:r>
          </a:p>
          <a:p>
            <a:r>
              <a:rPr lang="en-GB" sz="1600" dirty="0" err="1">
                <a:solidFill>
                  <a:schemeClr val="tx1"/>
                </a:solidFill>
                <a:latin typeface="KingsBureauGrot ThreeSeven"/>
              </a:rPr>
              <a:t>onCA</a:t>
            </a:r>
            <a:r>
              <a:rPr lang="en-GB" sz="1600" dirty="0">
                <a:solidFill>
                  <a:schemeClr val="tx1"/>
                </a:solidFill>
                <a:latin typeface="KingsBureauGrot ThreeSeven"/>
              </a:rPr>
              <a:t>  	{T}</a:t>
            </a:r>
          </a:p>
          <a:p>
            <a:r>
              <a:rPr lang="en-GB" sz="1600" dirty="0" err="1">
                <a:solidFill>
                  <a:schemeClr val="tx1"/>
                </a:solidFill>
                <a:latin typeface="KingsBureauGrot ThreeSeven"/>
              </a:rPr>
              <a:t>onCB</a:t>
            </a:r>
            <a:r>
              <a:rPr lang="en-GB" sz="1600" dirty="0">
                <a:solidFill>
                  <a:schemeClr val="tx1"/>
                </a:solidFill>
                <a:latin typeface="KingsBureauGrot ThreeSeven"/>
              </a:rPr>
              <a:t>	{T}</a:t>
            </a:r>
          </a:p>
          <a:p>
            <a:r>
              <a:rPr lang="en-GB" sz="1600" dirty="0" err="1">
                <a:solidFill>
                  <a:schemeClr val="tx1"/>
                </a:solidFill>
                <a:latin typeface="KingsBureauGrot ThreeSeven"/>
              </a:rPr>
              <a:t>onCT</a:t>
            </a:r>
            <a:r>
              <a:rPr lang="en-GB" sz="1600" dirty="0">
                <a:solidFill>
                  <a:schemeClr val="tx1"/>
                </a:solidFill>
                <a:latin typeface="KingsBureauGrot ThreeSeven"/>
              </a:rPr>
              <a:t> 	{T}</a:t>
            </a:r>
          </a:p>
          <a:p>
            <a:r>
              <a:rPr lang="en-GB" sz="1600" dirty="0" err="1">
                <a:solidFill>
                  <a:schemeClr val="tx1"/>
                </a:solidFill>
                <a:latin typeface="KingsBureauGrot ThreeSeven"/>
              </a:rPr>
              <a:t>clearA</a:t>
            </a:r>
            <a:r>
              <a:rPr lang="en-GB" sz="1600" dirty="0">
                <a:solidFill>
                  <a:schemeClr val="tx1"/>
                </a:solidFill>
                <a:latin typeface="KingsBureauGrot ThreeSeven"/>
              </a:rPr>
              <a:t>	{T}</a:t>
            </a:r>
          </a:p>
          <a:p>
            <a:r>
              <a:rPr lang="en-GB" sz="1600" dirty="0" err="1">
                <a:solidFill>
                  <a:schemeClr val="tx1"/>
                </a:solidFill>
                <a:latin typeface="KingsBureauGrot ThreeSeven"/>
              </a:rPr>
              <a:t>clearB</a:t>
            </a:r>
            <a:r>
              <a:rPr lang="en-GB" sz="1600" dirty="0">
                <a:solidFill>
                  <a:schemeClr val="tx1"/>
                </a:solidFill>
                <a:latin typeface="KingsBureauGrot ThreeSeven"/>
              </a:rPr>
              <a:t> 	{T}</a:t>
            </a:r>
          </a:p>
          <a:p>
            <a:r>
              <a:rPr lang="en-GB" sz="1600" dirty="0" err="1">
                <a:solidFill>
                  <a:schemeClr val="tx1"/>
                </a:solidFill>
                <a:latin typeface="KingsBureauGrot ThreeSeven"/>
              </a:rPr>
              <a:t>clearC</a:t>
            </a:r>
            <a:r>
              <a:rPr lang="en-GB" sz="1600" dirty="0">
                <a:solidFill>
                  <a:schemeClr val="tx1"/>
                </a:solidFill>
                <a:latin typeface="KingsBureauGrot ThreeSeven"/>
              </a:rPr>
              <a:t> 	{T}</a:t>
            </a:r>
          </a:p>
        </p:txBody>
      </p:sp>
      <p:cxnSp>
        <p:nvCxnSpPr>
          <p:cNvPr id="28" name="Straight Arrow Connector 27">
            <a:extLst>
              <a:ext uri="{FF2B5EF4-FFF2-40B4-BE49-F238E27FC236}">
                <a16:creationId xmlns:a16="http://schemas.microsoft.com/office/drawing/2014/main" id="{7C9904A0-855A-419D-A13F-A6A5211E25D5}"/>
              </a:ext>
            </a:extLst>
          </p:cNvPr>
          <p:cNvCxnSpPr/>
          <p:nvPr/>
        </p:nvCxnSpPr>
        <p:spPr>
          <a:xfrm rot="16200000" flipH="1">
            <a:off x="4636408" y="3914016"/>
            <a:ext cx="115212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C83F4A9-A079-4744-93B9-CEEE69F3B0C0}"/>
              </a:ext>
            </a:extLst>
          </p:cNvPr>
          <p:cNvCxnSpPr/>
          <p:nvPr/>
        </p:nvCxnSpPr>
        <p:spPr>
          <a:xfrm rot="16200000" flipH="1">
            <a:off x="4492392" y="4058032"/>
            <a:ext cx="1368152"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29E63034-2999-4D4D-8FAB-9A3FBB34164C}"/>
              </a:ext>
            </a:extLst>
          </p:cNvPr>
          <p:cNvCxnSpPr/>
          <p:nvPr/>
        </p:nvCxnSpPr>
        <p:spPr>
          <a:xfrm rot="16200000" flipH="1">
            <a:off x="4996448" y="4130040"/>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38716EEF-9799-410E-A4E6-3004239C4DB1}"/>
              </a:ext>
            </a:extLst>
          </p:cNvPr>
          <p:cNvCxnSpPr/>
          <p:nvPr/>
        </p:nvCxnSpPr>
        <p:spPr>
          <a:xfrm rot="5400000" flipH="1" flipV="1">
            <a:off x="4744420" y="4022028"/>
            <a:ext cx="864096"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9881170-5B47-4C21-975F-2AED5CD0A16A}"/>
              </a:ext>
            </a:extLst>
          </p:cNvPr>
          <p:cNvCxnSpPr/>
          <p:nvPr/>
        </p:nvCxnSpPr>
        <p:spPr>
          <a:xfrm rot="5400000" flipH="1" flipV="1">
            <a:off x="6688636" y="3661988"/>
            <a:ext cx="187220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DB090873-A9F9-440A-B2C0-624D877B638D}"/>
              </a:ext>
            </a:extLst>
          </p:cNvPr>
          <p:cNvCxnSpPr/>
          <p:nvPr/>
        </p:nvCxnSpPr>
        <p:spPr>
          <a:xfrm rot="5400000" flipH="1" flipV="1">
            <a:off x="6508619" y="4058033"/>
            <a:ext cx="2160239"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C1E76B8-8241-4652-86E1-4FB86F4D3B5F}"/>
              </a:ext>
            </a:extLst>
          </p:cNvPr>
          <p:cNvCxnSpPr/>
          <p:nvPr/>
        </p:nvCxnSpPr>
        <p:spPr>
          <a:xfrm flipV="1">
            <a:off x="7444720" y="3553976"/>
            <a:ext cx="432048"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89EED819-77D4-4D3C-A128-3E7794B00AA8}"/>
              </a:ext>
            </a:extLst>
          </p:cNvPr>
          <p:cNvSpPr/>
          <p:nvPr/>
        </p:nvSpPr>
        <p:spPr>
          <a:xfrm>
            <a:off x="1684080" y="36259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6" name="Rectangle 35">
            <a:extLst>
              <a:ext uri="{FF2B5EF4-FFF2-40B4-BE49-F238E27FC236}">
                <a16:creationId xmlns:a16="http://schemas.microsoft.com/office/drawing/2014/main" id="{8F9B09BF-7533-4C73-BF0F-A3514E8AF766}"/>
              </a:ext>
            </a:extLst>
          </p:cNvPr>
          <p:cNvSpPr/>
          <p:nvPr/>
        </p:nvSpPr>
        <p:spPr>
          <a:xfrm>
            <a:off x="1684080"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37" name="Rectangle 36">
            <a:extLst>
              <a:ext uri="{FF2B5EF4-FFF2-40B4-BE49-F238E27FC236}">
                <a16:creationId xmlns:a16="http://schemas.microsoft.com/office/drawing/2014/main" id="{6525E0E9-1BA7-4D74-8FC3-D09C52B9C38E}"/>
              </a:ext>
            </a:extLst>
          </p:cNvPr>
          <p:cNvSpPr/>
          <p:nvPr/>
        </p:nvSpPr>
        <p:spPr>
          <a:xfrm>
            <a:off x="2332152"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38" name="Rectangle 37">
            <a:extLst>
              <a:ext uri="{FF2B5EF4-FFF2-40B4-BE49-F238E27FC236}">
                <a16:creationId xmlns:a16="http://schemas.microsoft.com/office/drawing/2014/main" id="{EBB13863-5D54-40DC-A0BA-C564E6F45AE9}"/>
              </a:ext>
            </a:extLst>
          </p:cNvPr>
          <p:cNvSpPr/>
          <p:nvPr/>
        </p:nvSpPr>
        <p:spPr>
          <a:xfrm>
            <a:off x="9532952" y="398602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9" name="Rectangle 38">
            <a:extLst>
              <a:ext uri="{FF2B5EF4-FFF2-40B4-BE49-F238E27FC236}">
                <a16:creationId xmlns:a16="http://schemas.microsoft.com/office/drawing/2014/main" id="{3DF65F1A-1E58-4C9F-B70F-234DDDE93327}"/>
              </a:ext>
            </a:extLst>
          </p:cNvPr>
          <p:cNvSpPr/>
          <p:nvPr/>
        </p:nvSpPr>
        <p:spPr>
          <a:xfrm>
            <a:off x="9532952" y="312192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40" name="Rectangle 39">
            <a:extLst>
              <a:ext uri="{FF2B5EF4-FFF2-40B4-BE49-F238E27FC236}">
                <a16:creationId xmlns:a16="http://schemas.microsoft.com/office/drawing/2014/main" id="{78F128D4-D268-4C5D-A7BA-614C5D51E14C}"/>
              </a:ext>
            </a:extLst>
          </p:cNvPr>
          <p:cNvSpPr/>
          <p:nvPr/>
        </p:nvSpPr>
        <p:spPr>
          <a:xfrm>
            <a:off x="9532952" y="355397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Tree>
    <p:extLst>
      <p:ext uri="{BB962C8B-B14F-4D97-AF65-F5344CB8AC3E}">
        <p14:creationId xmlns:p14="http://schemas.microsoft.com/office/powerpoint/2010/main" val="425719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5918-5F4C-442E-B384-BB7046FE5349}"/>
              </a:ext>
            </a:extLst>
          </p:cNvPr>
          <p:cNvSpPr>
            <a:spLocks noGrp="1"/>
          </p:cNvSpPr>
          <p:nvPr>
            <p:ph type="title"/>
          </p:nvPr>
        </p:nvSpPr>
        <p:spPr/>
        <p:txBody>
          <a:bodyPr/>
          <a:lstStyle/>
          <a:p>
            <a:r>
              <a:rPr lang="en-GB" dirty="0"/>
              <a:t>Extracting a Solution</a:t>
            </a:r>
          </a:p>
        </p:txBody>
      </p:sp>
      <p:sp>
        <p:nvSpPr>
          <p:cNvPr id="3" name="Content Placeholder 2">
            <a:extLst>
              <a:ext uri="{FF2B5EF4-FFF2-40B4-BE49-F238E27FC236}">
                <a16:creationId xmlns:a16="http://schemas.microsoft.com/office/drawing/2014/main" id="{E5D49340-2D7C-4F20-AC46-DD27ECFF8CF6}"/>
              </a:ext>
            </a:extLst>
          </p:cNvPr>
          <p:cNvSpPr>
            <a:spLocks noGrp="1"/>
          </p:cNvSpPr>
          <p:nvPr>
            <p:ph sz="quarter" idx="12"/>
          </p:nvPr>
        </p:nvSpPr>
        <p:spPr>
          <a:xfrm>
            <a:off x="287868" y="1701800"/>
            <a:ext cx="6732691" cy="4538133"/>
          </a:xfrm>
        </p:spPr>
        <p:txBody>
          <a:bodyPr/>
          <a:lstStyle/>
          <a:p>
            <a:pPr marL="342900" indent="-342900">
              <a:buFont typeface="Arial" panose="020B0604020202020204" pitchFamily="34" charset="0"/>
              <a:buChar char="•"/>
            </a:pPr>
            <a:r>
              <a:rPr lang="en-GB" dirty="0"/>
              <a:t>To get a solution, work backwards through the RPG.</a:t>
            </a:r>
          </a:p>
          <a:p>
            <a:pPr marL="579961" lvl="2" indent="-342900">
              <a:buFont typeface="Arial" panose="020B0604020202020204" pitchFamily="34" charset="0"/>
              <a:buChar char="•"/>
            </a:pPr>
            <a:r>
              <a:rPr lang="en-GB" dirty="0"/>
              <a:t>At each fact layer </a:t>
            </a:r>
            <a:r>
              <a:rPr lang="en-GB" dirty="0">
                <a:solidFill>
                  <a:schemeClr val="tx1"/>
                </a:solidFill>
                <a:effectLst>
                  <a:outerShdw blurRad="38100" dist="38100" dir="2700000" algn="tl">
                    <a:srgbClr val="000000">
                      <a:alpha val="43137"/>
                    </a:srgbClr>
                  </a:outerShdw>
                </a:effectLst>
              </a:rPr>
              <a:t>f(n)</a:t>
            </a:r>
            <a:r>
              <a:rPr lang="en-GB" dirty="0"/>
              <a:t>, we have goals to achieve </a:t>
            </a:r>
            <a:r>
              <a:rPr lang="en-GB" dirty="0">
                <a:solidFill>
                  <a:schemeClr val="tx1"/>
                </a:solidFill>
                <a:effectLst>
                  <a:outerShdw blurRad="38100" dist="38100" dir="2700000" algn="tl">
                    <a:srgbClr val="000000">
                      <a:alpha val="43137"/>
                    </a:srgbClr>
                  </a:outerShdw>
                </a:effectLst>
              </a:rPr>
              <a:t>g(n)</a:t>
            </a:r>
            <a:r>
              <a:rPr lang="en-GB" dirty="0"/>
              <a:t>.</a:t>
            </a:r>
            <a:br>
              <a:rPr lang="en-GB" dirty="0"/>
            </a:br>
            <a:endParaRPr lang="en-GB" dirty="0"/>
          </a:p>
          <a:p>
            <a:pPr marL="342900" indent="-342900">
              <a:buFont typeface="Arial" panose="020B0604020202020204" pitchFamily="34" charset="0"/>
              <a:buChar char="•"/>
            </a:pPr>
            <a:r>
              <a:rPr lang="en-GB" dirty="0"/>
              <a:t>We start with </a:t>
            </a:r>
            <a:r>
              <a:rPr lang="en-GB" dirty="0">
                <a:solidFill>
                  <a:schemeClr val="tx1"/>
                </a:solidFill>
              </a:rPr>
              <a:t>g(n)</a:t>
            </a:r>
            <a:r>
              <a:rPr lang="en-GB" dirty="0"/>
              <a:t> containing the problem goals.</a:t>
            </a:r>
          </a:p>
          <a:p>
            <a:pPr marL="579961" lvl="2" indent="-342900">
              <a:buFont typeface="Arial" panose="020B0604020202020204" pitchFamily="34" charset="0"/>
              <a:buChar char="•"/>
            </a:pPr>
            <a:r>
              <a:rPr lang="en-GB" dirty="0"/>
              <a:t>For each fact in </a:t>
            </a:r>
            <a:r>
              <a:rPr lang="en-GB" b="1" dirty="0">
                <a:effectLst>
                  <a:outerShdw blurRad="38100" dist="38100" dir="2700000" algn="tl">
                    <a:srgbClr val="000000">
                      <a:alpha val="43137"/>
                    </a:srgbClr>
                  </a:outerShdw>
                </a:effectLst>
              </a:rPr>
              <a:t>g(n)</a:t>
            </a:r>
            <a:r>
              <a:rPr lang="en-GB" dirty="0"/>
              <a:t>:</a:t>
            </a:r>
          </a:p>
          <a:p>
            <a:pPr marL="817021" lvl="4" indent="-342900">
              <a:buFont typeface="Arial" panose="020B0604020202020204" pitchFamily="34" charset="0"/>
              <a:buChar char="•"/>
            </a:pPr>
            <a:r>
              <a:rPr lang="en-GB" dirty="0"/>
              <a:t>If it was in </a:t>
            </a:r>
            <a:r>
              <a:rPr lang="en-GB" b="1" dirty="0">
                <a:effectLst>
                  <a:outerShdw blurRad="38100" dist="38100" dir="2700000" algn="tl">
                    <a:srgbClr val="000000">
                      <a:alpha val="43137"/>
                    </a:srgbClr>
                  </a:outerShdw>
                </a:effectLst>
              </a:rPr>
              <a:t>f(n-1)</a:t>
            </a:r>
            <a:r>
              <a:rPr lang="en-GB" dirty="0"/>
              <a:t>, add it to </a:t>
            </a:r>
            <a:r>
              <a:rPr lang="en-GB" b="1" dirty="0">
                <a:effectLst>
                  <a:outerShdw blurRad="38100" dist="38100" dir="2700000" algn="tl">
                    <a:srgbClr val="000000">
                      <a:alpha val="43137"/>
                    </a:srgbClr>
                  </a:outerShdw>
                </a:effectLst>
              </a:rPr>
              <a:t>g(n-1)</a:t>
            </a:r>
          </a:p>
          <a:p>
            <a:pPr marL="817021" lvl="4" indent="-342900">
              <a:buFont typeface="Arial" panose="020B0604020202020204" pitchFamily="34" charset="0"/>
              <a:buChar char="•"/>
            </a:pPr>
            <a:r>
              <a:rPr lang="en-GB" dirty="0"/>
              <a:t>Otherwise, choose an action from </a:t>
            </a:r>
            <a:r>
              <a:rPr lang="en-GB" b="1" dirty="0">
                <a:effectLst>
                  <a:outerShdw blurRad="38100" dist="38100" dir="2700000" algn="tl">
                    <a:srgbClr val="000000">
                      <a:alpha val="43137"/>
                    </a:srgbClr>
                  </a:outerShdw>
                </a:effectLst>
              </a:rPr>
              <a:t>a(n)</a:t>
            </a:r>
            <a:r>
              <a:rPr lang="en-GB" dirty="0"/>
              <a:t>, and add its preconditions to </a:t>
            </a:r>
            <a:r>
              <a:rPr lang="en-GB" b="1" dirty="0">
                <a:effectLst>
                  <a:outerShdw blurRad="38100" dist="38100" dir="2700000" algn="tl">
                    <a:srgbClr val="000000">
                      <a:alpha val="43137"/>
                    </a:srgbClr>
                  </a:outerShdw>
                </a:effectLst>
              </a:rPr>
              <a:t>g(n-1)</a:t>
            </a:r>
            <a:br>
              <a:rPr lang="en-GB" dirty="0"/>
            </a:br>
            <a:endParaRPr lang="en-GB" dirty="0"/>
          </a:p>
          <a:p>
            <a:pPr marL="342900" indent="-342900">
              <a:buFont typeface="Arial" panose="020B0604020202020204" pitchFamily="34" charset="0"/>
              <a:buChar char="•"/>
            </a:pPr>
            <a:r>
              <a:rPr lang="en-GB" dirty="0"/>
              <a:t>Stop when at </a:t>
            </a:r>
            <a:r>
              <a:rPr lang="en-GB" dirty="0">
                <a:solidFill>
                  <a:schemeClr val="tx1"/>
                </a:solidFill>
                <a:effectLst>
                  <a:outerShdw blurRad="38100" dist="38100" dir="2700000" algn="tl">
                    <a:srgbClr val="000000">
                      <a:alpha val="43137"/>
                    </a:srgbClr>
                  </a:outerShdw>
                </a:effectLst>
              </a:rPr>
              <a:t>g(0)</a:t>
            </a:r>
            <a:r>
              <a:rPr lang="en-GB" dirty="0"/>
              <a:t>.</a:t>
            </a:r>
          </a:p>
        </p:txBody>
      </p:sp>
      <p:sp>
        <p:nvSpPr>
          <p:cNvPr id="4" name="TextBox 3">
            <a:extLst>
              <a:ext uri="{FF2B5EF4-FFF2-40B4-BE49-F238E27FC236}">
                <a16:creationId xmlns:a16="http://schemas.microsoft.com/office/drawing/2014/main" id="{A411C023-8077-4F51-B403-8BA1B54C937B}"/>
              </a:ext>
            </a:extLst>
          </p:cNvPr>
          <p:cNvSpPr txBox="1"/>
          <p:nvPr/>
        </p:nvSpPr>
        <p:spPr>
          <a:xfrm>
            <a:off x="8230592" y="2201312"/>
            <a:ext cx="1350050"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chemeClr val="tx1"/>
                </a:solidFill>
                <a:effectLst>
                  <a:outerShdw blurRad="38100" dist="38100" dir="2700000" algn="tl">
                    <a:srgbClr val="000000">
                      <a:alpha val="43137"/>
                    </a:srgbClr>
                  </a:outerShdw>
                </a:effectLst>
                <a:latin typeface="KingsBureauGrot ThreeSeven"/>
              </a:rPr>
              <a:t>onAB</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onAC</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onAT</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onBA</a:t>
            </a:r>
            <a:r>
              <a:rPr lang="en-GB" sz="1600" b="1" dirty="0">
                <a:effectLst>
                  <a:outerShdw blurRad="38100" dist="38100" dir="2700000" algn="tl">
                    <a:srgbClr val="000000">
                      <a:alpha val="43137"/>
                    </a:srgbClr>
                  </a:outerShdw>
                </a:effectLst>
                <a:latin typeface="KingsBureauGrot ThreeSeven"/>
              </a:rPr>
              <a:t>	{T}</a:t>
            </a:r>
          </a:p>
          <a:p>
            <a:r>
              <a:rPr lang="en-GB" sz="1600" b="1" dirty="0" err="1">
                <a:solidFill>
                  <a:schemeClr val="tx1"/>
                </a:solidFill>
                <a:effectLst>
                  <a:outerShdw blurRad="38100" dist="38100" dir="2700000" algn="tl">
                    <a:srgbClr val="000000">
                      <a:alpha val="43137"/>
                    </a:srgbClr>
                  </a:outerShdw>
                </a:effectLst>
                <a:latin typeface="KingsBureauGrot ThreeSeven"/>
              </a:rPr>
              <a:t>onBC</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onBT</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onCA</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onCB</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onCT</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clearA</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clearB</a:t>
            </a:r>
            <a:r>
              <a:rPr lang="en-GB" sz="1600" b="1" dirty="0">
                <a:effectLst>
                  <a:outerShdw blurRad="38100" dist="38100" dir="2700000" algn="tl">
                    <a:srgbClr val="000000">
                      <a:alpha val="43137"/>
                    </a:srgbClr>
                  </a:outerShdw>
                </a:effectLst>
                <a:latin typeface="KingsBureauGrot ThreeSeven"/>
              </a:rPr>
              <a:t> 	{T}</a:t>
            </a:r>
          </a:p>
          <a:p>
            <a:r>
              <a:rPr lang="en-GB" sz="1600" b="1" dirty="0" err="1">
                <a:effectLst>
                  <a:outerShdw blurRad="38100" dist="38100" dir="2700000" algn="tl">
                    <a:srgbClr val="000000">
                      <a:alpha val="43137"/>
                    </a:srgbClr>
                  </a:outerShdw>
                </a:effectLst>
                <a:latin typeface="KingsBureauGrot ThreeSeven"/>
              </a:rPr>
              <a:t>clearC</a:t>
            </a:r>
            <a:r>
              <a:rPr lang="en-GB" sz="1600" b="1" dirty="0">
                <a:effectLst>
                  <a:outerShdw blurRad="38100" dist="38100" dir="2700000" algn="tl">
                    <a:srgbClr val="000000">
                      <a:alpha val="43137"/>
                    </a:srgbClr>
                  </a:outerShdw>
                </a:effectLst>
                <a:latin typeface="KingsBureauGrot ThreeSeven"/>
              </a:rPr>
              <a:t> 	{T}</a:t>
            </a:r>
          </a:p>
        </p:txBody>
      </p:sp>
      <p:sp>
        <p:nvSpPr>
          <p:cNvPr id="5" name="Rectangle 4">
            <a:extLst>
              <a:ext uri="{FF2B5EF4-FFF2-40B4-BE49-F238E27FC236}">
                <a16:creationId xmlns:a16="http://schemas.microsoft.com/office/drawing/2014/main" id="{D5C665C3-0C76-4837-830E-1C9CCE37AD92}"/>
              </a:ext>
            </a:extLst>
          </p:cNvPr>
          <p:cNvSpPr/>
          <p:nvPr/>
        </p:nvSpPr>
        <p:spPr>
          <a:xfrm>
            <a:off x="10030792" y="356946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C</a:t>
            </a:r>
          </a:p>
        </p:txBody>
      </p:sp>
      <p:sp>
        <p:nvSpPr>
          <p:cNvPr id="6" name="Rectangle 5">
            <a:extLst>
              <a:ext uri="{FF2B5EF4-FFF2-40B4-BE49-F238E27FC236}">
                <a16:creationId xmlns:a16="http://schemas.microsoft.com/office/drawing/2014/main" id="{B8A6E469-5D4E-4E17-9A80-7E70309A4BBB}"/>
              </a:ext>
            </a:extLst>
          </p:cNvPr>
          <p:cNvSpPr/>
          <p:nvPr/>
        </p:nvSpPr>
        <p:spPr>
          <a:xfrm>
            <a:off x="10030792" y="270536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a:t>
            </a:r>
          </a:p>
        </p:txBody>
      </p:sp>
      <p:sp>
        <p:nvSpPr>
          <p:cNvPr id="7" name="Rectangle 6">
            <a:extLst>
              <a:ext uri="{FF2B5EF4-FFF2-40B4-BE49-F238E27FC236}">
                <a16:creationId xmlns:a16="http://schemas.microsoft.com/office/drawing/2014/main" id="{11D45FD8-E7DF-44ED-B6D0-3A3B4B634937}"/>
              </a:ext>
            </a:extLst>
          </p:cNvPr>
          <p:cNvSpPr/>
          <p:nvPr/>
        </p:nvSpPr>
        <p:spPr>
          <a:xfrm>
            <a:off x="10030792" y="313741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95980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8DC5-200D-4097-8A1B-87A6A57C84C2}"/>
              </a:ext>
            </a:extLst>
          </p:cNvPr>
          <p:cNvSpPr>
            <a:spLocks noGrp="1"/>
          </p:cNvSpPr>
          <p:nvPr>
            <p:ph type="title"/>
          </p:nvPr>
        </p:nvSpPr>
        <p:spPr/>
        <p:txBody>
          <a:bodyPr/>
          <a:lstStyle/>
          <a:p>
            <a:r>
              <a:rPr lang="en-GB" dirty="0"/>
              <a:t>Extracting a Solution</a:t>
            </a:r>
          </a:p>
        </p:txBody>
      </p:sp>
      <p:sp>
        <p:nvSpPr>
          <p:cNvPr id="3" name="Content Placeholder 2">
            <a:extLst>
              <a:ext uri="{FF2B5EF4-FFF2-40B4-BE49-F238E27FC236}">
                <a16:creationId xmlns:a16="http://schemas.microsoft.com/office/drawing/2014/main" id="{C7F3DD34-DCDC-417F-9C8F-AA345A56E296}"/>
              </a:ext>
            </a:extLst>
          </p:cNvPr>
          <p:cNvSpPr>
            <a:spLocks noGrp="1"/>
          </p:cNvSpPr>
          <p:nvPr>
            <p:ph sz="quarter" idx="12"/>
          </p:nvPr>
        </p:nvSpPr>
        <p:spPr/>
        <p:txBody>
          <a:bodyPr/>
          <a:lstStyle/>
          <a:p>
            <a:r>
              <a:rPr lang="en-GB" dirty="0"/>
              <a:t>G(n) = </a:t>
            </a:r>
            <a:r>
              <a:rPr lang="en-GB" dirty="0" err="1"/>
              <a:t>onAB</a:t>
            </a:r>
            <a:r>
              <a:rPr lang="en-GB" dirty="0"/>
              <a:t>, </a:t>
            </a:r>
            <a:r>
              <a:rPr lang="en-GB" dirty="0" err="1"/>
              <a:t>onBC</a:t>
            </a:r>
            <a:endParaRPr lang="en-GB" dirty="0"/>
          </a:p>
          <a:p>
            <a:endParaRPr lang="en-GB" dirty="0"/>
          </a:p>
          <a:p>
            <a:r>
              <a:rPr lang="en-GB" dirty="0"/>
              <a:t>G(n-1) = </a:t>
            </a:r>
            <a:r>
              <a:rPr lang="en-GB" dirty="0" err="1"/>
              <a:t>onBC</a:t>
            </a:r>
            <a:endParaRPr lang="en-GB" dirty="0"/>
          </a:p>
          <a:p>
            <a:endParaRPr lang="en-GB" dirty="0"/>
          </a:p>
        </p:txBody>
      </p:sp>
      <p:sp>
        <p:nvSpPr>
          <p:cNvPr id="4" name="TextBox 3">
            <a:extLst>
              <a:ext uri="{FF2B5EF4-FFF2-40B4-BE49-F238E27FC236}">
                <a16:creationId xmlns:a16="http://schemas.microsoft.com/office/drawing/2014/main" id="{9817A65E-773C-4AB3-8C6E-33E01A56608B}"/>
              </a:ext>
            </a:extLst>
          </p:cNvPr>
          <p:cNvSpPr txBox="1"/>
          <p:nvPr/>
        </p:nvSpPr>
        <p:spPr>
          <a:xfrm>
            <a:off x="3744566" y="2681616"/>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chemeClr val="accent1"/>
                </a:solidFill>
                <a:latin typeface="KingsBureauGrot ThreeSeven"/>
              </a:rPr>
              <a:t>onAB</a:t>
            </a:r>
            <a:endParaRPr lang="en-GB" sz="1600" b="1" dirty="0">
              <a:solidFill>
                <a:schemeClr val="accent1"/>
              </a:solidFill>
              <a:latin typeface="KingsBureauGrot ThreeSeven"/>
            </a:endParaRPr>
          </a:p>
          <a:p>
            <a:r>
              <a:rPr lang="en-GB" sz="1600" b="1" dirty="0" err="1">
                <a:solidFill>
                  <a:schemeClr val="accent1"/>
                </a:solidFill>
                <a:latin typeface="KingsBureauGrot ThreeSeven"/>
              </a:rPr>
              <a:t>onAC</a:t>
            </a:r>
            <a:endParaRPr lang="en-GB" sz="1600" b="1" dirty="0">
              <a:solidFill>
                <a:schemeClr val="accent1"/>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chemeClr val="accent1"/>
                </a:solidFill>
                <a:latin typeface="KingsBureauGrot ThreeSeven"/>
              </a:rPr>
              <a:t>onBA</a:t>
            </a:r>
            <a:endParaRPr lang="en-GB" sz="1600" b="1" dirty="0">
              <a:solidFill>
                <a:schemeClr val="accent1"/>
              </a:solidFill>
              <a:latin typeface="KingsBureauGrot ThreeSeven"/>
            </a:endParaRPr>
          </a:p>
          <a:p>
            <a:r>
              <a:rPr lang="en-GB" sz="1600" b="1" dirty="0" err="1">
                <a:solidFill>
                  <a:schemeClr val="accent1"/>
                </a:solidFill>
                <a:latin typeface="KingsBureauGrot ThreeSeven"/>
              </a:rPr>
              <a:t>onBC</a:t>
            </a:r>
            <a:endParaRPr lang="en-GB" sz="1600" b="1" dirty="0">
              <a:solidFill>
                <a:schemeClr val="accent1"/>
              </a:solidFill>
              <a:latin typeface="KingsBureauGrot ThreeSeven"/>
            </a:endParaRP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b="1" dirty="0" err="1">
                <a:solidFill>
                  <a:schemeClr val="accent1"/>
                </a:solidFill>
                <a:latin typeface="KingsBureauGrot ThreeSeven"/>
              </a:rPr>
              <a:t>onCB</a:t>
            </a:r>
            <a:endParaRPr lang="en-GB" sz="1600" b="1" dirty="0">
              <a:solidFill>
                <a:schemeClr val="accent1"/>
              </a:solidFill>
              <a:latin typeface="KingsBureauGrot ThreeSeven"/>
            </a:endParaRPr>
          </a:p>
          <a:p>
            <a:r>
              <a:rPr lang="en-GB" sz="1600" b="1" dirty="0" err="1">
                <a:solidFill>
                  <a:schemeClr val="accent1"/>
                </a:solidFill>
                <a:latin typeface="KingsBureauGrot ThreeSeven"/>
              </a:rPr>
              <a:t>onCT</a:t>
            </a:r>
            <a:r>
              <a:rPr lang="en-GB" sz="1600" b="1" dirty="0">
                <a:solidFill>
                  <a:schemeClr val="accent1"/>
                </a:solidFill>
                <a:latin typeface="KingsBureauGrot ThreeSeven"/>
              </a:rPr>
              <a:t> 	</a:t>
            </a:r>
          </a:p>
          <a:p>
            <a:r>
              <a:rPr lang="en-GB" sz="1600" b="1" dirty="0" err="1">
                <a:solidFill>
                  <a:schemeClr val="accent1"/>
                </a:solidFill>
                <a:latin typeface="KingsBureauGrot ThreeSeven"/>
              </a:rPr>
              <a:t>clearA</a:t>
            </a:r>
            <a:endParaRPr lang="en-GB" sz="1600" b="1" dirty="0">
              <a:solidFill>
                <a:schemeClr val="accent1"/>
              </a:solidFill>
              <a:latin typeface="KingsBureauGrot ThreeSeven"/>
            </a:endParaRP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5" name="TextBox 4">
            <a:extLst>
              <a:ext uri="{FF2B5EF4-FFF2-40B4-BE49-F238E27FC236}">
                <a16:creationId xmlns:a16="http://schemas.microsoft.com/office/drawing/2014/main" id="{56D72CD6-A945-4285-85B2-C91FFB2AA67B}"/>
              </a:ext>
            </a:extLst>
          </p:cNvPr>
          <p:cNvSpPr txBox="1"/>
          <p:nvPr/>
        </p:nvSpPr>
        <p:spPr>
          <a:xfrm>
            <a:off x="6120830" y="275362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chemeClr val="accent1"/>
                </a:solidFill>
                <a:latin typeface="KingsBureauGrot ThreeSeven"/>
              </a:rPr>
              <a:t>onAC</a:t>
            </a:r>
            <a:endParaRPr lang="en-GB" sz="1600" b="1" dirty="0">
              <a:solidFill>
                <a:schemeClr val="accent1"/>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chemeClr val="accent1"/>
                </a:solidFill>
                <a:latin typeface="KingsBureauGrot ThreeSeven"/>
              </a:rPr>
              <a:t>onBA</a:t>
            </a:r>
            <a:endParaRPr lang="en-GB" sz="1600" b="1" dirty="0">
              <a:solidFill>
                <a:schemeClr val="accent1"/>
              </a:solidFill>
              <a:latin typeface="KingsBureauGrot ThreeSeven"/>
            </a:endParaRPr>
          </a:p>
          <a:p>
            <a:r>
              <a:rPr lang="en-GB" sz="1600" dirty="0" err="1">
                <a:solidFill>
                  <a:schemeClr val="tx1"/>
                </a:solidFill>
                <a:latin typeface="KingsBureauGrot ThreeSeven"/>
              </a:rPr>
              <a:t>onBC</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onCB</a:t>
            </a:r>
            <a:r>
              <a:rPr lang="en-GB" sz="1600" dirty="0">
                <a:latin typeface="KingsBureauGrot ThreeSeven"/>
              </a:rPr>
              <a:t>	{T}</a:t>
            </a:r>
          </a:p>
          <a:p>
            <a:r>
              <a:rPr lang="en-GB" sz="1600" dirty="0" err="1">
                <a:latin typeface="KingsBureauGrot ThreeSeven"/>
              </a:rPr>
              <a:t>onCT</a:t>
            </a:r>
            <a:r>
              <a:rPr lang="en-GB" sz="1600" dirty="0">
                <a:latin typeface="KingsBureauGrot ThreeSeven"/>
              </a:rPr>
              <a:t> 	{T}</a:t>
            </a:r>
          </a:p>
          <a:p>
            <a:r>
              <a:rPr lang="en-GB" sz="1600" dirty="0" err="1">
                <a:latin typeface="KingsBureauGrot ThreeSeven"/>
              </a:rPr>
              <a:t>clearA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6" name="Oval 5">
            <a:extLst>
              <a:ext uri="{FF2B5EF4-FFF2-40B4-BE49-F238E27FC236}">
                <a16:creationId xmlns:a16="http://schemas.microsoft.com/office/drawing/2014/main" id="{F00CF671-9F49-4484-8602-77F7ECF46537}"/>
              </a:ext>
            </a:extLst>
          </p:cNvPr>
          <p:cNvSpPr/>
          <p:nvPr/>
        </p:nvSpPr>
        <p:spPr>
          <a:xfrm>
            <a:off x="5184726" y="2393584"/>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KingsBureauGrot ThreeSeven"/>
              </a:rPr>
              <a:t>C to T from A</a:t>
            </a:r>
          </a:p>
          <a:p>
            <a:pPr algn="ctr"/>
            <a:endParaRPr lang="en-GB" sz="1200" dirty="0">
              <a:latin typeface="KingsBureauGrot ThreeSeven"/>
            </a:endParaRPr>
          </a:p>
          <a:p>
            <a:pPr algn="ctr"/>
            <a:r>
              <a:rPr lang="en-GB" sz="1200" dirty="0">
                <a:latin typeface="KingsBureauGrot ThreeSeven"/>
              </a:rPr>
              <a:t>C to B from A</a:t>
            </a:r>
          </a:p>
          <a:p>
            <a:pPr algn="ctr"/>
            <a:endParaRPr lang="en-GB" sz="1200" dirty="0">
              <a:latin typeface="KingsBureauGrot ThreeSeven"/>
            </a:endParaRPr>
          </a:p>
          <a:p>
            <a:pPr algn="ctr"/>
            <a:r>
              <a:rPr lang="en-GB" sz="1200" dirty="0">
                <a:latin typeface="KingsBureauGrot ThreeSeven"/>
              </a:rPr>
              <a:t>B to C from T </a:t>
            </a:r>
          </a:p>
        </p:txBody>
      </p:sp>
      <p:sp>
        <p:nvSpPr>
          <p:cNvPr id="7" name="Oval 6">
            <a:extLst>
              <a:ext uri="{FF2B5EF4-FFF2-40B4-BE49-F238E27FC236}">
                <a16:creationId xmlns:a16="http://schemas.microsoft.com/office/drawing/2014/main" id="{D0DF4B0F-919B-40C2-942F-B56514889815}"/>
              </a:ext>
            </a:extLst>
          </p:cNvPr>
          <p:cNvSpPr/>
          <p:nvPr/>
        </p:nvSpPr>
        <p:spPr>
          <a:xfrm>
            <a:off x="7560990" y="2393584"/>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KingsBureauGrot ThreeSeven"/>
              </a:rPr>
              <a:t>C to A from T</a:t>
            </a:r>
          </a:p>
          <a:p>
            <a:pPr algn="ctr"/>
            <a:endParaRPr lang="en-GB" sz="1200" dirty="0">
              <a:latin typeface="KingsBureauGrot ThreeSeven"/>
            </a:endParaRPr>
          </a:p>
          <a:p>
            <a:pPr algn="ctr"/>
            <a:r>
              <a:rPr lang="en-GB" sz="1200" dirty="0">
                <a:latin typeface="KingsBureauGrot ThreeSeven"/>
              </a:rPr>
              <a:t>C to B from T</a:t>
            </a:r>
          </a:p>
          <a:p>
            <a:pPr algn="ctr"/>
            <a:endParaRPr lang="en-GB" sz="1200" dirty="0">
              <a:latin typeface="KingsBureauGrot ThreeSeven"/>
            </a:endParaRPr>
          </a:p>
          <a:p>
            <a:pPr algn="ctr"/>
            <a:r>
              <a:rPr lang="en-GB" sz="1200" dirty="0">
                <a:latin typeface="KingsBureauGrot ThreeSeven"/>
              </a:rPr>
              <a:t>B to A from T</a:t>
            </a:r>
          </a:p>
          <a:p>
            <a:pPr algn="ctr"/>
            <a:r>
              <a:rPr lang="en-GB" sz="1200" dirty="0">
                <a:latin typeface="KingsBureauGrot ThreeSeven"/>
              </a:rPr>
              <a:t> </a:t>
            </a:r>
          </a:p>
          <a:p>
            <a:pPr algn="ctr"/>
            <a:r>
              <a:rPr lang="en-GB" sz="1200" dirty="0">
                <a:latin typeface="KingsBureauGrot ThreeSeven"/>
              </a:rPr>
              <a:t>B to T from C</a:t>
            </a:r>
          </a:p>
          <a:p>
            <a:pPr algn="ctr"/>
            <a:r>
              <a:rPr lang="en-GB" sz="1200" dirty="0">
                <a:latin typeface="KingsBureauGrot ThreeSeven"/>
              </a:rPr>
              <a:t> </a:t>
            </a:r>
          </a:p>
          <a:p>
            <a:pPr algn="ctr"/>
            <a:r>
              <a:rPr lang="en-GB" sz="1200" dirty="0">
                <a:latin typeface="KingsBureauGrot ThreeSeven"/>
              </a:rPr>
              <a:t>A to B from T </a:t>
            </a:r>
          </a:p>
          <a:p>
            <a:pPr algn="ctr"/>
            <a:endParaRPr lang="en-GB" sz="1200" dirty="0">
              <a:latin typeface="KingsBureauGrot ThreeSeven"/>
            </a:endParaRPr>
          </a:p>
          <a:p>
            <a:pPr algn="ctr"/>
            <a:r>
              <a:rPr lang="en-GB" sz="1200" dirty="0">
                <a:latin typeface="KingsBureauGrot ThreeSeven"/>
              </a:rPr>
              <a:t>A to C from T </a:t>
            </a:r>
          </a:p>
          <a:p>
            <a:pPr algn="ctr"/>
            <a:endParaRPr lang="en-GB" sz="1200" dirty="0">
              <a:latin typeface="KingsBureauGrot ThreeSeven"/>
            </a:endParaRPr>
          </a:p>
        </p:txBody>
      </p:sp>
      <p:sp>
        <p:nvSpPr>
          <p:cNvPr id="8" name="TextBox 7">
            <a:extLst>
              <a:ext uri="{FF2B5EF4-FFF2-40B4-BE49-F238E27FC236}">
                <a16:creationId xmlns:a16="http://schemas.microsoft.com/office/drawing/2014/main" id="{5B5CC682-71CA-4A1E-8203-2761519EB0F1}"/>
              </a:ext>
            </a:extLst>
          </p:cNvPr>
          <p:cNvSpPr txBox="1"/>
          <p:nvPr/>
        </p:nvSpPr>
        <p:spPr>
          <a:xfrm>
            <a:off x="8569102" y="275362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chemeClr val="tx1"/>
                </a:solidFill>
                <a:latin typeface="KingsBureauGrot ThreeSeven"/>
              </a:rPr>
              <a:t>onAB</a:t>
            </a:r>
            <a:r>
              <a:rPr lang="en-GB" sz="1600" dirty="0">
                <a:latin typeface="KingsBureauGrot ThreeSeven"/>
              </a:rPr>
              <a:t>	{T}</a:t>
            </a:r>
          </a:p>
          <a:p>
            <a:r>
              <a:rPr lang="en-GB" sz="1600" dirty="0" err="1">
                <a:latin typeface="KingsBureauGrot ThreeSeven"/>
              </a:rPr>
              <a:t>onAC</a:t>
            </a:r>
            <a:r>
              <a:rPr lang="en-GB" sz="1600" dirty="0">
                <a:latin typeface="KingsBureauGrot ThreeSeven"/>
              </a:rPr>
              <a:t>	{T}</a:t>
            </a:r>
          </a:p>
          <a:p>
            <a:r>
              <a:rPr lang="en-GB" sz="1600" dirty="0" err="1">
                <a:latin typeface="KingsBureauGrot ThreeSeven"/>
              </a:rPr>
              <a:t>onAT</a:t>
            </a:r>
            <a:r>
              <a:rPr lang="en-GB" sz="1600" dirty="0">
                <a:latin typeface="KingsBureauGrot ThreeSeven"/>
              </a:rPr>
              <a:t>	{T}</a:t>
            </a:r>
          </a:p>
          <a:p>
            <a:r>
              <a:rPr lang="en-GB" sz="1600" dirty="0" err="1">
                <a:latin typeface="KingsBureauGrot ThreeSeven"/>
              </a:rPr>
              <a:t>onBA</a:t>
            </a:r>
            <a:r>
              <a:rPr lang="en-GB" sz="1600" dirty="0">
                <a:latin typeface="KingsBureauGrot ThreeSeven"/>
              </a:rPr>
              <a:t>	{T}</a:t>
            </a:r>
          </a:p>
          <a:p>
            <a:r>
              <a:rPr lang="en-GB" sz="1600" b="1" dirty="0" err="1">
                <a:solidFill>
                  <a:schemeClr val="tx1"/>
                </a:solidFill>
                <a:latin typeface="KingsBureauGrot ThreeSeven"/>
              </a:rPr>
              <a:t>onBC</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onCB</a:t>
            </a:r>
            <a:r>
              <a:rPr lang="en-GB" sz="1600" dirty="0">
                <a:latin typeface="KingsBureauGrot ThreeSeven"/>
              </a:rPr>
              <a:t>	{T}</a:t>
            </a:r>
          </a:p>
          <a:p>
            <a:r>
              <a:rPr lang="en-GB" sz="1600" dirty="0" err="1">
                <a:latin typeface="KingsBureauGrot ThreeSeven"/>
              </a:rPr>
              <a:t>onCT</a:t>
            </a:r>
            <a:r>
              <a:rPr lang="en-GB" sz="1600" dirty="0">
                <a:latin typeface="KingsBureauGrot ThreeSeven"/>
              </a:rPr>
              <a:t> 	{T}</a:t>
            </a:r>
          </a:p>
          <a:p>
            <a:r>
              <a:rPr lang="en-GB" sz="1600" dirty="0" err="1">
                <a:latin typeface="KingsBureauGrot ThreeSeven"/>
              </a:rPr>
              <a:t>clearA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cxnSp>
        <p:nvCxnSpPr>
          <p:cNvPr id="9" name="Straight Arrow Connector 8">
            <a:extLst>
              <a:ext uri="{FF2B5EF4-FFF2-40B4-BE49-F238E27FC236}">
                <a16:creationId xmlns:a16="http://schemas.microsoft.com/office/drawing/2014/main" id="{D50606CC-153A-4E14-B9B8-668C786C59CC}"/>
              </a:ext>
            </a:extLst>
          </p:cNvPr>
          <p:cNvCxnSpPr/>
          <p:nvPr/>
        </p:nvCxnSpPr>
        <p:spPr>
          <a:xfrm rot="16200000" flipH="1">
            <a:off x="5472758" y="4049768"/>
            <a:ext cx="115212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E45E4C20-B3DC-487A-9FDF-372C33CC937B}"/>
              </a:ext>
            </a:extLst>
          </p:cNvPr>
          <p:cNvCxnSpPr/>
          <p:nvPr/>
        </p:nvCxnSpPr>
        <p:spPr>
          <a:xfrm rot="16200000" flipH="1">
            <a:off x="5328742" y="4193784"/>
            <a:ext cx="1368152"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AB64B78B-9E4C-441B-B807-54A587780761}"/>
              </a:ext>
            </a:extLst>
          </p:cNvPr>
          <p:cNvCxnSpPr/>
          <p:nvPr/>
        </p:nvCxnSpPr>
        <p:spPr>
          <a:xfrm rot="16200000" flipH="1">
            <a:off x="5832798" y="4265792"/>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A2530200-4750-4435-B491-C06D70BFBA38}"/>
              </a:ext>
            </a:extLst>
          </p:cNvPr>
          <p:cNvCxnSpPr/>
          <p:nvPr/>
        </p:nvCxnSpPr>
        <p:spPr>
          <a:xfrm rot="5400000" flipH="1" flipV="1">
            <a:off x="5580770" y="4157780"/>
            <a:ext cx="864096"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FC0F207-9401-4720-BD71-AABE2068EA0A}"/>
              </a:ext>
            </a:extLst>
          </p:cNvPr>
          <p:cNvCxnSpPr/>
          <p:nvPr/>
        </p:nvCxnSpPr>
        <p:spPr>
          <a:xfrm rot="5400000" flipH="1" flipV="1">
            <a:off x="7524986" y="3797740"/>
            <a:ext cx="187220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7ECF76B7-FBD2-47CA-A2DE-27D834096A7E}"/>
              </a:ext>
            </a:extLst>
          </p:cNvPr>
          <p:cNvCxnSpPr/>
          <p:nvPr/>
        </p:nvCxnSpPr>
        <p:spPr>
          <a:xfrm rot="5400000" flipH="1" flipV="1">
            <a:off x="7344969" y="4193785"/>
            <a:ext cx="2160239"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5B58901-B8AE-4CAD-86CA-76676A6B21AC}"/>
              </a:ext>
            </a:extLst>
          </p:cNvPr>
          <p:cNvCxnSpPr/>
          <p:nvPr/>
        </p:nvCxnSpPr>
        <p:spPr>
          <a:xfrm flipV="1">
            <a:off x="8281070" y="3689728"/>
            <a:ext cx="432048"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7D4748D7-235F-41A8-A9F5-4F2CE27CB145}"/>
              </a:ext>
            </a:extLst>
          </p:cNvPr>
          <p:cNvSpPr/>
          <p:nvPr/>
        </p:nvSpPr>
        <p:spPr>
          <a:xfrm>
            <a:off x="8497094" y="2753624"/>
            <a:ext cx="1512168"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17" name="Oval 16">
            <a:extLst>
              <a:ext uri="{FF2B5EF4-FFF2-40B4-BE49-F238E27FC236}">
                <a16:creationId xmlns:a16="http://schemas.microsoft.com/office/drawing/2014/main" id="{836FD948-E85E-487C-A2A9-BA3A6345A468}"/>
              </a:ext>
            </a:extLst>
          </p:cNvPr>
          <p:cNvSpPr/>
          <p:nvPr/>
        </p:nvSpPr>
        <p:spPr>
          <a:xfrm>
            <a:off x="7488982" y="4841856"/>
            <a:ext cx="1008112"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18" name="Rectangle 17">
            <a:extLst>
              <a:ext uri="{FF2B5EF4-FFF2-40B4-BE49-F238E27FC236}">
                <a16:creationId xmlns:a16="http://schemas.microsoft.com/office/drawing/2014/main" id="{9C88B892-E13A-4AD2-9EFF-A1CC26D665BA}"/>
              </a:ext>
            </a:extLst>
          </p:cNvPr>
          <p:cNvSpPr/>
          <p:nvPr/>
        </p:nvSpPr>
        <p:spPr>
          <a:xfrm>
            <a:off x="2520430" y="376173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19" name="Rectangle 18">
            <a:extLst>
              <a:ext uri="{FF2B5EF4-FFF2-40B4-BE49-F238E27FC236}">
                <a16:creationId xmlns:a16="http://schemas.microsoft.com/office/drawing/2014/main" id="{1B63A346-36B4-4A18-81BF-4F1CFDE9EB9B}"/>
              </a:ext>
            </a:extLst>
          </p:cNvPr>
          <p:cNvSpPr/>
          <p:nvPr/>
        </p:nvSpPr>
        <p:spPr>
          <a:xfrm>
            <a:off x="2520430" y="41937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20" name="Rectangle 19">
            <a:extLst>
              <a:ext uri="{FF2B5EF4-FFF2-40B4-BE49-F238E27FC236}">
                <a16:creationId xmlns:a16="http://schemas.microsoft.com/office/drawing/2014/main" id="{AFB84C98-05A5-42AB-A9F0-52E05931898B}"/>
              </a:ext>
            </a:extLst>
          </p:cNvPr>
          <p:cNvSpPr/>
          <p:nvPr/>
        </p:nvSpPr>
        <p:spPr>
          <a:xfrm>
            <a:off x="3168502" y="41937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21" name="Rectangle 20">
            <a:extLst>
              <a:ext uri="{FF2B5EF4-FFF2-40B4-BE49-F238E27FC236}">
                <a16:creationId xmlns:a16="http://schemas.microsoft.com/office/drawing/2014/main" id="{2496B938-F24E-4BCB-84AE-44298125CE8B}"/>
              </a:ext>
            </a:extLst>
          </p:cNvPr>
          <p:cNvSpPr/>
          <p:nvPr/>
        </p:nvSpPr>
        <p:spPr>
          <a:xfrm>
            <a:off x="10369302" y="412177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22" name="Rectangle 21">
            <a:extLst>
              <a:ext uri="{FF2B5EF4-FFF2-40B4-BE49-F238E27FC236}">
                <a16:creationId xmlns:a16="http://schemas.microsoft.com/office/drawing/2014/main" id="{6FBEBC57-B4CC-443A-B898-47F982348359}"/>
              </a:ext>
            </a:extLst>
          </p:cNvPr>
          <p:cNvSpPr/>
          <p:nvPr/>
        </p:nvSpPr>
        <p:spPr>
          <a:xfrm>
            <a:off x="10369302" y="3257680"/>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23" name="Rectangle 22">
            <a:extLst>
              <a:ext uri="{FF2B5EF4-FFF2-40B4-BE49-F238E27FC236}">
                <a16:creationId xmlns:a16="http://schemas.microsoft.com/office/drawing/2014/main" id="{92E9F4BD-F857-41A1-89DB-96C290D510CA}"/>
              </a:ext>
            </a:extLst>
          </p:cNvPr>
          <p:cNvSpPr/>
          <p:nvPr/>
        </p:nvSpPr>
        <p:spPr>
          <a:xfrm>
            <a:off x="10369302" y="368972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Tree>
    <p:extLst>
      <p:ext uri="{BB962C8B-B14F-4D97-AF65-F5344CB8AC3E}">
        <p14:creationId xmlns:p14="http://schemas.microsoft.com/office/powerpoint/2010/main" val="71677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500" fill="hold"/>
                                        <p:tgtEl>
                                          <p:spTgt spid="13"/>
                                        </p:tgtEl>
                                        <p:attrNameLst>
                                          <p:attrName>stroke.color</p:attrName>
                                        </p:attrNameLst>
                                      </p:cBhvr>
                                      <p:to>
                                        <a:srgbClr val="FD1711"/>
                                      </p:to>
                                    </p:animClr>
                                    <p:set>
                                      <p:cBhvr>
                                        <p:cTn id="11" dur="500" fill="hold"/>
                                        <p:tgtEl>
                                          <p:spTgt spid="13"/>
                                        </p:tgtEl>
                                        <p:attrNameLst>
                                          <p:attrName>stroke.on</p:attrName>
                                        </p:attrNameLst>
                                      </p:cBhvr>
                                      <p:to>
                                        <p:strVal val="tru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0B30-AEF8-4509-A12A-4E3BFCA2EDEC}"/>
              </a:ext>
            </a:extLst>
          </p:cNvPr>
          <p:cNvSpPr>
            <a:spLocks noGrp="1"/>
          </p:cNvSpPr>
          <p:nvPr>
            <p:ph type="title"/>
          </p:nvPr>
        </p:nvSpPr>
        <p:spPr/>
        <p:txBody>
          <a:bodyPr/>
          <a:lstStyle/>
          <a:p>
            <a:r>
              <a:rPr lang="en-GB" dirty="0"/>
              <a:t>Extracting a Solution</a:t>
            </a:r>
          </a:p>
        </p:txBody>
      </p:sp>
      <p:sp>
        <p:nvSpPr>
          <p:cNvPr id="3" name="Content Placeholder 2">
            <a:extLst>
              <a:ext uri="{FF2B5EF4-FFF2-40B4-BE49-F238E27FC236}">
                <a16:creationId xmlns:a16="http://schemas.microsoft.com/office/drawing/2014/main" id="{B1F12CC8-885F-4A2F-AF9B-75CF0675634C}"/>
              </a:ext>
            </a:extLst>
          </p:cNvPr>
          <p:cNvSpPr>
            <a:spLocks noGrp="1"/>
          </p:cNvSpPr>
          <p:nvPr>
            <p:ph sz="quarter" idx="12"/>
          </p:nvPr>
        </p:nvSpPr>
        <p:spPr/>
        <p:txBody>
          <a:bodyPr/>
          <a:lstStyle/>
          <a:p>
            <a:r>
              <a:rPr lang="en-GB" dirty="0"/>
              <a:t>G(n-1) = </a:t>
            </a:r>
            <a:r>
              <a:rPr lang="en-GB" dirty="0" err="1"/>
              <a:t>onBC</a:t>
            </a:r>
            <a:r>
              <a:rPr lang="en-GB" dirty="0"/>
              <a:t>, </a:t>
            </a:r>
            <a:r>
              <a:rPr lang="en-GB" dirty="0" err="1"/>
              <a:t>clearA</a:t>
            </a:r>
            <a:endParaRPr lang="en-GB" dirty="0"/>
          </a:p>
          <a:p>
            <a:endParaRPr lang="en-GB" dirty="0"/>
          </a:p>
          <a:p>
            <a:r>
              <a:rPr lang="en-GB" dirty="0"/>
              <a:t>G(n-2) = ???</a:t>
            </a:r>
          </a:p>
          <a:p>
            <a:endParaRPr lang="en-GB" dirty="0"/>
          </a:p>
        </p:txBody>
      </p:sp>
      <p:sp>
        <p:nvSpPr>
          <p:cNvPr id="4" name="TextBox 3">
            <a:extLst>
              <a:ext uri="{FF2B5EF4-FFF2-40B4-BE49-F238E27FC236}">
                <a16:creationId xmlns:a16="http://schemas.microsoft.com/office/drawing/2014/main" id="{883E4C06-008B-49A6-9E77-F4E49433D887}"/>
              </a:ext>
            </a:extLst>
          </p:cNvPr>
          <p:cNvSpPr txBox="1"/>
          <p:nvPr/>
        </p:nvSpPr>
        <p:spPr>
          <a:xfrm>
            <a:off x="3744566" y="2681616"/>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rgbClr val="E70803"/>
                </a:solidFill>
                <a:latin typeface="KingsBureauGrot ThreeSeven"/>
              </a:rPr>
              <a:t>onAC</a:t>
            </a:r>
            <a:endParaRPr lang="en-GB" sz="1600" b="1" dirty="0">
              <a:solidFill>
                <a:srgbClr val="E70803"/>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rgbClr val="E70803"/>
                </a:solidFill>
                <a:latin typeface="KingsBureauGrot ThreeSeven"/>
              </a:rPr>
              <a:t>onBA</a:t>
            </a:r>
            <a:endParaRPr lang="en-GB" sz="1600" b="1" dirty="0">
              <a:solidFill>
                <a:srgbClr val="E70803"/>
              </a:solidFill>
              <a:latin typeface="KingsBureauGrot ThreeSeven"/>
            </a:endParaRPr>
          </a:p>
          <a:p>
            <a:r>
              <a:rPr lang="en-GB" sz="1600" b="1" dirty="0" err="1">
                <a:solidFill>
                  <a:srgbClr val="FF0000"/>
                </a:solidFill>
                <a:latin typeface="KingsBureauGrot ThreeSeven"/>
              </a:rPr>
              <a:t>onBC</a:t>
            </a:r>
            <a:endParaRPr lang="en-GB" sz="1600" b="1" dirty="0">
              <a:solidFill>
                <a:srgbClr val="FF0000"/>
              </a:solidFill>
              <a:latin typeface="KingsBureauGrot ThreeSeven"/>
            </a:endParaRP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b="1" dirty="0" err="1">
                <a:solidFill>
                  <a:srgbClr val="E70803"/>
                </a:solidFill>
                <a:latin typeface="KingsBureauGrot ThreeSeven"/>
              </a:rPr>
              <a:t>onCB</a:t>
            </a:r>
            <a:endParaRPr lang="en-GB" sz="1600" b="1" dirty="0">
              <a:solidFill>
                <a:srgbClr val="E70803"/>
              </a:solidFill>
              <a:latin typeface="KingsBureauGrot ThreeSeven"/>
            </a:endParaRPr>
          </a:p>
          <a:p>
            <a:r>
              <a:rPr lang="en-GB" sz="1600" b="1" dirty="0" err="1">
                <a:solidFill>
                  <a:srgbClr val="E70803"/>
                </a:solidFill>
                <a:latin typeface="KingsBureauGrot ThreeSeven"/>
              </a:rPr>
              <a:t>onCT</a:t>
            </a:r>
            <a:r>
              <a:rPr lang="en-GB" sz="1600" dirty="0">
                <a:solidFill>
                  <a:srgbClr val="E70803"/>
                </a:solidFill>
                <a:latin typeface="KingsBureauGrot ThreeSeven"/>
              </a:rPr>
              <a:t> 	</a:t>
            </a:r>
          </a:p>
          <a:p>
            <a:r>
              <a:rPr lang="en-GB" sz="1600" b="1" dirty="0" err="1">
                <a:solidFill>
                  <a:srgbClr val="E70803"/>
                </a:solidFill>
                <a:latin typeface="KingsBureauGrot ThreeSeven"/>
              </a:rPr>
              <a:t>clearA</a:t>
            </a:r>
            <a:endParaRPr lang="en-GB" sz="1600" b="1" dirty="0">
              <a:solidFill>
                <a:srgbClr val="E70803"/>
              </a:solidFill>
              <a:latin typeface="KingsBureauGrot ThreeSeven"/>
            </a:endParaRP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5" name="TextBox 4">
            <a:extLst>
              <a:ext uri="{FF2B5EF4-FFF2-40B4-BE49-F238E27FC236}">
                <a16:creationId xmlns:a16="http://schemas.microsoft.com/office/drawing/2014/main" id="{D995C0B3-7892-440D-8B74-207DC08D00CA}"/>
              </a:ext>
            </a:extLst>
          </p:cNvPr>
          <p:cNvSpPr txBox="1"/>
          <p:nvPr/>
        </p:nvSpPr>
        <p:spPr>
          <a:xfrm>
            <a:off x="6120830" y="275362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dirty="0" err="1">
                <a:latin typeface="KingsBureauGrot ThreeSeven"/>
              </a:rPr>
              <a:t>onAC</a:t>
            </a:r>
            <a:endParaRPr lang="en-GB" sz="1600" dirty="0">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chemeClr val="accent1"/>
                </a:solidFill>
                <a:latin typeface="KingsBureauGrot ThreeSeven"/>
              </a:rPr>
              <a:t>onBA</a:t>
            </a:r>
            <a:endParaRPr lang="en-GB" sz="1600" b="1" dirty="0">
              <a:solidFill>
                <a:schemeClr val="accent1"/>
              </a:solidFill>
              <a:latin typeface="KingsBureauGrot ThreeSeven"/>
            </a:endParaRPr>
          </a:p>
          <a:p>
            <a:r>
              <a:rPr lang="en-GB" sz="1600" dirty="0" err="1">
                <a:solidFill>
                  <a:schemeClr val="tx1"/>
                </a:solidFill>
                <a:latin typeface="KingsBureauGrot ThreeSeven"/>
              </a:rPr>
              <a:t>onBC</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onCB</a:t>
            </a:r>
            <a:r>
              <a:rPr lang="en-GB" sz="1600" dirty="0">
                <a:latin typeface="KingsBureauGrot ThreeSeven"/>
              </a:rPr>
              <a:t>	{T}</a:t>
            </a:r>
          </a:p>
          <a:p>
            <a:r>
              <a:rPr lang="en-GB" sz="1600" dirty="0" err="1">
                <a:latin typeface="KingsBureauGrot ThreeSeven"/>
              </a:rPr>
              <a:t>onCT</a:t>
            </a:r>
            <a:r>
              <a:rPr lang="en-GB" sz="1600" dirty="0">
                <a:latin typeface="KingsBureauGrot ThreeSeven"/>
              </a:rPr>
              <a:t> 	{T}</a:t>
            </a:r>
          </a:p>
          <a:p>
            <a:r>
              <a:rPr lang="en-GB" sz="1600" dirty="0" err="1">
                <a:latin typeface="KingsBureauGrot ThreeSeven"/>
              </a:rPr>
              <a:t>clearA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6" name="Oval 5">
            <a:extLst>
              <a:ext uri="{FF2B5EF4-FFF2-40B4-BE49-F238E27FC236}">
                <a16:creationId xmlns:a16="http://schemas.microsoft.com/office/drawing/2014/main" id="{3960E1D6-78BD-4ADD-BCD5-454F62D2F1A1}"/>
              </a:ext>
            </a:extLst>
          </p:cNvPr>
          <p:cNvSpPr/>
          <p:nvPr/>
        </p:nvSpPr>
        <p:spPr>
          <a:xfrm>
            <a:off x="5184726" y="2393584"/>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KingsBureauGrot ThreeSeven"/>
              </a:rPr>
              <a:t>C to T from A</a:t>
            </a:r>
          </a:p>
          <a:p>
            <a:pPr algn="ctr"/>
            <a:endParaRPr lang="en-GB" sz="1200" dirty="0">
              <a:latin typeface="KingsBureauGrot ThreeSeven"/>
            </a:endParaRPr>
          </a:p>
          <a:p>
            <a:pPr algn="ctr"/>
            <a:r>
              <a:rPr lang="en-GB" sz="1200" dirty="0">
                <a:latin typeface="KingsBureauGrot ThreeSeven"/>
              </a:rPr>
              <a:t>C to B from A</a:t>
            </a:r>
          </a:p>
          <a:p>
            <a:pPr algn="ctr"/>
            <a:endParaRPr lang="en-GB" sz="1200" dirty="0">
              <a:latin typeface="KingsBureauGrot ThreeSeven"/>
            </a:endParaRPr>
          </a:p>
          <a:p>
            <a:pPr algn="ctr"/>
            <a:r>
              <a:rPr lang="en-GB" sz="1200" dirty="0">
                <a:latin typeface="KingsBureauGrot ThreeSeven"/>
              </a:rPr>
              <a:t>B to C from T </a:t>
            </a:r>
          </a:p>
        </p:txBody>
      </p:sp>
      <p:sp>
        <p:nvSpPr>
          <p:cNvPr id="7" name="Oval 6">
            <a:extLst>
              <a:ext uri="{FF2B5EF4-FFF2-40B4-BE49-F238E27FC236}">
                <a16:creationId xmlns:a16="http://schemas.microsoft.com/office/drawing/2014/main" id="{92DC78E0-BB1E-4589-9359-CD094D715A09}"/>
              </a:ext>
            </a:extLst>
          </p:cNvPr>
          <p:cNvSpPr/>
          <p:nvPr/>
        </p:nvSpPr>
        <p:spPr>
          <a:xfrm>
            <a:off x="7560990" y="2393584"/>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KingsBureauGrot ThreeSeven"/>
              </a:rPr>
              <a:t>C to A from T</a:t>
            </a:r>
          </a:p>
          <a:p>
            <a:pPr algn="ctr"/>
            <a:endParaRPr lang="en-GB" sz="1200" dirty="0">
              <a:latin typeface="KingsBureauGrot ThreeSeven"/>
            </a:endParaRPr>
          </a:p>
          <a:p>
            <a:pPr algn="ctr"/>
            <a:r>
              <a:rPr lang="en-GB" sz="1200" dirty="0">
                <a:latin typeface="KingsBureauGrot ThreeSeven"/>
              </a:rPr>
              <a:t>C to B from T</a:t>
            </a:r>
          </a:p>
          <a:p>
            <a:pPr algn="ctr"/>
            <a:endParaRPr lang="en-GB" sz="1200" dirty="0">
              <a:latin typeface="KingsBureauGrot ThreeSeven"/>
            </a:endParaRPr>
          </a:p>
          <a:p>
            <a:pPr algn="ctr"/>
            <a:r>
              <a:rPr lang="en-GB" sz="1200" dirty="0">
                <a:latin typeface="KingsBureauGrot ThreeSeven"/>
              </a:rPr>
              <a:t>B to A from T</a:t>
            </a:r>
          </a:p>
          <a:p>
            <a:pPr algn="ctr"/>
            <a:r>
              <a:rPr lang="en-GB" sz="1200" dirty="0">
                <a:latin typeface="KingsBureauGrot ThreeSeven"/>
              </a:rPr>
              <a:t> </a:t>
            </a:r>
          </a:p>
          <a:p>
            <a:pPr algn="ctr"/>
            <a:r>
              <a:rPr lang="en-GB" sz="1200" dirty="0">
                <a:latin typeface="KingsBureauGrot ThreeSeven"/>
              </a:rPr>
              <a:t>B to T from C</a:t>
            </a:r>
          </a:p>
          <a:p>
            <a:pPr algn="ctr"/>
            <a:r>
              <a:rPr lang="en-GB" sz="1200" dirty="0">
                <a:latin typeface="KingsBureauGrot ThreeSeven"/>
              </a:rPr>
              <a:t> </a:t>
            </a:r>
          </a:p>
          <a:p>
            <a:pPr algn="ctr"/>
            <a:r>
              <a:rPr lang="en-GB" sz="1200" dirty="0">
                <a:latin typeface="KingsBureauGrot ThreeSeven"/>
              </a:rPr>
              <a:t>A to B from T </a:t>
            </a:r>
          </a:p>
          <a:p>
            <a:pPr algn="ctr"/>
            <a:endParaRPr lang="en-GB" sz="1200" dirty="0">
              <a:latin typeface="KingsBureauGrot ThreeSeven"/>
            </a:endParaRPr>
          </a:p>
          <a:p>
            <a:pPr algn="ctr"/>
            <a:r>
              <a:rPr lang="en-GB" sz="1200" dirty="0">
                <a:latin typeface="KingsBureauGrot ThreeSeven"/>
              </a:rPr>
              <a:t>A to C from T </a:t>
            </a:r>
          </a:p>
          <a:p>
            <a:pPr algn="ctr"/>
            <a:endParaRPr lang="en-GB" sz="1200" dirty="0">
              <a:latin typeface="KingsBureauGrot ThreeSeven"/>
            </a:endParaRPr>
          </a:p>
        </p:txBody>
      </p:sp>
      <p:sp>
        <p:nvSpPr>
          <p:cNvPr id="8" name="TextBox 7">
            <a:extLst>
              <a:ext uri="{FF2B5EF4-FFF2-40B4-BE49-F238E27FC236}">
                <a16:creationId xmlns:a16="http://schemas.microsoft.com/office/drawing/2014/main" id="{3D7630AC-2E9B-4552-B14F-7FACAB32917A}"/>
              </a:ext>
            </a:extLst>
          </p:cNvPr>
          <p:cNvSpPr txBox="1"/>
          <p:nvPr/>
        </p:nvSpPr>
        <p:spPr>
          <a:xfrm>
            <a:off x="8569102" y="2753624"/>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chemeClr val="tx1"/>
                </a:solidFill>
                <a:latin typeface="KingsBureauGrot ThreeSeven"/>
              </a:rPr>
              <a:t>onAB</a:t>
            </a:r>
            <a:r>
              <a:rPr lang="en-GB" sz="1600" dirty="0">
                <a:latin typeface="KingsBureauGrot ThreeSeven"/>
              </a:rPr>
              <a:t>	{T}</a:t>
            </a:r>
          </a:p>
          <a:p>
            <a:r>
              <a:rPr lang="en-GB" sz="1600" dirty="0" err="1">
                <a:latin typeface="KingsBureauGrot ThreeSeven"/>
              </a:rPr>
              <a:t>onAC</a:t>
            </a:r>
            <a:r>
              <a:rPr lang="en-GB" sz="1600" dirty="0">
                <a:latin typeface="KingsBureauGrot ThreeSeven"/>
              </a:rPr>
              <a:t>	{T}</a:t>
            </a:r>
          </a:p>
          <a:p>
            <a:r>
              <a:rPr lang="en-GB" sz="1600" dirty="0" err="1">
                <a:latin typeface="KingsBureauGrot ThreeSeven"/>
              </a:rPr>
              <a:t>onAT</a:t>
            </a:r>
            <a:r>
              <a:rPr lang="en-GB" sz="1600" dirty="0">
                <a:latin typeface="KingsBureauGrot ThreeSeven"/>
              </a:rPr>
              <a:t>	{T}</a:t>
            </a:r>
          </a:p>
          <a:p>
            <a:r>
              <a:rPr lang="en-GB" sz="1600" dirty="0" err="1">
                <a:latin typeface="KingsBureauGrot ThreeSeven"/>
              </a:rPr>
              <a:t>onBA</a:t>
            </a:r>
            <a:r>
              <a:rPr lang="en-GB" sz="1600" dirty="0">
                <a:latin typeface="KingsBureauGrot ThreeSeven"/>
              </a:rPr>
              <a:t>	{T}</a:t>
            </a:r>
          </a:p>
          <a:p>
            <a:r>
              <a:rPr lang="en-GB" sz="1600" b="1" dirty="0" err="1">
                <a:solidFill>
                  <a:schemeClr val="tx1"/>
                </a:solidFill>
                <a:latin typeface="KingsBureauGrot ThreeSeven"/>
              </a:rPr>
              <a:t>onBC</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onCB</a:t>
            </a:r>
            <a:r>
              <a:rPr lang="en-GB" sz="1600" dirty="0">
                <a:latin typeface="KingsBureauGrot ThreeSeven"/>
              </a:rPr>
              <a:t>	{T}</a:t>
            </a:r>
          </a:p>
          <a:p>
            <a:r>
              <a:rPr lang="en-GB" sz="1600" dirty="0" err="1">
                <a:latin typeface="KingsBureauGrot ThreeSeven"/>
              </a:rPr>
              <a:t>onCT</a:t>
            </a:r>
            <a:r>
              <a:rPr lang="en-GB" sz="1600" dirty="0">
                <a:latin typeface="KingsBureauGrot ThreeSeven"/>
              </a:rPr>
              <a:t> 	{T}</a:t>
            </a:r>
          </a:p>
          <a:p>
            <a:r>
              <a:rPr lang="en-GB" sz="1600" dirty="0" err="1">
                <a:latin typeface="KingsBureauGrot ThreeSeven"/>
              </a:rPr>
              <a:t>clearA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cxnSp>
        <p:nvCxnSpPr>
          <p:cNvPr id="9" name="Straight Arrow Connector 8">
            <a:extLst>
              <a:ext uri="{FF2B5EF4-FFF2-40B4-BE49-F238E27FC236}">
                <a16:creationId xmlns:a16="http://schemas.microsoft.com/office/drawing/2014/main" id="{94725F46-B9B0-4EAB-8B11-3C7DB09E3E05}"/>
              </a:ext>
            </a:extLst>
          </p:cNvPr>
          <p:cNvCxnSpPr/>
          <p:nvPr/>
        </p:nvCxnSpPr>
        <p:spPr>
          <a:xfrm rot="16200000" flipH="1">
            <a:off x="5472758" y="4049768"/>
            <a:ext cx="115212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1D88C4A7-7EAC-45FE-BDEB-EEDA5A83086E}"/>
              </a:ext>
            </a:extLst>
          </p:cNvPr>
          <p:cNvCxnSpPr/>
          <p:nvPr/>
        </p:nvCxnSpPr>
        <p:spPr>
          <a:xfrm rot="16200000" flipH="1">
            <a:off x="5328742" y="4193784"/>
            <a:ext cx="1368152"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4BAD8CB-A11E-4709-B3D3-BE3D8C32235B}"/>
              </a:ext>
            </a:extLst>
          </p:cNvPr>
          <p:cNvCxnSpPr/>
          <p:nvPr/>
        </p:nvCxnSpPr>
        <p:spPr>
          <a:xfrm rot="16200000" flipH="1">
            <a:off x="5832798" y="4265792"/>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52BAF5E1-E208-4828-91E8-7BD7CB423DC3}"/>
              </a:ext>
            </a:extLst>
          </p:cNvPr>
          <p:cNvCxnSpPr/>
          <p:nvPr/>
        </p:nvCxnSpPr>
        <p:spPr>
          <a:xfrm rot="5400000" flipH="1" flipV="1">
            <a:off x="5580770" y="4157780"/>
            <a:ext cx="864096"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8AB0590-45A8-4FD1-A8A9-56118D61B1F4}"/>
              </a:ext>
            </a:extLst>
          </p:cNvPr>
          <p:cNvCxnSpPr/>
          <p:nvPr/>
        </p:nvCxnSpPr>
        <p:spPr>
          <a:xfrm rot="5400000" flipH="1" flipV="1">
            <a:off x="7524986" y="3797740"/>
            <a:ext cx="187220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30E0A60-82AD-48AC-A04C-F00958CCF77D}"/>
              </a:ext>
            </a:extLst>
          </p:cNvPr>
          <p:cNvCxnSpPr/>
          <p:nvPr/>
        </p:nvCxnSpPr>
        <p:spPr>
          <a:xfrm rot="5400000" flipH="1" flipV="1">
            <a:off x="7344969" y="4193785"/>
            <a:ext cx="2160239"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BEFDD5CF-0098-43C8-8C6B-3BCB7130A3C7}"/>
              </a:ext>
            </a:extLst>
          </p:cNvPr>
          <p:cNvCxnSpPr/>
          <p:nvPr/>
        </p:nvCxnSpPr>
        <p:spPr>
          <a:xfrm flipV="1">
            <a:off x="8281070" y="3689728"/>
            <a:ext cx="432048"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2E4A1FD2-3DEB-43DF-BB83-505B2ECA95D0}"/>
              </a:ext>
            </a:extLst>
          </p:cNvPr>
          <p:cNvSpPr/>
          <p:nvPr/>
        </p:nvSpPr>
        <p:spPr>
          <a:xfrm>
            <a:off x="8497094" y="2753624"/>
            <a:ext cx="1512168"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17" name="Oval 16">
            <a:extLst>
              <a:ext uri="{FF2B5EF4-FFF2-40B4-BE49-F238E27FC236}">
                <a16:creationId xmlns:a16="http://schemas.microsoft.com/office/drawing/2014/main" id="{DD1E7CAB-4759-4797-9834-5A5FCE065261}"/>
              </a:ext>
            </a:extLst>
          </p:cNvPr>
          <p:cNvSpPr/>
          <p:nvPr/>
        </p:nvSpPr>
        <p:spPr>
          <a:xfrm>
            <a:off x="7488982" y="4841856"/>
            <a:ext cx="1008112"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18" name="Rectangle 17">
            <a:extLst>
              <a:ext uri="{FF2B5EF4-FFF2-40B4-BE49-F238E27FC236}">
                <a16:creationId xmlns:a16="http://schemas.microsoft.com/office/drawing/2014/main" id="{6AA0DA8A-208A-42A8-AC2D-81052486D51E}"/>
              </a:ext>
            </a:extLst>
          </p:cNvPr>
          <p:cNvSpPr/>
          <p:nvPr/>
        </p:nvSpPr>
        <p:spPr>
          <a:xfrm>
            <a:off x="2520430" y="376173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19" name="Rectangle 18">
            <a:extLst>
              <a:ext uri="{FF2B5EF4-FFF2-40B4-BE49-F238E27FC236}">
                <a16:creationId xmlns:a16="http://schemas.microsoft.com/office/drawing/2014/main" id="{CB7F314F-773E-440B-A99F-49F82FCA4D6D}"/>
              </a:ext>
            </a:extLst>
          </p:cNvPr>
          <p:cNvSpPr/>
          <p:nvPr/>
        </p:nvSpPr>
        <p:spPr>
          <a:xfrm>
            <a:off x="2520430" y="41937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20" name="Rectangle 19">
            <a:extLst>
              <a:ext uri="{FF2B5EF4-FFF2-40B4-BE49-F238E27FC236}">
                <a16:creationId xmlns:a16="http://schemas.microsoft.com/office/drawing/2014/main" id="{585082C6-EBDF-45D6-B861-06251D210858}"/>
              </a:ext>
            </a:extLst>
          </p:cNvPr>
          <p:cNvSpPr/>
          <p:nvPr/>
        </p:nvSpPr>
        <p:spPr>
          <a:xfrm>
            <a:off x="3168502" y="41937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21" name="Rectangle 20">
            <a:extLst>
              <a:ext uri="{FF2B5EF4-FFF2-40B4-BE49-F238E27FC236}">
                <a16:creationId xmlns:a16="http://schemas.microsoft.com/office/drawing/2014/main" id="{4D260B96-1D8B-4697-89E9-3DA263B20DBF}"/>
              </a:ext>
            </a:extLst>
          </p:cNvPr>
          <p:cNvSpPr/>
          <p:nvPr/>
        </p:nvSpPr>
        <p:spPr>
          <a:xfrm>
            <a:off x="10369302" y="412177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22" name="Rectangle 21">
            <a:extLst>
              <a:ext uri="{FF2B5EF4-FFF2-40B4-BE49-F238E27FC236}">
                <a16:creationId xmlns:a16="http://schemas.microsoft.com/office/drawing/2014/main" id="{CA11AC6B-3276-4FB8-9160-38349F675244}"/>
              </a:ext>
            </a:extLst>
          </p:cNvPr>
          <p:cNvSpPr/>
          <p:nvPr/>
        </p:nvSpPr>
        <p:spPr>
          <a:xfrm>
            <a:off x="10369302" y="3257680"/>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23" name="Rectangle 22">
            <a:extLst>
              <a:ext uri="{FF2B5EF4-FFF2-40B4-BE49-F238E27FC236}">
                <a16:creationId xmlns:a16="http://schemas.microsoft.com/office/drawing/2014/main" id="{E4DD1715-332A-441A-888F-FFFF0F957E37}"/>
              </a:ext>
            </a:extLst>
          </p:cNvPr>
          <p:cNvSpPr/>
          <p:nvPr/>
        </p:nvSpPr>
        <p:spPr>
          <a:xfrm>
            <a:off x="10369302" y="368972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Tree>
    <p:extLst>
      <p:ext uri="{BB962C8B-B14F-4D97-AF65-F5344CB8AC3E}">
        <p14:creationId xmlns:p14="http://schemas.microsoft.com/office/powerpoint/2010/main" val="211895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9865-BFFC-46D7-BB7D-63363DAA6B4F}"/>
              </a:ext>
            </a:extLst>
          </p:cNvPr>
          <p:cNvSpPr>
            <a:spLocks noGrp="1"/>
          </p:cNvSpPr>
          <p:nvPr>
            <p:ph type="title"/>
          </p:nvPr>
        </p:nvSpPr>
        <p:spPr/>
        <p:txBody>
          <a:bodyPr/>
          <a:lstStyle/>
          <a:p>
            <a:r>
              <a:rPr lang="en-GB" dirty="0"/>
              <a:t>Extracting a Solution</a:t>
            </a:r>
          </a:p>
        </p:txBody>
      </p:sp>
      <p:sp>
        <p:nvSpPr>
          <p:cNvPr id="3" name="Content Placeholder 2">
            <a:extLst>
              <a:ext uri="{FF2B5EF4-FFF2-40B4-BE49-F238E27FC236}">
                <a16:creationId xmlns:a16="http://schemas.microsoft.com/office/drawing/2014/main" id="{C11BBFB4-8BC9-4BB4-B465-0689F8DB16BB}"/>
              </a:ext>
            </a:extLst>
          </p:cNvPr>
          <p:cNvSpPr>
            <a:spLocks noGrp="1"/>
          </p:cNvSpPr>
          <p:nvPr>
            <p:ph sz="quarter" idx="12"/>
          </p:nvPr>
        </p:nvSpPr>
        <p:spPr/>
        <p:txBody>
          <a:bodyPr/>
          <a:lstStyle/>
          <a:p>
            <a:r>
              <a:rPr lang="en-GB" dirty="0"/>
              <a:t>G(n-1) = </a:t>
            </a:r>
            <a:r>
              <a:rPr lang="en-GB" dirty="0" err="1"/>
              <a:t>onBC</a:t>
            </a:r>
            <a:r>
              <a:rPr lang="en-GB" dirty="0"/>
              <a:t>, </a:t>
            </a:r>
            <a:r>
              <a:rPr lang="en-GB" dirty="0" err="1"/>
              <a:t>clearA</a:t>
            </a:r>
            <a:endParaRPr lang="en-GB" dirty="0"/>
          </a:p>
          <a:p>
            <a:endParaRPr lang="en-GB" dirty="0"/>
          </a:p>
          <a:p>
            <a:r>
              <a:rPr lang="en-GB" dirty="0"/>
              <a:t>G(n-2) = </a:t>
            </a:r>
            <a:r>
              <a:rPr lang="en-GB" dirty="0" err="1"/>
              <a:t>clearB</a:t>
            </a:r>
            <a:endParaRPr lang="en-GB" dirty="0"/>
          </a:p>
        </p:txBody>
      </p:sp>
      <p:sp>
        <p:nvSpPr>
          <p:cNvPr id="4" name="TextBox 3">
            <a:extLst>
              <a:ext uri="{FF2B5EF4-FFF2-40B4-BE49-F238E27FC236}">
                <a16:creationId xmlns:a16="http://schemas.microsoft.com/office/drawing/2014/main" id="{05720537-7F6F-441A-BBCD-0F2AAFCDC5F2}"/>
              </a:ext>
            </a:extLst>
          </p:cNvPr>
          <p:cNvSpPr txBox="1"/>
          <p:nvPr/>
        </p:nvSpPr>
        <p:spPr>
          <a:xfrm>
            <a:off x="3744566" y="2677219"/>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chemeClr val="accent1"/>
                </a:solidFill>
                <a:latin typeface="KingsBureauGrot ThreeSeven"/>
              </a:rPr>
              <a:t>onAC</a:t>
            </a:r>
            <a:endParaRPr lang="en-GB" sz="1600" b="1" dirty="0">
              <a:solidFill>
                <a:schemeClr val="accent1"/>
              </a:solidFill>
              <a:latin typeface="KingsBureauGrot ThreeSeven"/>
            </a:endParaRPr>
          </a:p>
          <a:p>
            <a:r>
              <a:rPr lang="en-GB" sz="1600" dirty="0" err="1">
                <a:latin typeface="KingsBureauGrot ThreeSeven"/>
              </a:rPr>
              <a:t>onAT</a:t>
            </a:r>
            <a:r>
              <a:rPr lang="en-GB" sz="1600" dirty="0">
                <a:latin typeface="KingsBureauGrot ThreeSeven"/>
              </a:rPr>
              <a:t>	{T}</a:t>
            </a:r>
          </a:p>
          <a:p>
            <a:r>
              <a:rPr lang="en-GB" sz="1600" b="1" dirty="0" err="1">
                <a:solidFill>
                  <a:schemeClr val="accent1"/>
                </a:solidFill>
                <a:latin typeface="KingsBureauGrot ThreeSeven"/>
              </a:rPr>
              <a:t>onBA</a:t>
            </a:r>
            <a:endParaRPr lang="en-GB" sz="1600" b="1" dirty="0">
              <a:solidFill>
                <a:schemeClr val="accent1"/>
              </a:solidFill>
              <a:latin typeface="KingsBureauGrot ThreeSeven"/>
            </a:endParaRPr>
          </a:p>
          <a:p>
            <a:r>
              <a:rPr lang="en-GB" sz="1600" b="1" dirty="0" err="1">
                <a:solidFill>
                  <a:srgbClr val="FF0000"/>
                </a:solidFill>
                <a:latin typeface="KingsBureauGrot ThreeSeven"/>
              </a:rPr>
              <a:t>onBC</a:t>
            </a:r>
            <a:endParaRPr lang="en-GB" sz="1600" b="1" dirty="0">
              <a:solidFill>
                <a:srgbClr val="FF0000"/>
              </a:solidFill>
              <a:latin typeface="KingsBureauGrot ThreeSeven"/>
            </a:endParaRP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b="1" dirty="0" err="1">
                <a:solidFill>
                  <a:schemeClr val="accent1"/>
                </a:solidFill>
                <a:latin typeface="KingsBureauGrot ThreeSeven"/>
              </a:rPr>
              <a:t>onCB</a:t>
            </a:r>
            <a:endParaRPr lang="en-GB" sz="1600" b="1" dirty="0">
              <a:solidFill>
                <a:schemeClr val="accent1"/>
              </a:solidFill>
              <a:latin typeface="KingsBureauGrot ThreeSeven"/>
            </a:endParaRPr>
          </a:p>
          <a:p>
            <a:r>
              <a:rPr lang="en-GB" sz="1600" b="1" dirty="0" err="1">
                <a:solidFill>
                  <a:schemeClr val="accent1"/>
                </a:solidFill>
                <a:latin typeface="KingsBureauGrot ThreeSeven"/>
              </a:rPr>
              <a:t>onCT</a:t>
            </a:r>
            <a:r>
              <a:rPr lang="en-GB" sz="1600" b="1" dirty="0">
                <a:solidFill>
                  <a:schemeClr val="accent1"/>
                </a:solidFill>
                <a:latin typeface="KingsBureauGrot ThreeSeven"/>
              </a:rPr>
              <a:t> 	</a:t>
            </a:r>
          </a:p>
          <a:p>
            <a:r>
              <a:rPr lang="en-GB" sz="1600" b="1" dirty="0" err="1">
                <a:solidFill>
                  <a:schemeClr val="accent1"/>
                </a:solidFill>
                <a:latin typeface="KingsBureauGrot ThreeSeven"/>
              </a:rPr>
              <a:t>clearA</a:t>
            </a:r>
            <a:endParaRPr lang="en-GB" sz="1600" b="1" dirty="0">
              <a:solidFill>
                <a:schemeClr val="accent1"/>
              </a:solidFill>
              <a:latin typeface="KingsBureauGrot ThreeSeven"/>
            </a:endParaRP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sp>
        <p:nvSpPr>
          <p:cNvPr id="5" name="TextBox 4">
            <a:extLst>
              <a:ext uri="{FF2B5EF4-FFF2-40B4-BE49-F238E27FC236}">
                <a16:creationId xmlns:a16="http://schemas.microsoft.com/office/drawing/2014/main" id="{2C55A32B-AE4F-427B-BBEB-48DBDB345C61}"/>
              </a:ext>
            </a:extLst>
          </p:cNvPr>
          <p:cNvSpPr txBox="1"/>
          <p:nvPr/>
        </p:nvSpPr>
        <p:spPr>
          <a:xfrm>
            <a:off x="6120830" y="2749227"/>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b="1" dirty="0" err="1">
                <a:solidFill>
                  <a:srgbClr val="FF0000"/>
                </a:solidFill>
                <a:latin typeface="KingsBureauGrot ThreeSeven"/>
              </a:rPr>
              <a:t>onAB</a:t>
            </a:r>
            <a:endParaRPr lang="en-GB" sz="1600" b="1" dirty="0">
              <a:solidFill>
                <a:srgbClr val="FF0000"/>
              </a:solidFill>
              <a:latin typeface="KingsBureauGrot ThreeSeven"/>
            </a:endParaRPr>
          </a:p>
          <a:p>
            <a:r>
              <a:rPr lang="en-GB" sz="1600" b="1" dirty="0" err="1">
                <a:solidFill>
                  <a:srgbClr val="FF0000"/>
                </a:solidFill>
                <a:latin typeface="KingsBureauGrot ThreeSeven"/>
              </a:rPr>
              <a:t>onAC</a:t>
            </a:r>
            <a:endParaRPr lang="en-GB" sz="1600" b="1" dirty="0">
              <a:solidFill>
                <a:srgbClr val="FF0000"/>
              </a:solidFill>
              <a:latin typeface="KingsBureauGrot ThreeSeven"/>
            </a:endParaRPr>
          </a:p>
          <a:p>
            <a:r>
              <a:rPr lang="en-GB" sz="1600" dirty="0" err="1">
                <a:solidFill>
                  <a:schemeClr val="tx1"/>
                </a:solidFill>
                <a:latin typeface="KingsBureauGrot ThreeSeven"/>
              </a:rPr>
              <a:t>onAT</a:t>
            </a:r>
            <a:r>
              <a:rPr lang="en-GB" sz="1600" dirty="0">
                <a:latin typeface="KingsBureauGrot ThreeSeven"/>
              </a:rPr>
              <a:t>	{T}</a:t>
            </a:r>
          </a:p>
          <a:p>
            <a:r>
              <a:rPr lang="en-GB" sz="1600" b="1" dirty="0" err="1">
                <a:solidFill>
                  <a:srgbClr val="FF0000"/>
                </a:solidFill>
                <a:latin typeface="KingsBureauGrot ThreeSeven"/>
              </a:rPr>
              <a:t>onBA</a:t>
            </a:r>
            <a:endParaRPr lang="en-GB" sz="1600" b="1" dirty="0">
              <a:solidFill>
                <a:srgbClr val="FF0000"/>
              </a:solidFill>
              <a:latin typeface="KingsBureauGrot ThreeSeven"/>
            </a:endParaRPr>
          </a:p>
          <a:p>
            <a:r>
              <a:rPr lang="en-GB" sz="1600" dirty="0" err="1">
                <a:solidFill>
                  <a:schemeClr val="tx1"/>
                </a:solidFill>
                <a:latin typeface="KingsBureauGrot ThreeSeven"/>
              </a:rPr>
              <a:t>onBC</a:t>
            </a:r>
            <a:r>
              <a:rPr lang="en-GB" sz="1600" dirty="0">
                <a:solidFill>
                  <a:schemeClr val="tx1"/>
                </a:solidFill>
                <a:latin typeface="KingsBureauGrot ThreeSeven"/>
              </a:rPr>
              <a:t>	{T}</a:t>
            </a:r>
          </a:p>
          <a:p>
            <a:r>
              <a:rPr lang="en-GB" sz="1600" dirty="0" err="1">
                <a:solidFill>
                  <a:schemeClr val="tx1"/>
                </a:solidFill>
                <a:latin typeface="KingsBureauGrot ThreeSeven"/>
              </a:rPr>
              <a:t>onBT</a:t>
            </a:r>
            <a:r>
              <a:rPr lang="en-GB" sz="1600" dirty="0">
                <a:solidFill>
                  <a:schemeClr val="tx1"/>
                </a:solidFill>
                <a:latin typeface="KingsBureauGrot ThreeSeven"/>
              </a:rPr>
              <a:t>   	{T}</a:t>
            </a:r>
          </a:p>
          <a:p>
            <a:r>
              <a:rPr lang="en-GB" sz="1600" dirty="0" err="1">
                <a:solidFill>
                  <a:schemeClr val="tx1"/>
                </a:solidFill>
                <a:latin typeface="KingsBureauGrot ThreeSeven"/>
              </a:rPr>
              <a:t>onCA</a:t>
            </a:r>
            <a:r>
              <a:rPr lang="en-GB" sz="1600" dirty="0">
                <a:solidFill>
                  <a:schemeClr val="tx1"/>
                </a:solidFill>
                <a:latin typeface="KingsBureauGrot ThreeSeven"/>
              </a:rPr>
              <a:t>  	{T}</a:t>
            </a:r>
          </a:p>
          <a:p>
            <a:r>
              <a:rPr lang="en-GB" sz="1600" dirty="0" err="1">
                <a:solidFill>
                  <a:schemeClr val="tx1"/>
                </a:solidFill>
                <a:latin typeface="KingsBureauGrot ThreeSeven"/>
              </a:rPr>
              <a:t>onCB</a:t>
            </a:r>
            <a:r>
              <a:rPr lang="en-GB" sz="1600" dirty="0">
                <a:solidFill>
                  <a:schemeClr val="tx1"/>
                </a:solidFill>
                <a:latin typeface="KingsBureauGrot ThreeSeven"/>
              </a:rPr>
              <a:t>	{T}</a:t>
            </a:r>
          </a:p>
          <a:p>
            <a:r>
              <a:rPr lang="en-GB" sz="1600" dirty="0" err="1">
                <a:solidFill>
                  <a:schemeClr val="tx1"/>
                </a:solidFill>
                <a:latin typeface="KingsBureauGrot ThreeSeven"/>
              </a:rPr>
              <a:t>onCT</a:t>
            </a:r>
            <a:r>
              <a:rPr lang="en-GB" sz="1600" dirty="0">
                <a:solidFill>
                  <a:schemeClr val="tx1"/>
                </a:solidFill>
                <a:latin typeface="KingsBureauGrot ThreeSeven"/>
              </a:rPr>
              <a:t> 	{T}</a:t>
            </a:r>
          </a:p>
          <a:p>
            <a:r>
              <a:rPr lang="en-GB" sz="1600" dirty="0" err="1">
                <a:solidFill>
                  <a:schemeClr val="tx1"/>
                </a:solidFill>
                <a:latin typeface="KingsBureauGrot ThreeSeven"/>
              </a:rPr>
              <a:t>clearA</a:t>
            </a:r>
            <a:r>
              <a:rPr lang="en-GB" sz="1600" dirty="0">
                <a:solidFill>
                  <a:schemeClr val="tx1"/>
                </a:solidFill>
                <a:latin typeface="KingsBureauGrot ThreeSeven"/>
              </a:rPr>
              <a:t>	{T}</a:t>
            </a:r>
          </a:p>
          <a:p>
            <a:r>
              <a:rPr lang="en-GB" sz="1600" dirty="0" err="1">
                <a:solidFill>
                  <a:schemeClr val="tx1"/>
                </a:solidFill>
                <a:latin typeface="KingsBureauGrot ThreeSeven"/>
              </a:rPr>
              <a:t>clearB</a:t>
            </a:r>
            <a:r>
              <a:rPr lang="en-GB" sz="1600" dirty="0">
                <a:solidFill>
                  <a:schemeClr val="tx1"/>
                </a:solidFill>
                <a:latin typeface="KingsBureauGrot ThreeSeven"/>
              </a:rPr>
              <a:t> 	{T}</a:t>
            </a:r>
          </a:p>
          <a:p>
            <a:r>
              <a:rPr lang="en-GB" sz="1600" dirty="0" err="1">
                <a:solidFill>
                  <a:schemeClr val="tx1"/>
                </a:solidFill>
                <a:latin typeface="KingsBureauGrot ThreeSeven"/>
              </a:rPr>
              <a:t>clearC</a:t>
            </a:r>
            <a:r>
              <a:rPr lang="en-GB" sz="1600" dirty="0">
                <a:solidFill>
                  <a:schemeClr val="tx1"/>
                </a:solidFill>
                <a:latin typeface="KingsBureauGrot ThreeSeven"/>
              </a:rPr>
              <a:t> </a:t>
            </a:r>
            <a:r>
              <a:rPr lang="en-GB" sz="1600" dirty="0">
                <a:latin typeface="KingsBureauGrot ThreeSeven"/>
              </a:rPr>
              <a:t>	{T}</a:t>
            </a:r>
          </a:p>
        </p:txBody>
      </p:sp>
      <p:sp>
        <p:nvSpPr>
          <p:cNvPr id="6" name="Oval 5">
            <a:extLst>
              <a:ext uri="{FF2B5EF4-FFF2-40B4-BE49-F238E27FC236}">
                <a16:creationId xmlns:a16="http://schemas.microsoft.com/office/drawing/2014/main" id="{7330C3AD-0D7F-4557-A10D-CCEB15F6FE84}"/>
              </a:ext>
            </a:extLst>
          </p:cNvPr>
          <p:cNvSpPr/>
          <p:nvPr/>
        </p:nvSpPr>
        <p:spPr>
          <a:xfrm>
            <a:off x="5184726" y="2389187"/>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KingsBureauGrot ThreeSeven"/>
              </a:rPr>
              <a:t>C on T from A</a:t>
            </a:r>
          </a:p>
          <a:p>
            <a:pPr algn="ctr"/>
            <a:endParaRPr lang="en-GB" sz="1200" dirty="0">
              <a:latin typeface="KingsBureauGrot ThreeSeven"/>
            </a:endParaRPr>
          </a:p>
          <a:p>
            <a:pPr algn="ctr"/>
            <a:r>
              <a:rPr lang="en-GB" sz="1200" dirty="0">
                <a:latin typeface="KingsBureauGrot ThreeSeven"/>
              </a:rPr>
              <a:t>C on B from A</a:t>
            </a:r>
          </a:p>
          <a:p>
            <a:pPr algn="ctr"/>
            <a:endParaRPr lang="en-GB" sz="1200" dirty="0">
              <a:latin typeface="KingsBureauGrot ThreeSeven"/>
            </a:endParaRPr>
          </a:p>
          <a:p>
            <a:pPr algn="ctr"/>
            <a:r>
              <a:rPr lang="en-GB" sz="1200" dirty="0">
                <a:latin typeface="KingsBureauGrot ThreeSeven"/>
              </a:rPr>
              <a:t>B on C from T </a:t>
            </a:r>
          </a:p>
        </p:txBody>
      </p:sp>
      <p:sp>
        <p:nvSpPr>
          <p:cNvPr id="7" name="Oval 6">
            <a:extLst>
              <a:ext uri="{FF2B5EF4-FFF2-40B4-BE49-F238E27FC236}">
                <a16:creationId xmlns:a16="http://schemas.microsoft.com/office/drawing/2014/main" id="{BCDC495A-5D2B-4AA4-BF24-21C4B1923420}"/>
              </a:ext>
            </a:extLst>
          </p:cNvPr>
          <p:cNvSpPr/>
          <p:nvPr/>
        </p:nvSpPr>
        <p:spPr>
          <a:xfrm>
            <a:off x="7560990" y="2389187"/>
            <a:ext cx="864096" cy="3744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KingsBureauGrot ThreeSeven"/>
              </a:rPr>
              <a:t>C on A from T</a:t>
            </a:r>
          </a:p>
          <a:p>
            <a:pPr algn="ctr"/>
            <a:endParaRPr lang="en-GB" sz="1200" dirty="0">
              <a:latin typeface="KingsBureauGrot ThreeSeven"/>
            </a:endParaRPr>
          </a:p>
          <a:p>
            <a:pPr algn="ctr"/>
            <a:r>
              <a:rPr lang="en-GB" sz="1200" dirty="0">
                <a:latin typeface="KingsBureauGrot ThreeSeven"/>
              </a:rPr>
              <a:t>C on B from T</a:t>
            </a:r>
          </a:p>
          <a:p>
            <a:pPr algn="ctr"/>
            <a:endParaRPr lang="en-GB" sz="1200" dirty="0">
              <a:latin typeface="KingsBureauGrot ThreeSeven"/>
            </a:endParaRPr>
          </a:p>
          <a:p>
            <a:pPr algn="ctr"/>
            <a:r>
              <a:rPr lang="en-GB" sz="1200" dirty="0">
                <a:latin typeface="KingsBureauGrot ThreeSeven"/>
              </a:rPr>
              <a:t>B on A from T</a:t>
            </a:r>
          </a:p>
          <a:p>
            <a:pPr algn="ctr"/>
            <a:r>
              <a:rPr lang="en-GB" sz="1200" dirty="0">
                <a:latin typeface="KingsBureauGrot ThreeSeven"/>
              </a:rPr>
              <a:t> </a:t>
            </a:r>
          </a:p>
          <a:p>
            <a:pPr algn="ctr"/>
            <a:r>
              <a:rPr lang="en-GB" sz="1200" dirty="0">
                <a:latin typeface="KingsBureauGrot ThreeSeven"/>
              </a:rPr>
              <a:t>B on T from C</a:t>
            </a:r>
          </a:p>
          <a:p>
            <a:pPr algn="ctr"/>
            <a:r>
              <a:rPr lang="en-GB" sz="1200" dirty="0">
                <a:latin typeface="KingsBureauGrot ThreeSeven"/>
              </a:rPr>
              <a:t> </a:t>
            </a:r>
          </a:p>
          <a:p>
            <a:pPr algn="ctr"/>
            <a:r>
              <a:rPr lang="en-GB" sz="1200" dirty="0">
                <a:latin typeface="KingsBureauGrot ThreeSeven"/>
              </a:rPr>
              <a:t>A on B from T </a:t>
            </a:r>
          </a:p>
          <a:p>
            <a:pPr algn="ctr"/>
            <a:endParaRPr lang="en-GB" sz="1200" dirty="0">
              <a:latin typeface="KingsBureauGrot ThreeSeven"/>
            </a:endParaRPr>
          </a:p>
          <a:p>
            <a:pPr algn="ctr"/>
            <a:r>
              <a:rPr lang="en-GB" sz="1200" dirty="0">
                <a:latin typeface="KingsBureauGrot ThreeSeven"/>
              </a:rPr>
              <a:t>A on C from T </a:t>
            </a:r>
          </a:p>
          <a:p>
            <a:pPr algn="ctr"/>
            <a:endParaRPr lang="en-GB" sz="1200" dirty="0">
              <a:latin typeface="KingsBureauGrot ThreeSeven"/>
            </a:endParaRPr>
          </a:p>
        </p:txBody>
      </p:sp>
      <p:sp>
        <p:nvSpPr>
          <p:cNvPr id="8" name="TextBox 7">
            <a:extLst>
              <a:ext uri="{FF2B5EF4-FFF2-40B4-BE49-F238E27FC236}">
                <a16:creationId xmlns:a16="http://schemas.microsoft.com/office/drawing/2014/main" id="{90B658CF-D911-4B7F-816A-5CA1C1DC719D}"/>
              </a:ext>
            </a:extLst>
          </p:cNvPr>
          <p:cNvSpPr txBox="1"/>
          <p:nvPr/>
        </p:nvSpPr>
        <p:spPr>
          <a:xfrm>
            <a:off x="8569102" y="2749227"/>
            <a:ext cx="1335622" cy="304698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600" dirty="0" err="1">
                <a:solidFill>
                  <a:srgbClr val="FF0000"/>
                </a:solidFill>
                <a:latin typeface="KingsBureauGrot ThreeSeven"/>
              </a:rPr>
              <a:t>onAB</a:t>
            </a:r>
            <a:r>
              <a:rPr lang="en-GB" sz="1600" dirty="0">
                <a:latin typeface="KingsBureauGrot ThreeSeven"/>
              </a:rPr>
              <a:t>	{T}</a:t>
            </a:r>
          </a:p>
          <a:p>
            <a:r>
              <a:rPr lang="en-GB" sz="1600" dirty="0" err="1">
                <a:latin typeface="KingsBureauGrot ThreeSeven"/>
              </a:rPr>
              <a:t>onAC</a:t>
            </a:r>
            <a:r>
              <a:rPr lang="en-GB" sz="1600" dirty="0">
                <a:latin typeface="KingsBureauGrot ThreeSeven"/>
              </a:rPr>
              <a:t>	{T}</a:t>
            </a:r>
          </a:p>
          <a:p>
            <a:r>
              <a:rPr lang="en-GB" sz="1600" dirty="0" err="1">
                <a:latin typeface="KingsBureauGrot ThreeSeven"/>
              </a:rPr>
              <a:t>onAT</a:t>
            </a:r>
            <a:r>
              <a:rPr lang="en-GB" sz="1600" dirty="0">
                <a:latin typeface="KingsBureauGrot ThreeSeven"/>
              </a:rPr>
              <a:t>	{T}</a:t>
            </a:r>
          </a:p>
          <a:p>
            <a:r>
              <a:rPr lang="en-GB" sz="1600" dirty="0" err="1">
                <a:latin typeface="KingsBureauGrot ThreeSeven"/>
              </a:rPr>
              <a:t>onBA</a:t>
            </a:r>
            <a:r>
              <a:rPr lang="en-GB" sz="1600" dirty="0">
                <a:latin typeface="KingsBureauGrot ThreeSeven"/>
              </a:rPr>
              <a:t>	{T}</a:t>
            </a:r>
          </a:p>
          <a:p>
            <a:r>
              <a:rPr lang="en-GB" sz="1600" dirty="0" err="1">
                <a:solidFill>
                  <a:srgbClr val="FF0000"/>
                </a:solidFill>
                <a:latin typeface="KingsBureauGrot ThreeSeven"/>
              </a:rPr>
              <a:t>onBC</a:t>
            </a:r>
            <a:r>
              <a:rPr lang="en-GB" sz="1600" dirty="0">
                <a:latin typeface="KingsBureauGrot ThreeSeven"/>
              </a:rPr>
              <a:t>	{T}</a:t>
            </a:r>
          </a:p>
          <a:p>
            <a:r>
              <a:rPr lang="en-GB" sz="1600" dirty="0" err="1">
                <a:latin typeface="KingsBureauGrot ThreeSeven"/>
              </a:rPr>
              <a:t>onBT</a:t>
            </a:r>
            <a:r>
              <a:rPr lang="en-GB" sz="1600" dirty="0">
                <a:latin typeface="KingsBureauGrot ThreeSeven"/>
              </a:rPr>
              <a:t>   	{T}</a:t>
            </a:r>
          </a:p>
          <a:p>
            <a:r>
              <a:rPr lang="en-GB" sz="1600" dirty="0" err="1">
                <a:latin typeface="KingsBureauGrot ThreeSeven"/>
              </a:rPr>
              <a:t>onCA</a:t>
            </a:r>
            <a:r>
              <a:rPr lang="en-GB" sz="1600" dirty="0">
                <a:latin typeface="KingsBureauGrot ThreeSeven"/>
              </a:rPr>
              <a:t>  	{T}</a:t>
            </a:r>
          </a:p>
          <a:p>
            <a:r>
              <a:rPr lang="en-GB" sz="1600" dirty="0" err="1">
                <a:latin typeface="KingsBureauGrot ThreeSeven"/>
              </a:rPr>
              <a:t>onCB</a:t>
            </a:r>
            <a:r>
              <a:rPr lang="en-GB" sz="1600" dirty="0">
                <a:latin typeface="KingsBureauGrot ThreeSeven"/>
              </a:rPr>
              <a:t>	{T}</a:t>
            </a:r>
          </a:p>
          <a:p>
            <a:r>
              <a:rPr lang="en-GB" sz="1600" dirty="0" err="1">
                <a:latin typeface="KingsBureauGrot ThreeSeven"/>
              </a:rPr>
              <a:t>onCT</a:t>
            </a:r>
            <a:r>
              <a:rPr lang="en-GB" sz="1600" dirty="0">
                <a:latin typeface="KingsBureauGrot ThreeSeven"/>
              </a:rPr>
              <a:t> 	{T}</a:t>
            </a:r>
          </a:p>
          <a:p>
            <a:r>
              <a:rPr lang="en-GB" sz="1600" dirty="0" err="1">
                <a:latin typeface="KingsBureauGrot ThreeSeven"/>
              </a:rPr>
              <a:t>clearA</a:t>
            </a:r>
            <a:r>
              <a:rPr lang="en-GB" sz="1600" dirty="0">
                <a:latin typeface="KingsBureauGrot ThreeSeven"/>
              </a:rPr>
              <a:t>	{T}</a:t>
            </a:r>
          </a:p>
          <a:p>
            <a:r>
              <a:rPr lang="en-GB" sz="1600" dirty="0" err="1">
                <a:latin typeface="KingsBureauGrot ThreeSeven"/>
              </a:rPr>
              <a:t>clearB</a:t>
            </a:r>
            <a:r>
              <a:rPr lang="en-GB" sz="1600" dirty="0">
                <a:latin typeface="KingsBureauGrot ThreeSeven"/>
              </a:rPr>
              <a:t> 	{T}</a:t>
            </a:r>
          </a:p>
          <a:p>
            <a:r>
              <a:rPr lang="en-GB" sz="1600" dirty="0" err="1">
                <a:latin typeface="KingsBureauGrot ThreeSeven"/>
              </a:rPr>
              <a:t>clearC</a:t>
            </a:r>
            <a:r>
              <a:rPr lang="en-GB" sz="1600" dirty="0">
                <a:latin typeface="KingsBureauGrot ThreeSeven"/>
              </a:rPr>
              <a:t> 	{T}</a:t>
            </a:r>
          </a:p>
        </p:txBody>
      </p:sp>
      <p:cxnSp>
        <p:nvCxnSpPr>
          <p:cNvPr id="9" name="Straight Arrow Connector 8">
            <a:extLst>
              <a:ext uri="{FF2B5EF4-FFF2-40B4-BE49-F238E27FC236}">
                <a16:creationId xmlns:a16="http://schemas.microsoft.com/office/drawing/2014/main" id="{A6FCF7C8-7CBD-4F3D-8D71-2980A137AAEF}"/>
              </a:ext>
            </a:extLst>
          </p:cNvPr>
          <p:cNvCxnSpPr/>
          <p:nvPr/>
        </p:nvCxnSpPr>
        <p:spPr>
          <a:xfrm rot="16200000" flipH="1">
            <a:off x="5472758" y="4045371"/>
            <a:ext cx="115212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3883FF1C-3464-4C84-BC64-EE116A05563D}"/>
              </a:ext>
            </a:extLst>
          </p:cNvPr>
          <p:cNvCxnSpPr/>
          <p:nvPr/>
        </p:nvCxnSpPr>
        <p:spPr>
          <a:xfrm rot="16200000" flipH="1">
            <a:off x="5328742" y="4189387"/>
            <a:ext cx="1368152"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821B5612-498B-429C-8926-3A2DBB9817D7}"/>
              </a:ext>
            </a:extLst>
          </p:cNvPr>
          <p:cNvCxnSpPr/>
          <p:nvPr/>
        </p:nvCxnSpPr>
        <p:spPr>
          <a:xfrm rot="16200000" flipH="1">
            <a:off x="5832798" y="4261395"/>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25B65294-C220-4951-9509-A0E721048C13}"/>
              </a:ext>
            </a:extLst>
          </p:cNvPr>
          <p:cNvCxnSpPr/>
          <p:nvPr/>
        </p:nvCxnSpPr>
        <p:spPr>
          <a:xfrm rot="5400000" flipH="1" flipV="1">
            <a:off x="5580770" y="4153383"/>
            <a:ext cx="864096"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C783FFAF-2736-411C-B4F1-F3BD5F4C4D86}"/>
              </a:ext>
            </a:extLst>
          </p:cNvPr>
          <p:cNvCxnSpPr/>
          <p:nvPr/>
        </p:nvCxnSpPr>
        <p:spPr>
          <a:xfrm rot="5400000" flipH="1" flipV="1">
            <a:off x="7524986" y="3793343"/>
            <a:ext cx="1872208"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46532AC-F93E-4634-8D4F-1ABABBE26F45}"/>
              </a:ext>
            </a:extLst>
          </p:cNvPr>
          <p:cNvCxnSpPr/>
          <p:nvPr/>
        </p:nvCxnSpPr>
        <p:spPr>
          <a:xfrm rot="5400000" flipH="1" flipV="1">
            <a:off x="7344969" y="4189388"/>
            <a:ext cx="2160239"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A3D6F598-B89C-4C3B-8396-0CB95E24E3B4}"/>
              </a:ext>
            </a:extLst>
          </p:cNvPr>
          <p:cNvCxnSpPr/>
          <p:nvPr/>
        </p:nvCxnSpPr>
        <p:spPr>
          <a:xfrm flipV="1">
            <a:off x="8281070" y="3685331"/>
            <a:ext cx="432048"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6F6BFD5B-FB90-43D4-BCAD-9137E64A57D2}"/>
              </a:ext>
            </a:extLst>
          </p:cNvPr>
          <p:cNvSpPr/>
          <p:nvPr/>
        </p:nvSpPr>
        <p:spPr>
          <a:xfrm>
            <a:off x="8497094" y="2749227"/>
            <a:ext cx="1512168"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17" name="Oval 16">
            <a:extLst>
              <a:ext uri="{FF2B5EF4-FFF2-40B4-BE49-F238E27FC236}">
                <a16:creationId xmlns:a16="http://schemas.microsoft.com/office/drawing/2014/main" id="{E74048B4-E316-48EA-90FB-2CEC323D7DBB}"/>
              </a:ext>
            </a:extLst>
          </p:cNvPr>
          <p:cNvSpPr/>
          <p:nvPr/>
        </p:nvSpPr>
        <p:spPr>
          <a:xfrm>
            <a:off x="6048822" y="3685331"/>
            <a:ext cx="1512168"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18" name="Oval 17">
            <a:extLst>
              <a:ext uri="{FF2B5EF4-FFF2-40B4-BE49-F238E27FC236}">
                <a16:creationId xmlns:a16="http://schemas.microsoft.com/office/drawing/2014/main" id="{6341422F-415B-40F6-BDDA-0D9127CB603B}"/>
              </a:ext>
            </a:extLst>
          </p:cNvPr>
          <p:cNvSpPr/>
          <p:nvPr/>
        </p:nvSpPr>
        <p:spPr>
          <a:xfrm>
            <a:off x="7488982" y="4837459"/>
            <a:ext cx="1008112"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19" name="Oval 18">
            <a:extLst>
              <a:ext uri="{FF2B5EF4-FFF2-40B4-BE49-F238E27FC236}">
                <a16:creationId xmlns:a16="http://schemas.microsoft.com/office/drawing/2014/main" id="{7BB2497D-CE76-435B-B2C9-05D3D2293B48}"/>
              </a:ext>
            </a:extLst>
          </p:cNvPr>
          <p:cNvSpPr/>
          <p:nvPr/>
        </p:nvSpPr>
        <p:spPr>
          <a:xfrm>
            <a:off x="5112718" y="4621435"/>
            <a:ext cx="1008112"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20" name="Oval 19">
            <a:extLst>
              <a:ext uri="{FF2B5EF4-FFF2-40B4-BE49-F238E27FC236}">
                <a16:creationId xmlns:a16="http://schemas.microsoft.com/office/drawing/2014/main" id="{3A325CE7-756E-4FE2-AD2E-6899FE5AC3C2}"/>
              </a:ext>
            </a:extLst>
          </p:cNvPr>
          <p:cNvSpPr/>
          <p:nvPr/>
        </p:nvSpPr>
        <p:spPr>
          <a:xfrm>
            <a:off x="6048822" y="4909467"/>
            <a:ext cx="1512168"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21" name="Oval 20">
            <a:extLst>
              <a:ext uri="{FF2B5EF4-FFF2-40B4-BE49-F238E27FC236}">
                <a16:creationId xmlns:a16="http://schemas.microsoft.com/office/drawing/2014/main" id="{73B5B60C-0352-472C-9BA9-C533F568A1F6}"/>
              </a:ext>
            </a:extLst>
          </p:cNvPr>
          <p:cNvSpPr/>
          <p:nvPr/>
        </p:nvSpPr>
        <p:spPr>
          <a:xfrm>
            <a:off x="5112718" y="3541315"/>
            <a:ext cx="1008112" cy="3600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latin typeface="KingsBureauGrot ThreeSeven"/>
            </a:endParaRPr>
          </a:p>
        </p:txBody>
      </p:sp>
      <p:sp>
        <p:nvSpPr>
          <p:cNvPr id="22" name="Rectangle 21">
            <a:extLst>
              <a:ext uri="{FF2B5EF4-FFF2-40B4-BE49-F238E27FC236}">
                <a16:creationId xmlns:a16="http://schemas.microsoft.com/office/drawing/2014/main" id="{25CD2096-3544-4791-950F-5247A01E6AFA}"/>
              </a:ext>
            </a:extLst>
          </p:cNvPr>
          <p:cNvSpPr/>
          <p:nvPr/>
        </p:nvSpPr>
        <p:spPr>
          <a:xfrm>
            <a:off x="2520430" y="3757339"/>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23" name="Rectangle 22">
            <a:extLst>
              <a:ext uri="{FF2B5EF4-FFF2-40B4-BE49-F238E27FC236}">
                <a16:creationId xmlns:a16="http://schemas.microsoft.com/office/drawing/2014/main" id="{86E01117-A9B4-486D-A61E-34905F5E3CA3}"/>
              </a:ext>
            </a:extLst>
          </p:cNvPr>
          <p:cNvSpPr/>
          <p:nvPr/>
        </p:nvSpPr>
        <p:spPr>
          <a:xfrm>
            <a:off x="2520430" y="4189387"/>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24" name="Rectangle 23">
            <a:extLst>
              <a:ext uri="{FF2B5EF4-FFF2-40B4-BE49-F238E27FC236}">
                <a16:creationId xmlns:a16="http://schemas.microsoft.com/office/drawing/2014/main" id="{A6C9C226-B895-4A6C-AE8A-F75D19E31C0E}"/>
              </a:ext>
            </a:extLst>
          </p:cNvPr>
          <p:cNvSpPr/>
          <p:nvPr/>
        </p:nvSpPr>
        <p:spPr>
          <a:xfrm>
            <a:off x="3168502" y="4189387"/>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25" name="Rectangle 24">
            <a:extLst>
              <a:ext uri="{FF2B5EF4-FFF2-40B4-BE49-F238E27FC236}">
                <a16:creationId xmlns:a16="http://schemas.microsoft.com/office/drawing/2014/main" id="{C86CE3D5-E1B3-4549-A270-3AB74C03218A}"/>
              </a:ext>
            </a:extLst>
          </p:cNvPr>
          <p:cNvSpPr/>
          <p:nvPr/>
        </p:nvSpPr>
        <p:spPr>
          <a:xfrm>
            <a:off x="10369302" y="4117379"/>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26" name="Rectangle 25">
            <a:extLst>
              <a:ext uri="{FF2B5EF4-FFF2-40B4-BE49-F238E27FC236}">
                <a16:creationId xmlns:a16="http://schemas.microsoft.com/office/drawing/2014/main" id="{C85711C7-13A2-4026-8B01-C501FC47B945}"/>
              </a:ext>
            </a:extLst>
          </p:cNvPr>
          <p:cNvSpPr/>
          <p:nvPr/>
        </p:nvSpPr>
        <p:spPr>
          <a:xfrm>
            <a:off x="10369302" y="3253283"/>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27" name="Rectangle 26">
            <a:extLst>
              <a:ext uri="{FF2B5EF4-FFF2-40B4-BE49-F238E27FC236}">
                <a16:creationId xmlns:a16="http://schemas.microsoft.com/office/drawing/2014/main" id="{9EEF3ED8-54E6-4100-83A6-BE3365371258}"/>
              </a:ext>
            </a:extLst>
          </p:cNvPr>
          <p:cNvSpPr/>
          <p:nvPr/>
        </p:nvSpPr>
        <p:spPr>
          <a:xfrm>
            <a:off x="10369302" y="3685331"/>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28" name="TextBox 27">
            <a:extLst>
              <a:ext uri="{FF2B5EF4-FFF2-40B4-BE49-F238E27FC236}">
                <a16:creationId xmlns:a16="http://schemas.microsoft.com/office/drawing/2014/main" id="{92D2EB11-7D36-4F0D-BAB3-9977A94E3226}"/>
              </a:ext>
            </a:extLst>
          </p:cNvPr>
          <p:cNvSpPr txBox="1"/>
          <p:nvPr/>
        </p:nvSpPr>
        <p:spPr>
          <a:xfrm>
            <a:off x="4141130" y="1631421"/>
            <a:ext cx="6048672"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GB" dirty="0">
                <a:latin typeface="KingsBureauGrot ThreeSeven"/>
              </a:rPr>
              <a:t>Final relaxed solution: </a:t>
            </a:r>
          </a:p>
          <a:p>
            <a:pPr algn="ctr"/>
            <a:r>
              <a:rPr lang="en-GB" dirty="0">
                <a:solidFill>
                  <a:schemeClr val="bg1"/>
                </a:solidFill>
                <a:latin typeface="KingsBureauGrot ThreeSeven"/>
              </a:rPr>
              <a:t>Put C on T from A, Put B to C from T</a:t>
            </a:r>
            <a:r>
              <a:rPr lang="en-GB" dirty="0">
                <a:latin typeface="KingsBureauGrot ThreeSeven"/>
              </a:rPr>
              <a:t>, Put A to B from T </a:t>
            </a:r>
          </a:p>
        </p:txBody>
      </p:sp>
    </p:spTree>
    <p:extLst>
      <p:ext uri="{BB962C8B-B14F-4D97-AF65-F5344CB8AC3E}">
        <p14:creationId xmlns:p14="http://schemas.microsoft.com/office/powerpoint/2010/main" val="410772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withEffect">
                                  <p:stCondLst>
                                    <p:cond delay="0"/>
                                  </p:stCondLst>
                                  <p:childTnLst>
                                    <p:animClr clrSpc="rgb" dir="cw">
                                      <p:cBhvr>
                                        <p:cTn id="6" dur="500" fill="hold"/>
                                        <p:tgtEl>
                                          <p:spTgt spid="13"/>
                                        </p:tgtEl>
                                        <p:attrNameLst>
                                          <p:attrName>stroke.color</p:attrName>
                                        </p:attrNameLst>
                                      </p:cBhvr>
                                      <p:to>
                                        <a:srgbClr val="FD1711"/>
                                      </p:to>
                                    </p:animClr>
                                    <p:set>
                                      <p:cBhvr>
                                        <p:cTn id="7" dur="500" fill="hold"/>
                                        <p:tgtEl>
                                          <p:spTgt spid="13"/>
                                        </p:tgtEl>
                                        <p:attrNameLst>
                                          <p:attrName>stroke.on</p:attrName>
                                        </p:attrNameLst>
                                      </p:cBhvr>
                                      <p:to>
                                        <p:strVal val="true"/>
                                      </p:to>
                                    </p:set>
                                  </p:childTnLst>
                                </p:cTn>
                              </p:par>
                              <p:par>
                                <p:cTn id="8" presetID="1"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500" fill="hold"/>
                                        <p:tgtEl>
                                          <p:spTgt spid="10"/>
                                        </p:tgtEl>
                                        <p:attrNameLst>
                                          <p:attrName>stroke.color</p:attrName>
                                        </p:attrNameLst>
                                      </p:cBhvr>
                                      <p:to>
                                        <a:srgbClr val="FD1711"/>
                                      </p:to>
                                    </p:animClr>
                                    <p:set>
                                      <p:cBhvr>
                                        <p:cTn id="18" dur="500" fill="hold"/>
                                        <p:tgtEl>
                                          <p:spTgt spid="10"/>
                                        </p:tgtEl>
                                        <p:attrNameLst>
                                          <p:attrName>stroke.on</p:attrName>
                                        </p:attrNameLst>
                                      </p:cBhvr>
                                      <p:to>
                                        <p:strVal val="tru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7" presetClass="emph" presetSubtype="2" fill="hold" nodeType="withEffect">
                                  <p:stCondLst>
                                    <p:cond delay="0"/>
                                  </p:stCondLst>
                                  <p:childTnLst>
                                    <p:animClr clrSpc="rgb" dir="cw">
                                      <p:cBhvr>
                                        <p:cTn id="26" dur="500" fill="hold"/>
                                        <p:tgtEl>
                                          <p:spTgt spid="12"/>
                                        </p:tgtEl>
                                        <p:attrNameLst>
                                          <p:attrName>stroke.color</p:attrName>
                                        </p:attrNameLst>
                                      </p:cBhvr>
                                      <p:to>
                                        <a:srgbClr val="FD1711"/>
                                      </p:to>
                                    </p:animClr>
                                    <p:set>
                                      <p:cBhvr>
                                        <p:cTn id="27" dur="500" fill="hold"/>
                                        <p:tgtEl>
                                          <p:spTgt spid="12"/>
                                        </p:tgtEl>
                                        <p:attrNameLst>
                                          <p:attrName>stroke.on</p:attrName>
                                        </p:attrNameLst>
                                      </p:cBhvr>
                                      <p:to>
                                        <p:strVal val="tru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BE53-C233-426A-8DBF-3C9313D6AA3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2335D731-77AB-4C19-9CA0-095F28476104}"/>
              </a:ext>
            </a:extLst>
          </p:cNvPr>
          <p:cNvSpPr>
            <a:spLocks noGrp="1"/>
          </p:cNvSpPr>
          <p:nvPr>
            <p:ph sz="quarter" idx="12"/>
          </p:nvPr>
        </p:nvSpPr>
        <p:spPr/>
        <p:txBody>
          <a:bodyPr/>
          <a:lstStyle/>
          <a:p>
            <a:r>
              <a:rPr lang="en-GB" dirty="0"/>
              <a:t>A good way to come up with heuristics: solve the simplified version of the problem.</a:t>
            </a:r>
            <a:br>
              <a:rPr lang="en-GB" dirty="0"/>
            </a:br>
            <a:endParaRPr lang="en-GB" dirty="0"/>
          </a:p>
          <a:p>
            <a:r>
              <a:rPr lang="en-GB" dirty="0"/>
              <a:t>Delete Relaxation – discarding all delete effects – provides simplification that can be explored using greedy search in polynomial time.</a:t>
            </a:r>
            <a:br>
              <a:rPr lang="en-GB" dirty="0"/>
            </a:br>
            <a:endParaRPr lang="en-GB" dirty="0"/>
          </a:p>
          <a:p>
            <a:r>
              <a:rPr lang="en-GB" dirty="0"/>
              <a:t>Delete Relaxation always creates simplifications: problems always easier to solve than the original.</a:t>
            </a:r>
            <a:br>
              <a:rPr lang="en-GB" dirty="0"/>
            </a:br>
            <a:endParaRPr lang="en-GB" dirty="0"/>
          </a:p>
          <a:p>
            <a:r>
              <a:rPr lang="en-GB" dirty="0"/>
              <a:t>RPG layers provide admissible heuristic to relaxed problems.</a:t>
            </a:r>
          </a:p>
          <a:p>
            <a:pPr lvl="2"/>
            <a:r>
              <a:rPr lang="en-GB" dirty="0"/>
              <a:t>But the relaxed plan length is not.</a:t>
            </a:r>
          </a:p>
        </p:txBody>
      </p:sp>
    </p:spTree>
    <p:extLst>
      <p:ext uri="{BB962C8B-B14F-4D97-AF65-F5344CB8AC3E}">
        <p14:creationId xmlns:p14="http://schemas.microsoft.com/office/powerpoint/2010/main" val="40769669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Relaxed Planning &amp; RPG Heuristic</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2891459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2A6A8F-51A6-4FF7-BC8E-1C529B05CAE6}"/>
              </a:ext>
            </a:extLst>
          </p:cNvPr>
          <p:cNvSpPr>
            <a:spLocks noGrp="1"/>
          </p:cNvSpPr>
          <p:nvPr>
            <p:ph type="title"/>
          </p:nvPr>
        </p:nvSpPr>
        <p:spPr/>
        <p:txBody>
          <a:bodyPr/>
          <a:lstStyle/>
          <a:p>
            <a:r>
              <a:rPr lang="en-GB" dirty="0"/>
              <a:t>Domain Independent Heuristics</a:t>
            </a:r>
          </a:p>
        </p:txBody>
      </p:sp>
      <p:sp>
        <p:nvSpPr>
          <p:cNvPr id="4" name="Content Placeholder 3">
            <a:extLst>
              <a:ext uri="{FF2B5EF4-FFF2-40B4-BE49-F238E27FC236}">
                <a16:creationId xmlns:a16="http://schemas.microsoft.com/office/drawing/2014/main" id="{DE710967-6DFD-4B4E-8620-843526DFD32B}"/>
              </a:ext>
            </a:extLst>
          </p:cNvPr>
          <p:cNvSpPr>
            <a:spLocks noGrp="1"/>
          </p:cNvSpPr>
          <p:nvPr>
            <p:ph sz="quarter" idx="12"/>
          </p:nvPr>
        </p:nvSpPr>
        <p:spPr>
          <a:xfrm>
            <a:off x="287869" y="1701800"/>
            <a:ext cx="7179572" cy="4538133"/>
          </a:xfrm>
        </p:spPr>
        <p:txBody>
          <a:bodyPr numCol="1">
            <a:normAutofit fontScale="85000" lnSpcReduction="10000"/>
          </a:bodyPr>
          <a:lstStyle/>
          <a:p>
            <a:pPr marL="342900" indent="-342900">
              <a:lnSpc>
                <a:spcPct val="150000"/>
              </a:lnSpc>
              <a:buFont typeface="Arial" panose="020B0604020202020204" pitchFamily="34" charset="0"/>
              <a:buChar char="•"/>
            </a:pPr>
            <a:r>
              <a:rPr lang="en-GB" sz="2800" dirty="0"/>
              <a:t>Building heuristics that can adapt to different domains/problems.</a:t>
            </a:r>
            <a:br>
              <a:rPr lang="en-GB" sz="2800" dirty="0"/>
            </a:br>
            <a:endParaRPr lang="en-GB" sz="2800" dirty="0"/>
          </a:p>
          <a:p>
            <a:pPr marL="342900" indent="-342900">
              <a:lnSpc>
                <a:spcPct val="150000"/>
              </a:lnSpc>
              <a:buFont typeface="Arial" panose="020B0604020202020204" pitchFamily="34" charset="0"/>
              <a:buChar char="•"/>
            </a:pPr>
            <a:r>
              <a:rPr lang="en-GB" sz="2800" dirty="0"/>
              <a:t>Not reliant on specific information about the problem.</a:t>
            </a:r>
            <a:br>
              <a:rPr lang="en-GB" sz="2800" dirty="0"/>
            </a:br>
            <a:endParaRPr lang="en-GB" sz="2800" dirty="0"/>
          </a:p>
          <a:p>
            <a:pPr marL="342900" indent="-342900">
              <a:lnSpc>
                <a:spcPct val="150000"/>
              </a:lnSpc>
              <a:buFont typeface="Arial" panose="020B0604020202020204" pitchFamily="34" charset="0"/>
              <a:buChar char="•"/>
            </a:pPr>
            <a:r>
              <a:rPr lang="en-GB" sz="2800" dirty="0"/>
              <a:t>We analyse aspects of the search and planning process to find potential heuristics.</a:t>
            </a:r>
            <a:br>
              <a:rPr lang="en-GB" sz="2800" dirty="0"/>
            </a:br>
            <a:endParaRPr lang="en-GB" sz="2800" dirty="0"/>
          </a:p>
        </p:txBody>
      </p:sp>
      <p:pic>
        <p:nvPicPr>
          <p:cNvPr id="1026" name="Picture 2" descr="4 Queens Problem using backtracking | by Vivek Sonani | Medium">
            <a:extLst>
              <a:ext uri="{FF2B5EF4-FFF2-40B4-BE49-F238E27FC236}">
                <a16:creationId xmlns:a16="http://schemas.microsoft.com/office/drawing/2014/main" id="{5C5560F4-8490-4182-A465-C221F5FDC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957" y="4891990"/>
            <a:ext cx="1665778" cy="166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A Blocks World Problem. | Download Scientific Diagram">
            <a:extLst>
              <a:ext uri="{FF2B5EF4-FFF2-40B4-BE49-F238E27FC236}">
                <a16:creationId xmlns:a16="http://schemas.microsoft.com/office/drawing/2014/main" id="{94376715-CCD1-404D-B8B0-8DC577974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592" y="388134"/>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57" name="Group 56">
            <a:extLst>
              <a:ext uri="{FF2B5EF4-FFF2-40B4-BE49-F238E27FC236}">
                <a16:creationId xmlns:a16="http://schemas.microsoft.com/office/drawing/2014/main" id="{0D11682B-0A53-4F1E-8AE6-C515358BF772}"/>
              </a:ext>
            </a:extLst>
          </p:cNvPr>
          <p:cNvGrpSpPr/>
          <p:nvPr/>
        </p:nvGrpSpPr>
        <p:grpSpPr>
          <a:xfrm>
            <a:off x="8696463" y="2341117"/>
            <a:ext cx="2740363" cy="2402267"/>
            <a:chOff x="8696463" y="2341117"/>
            <a:chExt cx="2740363" cy="2402267"/>
          </a:xfrm>
          <a:effectLst>
            <a:outerShdw blurRad="50800" dist="38100" dir="2700000" algn="tl" rotWithShape="0">
              <a:prstClr val="black">
                <a:alpha val="40000"/>
              </a:prstClr>
            </a:outerShdw>
          </a:effectLst>
        </p:grpSpPr>
        <p:sp>
          <p:nvSpPr>
            <p:cNvPr id="7" name="Oval 4">
              <a:extLst>
                <a:ext uri="{FF2B5EF4-FFF2-40B4-BE49-F238E27FC236}">
                  <a16:creationId xmlns:a16="http://schemas.microsoft.com/office/drawing/2014/main" id="{75FC8096-C968-4AAD-8FAF-80EA96C328E6}"/>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8" name="Oval 5">
              <a:extLst>
                <a:ext uri="{FF2B5EF4-FFF2-40B4-BE49-F238E27FC236}">
                  <a16:creationId xmlns:a16="http://schemas.microsoft.com/office/drawing/2014/main" id="{0C432F6E-F587-4073-B1AD-15704346865E}"/>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9" name="Oval 6">
              <a:extLst>
                <a:ext uri="{FF2B5EF4-FFF2-40B4-BE49-F238E27FC236}">
                  <a16:creationId xmlns:a16="http://schemas.microsoft.com/office/drawing/2014/main" id="{EA7BAB04-9EE0-42D4-8723-AEDECE3D9F16}"/>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 name="Oval 7">
              <a:extLst>
                <a:ext uri="{FF2B5EF4-FFF2-40B4-BE49-F238E27FC236}">
                  <a16:creationId xmlns:a16="http://schemas.microsoft.com/office/drawing/2014/main" id="{1D2E95CB-0B36-445E-A978-1282DCC7556D}"/>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1" name="Oval 8">
              <a:extLst>
                <a:ext uri="{FF2B5EF4-FFF2-40B4-BE49-F238E27FC236}">
                  <a16:creationId xmlns:a16="http://schemas.microsoft.com/office/drawing/2014/main" id="{79E73829-BBDE-4462-9123-063F8A45FCD4}"/>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2" name="Oval 9">
              <a:extLst>
                <a:ext uri="{FF2B5EF4-FFF2-40B4-BE49-F238E27FC236}">
                  <a16:creationId xmlns:a16="http://schemas.microsoft.com/office/drawing/2014/main" id="{C926172C-0E6F-40AA-826A-586F0C13B14A}"/>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3" name="Oval 10">
              <a:extLst>
                <a:ext uri="{FF2B5EF4-FFF2-40B4-BE49-F238E27FC236}">
                  <a16:creationId xmlns:a16="http://schemas.microsoft.com/office/drawing/2014/main" id="{D4DA2996-8B4C-47F6-ADC2-E759989617C1}"/>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4" name="Oval 11">
              <a:extLst>
                <a:ext uri="{FF2B5EF4-FFF2-40B4-BE49-F238E27FC236}">
                  <a16:creationId xmlns:a16="http://schemas.microsoft.com/office/drawing/2014/main" id="{3930708D-E679-4BF0-988C-8AD045508216}"/>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5" name="Oval 12">
              <a:extLst>
                <a:ext uri="{FF2B5EF4-FFF2-40B4-BE49-F238E27FC236}">
                  <a16:creationId xmlns:a16="http://schemas.microsoft.com/office/drawing/2014/main" id="{0582F3E2-9523-4154-89DB-918E5FFB0870}"/>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6" name="Oval 13">
              <a:extLst>
                <a:ext uri="{FF2B5EF4-FFF2-40B4-BE49-F238E27FC236}">
                  <a16:creationId xmlns:a16="http://schemas.microsoft.com/office/drawing/2014/main" id="{257BB1B4-A8DF-40C3-9E61-089E0E3BFFFF}"/>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7" name="Oval 14">
              <a:extLst>
                <a:ext uri="{FF2B5EF4-FFF2-40B4-BE49-F238E27FC236}">
                  <a16:creationId xmlns:a16="http://schemas.microsoft.com/office/drawing/2014/main" id="{38253830-30BE-403C-BF18-F8B679F8312D}"/>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18" name="Oval 15">
              <a:extLst>
                <a:ext uri="{FF2B5EF4-FFF2-40B4-BE49-F238E27FC236}">
                  <a16:creationId xmlns:a16="http://schemas.microsoft.com/office/drawing/2014/main" id="{8A195026-9567-4710-8D39-BFB4B998372F}"/>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0" name="Oval 17">
              <a:extLst>
                <a:ext uri="{FF2B5EF4-FFF2-40B4-BE49-F238E27FC236}">
                  <a16:creationId xmlns:a16="http://schemas.microsoft.com/office/drawing/2014/main" id="{B6A58C4E-53F6-46F3-A116-6025913C2C7D}"/>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21" name="Line 23">
              <a:extLst>
                <a:ext uri="{FF2B5EF4-FFF2-40B4-BE49-F238E27FC236}">
                  <a16:creationId xmlns:a16="http://schemas.microsoft.com/office/drawing/2014/main" id="{321CA111-A0F5-43EB-98FB-C2BE5B0C6B3B}"/>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22" name="Line 24">
              <a:extLst>
                <a:ext uri="{FF2B5EF4-FFF2-40B4-BE49-F238E27FC236}">
                  <a16:creationId xmlns:a16="http://schemas.microsoft.com/office/drawing/2014/main" id="{BE411323-FE5E-4F8D-BFD4-39AA131EA64A}"/>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23" name="Line 25">
              <a:extLst>
                <a:ext uri="{FF2B5EF4-FFF2-40B4-BE49-F238E27FC236}">
                  <a16:creationId xmlns:a16="http://schemas.microsoft.com/office/drawing/2014/main" id="{2E47B57F-6CEE-49E6-B5BD-AC69E444403E}"/>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24" name="Line 26">
              <a:extLst>
                <a:ext uri="{FF2B5EF4-FFF2-40B4-BE49-F238E27FC236}">
                  <a16:creationId xmlns:a16="http://schemas.microsoft.com/office/drawing/2014/main" id="{276D2665-246E-4827-9363-5534E4FCC628}"/>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25" name="Line 27">
              <a:extLst>
                <a:ext uri="{FF2B5EF4-FFF2-40B4-BE49-F238E27FC236}">
                  <a16:creationId xmlns:a16="http://schemas.microsoft.com/office/drawing/2014/main" id="{E8109DD1-A6B0-4DC0-BB55-CFBA785C5F17}"/>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26" name="Line 28">
              <a:extLst>
                <a:ext uri="{FF2B5EF4-FFF2-40B4-BE49-F238E27FC236}">
                  <a16:creationId xmlns:a16="http://schemas.microsoft.com/office/drawing/2014/main" id="{521456D8-1C51-46B5-A335-17A25097A121}"/>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27" name="Line 29">
              <a:extLst>
                <a:ext uri="{FF2B5EF4-FFF2-40B4-BE49-F238E27FC236}">
                  <a16:creationId xmlns:a16="http://schemas.microsoft.com/office/drawing/2014/main" id="{4DA0157F-354E-45A2-8295-752FB8BBB143}"/>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28" name="Line 30">
              <a:extLst>
                <a:ext uri="{FF2B5EF4-FFF2-40B4-BE49-F238E27FC236}">
                  <a16:creationId xmlns:a16="http://schemas.microsoft.com/office/drawing/2014/main" id="{22E444D8-5F3E-42E9-A90A-119A1D21840F}"/>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29" name="Line 31">
              <a:extLst>
                <a:ext uri="{FF2B5EF4-FFF2-40B4-BE49-F238E27FC236}">
                  <a16:creationId xmlns:a16="http://schemas.microsoft.com/office/drawing/2014/main" id="{11DF89C1-081E-45CB-921C-D64F4B374406}"/>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30" name="Line 33">
              <a:extLst>
                <a:ext uri="{FF2B5EF4-FFF2-40B4-BE49-F238E27FC236}">
                  <a16:creationId xmlns:a16="http://schemas.microsoft.com/office/drawing/2014/main" id="{DACEC3E1-B26F-4596-BBC4-8F8C878D57CB}"/>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31" name="Line 34">
              <a:extLst>
                <a:ext uri="{FF2B5EF4-FFF2-40B4-BE49-F238E27FC236}">
                  <a16:creationId xmlns:a16="http://schemas.microsoft.com/office/drawing/2014/main" id="{0FAF803A-93E7-4CC1-8615-D5359CFACD81}"/>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33" name="Freeform 36">
              <a:extLst>
                <a:ext uri="{FF2B5EF4-FFF2-40B4-BE49-F238E27FC236}">
                  <a16:creationId xmlns:a16="http://schemas.microsoft.com/office/drawing/2014/main" id="{9F8E8803-B1DC-4649-9C6C-87B884E0B512}"/>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34" name="Group 68">
              <a:extLst>
                <a:ext uri="{FF2B5EF4-FFF2-40B4-BE49-F238E27FC236}">
                  <a16:creationId xmlns:a16="http://schemas.microsoft.com/office/drawing/2014/main" id="{F9FECD10-038D-4CD0-A0B1-C987D28AA371}"/>
                </a:ext>
              </a:extLst>
            </p:cNvPr>
            <p:cNvGrpSpPr>
              <a:grpSpLocks/>
            </p:cNvGrpSpPr>
            <p:nvPr/>
          </p:nvGrpSpPr>
          <p:grpSpPr bwMode="auto">
            <a:xfrm>
              <a:off x="9232524" y="3035105"/>
              <a:ext cx="175721" cy="163488"/>
              <a:chOff x="3266" y="2016"/>
              <a:chExt cx="158" cy="147"/>
            </a:xfrm>
          </p:grpSpPr>
          <p:sp>
            <p:nvSpPr>
              <p:cNvPr id="55" name="Rectangle 41">
                <a:extLst>
                  <a:ext uri="{FF2B5EF4-FFF2-40B4-BE49-F238E27FC236}">
                    <a16:creationId xmlns:a16="http://schemas.microsoft.com/office/drawing/2014/main" id="{29E94AC7-B3D3-4878-9ABA-424A69896973}"/>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6" name="Rectangle 42">
                <a:extLst>
                  <a:ext uri="{FF2B5EF4-FFF2-40B4-BE49-F238E27FC236}">
                    <a16:creationId xmlns:a16="http://schemas.microsoft.com/office/drawing/2014/main" id="{629A9945-D183-4E20-86A8-E5074DE2B180}"/>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35" name="Rectangle 48">
              <a:extLst>
                <a:ext uri="{FF2B5EF4-FFF2-40B4-BE49-F238E27FC236}">
                  <a16:creationId xmlns:a16="http://schemas.microsoft.com/office/drawing/2014/main" id="{C6D06540-5163-487F-8BBE-4A736FDB43DB}"/>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36" name="Rectangle 49">
              <a:extLst>
                <a:ext uri="{FF2B5EF4-FFF2-40B4-BE49-F238E27FC236}">
                  <a16:creationId xmlns:a16="http://schemas.microsoft.com/office/drawing/2014/main" id="{20DE290E-74A6-415F-BFB3-F0C6ECCC54DF}"/>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37" name="Group 69">
              <a:extLst>
                <a:ext uri="{FF2B5EF4-FFF2-40B4-BE49-F238E27FC236}">
                  <a16:creationId xmlns:a16="http://schemas.microsoft.com/office/drawing/2014/main" id="{3DFC84B7-1D71-49FB-818A-E2787EB334E0}"/>
                </a:ext>
              </a:extLst>
            </p:cNvPr>
            <p:cNvGrpSpPr>
              <a:grpSpLocks/>
            </p:cNvGrpSpPr>
            <p:nvPr/>
          </p:nvGrpSpPr>
          <p:grpSpPr bwMode="auto">
            <a:xfrm>
              <a:off x="10885194" y="3355408"/>
              <a:ext cx="175721" cy="163488"/>
              <a:chOff x="3266" y="2016"/>
              <a:chExt cx="158" cy="147"/>
            </a:xfrm>
          </p:grpSpPr>
          <p:sp>
            <p:nvSpPr>
              <p:cNvPr id="53" name="Rectangle 70">
                <a:extLst>
                  <a:ext uri="{FF2B5EF4-FFF2-40B4-BE49-F238E27FC236}">
                    <a16:creationId xmlns:a16="http://schemas.microsoft.com/office/drawing/2014/main" id="{EEA6E2A2-2A9E-45C7-8D6C-4925BDECBAD8}"/>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54" name="Rectangle 71">
                <a:extLst>
                  <a:ext uri="{FF2B5EF4-FFF2-40B4-BE49-F238E27FC236}">
                    <a16:creationId xmlns:a16="http://schemas.microsoft.com/office/drawing/2014/main" id="{FD0B2E6F-EBBA-4DAA-96E3-4D178D7ADECD}"/>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38" name="Group 76">
              <a:extLst>
                <a:ext uri="{FF2B5EF4-FFF2-40B4-BE49-F238E27FC236}">
                  <a16:creationId xmlns:a16="http://schemas.microsoft.com/office/drawing/2014/main" id="{974C30D0-BB44-48C7-8A2A-90885AFD1406}"/>
                </a:ext>
              </a:extLst>
            </p:cNvPr>
            <p:cNvGrpSpPr>
              <a:grpSpLocks/>
            </p:cNvGrpSpPr>
            <p:nvPr/>
          </p:nvGrpSpPr>
          <p:grpSpPr bwMode="auto">
            <a:xfrm>
              <a:off x="9817520" y="3729093"/>
              <a:ext cx="224656" cy="216871"/>
              <a:chOff x="3542" y="2877"/>
              <a:chExt cx="202" cy="195"/>
            </a:xfrm>
          </p:grpSpPr>
          <p:sp>
            <p:nvSpPr>
              <p:cNvPr id="49" name="Rectangle 40">
                <a:extLst>
                  <a:ext uri="{FF2B5EF4-FFF2-40B4-BE49-F238E27FC236}">
                    <a16:creationId xmlns:a16="http://schemas.microsoft.com/office/drawing/2014/main" id="{9D14F083-DB28-4189-9E07-171D209C52BB}"/>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0" name="Rectangle 72">
                <a:extLst>
                  <a:ext uri="{FF2B5EF4-FFF2-40B4-BE49-F238E27FC236}">
                    <a16:creationId xmlns:a16="http://schemas.microsoft.com/office/drawing/2014/main" id="{7361A2D1-8835-4790-81C1-05A12B72008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51" name="Oval 73">
                <a:extLst>
                  <a:ext uri="{FF2B5EF4-FFF2-40B4-BE49-F238E27FC236}">
                    <a16:creationId xmlns:a16="http://schemas.microsoft.com/office/drawing/2014/main" id="{DAED7D54-B3B7-476E-BC21-0308FB71372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52" name="Oval 74">
                <a:extLst>
                  <a:ext uri="{FF2B5EF4-FFF2-40B4-BE49-F238E27FC236}">
                    <a16:creationId xmlns:a16="http://schemas.microsoft.com/office/drawing/2014/main" id="{8FAD55B9-5AD1-440F-B09D-4ACD2A60106E}"/>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39" name="Group 79">
              <a:extLst>
                <a:ext uri="{FF2B5EF4-FFF2-40B4-BE49-F238E27FC236}">
                  <a16:creationId xmlns:a16="http://schemas.microsoft.com/office/drawing/2014/main" id="{C0F8B4B3-86DC-4820-B4E2-D9B96E526C5D}"/>
                </a:ext>
              </a:extLst>
            </p:cNvPr>
            <p:cNvGrpSpPr>
              <a:grpSpLocks/>
            </p:cNvGrpSpPr>
            <p:nvPr/>
          </p:nvGrpSpPr>
          <p:grpSpPr bwMode="auto">
            <a:xfrm>
              <a:off x="10191206" y="2341117"/>
              <a:ext cx="224656" cy="216871"/>
              <a:chOff x="3542" y="2877"/>
              <a:chExt cx="202" cy="195"/>
            </a:xfrm>
          </p:grpSpPr>
          <p:sp>
            <p:nvSpPr>
              <p:cNvPr id="45" name="Rectangle 80">
                <a:extLst>
                  <a:ext uri="{FF2B5EF4-FFF2-40B4-BE49-F238E27FC236}">
                    <a16:creationId xmlns:a16="http://schemas.microsoft.com/office/drawing/2014/main" id="{1EE8DBB3-AC91-427F-9324-54C413CC307C}"/>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6" name="Rectangle 81">
                <a:extLst>
                  <a:ext uri="{FF2B5EF4-FFF2-40B4-BE49-F238E27FC236}">
                    <a16:creationId xmlns:a16="http://schemas.microsoft.com/office/drawing/2014/main" id="{21FAFFA7-128D-4C55-AC7A-22C80DF610E8}"/>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7" name="Oval 82">
                <a:extLst>
                  <a:ext uri="{FF2B5EF4-FFF2-40B4-BE49-F238E27FC236}">
                    <a16:creationId xmlns:a16="http://schemas.microsoft.com/office/drawing/2014/main" id="{6F0AC4BB-381F-4602-8849-EC8F71DF53AE}"/>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8" name="Oval 83">
                <a:extLst>
                  <a:ext uri="{FF2B5EF4-FFF2-40B4-BE49-F238E27FC236}">
                    <a16:creationId xmlns:a16="http://schemas.microsoft.com/office/drawing/2014/main" id="{C7C33C86-4296-42A0-AAC2-FA269DD88E5D}"/>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40" name="Group 84">
              <a:extLst>
                <a:ext uri="{FF2B5EF4-FFF2-40B4-BE49-F238E27FC236}">
                  <a16:creationId xmlns:a16="http://schemas.microsoft.com/office/drawing/2014/main" id="{E9123ECF-27D5-4E41-98F2-CC30A0E8F071}"/>
                </a:ext>
              </a:extLst>
            </p:cNvPr>
            <p:cNvGrpSpPr>
              <a:grpSpLocks/>
            </p:cNvGrpSpPr>
            <p:nvPr/>
          </p:nvGrpSpPr>
          <p:grpSpPr bwMode="auto">
            <a:xfrm>
              <a:off x="10511508" y="3889245"/>
              <a:ext cx="224656" cy="216871"/>
              <a:chOff x="3542" y="2877"/>
              <a:chExt cx="202" cy="195"/>
            </a:xfrm>
          </p:grpSpPr>
          <p:sp>
            <p:nvSpPr>
              <p:cNvPr id="41" name="Rectangle 85">
                <a:extLst>
                  <a:ext uri="{FF2B5EF4-FFF2-40B4-BE49-F238E27FC236}">
                    <a16:creationId xmlns:a16="http://schemas.microsoft.com/office/drawing/2014/main" id="{7A40391B-3A44-4E8B-B4F8-2A1771D8CD74}"/>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2" name="Rectangle 86">
                <a:extLst>
                  <a:ext uri="{FF2B5EF4-FFF2-40B4-BE49-F238E27FC236}">
                    <a16:creationId xmlns:a16="http://schemas.microsoft.com/office/drawing/2014/main" id="{5E829CEA-20F0-4FA0-B8A9-B4F0FE5053A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43" name="Oval 87">
                <a:extLst>
                  <a:ext uri="{FF2B5EF4-FFF2-40B4-BE49-F238E27FC236}">
                    <a16:creationId xmlns:a16="http://schemas.microsoft.com/office/drawing/2014/main" id="{790F058E-EC0E-41DB-A378-FAF8D4213776}"/>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44" name="Oval 88">
                <a:extLst>
                  <a:ext uri="{FF2B5EF4-FFF2-40B4-BE49-F238E27FC236}">
                    <a16:creationId xmlns:a16="http://schemas.microsoft.com/office/drawing/2014/main" id="{19BA56AA-54AB-4AC4-995D-A8B1B137E844}"/>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5" name="Straight Connector 4">
              <a:extLst>
                <a:ext uri="{FF2B5EF4-FFF2-40B4-BE49-F238E27FC236}">
                  <a16:creationId xmlns:a16="http://schemas.microsoft.com/office/drawing/2014/main" id="{C479C815-DCAD-4473-B3FF-E1326852BCA7}"/>
                </a:ext>
              </a:extLst>
            </p:cNvPr>
            <p:cNvCxnSpPr>
              <a:stCxn id="11" idx="5"/>
              <a:endCxn id="14"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10463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BF7A-92D9-430A-8C9F-BA57D86EAFF1}"/>
              </a:ext>
            </a:extLst>
          </p:cNvPr>
          <p:cNvSpPr>
            <a:spLocks noGrp="1"/>
          </p:cNvSpPr>
          <p:nvPr>
            <p:ph type="title"/>
          </p:nvPr>
        </p:nvSpPr>
        <p:spPr/>
        <p:txBody>
          <a:bodyPr/>
          <a:lstStyle/>
          <a:p>
            <a:r>
              <a:rPr lang="en-GB" dirty="0"/>
              <a:t>Domain Independent Heuristics</a:t>
            </a:r>
          </a:p>
        </p:txBody>
      </p:sp>
      <p:sp>
        <p:nvSpPr>
          <p:cNvPr id="3" name="Content Placeholder 2">
            <a:extLst>
              <a:ext uri="{FF2B5EF4-FFF2-40B4-BE49-F238E27FC236}">
                <a16:creationId xmlns:a16="http://schemas.microsoft.com/office/drawing/2014/main" id="{0FF42B99-5250-479A-B7F2-9091A1AE3486}"/>
              </a:ext>
            </a:extLst>
          </p:cNvPr>
          <p:cNvSpPr>
            <a:spLocks noGrp="1"/>
          </p:cNvSpPr>
          <p:nvPr>
            <p:ph sz="quarter" idx="12"/>
          </p:nvPr>
        </p:nvSpPr>
        <p:spPr>
          <a:xfrm>
            <a:off x="287868" y="1701800"/>
            <a:ext cx="5524209" cy="4538133"/>
          </a:xfrm>
        </p:spPr>
        <p:txBody>
          <a:bodyPr/>
          <a:lstStyle/>
          <a:p>
            <a:r>
              <a:rPr lang="en-GB" dirty="0"/>
              <a:t>STRIPS planning (</a:t>
            </a:r>
            <a:r>
              <a:rPr lang="en-GB" dirty="0" err="1"/>
              <a:t>Fikes</a:t>
            </a:r>
            <a:r>
              <a:rPr lang="en-GB" dirty="0"/>
              <a:t> &amp; Nilsson, 1971) uses number of goals satisfied.</a:t>
            </a:r>
          </a:p>
          <a:p>
            <a:pPr lvl="2"/>
            <a:r>
              <a:rPr lang="en-GB" dirty="0"/>
              <a:t>Number of variables from </a:t>
            </a:r>
            <a:r>
              <a:rPr lang="en-GB" b="1" dirty="0" err="1"/>
              <a:t>s</a:t>
            </a:r>
            <a:r>
              <a:rPr lang="en-GB" b="1" baseline="-25000" dirty="0" err="1"/>
              <a:t>goal</a:t>
            </a:r>
            <a:r>
              <a:rPr lang="en-GB" baseline="-25000" dirty="0"/>
              <a:t> </a:t>
            </a:r>
            <a:r>
              <a:rPr lang="en-GB" dirty="0"/>
              <a:t>satisfied in </a:t>
            </a:r>
            <a:r>
              <a:rPr lang="en-GB" b="1" dirty="0" err="1"/>
              <a:t>s</a:t>
            </a:r>
            <a:r>
              <a:rPr lang="en-GB" b="1" baseline="-25000" dirty="0" err="1"/>
              <a:t>current</a:t>
            </a:r>
            <a:br>
              <a:rPr lang="en-GB" baseline="-25000" dirty="0"/>
            </a:br>
            <a:endParaRPr lang="en-GB" baseline="-25000" dirty="0"/>
          </a:p>
          <a:p>
            <a:r>
              <a:rPr lang="en-GB" dirty="0"/>
              <a:t>Goal-Counting Heuristic: More satisfied goals, then closer to the goal?</a:t>
            </a:r>
            <a:br>
              <a:rPr lang="en-GB" dirty="0"/>
            </a:br>
            <a:endParaRPr lang="en-GB" dirty="0"/>
          </a:p>
          <a:p>
            <a:r>
              <a:rPr lang="en-GB" dirty="0"/>
              <a:t>Problems</a:t>
            </a:r>
          </a:p>
          <a:p>
            <a:pPr lvl="2"/>
            <a:r>
              <a:rPr lang="en-GB" dirty="0"/>
              <a:t>Uninformative about the problem.</a:t>
            </a:r>
          </a:p>
          <a:p>
            <a:pPr lvl="2"/>
            <a:r>
              <a:rPr lang="en-GB" dirty="0"/>
              <a:t>Ignores a lot of the problem structure.</a:t>
            </a:r>
          </a:p>
        </p:txBody>
      </p:sp>
      <p:sp>
        <p:nvSpPr>
          <p:cNvPr id="5" name="TextBox 4">
            <a:extLst>
              <a:ext uri="{FF2B5EF4-FFF2-40B4-BE49-F238E27FC236}">
                <a16:creationId xmlns:a16="http://schemas.microsoft.com/office/drawing/2014/main" id="{D7A494F5-D3EB-4016-B315-343345A4A37C}"/>
              </a:ext>
            </a:extLst>
          </p:cNvPr>
          <p:cNvSpPr txBox="1"/>
          <p:nvPr/>
        </p:nvSpPr>
        <p:spPr>
          <a:xfrm>
            <a:off x="287868" y="5978513"/>
            <a:ext cx="7198782" cy="738664"/>
          </a:xfrm>
          <a:prstGeom prst="rect">
            <a:avLst/>
          </a:prstGeom>
          <a:noFill/>
        </p:spPr>
        <p:txBody>
          <a:bodyPr wrap="square" rtlCol="0">
            <a:spAutoFit/>
          </a:bodyPr>
          <a:lstStyle/>
          <a:p>
            <a:r>
              <a:rPr lang="en-GB" sz="1400" b="1" i="0" dirty="0" err="1">
                <a:solidFill>
                  <a:srgbClr val="222222"/>
                </a:solidFill>
                <a:effectLst/>
                <a:latin typeface="Arial" panose="020B0604020202020204" pitchFamily="34" charset="0"/>
              </a:rPr>
              <a:t>Fikes</a:t>
            </a:r>
            <a:r>
              <a:rPr lang="en-GB" sz="1400" b="1" i="0" dirty="0">
                <a:solidFill>
                  <a:srgbClr val="222222"/>
                </a:solidFill>
                <a:effectLst/>
                <a:latin typeface="Arial" panose="020B0604020202020204" pitchFamily="34" charset="0"/>
              </a:rPr>
              <a:t>, R.E. and Nilsson, N.J., 1971. STRIPS: A new approach to the application of theorem proving to problem solving. </a:t>
            </a:r>
          </a:p>
          <a:p>
            <a:r>
              <a:rPr lang="en-GB" sz="1400" b="1" i="0" dirty="0">
                <a:solidFill>
                  <a:srgbClr val="222222"/>
                </a:solidFill>
                <a:effectLst/>
                <a:latin typeface="Arial" panose="020B0604020202020204" pitchFamily="34" charset="0"/>
              </a:rPr>
              <a:t>Artificial intelligence, 2(3-4), pp.189-208.</a:t>
            </a:r>
            <a:endParaRPr lang="en-GB" sz="1400" b="1" dirty="0"/>
          </a:p>
        </p:txBody>
      </p:sp>
      <p:pic>
        <p:nvPicPr>
          <p:cNvPr id="59" name="Picture 2" descr="4 Queens Problem using backtracking | by Vivek Sonani | Medium">
            <a:extLst>
              <a:ext uri="{FF2B5EF4-FFF2-40B4-BE49-F238E27FC236}">
                <a16:creationId xmlns:a16="http://schemas.microsoft.com/office/drawing/2014/main" id="{04AEBEF5-4426-4E6A-B73C-E8495DBC4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957" y="4891990"/>
            <a:ext cx="1665778" cy="166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0" name="Picture 4" descr="A Blocks World Problem. | Download Scientific Diagram">
            <a:extLst>
              <a:ext uri="{FF2B5EF4-FFF2-40B4-BE49-F238E27FC236}">
                <a16:creationId xmlns:a16="http://schemas.microsoft.com/office/drawing/2014/main" id="{07D575CC-13D1-4BA3-9170-939E6A71D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592" y="388134"/>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61" name="Group 60">
            <a:extLst>
              <a:ext uri="{FF2B5EF4-FFF2-40B4-BE49-F238E27FC236}">
                <a16:creationId xmlns:a16="http://schemas.microsoft.com/office/drawing/2014/main" id="{3A40BE42-2D38-4EFE-A876-D5BEDC173737}"/>
              </a:ext>
            </a:extLst>
          </p:cNvPr>
          <p:cNvGrpSpPr/>
          <p:nvPr/>
        </p:nvGrpSpPr>
        <p:grpSpPr>
          <a:xfrm>
            <a:off x="8696463" y="2341117"/>
            <a:ext cx="2740363" cy="2402267"/>
            <a:chOff x="8696463" y="2341117"/>
            <a:chExt cx="2740363" cy="2402267"/>
          </a:xfrm>
          <a:effectLst>
            <a:outerShdw blurRad="50800" dist="38100" dir="2700000" algn="tl" rotWithShape="0">
              <a:prstClr val="black">
                <a:alpha val="40000"/>
              </a:prstClr>
            </a:outerShdw>
          </a:effectLst>
        </p:grpSpPr>
        <p:sp>
          <p:nvSpPr>
            <p:cNvPr id="62" name="Oval 4">
              <a:extLst>
                <a:ext uri="{FF2B5EF4-FFF2-40B4-BE49-F238E27FC236}">
                  <a16:creationId xmlns:a16="http://schemas.microsoft.com/office/drawing/2014/main" id="{C939CB13-9509-45A0-A715-6737D78D0947}"/>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3" name="Oval 5">
              <a:extLst>
                <a:ext uri="{FF2B5EF4-FFF2-40B4-BE49-F238E27FC236}">
                  <a16:creationId xmlns:a16="http://schemas.microsoft.com/office/drawing/2014/main" id="{25317405-D924-49F9-B5D9-8DDD9381FEBA}"/>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4" name="Oval 6">
              <a:extLst>
                <a:ext uri="{FF2B5EF4-FFF2-40B4-BE49-F238E27FC236}">
                  <a16:creationId xmlns:a16="http://schemas.microsoft.com/office/drawing/2014/main" id="{94F5A7D8-B022-43FB-93DD-4F32C4905288}"/>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65" name="Oval 7">
              <a:extLst>
                <a:ext uri="{FF2B5EF4-FFF2-40B4-BE49-F238E27FC236}">
                  <a16:creationId xmlns:a16="http://schemas.microsoft.com/office/drawing/2014/main" id="{7C274660-A51D-46CA-AA87-EC0699ADABAD}"/>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6" name="Oval 8">
              <a:extLst>
                <a:ext uri="{FF2B5EF4-FFF2-40B4-BE49-F238E27FC236}">
                  <a16:creationId xmlns:a16="http://schemas.microsoft.com/office/drawing/2014/main" id="{B4E63B1A-086C-4D95-8B9A-586316D68882}"/>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7" name="Oval 9">
              <a:extLst>
                <a:ext uri="{FF2B5EF4-FFF2-40B4-BE49-F238E27FC236}">
                  <a16:creationId xmlns:a16="http://schemas.microsoft.com/office/drawing/2014/main" id="{C90D004E-682C-4712-9F3F-2C4DA6EAC938}"/>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8" name="Oval 10">
              <a:extLst>
                <a:ext uri="{FF2B5EF4-FFF2-40B4-BE49-F238E27FC236}">
                  <a16:creationId xmlns:a16="http://schemas.microsoft.com/office/drawing/2014/main" id="{468D4669-3D0F-468F-9094-848AF1D6A72D}"/>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9" name="Oval 11">
              <a:extLst>
                <a:ext uri="{FF2B5EF4-FFF2-40B4-BE49-F238E27FC236}">
                  <a16:creationId xmlns:a16="http://schemas.microsoft.com/office/drawing/2014/main" id="{0531DE6F-658A-40CE-9713-D05E5A729446}"/>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0" name="Oval 12">
              <a:extLst>
                <a:ext uri="{FF2B5EF4-FFF2-40B4-BE49-F238E27FC236}">
                  <a16:creationId xmlns:a16="http://schemas.microsoft.com/office/drawing/2014/main" id="{CE9C2E21-98BE-4F25-9E9C-C8E4A0EC2800}"/>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1" name="Oval 13">
              <a:extLst>
                <a:ext uri="{FF2B5EF4-FFF2-40B4-BE49-F238E27FC236}">
                  <a16:creationId xmlns:a16="http://schemas.microsoft.com/office/drawing/2014/main" id="{6D938AD7-3F47-4D54-9DE5-CC4C6D9BC95E}"/>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2" name="Oval 14">
              <a:extLst>
                <a:ext uri="{FF2B5EF4-FFF2-40B4-BE49-F238E27FC236}">
                  <a16:creationId xmlns:a16="http://schemas.microsoft.com/office/drawing/2014/main" id="{CD2FF8D8-81FB-4BDE-BE89-290B45EB2CE3}"/>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3" name="Oval 15">
              <a:extLst>
                <a:ext uri="{FF2B5EF4-FFF2-40B4-BE49-F238E27FC236}">
                  <a16:creationId xmlns:a16="http://schemas.microsoft.com/office/drawing/2014/main" id="{01369077-087F-48AC-8B99-3B575F41BAC2}"/>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4" name="Oval 17">
              <a:extLst>
                <a:ext uri="{FF2B5EF4-FFF2-40B4-BE49-F238E27FC236}">
                  <a16:creationId xmlns:a16="http://schemas.microsoft.com/office/drawing/2014/main" id="{3012C106-3FDE-457F-9CCB-A2450ED445B5}"/>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5" name="Line 23">
              <a:extLst>
                <a:ext uri="{FF2B5EF4-FFF2-40B4-BE49-F238E27FC236}">
                  <a16:creationId xmlns:a16="http://schemas.microsoft.com/office/drawing/2014/main" id="{199B5B75-99EB-4458-B452-BCF7C43FC661}"/>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76" name="Line 24">
              <a:extLst>
                <a:ext uri="{FF2B5EF4-FFF2-40B4-BE49-F238E27FC236}">
                  <a16:creationId xmlns:a16="http://schemas.microsoft.com/office/drawing/2014/main" id="{149EE0A4-CB72-4C13-8122-286D59CC9A14}"/>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77" name="Line 25">
              <a:extLst>
                <a:ext uri="{FF2B5EF4-FFF2-40B4-BE49-F238E27FC236}">
                  <a16:creationId xmlns:a16="http://schemas.microsoft.com/office/drawing/2014/main" id="{38F72DFA-B939-4E0B-8B63-A5AECC68AED2}"/>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78" name="Line 26">
              <a:extLst>
                <a:ext uri="{FF2B5EF4-FFF2-40B4-BE49-F238E27FC236}">
                  <a16:creationId xmlns:a16="http://schemas.microsoft.com/office/drawing/2014/main" id="{36EE9E06-8315-49B0-B98B-EB8D91FAFDBB}"/>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79" name="Line 27">
              <a:extLst>
                <a:ext uri="{FF2B5EF4-FFF2-40B4-BE49-F238E27FC236}">
                  <a16:creationId xmlns:a16="http://schemas.microsoft.com/office/drawing/2014/main" id="{6AF93F0D-1E77-40EB-BFB6-370DEA8CD74F}"/>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80" name="Line 28">
              <a:extLst>
                <a:ext uri="{FF2B5EF4-FFF2-40B4-BE49-F238E27FC236}">
                  <a16:creationId xmlns:a16="http://schemas.microsoft.com/office/drawing/2014/main" id="{08931F61-7C08-4E7C-87D0-FF2158975C71}"/>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81" name="Line 29">
              <a:extLst>
                <a:ext uri="{FF2B5EF4-FFF2-40B4-BE49-F238E27FC236}">
                  <a16:creationId xmlns:a16="http://schemas.microsoft.com/office/drawing/2014/main" id="{A1A0AE75-294B-46F2-8C41-16FD2C812EC0}"/>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82" name="Line 30">
              <a:extLst>
                <a:ext uri="{FF2B5EF4-FFF2-40B4-BE49-F238E27FC236}">
                  <a16:creationId xmlns:a16="http://schemas.microsoft.com/office/drawing/2014/main" id="{9FEEF91B-1D59-4EE8-802B-1E47B88CCC24}"/>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83" name="Line 31">
              <a:extLst>
                <a:ext uri="{FF2B5EF4-FFF2-40B4-BE49-F238E27FC236}">
                  <a16:creationId xmlns:a16="http://schemas.microsoft.com/office/drawing/2014/main" id="{DF256F06-05C8-425B-ADB7-74A756C8A7F2}"/>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84" name="Line 33">
              <a:extLst>
                <a:ext uri="{FF2B5EF4-FFF2-40B4-BE49-F238E27FC236}">
                  <a16:creationId xmlns:a16="http://schemas.microsoft.com/office/drawing/2014/main" id="{5C8F7B66-2CE7-40B7-9D0D-A8A5B281765F}"/>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85" name="Line 34">
              <a:extLst>
                <a:ext uri="{FF2B5EF4-FFF2-40B4-BE49-F238E27FC236}">
                  <a16:creationId xmlns:a16="http://schemas.microsoft.com/office/drawing/2014/main" id="{03C30B5A-2010-4BFF-9B48-68D25CE9F74C}"/>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86" name="Freeform 36">
              <a:extLst>
                <a:ext uri="{FF2B5EF4-FFF2-40B4-BE49-F238E27FC236}">
                  <a16:creationId xmlns:a16="http://schemas.microsoft.com/office/drawing/2014/main" id="{F6BE1E73-6CA7-4674-A645-977BD302E117}"/>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87" name="Group 68">
              <a:extLst>
                <a:ext uri="{FF2B5EF4-FFF2-40B4-BE49-F238E27FC236}">
                  <a16:creationId xmlns:a16="http://schemas.microsoft.com/office/drawing/2014/main" id="{BBDB18B1-82D5-433E-9203-5337BEF66C33}"/>
                </a:ext>
              </a:extLst>
            </p:cNvPr>
            <p:cNvGrpSpPr>
              <a:grpSpLocks/>
            </p:cNvGrpSpPr>
            <p:nvPr/>
          </p:nvGrpSpPr>
          <p:grpSpPr bwMode="auto">
            <a:xfrm>
              <a:off x="9232524" y="3035105"/>
              <a:ext cx="175721" cy="163488"/>
              <a:chOff x="3266" y="2016"/>
              <a:chExt cx="158" cy="147"/>
            </a:xfrm>
          </p:grpSpPr>
          <p:sp>
            <p:nvSpPr>
              <p:cNvPr id="109" name="Rectangle 41">
                <a:extLst>
                  <a:ext uri="{FF2B5EF4-FFF2-40B4-BE49-F238E27FC236}">
                    <a16:creationId xmlns:a16="http://schemas.microsoft.com/office/drawing/2014/main" id="{DAEB1CE5-96A6-4FC7-9E40-E4509105B9A0}"/>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10" name="Rectangle 42">
                <a:extLst>
                  <a:ext uri="{FF2B5EF4-FFF2-40B4-BE49-F238E27FC236}">
                    <a16:creationId xmlns:a16="http://schemas.microsoft.com/office/drawing/2014/main" id="{D925ABF8-5DB4-465B-B5D2-9D0968F56008}"/>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88" name="Rectangle 48">
              <a:extLst>
                <a:ext uri="{FF2B5EF4-FFF2-40B4-BE49-F238E27FC236}">
                  <a16:creationId xmlns:a16="http://schemas.microsoft.com/office/drawing/2014/main" id="{A66E3411-183C-41FB-9413-C53C4F5CB564}"/>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89" name="Rectangle 49">
              <a:extLst>
                <a:ext uri="{FF2B5EF4-FFF2-40B4-BE49-F238E27FC236}">
                  <a16:creationId xmlns:a16="http://schemas.microsoft.com/office/drawing/2014/main" id="{EBD09894-51E7-4A9D-B227-E8EA0DE91B54}"/>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90" name="Group 69">
              <a:extLst>
                <a:ext uri="{FF2B5EF4-FFF2-40B4-BE49-F238E27FC236}">
                  <a16:creationId xmlns:a16="http://schemas.microsoft.com/office/drawing/2014/main" id="{B9077322-0AEF-4C64-BB1A-1D8C5341FFB4}"/>
                </a:ext>
              </a:extLst>
            </p:cNvPr>
            <p:cNvGrpSpPr>
              <a:grpSpLocks/>
            </p:cNvGrpSpPr>
            <p:nvPr/>
          </p:nvGrpSpPr>
          <p:grpSpPr bwMode="auto">
            <a:xfrm>
              <a:off x="10885194" y="3355408"/>
              <a:ext cx="175721" cy="163488"/>
              <a:chOff x="3266" y="2016"/>
              <a:chExt cx="158" cy="147"/>
            </a:xfrm>
          </p:grpSpPr>
          <p:sp>
            <p:nvSpPr>
              <p:cNvPr id="107" name="Rectangle 70">
                <a:extLst>
                  <a:ext uri="{FF2B5EF4-FFF2-40B4-BE49-F238E27FC236}">
                    <a16:creationId xmlns:a16="http://schemas.microsoft.com/office/drawing/2014/main" id="{EDCACEC5-C9AF-4F83-B076-1BBC6DC9B297}"/>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08" name="Rectangle 71">
                <a:extLst>
                  <a:ext uri="{FF2B5EF4-FFF2-40B4-BE49-F238E27FC236}">
                    <a16:creationId xmlns:a16="http://schemas.microsoft.com/office/drawing/2014/main" id="{7663D18F-AB03-445E-8BA5-92114C811172}"/>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91" name="Group 76">
              <a:extLst>
                <a:ext uri="{FF2B5EF4-FFF2-40B4-BE49-F238E27FC236}">
                  <a16:creationId xmlns:a16="http://schemas.microsoft.com/office/drawing/2014/main" id="{7A56EE51-09F7-4408-AA3C-A99153C678F1}"/>
                </a:ext>
              </a:extLst>
            </p:cNvPr>
            <p:cNvGrpSpPr>
              <a:grpSpLocks/>
            </p:cNvGrpSpPr>
            <p:nvPr/>
          </p:nvGrpSpPr>
          <p:grpSpPr bwMode="auto">
            <a:xfrm>
              <a:off x="9817520" y="3729093"/>
              <a:ext cx="224656" cy="216871"/>
              <a:chOff x="3542" y="2877"/>
              <a:chExt cx="202" cy="195"/>
            </a:xfrm>
          </p:grpSpPr>
          <p:sp>
            <p:nvSpPr>
              <p:cNvPr id="103" name="Rectangle 40">
                <a:extLst>
                  <a:ext uri="{FF2B5EF4-FFF2-40B4-BE49-F238E27FC236}">
                    <a16:creationId xmlns:a16="http://schemas.microsoft.com/office/drawing/2014/main" id="{1E4775F3-1193-4C29-A75D-E75B53D9D92B}"/>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104" name="Rectangle 72">
                <a:extLst>
                  <a:ext uri="{FF2B5EF4-FFF2-40B4-BE49-F238E27FC236}">
                    <a16:creationId xmlns:a16="http://schemas.microsoft.com/office/drawing/2014/main" id="{7D32591A-4DB1-4DD2-9D09-E74AC69A843B}"/>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105" name="Oval 73">
                <a:extLst>
                  <a:ext uri="{FF2B5EF4-FFF2-40B4-BE49-F238E27FC236}">
                    <a16:creationId xmlns:a16="http://schemas.microsoft.com/office/drawing/2014/main" id="{79AF7857-FE94-4F97-9614-D155B795BCD0}"/>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6" name="Oval 74">
                <a:extLst>
                  <a:ext uri="{FF2B5EF4-FFF2-40B4-BE49-F238E27FC236}">
                    <a16:creationId xmlns:a16="http://schemas.microsoft.com/office/drawing/2014/main" id="{03C9A9BD-D7B5-4A4E-BB79-5E00AF6CFD0C}"/>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92" name="Group 79">
              <a:extLst>
                <a:ext uri="{FF2B5EF4-FFF2-40B4-BE49-F238E27FC236}">
                  <a16:creationId xmlns:a16="http://schemas.microsoft.com/office/drawing/2014/main" id="{7F7CE1CB-EF10-461E-A938-AF27B3532119}"/>
                </a:ext>
              </a:extLst>
            </p:cNvPr>
            <p:cNvGrpSpPr>
              <a:grpSpLocks/>
            </p:cNvGrpSpPr>
            <p:nvPr/>
          </p:nvGrpSpPr>
          <p:grpSpPr bwMode="auto">
            <a:xfrm>
              <a:off x="10191206" y="2341117"/>
              <a:ext cx="224656" cy="216871"/>
              <a:chOff x="3542" y="2877"/>
              <a:chExt cx="202" cy="195"/>
            </a:xfrm>
          </p:grpSpPr>
          <p:sp>
            <p:nvSpPr>
              <p:cNvPr id="99" name="Rectangle 80">
                <a:extLst>
                  <a:ext uri="{FF2B5EF4-FFF2-40B4-BE49-F238E27FC236}">
                    <a16:creationId xmlns:a16="http://schemas.microsoft.com/office/drawing/2014/main" id="{0A96367B-3A46-4C0E-A7A2-B2FA07513669}"/>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100" name="Rectangle 81">
                <a:extLst>
                  <a:ext uri="{FF2B5EF4-FFF2-40B4-BE49-F238E27FC236}">
                    <a16:creationId xmlns:a16="http://schemas.microsoft.com/office/drawing/2014/main" id="{8621607C-9441-4E6C-B9BF-0547637FE2F9}"/>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101" name="Oval 82">
                <a:extLst>
                  <a:ext uri="{FF2B5EF4-FFF2-40B4-BE49-F238E27FC236}">
                    <a16:creationId xmlns:a16="http://schemas.microsoft.com/office/drawing/2014/main" id="{C9CEE652-A14E-4E7F-A2A1-7F67E6953A6A}"/>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2" name="Oval 83">
                <a:extLst>
                  <a:ext uri="{FF2B5EF4-FFF2-40B4-BE49-F238E27FC236}">
                    <a16:creationId xmlns:a16="http://schemas.microsoft.com/office/drawing/2014/main" id="{C32A563F-FAA2-46BC-8F2D-9FD555AF950D}"/>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93" name="Group 84">
              <a:extLst>
                <a:ext uri="{FF2B5EF4-FFF2-40B4-BE49-F238E27FC236}">
                  <a16:creationId xmlns:a16="http://schemas.microsoft.com/office/drawing/2014/main" id="{AB029AED-3F17-449D-AA46-2AB2712B80C9}"/>
                </a:ext>
              </a:extLst>
            </p:cNvPr>
            <p:cNvGrpSpPr>
              <a:grpSpLocks/>
            </p:cNvGrpSpPr>
            <p:nvPr/>
          </p:nvGrpSpPr>
          <p:grpSpPr bwMode="auto">
            <a:xfrm>
              <a:off x="10511508" y="3889245"/>
              <a:ext cx="224656" cy="216871"/>
              <a:chOff x="3542" y="2877"/>
              <a:chExt cx="202" cy="195"/>
            </a:xfrm>
          </p:grpSpPr>
          <p:sp>
            <p:nvSpPr>
              <p:cNvPr id="95" name="Rectangle 85">
                <a:extLst>
                  <a:ext uri="{FF2B5EF4-FFF2-40B4-BE49-F238E27FC236}">
                    <a16:creationId xmlns:a16="http://schemas.microsoft.com/office/drawing/2014/main" id="{076424E1-D134-4A1F-9A3F-E8E2FD844395}"/>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6" name="Rectangle 86">
                <a:extLst>
                  <a:ext uri="{FF2B5EF4-FFF2-40B4-BE49-F238E27FC236}">
                    <a16:creationId xmlns:a16="http://schemas.microsoft.com/office/drawing/2014/main" id="{1FDABFAE-5A0C-420C-926B-6D8BD624D20D}"/>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7" name="Oval 87">
                <a:extLst>
                  <a:ext uri="{FF2B5EF4-FFF2-40B4-BE49-F238E27FC236}">
                    <a16:creationId xmlns:a16="http://schemas.microsoft.com/office/drawing/2014/main" id="{E7EE96D5-DF51-469F-B0AA-EFE56DF9C9C5}"/>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8" name="Oval 88">
                <a:extLst>
                  <a:ext uri="{FF2B5EF4-FFF2-40B4-BE49-F238E27FC236}">
                    <a16:creationId xmlns:a16="http://schemas.microsoft.com/office/drawing/2014/main" id="{2312CCBB-D483-4B48-8E7D-B060F91C8F79}"/>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94" name="Straight Connector 93">
              <a:extLst>
                <a:ext uri="{FF2B5EF4-FFF2-40B4-BE49-F238E27FC236}">
                  <a16:creationId xmlns:a16="http://schemas.microsoft.com/office/drawing/2014/main" id="{8571C7F5-4087-45EE-B534-909F9508FC52}"/>
                </a:ext>
              </a:extLst>
            </p:cNvPr>
            <p:cNvCxnSpPr>
              <a:stCxn id="66" idx="5"/>
              <a:endCxn id="69"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6791787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AA88-CD5A-49AC-8A91-369E40FBBCE4}"/>
              </a:ext>
            </a:extLst>
          </p:cNvPr>
          <p:cNvSpPr>
            <a:spLocks noGrp="1"/>
          </p:cNvSpPr>
          <p:nvPr>
            <p:ph type="title"/>
          </p:nvPr>
        </p:nvSpPr>
        <p:spPr/>
        <p:txBody>
          <a:bodyPr/>
          <a:lstStyle/>
          <a:p>
            <a:r>
              <a:rPr lang="en-GB" dirty="0"/>
              <a:t>Relaxed Planning</a:t>
            </a:r>
          </a:p>
        </p:txBody>
      </p:sp>
      <p:sp>
        <p:nvSpPr>
          <p:cNvPr id="3" name="Content Placeholder 2">
            <a:extLst>
              <a:ext uri="{FF2B5EF4-FFF2-40B4-BE49-F238E27FC236}">
                <a16:creationId xmlns:a16="http://schemas.microsoft.com/office/drawing/2014/main" id="{EF5D3051-ACDE-46E0-B618-DB7BA5E727CD}"/>
              </a:ext>
            </a:extLst>
          </p:cNvPr>
          <p:cNvSpPr>
            <a:spLocks noGrp="1"/>
          </p:cNvSpPr>
          <p:nvPr>
            <p:ph sz="quarter" idx="12"/>
          </p:nvPr>
        </p:nvSpPr>
        <p:spPr>
          <a:xfrm>
            <a:off x="287869" y="1701800"/>
            <a:ext cx="6990506" cy="4538133"/>
          </a:xfrm>
        </p:spPr>
        <p:txBody>
          <a:bodyPr>
            <a:normAutofit fontScale="92500"/>
          </a:bodyPr>
          <a:lstStyle/>
          <a:p>
            <a:pPr marL="342900" indent="-342900">
              <a:buFont typeface="Arial" panose="020B0604020202020204" pitchFamily="34" charset="0"/>
              <a:buChar char="•"/>
            </a:pPr>
            <a:r>
              <a:rPr lang="en-GB" dirty="0"/>
              <a:t>Establishing valid solutions on planning problems is hard.</a:t>
            </a:r>
          </a:p>
          <a:p>
            <a:pPr marL="579961" lvl="2" indent="-342900">
              <a:buFont typeface="Arial" panose="020B0604020202020204" pitchFamily="34" charset="0"/>
              <a:buChar char="•"/>
            </a:pPr>
            <a:r>
              <a:rPr lang="en-GB" sz="1800" dirty="0"/>
              <a:t>Calculating whether a planning instance has any valid solutions exists within PSPACE-complete and optimal planning is NP-Hard to compute (Bylander, 1994).</a:t>
            </a:r>
          </a:p>
          <a:p>
            <a:pPr marL="579961" lvl="2" indent="-342900">
              <a:buFont typeface="Arial" panose="020B0604020202020204" pitchFamily="34" charset="0"/>
              <a:buChar char="•"/>
            </a:pPr>
            <a:r>
              <a:rPr lang="en-GB" sz="1800" dirty="0"/>
              <a:t>Need a polynomial time heuristic – given we’re going to use it a lot!</a:t>
            </a:r>
            <a:br>
              <a:rPr lang="en-GB" dirty="0"/>
            </a:br>
            <a:endParaRPr lang="en-GB" dirty="0"/>
          </a:p>
          <a:p>
            <a:pPr marL="342900" indent="-342900">
              <a:buFont typeface="Arial" panose="020B0604020202020204" pitchFamily="34" charset="0"/>
              <a:buChar char="•"/>
            </a:pPr>
            <a:r>
              <a:rPr lang="en-GB" dirty="0"/>
              <a:t>Relaxed Plan Heuristics reliant on solving the ‘relaxed problem’.  </a:t>
            </a:r>
            <a:endParaRPr lang="en-GB" sz="1800" dirty="0"/>
          </a:p>
          <a:p>
            <a:pPr marL="582078" lvl="3" indent="-342900">
              <a:buFont typeface="Arial" panose="020B0604020202020204" pitchFamily="34" charset="0"/>
              <a:buChar char="•"/>
            </a:pPr>
            <a:r>
              <a:rPr lang="en-GB" sz="1800" dirty="0"/>
              <a:t>Estimate cost using ‘simpler’ version of existing problem.</a:t>
            </a:r>
          </a:p>
          <a:p>
            <a:pPr marL="582078" lvl="3" indent="-342900">
              <a:buFont typeface="Arial" panose="020B0604020202020204" pitchFamily="34" charset="0"/>
              <a:buChar char="•"/>
            </a:pPr>
            <a:r>
              <a:rPr lang="en-GB" sz="1800" dirty="0"/>
              <a:t>Solving the relaxed problem provides a lower-bound on optimal plan length.</a:t>
            </a:r>
            <a:br>
              <a:rPr lang="en-GB" dirty="0"/>
            </a:br>
            <a:endParaRPr lang="en-GB" dirty="0"/>
          </a:p>
          <a:p>
            <a:pPr marL="342900" indent="-342900">
              <a:buFont typeface="Arial" panose="020B0604020202020204" pitchFamily="34" charset="0"/>
              <a:buChar char="•"/>
            </a:pPr>
            <a:endParaRPr lang="en-GB" dirty="0"/>
          </a:p>
        </p:txBody>
      </p:sp>
      <p:sp>
        <p:nvSpPr>
          <p:cNvPr id="4" name="TextBox 3">
            <a:extLst>
              <a:ext uri="{FF2B5EF4-FFF2-40B4-BE49-F238E27FC236}">
                <a16:creationId xmlns:a16="http://schemas.microsoft.com/office/drawing/2014/main" id="{9CD8C53F-0736-4275-8308-5D707B221566}"/>
              </a:ext>
            </a:extLst>
          </p:cNvPr>
          <p:cNvSpPr txBox="1"/>
          <p:nvPr/>
        </p:nvSpPr>
        <p:spPr>
          <a:xfrm>
            <a:off x="287867" y="5978513"/>
            <a:ext cx="7339573" cy="523220"/>
          </a:xfrm>
          <a:prstGeom prst="rect">
            <a:avLst/>
          </a:prstGeom>
          <a:noFill/>
        </p:spPr>
        <p:txBody>
          <a:bodyPr wrap="none" rtlCol="0">
            <a:spAutoFit/>
          </a:bodyPr>
          <a:lstStyle/>
          <a:p>
            <a:r>
              <a:rPr lang="en-GB" sz="1400" b="1" i="0" dirty="0">
                <a:solidFill>
                  <a:srgbClr val="222222"/>
                </a:solidFill>
                <a:effectLst/>
                <a:latin typeface="Arial" panose="020B0604020202020204" pitchFamily="34" charset="0"/>
              </a:rPr>
              <a:t>Bylander, T., 1994. The computational complexity of propositional STRIPS planning. </a:t>
            </a:r>
          </a:p>
          <a:p>
            <a:r>
              <a:rPr lang="en-GB" sz="1400" b="1" i="1" dirty="0">
                <a:solidFill>
                  <a:srgbClr val="222222"/>
                </a:solidFill>
                <a:effectLst/>
                <a:latin typeface="Arial" panose="020B0604020202020204" pitchFamily="34" charset="0"/>
              </a:rPr>
              <a:t>Artificial Intelligence</a:t>
            </a:r>
            <a:r>
              <a:rPr lang="en-GB" sz="1400" b="1" i="0" dirty="0">
                <a:solidFill>
                  <a:srgbClr val="222222"/>
                </a:solidFill>
                <a:effectLst/>
                <a:latin typeface="Arial" panose="020B0604020202020204" pitchFamily="34" charset="0"/>
              </a:rPr>
              <a:t>, </a:t>
            </a:r>
            <a:r>
              <a:rPr lang="en-GB" sz="1400" b="1" i="1" dirty="0">
                <a:solidFill>
                  <a:srgbClr val="222222"/>
                </a:solidFill>
                <a:effectLst/>
                <a:latin typeface="Arial" panose="020B0604020202020204" pitchFamily="34" charset="0"/>
              </a:rPr>
              <a:t>69</a:t>
            </a:r>
            <a:r>
              <a:rPr lang="en-GB" sz="1400" b="1" i="0" dirty="0">
                <a:solidFill>
                  <a:srgbClr val="222222"/>
                </a:solidFill>
                <a:effectLst/>
                <a:latin typeface="Arial" panose="020B0604020202020204" pitchFamily="34" charset="0"/>
              </a:rPr>
              <a:t>(1-2), pp.165-204.</a:t>
            </a:r>
            <a:endParaRPr lang="en-GB" sz="1400" b="1" dirty="0"/>
          </a:p>
        </p:txBody>
      </p:sp>
      <p:pic>
        <p:nvPicPr>
          <p:cNvPr id="58" name="Picture 2" descr="4 Queens Problem using backtracking | by Vivek Sonani | Medium">
            <a:extLst>
              <a:ext uri="{FF2B5EF4-FFF2-40B4-BE49-F238E27FC236}">
                <a16:creationId xmlns:a16="http://schemas.microsoft.com/office/drawing/2014/main" id="{142628E4-BA7A-4420-ACFD-EFEEF5532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957" y="4891990"/>
            <a:ext cx="1665778" cy="166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9" name="Picture 4" descr="A Blocks World Problem. | Download Scientific Diagram">
            <a:extLst>
              <a:ext uri="{FF2B5EF4-FFF2-40B4-BE49-F238E27FC236}">
                <a16:creationId xmlns:a16="http://schemas.microsoft.com/office/drawing/2014/main" id="{640DE907-ADBA-4E8B-8CAF-DC9F4D15E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2592" y="388134"/>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4A72B4B5-DD01-4F84-962E-9381920F02F6}"/>
              </a:ext>
            </a:extLst>
          </p:cNvPr>
          <p:cNvGrpSpPr/>
          <p:nvPr/>
        </p:nvGrpSpPr>
        <p:grpSpPr>
          <a:xfrm>
            <a:off x="8696463" y="2341117"/>
            <a:ext cx="2740363" cy="2402267"/>
            <a:chOff x="8696463" y="2341117"/>
            <a:chExt cx="2740363" cy="2402267"/>
          </a:xfrm>
          <a:effectLst>
            <a:outerShdw blurRad="50800" dist="38100" dir="2700000" algn="tl" rotWithShape="0">
              <a:prstClr val="black">
                <a:alpha val="40000"/>
              </a:prstClr>
            </a:outerShdw>
          </a:effectLst>
        </p:grpSpPr>
        <p:sp>
          <p:nvSpPr>
            <p:cNvPr id="61" name="Oval 4">
              <a:extLst>
                <a:ext uri="{FF2B5EF4-FFF2-40B4-BE49-F238E27FC236}">
                  <a16:creationId xmlns:a16="http://schemas.microsoft.com/office/drawing/2014/main" id="{0D3E16C6-9671-4A39-8A74-54DD5951E5F0}"/>
                </a:ext>
              </a:extLst>
            </p:cNvPr>
            <p:cNvSpPr>
              <a:spLocks noChangeArrowheads="1"/>
            </p:cNvSpPr>
            <p:nvPr/>
          </p:nvSpPr>
          <p:spPr bwMode="auto">
            <a:xfrm>
              <a:off x="8794333" y="2990619"/>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2" name="Oval 5">
              <a:extLst>
                <a:ext uri="{FF2B5EF4-FFF2-40B4-BE49-F238E27FC236}">
                  <a16:creationId xmlns:a16="http://schemas.microsoft.com/office/drawing/2014/main" id="{4988BEF6-10FA-48BF-B2CE-3A55BD637DA5}"/>
                </a:ext>
              </a:extLst>
            </p:cNvPr>
            <p:cNvSpPr>
              <a:spLocks noChangeArrowheads="1"/>
            </p:cNvSpPr>
            <p:nvPr/>
          </p:nvSpPr>
          <p:spPr bwMode="auto">
            <a:xfrm>
              <a:off x="9277010" y="269812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3" name="Oval 6">
              <a:extLst>
                <a:ext uri="{FF2B5EF4-FFF2-40B4-BE49-F238E27FC236}">
                  <a16:creationId xmlns:a16="http://schemas.microsoft.com/office/drawing/2014/main" id="{9F562064-95F5-4021-88D2-55A12E63D01D}"/>
                </a:ext>
              </a:extLst>
            </p:cNvPr>
            <p:cNvSpPr>
              <a:spLocks noChangeArrowheads="1"/>
            </p:cNvSpPr>
            <p:nvPr/>
          </p:nvSpPr>
          <p:spPr bwMode="auto">
            <a:xfrm>
              <a:off x="10021046" y="2948357"/>
              <a:ext cx="131235" cy="125674"/>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64" name="Oval 7">
              <a:extLst>
                <a:ext uri="{FF2B5EF4-FFF2-40B4-BE49-F238E27FC236}">
                  <a16:creationId xmlns:a16="http://schemas.microsoft.com/office/drawing/2014/main" id="{F196D06C-5C85-46DE-89A6-6BC9AADA0E11}"/>
                </a:ext>
              </a:extLst>
            </p:cNvPr>
            <p:cNvSpPr>
              <a:spLocks noChangeArrowheads="1"/>
            </p:cNvSpPr>
            <p:nvPr/>
          </p:nvSpPr>
          <p:spPr bwMode="auto">
            <a:xfrm>
              <a:off x="10021046" y="253129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5" name="Oval 8">
              <a:extLst>
                <a:ext uri="{FF2B5EF4-FFF2-40B4-BE49-F238E27FC236}">
                  <a16:creationId xmlns:a16="http://schemas.microsoft.com/office/drawing/2014/main" id="{5390A1FF-389F-45BC-BB1F-BB4FABE5FEF5}"/>
                </a:ext>
              </a:extLst>
            </p:cNvPr>
            <p:cNvSpPr>
              <a:spLocks noChangeArrowheads="1"/>
            </p:cNvSpPr>
            <p:nvPr/>
          </p:nvSpPr>
          <p:spPr bwMode="auto">
            <a:xfrm>
              <a:off x="8750958" y="3491091"/>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6" name="Oval 9">
              <a:extLst>
                <a:ext uri="{FF2B5EF4-FFF2-40B4-BE49-F238E27FC236}">
                  <a16:creationId xmlns:a16="http://schemas.microsoft.com/office/drawing/2014/main" id="{E60732C4-D5A5-492E-BB32-D84569278641}"/>
                </a:ext>
              </a:extLst>
            </p:cNvPr>
            <p:cNvSpPr>
              <a:spLocks noChangeArrowheads="1"/>
            </p:cNvSpPr>
            <p:nvPr/>
          </p:nvSpPr>
          <p:spPr bwMode="auto">
            <a:xfrm>
              <a:off x="9363759" y="319859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7" name="Oval 10">
              <a:extLst>
                <a:ext uri="{FF2B5EF4-FFF2-40B4-BE49-F238E27FC236}">
                  <a16:creationId xmlns:a16="http://schemas.microsoft.com/office/drawing/2014/main" id="{47246458-854E-4895-83E4-5CE587EF578C}"/>
                </a:ext>
              </a:extLst>
            </p:cNvPr>
            <p:cNvSpPr>
              <a:spLocks noChangeArrowheads="1"/>
            </p:cNvSpPr>
            <p:nvPr/>
          </p:nvSpPr>
          <p:spPr bwMode="auto">
            <a:xfrm>
              <a:off x="10240141" y="3533353"/>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8" name="Oval 11">
              <a:extLst>
                <a:ext uri="{FF2B5EF4-FFF2-40B4-BE49-F238E27FC236}">
                  <a16:creationId xmlns:a16="http://schemas.microsoft.com/office/drawing/2014/main" id="{D864F612-D72C-4C26-8608-B0412BF01B46}"/>
                </a:ext>
              </a:extLst>
            </p:cNvPr>
            <p:cNvSpPr>
              <a:spLocks noChangeArrowheads="1"/>
            </p:cNvSpPr>
            <p:nvPr/>
          </p:nvSpPr>
          <p:spPr bwMode="auto">
            <a:xfrm>
              <a:off x="9320385" y="4033826"/>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69" name="Oval 12">
              <a:extLst>
                <a:ext uri="{FF2B5EF4-FFF2-40B4-BE49-F238E27FC236}">
                  <a16:creationId xmlns:a16="http://schemas.microsoft.com/office/drawing/2014/main" id="{9600645B-B630-4EA2-B2FF-0F15B0B2D9EE}"/>
                </a:ext>
              </a:extLst>
            </p:cNvPr>
            <p:cNvSpPr>
              <a:spLocks noChangeArrowheads="1"/>
            </p:cNvSpPr>
            <p:nvPr/>
          </p:nvSpPr>
          <p:spPr bwMode="auto">
            <a:xfrm>
              <a:off x="10545985" y="2948357"/>
              <a:ext cx="132347"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0" name="Oval 13">
              <a:extLst>
                <a:ext uri="{FF2B5EF4-FFF2-40B4-BE49-F238E27FC236}">
                  <a16:creationId xmlns:a16="http://schemas.microsoft.com/office/drawing/2014/main" id="{F2086D2D-06F7-4955-A08A-1D7FDCE3FFB1}"/>
                </a:ext>
              </a:extLst>
            </p:cNvPr>
            <p:cNvSpPr>
              <a:spLocks noChangeArrowheads="1"/>
            </p:cNvSpPr>
            <p:nvPr/>
          </p:nvSpPr>
          <p:spPr bwMode="auto">
            <a:xfrm>
              <a:off x="9670715" y="3616765"/>
              <a:ext cx="131235"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1" name="Oval 14">
              <a:extLst>
                <a:ext uri="{FF2B5EF4-FFF2-40B4-BE49-F238E27FC236}">
                  <a16:creationId xmlns:a16="http://schemas.microsoft.com/office/drawing/2014/main" id="{D69E02D3-B7EC-429F-B36D-9B64313340EC}"/>
                </a:ext>
              </a:extLst>
            </p:cNvPr>
            <p:cNvSpPr>
              <a:spLocks noChangeArrowheads="1"/>
            </p:cNvSpPr>
            <p:nvPr/>
          </p:nvSpPr>
          <p:spPr bwMode="auto">
            <a:xfrm>
              <a:off x="10896316" y="3533353"/>
              <a:ext cx="132347" cy="124562"/>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2" name="Oval 15">
              <a:extLst>
                <a:ext uri="{FF2B5EF4-FFF2-40B4-BE49-F238E27FC236}">
                  <a16:creationId xmlns:a16="http://schemas.microsoft.com/office/drawing/2014/main" id="{91545ED1-F7D4-44B4-A099-EE27B88030E5}"/>
                </a:ext>
              </a:extLst>
            </p:cNvPr>
            <p:cNvSpPr>
              <a:spLocks noChangeArrowheads="1"/>
            </p:cNvSpPr>
            <p:nvPr/>
          </p:nvSpPr>
          <p:spPr bwMode="auto">
            <a:xfrm>
              <a:off x="10721707" y="3950413"/>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3" name="Oval 17">
              <a:extLst>
                <a:ext uri="{FF2B5EF4-FFF2-40B4-BE49-F238E27FC236}">
                  <a16:creationId xmlns:a16="http://schemas.microsoft.com/office/drawing/2014/main" id="{AAA33C0C-F604-4480-9526-502EF5C0334C}"/>
                </a:ext>
              </a:extLst>
            </p:cNvPr>
            <p:cNvSpPr>
              <a:spLocks noChangeArrowheads="1"/>
            </p:cNvSpPr>
            <p:nvPr/>
          </p:nvSpPr>
          <p:spPr bwMode="auto">
            <a:xfrm>
              <a:off x="11072037" y="3031769"/>
              <a:ext cx="131235" cy="125674"/>
            </a:xfrm>
            <a:prstGeom prst="ellipse">
              <a:avLst/>
            </a:prstGeom>
            <a:solidFill>
              <a:srgbClr val="00B050"/>
            </a:solidFill>
            <a:ln w="28575">
              <a:solidFill>
                <a:schemeClr val="tx1"/>
              </a:solidFill>
              <a:round/>
              <a:headEnd/>
              <a:tailEnd/>
            </a:ln>
            <a:effectLst/>
          </p:spPr>
          <p:txBody>
            <a:bodyPr wrap="none" anchor="ctr"/>
            <a:lstStyle/>
            <a:p>
              <a:endParaRPr lang="en-GB"/>
            </a:p>
          </p:txBody>
        </p:sp>
        <p:sp>
          <p:nvSpPr>
            <p:cNvPr id="74" name="Line 23">
              <a:extLst>
                <a:ext uri="{FF2B5EF4-FFF2-40B4-BE49-F238E27FC236}">
                  <a16:creationId xmlns:a16="http://schemas.microsoft.com/office/drawing/2014/main" id="{574AB1ED-E4F0-4F9E-BC3D-8EBA0EDDE1A6}"/>
                </a:ext>
              </a:extLst>
            </p:cNvPr>
            <p:cNvSpPr>
              <a:spLocks noChangeShapeType="1"/>
            </p:cNvSpPr>
            <p:nvPr/>
          </p:nvSpPr>
          <p:spPr bwMode="auto">
            <a:xfrm flipV="1">
              <a:off x="8882193" y="3324267"/>
              <a:ext cx="481565" cy="209086"/>
            </a:xfrm>
            <a:prstGeom prst="line">
              <a:avLst/>
            </a:prstGeom>
            <a:noFill/>
            <a:ln w="28575">
              <a:solidFill>
                <a:schemeClr val="tx1"/>
              </a:solidFill>
              <a:round/>
              <a:headEnd/>
              <a:tailEnd/>
            </a:ln>
            <a:effectLst/>
          </p:spPr>
          <p:txBody>
            <a:bodyPr/>
            <a:lstStyle/>
            <a:p>
              <a:endParaRPr lang="en-GB"/>
            </a:p>
          </p:txBody>
        </p:sp>
        <p:sp>
          <p:nvSpPr>
            <p:cNvPr id="75" name="Line 24">
              <a:extLst>
                <a:ext uri="{FF2B5EF4-FFF2-40B4-BE49-F238E27FC236}">
                  <a16:creationId xmlns:a16="http://schemas.microsoft.com/office/drawing/2014/main" id="{9722D0DF-D4D8-4C64-AA96-04F6BCB4063B}"/>
                </a:ext>
              </a:extLst>
            </p:cNvPr>
            <p:cNvSpPr>
              <a:spLocks noChangeShapeType="1"/>
            </p:cNvSpPr>
            <p:nvPr/>
          </p:nvSpPr>
          <p:spPr bwMode="auto">
            <a:xfrm flipV="1">
              <a:off x="8838819" y="3115181"/>
              <a:ext cx="0" cy="375910"/>
            </a:xfrm>
            <a:prstGeom prst="line">
              <a:avLst/>
            </a:prstGeom>
            <a:noFill/>
            <a:ln w="28575">
              <a:solidFill>
                <a:schemeClr val="tx1"/>
              </a:solidFill>
              <a:round/>
              <a:headEnd/>
              <a:tailEnd/>
            </a:ln>
            <a:effectLst/>
          </p:spPr>
          <p:txBody>
            <a:bodyPr/>
            <a:lstStyle/>
            <a:p>
              <a:endParaRPr lang="en-GB"/>
            </a:p>
          </p:txBody>
        </p:sp>
        <p:sp>
          <p:nvSpPr>
            <p:cNvPr id="76" name="Line 25">
              <a:extLst>
                <a:ext uri="{FF2B5EF4-FFF2-40B4-BE49-F238E27FC236}">
                  <a16:creationId xmlns:a16="http://schemas.microsoft.com/office/drawing/2014/main" id="{21567F9E-F85A-4E38-864E-533AEADBA59C}"/>
                </a:ext>
              </a:extLst>
            </p:cNvPr>
            <p:cNvSpPr>
              <a:spLocks noChangeShapeType="1"/>
            </p:cNvSpPr>
            <p:nvPr/>
          </p:nvSpPr>
          <p:spPr bwMode="auto">
            <a:xfrm flipV="1">
              <a:off x="9758576" y="3074031"/>
              <a:ext cx="305844" cy="542734"/>
            </a:xfrm>
            <a:prstGeom prst="line">
              <a:avLst/>
            </a:prstGeom>
            <a:noFill/>
            <a:ln w="28575">
              <a:solidFill>
                <a:schemeClr val="tx1"/>
              </a:solidFill>
              <a:round/>
              <a:headEnd/>
              <a:tailEnd/>
            </a:ln>
            <a:effectLst/>
          </p:spPr>
          <p:txBody>
            <a:bodyPr/>
            <a:lstStyle/>
            <a:p>
              <a:endParaRPr lang="en-GB"/>
            </a:p>
          </p:txBody>
        </p:sp>
        <p:sp>
          <p:nvSpPr>
            <p:cNvPr id="77" name="Line 26">
              <a:extLst>
                <a:ext uri="{FF2B5EF4-FFF2-40B4-BE49-F238E27FC236}">
                  <a16:creationId xmlns:a16="http://schemas.microsoft.com/office/drawing/2014/main" id="{FCF84CB3-78E8-4B39-B0FB-A5BB8822E6C2}"/>
                </a:ext>
              </a:extLst>
            </p:cNvPr>
            <p:cNvSpPr>
              <a:spLocks noChangeShapeType="1"/>
            </p:cNvSpPr>
            <p:nvPr/>
          </p:nvSpPr>
          <p:spPr bwMode="auto">
            <a:xfrm flipV="1">
              <a:off x="9408245" y="3700177"/>
              <a:ext cx="262470" cy="333648"/>
            </a:xfrm>
            <a:prstGeom prst="line">
              <a:avLst/>
            </a:prstGeom>
            <a:noFill/>
            <a:ln w="28575">
              <a:solidFill>
                <a:schemeClr val="tx1"/>
              </a:solidFill>
              <a:round/>
              <a:headEnd/>
              <a:tailEnd/>
            </a:ln>
            <a:effectLst/>
          </p:spPr>
          <p:txBody>
            <a:bodyPr/>
            <a:lstStyle/>
            <a:p>
              <a:endParaRPr lang="en-GB"/>
            </a:p>
          </p:txBody>
        </p:sp>
        <p:sp>
          <p:nvSpPr>
            <p:cNvPr id="78" name="Line 27">
              <a:extLst>
                <a:ext uri="{FF2B5EF4-FFF2-40B4-BE49-F238E27FC236}">
                  <a16:creationId xmlns:a16="http://schemas.microsoft.com/office/drawing/2014/main" id="{5851E39F-22B9-4AAA-930A-2F569976C25D}"/>
                </a:ext>
              </a:extLst>
            </p:cNvPr>
            <p:cNvSpPr>
              <a:spLocks noChangeShapeType="1"/>
            </p:cNvSpPr>
            <p:nvPr/>
          </p:nvSpPr>
          <p:spPr bwMode="auto">
            <a:xfrm flipH="1" flipV="1">
              <a:off x="9363759" y="2781533"/>
              <a:ext cx="87861" cy="417060"/>
            </a:xfrm>
            <a:prstGeom prst="line">
              <a:avLst/>
            </a:prstGeom>
            <a:noFill/>
            <a:ln w="28575">
              <a:solidFill>
                <a:schemeClr val="tx1"/>
              </a:solidFill>
              <a:round/>
              <a:headEnd/>
              <a:tailEnd/>
            </a:ln>
            <a:effectLst/>
          </p:spPr>
          <p:txBody>
            <a:bodyPr/>
            <a:lstStyle/>
            <a:p>
              <a:endParaRPr lang="en-GB"/>
            </a:p>
          </p:txBody>
        </p:sp>
        <p:sp>
          <p:nvSpPr>
            <p:cNvPr id="79" name="Line 28">
              <a:extLst>
                <a:ext uri="{FF2B5EF4-FFF2-40B4-BE49-F238E27FC236}">
                  <a16:creationId xmlns:a16="http://schemas.microsoft.com/office/drawing/2014/main" id="{F42AF779-8549-4DB6-BFEE-9B5BAE4FFF92}"/>
                </a:ext>
              </a:extLst>
            </p:cNvPr>
            <p:cNvSpPr>
              <a:spLocks noChangeShapeType="1"/>
            </p:cNvSpPr>
            <p:nvPr/>
          </p:nvSpPr>
          <p:spPr bwMode="auto">
            <a:xfrm flipV="1">
              <a:off x="9408245" y="2573559"/>
              <a:ext cx="612800" cy="166824"/>
            </a:xfrm>
            <a:prstGeom prst="line">
              <a:avLst/>
            </a:prstGeom>
            <a:noFill/>
            <a:ln w="28575">
              <a:solidFill>
                <a:schemeClr val="tx1"/>
              </a:solidFill>
              <a:round/>
              <a:headEnd/>
              <a:tailEnd/>
            </a:ln>
            <a:effectLst/>
          </p:spPr>
          <p:txBody>
            <a:bodyPr/>
            <a:lstStyle/>
            <a:p>
              <a:endParaRPr lang="en-GB"/>
            </a:p>
          </p:txBody>
        </p:sp>
        <p:sp>
          <p:nvSpPr>
            <p:cNvPr id="80" name="Line 29">
              <a:extLst>
                <a:ext uri="{FF2B5EF4-FFF2-40B4-BE49-F238E27FC236}">
                  <a16:creationId xmlns:a16="http://schemas.microsoft.com/office/drawing/2014/main" id="{2E2D76F8-C37D-4BDC-9AE0-3EC9A82FE0B4}"/>
                </a:ext>
              </a:extLst>
            </p:cNvPr>
            <p:cNvSpPr>
              <a:spLocks noChangeShapeType="1"/>
            </p:cNvSpPr>
            <p:nvPr/>
          </p:nvSpPr>
          <p:spPr bwMode="auto">
            <a:xfrm>
              <a:off x="10152281" y="2614709"/>
              <a:ext cx="963131" cy="417060"/>
            </a:xfrm>
            <a:prstGeom prst="line">
              <a:avLst/>
            </a:prstGeom>
            <a:noFill/>
            <a:ln w="28575">
              <a:solidFill>
                <a:schemeClr val="tx1"/>
              </a:solidFill>
              <a:round/>
              <a:headEnd/>
              <a:tailEnd/>
            </a:ln>
            <a:effectLst/>
          </p:spPr>
          <p:txBody>
            <a:bodyPr/>
            <a:lstStyle/>
            <a:p>
              <a:endParaRPr lang="en-GB"/>
            </a:p>
          </p:txBody>
        </p:sp>
        <p:sp>
          <p:nvSpPr>
            <p:cNvPr id="81" name="Line 30">
              <a:extLst>
                <a:ext uri="{FF2B5EF4-FFF2-40B4-BE49-F238E27FC236}">
                  <a16:creationId xmlns:a16="http://schemas.microsoft.com/office/drawing/2014/main" id="{30B93023-0DD3-4E42-97BD-DFF53CCB57DF}"/>
                </a:ext>
              </a:extLst>
            </p:cNvPr>
            <p:cNvSpPr>
              <a:spLocks noChangeShapeType="1"/>
            </p:cNvSpPr>
            <p:nvPr/>
          </p:nvSpPr>
          <p:spPr bwMode="auto">
            <a:xfrm>
              <a:off x="10108906" y="3074031"/>
              <a:ext cx="174609" cy="459322"/>
            </a:xfrm>
            <a:prstGeom prst="line">
              <a:avLst/>
            </a:prstGeom>
            <a:noFill/>
            <a:ln w="28575">
              <a:solidFill>
                <a:schemeClr val="tx1"/>
              </a:solidFill>
              <a:round/>
              <a:headEnd/>
              <a:tailEnd/>
            </a:ln>
            <a:effectLst/>
          </p:spPr>
          <p:txBody>
            <a:bodyPr/>
            <a:lstStyle/>
            <a:p>
              <a:endParaRPr lang="en-GB"/>
            </a:p>
          </p:txBody>
        </p:sp>
        <p:sp>
          <p:nvSpPr>
            <p:cNvPr id="82" name="Line 31">
              <a:extLst>
                <a:ext uri="{FF2B5EF4-FFF2-40B4-BE49-F238E27FC236}">
                  <a16:creationId xmlns:a16="http://schemas.microsoft.com/office/drawing/2014/main" id="{FD283988-C509-48DA-8A62-22AEF247998D}"/>
                </a:ext>
              </a:extLst>
            </p:cNvPr>
            <p:cNvSpPr>
              <a:spLocks noChangeShapeType="1"/>
            </p:cNvSpPr>
            <p:nvPr/>
          </p:nvSpPr>
          <p:spPr bwMode="auto">
            <a:xfrm flipV="1">
              <a:off x="10328002" y="3074031"/>
              <a:ext cx="262470" cy="459322"/>
            </a:xfrm>
            <a:prstGeom prst="line">
              <a:avLst/>
            </a:prstGeom>
            <a:noFill/>
            <a:ln w="28575">
              <a:solidFill>
                <a:schemeClr val="tx1"/>
              </a:solidFill>
              <a:round/>
              <a:headEnd/>
              <a:tailEnd/>
            </a:ln>
            <a:effectLst/>
          </p:spPr>
          <p:txBody>
            <a:bodyPr/>
            <a:lstStyle/>
            <a:p>
              <a:endParaRPr lang="en-GB"/>
            </a:p>
          </p:txBody>
        </p:sp>
        <p:sp>
          <p:nvSpPr>
            <p:cNvPr id="83" name="Line 33">
              <a:extLst>
                <a:ext uri="{FF2B5EF4-FFF2-40B4-BE49-F238E27FC236}">
                  <a16:creationId xmlns:a16="http://schemas.microsoft.com/office/drawing/2014/main" id="{38DE0E88-FC74-4947-9D4D-67EBB0DC286C}"/>
                </a:ext>
              </a:extLst>
            </p:cNvPr>
            <p:cNvSpPr>
              <a:spLocks noChangeShapeType="1"/>
            </p:cNvSpPr>
            <p:nvPr/>
          </p:nvSpPr>
          <p:spPr bwMode="auto">
            <a:xfrm flipV="1">
              <a:off x="10809567" y="3657915"/>
              <a:ext cx="131235" cy="292498"/>
            </a:xfrm>
            <a:prstGeom prst="line">
              <a:avLst/>
            </a:prstGeom>
            <a:noFill/>
            <a:ln w="28575">
              <a:solidFill>
                <a:schemeClr val="tx1"/>
              </a:solidFill>
              <a:round/>
              <a:headEnd/>
              <a:tailEnd/>
            </a:ln>
            <a:effectLst/>
          </p:spPr>
          <p:txBody>
            <a:bodyPr/>
            <a:lstStyle/>
            <a:p>
              <a:endParaRPr lang="en-GB"/>
            </a:p>
          </p:txBody>
        </p:sp>
        <p:sp>
          <p:nvSpPr>
            <p:cNvPr id="84" name="Line 34">
              <a:extLst>
                <a:ext uri="{FF2B5EF4-FFF2-40B4-BE49-F238E27FC236}">
                  <a16:creationId xmlns:a16="http://schemas.microsoft.com/office/drawing/2014/main" id="{F8273847-0860-420E-AB4F-D656EAFAA409}"/>
                </a:ext>
              </a:extLst>
            </p:cNvPr>
            <p:cNvSpPr>
              <a:spLocks noChangeShapeType="1"/>
            </p:cNvSpPr>
            <p:nvPr/>
          </p:nvSpPr>
          <p:spPr bwMode="auto">
            <a:xfrm>
              <a:off x="10371376" y="3616765"/>
              <a:ext cx="524940" cy="0"/>
            </a:xfrm>
            <a:prstGeom prst="line">
              <a:avLst/>
            </a:prstGeom>
            <a:noFill/>
            <a:ln w="28575">
              <a:solidFill>
                <a:schemeClr val="tx1"/>
              </a:solidFill>
              <a:round/>
              <a:headEnd/>
              <a:tailEnd/>
            </a:ln>
            <a:effectLst/>
          </p:spPr>
          <p:txBody>
            <a:bodyPr/>
            <a:lstStyle/>
            <a:p>
              <a:endParaRPr lang="en-GB"/>
            </a:p>
          </p:txBody>
        </p:sp>
        <p:sp>
          <p:nvSpPr>
            <p:cNvPr id="85" name="Freeform 36">
              <a:extLst>
                <a:ext uri="{FF2B5EF4-FFF2-40B4-BE49-F238E27FC236}">
                  <a16:creationId xmlns:a16="http://schemas.microsoft.com/office/drawing/2014/main" id="{84AF495D-5710-4223-B267-0B96E3E56C37}"/>
                </a:ext>
              </a:extLst>
            </p:cNvPr>
            <p:cNvSpPr>
              <a:spLocks/>
            </p:cNvSpPr>
            <p:nvPr/>
          </p:nvSpPr>
          <p:spPr bwMode="auto">
            <a:xfrm>
              <a:off x="9408245" y="3074031"/>
              <a:ext cx="2028581" cy="1669353"/>
            </a:xfrm>
            <a:custGeom>
              <a:avLst/>
              <a:gdLst/>
              <a:ahLst/>
              <a:cxnLst>
                <a:cxn ang="0">
                  <a:pos x="1392" y="0"/>
                </a:cxn>
                <a:cxn ang="0">
                  <a:pos x="2160" y="432"/>
                </a:cxn>
                <a:cxn ang="0">
                  <a:pos x="1776" y="1440"/>
                </a:cxn>
                <a:cxn ang="0">
                  <a:pos x="768" y="1728"/>
                </a:cxn>
                <a:cxn ang="0">
                  <a:pos x="0" y="1152"/>
                </a:cxn>
              </a:cxnLst>
              <a:rect l="0" t="0" r="r" b="b"/>
              <a:pathLst>
                <a:path w="2224" h="1776">
                  <a:moveTo>
                    <a:pt x="1392" y="0"/>
                  </a:moveTo>
                  <a:cubicBezTo>
                    <a:pt x="1744" y="96"/>
                    <a:pt x="2096" y="192"/>
                    <a:pt x="2160" y="432"/>
                  </a:cubicBezTo>
                  <a:cubicBezTo>
                    <a:pt x="2224" y="672"/>
                    <a:pt x="2008" y="1224"/>
                    <a:pt x="1776" y="1440"/>
                  </a:cubicBezTo>
                  <a:cubicBezTo>
                    <a:pt x="1544" y="1656"/>
                    <a:pt x="1064" y="1776"/>
                    <a:pt x="768" y="1728"/>
                  </a:cubicBezTo>
                  <a:cubicBezTo>
                    <a:pt x="472" y="1680"/>
                    <a:pt x="128" y="1248"/>
                    <a:pt x="0" y="1152"/>
                  </a:cubicBezTo>
                </a:path>
              </a:pathLst>
            </a:custGeom>
            <a:noFill/>
            <a:ln w="28575">
              <a:solidFill>
                <a:schemeClr val="tx1"/>
              </a:solidFill>
              <a:round/>
              <a:headEnd/>
              <a:tailEnd/>
            </a:ln>
            <a:effectLst/>
          </p:spPr>
          <p:txBody>
            <a:bodyPr/>
            <a:lstStyle/>
            <a:p>
              <a:endParaRPr lang="en-GB"/>
            </a:p>
          </p:txBody>
        </p:sp>
        <p:grpSp>
          <p:nvGrpSpPr>
            <p:cNvPr id="86" name="Group 68">
              <a:extLst>
                <a:ext uri="{FF2B5EF4-FFF2-40B4-BE49-F238E27FC236}">
                  <a16:creationId xmlns:a16="http://schemas.microsoft.com/office/drawing/2014/main" id="{107E16AB-929A-4B6B-85DA-AD861780A78E}"/>
                </a:ext>
              </a:extLst>
            </p:cNvPr>
            <p:cNvGrpSpPr>
              <a:grpSpLocks/>
            </p:cNvGrpSpPr>
            <p:nvPr/>
          </p:nvGrpSpPr>
          <p:grpSpPr bwMode="auto">
            <a:xfrm>
              <a:off x="9232524" y="3035105"/>
              <a:ext cx="175721" cy="163488"/>
              <a:chOff x="3266" y="2016"/>
              <a:chExt cx="158" cy="147"/>
            </a:xfrm>
          </p:grpSpPr>
          <p:sp>
            <p:nvSpPr>
              <p:cNvPr id="108" name="Rectangle 41">
                <a:extLst>
                  <a:ext uri="{FF2B5EF4-FFF2-40B4-BE49-F238E27FC236}">
                    <a16:creationId xmlns:a16="http://schemas.microsoft.com/office/drawing/2014/main" id="{DF74314F-C8B6-4EBD-B064-C9255803C231}"/>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09" name="Rectangle 42">
                <a:extLst>
                  <a:ext uri="{FF2B5EF4-FFF2-40B4-BE49-F238E27FC236}">
                    <a16:creationId xmlns:a16="http://schemas.microsoft.com/office/drawing/2014/main" id="{5BF08A1B-36F0-4788-BE5C-D83FADAAAA08}"/>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sp>
          <p:nvSpPr>
            <p:cNvPr id="87" name="Rectangle 48">
              <a:extLst>
                <a:ext uri="{FF2B5EF4-FFF2-40B4-BE49-F238E27FC236}">
                  <a16:creationId xmlns:a16="http://schemas.microsoft.com/office/drawing/2014/main" id="{F711BFAD-246E-42CA-B2CD-3DEF3F5B4491}"/>
                </a:ext>
              </a:extLst>
            </p:cNvPr>
            <p:cNvSpPr>
              <a:spLocks noChangeArrowheads="1"/>
            </p:cNvSpPr>
            <p:nvPr/>
          </p:nvSpPr>
          <p:spPr bwMode="auto">
            <a:xfrm>
              <a:off x="8696463" y="2904982"/>
              <a:ext cx="17572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88" name="Rectangle 49">
              <a:extLst>
                <a:ext uri="{FF2B5EF4-FFF2-40B4-BE49-F238E27FC236}">
                  <a16:creationId xmlns:a16="http://schemas.microsoft.com/office/drawing/2014/main" id="{FE91B7E5-D332-48A4-9EB3-97E34172C71D}"/>
                </a:ext>
              </a:extLst>
            </p:cNvPr>
            <p:cNvSpPr>
              <a:spLocks noChangeArrowheads="1"/>
            </p:cNvSpPr>
            <p:nvPr/>
          </p:nvSpPr>
          <p:spPr bwMode="auto">
            <a:xfrm>
              <a:off x="8749846" y="2821570"/>
              <a:ext cx="87861" cy="83412"/>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nvGrpSpPr>
            <p:cNvPr id="89" name="Group 69">
              <a:extLst>
                <a:ext uri="{FF2B5EF4-FFF2-40B4-BE49-F238E27FC236}">
                  <a16:creationId xmlns:a16="http://schemas.microsoft.com/office/drawing/2014/main" id="{09A593AA-8F76-489B-A169-EA2619E175E3}"/>
                </a:ext>
              </a:extLst>
            </p:cNvPr>
            <p:cNvGrpSpPr>
              <a:grpSpLocks/>
            </p:cNvGrpSpPr>
            <p:nvPr/>
          </p:nvGrpSpPr>
          <p:grpSpPr bwMode="auto">
            <a:xfrm>
              <a:off x="10885194" y="3355408"/>
              <a:ext cx="175721" cy="163488"/>
              <a:chOff x="3266" y="2016"/>
              <a:chExt cx="158" cy="147"/>
            </a:xfrm>
          </p:grpSpPr>
          <p:sp>
            <p:nvSpPr>
              <p:cNvPr id="106" name="Rectangle 70">
                <a:extLst>
                  <a:ext uri="{FF2B5EF4-FFF2-40B4-BE49-F238E27FC236}">
                    <a16:creationId xmlns:a16="http://schemas.microsoft.com/office/drawing/2014/main" id="{361E1228-83FC-4691-A5E6-EF8B90CF7F77}"/>
                  </a:ext>
                </a:extLst>
              </p:cNvPr>
              <p:cNvSpPr>
                <a:spLocks noChangeArrowheads="1"/>
              </p:cNvSpPr>
              <p:nvPr/>
            </p:nvSpPr>
            <p:spPr bwMode="auto">
              <a:xfrm>
                <a:off x="3266" y="2088"/>
                <a:ext cx="158"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sp>
            <p:nvSpPr>
              <p:cNvPr id="107" name="Rectangle 71">
                <a:extLst>
                  <a:ext uri="{FF2B5EF4-FFF2-40B4-BE49-F238E27FC236}">
                    <a16:creationId xmlns:a16="http://schemas.microsoft.com/office/drawing/2014/main" id="{BD3579A8-0322-4D42-91C1-D1F79D6F8FDC}"/>
                  </a:ext>
                </a:extLst>
              </p:cNvPr>
              <p:cNvSpPr>
                <a:spLocks noChangeArrowheads="1"/>
              </p:cNvSpPr>
              <p:nvPr/>
            </p:nvSpPr>
            <p:spPr bwMode="auto">
              <a:xfrm>
                <a:off x="3312" y="2016"/>
                <a:ext cx="79" cy="75"/>
              </a:xfrm>
              <a:prstGeom prst="rect">
                <a:avLst/>
              </a:prstGeom>
              <a:solidFill>
                <a:srgbClr val="FF0000"/>
              </a:solidFill>
              <a:ln w="28575">
                <a:solidFill>
                  <a:schemeClr val="tx1"/>
                </a:solidFill>
                <a:miter lim="800000"/>
                <a:headEnd/>
                <a:tailEnd/>
              </a:ln>
              <a:effectLst/>
            </p:spPr>
            <p:txBody>
              <a:bodyPr wrap="none" anchor="ctr"/>
              <a:lstStyle/>
              <a:p>
                <a:endParaRPr lang="en-GB"/>
              </a:p>
            </p:txBody>
          </p:sp>
        </p:grpSp>
        <p:grpSp>
          <p:nvGrpSpPr>
            <p:cNvPr id="90" name="Group 76">
              <a:extLst>
                <a:ext uri="{FF2B5EF4-FFF2-40B4-BE49-F238E27FC236}">
                  <a16:creationId xmlns:a16="http://schemas.microsoft.com/office/drawing/2014/main" id="{0CAB7171-FC24-4F54-BAA9-DC3B6240EC59}"/>
                </a:ext>
              </a:extLst>
            </p:cNvPr>
            <p:cNvGrpSpPr>
              <a:grpSpLocks/>
            </p:cNvGrpSpPr>
            <p:nvPr/>
          </p:nvGrpSpPr>
          <p:grpSpPr bwMode="auto">
            <a:xfrm>
              <a:off x="9817520" y="3729093"/>
              <a:ext cx="224656" cy="216871"/>
              <a:chOff x="3542" y="2877"/>
              <a:chExt cx="202" cy="195"/>
            </a:xfrm>
          </p:grpSpPr>
          <p:sp>
            <p:nvSpPr>
              <p:cNvPr id="102" name="Rectangle 40">
                <a:extLst>
                  <a:ext uri="{FF2B5EF4-FFF2-40B4-BE49-F238E27FC236}">
                    <a16:creationId xmlns:a16="http://schemas.microsoft.com/office/drawing/2014/main" id="{7C1194F6-E68D-48BE-B595-F1DF4C1054C2}"/>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103" name="Rectangle 72">
                <a:extLst>
                  <a:ext uri="{FF2B5EF4-FFF2-40B4-BE49-F238E27FC236}">
                    <a16:creationId xmlns:a16="http://schemas.microsoft.com/office/drawing/2014/main" id="{0E3AC7FF-1E0F-4B64-9F01-79EEBE758091}"/>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104" name="Oval 73">
                <a:extLst>
                  <a:ext uri="{FF2B5EF4-FFF2-40B4-BE49-F238E27FC236}">
                    <a16:creationId xmlns:a16="http://schemas.microsoft.com/office/drawing/2014/main" id="{2F8688A9-C7B9-4B0C-91D5-9B23B9481318}"/>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5" name="Oval 74">
                <a:extLst>
                  <a:ext uri="{FF2B5EF4-FFF2-40B4-BE49-F238E27FC236}">
                    <a16:creationId xmlns:a16="http://schemas.microsoft.com/office/drawing/2014/main" id="{8EE0CA4E-F6FC-471A-BE27-BAF05F7DEEC3}"/>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91" name="Group 79">
              <a:extLst>
                <a:ext uri="{FF2B5EF4-FFF2-40B4-BE49-F238E27FC236}">
                  <a16:creationId xmlns:a16="http://schemas.microsoft.com/office/drawing/2014/main" id="{B71A0653-F729-4F55-999A-6D481EEAE3CD}"/>
                </a:ext>
              </a:extLst>
            </p:cNvPr>
            <p:cNvGrpSpPr>
              <a:grpSpLocks/>
            </p:cNvGrpSpPr>
            <p:nvPr/>
          </p:nvGrpSpPr>
          <p:grpSpPr bwMode="auto">
            <a:xfrm>
              <a:off x="10191206" y="2341117"/>
              <a:ext cx="224656" cy="216871"/>
              <a:chOff x="3542" y="2877"/>
              <a:chExt cx="202" cy="195"/>
            </a:xfrm>
          </p:grpSpPr>
          <p:sp>
            <p:nvSpPr>
              <p:cNvPr id="98" name="Rectangle 80">
                <a:extLst>
                  <a:ext uri="{FF2B5EF4-FFF2-40B4-BE49-F238E27FC236}">
                    <a16:creationId xmlns:a16="http://schemas.microsoft.com/office/drawing/2014/main" id="{9070180D-FF1D-4D2F-8B2E-C76ECA28C014}"/>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9" name="Rectangle 81">
                <a:extLst>
                  <a:ext uri="{FF2B5EF4-FFF2-40B4-BE49-F238E27FC236}">
                    <a16:creationId xmlns:a16="http://schemas.microsoft.com/office/drawing/2014/main" id="{BFC5449C-DBE8-4299-8C38-FA35D56E187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100" name="Oval 82">
                <a:extLst>
                  <a:ext uri="{FF2B5EF4-FFF2-40B4-BE49-F238E27FC236}">
                    <a16:creationId xmlns:a16="http://schemas.microsoft.com/office/drawing/2014/main" id="{7883E0C1-D4E5-4ED8-A5B6-E1ABD6FBBF8D}"/>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101" name="Oval 83">
                <a:extLst>
                  <a:ext uri="{FF2B5EF4-FFF2-40B4-BE49-F238E27FC236}">
                    <a16:creationId xmlns:a16="http://schemas.microsoft.com/office/drawing/2014/main" id="{E676959F-D8FD-45BA-94FF-C6663ECB4F16}"/>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grpSp>
          <p:nvGrpSpPr>
            <p:cNvPr id="92" name="Group 84">
              <a:extLst>
                <a:ext uri="{FF2B5EF4-FFF2-40B4-BE49-F238E27FC236}">
                  <a16:creationId xmlns:a16="http://schemas.microsoft.com/office/drawing/2014/main" id="{667079FC-1185-42A9-9314-18D5D41DC6FF}"/>
                </a:ext>
              </a:extLst>
            </p:cNvPr>
            <p:cNvGrpSpPr>
              <a:grpSpLocks/>
            </p:cNvGrpSpPr>
            <p:nvPr/>
          </p:nvGrpSpPr>
          <p:grpSpPr bwMode="auto">
            <a:xfrm>
              <a:off x="10511508" y="3889245"/>
              <a:ext cx="224656" cy="216871"/>
              <a:chOff x="3542" y="2877"/>
              <a:chExt cx="202" cy="195"/>
            </a:xfrm>
          </p:grpSpPr>
          <p:sp>
            <p:nvSpPr>
              <p:cNvPr id="94" name="Rectangle 85">
                <a:extLst>
                  <a:ext uri="{FF2B5EF4-FFF2-40B4-BE49-F238E27FC236}">
                    <a16:creationId xmlns:a16="http://schemas.microsoft.com/office/drawing/2014/main" id="{D0847FDA-E879-4959-B477-7C4862859AE0}"/>
                  </a:ext>
                </a:extLst>
              </p:cNvPr>
              <p:cNvSpPr>
                <a:spLocks noChangeArrowheads="1"/>
              </p:cNvSpPr>
              <p:nvPr/>
            </p:nvSpPr>
            <p:spPr bwMode="auto">
              <a:xfrm>
                <a:off x="3542" y="2877"/>
                <a:ext cx="118" cy="150"/>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5" name="Rectangle 86">
                <a:extLst>
                  <a:ext uri="{FF2B5EF4-FFF2-40B4-BE49-F238E27FC236}">
                    <a16:creationId xmlns:a16="http://schemas.microsoft.com/office/drawing/2014/main" id="{43D592D7-83B2-444D-A489-41F38AC86042}"/>
                  </a:ext>
                </a:extLst>
              </p:cNvPr>
              <p:cNvSpPr>
                <a:spLocks noChangeArrowheads="1"/>
              </p:cNvSpPr>
              <p:nvPr/>
            </p:nvSpPr>
            <p:spPr bwMode="auto">
              <a:xfrm>
                <a:off x="3648" y="2976"/>
                <a:ext cx="96" cy="48"/>
              </a:xfrm>
              <a:prstGeom prst="rect">
                <a:avLst/>
              </a:prstGeom>
              <a:solidFill>
                <a:schemeClr val="accent1"/>
              </a:solidFill>
              <a:ln w="28575">
                <a:solidFill>
                  <a:schemeClr val="tx1"/>
                </a:solidFill>
                <a:miter lim="800000"/>
                <a:headEnd/>
                <a:tailEnd/>
              </a:ln>
              <a:effectLst/>
            </p:spPr>
            <p:txBody>
              <a:bodyPr wrap="none" anchor="ctr"/>
              <a:lstStyle/>
              <a:p>
                <a:endParaRPr lang="en-GB"/>
              </a:p>
            </p:txBody>
          </p:sp>
          <p:sp>
            <p:nvSpPr>
              <p:cNvPr id="96" name="Oval 87">
                <a:extLst>
                  <a:ext uri="{FF2B5EF4-FFF2-40B4-BE49-F238E27FC236}">
                    <a16:creationId xmlns:a16="http://schemas.microsoft.com/office/drawing/2014/main" id="{49612902-903D-4163-8CD8-839D2E1A3EB3}"/>
                  </a:ext>
                </a:extLst>
              </p:cNvPr>
              <p:cNvSpPr>
                <a:spLocks noChangeArrowheads="1"/>
              </p:cNvSpPr>
              <p:nvPr/>
            </p:nvSpPr>
            <p:spPr bwMode="auto">
              <a:xfrm>
                <a:off x="3648"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sp>
            <p:nvSpPr>
              <p:cNvPr id="97" name="Oval 88">
                <a:extLst>
                  <a:ext uri="{FF2B5EF4-FFF2-40B4-BE49-F238E27FC236}">
                    <a16:creationId xmlns:a16="http://schemas.microsoft.com/office/drawing/2014/main" id="{3F0ED496-C514-4072-867E-1F885F9D2C20}"/>
                  </a:ext>
                </a:extLst>
              </p:cNvPr>
              <p:cNvSpPr>
                <a:spLocks noChangeArrowheads="1"/>
              </p:cNvSpPr>
              <p:nvPr/>
            </p:nvSpPr>
            <p:spPr bwMode="auto">
              <a:xfrm>
                <a:off x="3552" y="3024"/>
                <a:ext cx="48" cy="48"/>
              </a:xfrm>
              <a:prstGeom prst="ellipse">
                <a:avLst/>
              </a:prstGeom>
              <a:solidFill>
                <a:schemeClr val="tx1"/>
              </a:solidFill>
              <a:ln w="28575">
                <a:solidFill>
                  <a:schemeClr val="tx1"/>
                </a:solidFill>
                <a:round/>
                <a:headEnd/>
                <a:tailEnd/>
              </a:ln>
              <a:effectLst/>
            </p:spPr>
            <p:txBody>
              <a:bodyPr wrap="none" anchor="ctr"/>
              <a:lstStyle/>
              <a:p>
                <a:endParaRPr lang="en-GB"/>
              </a:p>
            </p:txBody>
          </p:sp>
        </p:grpSp>
        <p:cxnSp>
          <p:nvCxnSpPr>
            <p:cNvPr id="93" name="Straight Connector 92">
              <a:extLst>
                <a:ext uri="{FF2B5EF4-FFF2-40B4-BE49-F238E27FC236}">
                  <a16:creationId xmlns:a16="http://schemas.microsoft.com/office/drawing/2014/main" id="{95405C5E-E01B-4675-AD13-973BC80991C2}"/>
                </a:ext>
              </a:extLst>
            </p:cNvPr>
            <p:cNvCxnSpPr>
              <a:stCxn id="65" idx="5"/>
              <a:endCxn id="68" idx="2"/>
            </p:cNvCxnSpPr>
            <p:nvPr/>
          </p:nvCxnSpPr>
          <p:spPr>
            <a:xfrm>
              <a:off x="8862974" y="3598360"/>
              <a:ext cx="457411" cy="498303"/>
            </a:xfrm>
            <a:prstGeom prst="line">
              <a:avLst/>
            </a:prstGeom>
            <a:ln w="28575"/>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3708872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7B8E-7978-4A42-8532-E95315E0E180}"/>
              </a:ext>
            </a:extLst>
          </p:cNvPr>
          <p:cNvSpPr>
            <a:spLocks noGrp="1"/>
          </p:cNvSpPr>
          <p:nvPr>
            <p:ph type="title"/>
          </p:nvPr>
        </p:nvSpPr>
        <p:spPr/>
        <p:txBody>
          <a:bodyPr/>
          <a:lstStyle/>
          <a:p>
            <a:r>
              <a:rPr lang="en-GB" dirty="0"/>
              <a:t>Delete Relaxation</a:t>
            </a:r>
          </a:p>
        </p:txBody>
      </p:sp>
      <p:sp>
        <p:nvSpPr>
          <p:cNvPr id="3" name="Content Placeholder 2">
            <a:extLst>
              <a:ext uri="{FF2B5EF4-FFF2-40B4-BE49-F238E27FC236}">
                <a16:creationId xmlns:a16="http://schemas.microsoft.com/office/drawing/2014/main" id="{F792F3E8-A1DA-44D7-A36E-732EE8283BB9}"/>
              </a:ext>
            </a:extLst>
          </p:cNvPr>
          <p:cNvSpPr>
            <a:spLocks noGrp="1"/>
          </p:cNvSpPr>
          <p:nvPr>
            <p:ph sz="quarter" idx="12"/>
          </p:nvPr>
        </p:nvSpPr>
        <p:spPr>
          <a:xfrm>
            <a:off x="287868" y="1701800"/>
            <a:ext cx="6350927" cy="4538133"/>
          </a:xfrm>
        </p:spPr>
        <p:txBody>
          <a:bodyPr/>
          <a:lstStyle/>
          <a:p>
            <a:r>
              <a:rPr lang="en-GB" dirty="0"/>
              <a:t>For any given action, we have two types of effects:</a:t>
            </a:r>
            <a:br>
              <a:rPr lang="en-GB" dirty="0"/>
            </a:br>
            <a:endParaRPr lang="en-GB" dirty="0"/>
          </a:p>
          <a:p>
            <a:pPr lvl="1"/>
            <a:r>
              <a:rPr lang="en-GB" dirty="0"/>
              <a:t>Add Effects</a:t>
            </a:r>
          </a:p>
          <a:p>
            <a:pPr lvl="2"/>
            <a:r>
              <a:rPr lang="en-GB" dirty="0"/>
              <a:t>New information </a:t>
            </a:r>
            <a:r>
              <a:rPr lang="en-GB" b="1" dirty="0"/>
              <a:t>added </a:t>
            </a:r>
            <a:r>
              <a:rPr lang="en-GB" dirty="0"/>
              <a:t>to the world state.</a:t>
            </a:r>
            <a:br>
              <a:rPr lang="en-GB" dirty="0"/>
            </a:br>
            <a:endParaRPr lang="en-GB" dirty="0"/>
          </a:p>
          <a:p>
            <a:pPr lvl="1"/>
            <a:r>
              <a:rPr lang="en-GB" dirty="0"/>
              <a:t>Delete Effects</a:t>
            </a:r>
          </a:p>
          <a:p>
            <a:pPr lvl="2"/>
            <a:r>
              <a:rPr lang="en-GB" dirty="0"/>
              <a:t>Information </a:t>
            </a:r>
            <a:r>
              <a:rPr lang="en-GB" b="1" dirty="0"/>
              <a:t>removed</a:t>
            </a:r>
            <a:r>
              <a:rPr lang="en-GB" dirty="0"/>
              <a:t> from the world state.</a:t>
            </a:r>
            <a:br>
              <a:rPr lang="en-GB" dirty="0"/>
            </a:br>
            <a:endParaRPr lang="en-GB" dirty="0"/>
          </a:p>
          <a:p>
            <a:r>
              <a:rPr lang="en-GB" dirty="0"/>
              <a:t>Delete relaxation heuristics </a:t>
            </a:r>
            <a:r>
              <a:rPr lang="en-GB" u="sng" dirty="0"/>
              <a:t>ignore delete effects </a:t>
            </a:r>
            <a:r>
              <a:rPr lang="en-GB" dirty="0"/>
              <a:t>when the state-transition model is applied.</a:t>
            </a:r>
          </a:p>
        </p:txBody>
      </p:sp>
      <p:pic>
        <p:nvPicPr>
          <p:cNvPr id="5" name="Picture 4" descr="A Blocks World Problem. | Download Scientific Diagram">
            <a:extLst>
              <a:ext uri="{FF2B5EF4-FFF2-40B4-BE49-F238E27FC236}">
                <a16:creationId xmlns:a16="http://schemas.microsoft.com/office/drawing/2014/main" id="{943404EF-628E-4A13-A3B3-41E7BA3CB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928" y="1080000"/>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92A1A58C-16EF-46FD-ADEC-668620D1AC1F}"/>
              </a:ext>
            </a:extLst>
          </p:cNvPr>
          <p:cNvSpPr txBox="1">
            <a:spLocks/>
          </p:cNvSpPr>
          <p:nvPr/>
        </p:nvSpPr>
        <p:spPr>
          <a:xfrm>
            <a:off x="6638795" y="3181610"/>
            <a:ext cx="4550635" cy="2846059"/>
          </a:xfrm>
          <a:prstGeom prst="rect">
            <a:avLst/>
          </a:prstGeom>
        </p:spPr>
        <p:txBody>
          <a:bodyPr vert="horz" lIns="0" tIns="0" rIns="0" bIns="0" rtlCol="0">
            <a:normAutofit/>
          </a:bodyPr>
          <a:lst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accent5"/>
                </a:solidFill>
                <a:latin typeface="KingsBureauGrot ThreeSeven"/>
                <a:ea typeface="KingsBureauGrot ThreeSeven"/>
                <a:cs typeface="KingsBureauGrot ThreeSeven"/>
              </a:defRPr>
            </a:lvl1pPr>
            <a:lvl2pPr marL="349251"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accent5"/>
                </a:solidFill>
                <a:latin typeface="KingsBureauGrot FiveOne"/>
                <a:ea typeface="KingsBureauGrot FiveOne"/>
                <a:cs typeface="KingsBureauGrot FiveOne"/>
              </a:defRPr>
            </a:lvl2pPr>
            <a:lvl3pPr marL="534988" indent="-28575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tx1"/>
                </a:solidFill>
                <a:latin typeface="Kings Caslon Text"/>
                <a:ea typeface="Kings Caslon Text"/>
                <a:cs typeface="Kings Caslon Text"/>
              </a:defRPr>
            </a:lvl3pPr>
            <a:lvl4pPr marL="239178" indent="-234945"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4pPr>
            <a:lvl5pPr marL="715963" indent="-233363"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5pPr>
            <a:lvl6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6pPr>
            <a:lvl7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pPr lvl="4" indent="0" algn="r">
              <a:lnSpc>
                <a:spcPct val="100000"/>
              </a:lnSpc>
              <a:buFont typeface="Arial"/>
              <a:buNone/>
            </a:pPr>
            <a:r>
              <a:rPr lang="el-GR" sz="6000" dirty="0"/>
              <a:t>Σ = (</a:t>
            </a:r>
            <a:r>
              <a:rPr lang="en-GB" sz="6000" dirty="0"/>
              <a:t>S,A,</a:t>
            </a:r>
            <a:r>
              <a:rPr lang="el-GR" sz="6000" dirty="0"/>
              <a:t>γ)</a:t>
            </a:r>
          </a:p>
          <a:p>
            <a:pPr lvl="4" indent="0" algn="r">
              <a:lnSpc>
                <a:spcPct val="100000"/>
              </a:lnSpc>
              <a:buFont typeface="Arial"/>
              <a:buNone/>
            </a:pPr>
            <a:r>
              <a:rPr lang="en-GB" sz="6000" dirty="0"/>
              <a:t>s ∈ S, a ∈ A </a:t>
            </a:r>
          </a:p>
          <a:p>
            <a:pPr lvl="4" indent="0" algn="r">
              <a:lnSpc>
                <a:spcPct val="100000"/>
              </a:lnSpc>
              <a:buFont typeface="Arial"/>
              <a:buNone/>
            </a:pPr>
            <a:r>
              <a:rPr lang="el-GR" sz="6000" dirty="0"/>
              <a:t>γ(</a:t>
            </a:r>
            <a:r>
              <a:rPr lang="en-GB" sz="6000" dirty="0" err="1"/>
              <a:t>s,a</a:t>
            </a:r>
            <a:r>
              <a:rPr lang="en-GB" sz="6000" dirty="0"/>
              <a:t>) </a:t>
            </a:r>
            <a:r>
              <a:rPr lang="en-GB" sz="6000" dirty="0">
                <a:sym typeface="Wingdings" panose="05000000000000000000" pitchFamily="2" charset="2"/>
              </a:rPr>
              <a:t></a:t>
            </a:r>
            <a:r>
              <a:rPr lang="en-GB" sz="6000" dirty="0"/>
              <a:t> s’</a:t>
            </a:r>
            <a:endParaRPr lang="en-GB"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69095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AA88-CD5A-49AC-8A91-369E40FBBCE4}"/>
              </a:ext>
            </a:extLst>
          </p:cNvPr>
          <p:cNvSpPr>
            <a:spLocks noGrp="1"/>
          </p:cNvSpPr>
          <p:nvPr>
            <p:ph type="title"/>
          </p:nvPr>
        </p:nvSpPr>
        <p:spPr/>
        <p:txBody>
          <a:bodyPr/>
          <a:lstStyle/>
          <a:p>
            <a:r>
              <a:rPr lang="en-GB" dirty="0"/>
              <a:t>Delete Relaxation</a:t>
            </a:r>
          </a:p>
        </p:txBody>
      </p:sp>
      <p:sp>
        <p:nvSpPr>
          <p:cNvPr id="3" name="Content Placeholder 2">
            <a:extLst>
              <a:ext uri="{FF2B5EF4-FFF2-40B4-BE49-F238E27FC236}">
                <a16:creationId xmlns:a16="http://schemas.microsoft.com/office/drawing/2014/main" id="{EF5D3051-ACDE-46E0-B618-DB7BA5E727CD}"/>
              </a:ext>
            </a:extLst>
          </p:cNvPr>
          <p:cNvSpPr>
            <a:spLocks noGrp="1"/>
          </p:cNvSpPr>
          <p:nvPr>
            <p:ph sz="quarter" idx="12"/>
          </p:nvPr>
        </p:nvSpPr>
        <p:spPr>
          <a:xfrm>
            <a:off x="287869" y="1701800"/>
            <a:ext cx="6698008" cy="4538133"/>
          </a:xfrm>
        </p:spPr>
        <p:txBody>
          <a:bodyPr>
            <a:normAutofit/>
          </a:bodyPr>
          <a:lstStyle/>
          <a:p>
            <a:pPr marL="342900" indent="-342900">
              <a:buFont typeface="Arial" panose="020B0604020202020204" pitchFamily="34" charset="0"/>
              <a:buChar char="•"/>
            </a:pPr>
            <a:r>
              <a:rPr lang="en-GB" dirty="0"/>
              <a:t>Delete Relaxation</a:t>
            </a:r>
          </a:p>
          <a:p>
            <a:pPr lvl="2"/>
            <a:r>
              <a:rPr lang="en-GB" dirty="0"/>
              <a:t>Estimate cost to the goal by </a:t>
            </a:r>
            <a:r>
              <a:rPr lang="en-GB" b="1" dirty="0"/>
              <a:t>removing negative effects </a:t>
            </a:r>
            <a:r>
              <a:rPr lang="en-GB" dirty="0"/>
              <a:t>of actions.</a:t>
            </a:r>
          </a:p>
          <a:p>
            <a:pPr lvl="2"/>
            <a:r>
              <a:rPr lang="en-GB" dirty="0"/>
              <a:t>i.e. any PDDL effect that removes a fact is no longer considered.</a:t>
            </a:r>
            <a:br>
              <a:rPr lang="en-GB" dirty="0"/>
            </a:br>
            <a:endParaRPr lang="en-GB" dirty="0"/>
          </a:p>
          <a:p>
            <a:r>
              <a:rPr lang="en-GB" dirty="0"/>
              <a:t>Example: FreeCell Solitaire</a:t>
            </a:r>
          </a:p>
          <a:p>
            <a:pPr lvl="2"/>
            <a:r>
              <a:rPr lang="en-GB" dirty="0"/>
              <a:t>Free cells, tableau positions </a:t>
            </a:r>
            <a:r>
              <a:rPr lang="en-GB" b="1" dirty="0"/>
              <a:t>remain available after moving cards onto them.</a:t>
            </a:r>
          </a:p>
          <a:p>
            <a:pPr lvl="2"/>
            <a:r>
              <a:rPr lang="en-GB" dirty="0"/>
              <a:t>Cards </a:t>
            </a:r>
            <a:r>
              <a:rPr lang="en-GB" b="1" dirty="0"/>
              <a:t>remain movable </a:t>
            </a:r>
            <a:r>
              <a:rPr lang="en-GB" dirty="0"/>
              <a:t>and </a:t>
            </a:r>
            <a:r>
              <a:rPr lang="en-GB" b="1" dirty="0"/>
              <a:t>remain valid targets for other cards</a:t>
            </a:r>
            <a:r>
              <a:rPr lang="en-GB" dirty="0"/>
              <a:t> after moving cards on top of them.</a:t>
            </a:r>
            <a:br>
              <a:rPr lang="en-GB" dirty="0"/>
            </a:br>
            <a:endParaRPr lang="en-GB" dirty="0"/>
          </a:p>
          <a:p>
            <a:pPr marL="342900" indent="-342900">
              <a:buFont typeface="Arial" panose="020B0604020202020204" pitchFamily="34" charset="0"/>
              <a:buChar char="•"/>
            </a:pPr>
            <a:endParaRPr lang="en-GB" dirty="0"/>
          </a:p>
        </p:txBody>
      </p:sp>
      <p:pic>
        <p:nvPicPr>
          <p:cNvPr id="59" name="Picture 58">
            <a:extLst>
              <a:ext uri="{FF2B5EF4-FFF2-40B4-BE49-F238E27FC236}">
                <a16:creationId xmlns:a16="http://schemas.microsoft.com/office/drawing/2014/main" id="{3C590E97-1233-4FAB-822C-B5C9EABB9E75}"/>
              </a:ext>
            </a:extLst>
          </p:cNvPr>
          <p:cNvPicPr>
            <a:picLocks noChangeAspect="1"/>
          </p:cNvPicPr>
          <p:nvPr/>
        </p:nvPicPr>
        <p:blipFill>
          <a:blip r:embed="rId3"/>
          <a:stretch>
            <a:fillRect/>
          </a:stretch>
        </p:blipFill>
        <p:spPr>
          <a:xfrm>
            <a:off x="7210960" y="2065055"/>
            <a:ext cx="4400667" cy="3254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615667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029C-372A-41E3-9C17-7DFFB40726FF}"/>
              </a:ext>
            </a:extLst>
          </p:cNvPr>
          <p:cNvSpPr>
            <a:spLocks noGrp="1"/>
          </p:cNvSpPr>
          <p:nvPr>
            <p:ph type="title"/>
          </p:nvPr>
        </p:nvSpPr>
        <p:spPr/>
        <p:txBody>
          <a:bodyPr/>
          <a:lstStyle/>
          <a:p>
            <a:r>
              <a:rPr lang="en-GB" dirty="0"/>
              <a:t>Relaxed Planning</a:t>
            </a:r>
          </a:p>
        </p:txBody>
      </p:sp>
      <p:sp>
        <p:nvSpPr>
          <p:cNvPr id="3" name="Content Placeholder 2">
            <a:extLst>
              <a:ext uri="{FF2B5EF4-FFF2-40B4-BE49-F238E27FC236}">
                <a16:creationId xmlns:a16="http://schemas.microsoft.com/office/drawing/2014/main" id="{8ACB4723-988E-43C1-8A13-73F511249169}"/>
              </a:ext>
            </a:extLst>
          </p:cNvPr>
          <p:cNvSpPr>
            <a:spLocks noGrp="1"/>
          </p:cNvSpPr>
          <p:nvPr>
            <p:ph sz="quarter" idx="12"/>
          </p:nvPr>
        </p:nvSpPr>
        <p:spPr>
          <a:xfrm>
            <a:off x="287869" y="1701800"/>
            <a:ext cx="6699340" cy="4538133"/>
          </a:xfrm>
        </p:spPr>
        <p:txBody>
          <a:bodyPr/>
          <a:lstStyle/>
          <a:p>
            <a:r>
              <a:rPr lang="en-GB" dirty="0"/>
              <a:t>Relaxed planning used to denote planning using delete relaxation.</a:t>
            </a:r>
          </a:p>
          <a:p>
            <a:pPr lvl="2"/>
            <a:r>
              <a:rPr lang="en-GB" dirty="0"/>
              <a:t>Resulting in relaxed plans.</a:t>
            </a:r>
            <a:br>
              <a:rPr lang="en-GB" dirty="0"/>
            </a:br>
            <a:endParaRPr lang="en-GB" dirty="0"/>
          </a:p>
          <a:p>
            <a:r>
              <a:rPr lang="en-GB" dirty="0"/>
              <a:t>How does this work as a heuristic?</a:t>
            </a:r>
          </a:p>
          <a:p>
            <a:pPr lvl="2"/>
            <a:r>
              <a:rPr lang="en-GB" dirty="0"/>
              <a:t>For evaluating current state </a:t>
            </a:r>
            <a:r>
              <a:rPr lang="en-GB" b="1" dirty="0" err="1">
                <a:latin typeface="KingsBureauGrot ThreeSeven" panose="02000506050000020004" pitchFamily="2" charset="0"/>
              </a:rPr>
              <a:t>s</a:t>
            </a:r>
            <a:r>
              <a:rPr lang="en-GB" b="1" baseline="-25000" dirty="0" err="1">
                <a:latin typeface="KingsBureauGrot ThreeSeven" panose="02000506050000020004" pitchFamily="2" charset="0"/>
              </a:rPr>
              <a:t>curr</a:t>
            </a:r>
            <a:r>
              <a:rPr lang="en-GB" dirty="0"/>
              <a:t>, calculate relaxed plan.</a:t>
            </a:r>
          </a:p>
          <a:p>
            <a:pPr lvl="2"/>
            <a:r>
              <a:rPr lang="en-GB" dirty="0">
                <a:latin typeface="KingsBureauGrot ThreeSeven" panose="02000506050000020004" pitchFamily="2" charset="0"/>
              </a:rPr>
              <a:t>h(</a:t>
            </a:r>
            <a:r>
              <a:rPr lang="en-GB" dirty="0" err="1">
                <a:latin typeface="KingsBureauGrot ThreeSeven" panose="02000506050000020004" pitchFamily="2" charset="0"/>
              </a:rPr>
              <a:t>S</a:t>
            </a:r>
            <a:r>
              <a:rPr lang="en-GB" baseline="-25000" dirty="0" err="1">
                <a:latin typeface="KingsBureauGrot ThreeSeven" panose="02000506050000020004" pitchFamily="2" charset="0"/>
              </a:rPr>
              <a:t>curr</a:t>
            </a:r>
            <a:r>
              <a:rPr lang="en-GB" dirty="0">
                <a:latin typeface="KingsBureauGrot ThreeSeven" panose="02000506050000020004" pitchFamily="2" charset="0"/>
              </a:rPr>
              <a:t>)</a:t>
            </a:r>
            <a:r>
              <a:rPr lang="en-GB" dirty="0"/>
              <a:t> = cost (#actions) of the relaxed plan.</a:t>
            </a:r>
            <a:br>
              <a:rPr lang="en-GB"/>
            </a:br>
            <a:endParaRPr lang="en-GB" dirty="0"/>
          </a:p>
        </p:txBody>
      </p:sp>
      <p:pic>
        <p:nvPicPr>
          <p:cNvPr id="5" name="Picture 4" descr="A Blocks World Problem. | Download Scientific Diagram">
            <a:extLst>
              <a:ext uri="{FF2B5EF4-FFF2-40B4-BE49-F238E27FC236}">
                <a16:creationId xmlns:a16="http://schemas.microsoft.com/office/drawing/2014/main" id="{46C9C710-67A8-4E56-8574-0F1355E20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928" y="1080000"/>
            <a:ext cx="3886759" cy="1577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04C47C04-5880-4538-AC0B-2A1C526DD45E}"/>
              </a:ext>
            </a:extLst>
          </p:cNvPr>
          <p:cNvSpPr txBox="1">
            <a:spLocks/>
          </p:cNvSpPr>
          <p:nvPr/>
        </p:nvSpPr>
        <p:spPr>
          <a:xfrm>
            <a:off x="6638795" y="3181610"/>
            <a:ext cx="4550635" cy="2846059"/>
          </a:xfrm>
          <a:prstGeom prst="rect">
            <a:avLst/>
          </a:prstGeom>
        </p:spPr>
        <p:txBody>
          <a:bodyPr vert="horz" lIns="0" tIns="0" rIns="0" bIns="0" rtlCol="0">
            <a:normAutofit/>
          </a:bodyPr>
          <a:lstStyle>
            <a:lvl1pPr marL="342900" indent="-342900" algn="l" defTabSz="242486" rtl="0" eaLnBrk="1" latinLnBrk="0" hangingPunct="1">
              <a:lnSpc>
                <a:spcPts val="2800"/>
              </a:lnSpc>
              <a:spcBef>
                <a:spcPts val="0"/>
              </a:spcBef>
              <a:buClr>
                <a:srgbClr val="0A2D50"/>
              </a:buClr>
              <a:buFont typeface="Arial" panose="020B0604020202020204" pitchFamily="34" charset="0"/>
              <a:buChar char="•"/>
              <a:defRPr sz="2400" b="1" i="0" kern="1200">
                <a:solidFill>
                  <a:schemeClr val="accent5"/>
                </a:solidFill>
                <a:latin typeface="KingsBureauGrot ThreeSeven"/>
                <a:ea typeface="KingsBureauGrot ThreeSeven"/>
                <a:cs typeface="KingsBureauGrot ThreeSeven"/>
              </a:defRPr>
            </a:lvl1pPr>
            <a:lvl2pPr marL="349251" indent="-342900" algn="l" defTabSz="242486" rtl="0" eaLnBrk="1" latinLnBrk="0" hangingPunct="1">
              <a:lnSpc>
                <a:spcPts val="2800"/>
              </a:lnSpc>
              <a:spcBef>
                <a:spcPts val="0"/>
              </a:spcBef>
              <a:buClr>
                <a:srgbClr val="0A2D50"/>
              </a:buClr>
              <a:buFont typeface="Arial" panose="020B0604020202020204" pitchFamily="34" charset="0"/>
              <a:buChar char="•"/>
              <a:tabLst/>
              <a:defRPr sz="2000" b="0" i="0" kern="1200">
                <a:solidFill>
                  <a:schemeClr val="accent5"/>
                </a:solidFill>
                <a:latin typeface="KingsBureauGrot FiveOne"/>
                <a:ea typeface="KingsBureauGrot FiveOne"/>
                <a:cs typeface="KingsBureauGrot FiveOne"/>
              </a:defRPr>
            </a:lvl2pPr>
            <a:lvl3pPr marL="534988" indent="-285750" algn="l" defTabSz="242486" rtl="0" eaLnBrk="1" latinLnBrk="0" hangingPunct="1">
              <a:lnSpc>
                <a:spcPts val="2800"/>
              </a:lnSpc>
              <a:spcBef>
                <a:spcPts val="0"/>
              </a:spcBef>
              <a:buClr>
                <a:schemeClr val="accent5"/>
              </a:buClr>
              <a:buFont typeface="Arial" panose="020B0604020202020204" pitchFamily="34" charset="0"/>
              <a:buChar char="•"/>
              <a:tabLst/>
              <a:defRPr sz="2000" b="0" i="0" kern="1200">
                <a:solidFill>
                  <a:schemeClr val="tx1"/>
                </a:solidFill>
                <a:latin typeface="Kings Caslon Text"/>
                <a:ea typeface="Kings Caslon Text"/>
                <a:cs typeface="Kings Caslon Text"/>
              </a:defRPr>
            </a:lvl3pPr>
            <a:lvl4pPr marL="239178" indent="-234945"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4pPr>
            <a:lvl5pPr marL="715963" indent="-233363" algn="l" defTabSz="242486" rtl="0" eaLnBrk="1" latinLnBrk="0" hangingPunct="1">
              <a:lnSpc>
                <a:spcPts val="2800"/>
              </a:lnSpc>
              <a:spcBef>
                <a:spcPts val="0"/>
              </a:spcBef>
              <a:buClr>
                <a:schemeClr val="accent5"/>
              </a:buClr>
              <a:buFont typeface="Arial"/>
              <a:buChar char="•"/>
              <a:tabLst/>
              <a:defRPr sz="1600" b="0" i="0" kern="1200">
                <a:solidFill>
                  <a:schemeClr val="tx1"/>
                </a:solidFill>
                <a:latin typeface="Kings Caslon Text"/>
                <a:ea typeface="Kings Caslon Text"/>
                <a:cs typeface="Kings Caslon Text"/>
              </a:defRPr>
            </a:lvl5pPr>
            <a:lvl6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6pPr>
            <a:lvl7pPr marL="801688" indent="0" algn="l" defTabSz="242486" rtl="0" eaLnBrk="1" latinLnBrk="0" hangingPunct="1">
              <a:spcBef>
                <a:spcPct val="20000"/>
              </a:spcBef>
              <a:buFont typeface="Arial"/>
              <a:buChar char="•"/>
              <a:defRPr sz="1200"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pPr lvl="4" indent="0" algn="r">
              <a:lnSpc>
                <a:spcPct val="100000"/>
              </a:lnSpc>
              <a:buFont typeface="Arial"/>
              <a:buNone/>
            </a:pPr>
            <a:r>
              <a:rPr lang="el-GR" sz="6000" dirty="0"/>
              <a:t>Σ = (</a:t>
            </a:r>
            <a:r>
              <a:rPr lang="en-GB" sz="6000" dirty="0"/>
              <a:t>S,A,</a:t>
            </a:r>
            <a:r>
              <a:rPr lang="el-GR" sz="6000" dirty="0"/>
              <a:t>γ)</a:t>
            </a:r>
          </a:p>
          <a:p>
            <a:pPr lvl="4" indent="0" algn="r">
              <a:lnSpc>
                <a:spcPct val="100000"/>
              </a:lnSpc>
              <a:buFont typeface="Arial"/>
              <a:buNone/>
            </a:pPr>
            <a:r>
              <a:rPr lang="en-GB" sz="6000" dirty="0"/>
              <a:t>s ∈ S, a ∈ A </a:t>
            </a:r>
          </a:p>
          <a:p>
            <a:pPr lvl="4" indent="0" algn="r">
              <a:lnSpc>
                <a:spcPct val="100000"/>
              </a:lnSpc>
              <a:buFont typeface="Arial"/>
              <a:buNone/>
            </a:pPr>
            <a:r>
              <a:rPr lang="el-GR" sz="6000" dirty="0"/>
              <a:t>γ(</a:t>
            </a:r>
            <a:r>
              <a:rPr lang="en-GB" sz="6000" dirty="0" err="1"/>
              <a:t>s,a</a:t>
            </a:r>
            <a:r>
              <a:rPr lang="en-GB" sz="6000" dirty="0"/>
              <a:t>) </a:t>
            </a:r>
            <a:r>
              <a:rPr lang="en-GB" sz="6000" dirty="0">
                <a:sym typeface="Wingdings" panose="05000000000000000000" pitchFamily="2" charset="2"/>
              </a:rPr>
              <a:t></a:t>
            </a:r>
            <a:r>
              <a:rPr lang="en-GB" sz="6000" dirty="0"/>
              <a:t> s’</a:t>
            </a:r>
            <a:endParaRPr lang="en-GB"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724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EBBD-72C2-43EE-BB1A-C02C11440C1E}"/>
              </a:ext>
            </a:extLst>
          </p:cNvPr>
          <p:cNvSpPr>
            <a:spLocks noGrp="1"/>
          </p:cNvSpPr>
          <p:nvPr>
            <p:ph type="title"/>
          </p:nvPr>
        </p:nvSpPr>
        <p:spPr/>
        <p:txBody>
          <a:bodyPr/>
          <a:lstStyle/>
          <a:p>
            <a:r>
              <a:rPr lang="en-GB" dirty="0"/>
              <a:t>Relaxed Planning Graph Heuristic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A105F8-5970-4337-BF6E-D265DE8625D7}"/>
                  </a:ext>
                </a:extLst>
              </p:cNvPr>
              <p:cNvSpPr>
                <a:spLocks noGrp="1"/>
              </p:cNvSpPr>
              <p:nvPr>
                <p:ph sz="quarter" idx="12"/>
              </p:nvPr>
            </p:nvSpPr>
            <p:spPr>
              <a:xfrm>
                <a:off x="287869" y="1701801"/>
                <a:ext cx="7424896" cy="3893930"/>
              </a:xfrm>
            </p:spPr>
            <p:txBody>
              <a:bodyPr>
                <a:normAutofit fontScale="92500"/>
              </a:bodyPr>
              <a:lstStyle/>
              <a:p>
                <a:r>
                  <a:rPr lang="en-GB" dirty="0"/>
                  <a:t>Relaxed Planning Graph (RPG) heuristic creates a simple layered approach to exploring the state space.  </a:t>
                </a:r>
                <a:br>
                  <a:rPr lang="en-GB" dirty="0"/>
                </a:br>
                <a:endParaRPr lang="en-GB" dirty="0"/>
              </a:p>
              <a:p>
                <a:r>
                  <a:rPr lang="en-GB" dirty="0"/>
                  <a:t>Inspired by the </a:t>
                </a:r>
                <a:r>
                  <a:rPr lang="en-GB" dirty="0" err="1"/>
                  <a:t>GraphPlan</a:t>
                </a:r>
                <a:r>
                  <a:rPr lang="en-GB" dirty="0"/>
                  <a:t> system</a:t>
                </a:r>
              </a:p>
              <a:p>
                <a:pPr lvl="2"/>
                <a:r>
                  <a:rPr lang="en-GB" dirty="0" err="1"/>
                  <a:t>GraphPlan</a:t>
                </a:r>
                <a:r>
                  <a:rPr lang="en-GB" dirty="0"/>
                  <a:t> covered later in this module.</a:t>
                </a:r>
              </a:p>
              <a:p>
                <a:pPr lvl="2"/>
                <a:r>
                  <a:rPr lang="en-GB" dirty="0"/>
                  <a:t>For reference, see (Blum &amp; </a:t>
                </a:r>
                <a:r>
                  <a:rPr lang="en-GB" dirty="0" err="1"/>
                  <a:t>Furst</a:t>
                </a:r>
                <a:r>
                  <a:rPr lang="en-GB" dirty="0"/>
                  <a:t>, 1995)</a:t>
                </a:r>
                <a:br>
                  <a:rPr lang="en-GB" dirty="0"/>
                </a:br>
                <a:endParaRPr lang="en-GB" dirty="0"/>
              </a:p>
              <a:p>
                <a:pPr marL="342900" indent="-342900">
                  <a:buFont typeface="Arial" panose="020B0604020202020204" pitchFamily="34" charset="0"/>
                  <a:buChar char="•"/>
                </a:pPr>
                <a:r>
                  <a:rPr lang="en-GB" dirty="0"/>
                  <a:t>The relaxed solution plan </a:t>
                </a:r>
                <a14:m>
                  <m:oMath xmlns:m="http://schemas.openxmlformats.org/officeDocument/2006/math">
                    <m:sSup>
                      <m:sSupPr>
                        <m:ctrlP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ctrlPr>
                      </m:sSupPr>
                      <m:e>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𝑃</m:t>
                        </m:r>
                      </m:e>
                      <m: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m:t>
                        </m:r>
                      </m:sup>
                    </m:sSup>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&lt;</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0</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 </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𝑂𝑚</m:t>
                    </m:r>
                    <m:r>
                      <a:rPr lang="en-GB" b="1"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GB" i="1" baseline="-25000" dirty="0" smtClean="0">
                        <a:solidFill>
                          <a:schemeClr val="tx1"/>
                        </a:solidFill>
                        <a:effectLst>
                          <a:outerShdw blurRad="38100" dist="38100" dir="2700000" algn="tl">
                            <a:srgbClr val="000000">
                              <a:alpha val="43137"/>
                            </a:srgbClr>
                          </a:outerShdw>
                        </a:effectLst>
                        <a:latin typeface="Cambria Math" panose="02040503050406030204" pitchFamily="18" charset="0"/>
                      </a:rPr>
                      <m:t>1</m:t>
                    </m:r>
                    <m:r>
                      <a:rPr lang="en-GB" i="1" dirty="0" smtClean="0">
                        <a:solidFill>
                          <a:schemeClr val="tx1"/>
                        </a:solidFill>
                        <a:effectLst>
                          <a:outerShdw blurRad="38100" dist="38100" dir="2700000" algn="tl">
                            <a:srgbClr val="000000">
                              <a:alpha val="43137"/>
                            </a:srgbClr>
                          </a:outerShdw>
                        </a:effectLst>
                        <a:latin typeface="Cambria Math" panose="02040503050406030204" pitchFamily="18" charset="0"/>
                      </a:rPr>
                      <m:t>&gt;</m:t>
                    </m:r>
                  </m:oMath>
                </a14:m>
                <a:endParaRPr lang="en-GB" i="1" dirty="0">
                  <a:solidFill>
                    <a:schemeClr val="tx1"/>
                  </a:solidFill>
                  <a:effectLst>
                    <a:outerShdw blurRad="38100" dist="38100" dir="2700000" algn="tl">
                      <a:srgbClr val="000000">
                        <a:alpha val="43137"/>
                      </a:srgbClr>
                    </a:outerShdw>
                  </a:effectLst>
                </a:endParaRPr>
              </a:p>
              <a:p>
                <a:pPr marL="579961" lvl="2" indent="-342900">
                  <a:buFont typeface="Arial" panose="020B0604020202020204" pitchFamily="34" charset="0"/>
                  <a:buChar char="•"/>
                </a:pPr>
                <a:r>
                  <a:rPr lang="en-GB" dirty="0"/>
                  <a:t>Where each </a:t>
                </a:r>
                <a:r>
                  <a:rPr lang="en-GB" b="1" i="1" dirty="0">
                    <a:effectLst>
                      <a:outerShdw blurRad="38100" dist="38100" dir="2700000" algn="tl">
                        <a:srgbClr val="000000">
                          <a:alpha val="43137"/>
                        </a:srgbClr>
                      </a:outerShdw>
                    </a:effectLst>
                  </a:rPr>
                  <a:t>O</a:t>
                </a:r>
                <a:r>
                  <a:rPr lang="en-GB" b="1" i="1" baseline="-25000" dirty="0">
                    <a:effectLst>
                      <a:outerShdw blurRad="38100" dist="38100" dir="2700000" algn="tl">
                        <a:srgbClr val="000000">
                          <a:alpha val="43137"/>
                        </a:srgbClr>
                      </a:outerShdw>
                    </a:effectLst>
                  </a:rPr>
                  <a:t>i</a:t>
                </a:r>
                <a:r>
                  <a:rPr lang="en-GB" dirty="0"/>
                  <a:t> is the set of actions </a:t>
                </a:r>
                <a:r>
                  <a:rPr lang="en-GB" b="1" dirty="0"/>
                  <a:t>selected in parallel at time step </a:t>
                </a:r>
                <a:r>
                  <a:rPr lang="en-GB" b="1" i="1" dirty="0" err="1">
                    <a:effectLst>
                      <a:outerShdw blurRad="38100" dist="38100" dir="2700000" algn="tl">
                        <a:srgbClr val="000000">
                          <a:alpha val="43137"/>
                        </a:srgbClr>
                      </a:outerShdw>
                    </a:effectLst>
                  </a:rPr>
                  <a:t>i</a:t>
                </a:r>
                <a:r>
                  <a:rPr lang="en-GB" dirty="0"/>
                  <a:t>, and </a:t>
                </a:r>
                <a:r>
                  <a:rPr lang="en-GB" b="1" i="1" dirty="0">
                    <a:effectLst>
                      <a:outerShdw blurRad="38100" dist="38100" dir="2700000" algn="tl">
                        <a:srgbClr val="000000">
                          <a:alpha val="43137"/>
                        </a:srgbClr>
                      </a:outerShdw>
                    </a:effectLst>
                  </a:rPr>
                  <a:t>m</a:t>
                </a:r>
                <a:r>
                  <a:rPr lang="en-GB" dirty="0"/>
                  <a:t> is the number of the first </a:t>
                </a:r>
                <a:r>
                  <a:rPr lang="en-GB" b="1" dirty="0"/>
                  <a:t>fact layer</a:t>
                </a:r>
                <a:r>
                  <a:rPr lang="en-GB" dirty="0"/>
                  <a:t> containing all goals</a:t>
                </a:r>
              </a:p>
              <a:p>
                <a:pPr marL="579961" lvl="2" indent="-342900">
                  <a:buFont typeface="Arial" panose="020B0604020202020204" pitchFamily="34" charset="0"/>
                  <a:buChar char="•"/>
                </a:pPr>
                <a:r>
                  <a:rPr lang="en-GB" b="1" i="1" dirty="0">
                    <a:effectLst>
                      <a:outerShdw blurRad="38100" dist="38100" dir="2700000" algn="tl">
                        <a:srgbClr val="000000">
                          <a:alpha val="43137"/>
                        </a:srgbClr>
                      </a:outerShdw>
                    </a:effectLst>
                  </a:rPr>
                  <a:t>h(s) := ∑  |O</a:t>
                </a:r>
                <a:r>
                  <a:rPr lang="en-GB" b="1" i="1" baseline="-25000" dirty="0">
                    <a:effectLst>
                      <a:outerShdw blurRad="38100" dist="38100" dir="2700000" algn="tl">
                        <a:srgbClr val="000000">
                          <a:alpha val="43137"/>
                        </a:srgbClr>
                      </a:outerShdw>
                    </a:effectLst>
                  </a:rPr>
                  <a:t>i</a:t>
                </a:r>
                <a:r>
                  <a:rPr lang="en-GB" b="1" i="1" dirty="0">
                    <a:effectLst>
                      <a:outerShdw blurRad="38100" dist="38100" dir="2700000" algn="tl">
                        <a:srgbClr val="000000">
                          <a:alpha val="43137"/>
                        </a:srgbClr>
                      </a:outerShdw>
                    </a:effectLst>
                  </a:rPr>
                  <a:t>|</a:t>
                </a:r>
                <a:endParaRPr lang="en-GB" dirty="0"/>
              </a:p>
            </p:txBody>
          </p:sp>
        </mc:Choice>
        <mc:Fallback xmlns="">
          <p:sp>
            <p:nvSpPr>
              <p:cNvPr id="3" name="Content Placeholder 2">
                <a:extLst>
                  <a:ext uri="{FF2B5EF4-FFF2-40B4-BE49-F238E27FC236}">
                    <a16:creationId xmlns:a16="http://schemas.microsoft.com/office/drawing/2014/main" id="{8AA105F8-5970-4337-BF6E-D265DE8625D7}"/>
                  </a:ext>
                </a:extLst>
              </p:cNvPr>
              <p:cNvSpPr>
                <a:spLocks noGrp="1" noRot="1" noChangeAspect="1" noMove="1" noResize="1" noEditPoints="1" noAdjustHandles="1" noChangeArrowheads="1" noChangeShapeType="1" noTextEdit="1"/>
              </p:cNvSpPr>
              <p:nvPr>
                <p:ph sz="quarter" idx="12"/>
              </p:nvPr>
            </p:nvSpPr>
            <p:spPr>
              <a:xfrm>
                <a:off x="287869" y="1701801"/>
                <a:ext cx="7424896" cy="3893930"/>
              </a:xfrm>
              <a:blipFill>
                <a:blip r:embed="rId3"/>
                <a:stretch>
                  <a:fillRect l="-2135" t="-2504" r="-1560" b="-4382"/>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B0D8D2F-8080-450B-9A49-9682ECE50F06}"/>
              </a:ext>
            </a:extLst>
          </p:cNvPr>
          <p:cNvSpPr txBox="1"/>
          <p:nvPr/>
        </p:nvSpPr>
        <p:spPr>
          <a:xfrm>
            <a:off x="287867" y="5978513"/>
            <a:ext cx="8750857" cy="523220"/>
          </a:xfrm>
          <a:prstGeom prst="rect">
            <a:avLst/>
          </a:prstGeom>
          <a:noFill/>
        </p:spPr>
        <p:txBody>
          <a:bodyPr wrap="none" rtlCol="0">
            <a:spAutoFit/>
          </a:bodyPr>
          <a:lstStyle/>
          <a:p>
            <a:r>
              <a:rPr lang="en-GB" sz="1400" b="1" i="0" dirty="0">
                <a:solidFill>
                  <a:srgbClr val="222222"/>
                </a:solidFill>
                <a:effectLst/>
                <a:latin typeface="Arial" panose="020B0604020202020204" pitchFamily="34" charset="0"/>
              </a:rPr>
              <a:t>Blum, A. L., &amp; </a:t>
            </a:r>
            <a:r>
              <a:rPr lang="en-GB" sz="1400" b="1" i="0" dirty="0" err="1">
                <a:solidFill>
                  <a:srgbClr val="222222"/>
                </a:solidFill>
                <a:effectLst/>
                <a:latin typeface="Arial" panose="020B0604020202020204" pitchFamily="34" charset="0"/>
              </a:rPr>
              <a:t>Furst</a:t>
            </a:r>
            <a:r>
              <a:rPr lang="en-GB" sz="1400" b="1" i="0" dirty="0">
                <a:solidFill>
                  <a:srgbClr val="222222"/>
                </a:solidFill>
                <a:effectLst/>
                <a:latin typeface="Arial" panose="020B0604020202020204" pitchFamily="34" charset="0"/>
              </a:rPr>
              <a:t>, M. L. (1995). Fast planning through planning graph analysis. </a:t>
            </a:r>
          </a:p>
          <a:p>
            <a:r>
              <a:rPr lang="en-GB" sz="1400" b="1" i="0" dirty="0">
                <a:solidFill>
                  <a:srgbClr val="222222"/>
                </a:solidFill>
                <a:effectLst/>
                <a:latin typeface="Arial" panose="020B0604020202020204" pitchFamily="34" charset="0"/>
              </a:rPr>
              <a:t>In Proceedings of the 14th International Joint Conference on Artificial Intelligence (IJCAI95), pp. 1636</a:t>
            </a:r>
            <a:endParaRPr lang="en-GB" sz="1400" b="1" dirty="0"/>
          </a:p>
        </p:txBody>
      </p:sp>
      <p:grpSp>
        <p:nvGrpSpPr>
          <p:cNvPr id="6" name="Group 5">
            <a:extLst>
              <a:ext uri="{FF2B5EF4-FFF2-40B4-BE49-F238E27FC236}">
                <a16:creationId xmlns:a16="http://schemas.microsoft.com/office/drawing/2014/main" id="{F6D133B8-1AB1-4EFF-9665-7AF70B2C0209}"/>
              </a:ext>
            </a:extLst>
          </p:cNvPr>
          <p:cNvGrpSpPr/>
          <p:nvPr/>
        </p:nvGrpSpPr>
        <p:grpSpPr>
          <a:xfrm>
            <a:off x="7845381" y="876489"/>
            <a:ext cx="3602141" cy="4910633"/>
            <a:chOff x="7318607" y="1489532"/>
            <a:chExt cx="3602141" cy="4910633"/>
          </a:xfrm>
        </p:grpSpPr>
        <p:grpSp>
          <p:nvGrpSpPr>
            <p:cNvPr id="7" name="Group 6">
              <a:extLst>
                <a:ext uri="{FF2B5EF4-FFF2-40B4-BE49-F238E27FC236}">
                  <a16:creationId xmlns:a16="http://schemas.microsoft.com/office/drawing/2014/main" id="{9D47DED5-6176-407C-83A1-79A9ECC8D7BD}"/>
                </a:ext>
              </a:extLst>
            </p:cNvPr>
            <p:cNvGrpSpPr/>
            <p:nvPr/>
          </p:nvGrpSpPr>
          <p:grpSpPr>
            <a:xfrm>
              <a:off x="7318607" y="1489532"/>
              <a:ext cx="3602141" cy="1648774"/>
              <a:chOff x="5232400" y="1608455"/>
              <a:chExt cx="1727200" cy="790575"/>
            </a:xfrm>
          </p:grpSpPr>
          <p:sp>
            <p:nvSpPr>
              <p:cNvPr id="13" name="Oval 4">
                <a:extLst>
                  <a:ext uri="{FF2B5EF4-FFF2-40B4-BE49-F238E27FC236}">
                    <a16:creationId xmlns:a16="http://schemas.microsoft.com/office/drawing/2014/main" id="{6BF7D42D-A0AC-4413-B05F-4DDBE4CB3EF4}"/>
                  </a:ext>
                </a:extLst>
              </p:cNvPr>
              <p:cNvSpPr>
                <a:spLocks noChangeArrowheads="1"/>
              </p:cNvSpPr>
              <p:nvPr/>
            </p:nvSpPr>
            <p:spPr bwMode="auto">
              <a:xfrm>
                <a:off x="5232400"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4" name="Rectangle 5">
                <a:extLst>
                  <a:ext uri="{FF2B5EF4-FFF2-40B4-BE49-F238E27FC236}">
                    <a16:creationId xmlns:a16="http://schemas.microsoft.com/office/drawing/2014/main" id="{DCDF3B73-E6B3-4BAC-AFB8-7C47FE9F7E1B}"/>
                  </a:ext>
                </a:extLst>
              </p:cNvPr>
              <p:cNvSpPr>
                <a:spLocks noChangeArrowheads="1"/>
              </p:cNvSpPr>
              <p:nvPr/>
            </p:nvSpPr>
            <p:spPr bwMode="auto">
              <a:xfrm>
                <a:off x="6167438" y="1968818"/>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B</a:t>
                </a:r>
              </a:p>
            </p:txBody>
          </p:sp>
          <p:sp>
            <p:nvSpPr>
              <p:cNvPr id="15" name="Rectangle 6">
                <a:extLst>
                  <a:ext uri="{FF2B5EF4-FFF2-40B4-BE49-F238E27FC236}">
                    <a16:creationId xmlns:a16="http://schemas.microsoft.com/office/drawing/2014/main" id="{41EAD1D7-855E-4705-8AFA-8F9EC1843FE6}"/>
                  </a:ext>
                </a:extLst>
              </p:cNvPr>
              <p:cNvSpPr>
                <a:spLocks noChangeArrowheads="1"/>
              </p:cNvSpPr>
              <p:nvPr/>
            </p:nvSpPr>
            <p:spPr bwMode="auto">
              <a:xfrm>
                <a:off x="5735638" y="1968818"/>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A</a:t>
                </a:r>
              </a:p>
            </p:txBody>
          </p:sp>
          <p:sp>
            <p:nvSpPr>
              <p:cNvPr id="16" name="Rectangle 7">
                <a:extLst>
                  <a:ext uri="{FF2B5EF4-FFF2-40B4-BE49-F238E27FC236}">
                    <a16:creationId xmlns:a16="http://schemas.microsoft.com/office/drawing/2014/main" id="{303A6DD6-080D-4B7A-8DA4-D79101EB0EAD}"/>
                  </a:ext>
                </a:extLst>
              </p:cNvPr>
              <p:cNvSpPr>
                <a:spLocks noChangeArrowheads="1"/>
              </p:cNvSpPr>
              <p:nvPr/>
            </p:nvSpPr>
            <p:spPr bwMode="auto">
              <a:xfrm>
                <a:off x="5735638" y="1608455"/>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roid Sans Fallback" charset="0"/>
                    <a:cs typeface="Droid Sans Fallback" charset="0"/>
                  </a:rPr>
                  <a:t>C</a:t>
                </a:r>
              </a:p>
            </p:txBody>
          </p:sp>
        </p:grpSp>
        <p:grpSp>
          <p:nvGrpSpPr>
            <p:cNvPr id="8" name="Group 7">
              <a:extLst>
                <a:ext uri="{FF2B5EF4-FFF2-40B4-BE49-F238E27FC236}">
                  <a16:creationId xmlns:a16="http://schemas.microsoft.com/office/drawing/2014/main" id="{A1C988EC-821B-4DF4-ADEC-B8FFFC283752}"/>
                </a:ext>
              </a:extLst>
            </p:cNvPr>
            <p:cNvGrpSpPr/>
            <p:nvPr/>
          </p:nvGrpSpPr>
          <p:grpSpPr>
            <a:xfrm>
              <a:off x="7648157" y="4222539"/>
              <a:ext cx="3072965" cy="2177626"/>
              <a:chOff x="8247063" y="1175067"/>
              <a:chExt cx="1727200" cy="1223963"/>
            </a:xfrm>
          </p:grpSpPr>
          <p:sp>
            <p:nvSpPr>
              <p:cNvPr id="9" name="Oval 9">
                <a:extLst>
                  <a:ext uri="{FF2B5EF4-FFF2-40B4-BE49-F238E27FC236}">
                    <a16:creationId xmlns:a16="http://schemas.microsoft.com/office/drawing/2014/main" id="{A0CCF10A-EA04-4213-BF16-5F30F428A047}"/>
                  </a:ext>
                </a:extLst>
              </p:cNvPr>
              <p:cNvSpPr>
                <a:spLocks noChangeArrowheads="1"/>
              </p:cNvSpPr>
              <p:nvPr/>
            </p:nvSpPr>
            <p:spPr bwMode="auto">
              <a:xfrm>
                <a:off x="8247063" y="1824355"/>
                <a:ext cx="1727200" cy="574675"/>
              </a:xfrm>
              <a:prstGeom prst="ellipse">
                <a:avLst/>
              </a:prstGeom>
              <a:solidFill>
                <a:srgbClr val="BBE0E3"/>
              </a:solidFill>
              <a:ln w="9360">
                <a:solidFill>
                  <a:srgbClr val="000000"/>
                </a:solidFill>
                <a:miter lim="800000"/>
                <a:headEnd/>
                <a:tailEnd/>
              </a:ln>
              <a:effectLst/>
            </p:spPr>
            <p:txBody>
              <a:bodyPr wrap="none" anchor="ctr"/>
              <a:lstStyle/>
              <a:p>
                <a:endParaRPr lang="en-GB"/>
              </a:p>
            </p:txBody>
          </p:sp>
          <p:sp>
            <p:nvSpPr>
              <p:cNvPr id="10" name="Rectangle 10">
                <a:extLst>
                  <a:ext uri="{FF2B5EF4-FFF2-40B4-BE49-F238E27FC236}">
                    <a16:creationId xmlns:a16="http://schemas.microsoft.com/office/drawing/2014/main" id="{AC7B61E7-D27E-4022-8875-A021157C21ED}"/>
                  </a:ext>
                </a:extLst>
              </p:cNvPr>
              <p:cNvSpPr>
                <a:spLocks noChangeArrowheads="1"/>
              </p:cNvSpPr>
              <p:nvPr/>
            </p:nvSpPr>
            <p:spPr bwMode="auto">
              <a:xfrm>
                <a:off x="8894763" y="1535430"/>
                <a:ext cx="358775" cy="357188"/>
              </a:xfrm>
              <a:prstGeom prst="rect">
                <a:avLst/>
              </a:prstGeom>
              <a:solidFill>
                <a:srgbClr val="99CC00"/>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B</a:t>
                </a:r>
              </a:p>
            </p:txBody>
          </p:sp>
          <p:sp>
            <p:nvSpPr>
              <p:cNvPr id="11" name="Rectangle 11">
                <a:extLst>
                  <a:ext uri="{FF2B5EF4-FFF2-40B4-BE49-F238E27FC236}">
                    <a16:creationId xmlns:a16="http://schemas.microsoft.com/office/drawing/2014/main" id="{94717CA1-C52B-4F53-A7B9-861AFFBCE05A}"/>
                  </a:ext>
                </a:extLst>
              </p:cNvPr>
              <p:cNvSpPr>
                <a:spLocks noChangeArrowheads="1"/>
              </p:cNvSpPr>
              <p:nvPr/>
            </p:nvSpPr>
            <p:spPr bwMode="auto">
              <a:xfrm>
                <a:off x="8894763" y="1895792"/>
                <a:ext cx="358775" cy="357188"/>
              </a:xfrm>
              <a:prstGeom prst="rect">
                <a:avLst/>
              </a:prstGeom>
              <a:solidFill>
                <a:srgbClr val="333399"/>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C</a:t>
                </a:r>
              </a:p>
            </p:txBody>
          </p:sp>
          <p:sp>
            <p:nvSpPr>
              <p:cNvPr id="12" name="Rectangle 12">
                <a:extLst>
                  <a:ext uri="{FF2B5EF4-FFF2-40B4-BE49-F238E27FC236}">
                    <a16:creationId xmlns:a16="http://schemas.microsoft.com/office/drawing/2014/main" id="{D190BC28-CCB0-4886-AD5B-C1976282E16D}"/>
                  </a:ext>
                </a:extLst>
              </p:cNvPr>
              <p:cNvSpPr>
                <a:spLocks noChangeArrowheads="1"/>
              </p:cNvSpPr>
              <p:nvPr/>
            </p:nvSpPr>
            <p:spPr bwMode="auto">
              <a:xfrm>
                <a:off x="8894763" y="1175067"/>
                <a:ext cx="358775" cy="357188"/>
              </a:xfrm>
              <a:prstGeom prst="rect">
                <a:avLst/>
              </a:prstGeom>
              <a:solidFill>
                <a:srgbClr val="E70803"/>
              </a:solidFill>
              <a:ln w="9360">
                <a:solidFill>
                  <a:srgbClr val="000000"/>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Droid Sans Fallback" charset="0"/>
                    <a:cs typeface="Droid Sans Fallback" charset="0"/>
                  </a:rPr>
                  <a:t>A</a:t>
                </a:r>
              </a:p>
            </p:txBody>
          </p:sp>
        </p:grpSp>
      </p:grpSp>
    </p:spTree>
    <p:extLst>
      <p:ext uri="{BB962C8B-B14F-4D97-AF65-F5344CB8AC3E}">
        <p14:creationId xmlns:p14="http://schemas.microsoft.com/office/powerpoint/2010/main" val="21165967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83D-9956-459F-A1B4-84A3B69975D8}"/>
              </a:ext>
            </a:extLst>
          </p:cNvPr>
          <p:cNvSpPr>
            <a:spLocks noGrp="1"/>
          </p:cNvSpPr>
          <p:nvPr>
            <p:ph type="title"/>
          </p:nvPr>
        </p:nvSpPr>
        <p:spPr/>
        <p:txBody>
          <a:bodyPr/>
          <a:lstStyle/>
          <a:p>
            <a:r>
              <a:rPr lang="en-GB" dirty="0"/>
              <a:t>Building a Relaxed Planning Graph</a:t>
            </a:r>
          </a:p>
        </p:txBody>
      </p:sp>
      <p:sp>
        <p:nvSpPr>
          <p:cNvPr id="35" name="Rectangle 34">
            <a:extLst>
              <a:ext uri="{FF2B5EF4-FFF2-40B4-BE49-F238E27FC236}">
                <a16:creationId xmlns:a16="http://schemas.microsoft.com/office/drawing/2014/main" id="{89EED819-77D4-4D3C-A128-3E7794B00AA8}"/>
              </a:ext>
            </a:extLst>
          </p:cNvPr>
          <p:cNvSpPr/>
          <p:nvPr/>
        </p:nvSpPr>
        <p:spPr>
          <a:xfrm>
            <a:off x="1684080" y="362598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6" name="Rectangle 35">
            <a:extLst>
              <a:ext uri="{FF2B5EF4-FFF2-40B4-BE49-F238E27FC236}">
                <a16:creationId xmlns:a16="http://schemas.microsoft.com/office/drawing/2014/main" id="{8F9B09BF-7533-4C73-BF0F-A3514E8AF766}"/>
              </a:ext>
            </a:extLst>
          </p:cNvPr>
          <p:cNvSpPr/>
          <p:nvPr/>
        </p:nvSpPr>
        <p:spPr>
          <a:xfrm>
            <a:off x="1684080"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37" name="Rectangle 36">
            <a:extLst>
              <a:ext uri="{FF2B5EF4-FFF2-40B4-BE49-F238E27FC236}">
                <a16:creationId xmlns:a16="http://schemas.microsoft.com/office/drawing/2014/main" id="{6525E0E9-1BA7-4D74-8FC3-D09C52B9C38E}"/>
              </a:ext>
            </a:extLst>
          </p:cNvPr>
          <p:cNvSpPr/>
          <p:nvPr/>
        </p:nvSpPr>
        <p:spPr>
          <a:xfrm>
            <a:off x="2332152" y="4058032"/>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
        <p:nvSpPr>
          <p:cNvPr id="38" name="Rectangle 37">
            <a:extLst>
              <a:ext uri="{FF2B5EF4-FFF2-40B4-BE49-F238E27FC236}">
                <a16:creationId xmlns:a16="http://schemas.microsoft.com/office/drawing/2014/main" id="{EBB13863-5D54-40DC-A0BA-C564E6F45AE9}"/>
              </a:ext>
            </a:extLst>
          </p:cNvPr>
          <p:cNvSpPr/>
          <p:nvPr/>
        </p:nvSpPr>
        <p:spPr>
          <a:xfrm>
            <a:off x="9532952" y="3986024"/>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C</a:t>
            </a:r>
          </a:p>
        </p:txBody>
      </p:sp>
      <p:sp>
        <p:nvSpPr>
          <p:cNvPr id="39" name="Rectangle 38">
            <a:extLst>
              <a:ext uri="{FF2B5EF4-FFF2-40B4-BE49-F238E27FC236}">
                <a16:creationId xmlns:a16="http://schemas.microsoft.com/office/drawing/2014/main" id="{3DF65F1A-1E58-4C9F-B70F-234DDDE93327}"/>
              </a:ext>
            </a:extLst>
          </p:cNvPr>
          <p:cNvSpPr/>
          <p:nvPr/>
        </p:nvSpPr>
        <p:spPr>
          <a:xfrm>
            <a:off x="9532952" y="3121928"/>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A</a:t>
            </a:r>
          </a:p>
        </p:txBody>
      </p:sp>
      <p:sp>
        <p:nvSpPr>
          <p:cNvPr id="40" name="Rectangle 39">
            <a:extLst>
              <a:ext uri="{FF2B5EF4-FFF2-40B4-BE49-F238E27FC236}">
                <a16:creationId xmlns:a16="http://schemas.microsoft.com/office/drawing/2014/main" id="{78F128D4-D268-4C5D-A7BA-614C5D51E14C}"/>
              </a:ext>
            </a:extLst>
          </p:cNvPr>
          <p:cNvSpPr/>
          <p:nvPr/>
        </p:nvSpPr>
        <p:spPr>
          <a:xfrm>
            <a:off x="9532952" y="3553976"/>
            <a:ext cx="432048"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KingsBureauGrot ThreeSeven"/>
              </a:rPr>
              <a:t>B</a:t>
            </a:r>
          </a:p>
        </p:txBody>
      </p:sp>
    </p:spTree>
    <p:extLst>
      <p:ext uri="{BB962C8B-B14F-4D97-AF65-F5344CB8AC3E}">
        <p14:creationId xmlns:p14="http://schemas.microsoft.com/office/powerpoint/2010/main" val="259916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2.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4727</TotalTime>
  <Words>4143</Words>
  <Application>Microsoft Office PowerPoint</Application>
  <PresentationFormat>Widescreen</PresentationFormat>
  <Paragraphs>526</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Domain Independent Heuristics</vt:lpstr>
      <vt:lpstr>Domain Independent Heuristics</vt:lpstr>
      <vt:lpstr>Relaxed Planning</vt:lpstr>
      <vt:lpstr>Delete Relaxation</vt:lpstr>
      <vt:lpstr>Delete Relaxation</vt:lpstr>
      <vt:lpstr>Relaxed Planning</vt:lpstr>
      <vt:lpstr>Relaxed Planning Graph Heuristic</vt:lpstr>
      <vt:lpstr>Building a Relaxed Planning Graph</vt:lpstr>
      <vt:lpstr>Building a Relaxed Planning Graph</vt:lpstr>
      <vt:lpstr>Building a Relaxed Planning Graph</vt:lpstr>
      <vt:lpstr>Building a Relaxed Planning Graph</vt:lpstr>
      <vt:lpstr>Building a Relaxed Planning Graph</vt:lpstr>
      <vt:lpstr>Extracting a Solution</vt:lpstr>
      <vt:lpstr>Extracting a Solution</vt:lpstr>
      <vt:lpstr>Extracting a Solution</vt:lpstr>
      <vt:lpstr>Extracting a Solution</vt:lpstr>
      <vt:lpstr>Summary</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Tommy Thompson</cp:lastModifiedBy>
  <cp:revision>17</cp:revision>
  <dcterms:created xsi:type="dcterms:W3CDTF">2018-09-21T08:50:04Z</dcterms:created>
  <dcterms:modified xsi:type="dcterms:W3CDTF">2020-09-17T10:31:00Z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