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1"/>
  </p:notesMasterIdLst>
  <p:sldIdLst>
    <p:sldId id="417" r:id="rId6"/>
    <p:sldId id="411" r:id="rId7"/>
    <p:sldId id="423" r:id="rId8"/>
    <p:sldId id="461" r:id="rId9"/>
    <p:sldId id="459" r:id="rId10"/>
    <p:sldId id="460" r:id="rId11"/>
    <p:sldId id="462" r:id="rId12"/>
    <p:sldId id="463" r:id="rId13"/>
    <p:sldId id="465" r:id="rId14"/>
    <p:sldId id="327" r:id="rId15"/>
    <p:sldId id="325" r:id="rId16"/>
    <p:sldId id="328" r:id="rId17"/>
    <p:sldId id="330" r:id="rId18"/>
    <p:sldId id="332" r:id="rId19"/>
    <p:sldId id="4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05C9-F60C-4652-9B58-3639A3D6CBEB}" v="75" dt="2020-09-15T14:14:29.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6968" autoAdjust="0"/>
  </p:normalViewPr>
  <p:slideViewPr>
    <p:cSldViewPr snapToGrid="0">
      <p:cViewPr varScale="1">
        <p:scale>
          <a:sx n="84" d="100"/>
          <a:sy n="84" d="100"/>
        </p:scale>
        <p:origin x="5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BCA105C9-F60C-4652-9B58-3639A3D6CBEB}"/>
    <pc:docChg chg="undo custSel addSld delSld modSld sldOrd">
      <pc:chgData name="Thomas" userId="efe85f2b-33f2-43f1-b114-9958ed12044a" providerId="ADAL" clId="{BCA105C9-F60C-4652-9B58-3639A3D6CBEB}" dt="2020-09-15T15:10:19.133" v="12730" actId="20577"/>
      <pc:docMkLst>
        <pc:docMk/>
      </pc:docMkLst>
      <pc:sldChg chg="addSp delSp modSp add mod modClrScheme chgLayout modNotesTx">
        <pc:chgData name="Thomas" userId="efe85f2b-33f2-43f1-b114-9958ed12044a" providerId="ADAL" clId="{BCA105C9-F60C-4652-9B58-3639A3D6CBEB}" dt="2020-09-15T14:35:31.179" v="11441" actId="20577"/>
        <pc:sldMkLst>
          <pc:docMk/>
          <pc:sldMk cId="0" sldId="325"/>
        </pc:sldMkLst>
        <pc:spChg chg="add mod">
          <ac:chgData name="Thomas" userId="efe85f2b-33f2-43f1-b114-9958ed12044a" providerId="ADAL" clId="{BCA105C9-F60C-4652-9B58-3639A3D6CBEB}" dt="2020-09-15T11:22:47.986" v="3805" actId="1076"/>
          <ac:spMkLst>
            <pc:docMk/>
            <pc:sldMk cId="0" sldId="325"/>
            <ac:spMk id="2" creationId="{8A8697A8-A928-40AF-BC72-08FF930A90B8}"/>
          </ac:spMkLst>
        </pc:spChg>
        <pc:spChg chg="mod ord">
          <ac:chgData name="Thomas" userId="efe85f2b-33f2-43f1-b114-9958ed12044a" providerId="ADAL" clId="{BCA105C9-F60C-4652-9B58-3639A3D6CBEB}" dt="2020-09-15T12:54:47.529" v="4700" actId="20577"/>
          <ac:spMkLst>
            <pc:docMk/>
            <pc:sldMk cId="0" sldId="325"/>
            <ac:spMk id="13315" creationId="{0005131E-B1DC-408E-BA4B-DE421295C440}"/>
          </ac:spMkLst>
        </pc:spChg>
        <pc:spChg chg="mod ord">
          <ac:chgData name="Thomas" userId="efe85f2b-33f2-43f1-b114-9958ed12044a" providerId="ADAL" clId="{BCA105C9-F60C-4652-9B58-3639A3D6CBEB}" dt="2020-09-15T13:53:58.616" v="8887" actId="14100"/>
          <ac:spMkLst>
            <pc:docMk/>
            <pc:sldMk cId="0" sldId="325"/>
            <ac:spMk id="13316" creationId="{08105484-8DC5-4617-879B-E631C8F4AE98}"/>
          </ac:spMkLst>
        </pc:spChg>
        <pc:spChg chg="del">
          <ac:chgData name="Thomas" userId="efe85f2b-33f2-43f1-b114-9958ed12044a" providerId="ADAL" clId="{BCA105C9-F60C-4652-9B58-3639A3D6CBEB}" dt="2020-09-15T11:22:43.721" v="3803" actId="478"/>
          <ac:spMkLst>
            <pc:docMk/>
            <pc:sldMk cId="0" sldId="325"/>
            <ac:spMk id="13317" creationId="{33909B7D-7718-470C-8DAB-D51F3E4F426D}"/>
          </ac:spMkLst>
        </pc:spChg>
      </pc:sldChg>
      <pc:sldChg chg="addSp delSp modSp add mod modClrScheme chgLayout modNotesTx">
        <pc:chgData name="Thomas" userId="efe85f2b-33f2-43f1-b114-9958ed12044a" providerId="ADAL" clId="{BCA105C9-F60C-4652-9B58-3639A3D6CBEB}" dt="2020-09-15T13:52:07.252" v="8886" actId="27636"/>
        <pc:sldMkLst>
          <pc:docMk/>
          <pc:sldMk cId="0" sldId="327"/>
        </pc:sldMkLst>
        <pc:spChg chg="add mod">
          <ac:chgData name="Thomas" userId="efe85f2b-33f2-43f1-b114-9958ed12044a" providerId="ADAL" clId="{BCA105C9-F60C-4652-9B58-3639A3D6CBEB}" dt="2020-09-15T11:20:43.921" v="3786" actId="1076"/>
          <ac:spMkLst>
            <pc:docMk/>
            <pc:sldMk cId="0" sldId="327"/>
            <ac:spMk id="2" creationId="{8C022BC8-5069-4F77-AEEA-BE13A1BA96C1}"/>
          </ac:spMkLst>
        </pc:spChg>
        <pc:spChg chg="mod ord">
          <ac:chgData name="Thomas" userId="efe85f2b-33f2-43f1-b114-9958ed12044a" providerId="ADAL" clId="{BCA105C9-F60C-4652-9B58-3639A3D6CBEB}" dt="2020-09-15T11:20:05.558" v="3769" actId="20577"/>
          <ac:spMkLst>
            <pc:docMk/>
            <pc:sldMk cId="0" sldId="327"/>
            <ac:spMk id="12290" creationId="{BD5931EF-C3C7-408A-A08B-A64786FEA1FE}"/>
          </ac:spMkLst>
        </pc:spChg>
        <pc:spChg chg="mod ord">
          <ac:chgData name="Thomas" userId="efe85f2b-33f2-43f1-b114-9958ed12044a" providerId="ADAL" clId="{BCA105C9-F60C-4652-9B58-3639A3D6CBEB}" dt="2020-09-15T13:52:07.252" v="8886" actId="27636"/>
          <ac:spMkLst>
            <pc:docMk/>
            <pc:sldMk cId="0" sldId="327"/>
            <ac:spMk id="12291" creationId="{20055CDC-B86D-4CCA-B34F-E2F0A99F8D29}"/>
          </ac:spMkLst>
        </pc:spChg>
        <pc:spChg chg="del mod">
          <ac:chgData name="Thomas" userId="efe85f2b-33f2-43f1-b114-9958ed12044a" providerId="ADAL" clId="{BCA105C9-F60C-4652-9B58-3639A3D6CBEB}" dt="2020-09-15T11:20:36.049" v="3784" actId="478"/>
          <ac:spMkLst>
            <pc:docMk/>
            <pc:sldMk cId="0" sldId="327"/>
            <ac:spMk id="12292" creationId="{74CCDE2E-9CAD-421E-9080-4E2F6EA3B213}"/>
          </ac:spMkLst>
        </pc:spChg>
        <pc:picChg chg="add">
          <ac:chgData name="Thomas" userId="efe85f2b-33f2-43f1-b114-9958ed12044a" providerId="ADAL" clId="{BCA105C9-F60C-4652-9B58-3639A3D6CBEB}" dt="2020-09-15T13:51:01.033" v="8846" actId="22"/>
          <ac:picMkLst>
            <pc:docMk/>
            <pc:sldMk cId="0" sldId="327"/>
            <ac:picMk id="3" creationId="{D45E2A66-3EC6-42AD-915F-2FEF2F87F533}"/>
          </ac:picMkLst>
        </pc:picChg>
      </pc:sldChg>
      <pc:sldChg chg="modSp add mod modClrScheme chgLayout modNotesTx">
        <pc:chgData name="Thomas" userId="efe85f2b-33f2-43f1-b114-9958ed12044a" providerId="ADAL" clId="{BCA105C9-F60C-4652-9B58-3639A3D6CBEB}" dt="2020-09-15T14:54:22.612" v="12013" actId="20577"/>
        <pc:sldMkLst>
          <pc:docMk/>
          <pc:sldMk cId="0" sldId="328"/>
        </pc:sldMkLst>
        <pc:spChg chg="mod ord">
          <ac:chgData name="Thomas" userId="efe85f2b-33f2-43f1-b114-9958ed12044a" providerId="ADAL" clId="{BCA105C9-F60C-4652-9B58-3639A3D6CBEB}" dt="2020-09-15T14:37:10.643" v="11468" actId="20577"/>
          <ac:spMkLst>
            <pc:docMk/>
            <pc:sldMk cId="0" sldId="328"/>
            <ac:spMk id="14338" creationId="{FF122297-5DBA-404F-BA64-643CD2ACABB8}"/>
          </ac:spMkLst>
        </pc:spChg>
        <pc:spChg chg="mod ord">
          <ac:chgData name="Thomas" userId="efe85f2b-33f2-43f1-b114-9958ed12044a" providerId="ADAL" clId="{BCA105C9-F60C-4652-9B58-3639A3D6CBEB}" dt="2020-09-15T14:16:13.059" v="10078" actId="20577"/>
          <ac:spMkLst>
            <pc:docMk/>
            <pc:sldMk cId="0" sldId="328"/>
            <ac:spMk id="14339" creationId="{24E33FB5-C5B9-448F-B9BB-145120BDCA4B}"/>
          </ac:spMkLst>
        </pc:spChg>
      </pc:sldChg>
      <pc:sldChg chg="modSp add mod ord modClrScheme chgLayout modNotesTx">
        <pc:chgData name="Thomas" userId="efe85f2b-33f2-43f1-b114-9958ed12044a" providerId="ADAL" clId="{BCA105C9-F60C-4652-9B58-3639A3D6CBEB}" dt="2020-09-15T14:14:10.189" v="10067"/>
        <pc:sldMkLst>
          <pc:docMk/>
          <pc:sldMk cId="0" sldId="330"/>
        </pc:sldMkLst>
        <pc:spChg chg="mod ord">
          <ac:chgData name="Thomas" userId="efe85f2b-33f2-43f1-b114-9958ed12044a" providerId="ADAL" clId="{BCA105C9-F60C-4652-9B58-3639A3D6CBEB}" dt="2020-09-15T14:14:00.510" v="10062" actId="20577"/>
          <ac:spMkLst>
            <pc:docMk/>
            <pc:sldMk cId="0" sldId="330"/>
            <ac:spMk id="3" creationId="{7F8182A3-DD5E-47BC-836F-74A954D952DD}"/>
          </ac:spMkLst>
        </pc:spChg>
        <pc:spChg chg="mod ord">
          <ac:chgData name="Thomas" userId="efe85f2b-33f2-43f1-b114-9958ed12044a" providerId="ADAL" clId="{BCA105C9-F60C-4652-9B58-3639A3D6CBEB}" dt="2020-09-15T11:21:22.689" v="3797" actId="700"/>
          <ac:spMkLst>
            <pc:docMk/>
            <pc:sldMk cId="0" sldId="330"/>
            <ac:spMk id="15362" creationId="{17604D00-2DB5-492C-B87D-7CA7C572368C}"/>
          </ac:spMkLst>
        </pc:spChg>
      </pc:sldChg>
      <pc:sldChg chg="addSp delSp modSp add mod modClrScheme chgLayout modNotesTx">
        <pc:chgData name="Thomas" userId="efe85f2b-33f2-43f1-b114-9958ed12044a" providerId="ADAL" clId="{BCA105C9-F60C-4652-9B58-3639A3D6CBEB}" dt="2020-09-15T15:09:28.047" v="12549" actId="20577"/>
        <pc:sldMkLst>
          <pc:docMk/>
          <pc:sldMk cId="0" sldId="332"/>
        </pc:sldMkLst>
        <pc:spChg chg="add mod">
          <ac:chgData name="Thomas" userId="efe85f2b-33f2-43f1-b114-9958ed12044a" providerId="ADAL" clId="{BCA105C9-F60C-4652-9B58-3639A3D6CBEB}" dt="2020-09-15T14:14:35.347" v="10074" actId="20577"/>
          <ac:spMkLst>
            <pc:docMk/>
            <pc:sldMk cId="0" sldId="332"/>
            <ac:spMk id="2" creationId="{06FEF271-C41E-4850-A0C2-889E5149B7C2}"/>
          </ac:spMkLst>
        </pc:spChg>
        <pc:spChg chg="mod ord">
          <ac:chgData name="Thomas" userId="efe85f2b-33f2-43f1-b114-9958ed12044a" providerId="ADAL" clId="{BCA105C9-F60C-4652-9B58-3639A3D6CBEB}" dt="2020-09-15T12:53:33.641" v="4651" actId="20577"/>
          <ac:spMkLst>
            <pc:docMk/>
            <pc:sldMk cId="0" sldId="332"/>
            <ac:spMk id="16387" creationId="{791C70AC-8CA5-486B-8093-36CD0C7CDB47}"/>
          </ac:spMkLst>
        </pc:spChg>
        <pc:spChg chg="mod ord">
          <ac:chgData name="Thomas" userId="efe85f2b-33f2-43f1-b114-9958ed12044a" providerId="ADAL" clId="{BCA105C9-F60C-4652-9B58-3639A3D6CBEB}" dt="2020-09-15T11:21:22.808" v="3800" actId="27636"/>
          <ac:spMkLst>
            <pc:docMk/>
            <pc:sldMk cId="0" sldId="332"/>
            <ac:spMk id="16388" creationId="{EC171062-D9FF-4571-98F4-242C81A74997}"/>
          </ac:spMkLst>
        </pc:spChg>
        <pc:spChg chg="del">
          <ac:chgData name="Thomas" userId="efe85f2b-33f2-43f1-b114-9958ed12044a" providerId="ADAL" clId="{BCA105C9-F60C-4652-9B58-3639A3D6CBEB}" dt="2020-09-15T14:14:29.730" v="10070" actId="478"/>
          <ac:spMkLst>
            <pc:docMk/>
            <pc:sldMk cId="0" sldId="332"/>
            <ac:spMk id="16389" creationId="{BFE67973-4340-4061-BBFA-179C2AEE4D30}"/>
          </ac:spMkLst>
        </pc:spChg>
      </pc:sldChg>
      <pc:sldChg chg="modSp add del mod modClrScheme chgLayout">
        <pc:chgData name="Thomas" userId="efe85f2b-33f2-43f1-b114-9958ed12044a" providerId="ADAL" clId="{BCA105C9-F60C-4652-9B58-3639A3D6CBEB}" dt="2020-09-15T11:49:39.029" v="4366" actId="47"/>
        <pc:sldMkLst>
          <pc:docMk/>
          <pc:sldMk cId="0" sldId="333"/>
        </pc:sldMkLst>
        <pc:spChg chg="mod ord">
          <ac:chgData name="Thomas" userId="efe85f2b-33f2-43f1-b114-9958ed12044a" providerId="ADAL" clId="{BCA105C9-F60C-4652-9B58-3639A3D6CBEB}" dt="2020-09-15T11:21:22.689" v="3797" actId="700"/>
          <ac:spMkLst>
            <pc:docMk/>
            <pc:sldMk cId="0" sldId="333"/>
            <ac:spMk id="3" creationId="{6D1C7506-4551-44E0-8746-97B28EC40815}"/>
          </ac:spMkLst>
        </pc:spChg>
        <pc:spChg chg="mod ord">
          <ac:chgData name="Thomas" userId="efe85f2b-33f2-43f1-b114-9958ed12044a" providerId="ADAL" clId="{BCA105C9-F60C-4652-9B58-3639A3D6CBEB}" dt="2020-09-15T11:21:22.689" v="3797" actId="700"/>
          <ac:spMkLst>
            <pc:docMk/>
            <pc:sldMk cId="0" sldId="333"/>
            <ac:spMk id="17410" creationId="{4C073801-390E-4536-8367-64FDC2404707}"/>
          </ac:spMkLst>
        </pc:spChg>
      </pc:sldChg>
      <pc:sldChg chg="modNotesTx">
        <pc:chgData name="Thomas" userId="efe85f2b-33f2-43f1-b114-9958ed12044a" providerId="ADAL" clId="{BCA105C9-F60C-4652-9B58-3639A3D6CBEB}" dt="2020-09-15T09:36:21.415" v="430" actId="20577"/>
        <pc:sldMkLst>
          <pc:docMk/>
          <pc:sldMk cId="1104636554" sldId="411"/>
        </pc:sldMkLst>
      </pc:sldChg>
      <pc:sldChg chg="modSp mod modNotesTx">
        <pc:chgData name="Thomas" userId="efe85f2b-33f2-43f1-b114-9958ed12044a" providerId="ADAL" clId="{BCA105C9-F60C-4652-9B58-3639A3D6CBEB}" dt="2020-09-15T15:10:19.133" v="12730" actId="20577"/>
        <pc:sldMkLst>
          <pc:docMk/>
          <pc:sldMk cId="3409162998" sldId="417"/>
        </pc:sldMkLst>
        <pc:spChg chg="mod">
          <ac:chgData name="Thomas" userId="efe85f2b-33f2-43f1-b114-9958ed12044a" providerId="ADAL" clId="{BCA105C9-F60C-4652-9B58-3639A3D6CBEB}" dt="2020-09-15T11:49:48.802" v="4380" actId="20577"/>
          <ac:spMkLst>
            <pc:docMk/>
            <pc:sldMk cId="3409162998" sldId="417"/>
            <ac:spMk id="3" creationId="{F1282A90-CC7F-4E96-957F-F210CA3B5DEA}"/>
          </ac:spMkLst>
        </pc:spChg>
      </pc:sldChg>
      <pc:sldChg chg="del">
        <pc:chgData name="Thomas" userId="efe85f2b-33f2-43f1-b114-9958ed12044a" providerId="ADAL" clId="{BCA105C9-F60C-4652-9B58-3639A3D6CBEB}" dt="2020-09-15T09:27:57.565" v="15" actId="47"/>
        <pc:sldMkLst>
          <pc:docMk/>
          <pc:sldMk cId="1370887259" sldId="418"/>
        </pc:sldMkLst>
      </pc:sldChg>
      <pc:sldChg chg="del">
        <pc:chgData name="Thomas" userId="efe85f2b-33f2-43f1-b114-9958ed12044a" providerId="ADAL" clId="{BCA105C9-F60C-4652-9B58-3639A3D6CBEB}" dt="2020-09-15T09:27:57.565" v="15" actId="47"/>
        <pc:sldMkLst>
          <pc:docMk/>
          <pc:sldMk cId="961566713" sldId="419"/>
        </pc:sldMkLst>
      </pc:sldChg>
      <pc:sldChg chg="del">
        <pc:chgData name="Thomas" userId="efe85f2b-33f2-43f1-b114-9958ed12044a" providerId="ADAL" clId="{BCA105C9-F60C-4652-9B58-3639A3D6CBEB}" dt="2020-09-15T09:27:57.565" v="15" actId="47"/>
        <pc:sldMkLst>
          <pc:docMk/>
          <pc:sldMk cId="2679178779" sldId="420"/>
        </pc:sldMkLst>
      </pc:sldChg>
      <pc:sldChg chg="del">
        <pc:chgData name="Thomas" userId="efe85f2b-33f2-43f1-b114-9958ed12044a" providerId="ADAL" clId="{BCA105C9-F60C-4652-9B58-3639A3D6CBEB}" dt="2020-09-15T09:27:57.565" v="15" actId="47"/>
        <pc:sldMkLst>
          <pc:docMk/>
          <pc:sldMk cId="3526909511" sldId="421"/>
        </pc:sldMkLst>
      </pc:sldChg>
      <pc:sldChg chg="del">
        <pc:chgData name="Thomas" userId="efe85f2b-33f2-43f1-b114-9958ed12044a" providerId="ADAL" clId="{BCA105C9-F60C-4652-9B58-3639A3D6CBEB}" dt="2020-09-15T09:27:57.565" v="15" actId="47"/>
        <pc:sldMkLst>
          <pc:docMk/>
          <pc:sldMk cId="3557724212" sldId="422"/>
        </pc:sldMkLst>
      </pc:sldChg>
      <pc:sldChg chg="modNotesTx">
        <pc:chgData name="Thomas" userId="efe85f2b-33f2-43f1-b114-9958ed12044a" providerId="ADAL" clId="{BCA105C9-F60C-4652-9B58-3639A3D6CBEB}" dt="2020-09-15T09:40:06.136" v="918" actId="20577"/>
        <pc:sldMkLst>
          <pc:docMk/>
          <pc:sldMk cId="2116596740" sldId="423"/>
        </pc:sldMkLst>
      </pc:sldChg>
      <pc:sldChg chg="del">
        <pc:chgData name="Thomas" userId="efe85f2b-33f2-43f1-b114-9958ed12044a" providerId="ADAL" clId="{BCA105C9-F60C-4652-9B58-3639A3D6CBEB}" dt="2020-09-15T09:28:03.083" v="16" actId="47"/>
        <pc:sldMkLst>
          <pc:docMk/>
          <pc:sldMk cId="716778450" sldId="424"/>
        </pc:sldMkLst>
      </pc:sldChg>
      <pc:sldChg chg="del">
        <pc:chgData name="Thomas" userId="efe85f2b-33f2-43f1-b114-9958ed12044a" providerId="ADAL" clId="{BCA105C9-F60C-4652-9B58-3639A3D6CBEB}" dt="2020-09-15T09:28:03.083" v="16" actId="47"/>
        <pc:sldMkLst>
          <pc:docMk/>
          <pc:sldMk cId="2118950836" sldId="425"/>
        </pc:sldMkLst>
      </pc:sldChg>
      <pc:sldChg chg="del">
        <pc:chgData name="Thomas" userId="efe85f2b-33f2-43f1-b114-9958ed12044a" providerId="ADAL" clId="{BCA105C9-F60C-4652-9B58-3639A3D6CBEB}" dt="2020-09-15T09:28:03.083" v="16" actId="47"/>
        <pc:sldMkLst>
          <pc:docMk/>
          <pc:sldMk cId="4107721548" sldId="427"/>
        </pc:sldMkLst>
      </pc:sldChg>
      <pc:sldChg chg="del">
        <pc:chgData name="Thomas" userId="efe85f2b-33f2-43f1-b114-9958ed12044a" providerId="ADAL" clId="{BCA105C9-F60C-4652-9B58-3639A3D6CBEB}" dt="2020-09-15T09:28:03.083" v="16" actId="47"/>
        <pc:sldMkLst>
          <pc:docMk/>
          <pc:sldMk cId="98513689" sldId="450"/>
        </pc:sldMkLst>
      </pc:sldChg>
      <pc:sldChg chg="del">
        <pc:chgData name="Thomas" userId="efe85f2b-33f2-43f1-b114-9958ed12044a" providerId="ADAL" clId="{BCA105C9-F60C-4652-9B58-3639A3D6CBEB}" dt="2020-09-15T09:28:03.083" v="16" actId="47"/>
        <pc:sldMkLst>
          <pc:docMk/>
          <pc:sldMk cId="4257190079" sldId="451"/>
        </pc:sldMkLst>
      </pc:sldChg>
      <pc:sldChg chg="del">
        <pc:chgData name="Thomas" userId="efe85f2b-33f2-43f1-b114-9958ed12044a" providerId="ADAL" clId="{BCA105C9-F60C-4652-9B58-3639A3D6CBEB}" dt="2020-09-15T09:28:03.083" v="16" actId="47"/>
        <pc:sldMkLst>
          <pc:docMk/>
          <pc:sldMk cId="2617604294" sldId="452"/>
        </pc:sldMkLst>
      </pc:sldChg>
      <pc:sldChg chg="del">
        <pc:chgData name="Thomas" userId="efe85f2b-33f2-43f1-b114-9958ed12044a" providerId="ADAL" clId="{BCA105C9-F60C-4652-9B58-3639A3D6CBEB}" dt="2020-09-15T09:28:03.083" v="16" actId="47"/>
        <pc:sldMkLst>
          <pc:docMk/>
          <pc:sldMk cId="959801058" sldId="453"/>
        </pc:sldMkLst>
      </pc:sldChg>
      <pc:sldChg chg="del">
        <pc:chgData name="Thomas" userId="efe85f2b-33f2-43f1-b114-9958ed12044a" providerId="ADAL" clId="{BCA105C9-F60C-4652-9B58-3639A3D6CBEB}" dt="2020-09-15T09:28:03.083" v="16" actId="47"/>
        <pc:sldMkLst>
          <pc:docMk/>
          <pc:sldMk cId="2599167954" sldId="454"/>
        </pc:sldMkLst>
      </pc:sldChg>
      <pc:sldChg chg="del">
        <pc:chgData name="Thomas" userId="efe85f2b-33f2-43f1-b114-9958ed12044a" providerId="ADAL" clId="{BCA105C9-F60C-4652-9B58-3639A3D6CBEB}" dt="2020-09-15T09:28:03.083" v="16" actId="47"/>
        <pc:sldMkLst>
          <pc:docMk/>
          <pc:sldMk cId="3469153626" sldId="455"/>
        </pc:sldMkLst>
      </pc:sldChg>
      <pc:sldChg chg="del">
        <pc:chgData name="Thomas" userId="efe85f2b-33f2-43f1-b114-9958ed12044a" providerId="ADAL" clId="{BCA105C9-F60C-4652-9B58-3639A3D6CBEB}" dt="2020-09-15T12:53:29.422" v="4642" actId="47"/>
        <pc:sldMkLst>
          <pc:docMk/>
          <pc:sldMk cId="4076966961" sldId="456"/>
        </pc:sldMkLst>
      </pc:sldChg>
      <pc:sldChg chg="del">
        <pc:chgData name="Thomas" userId="efe85f2b-33f2-43f1-b114-9958ed12044a" providerId="ADAL" clId="{BCA105C9-F60C-4652-9B58-3639A3D6CBEB}" dt="2020-09-15T09:28:08.403" v="20" actId="47"/>
        <pc:sldMkLst>
          <pc:docMk/>
          <pc:sldMk cId="2891459358" sldId="457"/>
        </pc:sldMkLst>
      </pc:sldChg>
      <pc:sldChg chg="add del ord">
        <pc:chgData name="Thomas" userId="efe85f2b-33f2-43f1-b114-9958ed12044a" providerId="ADAL" clId="{BCA105C9-F60C-4652-9B58-3639A3D6CBEB}" dt="2020-09-15T11:49:57.175" v="4384" actId="47"/>
        <pc:sldMkLst>
          <pc:docMk/>
          <pc:sldMk cId="1861209951" sldId="458"/>
        </pc:sldMkLst>
      </pc:sldChg>
      <pc:sldChg chg="addSp delSp modSp new mod modNotesTx">
        <pc:chgData name="Thomas" userId="efe85f2b-33f2-43f1-b114-9958ed12044a" providerId="ADAL" clId="{BCA105C9-F60C-4652-9B58-3639A3D6CBEB}" dt="2020-09-15T12:58:21.692" v="5822" actId="20577"/>
        <pc:sldMkLst>
          <pc:docMk/>
          <pc:sldMk cId="3879981259" sldId="459"/>
        </pc:sldMkLst>
        <pc:spChg chg="mod">
          <ac:chgData name="Thomas" userId="efe85f2b-33f2-43f1-b114-9958ed12044a" providerId="ADAL" clId="{BCA105C9-F60C-4652-9B58-3639A3D6CBEB}" dt="2020-09-15T11:11:07.256" v="2466" actId="20577"/>
          <ac:spMkLst>
            <pc:docMk/>
            <pc:sldMk cId="3879981259" sldId="459"/>
            <ac:spMk id="2" creationId="{AF559D6C-1187-46F0-9AB2-9D141BB62837}"/>
          </ac:spMkLst>
        </pc:spChg>
        <pc:spChg chg="mod">
          <ac:chgData name="Thomas" userId="efe85f2b-33f2-43f1-b114-9958ed12044a" providerId="ADAL" clId="{BCA105C9-F60C-4652-9B58-3639A3D6CBEB}" dt="2020-09-15T10:55:50.425" v="2407" actId="20577"/>
          <ac:spMkLst>
            <pc:docMk/>
            <pc:sldMk cId="3879981259" sldId="459"/>
            <ac:spMk id="3" creationId="{68F601DC-CFBE-41EA-B3FE-9CF270A3DC90}"/>
          </ac:spMkLst>
        </pc:spChg>
        <pc:spChg chg="add del mod">
          <ac:chgData name="Thomas" userId="efe85f2b-33f2-43f1-b114-9958ed12044a" providerId="ADAL" clId="{BCA105C9-F60C-4652-9B58-3639A3D6CBEB}" dt="2020-09-15T10:54:59.164" v="2328" actId="478"/>
          <ac:spMkLst>
            <pc:docMk/>
            <pc:sldMk cId="3879981259" sldId="459"/>
            <ac:spMk id="8" creationId="{9907678B-6C71-4634-843E-90374797F634}"/>
          </ac:spMkLst>
        </pc:spChg>
        <pc:picChg chg="add del mod">
          <ac:chgData name="Thomas" userId="efe85f2b-33f2-43f1-b114-9958ed12044a" providerId="ADAL" clId="{BCA105C9-F60C-4652-9B58-3639A3D6CBEB}" dt="2020-09-15T10:54:08.585" v="2322" actId="478"/>
          <ac:picMkLst>
            <pc:docMk/>
            <pc:sldMk cId="3879981259" sldId="459"/>
            <ac:picMk id="6" creationId="{BFFB5219-B844-44AF-8D18-989C29BBBF01}"/>
          </ac:picMkLst>
        </pc:picChg>
        <pc:picChg chg="add mod">
          <ac:chgData name="Thomas" userId="efe85f2b-33f2-43f1-b114-9958ed12044a" providerId="ADAL" clId="{BCA105C9-F60C-4652-9B58-3639A3D6CBEB}" dt="2020-09-15T10:54:41.608" v="2326" actId="1076"/>
          <ac:picMkLst>
            <pc:docMk/>
            <pc:sldMk cId="3879981259" sldId="459"/>
            <ac:picMk id="10" creationId="{459CB5A1-09FF-4FF9-B364-6833AED3E6DE}"/>
          </ac:picMkLst>
        </pc:picChg>
      </pc:sldChg>
      <pc:sldChg chg="addSp delSp modSp new mod modNotesTx">
        <pc:chgData name="Thomas" userId="efe85f2b-33f2-43f1-b114-9958ed12044a" providerId="ADAL" clId="{BCA105C9-F60C-4652-9B58-3639A3D6CBEB}" dt="2020-09-15T13:06:07.072" v="6122" actId="20577"/>
        <pc:sldMkLst>
          <pc:docMk/>
          <pc:sldMk cId="3576253304" sldId="460"/>
        </pc:sldMkLst>
        <pc:spChg chg="mod">
          <ac:chgData name="Thomas" userId="efe85f2b-33f2-43f1-b114-9958ed12044a" providerId="ADAL" clId="{BCA105C9-F60C-4652-9B58-3639A3D6CBEB}" dt="2020-09-15T10:48:43.722" v="2100" actId="20577"/>
          <ac:spMkLst>
            <pc:docMk/>
            <pc:sldMk cId="3576253304" sldId="460"/>
            <ac:spMk id="2" creationId="{8ACA1DFA-891F-42B4-A3EB-A6BDD3E387E8}"/>
          </ac:spMkLst>
        </pc:spChg>
        <pc:spChg chg="del">
          <ac:chgData name="Thomas" userId="efe85f2b-33f2-43f1-b114-9958ed12044a" providerId="ADAL" clId="{BCA105C9-F60C-4652-9B58-3639A3D6CBEB}" dt="2020-09-15T10:48:48.579" v="2101" actId="22"/>
          <ac:spMkLst>
            <pc:docMk/>
            <pc:sldMk cId="3576253304" sldId="460"/>
            <ac:spMk id="3" creationId="{357C1BB2-5FBB-4BDA-9A6E-36240ED4D296}"/>
          </ac:spMkLst>
        </pc:spChg>
        <pc:spChg chg="add del">
          <ac:chgData name="Thomas" userId="efe85f2b-33f2-43f1-b114-9958ed12044a" providerId="ADAL" clId="{BCA105C9-F60C-4652-9B58-3639A3D6CBEB}" dt="2020-09-15T10:54:11.619" v="2323" actId="478"/>
          <ac:spMkLst>
            <pc:docMk/>
            <pc:sldMk cId="3576253304" sldId="460"/>
            <ac:spMk id="7" creationId="{8414E4D8-F521-44FB-B666-6A0441218720}"/>
          </ac:spMkLst>
        </pc:spChg>
        <pc:spChg chg="add">
          <ac:chgData name="Thomas" userId="efe85f2b-33f2-43f1-b114-9958ed12044a" providerId="ADAL" clId="{BCA105C9-F60C-4652-9B58-3639A3D6CBEB}" dt="2020-09-15T10:54:55.893" v="2327" actId="22"/>
          <ac:spMkLst>
            <pc:docMk/>
            <pc:sldMk cId="3576253304" sldId="460"/>
            <ac:spMk id="9" creationId="{BE19ACC6-4191-41D9-BB05-435A8A49FEC2}"/>
          </ac:spMkLst>
        </pc:spChg>
        <pc:picChg chg="add mod">
          <ac:chgData name="Thomas" userId="efe85f2b-33f2-43f1-b114-9958ed12044a" providerId="ADAL" clId="{BCA105C9-F60C-4652-9B58-3639A3D6CBEB}" dt="2020-09-15T10:50:16.040" v="2135" actId="14100"/>
          <ac:picMkLst>
            <pc:docMk/>
            <pc:sldMk cId="3576253304" sldId="460"/>
            <ac:picMk id="5" creationId="{A338FDCA-613C-44B5-A86D-EDB60B220F04}"/>
          </ac:picMkLst>
        </pc:picChg>
      </pc:sldChg>
      <pc:sldChg chg="addSp modSp add mod ord modNotesTx">
        <pc:chgData name="Thomas" userId="efe85f2b-33f2-43f1-b114-9958ed12044a" providerId="ADAL" clId="{BCA105C9-F60C-4652-9B58-3639A3D6CBEB}" dt="2020-09-15T12:56:28.072" v="5289" actId="20577"/>
        <pc:sldMkLst>
          <pc:docMk/>
          <pc:sldMk cId="1764225675" sldId="461"/>
        </pc:sldMkLst>
        <pc:spChg chg="mod">
          <ac:chgData name="Thomas" userId="efe85f2b-33f2-43f1-b114-9958ed12044a" providerId="ADAL" clId="{BCA105C9-F60C-4652-9B58-3639A3D6CBEB}" dt="2020-09-15T10:37:04.858" v="1999" actId="207"/>
          <ac:spMkLst>
            <pc:docMk/>
            <pc:sldMk cId="1764225675" sldId="461"/>
            <ac:spMk id="3" creationId="{68F601DC-CFBE-41EA-B3FE-9CF270A3DC90}"/>
          </ac:spMkLst>
        </pc:spChg>
        <pc:spChg chg="add mod">
          <ac:chgData name="Thomas" userId="efe85f2b-33f2-43f1-b114-9958ed12044a" providerId="ADAL" clId="{BCA105C9-F60C-4652-9B58-3639A3D6CBEB}" dt="2020-09-15T10:23:13.742" v="1779" actId="1076"/>
          <ac:spMkLst>
            <pc:docMk/>
            <pc:sldMk cId="1764225675" sldId="461"/>
            <ac:spMk id="4" creationId="{13DC9B52-296A-4387-864B-9ED875DB9B90}"/>
          </ac:spMkLst>
        </pc:spChg>
      </pc:sldChg>
      <pc:sldChg chg="addSp delSp modSp add mod modNotesTx">
        <pc:chgData name="Thomas" userId="efe85f2b-33f2-43f1-b114-9958ed12044a" providerId="ADAL" clId="{BCA105C9-F60C-4652-9B58-3639A3D6CBEB}" dt="2020-09-15T13:08:09.033" v="6535" actId="20577"/>
        <pc:sldMkLst>
          <pc:docMk/>
          <pc:sldMk cId="1337709875" sldId="462"/>
        </pc:sldMkLst>
        <pc:spChg chg="add mod">
          <ac:chgData name="Thomas" userId="efe85f2b-33f2-43f1-b114-9958ed12044a" providerId="ADAL" clId="{BCA105C9-F60C-4652-9B58-3639A3D6CBEB}" dt="2020-09-15T10:50:20.946" v="2136" actId="478"/>
          <ac:spMkLst>
            <pc:docMk/>
            <pc:sldMk cId="1337709875" sldId="462"/>
            <ac:spMk id="7" creationId="{1D5A6579-EE0E-4BD2-863D-10CBB18BF467}"/>
          </ac:spMkLst>
        </pc:spChg>
        <pc:spChg chg="add">
          <ac:chgData name="Thomas" userId="efe85f2b-33f2-43f1-b114-9958ed12044a" providerId="ADAL" clId="{BCA105C9-F60C-4652-9B58-3639A3D6CBEB}" dt="2020-09-15T10:50:26.212" v="2138" actId="22"/>
          <ac:spMkLst>
            <pc:docMk/>
            <pc:sldMk cId="1337709875" sldId="462"/>
            <ac:spMk id="10" creationId="{8AA8AA54-E235-4B08-9B76-6FB4360866DF}"/>
          </ac:spMkLst>
        </pc:spChg>
        <pc:picChg chg="add mod">
          <ac:chgData name="Thomas" userId="efe85f2b-33f2-43f1-b114-9958ed12044a" providerId="ADAL" clId="{BCA105C9-F60C-4652-9B58-3639A3D6CBEB}" dt="2020-09-15T10:49:16.375" v="2111" actId="1076"/>
          <ac:picMkLst>
            <pc:docMk/>
            <pc:sldMk cId="1337709875" sldId="462"/>
            <ac:picMk id="3" creationId="{4A9EC5D9-1563-478E-A60F-B11875D3AD29}"/>
          </ac:picMkLst>
        </pc:picChg>
        <pc:picChg chg="del">
          <ac:chgData name="Thomas" userId="efe85f2b-33f2-43f1-b114-9958ed12044a" providerId="ADAL" clId="{BCA105C9-F60C-4652-9B58-3639A3D6CBEB}" dt="2020-09-15T10:50:20.946" v="2136" actId="478"/>
          <ac:picMkLst>
            <pc:docMk/>
            <pc:sldMk cId="1337709875" sldId="462"/>
            <ac:picMk id="5" creationId="{A338FDCA-613C-44B5-A86D-EDB60B220F04}"/>
          </ac:picMkLst>
        </pc:picChg>
        <pc:picChg chg="add mod">
          <ac:chgData name="Thomas" userId="efe85f2b-33f2-43f1-b114-9958ed12044a" providerId="ADAL" clId="{BCA105C9-F60C-4652-9B58-3639A3D6CBEB}" dt="2020-09-15T10:50:21.416" v="2137"/>
          <ac:picMkLst>
            <pc:docMk/>
            <pc:sldMk cId="1337709875" sldId="462"/>
            <ac:picMk id="8" creationId="{FDF94B09-9143-432D-9500-F2195275F8B7}"/>
          </ac:picMkLst>
        </pc:picChg>
      </pc:sldChg>
      <pc:sldChg chg="addSp modSp new mod modNotesTx">
        <pc:chgData name="Thomas" userId="efe85f2b-33f2-43f1-b114-9958ed12044a" providerId="ADAL" clId="{BCA105C9-F60C-4652-9B58-3639A3D6CBEB}" dt="2020-09-15T13:15:35.849" v="7109" actId="20577"/>
        <pc:sldMkLst>
          <pc:docMk/>
          <pc:sldMk cId="2402001940" sldId="463"/>
        </pc:sldMkLst>
        <pc:spChg chg="mod">
          <ac:chgData name="Thomas" userId="efe85f2b-33f2-43f1-b114-9958ed12044a" providerId="ADAL" clId="{BCA105C9-F60C-4652-9B58-3639A3D6CBEB}" dt="2020-09-15T10:50:39.563" v="2170" actId="20577"/>
          <ac:spMkLst>
            <pc:docMk/>
            <pc:sldMk cId="2402001940" sldId="463"/>
            <ac:spMk id="2" creationId="{582D910C-DEB4-46B6-8561-EE7073103B7C}"/>
          </ac:spMkLst>
        </pc:spChg>
        <pc:spChg chg="mod">
          <ac:chgData name="Thomas" userId="efe85f2b-33f2-43f1-b114-9958ed12044a" providerId="ADAL" clId="{BCA105C9-F60C-4652-9B58-3639A3D6CBEB}" dt="2020-09-15T11:40:01.150" v="3817" actId="20577"/>
          <ac:spMkLst>
            <pc:docMk/>
            <pc:sldMk cId="2402001940" sldId="463"/>
            <ac:spMk id="3" creationId="{B42887F7-E5A3-4BA0-92C5-74DAB93E45D9}"/>
          </ac:spMkLst>
        </pc:spChg>
        <pc:picChg chg="add">
          <ac:chgData name="Thomas" userId="efe85f2b-33f2-43f1-b114-9958ed12044a" providerId="ADAL" clId="{BCA105C9-F60C-4652-9B58-3639A3D6CBEB}" dt="2020-09-15T11:12:12.461" v="2632" actId="22"/>
          <ac:picMkLst>
            <pc:docMk/>
            <pc:sldMk cId="2402001940" sldId="463"/>
            <ac:picMk id="5" creationId="{6B9B8E06-7F66-4FAE-BFB8-DDA06314590A}"/>
          </ac:picMkLst>
        </pc:picChg>
      </pc:sldChg>
      <pc:sldChg chg="modSp add del mod">
        <pc:chgData name="Thomas" userId="efe85f2b-33f2-43f1-b114-9958ed12044a" providerId="ADAL" clId="{BCA105C9-F60C-4652-9B58-3639A3D6CBEB}" dt="2020-09-15T10:56:24.355" v="2465" actId="47"/>
        <pc:sldMkLst>
          <pc:docMk/>
          <pc:sldMk cId="2813387114" sldId="464"/>
        </pc:sldMkLst>
        <pc:spChg chg="mod">
          <ac:chgData name="Thomas" userId="efe85f2b-33f2-43f1-b114-9958ed12044a" providerId="ADAL" clId="{BCA105C9-F60C-4652-9B58-3639A3D6CBEB}" dt="2020-09-15T10:55:13.971" v="2349" actId="20577"/>
          <ac:spMkLst>
            <pc:docMk/>
            <pc:sldMk cId="2813387114" sldId="464"/>
            <ac:spMk id="3" creationId="{68F601DC-CFBE-41EA-B3FE-9CF270A3DC90}"/>
          </ac:spMkLst>
        </pc:spChg>
      </pc:sldChg>
      <pc:sldChg chg="new del">
        <pc:chgData name="Thomas" userId="efe85f2b-33f2-43f1-b114-9958ed12044a" providerId="ADAL" clId="{BCA105C9-F60C-4652-9B58-3639A3D6CBEB}" dt="2020-09-15T11:19:50.157" v="3762" actId="47"/>
        <pc:sldMkLst>
          <pc:docMk/>
          <pc:sldMk cId="3000515392" sldId="464"/>
        </pc:sldMkLst>
      </pc:sldChg>
      <pc:sldChg chg="addSp delSp modSp new mod modNotesTx">
        <pc:chgData name="Thomas" userId="efe85f2b-33f2-43f1-b114-9958ed12044a" providerId="ADAL" clId="{BCA105C9-F60C-4652-9B58-3639A3D6CBEB}" dt="2020-09-15T13:50:58.359" v="8845" actId="1076"/>
        <pc:sldMkLst>
          <pc:docMk/>
          <pc:sldMk cId="689100714" sldId="465"/>
        </pc:sldMkLst>
        <pc:spChg chg="mod">
          <ac:chgData name="Thomas" userId="efe85f2b-33f2-43f1-b114-9958ed12044a" providerId="ADAL" clId="{BCA105C9-F60C-4652-9B58-3639A3D6CBEB}" dt="2020-09-15T11:19:10.772" v="3755" actId="20577"/>
          <ac:spMkLst>
            <pc:docMk/>
            <pc:sldMk cId="689100714" sldId="465"/>
            <ac:spMk id="2" creationId="{93BD4F85-8406-43DC-BE25-84F2F41FDB14}"/>
          </ac:spMkLst>
        </pc:spChg>
        <pc:spChg chg="mod">
          <ac:chgData name="Thomas" userId="efe85f2b-33f2-43f1-b114-9958ed12044a" providerId="ADAL" clId="{BCA105C9-F60C-4652-9B58-3639A3D6CBEB}" dt="2020-09-15T13:50:55.568" v="8844" actId="14100"/>
          <ac:spMkLst>
            <pc:docMk/>
            <pc:sldMk cId="689100714" sldId="465"/>
            <ac:spMk id="3" creationId="{9E74EB9C-7A9F-4AA1-AE1D-135C8B7DB3C1}"/>
          </ac:spMkLst>
        </pc:spChg>
        <pc:spChg chg="add del">
          <ac:chgData name="Thomas" userId="efe85f2b-33f2-43f1-b114-9958ed12044a" providerId="ADAL" clId="{BCA105C9-F60C-4652-9B58-3639A3D6CBEB}" dt="2020-09-15T11:20:24.351" v="3778" actId="22"/>
          <ac:spMkLst>
            <pc:docMk/>
            <pc:sldMk cId="689100714" sldId="465"/>
            <ac:spMk id="5" creationId="{AB7DC748-FA2F-45B8-B224-48DD74C390B1}"/>
          </ac:spMkLst>
        </pc:spChg>
        <pc:picChg chg="add mod">
          <ac:chgData name="Thomas" userId="efe85f2b-33f2-43f1-b114-9958ed12044a" providerId="ADAL" clId="{BCA105C9-F60C-4652-9B58-3639A3D6CBEB}" dt="2020-09-15T13:50:58.359" v="8845" actId="1076"/>
          <ac:picMkLst>
            <pc:docMk/>
            <pc:sldMk cId="689100714" sldId="465"/>
            <ac:picMk id="7" creationId="{37697969-2973-4884-B075-333732194FCD}"/>
          </ac:picMkLst>
        </pc:picChg>
      </pc:sldChg>
      <pc:sldChg chg="add ord modNotesTx">
        <pc:chgData name="Thomas" userId="efe85f2b-33f2-43f1-b114-9958ed12044a" providerId="ADAL" clId="{BCA105C9-F60C-4652-9B58-3639A3D6CBEB}" dt="2020-09-15T12:53:26.847" v="4641" actId="20577"/>
        <pc:sldMkLst>
          <pc:docMk/>
          <pc:sldMk cId="1938887994" sldId="4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15/09/2020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third chapter on classical planning.  In this chapter we’re going to look at landmarks, a measure for understanding elements of a planning problem.  Once we have established this, we can then begin to use landmarks in the next chapter </a:t>
            </a:r>
            <a:r>
              <a:rPr lang="en-GB"/>
              <a:t>as an </a:t>
            </a:r>
            <a:r>
              <a:rPr lang="en-GB" dirty="0"/>
              <a:t>alternative for domain-independent heuristics.</a:t>
            </a:r>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alternative to this is to use a principle known as </a:t>
            </a:r>
            <a:r>
              <a:rPr lang="en-GB" dirty="0" err="1"/>
              <a:t>backchaining</a:t>
            </a:r>
            <a:r>
              <a:rPr lang="en-GB" dirty="0"/>
              <a:t>.</a:t>
            </a:r>
          </a:p>
          <a:p>
            <a:endParaRPr lang="en-GB" dirty="0"/>
          </a:p>
          <a:p>
            <a:r>
              <a:rPr lang="en-GB" dirty="0"/>
              <a:t>In this instance we treat every goal as a Landmark and then analyse how these goals are satisfied.  Then find the actions that satisfy that goal, and what preconditions they all share.  If we have 3 actions that all have the same precondition A that generates that goal landmark B, then we know that the precondition A is a landmark.</a:t>
            </a:r>
          </a:p>
          <a:p>
            <a:endParaRPr lang="en-GB" dirty="0"/>
          </a:p>
          <a:p>
            <a:r>
              <a:rPr lang="en-GB" dirty="0"/>
              <a:t>Perhaps even more critically, we also know that these new landmarks are ordered before the goal landmark. </a:t>
            </a:r>
          </a:p>
          <a:p>
            <a:endParaRPr lang="en-GB" dirty="0"/>
          </a:p>
          <a:p>
            <a:r>
              <a:rPr lang="en-GB" dirty="0"/>
              <a:t>This can be further optimised by also looking to see whether A is needed to achieve B the first time it occurs.  By running RPG without A and see whether B appears.</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180208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third alternative is to use the RPG approach and pay attention to what facts hold true during the execution of a plan.</a:t>
            </a:r>
          </a:p>
          <a:p>
            <a:r>
              <a:rPr lang="en-GB" dirty="0"/>
              <a:t>This propagation, whereby we take the union of preconditions of actions that achieve specific facts, helps us to establish what facts could be landmarks for the problem.</a:t>
            </a:r>
          </a:p>
          <a:p>
            <a:endParaRPr lang="en-GB" dirty="0"/>
          </a:p>
          <a:p>
            <a:r>
              <a:rPr lang="en-GB" dirty="0"/>
              <a:t>If we consider this example A is the only fact holding true in the initial fact layer, and as we roll out all valid actions 1, 2 and 3, we now have more facts, b, c and d.  </a:t>
            </a:r>
          </a:p>
          <a:p>
            <a:endParaRPr lang="en-GB" dirty="0"/>
          </a:p>
          <a:p>
            <a:r>
              <a:rPr lang="en-GB" dirty="0"/>
              <a:t>This creates a situation where we have threw parallel conjunctions of facts: (</a:t>
            </a:r>
            <a:r>
              <a:rPr lang="en-GB" dirty="0" err="1"/>
              <a:t>a,b</a:t>
            </a:r>
            <a:r>
              <a:rPr lang="en-GB" dirty="0"/>
              <a:t>), (</a:t>
            </a:r>
            <a:r>
              <a:rPr lang="en-GB" dirty="0" err="1"/>
              <a:t>a,c</a:t>
            </a:r>
            <a:r>
              <a:rPr lang="en-GB" dirty="0"/>
              <a:t>) and (</a:t>
            </a:r>
            <a:r>
              <a:rPr lang="en-GB" dirty="0" err="1"/>
              <a:t>a,d</a:t>
            </a:r>
            <a:r>
              <a:rPr lang="en-GB" dirty="0"/>
              <a:t>).</a:t>
            </a:r>
          </a:p>
          <a:p>
            <a:endParaRPr lang="en-GB" dirty="0"/>
          </a:p>
          <a:p>
            <a:r>
              <a:rPr lang="en-GB" dirty="0"/>
              <a:t>But as we generate the next set of actions, we see that action 5 requires c and d as preconditions.  Hence we now have the </a:t>
            </a:r>
            <a:r>
              <a:rPr lang="en-GB" dirty="0" err="1"/>
              <a:t>a,c,d</a:t>
            </a:r>
            <a:r>
              <a:rPr lang="en-GB" dirty="0"/>
              <a:t> as the landmark facts in this instance.</a:t>
            </a:r>
          </a:p>
          <a:p>
            <a:r>
              <a:rPr lang="en-GB" dirty="0"/>
              <a:t>As this rolls out across all actions, we see the different effects of actions as add effects are implemented, resulting in different fact unions being established.</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75743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simply repeat this process until the goals appear and once they have, we keep generating new action/fact layers until the labels no longer change.  At which point, we can then grab the goals in the final layer and check to see what fact layer unions are attached to them and voila, we have our fact landmarks, generated </a:t>
            </a:r>
            <a:r>
              <a:rPr lang="en-GB"/>
              <a:t>within polynomial time.</a:t>
            </a:r>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3059001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well as finding the landmarks, it can also be useful if possible to discover the ordering of landmarks, given having the landmarks will be useful in search, but we need to know when they should appear.</a:t>
            </a:r>
          </a:p>
          <a:p>
            <a:endParaRPr lang="en-GB" dirty="0"/>
          </a:p>
          <a:p>
            <a:r>
              <a:rPr lang="en-GB" dirty="0"/>
              <a:t>We can typically separate our landmarks into sound and unsound orderings, in sound orderings we know that A achieves B, but we just don’t know exactly when.  Hence we can have necessary ordering, where A is always true one step before B, greedy necessary which is similar to necessary ordering, but this only applies the first time B comes true, rather than every time.  Natural ordering A is true, at some point?  Before B is.</a:t>
            </a:r>
          </a:p>
          <a:p>
            <a:endParaRPr lang="en-GB" dirty="0"/>
          </a:p>
          <a:p>
            <a:r>
              <a:rPr lang="en-GB" dirty="0"/>
              <a:t>Further to that we have unsound orderings, where we have special conditions on the orderings of landmarks.  Hence there is reasonable ordering, where if B was achieved before A, so the plan has to delete B to then achieve A and then </a:t>
            </a:r>
            <a:r>
              <a:rPr lang="en-GB" dirty="0" err="1"/>
              <a:t>reachieve</a:t>
            </a:r>
            <a:r>
              <a:rPr lang="en-GB" dirty="0"/>
              <a:t> B possibly on the same time point.</a:t>
            </a:r>
          </a:p>
          <a:p>
            <a:r>
              <a:rPr lang="en-GB" dirty="0"/>
              <a:t>And lastly obedient reasonable ordering, which enforces a reasonable ordering.</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769419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given what we have already seen in this RPG rollout, we can then determine what the landmark orderings are in this instance.</a:t>
            </a:r>
          </a:p>
          <a:p>
            <a:r>
              <a:rPr lang="en-GB" dirty="0"/>
              <a:t>Hence we can establish that label a has a natural ordering over e, f and g, given it occurs at some point, prior to their appearance.</a:t>
            </a:r>
          </a:p>
          <a:p>
            <a:r>
              <a:rPr lang="en-GB" dirty="0"/>
              <a:t>Meanwhile for f, both c and d are have greedy necessary ordering over f, given they both occur in the preceding fact layer for the first time, while f also appears for the first time.</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420597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As we wrap up this chapter, we now have an understanding of what landmarks are and how they can be found, and in the next chapter, we will then explore how we can use them as part of search.</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15</a:t>
            </a:fld>
            <a:endParaRPr lang="en-GB" dirty="0"/>
          </a:p>
        </p:txBody>
      </p:sp>
    </p:spTree>
    <p:extLst>
      <p:ext uri="{BB962C8B-B14F-4D97-AF65-F5344CB8AC3E}">
        <p14:creationId xmlns:p14="http://schemas.microsoft.com/office/powerpoint/2010/main" val="240692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discussed in the previous chapter on the RPG heuristic, we need to find heuristics on the fly, given we cannot anticipate that these heuristics will be in place when the designer comes up with the planning domain in the first place.</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93111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possible solution to this is, as discussed in the previous chapter, use of delete relaxations, meaning we ignore the delete effects of actions during execution.</a:t>
            </a:r>
          </a:p>
          <a:p>
            <a:r>
              <a:rPr lang="en-GB" dirty="0"/>
              <a:t>This creates what is known as a relaxed problem and if we solve it optimally, it creates a useful heuristic for understanding how far away we are from the final destination.</a:t>
            </a:r>
          </a:p>
          <a:p>
            <a:r>
              <a:rPr lang="en-GB" dirty="0"/>
              <a:t>And so this is but one way we can build a heuristic that improves out search process.</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59603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an alternative to using simple delete relaxation is to try and analyse the problem as it has been provided and from that establish constraints that would encapsulate facets of any valid solution to the problem.  These constraints are what we call landmarks, information that must be true at some point in the final valid plan.  And as we’ll see this can include both facts as well as actions that can appear at some point.  We can then order these landmarks to dictate the order in which they should be achieved.</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71114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three key facts we’re interested in for this chapter:</a:t>
            </a:r>
          </a:p>
          <a:p>
            <a:pPr marL="171450" indent="-171450">
              <a:buFontTx/>
              <a:buChar char="-"/>
            </a:pPr>
            <a:r>
              <a:rPr lang="en-GB" dirty="0"/>
              <a:t>Fact landmarks – which are simply variables that need to hold a specific value in at least one state in the final plans execution.</a:t>
            </a:r>
          </a:p>
          <a:p>
            <a:pPr marL="171450" indent="-171450">
              <a:buFontTx/>
              <a:buChar char="-"/>
            </a:pPr>
            <a:r>
              <a:rPr lang="en-GB" dirty="0"/>
              <a:t>Action landmarks – an action that must be applied in the solution.</a:t>
            </a:r>
          </a:p>
          <a:p>
            <a:pPr marL="171450" indent="-171450">
              <a:buFontTx/>
              <a:buChar char="-"/>
            </a:pPr>
            <a:r>
              <a:rPr lang="en-GB" dirty="0"/>
              <a:t>Plus there are disjunctive action landmarks, which is a set of possible actions that can be applied in the solution, giving us a little more free reign.</a:t>
            </a:r>
          </a:p>
          <a:p>
            <a:pPr marL="171450" indent="-171450">
              <a:buFontTx/>
              <a:buChar char="-"/>
            </a:pPr>
            <a:endParaRPr lang="en-GB" dirty="0"/>
          </a:p>
          <a:p>
            <a:r>
              <a:rPr lang="en-GB" dirty="0"/>
              <a:t>Returning to our example from the previous chapter of </a:t>
            </a:r>
            <a:r>
              <a:rPr lang="en-GB" dirty="0" err="1"/>
              <a:t>Freecell</a:t>
            </a:r>
            <a:r>
              <a:rPr lang="en-GB" dirty="0"/>
              <a:t> Solitaire.  Landmarks in </a:t>
            </a:r>
            <a:r>
              <a:rPr lang="en-GB" dirty="0" err="1"/>
              <a:t>Freecell</a:t>
            </a:r>
            <a:r>
              <a:rPr lang="en-GB" dirty="0"/>
              <a:t> could be the fact that the Ace cards appear on all the foundations, or the set of actions that move cards off a tableau and onto a foundation.  There are many possible landmarks – either facts or actions - that will prove very useful at some point during the execution of the plan.</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150822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look at an example, of the logistics domain, where we have a package 0 and we want to get it from the starting location B and in the goal have it reach location E.</a:t>
            </a:r>
          </a:p>
          <a:p>
            <a:r>
              <a:rPr lang="en-GB" dirty="0"/>
              <a:t>In order to do this, we’ll need to use the truck and the plane p in order to get it there.</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113554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 analysis, we can actually generate numerous fact landmarks for this problem shown on the right.</a:t>
            </a:r>
          </a:p>
          <a:p>
            <a:r>
              <a:rPr lang="en-GB" dirty="0"/>
              <a:t>We can see at the top that having both the package and the truck are good landmarks, given this allows us to then have the package on the truck.  </a:t>
            </a:r>
          </a:p>
          <a:p>
            <a:r>
              <a:rPr lang="en-GB" dirty="0"/>
              <a:t>Plus once we get the package and the plane to c, we can then get the package onto the plane and ultimately to the final destination.</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1755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find these landmarks?  And perhaps more critically, how do we find good landmarks.  Given many landmarks can be rather uninformative.  Technically, every variable in the initial state is a fact landmark.   But that’s not at all useful, given you will satisfy all of these as soon as you start searching.</a:t>
            </a:r>
          </a:p>
          <a:p>
            <a:endParaRPr lang="en-GB" dirty="0"/>
          </a:p>
          <a:p>
            <a:r>
              <a:rPr lang="en-GB" dirty="0"/>
              <a:t>But the problem is that finding landmarks is just as hard as planning itself, sitting in PSPACE-complete complexity.</a:t>
            </a:r>
          </a:p>
          <a:p>
            <a:endParaRPr lang="en-GB" dirty="0"/>
          </a:p>
          <a:p>
            <a:r>
              <a:rPr lang="en-GB" dirty="0"/>
              <a:t>Why is it P-Space complete?  Well it’s actually quite easy to prove even simplistically, given we know planning itself is PSPACE-complete.  In order to prove an action or fact is a landmark, it’s the same as deciding if you can solve the problem without either the action itself or in the case of the fact the action that generates the fact.  Meaning you’re just planning again.</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67547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easiest way to generate landmarks, is to adopt the deletion relaxation once more.  Try removing a specific valid action from the if it adds a fact to the problem, generate the relaxed planning graph from there and if the goal no longer appears in a future fact layer, then we know the action was a landmark to the problem.</a:t>
            </a:r>
          </a:p>
          <a:p>
            <a:endParaRPr lang="en-GB" dirty="0"/>
          </a:p>
          <a:p>
            <a:r>
              <a:rPr lang="en-GB" dirty="0"/>
              <a:t>Problem is this is slow to execute, given we’re trying each of these actions one at a time and then essentially attempting to just run a relaxed plan solution as normal.</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1509487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9/15/2020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9/15/2020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9/15/2020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9/15/2020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9/15/2020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9/15/2020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9/15/2020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9/15/2020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9/15/2020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2.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9/15/2020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Landmarks for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D5931EF-C3C7-408A-A08B-A64786FEA1FE}"/>
              </a:ext>
            </a:extLst>
          </p:cNvPr>
          <p:cNvSpPr>
            <a:spLocks noGrp="1" noChangeArrowheads="1"/>
          </p:cNvSpPr>
          <p:nvPr>
            <p:ph type="title"/>
          </p:nvPr>
        </p:nvSpPr>
        <p:spPr/>
        <p:txBody>
          <a:bodyPr/>
          <a:lstStyle/>
          <a:p>
            <a:pPr eaLnBrk="1" hangingPunct="1"/>
            <a:r>
              <a:rPr lang="en-GB" altLang="en-US" dirty="0"/>
              <a:t>Finding Landmarks #2: </a:t>
            </a:r>
            <a:r>
              <a:rPr lang="en-GB" altLang="en-US" dirty="0" err="1"/>
              <a:t>Backchaining</a:t>
            </a:r>
            <a:endParaRPr lang="en-GB" altLang="en-US" dirty="0"/>
          </a:p>
        </p:txBody>
      </p:sp>
      <p:sp>
        <p:nvSpPr>
          <p:cNvPr id="12291" name="Content Placeholder 2">
            <a:extLst>
              <a:ext uri="{FF2B5EF4-FFF2-40B4-BE49-F238E27FC236}">
                <a16:creationId xmlns:a16="http://schemas.microsoft.com/office/drawing/2014/main" id="{20055CDC-B86D-4CCA-B34F-E2F0A99F8D29}"/>
              </a:ext>
            </a:extLst>
          </p:cNvPr>
          <p:cNvSpPr>
            <a:spLocks noGrp="1" noChangeArrowheads="1"/>
          </p:cNvSpPr>
          <p:nvPr>
            <p:ph sz="quarter" idx="12"/>
          </p:nvPr>
        </p:nvSpPr>
        <p:spPr>
          <a:xfrm>
            <a:off x="287869" y="1701801"/>
            <a:ext cx="5531292" cy="4250426"/>
          </a:xfrm>
        </p:spPr>
        <p:txBody>
          <a:bodyPr>
            <a:normAutofit fontScale="85000" lnSpcReduction="10000"/>
          </a:bodyPr>
          <a:lstStyle/>
          <a:p>
            <a:pPr marL="457200" indent="-457200">
              <a:lnSpc>
                <a:spcPct val="170000"/>
              </a:lnSpc>
              <a:buFont typeface="Arial" panose="020B0604020202020204" pitchFamily="34" charset="0"/>
              <a:buChar char="•"/>
            </a:pPr>
            <a:r>
              <a:rPr lang="en-GB" altLang="en-US" sz="1600" dirty="0"/>
              <a:t>Treat each goal (B) as a landmark, for each goal:</a:t>
            </a:r>
          </a:p>
          <a:p>
            <a:pPr marL="1042987" lvl="2" indent="-457200">
              <a:lnSpc>
                <a:spcPct val="170000"/>
              </a:lnSpc>
            </a:pPr>
            <a:r>
              <a:rPr lang="en-GB" altLang="en-US" sz="1400" dirty="0"/>
              <a:t>Take intersection of preconditions of all actions that achieve goal (A)</a:t>
            </a:r>
          </a:p>
          <a:p>
            <a:pPr marL="1042987" lvl="2" indent="-457200">
              <a:lnSpc>
                <a:spcPct val="170000"/>
              </a:lnSpc>
            </a:pPr>
            <a:r>
              <a:rPr lang="en-GB" altLang="en-US" sz="1400" dirty="0"/>
              <a:t>If numerous actions share A and achieve B, </a:t>
            </a:r>
            <a:r>
              <a:rPr lang="en-GB" altLang="en-US" sz="1400" b="1" dirty="0"/>
              <a:t>A is also a landmark</a:t>
            </a:r>
            <a:r>
              <a:rPr lang="en-GB" altLang="en-US" sz="1400" dirty="0"/>
              <a:t>;</a:t>
            </a:r>
          </a:p>
          <a:p>
            <a:pPr marL="1042987" lvl="2" indent="-457200">
              <a:lnSpc>
                <a:spcPct val="170000"/>
              </a:lnSpc>
            </a:pPr>
            <a:r>
              <a:rPr lang="en-GB" altLang="en-US" sz="1400" dirty="0"/>
              <a:t>A is also ordered before (must be achieved before) the goal.</a:t>
            </a:r>
            <a:br>
              <a:rPr lang="en-GB" altLang="en-US" sz="1400" dirty="0"/>
            </a:br>
            <a:endParaRPr lang="en-GB" altLang="en-US" sz="1400" dirty="0"/>
          </a:p>
          <a:p>
            <a:pPr marL="457200" indent="-457200">
              <a:lnSpc>
                <a:spcPct val="170000"/>
              </a:lnSpc>
              <a:buFont typeface="Arial" panose="020B0604020202020204" pitchFamily="34" charset="0"/>
              <a:buChar char="•"/>
            </a:pPr>
            <a:r>
              <a:rPr lang="en-GB" altLang="en-US" sz="1600" dirty="0"/>
              <a:t>Repeat for all landmarks found.</a:t>
            </a:r>
            <a:br>
              <a:rPr lang="en-GB" altLang="en-US" sz="1600" dirty="0"/>
            </a:br>
            <a:endParaRPr lang="en-GB" altLang="en-US" sz="1600" dirty="0"/>
          </a:p>
          <a:p>
            <a:pPr marL="457200" indent="-457200">
              <a:lnSpc>
                <a:spcPct val="170000"/>
              </a:lnSpc>
              <a:buFont typeface="Arial" panose="020B0604020202020204" pitchFamily="34" charset="0"/>
              <a:buChar char="•"/>
            </a:pPr>
            <a:r>
              <a:rPr lang="en-GB" altLang="en-US" sz="1600" dirty="0"/>
              <a:t>Can do a bit better (find more landmarks) by looking whether A is needed to achieve B for the first time (build RPG without A, see if B appears).</a:t>
            </a:r>
          </a:p>
          <a:p>
            <a:pPr marL="857250" lvl="1" indent="-457200">
              <a:lnSpc>
                <a:spcPct val="170000"/>
              </a:lnSpc>
              <a:buFont typeface="Arial" panose="020B0604020202020204" pitchFamily="34" charset="0"/>
              <a:buChar char="•"/>
            </a:pPr>
            <a:r>
              <a:rPr lang="en-GB" altLang="en-US" sz="1400" dirty="0"/>
              <a:t>e.g. suppose there is another location F joined to E, we can drive from F-&gt;E to achieve the goal but not unless we already went through E…</a:t>
            </a:r>
          </a:p>
        </p:txBody>
      </p:sp>
      <p:sp>
        <p:nvSpPr>
          <p:cNvPr id="2" name="TextBox 1">
            <a:extLst>
              <a:ext uri="{FF2B5EF4-FFF2-40B4-BE49-F238E27FC236}">
                <a16:creationId xmlns:a16="http://schemas.microsoft.com/office/drawing/2014/main" id="{8C022BC8-5069-4F77-AEEA-BE13A1BA96C1}"/>
              </a:ext>
            </a:extLst>
          </p:cNvPr>
          <p:cNvSpPr txBox="1"/>
          <p:nvPr/>
        </p:nvSpPr>
        <p:spPr>
          <a:xfrm>
            <a:off x="287867" y="6138000"/>
            <a:ext cx="6672019" cy="523220"/>
          </a:xfrm>
          <a:prstGeom prst="rect">
            <a:avLst/>
          </a:prstGeom>
          <a:noFill/>
        </p:spPr>
        <p:txBody>
          <a:bodyPr wrap="none" rtlCol="0">
            <a:spAutoFit/>
          </a:bodyPr>
          <a:lstStyle/>
          <a:p>
            <a:r>
              <a:rPr lang="en-GB" sz="1400" b="1" dirty="0"/>
              <a:t>“Ordered Landmarks in Planning“. </a:t>
            </a:r>
          </a:p>
          <a:p>
            <a:r>
              <a:rPr lang="en-GB" sz="1400" b="1" dirty="0"/>
              <a:t>J. Hoffmann, J. Porteous, S. Creswell JAIR, Volume 22, pages 215-278.</a:t>
            </a:r>
          </a:p>
        </p:txBody>
      </p:sp>
      <p:pic>
        <p:nvPicPr>
          <p:cNvPr id="3" name="Content Placeholder 4">
            <a:extLst>
              <a:ext uri="{FF2B5EF4-FFF2-40B4-BE49-F238E27FC236}">
                <a16:creationId xmlns:a16="http://schemas.microsoft.com/office/drawing/2014/main" id="{D45E2A66-3EC6-42AD-915F-2FEF2F87F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161" y="2603593"/>
            <a:ext cx="6372839" cy="3636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a:extLst>
              <a:ext uri="{FF2B5EF4-FFF2-40B4-BE49-F238E27FC236}">
                <a16:creationId xmlns:a16="http://schemas.microsoft.com/office/drawing/2014/main" id="{10226F2E-BC23-42AF-9E52-5C8479875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1" y="3140076"/>
            <a:ext cx="4697413"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a:extLst>
              <a:ext uri="{FF2B5EF4-FFF2-40B4-BE49-F238E27FC236}">
                <a16:creationId xmlns:a16="http://schemas.microsoft.com/office/drawing/2014/main" id="{0005131E-B1DC-408E-BA4B-DE421295C440}"/>
              </a:ext>
            </a:extLst>
          </p:cNvPr>
          <p:cNvSpPr>
            <a:spLocks noGrp="1" noChangeArrowheads="1"/>
          </p:cNvSpPr>
          <p:nvPr>
            <p:ph type="title"/>
          </p:nvPr>
        </p:nvSpPr>
        <p:spPr/>
        <p:txBody>
          <a:bodyPr>
            <a:normAutofit/>
          </a:bodyPr>
          <a:lstStyle/>
          <a:p>
            <a:pPr eaLnBrk="1" hangingPunct="1"/>
            <a:r>
              <a:rPr lang="en-GB" altLang="en-US" dirty="0"/>
              <a:t>Finding Landmarks #3: RPG </a:t>
            </a:r>
            <a:r>
              <a:rPr lang="en-GB" altLang="en-US" dirty="0" err="1"/>
              <a:t>Propogation</a:t>
            </a:r>
            <a:endParaRPr lang="en-GB" altLang="en-US" i="1" dirty="0"/>
          </a:p>
        </p:txBody>
      </p:sp>
      <p:sp>
        <p:nvSpPr>
          <p:cNvPr id="13316" name="Content Placeholder 2">
            <a:extLst>
              <a:ext uri="{FF2B5EF4-FFF2-40B4-BE49-F238E27FC236}">
                <a16:creationId xmlns:a16="http://schemas.microsoft.com/office/drawing/2014/main" id="{08105484-8DC5-4617-879B-E631C8F4AE98}"/>
              </a:ext>
            </a:extLst>
          </p:cNvPr>
          <p:cNvSpPr>
            <a:spLocks noGrp="1" noChangeArrowheads="1"/>
          </p:cNvSpPr>
          <p:nvPr>
            <p:ph sz="quarter" idx="12"/>
          </p:nvPr>
        </p:nvSpPr>
        <p:spPr>
          <a:xfrm>
            <a:off x="287868" y="1701800"/>
            <a:ext cx="10513483" cy="4270375"/>
          </a:xfrm>
        </p:spPr>
        <p:txBody>
          <a:bodyPr>
            <a:normAutofit/>
          </a:bodyPr>
          <a:lstStyle/>
          <a:p>
            <a:pPr marL="457200" indent="-457200">
              <a:buFont typeface="Arial" panose="020B0604020202020204" pitchFamily="34" charset="0"/>
              <a:buChar char="•"/>
            </a:pPr>
            <a:r>
              <a:rPr lang="en-GB" altLang="en-US" sz="2400" dirty="0"/>
              <a:t>Actions (numbers) take union over preconditions’ labels (all are necessary).</a:t>
            </a:r>
          </a:p>
          <a:p>
            <a:pPr marL="457200" indent="-457200">
              <a:buFont typeface="Arial" panose="020B0604020202020204" pitchFamily="34" charset="0"/>
              <a:buChar char="•"/>
            </a:pPr>
            <a:r>
              <a:rPr lang="en-GB" altLang="en-US" sz="2400" dirty="0"/>
              <a:t>Facts (letters) take intersection of achievers’ labels (at least one is necessary). </a:t>
            </a:r>
          </a:p>
        </p:txBody>
      </p:sp>
      <p:sp>
        <p:nvSpPr>
          <p:cNvPr id="8" name="Rectangle 7">
            <a:extLst>
              <a:ext uri="{FF2B5EF4-FFF2-40B4-BE49-F238E27FC236}">
                <a16:creationId xmlns:a16="http://schemas.microsoft.com/office/drawing/2014/main" id="{53820025-DC79-4B24-A8B2-4D5FF8F71FDA}"/>
              </a:ext>
            </a:extLst>
          </p:cNvPr>
          <p:cNvSpPr>
            <a:spLocks noChangeArrowheads="1"/>
          </p:cNvSpPr>
          <p:nvPr/>
        </p:nvSpPr>
        <p:spPr bwMode="auto">
          <a:xfrm>
            <a:off x="4284663" y="3068638"/>
            <a:ext cx="1223962"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0" name="Rectangle 9">
            <a:extLst>
              <a:ext uri="{FF2B5EF4-FFF2-40B4-BE49-F238E27FC236}">
                <a16:creationId xmlns:a16="http://schemas.microsoft.com/office/drawing/2014/main" id="{3300073B-ABFC-4FFA-8A2A-6DAC80A3C47A}"/>
              </a:ext>
            </a:extLst>
          </p:cNvPr>
          <p:cNvSpPr>
            <a:spLocks noChangeArrowheads="1"/>
          </p:cNvSpPr>
          <p:nvPr/>
        </p:nvSpPr>
        <p:spPr bwMode="auto">
          <a:xfrm>
            <a:off x="6443664" y="3068638"/>
            <a:ext cx="865187"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4" name="Oval 13">
            <a:extLst>
              <a:ext uri="{FF2B5EF4-FFF2-40B4-BE49-F238E27FC236}">
                <a16:creationId xmlns:a16="http://schemas.microsoft.com/office/drawing/2014/main" id="{865C3767-DA58-4A3B-8375-C08654F34C6B}"/>
              </a:ext>
            </a:extLst>
          </p:cNvPr>
          <p:cNvSpPr/>
          <p:nvPr/>
        </p:nvSpPr>
        <p:spPr bwMode="auto">
          <a:xfrm>
            <a:off x="7419976" y="28495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5" name="Oval 14">
            <a:extLst>
              <a:ext uri="{FF2B5EF4-FFF2-40B4-BE49-F238E27FC236}">
                <a16:creationId xmlns:a16="http://schemas.microsoft.com/office/drawing/2014/main" id="{74C07335-C013-410F-875C-2F88BB6B1BB8}"/>
              </a:ext>
            </a:extLst>
          </p:cNvPr>
          <p:cNvSpPr/>
          <p:nvPr/>
        </p:nvSpPr>
        <p:spPr bwMode="auto">
          <a:xfrm>
            <a:off x="5567364" y="2947988"/>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6" name="Oval 15">
            <a:extLst>
              <a:ext uri="{FF2B5EF4-FFF2-40B4-BE49-F238E27FC236}">
                <a16:creationId xmlns:a16="http://schemas.microsoft.com/office/drawing/2014/main" id="{29FC33EF-207B-4A65-BBB9-1EA2F226A0A5}"/>
              </a:ext>
            </a:extLst>
          </p:cNvPr>
          <p:cNvSpPr/>
          <p:nvPr/>
        </p:nvSpPr>
        <p:spPr bwMode="auto">
          <a:xfrm>
            <a:off x="3702051" y="29384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9" name="Rectangle 8">
            <a:extLst>
              <a:ext uri="{FF2B5EF4-FFF2-40B4-BE49-F238E27FC236}">
                <a16:creationId xmlns:a16="http://schemas.microsoft.com/office/drawing/2014/main" id="{58B71F31-B630-4107-B8BF-1741ED3525AF}"/>
              </a:ext>
            </a:extLst>
          </p:cNvPr>
          <p:cNvSpPr>
            <a:spLocks noChangeArrowheads="1"/>
          </p:cNvSpPr>
          <p:nvPr/>
        </p:nvSpPr>
        <p:spPr bwMode="auto">
          <a:xfrm>
            <a:off x="5508625" y="2849563"/>
            <a:ext cx="935038" cy="32702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 name="Rectangle 10">
            <a:extLst>
              <a:ext uri="{FF2B5EF4-FFF2-40B4-BE49-F238E27FC236}">
                <a16:creationId xmlns:a16="http://schemas.microsoft.com/office/drawing/2014/main" id="{193E3531-EFFF-4B1F-91BB-6CA054036410}"/>
              </a:ext>
            </a:extLst>
          </p:cNvPr>
          <p:cNvSpPr>
            <a:spLocks noChangeArrowheads="1"/>
          </p:cNvSpPr>
          <p:nvPr/>
        </p:nvSpPr>
        <p:spPr bwMode="auto">
          <a:xfrm>
            <a:off x="7308851" y="2701925"/>
            <a:ext cx="1008063" cy="33591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 name="TextBox 1">
            <a:extLst>
              <a:ext uri="{FF2B5EF4-FFF2-40B4-BE49-F238E27FC236}">
                <a16:creationId xmlns:a16="http://schemas.microsoft.com/office/drawing/2014/main" id="{8A8697A8-A928-40AF-BC72-08FF930A90B8}"/>
              </a:ext>
            </a:extLst>
          </p:cNvPr>
          <p:cNvSpPr txBox="1"/>
          <p:nvPr/>
        </p:nvSpPr>
        <p:spPr>
          <a:xfrm>
            <a:off x="287867" y="6208713"/>
            <a:ext cx="7590539" cy="523220"/>
          </a:xfrm>
          <a:prstGeom prst="rect">
            <a:avLst/>
          </a:prstGeom>
          <a:noFill/>
        </p:spPr>
        <p:txBody>
          <a:bodyPr wrap="none" rtlCol="0">
            <a:spAutoFit/>
          </a:bodyPr>
          <a:lstStyle/>
          <a:p>
            <a:r>
              <a:rPr lang="en-GB" sz="1400" b="1" dirty="0"/>
              <a:t>“Landmark extraction via planning graph propagation”. </a:t>
            </a:r>
          </a:p>
          <a:p>
            <a:r>
              <a:rPr lang="en-GB" sz="1400" b="1" dirty="0"/>
              <a:t>Zhu, L., &amp; </a:t>
            </a:r>
            <a:r>
              <a:rPr lang="en-GB" sz="1400" b="1" dirty="0" err="1"/>
              <a:t>Givan</a:t>
            </a:r>
            <a:r>
              <a:rPr lang="en-GB" sz="1400" b="1" dirty="0"/>
              <a:t>, R. ICAPS 2003 Doctoral Consortium.  (Example Sylvia Richter)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F122297-5DBA-404F-BA64-643CD2ACABB8}"/>
              </a:ext>
            </a:extLst>
          </p:cNvPr>
          <p:cNvSpPr>
            <a:spLocks noGrp="1" noChangeArrowheads="1"/>
          </p:cNvSpPr>
          <p:nvPr>
            <p:ph type="title"/>
          </p:nvPr>
        </p:nvSpPr>
        <p:spPr/>
        <p:txBody>
          <a:bodyPr/>
          <a:lstStyle/>
          <a:p>
            <a:pPr eaLnBrk="1" hangingPunct="1"/>
            <a:r>
              <a:rPr lang="en-GB" altLang="en-US" dirty="0"/>
              <a:t>RPG Propagation: Extracting Landmarks</a:t>
            </a:r>
          </a:p>
        </p:txBody>
      </p:sp>
      <p:sp>
        <p:nvSpPr>
          <p:cNvPr id="14339" name="Content Placeholder 2">
            <a:extLst>
              <a:ext uri="{FF2B5EF4-FFF2-40B4-BE49-F238E27FC236}">
                <a16:creationId xmlns:a16="http://schemas.microsoft.com/office/drawing/2014/main" id="{24E33FB5-C5B9-448F-B9BB-145120BDCA4B}"/>
              </a:ext>
            </a:extLst>
          </p:cNvPr>
          <p:cNvSpPr>
            <a:spLocks noGrp="1" noChangeArrowheads="1"/>
          </p:cNvSpPr>
          <p:nvPr>
            <p:ph sz="quarter" idx="12"/>
          </p:nvPr>
        </p:nvSpPr>
        <p:spPr/>
        <p:txBody>
          <a:bodyPr/>
          <a:lstStyle/>
          <a:p>
            <a:pPr marL="457200" indent="-457200">
              <a:buFont typeface="Arial" panose="020B0604020202020204" pitchFamily="34" charset="0"/>
              <a:buChar char="•"/>
            </a:pPr>
            <a:r>
              <a:rPr lang="en-GB" altLang="en-US" dirty="0"/>
              <a:t>Finds all causal delete relaxed landmarks in polynomial time</a:t>
            </a:r>
          </a:p>
          <a:p>
            <a:pPr marL="457200" indent="-457200">
              <a:buFont typeface="Arial" panose="020B0604020202020204" pitchFamily="34" charset="0"/>
              <a:buChar char="•"/>
            </a:pPr>
            <a:endParaRPr lang="en-GB" altLang="en-US" dirty="0"/>
          </a:p>
          <a:p>
            <a:pPr marL="457200" indent="-457200">
              <a:buFont typeface="Arial" panose="020B0604020202020204" pitchFamily="34" charset="0"/>
              <a:buChar char="•"/>
            </a:pPr>
            <a:r>
              <a:rPr lang="en-GB" altLang="en-US" dirty="0"/>
              <a:t>Build the RPG not just until the goals appear but until all goals appear and we reach a layer with identical labels to the previous one (labels stop changing).</a:t>
            </a:r>
            <a:br>
              <a:rPr lang="en-GB" altLang="en-US" dirty="0"/>
            </a:br>
            <a:endParaRPr lang="en-GB" altLang="en-US" dirty="0"/>
          </a:p>
          <a:p>
            <a:pPr marL="457200" indent="-457200">
              <a:buFont typeface="Arial" panose="020B0604020202020204" pitchFamily="34" charset="0"/>
              <a:buChar char="•"/>
            </a:pPr>
            <a:r>
              <a:rPr lang="en-GB" altLang="en-US" dirty="0"/>
              <a:t>The landmarks are the labels on the goal nodes in final layer.</a:t>
            </a:r>
            <a:br>
              <a:rPr lang="en-GB" altLang="en-US" dirty="0"/>
            </a:br>
            <a:endParaRPr lang="en-GB" altLang="en-US" dirty="0"/>
          </a:p>
          <a:p>
            <a:pPr marL="457200" indent="-457200">
              <a:buFont typeface="Arial" panose="020B0604020202020204" pitchFamily="34" charset="0"/>
              <a:buChar char="•"/>
            </a:pPr>
            <a:r>
              <a:rPr lang="en-GB" altLang="en-US" dirty="0"/>
              <a:t>Possible first achievers of B are achievers that do not have B in their label.</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7604D00-2DB5-492C-B87D-7CA7C572368C}"/>
              </a:ext>
            </a:extLst>
          </p:cNvPr>
          <p:cNvSpPr>
            <a:spLocks noGrp="1" noChangeArrowheads="1"/>
          </p:cNvSpPr>
          <p:nvPr>
            <p:ph type="title"/>
          </p:nvPr>
        </p:nvSpPr>
        <p:spPr/>
        <p:txBody>
          <a:bodyPr/>
          <a:lstStyle/>
          <a:p>
            <a:pPr eaLnBrk="1" hangingPunct="1"/>
            <a:r>
              <a:rPr lang="en-GB" altLang="en-US" dirty="0"/>
              <a:t>Landmark Orderings</a:t>
            </a:r>
          </a:p>
        </p:txBody>
      </p:sp>
      <p:sp>
        <p:nvSpPr>
          <p:cNvPr id="3" name="Content Placeholder 2">
            <a:extLst>
              <a:ext uri="{FF2B5EF4-FFF2-40B4-BE49-F238E27FC236}">
                <a16:creationId xmlns:a16="http://schemas.microsoft.com/office/drawing/2014/main" id="{7F8182A3-DD5E-47BC-836F-74A954D952DD}"/>
              </a:ext>
            </a:extLst>
          </p:cNvPr>
          <p:cNvSpPr>
            <a:spLocks noGrp="1"/>
          </p:cNvSpPr>
          <p:nvPr>
            <p:ph sz="quarter" idx="12"/>
          </p:nvPr>
        </p:nvSpPr>
        <p:spPr/>
        <p:txBody>
          <a:bodyPr>
            <a:normAutofit fontScale="85000" lnSpcReduction="10000"/>
          </a:bodyPr>
          <a:lstStyle/>
          <a:p>
            <a:pPr marL="457200" indent="-457200">
              <a:buFont typeface="Arial" panose="020B0604020202020204" pitchFamily="34" charset="0"/>
              <a:buChar char="•"/>
              <a:defRPr/>
            </a:pPr>
            <a:r>
              <a:rPr lang="en-GB" dirty="0"/>
              <a:t>It can be useful to know the </a:t>
            </a:r>
            <a:r>
              <a:rPr lang="en-GB" i="1" dirty="0"/>
              <a:t>order </a:t>
            </a:r>
            <a:r>
              <a:rPr lang="en-GB" dirty="0"/>
              <a:t>in which landmarks must be achieved.</a:t>
            </a:r>
          </a:p>
          <a:p>
            <a:pPr marL="457200" indent="-457200">
              <a:buFont typeface="Arial" panose="020B0604020202020204" pitchFamily="34" charset="0"/>
              <a:buChar char="•"/>
              <a:defRPr/>
            </a:pPr>
            <a:r>
              <a:rPr lang="en-GB" dirty="0"/>
              <a:t>Several types of </a:t>
            </a:r>
            <a:r>
              <a:rPr lang="en-GB" b="1" i="1" dirty="0"/>
              <a:t>sound </a:t>
            </a:r>
            <a:r>
              <a:rPr lang="en-GB" dirty="0"/>
              <a:t>ordering:</a:t>
            </a:r>
          </a:p>
          <a:p>
            <a:pPr marL="857250" lvl="1" indent="-457200">
              <a:buFont typeface="Arial" panose="020B0604020202020204" pitchFamily="34" charset="0"/>
              <a:buChar char="•"/>
              <a:defRPr/>
            </a:pPr>
            <a:r>
              <a:rPr lang="en-GB" sz="2000" i="1" dirty="0"/>
              <a:t>Necessary Ordering </a:t>
            </a:r>
            <a:r>
              <a:rPr lang="en-GB" sz="2000" dirty="0"/>
              <a:t>A →</a:t>
            </a:r>
            <a:r>
              <a:rPr lang="en-GB" sz="2000" baseline="-25000" dirty="0"/>
              <a:t>n</a:t>
            </a:r>
            <a:r>
              <a:rPr lang="en-GB" sz="2000" dirty="0"/>
              <a:t> B : A is always true one step before B;</a:t>
            </a:r>
          </a:p>
          <a:p>
            <a:pPr marL="857250" lvl="1" indent="-457200">
              <a:buFont typeface="Arial" panose="020B0604020202020204" pitchFamily="34" charset="0"/>
              <a:buChar char="•"/>
              <a:defRPr/>
            </a:pPr>
            <a:r>
              <a:rPr lang="en-GB" sz="2000" i="1" dirty="0"/>
              <a:t>Greedy-necessary Ordering</a:t>
            </a:r>
            <a:r>
              <a:rPr lang="en-GB" sz="2000" dirty="0"/>
              <a:t>, A →</a:t>
            </a:r>
            <a:r>
              <a:rPr lang="en-GB" sz="2000" baseline="-25000" dirty="0"/>
              <a:t>gn</a:t>
            </a:r>
            <a:r>
              <a:rPr lang="en-GB" sz="2000" dirty="0"/>
              <a:t> B: A is true one step before B is true for the first time;</a:t>
            </a:r>
          </a:p>
          <a:p>
            <a:pPr marL="857250" lvl="1" indent="-457200">
              <a:buFont typeface="Arial" panose="020B0604020202020204" pitchFamily="34" charset="0"/>
              <a:buChar char="•"/>
              <a:defRPr/>
            </a:pPr>
            <a:r>
              <a:rPr lang="en-GB" sz="2000" i="1" dirty="0"/>
              <a:t>Natural Ordering A → B</a:t>
            </a:r>
            <a:r>
              <a:rPr lang="en-GB" sz="2000" dirty="0"/>
              <a:t>: A is true some time before B.</a:t>
            </a:r>
          </a:p>
          <a:p>
            <a:pPr marL="857250" lvl="1" indent="-457200">
              <a:buFont typeface="Arial" panose="020B0604020202020204" pitchFamily="34" charset="0"/>
              <a:buChar char="•"/>
              <a:defRPr/>
            </a:pPr>
            <a:r>
              <a:rPr lang="en-GB" sz="2000" dirty="0"/>
              <a:t>A →</a:t>
            </a:r>
            <a:r>
              <a:rPr lang="en-GB" sz="2000" baseline="-25000" dirty="0"/>
              <a:t>n</a:t>
            </a:r>
            <a:r>
              <a:rPr lang="en-GB" sz="2000" dirty="0"/>
              <a:t> B ⇒ A →</a:t>
            </a:r>
            <a:r>
              <a:rPr lang="en-GB" sz="2000" baseline="-25000" dirty="0"/>
              <a:t>gn</a:t>
            </a:r>
            <a:r>
              <a:rPr lang="en-GB" sz="2000" dirty="0"/>
              <a:t> B ⇒ A → B</a:t>
            </a:r>
            <a:br>
              <a:rPr lang="en-GB" sz="2000" dirty="0"/>
            </a:br>
            <a:endParaRPr lang="en-GB" sz="2000" dirty="0"/>
          </a:p>
          <a:p>
            <a:pPr marL="457200" indent="-457200">
              <a:buFont typeface="Arial" panose="020B0604020202020204" pitchFamily="34" charset="0"/>
              <a:buChar char="•"/>
              <a:defRPr/>
            </a:pPr>
            <a:r>
              <a:rPr lang="en-GB" dirty="0"/>
              <a:t>And </a:t>
            </a:r>
            <a:r>
              <a:rPr lang="en-GB" b="1" i="1" dirty="0"/>
              <a:t>unsound</a:t>
            </a:r>
            <a:r>
              <a:rPr lang="en-GB" dirty="0"/>
              <a:t> orderings (used in heuristics):</a:t>
            </a:r>
          </a:p>
          <a:p>
            <a:pPr marL="857250" lvl="1" indent="-457200">
              <a:buFont typeface="Arial" panose="020B0604020202020204" pitchFamily="34" charset="0"/>
              <a:buChar char="•"/>
              <a:defRPr/>
            </a:pPr>
            <a:r>
              <a:rPr lang="en-GB" sz="2000" i="1" dirty="0"/>
              <a:t>Reasonable Ordering A →</a:t>
            </a:r>
            <a:r>
              <a:rPr lang="en-GB" sz="2000" i="1" baseline="-25000" dirty="0"/>
              <a:t>r</a:t>
            </a:r>
            <a:r>
              <a:rPr lang="en-GB" sz="2000" i="1" dirty="0"/>
              <a:t> B: </a:t>
            </a:r>
            <a:r>
              <a:rPr lang="en-GB" sz="2000" dirty="0"/>
              <a:t>if B was achieved before A then the plan should delete B to achieve A and </a:t>
            </a:r>
            <a:r>
              <a:rPr lang="en-GB" sz="2000" dirty="0" err="1"/>
              <a:t>reachieve</a:t>
            </a:r>
            <a:r>
              <a:rPr lang="en-GB" sz="2000" dirty="0"/>
              <a:t> B after (or at the same time as A).</a:t>
            </a:r>
          </a:p>
          <a:p>
            <a:pPr marL="857250" lvl="1" indent="-457200">
              <a:buFont typeface="Arial" panose="020B0604020202020204" pitchFamily="34" charset="0"/>
              <a:buChar char="•"/>
              <a:defRPr/>
            </a:pPr>
            <a:r>
              <a:rPr lang="en-GB" sz="2000" i="1" dirty="0"/>
              <a:t>Obedient Reasonable Ordering A →</a:t>
            </a:r>
            <a:r>
              <a:rPr lang="en-GB" sz="2000" i="1" baseline="-25000" dirty="0"/>
              <a:t>or</a:t>
            </a:r>
            <a:r>
              <a:rPr lang="en-GB" sz="2000" i="1" dirty="0"/>
              <a:t> B: </a:t>
            </a:r>
            <a:r>
              <a:rPr lang="en-GB" sz="2000" dirty="0"/>
              <a:t>if B was achieved before A then any plan that obeys reasonable orderings must delete B to achieve A and </a:t>
            </a:r>
            <a:r>
              <a:rPr lang="en-GB" sz="2000" dirty="0" err="1"/>
              <a:t>reachieve</a:t>
            </a:r>
            <a:r>
              <a:rPr lang="en-GB" sz="2000" dirty="0"/>
              <a:t> B after (or at the same time as A).</a:t>
            </a:r>
          </a:p>
          <a:p>
            <a:pPr marL="857250" lvl="1" indent="-457200">
              <a:buFont typeface="Arial" panose="020B0604020202020204" pitchFamily="34" charset="0"/>
              <a:buChar char="•"/>
              <a:defRPr/>
            </a:pPr>
            <a:endParaRPr lang="en-GB" sz="2000" dirty="0"/>
          </a:p>
          <a:p>
            <a:pPr eaLnBrk="1" hangingPunct="1">
              <a:defRPr/>
            </a:pPr>
            <a:endParaRPr lang="en-GB"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a:extLst>
              <a:ext uri="{FF2B5EF4-FFF2-40B4-BE49-F238E27FC236}">
                <a16:creationId xmlns:a16="http://schemas.microsoft.com/office/drawing/2014/main" id="{77593F4E-7A61-4A07-B4D8-2D198DF89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1" y="3140076"/>
            <a:ext cx="4697413"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791C70AC-8CA5-486B-8093-36CD0C7CDB47}"/>
              </a:ext>
            </a:extLst>
          </p:cNvPr>
          <p:cNvSpPr>
            <a:spLocks noGrp="1" noChangeArrowheads="1"/>
          </p:cNvSpPr>
          <p:nvPr>
            <p:ph type="title"/>
          </p:nvPr>
        </p:nvSpPr>
        <p:spPr/>
        <p:txBody>
          <a:bodyPr/>
          <a:lstStyle/>
          <a:p>
            <a:pPr eaLnBrk="1" hangingPunct="1"/>
            <a:r>
              <a:rPr lang="en-GB" altLang="en-US" dirty="0"/>
              <a:t>Landmark Orderings</a:t>
            </a:r>
            <a:endParaRPr lang="en-GB" altLang="en-US" i="1" dirty="0"/>
          </a:p>
        </p:txBody>
      </p:sp>
      <p:sp>
        <p:nvSpPr>
          <p:cNvPr id="16388" name="Content Placeholder 2">
            <a:extLst>
              <a:ext uri="{FF2B5EF4-FFF2-40B4-BE49-F238E27FC236}">
                <a16:creationId xmlns:a16="http://schemas.microsoft.com/office/drawing/2014/main" id="{EC171062-D9FF-4571-98F4-242C81A74997}"/>
              </a:ext>
            </a:extLst>
          </p:cNvPr>
          <p:cNvSpPr>
            <a:spLocks noGrp="1" noChangeArrowheads="1"/>
          </p:cNvSpPr>
          <p:nvPr>
            <p:ph sz="quarter" idx="12"/>
          </p:nvPr>
        </p:nvSpPr>
        <p:spPr/>
        <p:txBody>
          <a:bodyPr>
            <a:normAutofit/>
          </a:bodyPr>
          <a:lstStyle/>
          <a:p>
            <a:pPr marL="457200" indent="-457200">
              <a:buFont typeface="Arial" panose="020B0604020202020204" pitchFamily="34" charset="0"/>
              <a:buChar char="•"/>
            </a:pPr>
            <a:r>
              <a:rPr lang="en-GB" altLang="en-US" sz="2400"/>
              <a:t>A → B if A forms part of the label for B in the final layer</a:t>
            </a:r>
          </a:p>
          <a:p>
            <a:pPr marL="457200" indent="-457200">
              <a:buFont typeface="Arial" panose="020B0604020202020204" pitchFamily="34" charset="0"/>
              <a:buChar char="•"/>
            </a:pPr>
            <a:r>
              <a:rPr lang="en-GB" altLang="en-US" sz="2400"/>
              <a:t>A →</a:t>
            </a:r>
            <a:r>
              <a:rPr lang="en-GB" altLang="en-US" sz="2400" baseline="-25000"/>
              <a:t>gn</a:t>
            </a:r>
            <a:r>
              <a:rPr lang="en-GB" altLang="en-US" sz="2400"/>
              <a:t> B if A is precondition for all possible first achievers of B (achievers not labelled with B).</a:t>
            </a:r>
          </a:p>
        </p:txBody>
      </p:sp>
      <p:sp>
        <p:nvSpPr>
          <p:cNvPr id="8" name="Rectangle 7">
            <a:extLst>
              <a:ext uri="{FF2B5EF4-FFF2-40B4-BE49-F238E27FC236}">
                <a16:creationId xmlns:a16="http://schemas.microsoft.com/office/drawing/2014/main" id="{47194DD7-A584-4A3C-A782-BD9D6DEF4A9B}"/>
              </a:ext>
            </a:extLst>
          </p:cNvPr>
          <p:cNvSpPr>
            <a:spLocks noChangeArrowheads="1"/>
          </p:cNvSpPr>
          <p:nvPr/>
        </p:nvSpPr>
        <p:spPr bwMode="auto">
          <a:xfrm>
            <a:off x="4284663" y="3068638"/>
            <a:ext cx="1223962"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0" name="Rectangle 9">
            <a:extLst>
              <a:ext uri="{FF2B5EF4-FFF2-40B4-BE49-F238E27FC236}">
                <a16:creationId xmlns:a16="http://schemas.microsoft.com/office/drawing/2014/main" id="{F1B60D9E-F2EC-4CCF-9359-68B93AAB6EA2}"/>
              </a:ext>
            </a:extLst>
          </p:cNvPr>
          <p:cNvSpPr>
            <a:spLocks noChangeArrowheads="1"/>
          </p:cNvSpPr>
          <p:nvPr/>
        </p:nvSpPr>
        <p:spPr bwMode="auto">
          <a:xfrm>
            <a:off x="6443664" y="3068638"/>
            <a:ext cx="865187"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4" name="Oval 13">
            <a:extLst>
              <a:ext uri="{FF2B5EF4-FFF2-40B4-BE49-F238E27FC236}">
                <a16:creationId xmlns:a16="http://schemas.microsoft.com/office/drawing/2014/main" id="{2FC9B0A2-538A-47E4-BCC5-302DEC2999B3}"/>
              </a:ext>
            </a:extLst>
          </p:cNvPr>
          <p:cNvSpPr/>
          <p:nvPr/>
        </p:nvSpPr>
        <p:spPr bwMode="auto">
          <a:xfrm>
            <a:off x="7419976" y="28495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5" name="Oval 14">
            <a:extLst>
              <a:ext uri="{FF2B5EF4-FFF2-40B4-BE49-F238E27FC236}">
                <a16:creationId xmlns:a16="http://schemas.microsoft.com/office/drawing/2014/main" id="{335141A4-59D6-4FD8-93A5-8E3A4CFF1B0D}"/>
              </a:ext>
            </a:extLst>
          </p:cNvPr>
          <p:cNvSpPr/>
          <p:nvPr/>
        </p:nvSpPr>
        <p:spPr bwMode="auto">
          <a:xfrm>
            <a:off x="5567364" y="2947988"/>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6" name="Oval 15">
            <a:extLst>
              <a:ext uri="{FF2B5EF4-FFF2-40B4-BE49-F238E27FC236}">
                <a16:creationId xmlns:a16="http://schemas.microsoft.com/office/drawing/2014/main" id="{49F9E6BC-2506-41DF-AF76-0FB1D632CF56}"/>
              </a:ext>
            </a:extLst>
          </p:cNvPr>
          <p:cNvSpPr/>
          <p:nvPr/>
        </p:nvSpPr>
        <p:spPr bwMode="auto">
          <a:xfrm>
            <a:off x="3702051" y="29384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9" name="Rectangle 8">
            <a:extLst>
              <a:ext uri="{FF2B5EF4-FFF2-40B4-BE49-F238E27FC236}">
                <a16:creationId xmlns:a16="http://schemas.microsoft.com/office/drawing/2014/main" id="{3588F951-399E-45F7-8017-CA5E6988791D}"/>
              </a:ext>
            </a:extLst>
          </p:cNvPr>
          <p:cNvSpPr>
            <a:spLocks noChangeArrowheads="1"/>
          </p:cNvSpPr>
          <p:nvPr/>
        </p:nvSpPr>
        <p:spPr bwMode="auto">
          <a:xfrm>
            <a:off x="5508625" y="2849563"/>
            <a:ext cx="935038" cy="32702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 name="Rectangle 10">
            <a:extLst>
              <a:ext uri="{FF2B5EF4-FFF2-40B4-BE49-F238E27FC236}">
                <a16:creationId xmlns:a16="http://schemas.microsoft.com/office/drawing/2014/main" id="{1C91B178-D112-49E3-9370-34A4F11A362D}"/>
              </a:ext>
            </a:extLst>
          </p:cNvPr>
          <p:cNvSpPr>
            <a:spLocks noChangeArrowheads="1"/>
          </p:cNvSpPr>
          <p:nvPr/>
        </p:nvSpPr>
        <p:spPr bwMode="auto">
          <a:xfrm>
            <a:off x="7308851" y="2701925"/>
            <a:ext cx="1008063" cy="33591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 name="TextBox 1">
            <a:extLst>
              <a:ext uri="{FF2B5EF4-FFF2-40B4-BE49-F238E27FC236}">
                <a16:creationId xmlns:a16="http://schemas.microsoft.com/office/drawing/2014/main" id="{06FEF271-C41E-4850-A0C2-889E5149B7C2}"/>
              </a:ext>
            </a:extLst>
          </p:cNvPr>
          <p:cNvSpPr txBox="1"/>
          <p:nvPr/>
        </p:nvSpPr>
        <p:spPr>
          <a:xfrm>
            <a:off x="281518" y="6151231"/>
            <a:ext cx="7590539" cy="523220"/>
          </a:xfrm>
          <a:prstGeom prst="rect">
            <a:avLst/>
          </a:prstGeom>
          <a:noFill/>
        </p:spPr>
        <p:txBody>
          <a:bodyPr wrap="none" rtlCol="0">
            <a:spAutoFit/>
          </a:bodyPr>
          <a:lstStyle/>
          <a:p>
            <a:r>
              <a:rPr lang="en-GB" sz="1400" b="1" dirty="0"/>
              <a:t>“Landmark extraction via planning graph propagation”</a:t>
            </a:r>
          </a:p>
          <a:p>
            <a:r>
              <a:rPr lang="en-GB" sz="1400" b="1" dirty="0"/>
              <a:t>Zhu, L., &amp; </a:t>
            </a:r>
            <a:r>
              <a:rPr lang="en-GB" sz="1400" b="1" dirty="0" err="1"/>
              <a:t>Givan</a:t>
            </a:r>
            <a:r>
              <a:rPr lang="en-GB" sz="1400" b="1" dirty="0"/>
              <a:t>, R. ICAPS 2003 Doctoral Consortium.  (Example Sylvia Richter)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Landmarks for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19388879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Domain Independent Heuristics</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a:xfrm>
            <a:off x="287869" y="1701800"/>
            <a:ext cx="7179572" cy="4538133"/>
          </a:xfrm>
        </p:spPr>
        <p:txBody>
          <a:bodyPr numCol="1">
            <a:normAutofit fontScale="85000" lnSpcReduction="10000"/>
          </a:bodyPr>
          <a:lstStyle/>
          <a:p>
            <a:pPr marL="342900" indent="-342900">
              <a:lnSpc>
                <a:spcPct val="150000"/>
              </a:lnSpc>
              <a:buFont typeface="Arial" panose="020B0604020202020204" pitchFamily="34" charset="0"/>
              <a:buChar char="•"/>
            </a:pPr>
            <a:r>
              <a:rPr lang="en-GB" sz="2800" dirty="0"/>
              <a:t>Building heuristics that can adapt to different domains/problems.</a:t>
            </a:r>
            <a:br>
              <a:rPr lang="en-GB" sz="2800" dirty="0"/>
            </a:br>
            <a:endParaRPr lang="en-GB" sz="2800" dirty="0"/>
          </a:p>
          <a:p>
            <a:pPr marL="342900" indent="-342900">
              <a:lnSpc>
                <a:spcPct val="150000"/>
              </a:lnSpc>
              <a:buFont typeface="Arial" panose="020B0604020202020204" pitchFamily="34" charset="0"/>
              <a:buChar char="•"/>
            </a:pPr>
            <a:r>
              <a:rPr lang="en-GB" sz="2800" dirty="0"/>
              <a:t>Not reliant on specific information about the problem.</a:t>
            </a:r>
            <a:br>
              <a:rPr lang="en-GB" sz="2800" dirty="0"/>
            </a:br>
            <a:endParaRPr lang="en-GB" sz="2800" dirty="0"/>
          </a:p>
          <a:p>
            <a:pPr marL="342900" indent="-342900">
              <a:lnSpc>
                <a:spcPct val="150000"/>
              </a:lnSpc>
              <a:buFont typeface="Arial" panose="020B0604020202020204" pitchFamily="34" charset="0"/>
              <a:buChar char="•"/>
            </a:pPr>
            <a:r>
              <a:rPr lang="en-GB" sz="2800" dirty="0"/>
              <a:t>We analyse aspects of the search and planning process to find potential heuristics.</a:t>
            </a:r>
            <a:br>
              <a:rPr lang="en-GB" sz="2800" dirty="0"/>
            </a:br>
            <a:endParaRPr lang="en-GB" sz="2800" dirty="0"/>
          </a:p>
        </p:txBody>
      </p:sp>
      <p:pic>
        <p:nvPicPr>
          <p:cNvPr id="1026" name="Picture 2" descr="4 Queens Problem using backtracking | by Vivek Sonani | Medium">
            <a:extLst>
              <a:ext uri="{FF2B5EF4-FFF2-40B4-BE49-F238E27FC236}">
                <a16:creationId xmlns:a16="http://schemas.microsoft.com/office/drawing/2014/main" id="{5C5560F4-8490-4182-A465-C221F5FDC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957" y="4891990"/>
            <a:ext cx="1665778" cy="166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A Blocks World Problem. | Download Scientific Diagram">
            <a:extLst>
              <a:ext uri="{FF2B5EF4-FFF2-40B4-BE49-F238E27FC236}">
                <a16:creationId xmlns:a16="http://schemas.microsoft.com/office/drawing/2014/main" id="{94376715-CCD1-404D-B8B0-8DC577974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592" y="388134"/>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57" name="Group 56">
            <a:extLst>
              <a:ext uri="{FF2B5EF4-FFF2-40B4-BE49-F238E27FC236}">
                <a16:creationId xmlns:a16="http://schemas.microsoft.com/office/drawing/2014/main" id="{0D11682B-0A53-4F1E-8AE6-C515358BF772}"/>
              </a:ext>
            </a:extLst>
          </p:cNvPr>
          <p:cNvGrpSpPr/>
          <p:nvPr/>
        </p:nvGrpSpPr>
        <p:grpSpPr>
          <a:xfrm>
            <a:off x="8696463" y="2341117"/>
            <a:ext cx="2740363" cy="2402267"/>
            <a:chOff x="8696463" y="2341117"/>
            <a:chExt cx="2740363" cy="2402267"/>
          </a:xfrm>
          <a:effectLst>
            <a:outerShdw blurRad="50800" dist="38100" dir="2700000" algn="tl" rotWithShape="0">
              <a:prstClr val="black">
                <a:alpha val="40000"/>
              </a:prstClr>
            </a:outerShdw>
          </a:effectLst>
        </p:grpSpPr>
        <p:sp>
          <p:nvSpPr>
            <p:cNvPr id="7" name="Oval 4">
              <a:extLst>
                <a:ext uri="{FF2B5EF4-FFF2-40B4-BE49-F238E27FC236}">
                  <a16:creationId xmlns:a16="http://schemas.microsoft.com/office/drawing/2014/main" id="{75FC8096-C968-4AAD-8FAF-80EA96C328E6}"/>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5">
              <a:extLst>
                <a:ext uri="{FF2B5EF4-FFF2-40B4-BE49-F238E27FC236}">
                  <a16:creationId xmlns:a16="http://schemas.microsoft.com/office/drawing/2014/main" id="{0C432F6E-F587-4073-B1AD-15704346865E}"/>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6">
              <a:extLst>
                <a:ext uri="{FF2B5EF4-FFF2-40B4-BE49-F238E27FC236}">
                  <a16:creationId xmlns:a16="http://schemas.microsoft.com/office/drawing/2014/main" id="{EA7BAB04-9EE0-42D4-8723-AEDECE3D9F16}"/>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 name="Oval 7">
              <a:extLst>
                <a:ext uri="{FF2B5EF4-FFF2-40B4-BE49-F238E27FC236}">
                  <a16:creationId xmlns:a16="http://schemas.microsoft.com/office/drawing/2014/main" id="{1D2E95CB-0B36-445E-A978-1282DCC7556D}"/>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8">
              <a:extLst>
                <a:ext uri="{FF2B5EF4-FFF2-40B4-BE49-F238E27FC236}">
                  <a16:creationId xmlns:a16="http://schemas.microsoft.com/office/drawing/2014/main" id="{79E73829-BBDE-4462-9123-063F8A45FCD4}"/>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9">
              <a:extLst>
                <a:ext uri="{FF2B5EF4-FFF2-40B4-BE49-F238E27FC236}">
                  <a16:creationId xmlns:a16="http://schemas.microsoft.com/office/drawing/2014/main" id="{C926172C-0E6F-40AA-826A-586F0C13B14A}"/>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0">
              <a:extLst>
                <a:ext uri="{FF2B5EF4-FFF2-40B4-BE49-F238E27FC236}">
                  <a16:creationId xmlns:a16="http://schemas.microsoft.com/office/drawing/2014/main" id="{D4DA2996-8B4C-47F6-ADC2-E759989617C1}"/>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1">
              <a:extLst>
                <a:ext uri="{FF2B5EF4-FFF2-40B4-BE49-F238E27FC236}">
                  <a16:creationId xmlns:a16="http://schemas.microsoft.com/office/drawing/2014/main" id="{3930708D-E679-4BF0-988C-8AD045508216}"/>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2">
              <a:extLst>
                <a:ext uri="{FF2B5EF4-FFF2-40B4-BE49-F238E27FC236}">
                  <a16:creationId xmlns:a16="http://schemas.microsoft.com/office/drawing/2014/main" id="{0582F3E2-9523-4154-89DB-918E5FFB0870}"/>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3">
              <a:extLst>
                <a:ext uri="{FF2B5EF4-FFF2-40B4-BE49-F238E27FC236}">
                  <a16:creationId xmlns:a16="http://schemas.microsoft.com/office/drawing/2014/main" id="{257BB1B4-A8DF-40C3-9E61-089E0E3BFFFF}"/>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4">
              <a:extLst>
                <a:ext uri="{FF2B5EF4-FFF2-40B4-BE49-F238E27FC236}">
                  <a16:creationId xmlns:a16="http://schemas.microsoft.com/office/drawing/2014/main" id="{38253830-30BE-403C-BF18-F8B679F8312D}"/>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5">
              <a:extLst>
                <a:ext uri="{FF2B5EF4-FFF2-40B4-BE49-F238E27FC236}">
                  <a16:creationId xmlns:a16="http://schemas.microsoft.com/office/drawing/2014/main" id="{8A195026-9567-4710-8D39-BFB4B998372F}"/>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0" name="Oval 17">
              <a:extLst>
                <a:ext uri="{FF2B5EF4-FFF2-40B4-BE49-F238E27FC236}">
                  <a16:creationId xmlns:a16="http://schemas.microsoft.com/office/drawing/2014/main" id="{B6A58C4E-53F6-46F3-A116-6025913C2C7D}"/>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1" name="Line 23">
              <a:extLst>
                <a:ext uri="{FF2B5EF4-FFF2-40B4-BE49-F238E27FC236}">
                  <a16:creationId xmlns:a16="http://schemas.microsoft.com/office/drawing/2014/main" id="{321CA111-A0F5-43EB-98FB-C2BE5B0C6B3B}"/>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2" name="Line 24">
              <a:extLst>
                <a:ext uri="{FF2B5EF4-FFF2-40B4-BE49-F238E27FC236}">
                  <a16:creationId xmlns:a16="http://schemas.microsoft.com/office/drawing/2014/main" id="{BE411323-FE5E-4F8D-BFD4-39AA131EA64A}"/>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3" name="Line 25">
              <a:extLst>
                <a:ext uri="{FF2B5EF4-FFF2-40B4-BE49-F238E27FC236}">
                  <a16:creationId xmlns:a16="http://schemas.microsoft.com/office/drawing/2014/main" id="{2E47B57F-6CEE-49E6-B5BD-AC69E444403E}"/>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4" name="Line 26">
              <a:extLst>
                <a:ext uri="{FF2B5EF4-FFF2-40B4-BE49-F238E27FC236}">
                  <a16:creationId xmlns:a16="http://schemas.microsoft.com/office/drawing/2014/main" id="{276D2665-246E-4827-9363-5534E4FCC628}"/>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5" name="Line 27">
              <a:extLst>
                <a:ext uri="{FF2B5EF4-FFF2-40B4-BE49-F238E27FC236}">
                  <a16:creationId xmlns:a16="http://schemas.microsoft.com/office/drawing/2014/main" id="{E8109DD1-A6B0-4DC0-BB55-CFBA785C5F17}"/>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6" name="Line 28">
              <a:extLst>
                <a:ext uri="{FF2B5EF4-FFF2-40B4-BE49-F238E27FC236}">
                  <a16:creationId xmlns:a16="http://schemas.microsoft.com/office/drawing/2014/main" id="{521456D8-1C51-46B5-A335-17A25097A121}"/>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7" name="Line 29">
              <a:extLst>
                <a:ext uri="{FF2B5EF4-FFF2-40B4-BE49-F238E27FC236}">
                  <a16:creationId xmlns:a16="http://schemas.microsoft.com/office/drawing/2014/main" id="{4DA0157F-354E-45A2-8295-752FB8BBB143}"/>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8" name="Line 30">
              <a:extLst>
                <a:ext uri="{FF2B5EF4-FFF2-40B4-BE49-F238E27FC236}">
                  <a16:creationId xmlns:a16="http://schemas.microsoft.com/office/drawing/2014/main" id="{22E444D8-5F3E-42E9-A90A-119A1D21840F}"/>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9" name="Line 31">
              <a:extLst>
                <a:ext uri="{FF2B5EF4-FFF2-40B4-BE49-F238E27FC236}">
                  <a16:creationId xmlns:a16="http://schemas.microsoft.com/office/drawing/2014/main" id="{11DF89C1-081E-45CB-921C-D64F4B374406}"/>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30" name="Line 33">
              <a:extLst>
                <a:ext uri="{FF2B5EF4-FFF2-40B4-BE49-F238E27FC236}">
                  <a16:creationId xmlns:a16="http://schemas.microsoft.com/office/drawing/2014/main" id="{DACEC3E1-B26F-4596-BBC4-8F8C878D57CB}"/>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31" name="Line 34">
              <a:extLst>
                <a:ext uri="{FF2B5EF4-FFF2-40B4-BE49-F238E27FC236}">
                  <a16:creationId xmlns:a16="http://schemas.microsoft.com/office/drawing/2014/main" id="{0FAF803A-93E7-4CC1-8615-D5359CFACD81}"/>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3" name="Freeform 36">
              <a:extLst>
                <a:ext uri="{FF2B5EF4-FFF2-40B4-BE49-F238E27FC236}">
                  <a16:creationId xmlns:a16="http://schemas.microsoft.com/office/drawing/2014/main" id="{9F8E8803-B1DC-4649-9C6C-87B884E0B512}"/>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4" name="Group 68">
              <a:extLst>
                <a:ext uri="{FF2B5EF4-FFF2-40B4-BE49-F238E27FC236}">
                  <a16:creationId xmlns:a16="http://schemas.microsoft.com/office/drawing/2014/main" id="{F9FECD10-038D-4CD0-A0B1-C987D28AA371}"/>
                </a:ext>
              </a:extLst>
            </p:cNvPr>
            <p:cNvGrpSpPr>
              <a:grpSpLocks/>
            </p:cNvGrpSpPr>
            <p:nvPr/>
          </p:nvGrpSpPr>
          <p:grpSpPr bwMode="auto">
            <a:xfrm>
              <a:off x="9232524" y="3035105"/>
              <a:ext cx="175721" cy="163488"/>
              <a:chOff x="3266" y="2016"/>
              <a:chExt cx="158" cy="147"/>
            </a:xfrm>
          </p:grpSpPr>
          <p:sp>
            <p:nvSpPr>
              <p:cNvPr id="55" name="Rectangle 41">
                <a:extLst>
                  <a:ext uri="{FF2B5EF4-FFF2-40B4-BE49-F238E27FC236}">
                    <a16:creationId xmlns:a16="http://schemas.microsoft.com/office/drawing/2014/main" id="{29E94AC7-B3D3-4878-9ABA-424A69896973}"/>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6" name="Rectangle 42">
                <a:extLst>
                  <a:ext uri="{FF2B5EF4-FFF2-40B4-BE49-F238E27FC236}">
                    <a16:creationId xmlns:a16="http://schemas.microsoft.com/office/drawing/2014/main" id="{629A9945-D183-4E20-86A8-E5074DE2B180}"/>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5" name="Rectangle 48">
              <a:extLst>
                <a:ext uri="{FF2B5EF4-FFF2-40B4-BE49-F238E27FC236}">
                  <a16:creationId xmlns:a16="http://schemas.microsoft.com/office/drawing/2014/main" id="{C6D06540-5163-487F-8BBE-4A736FDB43DB}"/>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6" name="Rectangle 49">
              <a:extLst>
                <a:ext uri="{FF2B5EF4-FFF2-40B4-BE49-F238E27FC236}">
                  <a16:creationId xmlns:a16="http://schemas.microsoft.com/office/drawing/2014/main" id="{20DE290E-74A6-415F-BFB3-F0C6ECCC54DF}"/>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7" name="Group 69">
              <a:extLst>
                <a:ext uri="{FF2B5EF4-FFF2-40B4-BE49-F238E27FC236}">
                  <a16:creationId xmlns:a16="http://schemas.microsoft.com/office/drawing/2014/main" id="{3DFC84B7-1D71-49FB-818A-E2787EB334E0}"/>
                </a:ext>
              </a:extLst>
            </p:cNvPr>
            <p:cNvGrpSpPr>
              <a:grpSpLocks/>
            </p:cNvGrpSpPr>
            <p:nvPr/>
          </p:nvGrpSpPr>
          <p:grpSpPr bwMode="auto">
            <a:xfrm>
              <a:off x="10885194" y="3355408"/>
              <a:ext cx="175721" cy="163488"/>
              <a:chOff x="3266" y="2016"/>
              <a:chExt cx="158" cy="147"/>
            </a:xfrm>
          </p:grpSpPr>
          <p:sp>
            <p:nvSpPr>
              <p:cNvPr id="53" name="Rectangle 70">
                <a:extLst>
                  <a:ext uri="{FF2B5EF4-FFF2-40B4-BE49-F238E27FC236}">
                    <a16:creationId xmlns:a16="http://schemas.microsoft.com/office/drawing/2014/main" id="{EEA6E2A2-2A9E-45C7-8D6C-4925BDECBAD8}"/>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4" name="Rectangle 71">
                <a:extLst>
                  <a:ext uri="{FF2B5EF4-FFF2-40B4-BE49-F238E27FC236}">
                    <a16:creationId xmlns:a16="http://schemas.microsoft.com/office/drawing/2014/main" id="{FD0B2E6F-EBBA-4DAA-96E3-4D178D7ADECD}"/>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8" name="Group 76">
              <a:extLst>
                <a:ext uri="{FF2B5EF4-FFF2-40B4-BE49-F238E27FC236}">
                  <a16:creationId xmlns:a16="http://schemas.microsoft.com/office/drawing/2014/main" id="{974C30D0-BB44-48C7-8A2A-90885AFD1406}"/>
                </a:ext>
              </a:extLst>
            </p:cNvPr>
            <p:cNvGrpSpPr>
              <a:grpSpLocks/>
            </p:cNvGrpSpPr>
            <p:nvPr/>
          </p:nvGrpSpPr>
          <p:grpSpPr bwMode="auto">
            <a:xfrm>
              <a:off x="9817520" y="3729093"/>
              <a:ext cx="224656" cy="216871"/>
              <a:chOff x="3542" y="2877"/>
              <a:chExt cx="202" cy="195"/>
            </a:xfrm>
          </p:grpSpPr>
          <p:sp>
            <p:nvSpPr>
              <p:cNvPr id="49" name="Rectangle 40">
                <a:extLst>
                  <a:ext uri="{FF2B5EF4-FFF2-40B4-BE49-F238E27FC236}">
                    <a16:creationId xmlns:a16="http://schemas.microsoft.com/office/drawing/2014/main" id="{9D14F083-DB28-4189-9E07-171D209C52BB}"/>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0" name="Rectangle 72">
                <a:extLst>
                  <a:ext uri="{FF2B5EF4-FFF2-40B4-BE49-F238E27FC236}">
                    <a16:creationId xmlns:a16="http://schemas.microsoft.com/office/drawing/2014/main" id="{7361A2D1-8835-4790-81C1-05A12B72008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1" name="Oval 73">
                <a:extLst>
                  <a:ext uri="{FF2B5EF4-FFF2-40B4-BE49-F238E27FC236}">
                    <a16:creationId xmlns:a16="http://schemas.microsoft.com/office/drawing/2014/main" id="{DAED7D54-B3B7-476E-BC21-0308FB71372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2" name="Oval 74">
                <a:extLst>
                  <a:ext uri="{FF2B5EF4-FFF2-40B4-BE49-F238E27FC236}">
                    <a16:creationId xmlns:a16="http://schemas.microsoft.com/office/drawing/2014/main" id="{8FAD55B9-5AD1-440F-B09D-4ACD2A60106E}"/>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9" name="Group 79">
              <a:extLst>
                <a:ext uri="{FF2B5EF4-FFF2-40B4-BE49-F238E27FC236}">
                  <a16:creationId xmlns:a16="http://schemas.microsoft.com/office/drawing/2014/main" id="{C0F8B4B3-86DC-4820-B4E2-D9B96E526C5D}"/>
                </a:ext>
              </a:extLst>
            </p:cNvPr>
            <p:cNvGrpSpPr>
              <a:grpSpLocks/>
            </p:cNvGrpSpPr>
            <p:nvPr/>
          </p:nvGrpSpPr>
          <p:grpSpPr bwMode="auto">
            <a:xfrm>
              <a:off x="10191206" y="2341117"/>
              <a:ext cx="224656" cy="216871"/>
              <a:chOff x="3542" y="2877"/>
              <a:chExt cx="202" cy="195"/>
            </a:xfrm>
          </p:grpSpPr>
          <p:sp>
            <p:nvSpPr>
              <p:cNvPr id="45" name="Rectangle 80">
                <a:extLst>
                  <a:ext uri="{FF2B5EF4-FFF2-40B4-BE49-F238E27FC236}">
                    <a16:creationId xmlns:a16="http://schemas.microsoft.com/office/drawing/2014/main" id="{1EE8DBB3-AC91-427F-9324-54C413CC307C}"/>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6" name="Rectangle 81">
                <a:extLst>
                  <a:ext uri="{FF2B5EF4-FFF2-40B4-BE49-F238E27FC236}">
                    <a16:creationId xmlns:a16="http://schemas.microsoft.com/office/drawing/2014/main" id="{21FAFFA7-128D-4C55-AC7A-22C80DF610E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7" name="Oval 82">
                <a:extLst>
                  <a:ext uri="{FF2B5EF4-FFF2-40B4-BE49-F238E27FC236}">
                    <a16:creationId xmlns:a16="http://schemas.microsoft.com/office/drawing/2014/main" id="{6F0AC4BB-381F-4602-8849-EC8F71DF53AE}"/>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8" name="Oval 83">
                <a:extLst>
                  <a:ext uri="{FF2B5EF4-FFF2-40B4-BE49-F238E27FC236}">
                    <a16:creationId xmlns:a16="http://schemas.microsoft.com/office/drawing/2014/main" id="{C7C33C86-4296-42A0-AAC2-FA269DD88E5D}"/>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40" name="Group 84">
              <a:extLst>
                <a:ext uri="{FF2B5EF4-FFF2-40B4-BE49-F238E27FC236}">
                  <a16:creationId xmlns:a16="http://schemas.microsoft.com/office/drawing/2014/main" id="{E9123ECF-27D5-4E41-98F2-CC30A0E8F071}"/>
                </a:ext>
              </a:extLst>
            </p:cNvPr>
            <p:cNvGrpSpPr>
              <a:grpSpLocks/>
            </p:cNvGrpSpPr>
            <p:nvPr/>
          </p:nvGrpSpPr>
          <p:grpSpPr bwMode="auto">
            <a:xfrm>
              <a:off x="10511508" y="3889245"/>
              <a:ext cx="224656" cy="216871"/>
              <a:chOff x="3542" y="2877"/>
              <a:chExt cx="202" cy="195"/>
            </a:xfrm>
          </p:grpSpPr>
          <p:sp>
            <p:nvSpPr>
              <p:cNvPr id="41" name="Rectangle 85">
                <a:extLst>
                  <a:ext uri="{FF2B5EF4-FFF2-40B4-BE49-F238E27FC236}">
                    <a16:creationId xmlns:a16="http://schemas.microsoft.com/office/drawing/2014/main" id="{7A40391B-3A44-4E8B-B4F8-2A1771D8CD74}"/>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2" name="Rectangle 86">
                <a:extLst>
                  <a:ext uri="{FF2B5EF4-FFF2-40B4-BE49-F238E27FC236}">
                    <a16:creationId xmlns:a16="http://schemas.microsoft.com/office/drawing/2014/main" id="{5E829CEA-20F0-4FA0-B8A9-B4F0FE5053A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3" name="Oval 87">
                <a:extLst>
                  <a:ext uri="{FF2B5EF4-FFF2-40B4-BE49-F238E27FC236}">
                    <a16:creationId xmlns:a16="http://schemas.microsoft.com/office/drawing/2014/main" id="{790F058E-EC0E-41DB-A378-FAF8D421377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4" name="Oval 88">
                <a:extLst>
                  <a:ext uri="{FF2B5EF4-FFF2-40B4-BE49-F238E27FC236}">
                    <a16:creationId xmlns:a16="http://schemas.microsoft.com/office/drawing/2014/main" id="{19BA56AA-54AB-4AC4-995D-A8B1B137E844}"/>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5" name="Straight Connector 4">
              <a:extLst>
                <a:ext uri="{FF2B5EF4-FFF2-40B4-BE49-F238E27FC236}">
                  <a16:creationId xmlns:a16="http://schemas.microsoft.com/office/drawing/2014/main" id="{C479C815-DCAD-4473-B3FF-E1326852BCA7}"/>
                </a:ext>
              </a:extLst>
            </p:cNvPr>
            <p:cNvCxnSpPr>
              <a:stCxn id="11" idx="5"/>
              <a:endCxn id="14"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10463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EBBD-72C2-43EE-BB1A-C02C11440C1E}"/>
              </a:ext>
            </a:extLst>
          </p:cNvPr>
          <p:cNvSpPr>
            <a:spLocks noGrp="1"/>
          </p:cNvSpPr>
          <p:nvPr>
            <p:ph type="title"/>
          </p:nvPr>
        </p:nvSpPr>
        <p:spPr/>
        <p:txBody>
          <a:bodyPr/>
          <a:lstStyle/>
          <a:p>
            <a:r>
              <a:rPr lang="en-GB" dirty="0"/>
              <a:t>Relaxed Planning Graph Heuristic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105F8-5970-4337-BF6E-D265DE8625D7}"/>
                  </a:ext>
                </a:extLst>
              </p:cNvPr>
              <p:cNvSpPr>
                <a:spLocks noGrp="1"/>
              </p:cNvSpPr>
              <p:nvPr>
                <p:ph sz="quarter" idx="12"/>
              </p:nvPr>
            </p:nvSpPr>
            <p:spPr>
              <a:xfrm>
                <a:off x="287869" y="1701801"/>
                <a:ext cx="7424896" cy="3893930"/>
              </a:xfrm>
            </p:spPr>
            <p:txBody>
              <a:bodyPr>
                <a:normAutofit fontScale="92500"/>
              </a:bodyPr>
              <a:lstStyle/>
              <a:p>
                <a:r>
                  <a:rPr lang="en-GB" dirty="0"/>
                  <a:t>Relaxed Planning Graph (RPG) heuristic creates a simple layered approach to exploring the state space.  </a:t>
                </a:r>
                <a:br>
                  <a:rPr lang="en-GB" dirty="0"/>
                </a:br>
                <a:endParaRPr lang="en-GB" dirty="0"/>
              </a:p>
              <a:p>
                <a:r>
                  <a:rPr lang="en-GB" dirty="0"/>
                  <a:t>Inspired by the </a:t>
                </a:r>
                <a:r>
                  <a:rPr lang="en-GB" dirty="0" err="1"/>
                  <a:t>GraphPlan</a:t>
                </a:r>
                <a:r>
                  <a:rPr lang="en-GB" dirty="0"/>
                  <a:t> system</a:t>
                </a:r>
              </a:p>
              <a:p>
                <a:pPr lvl="2"/>
                <a:r>
                  <a:rPr lang="en-GB" dirty="0" err="1"/>
                  <a:t>GraphPlan</a:t>
                </a:r>
                <a:r>
                  <a:rPr lang="en-GB" dirty="0"/>
                  <a:t> covered later in this module.</a:t>
                </a:r>
              </a:p>
              <a:p>
                <a:pPr lvl="2"/>
                <a:r>
                  <a:rPr lang="en-GB" dirty="0"/>
                  <a:t>For reference, see (Blum &amp; </a:t>
                </a:r>
                <a:r>
                  <a:rPr lang="en-GB" dirty="0" err="1"/>
                  <a:t>Furst</a:t>
                </a:r>
                <a:r>
                  <a:rPr lang="en-GB" dirty="0"/>
                  <a:t>, 1995)</a:t>
                </a:r>
                <a:br>
                  <a:rPr lang="en-GB" dirty="0"/>
                </a:br>
                <a:endParaRPr lang="en-GB" dirty="0"/>
              </a:p>
              <a:p>
                <a:pPr marL="342900" indent="-342900">
                  <a:buFont typeface="Arial" panose="020B0604020202020204" pitchFamily="34" charset="0"/>
                  <a:buChar char="•"/>
                </a:pPr>
                <a:r>
                  <a:rPr lang="en-GB" dirty="0"/>
                  <a:t>The relaxed solution plan </a:t>
                </a:r>
                <a14:m>
                  <m:oMath xmlns:m="http://schemas.openxmlformats.org/officeDocument/2006/math">
                    <m:sSup>
                      <m:sSupPr>
                        <m:ctrlP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𝑃</m:t>
                        </m:r>
                      </m:e>
                      <m: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m:t>
                        </m:r>
                      </m:sup>
                    </m:s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&lt;</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0</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𝑂𝑚</m:t>
                    </m:r>
                    <m:r>
                      <a:rPr lang="en-GB" b="1"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&gt;</m:t>
                    </m:r>
                  </m:oMath>
                </a14:m>
                <a:endParaRPr lang="en-GB" i="1" dirty="0">
                  <a:solidFill>
                    <a:schemeClr val="tx1"/>
                  </a:solidFill>
                  <a:effectLst>
                    <a:outerShdw blurRad="38100" dist="38100" dir="2700000" algn="tl">
                      <a:srgbClr val="000000">
                        <a:alpha val="43137"/>
                      </a:srgbClr>
                    </a:outerShdw>
                  </a:effectLst>
                </a:endParaRPr>
              </a:p>
              <a:p>
                <a:pPr marL="579961" lvl="2" indent="-342900">
                  <a:buFont typeface="Arial" panose="020B0604020202020204" pitchFamily="34" charset="0"/>
                  <a:buChar char="•"/>
                </a:pPr>
                <a:r>
                  <a:rPr lang="en-GB" dirty="0"/>
                  <a:t>Where each </a:t>
                </a:r>
                <a:r>
                  <a:rPr lang="en-GB" b="1" i="1" dirty="0">
                    <a:effectLst>
                      <a:outerShdw blurRad="38100" dist="38100" dir="2700000" algn="tl">
                        <a:srgbClr val="000000">
                          <a:alpha val="43137"/>
                        </a:srgbClr>
                      </a:outerShdw>
                    </a:effectLst>
                  </a:rPr>
                  <a:t>O</a:t>
                </a:r>
                <a:r>
                  <a:rPr lang="en-GB" b="1" i="1" baseline="-25000" dirty="0">
                    <a:effectLst>
                      <a:outerShdw blurRad="38100" dist="38100" dir="2700000" algn="tl">
                        <a:srgbClr val="000000">
                          <a:alpha val="43137"/>
                        </a:srgbClr>
                      </a:outerShdw>
                    </a:effectLst>
                  </a:rPr>
                  <a:t>i</a:t>
                </a:r>
                <a:r>
                  <a:rPr lang="en-GB" dirty="0"/>
                  <a:t> is the set of actions </a:t>
                </a:r>
                <a:r>
                  <a:rPr lang="en-GB" b="1" dirty="0"/>
                  <a:t>selected in parallel at time step </a:t>
                </a:r>
                <a:r>
                  <a:rPr lang="en-GB" b="1" i="1" dirty="0" err="1">
                    <a:effectLst>
                      <a:outerShdw blurRad="38100" dist="38100" dir="2700000" algn="tl">
                        <a:srgbClr val="000000">
                          <a:alpha val="43137"/>
                        </a:srgbClr>
                      </a:outerShdw>
                    </a:effectLst>
                  </a:rPr>
                  <a:t>i</a:t>
                </a:r>
                <a:r>
                  <a:rPr lang="en-GB" dirty="0"/>
                  <a:t>, and </a:t>
                </a:r>
                <a:r>
                  <a:rPr lang="en-GB" b="1" i="1" dirty="0">
                    <a:effectLst>
                      <a:outerShdw blurRad="38100" dist="38100" dir="2700000" algn="tl">
                        <a:srgbClr val="000000">
                          <a:alpha val="43137"/>
                        </a:srgbClr>
                      </a:outerShdw>
                    </a:effectLst>
                  </a:rPr>
                  <a:t>m</a:t>
                </a:r>
                <a:r>
                  <a:rPr lang="en-GB" dirty="0"/>
                  <a:t> is the number of the first </a:t>
                </a:r>
                <a:r>
                  <a:rPr lang="en-GB" b="1" dirty="0"/>
                  <a:t>fact layer</a:t>
                </a:r>
                <a:r>
                  <a:rPr lang="en-GB" dirty="0"/>
                  <a:t> containing all goals</a:t>
                </a:r>
              </a:p>
              <a:p>
                <a:pPr marL="579961" lvl="2" indent="-342900">
                  <a:buFont typeface="Arial" panose="020B0604020202020204" pitchFamily="34" charset="0"/>
                  <a:buChar char="•"/>
                </a:pPr>
                <a:r>
                  <a:rPr lang="en-GB" b="1" i="1" dirty="0">
                    <a:effectLst>
                      <a:outerShdw blurRad="38100" dist="38100" dir="2700000" algn="tl">
                        <a:srgbClr val="000000">
                          <a:alpha val="43137"/>
                        </a:srgbClr>
                      </a:outerShdw>
                    </a:effectLst>
                  </a:rPr>
                  <a:t>h(s) := ∑  |O</a:t>
                </a:r>
                <a:r>
                  <a:rPr lang="en-GB" b="1" i="1" baseline="-25000" dirty="0">
                    <a:effectLst>
                      <a:outerShdw blurRad="38100" dist="38100" dir="2700000" algn="tl">
                        <a:srgbClr val="000000">
                          <a:alpha val="43137"/>
                        </a:srgbClr>
                      </a:outerShdw>
                    </a:effectLst>
                  </a:rPr>
                  <a:t>i</a:t>
                </a:r>
                <a:r>
                  <a:rPr lang="en-GB" b="1" i="1" dirty="0">
                    <a:effectLst>
                      <a:outerShdw blurRad="38100" dist="38100" dir="2700000" algn="tl">
                        <a:srgbClr val="000000">
                          <a:alpha val="43137"/>
                        </a:srgbClr>
                      </a:outerShdw>
                    </a:effectLst>
                  </a:rPr>
                  <a:t>|</a:t>
                </a:r>
                <a:endParaRPr lang="en-GB" dirty="0"/>
              </a:p>
            </p:txBody>
          </p:sp>
        </mc:Choice>
        <mc:Fallback xmlns="">
          <p:sp>
            <p:nvSpPr>
              <p:cNvPr id="3" name="Content Placeholder 2">
                <a:extLst>
                  <a:ext uri="{FF2B5EF4-FFF2-40B4-BE49-F238E27FC236}">
                    <a16:creationId xmlns:a16="http://schemas.microsoft.com/office/drawing/2014/main" id="{8AA105F8-5970-4337-BF6E-D265DE8625D7}"/>
                  </a:ext>
                </a:extLst>
              </p:cNvPr>
              <p:cNvSpPr>
                <a:spLocks noGrp="1" noRot="1" noChangeAspect="1" noMove="1" noResize="1" noEditPoints="1" noAdjustHandles="1" noChangeArrowheads="1" noChangeShapeType="1" noTextEdit="1"/>
              </p:cNvSpPr>
              <p:nvPr>
                <p:ph sz="quarter" idx="12"/>
              </p:nvPr>
            </p:nvSpPr>
            <p:spPr>
              <a:xfrm>
                <a:off x="287869" y="1701801"/>
                <a:ext cx="7424896" cy="3893930"/>
              </a:xfrm>
              <a:blipFill>
                <a:blip r:embed="rId3"/>
                <a:stretch>
                  <a:fillRect l="-2135" t="-2504" r="-1560" b="-4382"/>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B0D8D2F-8080-450B-9A49-9682ECE50F06}"/>
              </a:ext>
            </a:extLst>
          </p:cNvPr>
          <p:cNvSpPr txBox="1"/>
          <p:nvPr/>
        </p:nvSpPr>
        <p:spPr>
          <a:xfrm>
            <a:off x="287867" y="5978513"/>
            <a:ext cx="8750857" cy="523220"/>
          </a:xfrm>
          <a:prstGeom prst="rect">
            <a:avLst/>
          </a:prstGeom>
          <a:noFill/>
        </p:spPr>
        <p:txBody>
          <a:bodyPr wrap="none" rtlCol="0">
            <a:spAutoFit/>
          </a:bodyPr>
          <a:lstStyle/>
          <a:p>
            <a:r>
              <a:rPr lang="en-GB" sz="1400" b="1" i="0" dirty="0">
                <a:solidFill>
                  <a:srgbClr val="222222"/>
                </a:solidFill>
                <a:effectLst/>
                <a:latin typeface="Arial" panose="020B0604020202020204" pitchFamily="34" charset="0"/>
              </a:rPr>
              <a:t>Blum, A. L., &amp; </a:t>
            </a:r>
            <a:r>
              <a:rPr lang="en-GB" sz="1400" b="1" i="0" dirty="0" err="1">
                <a:solidFill>
                  <a:srgbClr val="222222"/>
                </a:solidFill>
                <a:effectLst/>
                <a:latin typeface="Arial" panose="020B0604020202020204" pitchFamily="34" charset="0"/>
              </a:rPr>
              <a:t>Furst</a:t>
            </a:r>
            <a:r>
              <a:rPr lang="en-GB" sz="1400" b="1" i="0" dirty="0">
                <a:solidFill>
                  <a:srgbClr val="222222"/>
                </a:solidFill>
                <a:effectLst/>
                <a:latin typeface="Arial" panose="020B0604020202020204" pitchFamily="34" charset="0"/>
              </a:rPr>
              <a:t>, M. L. (1995). Fast planning through planning graph analysis. </a:t>
            </a:r>
          </a:p>
          <a:p>
            <a:r>
              <a:rPr lang="en-GB" sz="1400" b="1" i="0" dirty="0">
                <a:solidFill>
                  <a:srgbClr val="222222"/>
                </a:solidFill>
                <a:effectLst/>
                <a:latin typeface="Arial" panose="020B0604020202020204" pitchFamily="34" charset="0"/>
              </a:rPr>
              <a:t>In Proceedings of the 14th International Joint Conference on Artificial Intelligence (IJCAI95), pp. 1636</a:t>
            </a:r>
            <a:endParaRPr lang="en-GB" sz="1400" b="1" dirty="0"/>
          </a:p>
        </p:txBody>
      </p:sp>
      <p:grpSp>
        <p:nvGrpSpPr>
          <p:cNvPr id="6" name="Group 5">
            <a:extLst>
              <a:ext uri="{FF2B5EF4-FFF2-40B4-BE49-F238E27FC236}">
                <a16:creationId xmlns:a16="http://schemas.microsoft.com/office/drawing/2014/main" id="{F6D133B8-1AB1-4EFF-9665-7AF70B2C0209}"/>
              </a:ext>
            </a:extLst>
          </p:cNvPr>
          <p:cNvGrpSpPr/>
          <p:nvPr/>
        </p:nvGrpSpPr>
        <p:grpSpPr>
          <a:xfrm>
            <a:off x="7845381" y="876489"/>
            <a:ext cx="3602141" cy="4910633"/>
            <a:chOff x="7318607" y="1489532"/>
            <a:chExt cx="3602141" cy="4910633"/>
          </a:xfrm>
        </p:grpSpPr>
        <p:grpSp>
          <p:nvGrpSpPr>
            <p:cNvPr id="7" name="Group 6">
              <a:extLst>
                <a:ext uri="{FF2B5EF4-FFF2-40B4-BE49-F238E27FC236}">
                  <a16:creationId xmlns:a16="http://schemas.microsoft.com/office/drawing/2014/main" id="{9D47DED5-6176-407C-83A1-79A9ECC8D7BD}"/>
                </a:ext>
              </a:extLst>
            </p:cNvPr>
            <p:cNvGrpSpPr/>
            <p:nvPr/>
          </p:nvGrpSpPr>
          <p:grpSpPr>
            <a:xfrm>
              <a:off x="7318607" y="1489532"/>
              <a:ext cx="3602141" cy="1648774"/>
              <a:chOff x="5232400" y="1608455"/>
              <a:chExt cx="1727200" cy="790575"/>
            </a:xfrm>
          </p:grpSpPr>
          <p:sp>
            <p:nvSpPr>
              <p:cNvPr id="13" name="Oval 4">
                <a:extLst>
                  <a:ext uri="{FF2B5EF4-FFF2-40B4-BE49-F238E27FC236}">
                    <a16:creationId xmlns:a16="http://schemas.microsoft.com/office/drawing/2014/main" id="{6BF7D42D-A0AC-4413-B05F-4DDBE4CB3EF4}"/>
                  </a:ext>
                </a:extLst>
              </p:cNvPr>
              <p:cNvSpPr>
                <a:spLocks noChangeArrowheads="1"/>
              </p:cNvSpPr>
              <p:nvPr/>
            </p:nvSpPr>
            <p:spPr bwMode="auto">
              <a:xfrm>
                <a:off x="5232400"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4" name="Rectangle 5">
                <a:extLst>
                  <a:ext uri="{FF2B5EF4-FFF2-40B4-BE49-F238E27FC236}">
                    <a16:creationId xmlns:a16="http://schemas.microsoft.com/office/drawing/2014/main" id="{DCDF3B73-E6B3-4BAC-AFB8-7C47FE9F7E1B}"/>
                  </a:ext>
                </a:extLst>
              </p:cNvPr>
              <p:cNvSpPr>
                <a:spLocks noChangeArrowheads="1"/>
              </p:cNvSpPr>
              <p:nvPr/>
            </p:nvSpPr>
            <p:spPr bwMode="auto">
              <a:xfrm>
                <a:off x="6167438" y="1968818"/>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B</a:t>
                </a:r>
              </a:p>
            </p:txBody>
          </p:sp>
          <p:sp>
            <p:nvSpPr>
              <p:cNvPr id="15" name="Rectangle 6">
                <a:extLst>
                  <a:ext uri="{FF2B5EF4-FFF2-40B4-BE49-F238E27FC236}">
                    <a16:creationId xmlns:a16="http://schemas.microsoft.com/office/drawing/2014/main" id="{41EAD1D7-855E-4705-8AFA-8F9EC1843FE6}"/>
                  </a:ext>
                </a:extLst>
              </p:cNvPr>
              <p:cNvSpPr>
                <a:spLocks noChangeArrowheads="1"/>
              </p:cNvSpPr>
              <p:nvPr/>
            </p:nvSpPr>
            <p:spPr bwMode="auto">
              <a:xfrm>
                <a:off x="5735638" y="1968818"/>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A</a:t>
                </a:r>
              </a:p>
            </p:txBody>
          </p:sp>
          <p:sp>
            <p:nvSpPr>
              <p:cNvPr id="16" name="Rectangle 7">
                <a:extLst>
                  <a:ext uri="{FF2B5EF4-FFF2-40B4-BE49-F238E27FC236}">
                    <a16:creationId xmlns:a16="http://schemas.microsoft.com/office/drawing/2014/main" id="{303A6DD6-080D-4B7A-8DA4-D79101EB0EAD}"/>
                  </a:ext>
                </a:extLst>
              </p:cNvPr>
              <p:cNvSpPr>
                <a:spLocks noChangeArrowheads="1"/>
              </p:cNvSpPr>
              <p:nvPr/>
            </p:nvSpPr>
            <p:spPr bwMode="auto">
              <a:xfrm>
                <a:off x="5735638" y="1608455"/>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C</a:t>
                </a:r>
              </a:p>
            </p:txBody>
          </p:sp>
        </p:grpSp>
        <p:grpSp>
          <p:nvGrpSpPr>
            <p:cNvPr id="8" name="Group 7">
              <a:extLst>
                <a:ext uri="{FF2B5EF4-FFF2-40B4-BE49-F238E27FC236}">
                  <a16:creationId xmlns:a16="http://schemas.microsoft.com/office/drawing/2014/main" id="{A1C988EC-821B-4DF4-ADEC-B8FFFC283752}"/>
                </a:ext>
              </a:extLst>
            </p:cNvPr>
            <p:cNvGrpSpPr/>
            <p:nvPr/>
          </p:nvGrpSpPr>
          <p:grpSpPr>
            <a:xfrm>
              <a:off x="7648157" y="4222539"/>
              <a:ext cx="3072965" cy="2177626"/>
              <a:chOff x="8247063" y="1175067"/>
              <a:chExt cx="1727200" cy="1223963"/>
            </a:xfrm>
          </p:grpSpPr>
          <p:sp>
            <p:nvSpPr>
              <p:cNvPr id="9" name="Oval 9">
                <a:extLst>
                  <a:ext uri="{FF2B5EF4-FFF2-40B4-BE49-F238E27FC236}">
                    <a16:creationId xmlns:a16="http://schemas.microsoft.com/office/drawing/2014/main" id="{A0CCF10A-EA04-4213-BF16-5F30F428A047}"/>
                  </a:ext>
                </a:extLst>
              </p:cNvPr>
              <p:cNvSpPr>
                <a:spLocks noChangeArrowheads="1"/>
              </p:cNvSpPr>
              <p:nvPr/>
            </p:nvSpPr>
            <p:spPr bwMode="auto">
              <a:xfrm>
                <a:off x="8247063"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0" name="Rectangle 10">
                <a:extLst>
                  <a:ext uri="{FF2B5EF4-FFF2-40B4-BE49-F238E27FC236}">
                    <a16:creationId xmlns:a16="http://schemas.microsoft.com/office/drawing/2014/main" id="{AC7B61E7-D27E-4022-8875-A021157C21ED}"/>
                  </a:ext>
                </a:extLst>
              </p:cNvPr>
              <p:cNvSpPr>
                <a:spLocks noChangeArrowheads="1"/>
              </p:cNvSpPr>
              <p:nvPr/>
            </p:nvSpPr>
            <p:spPr bwMode="auto">
              <a:xfrm>
                <a:off x="8894763" y="1535430"/>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B</a:t>
                </a:r>
              </a:p>
            </p:txBody>
          </p:sp>
          <p:sp>
            <p:nvSpPr>
              <p:cNvPr id="11" name="Rectangle 11">
                <a:extLst>
                  <a:ext uri="{FF2B5EF4-FFF2-40B4-BE49-F238E27FC236}">
                    <a16:creationId xmlns:a16="http://schemas.microsoft.com/office/drawing/2014/main" id="{94717CA1-C52B-4F53-A7B9-861AFFBCE05A}"/>
                  </a:ext>
                </a:extLst>
              </p:cNvPr>
              <p:cNvSpPr>
                <a:spLocks noChangeArrowheads="1"/>
              </p:cNvSpPr>
              <p:nvPr/>
            </p:nvSpPr>
            <p:spPr bwMode="auto">
              <a:xfrm>
                <a:off x="8894763" y="1895792"/>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C</a:t>
                </a:r>
              </a:p>
            </p:txBody>
          </p:sp>
          <p:sp>
            <p:nvSpPr>
              <p:cNvPr id="12" name="Rectangle 12">
                <a:extLst>
                  <a:ext uri="{FF2B5EF4-FFF2-40B4-BE49-F238E27FC236}">
                    <a16:creationId xmlns:a16="http://schemas.microsoft.com/office/drawing/2014/main" id="{D190BC28-CCB0-4886-AD5B-C1976282E16D}"/>
                  </a:ext>
                </a:extLst>
              </p:cNvPr>
              <p:cNvSpPr>
                <a:spLocks noChangeArrowheads="1"/>
              </p:cNvSpPr>
              <p:nvPr/>
            </p:nvSpPr>
            <p:spPr bwMode="auto">
              <a:xfrm>
                <a:off x="8894763" y="1175067"/>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A</a:t>
                </a:r>
              </a:p>
            </p:txBody>
          </p:sp>
        </p:grpSp>
      </p:grpSp>
    </p:spTree>
    <p:extLst>
      <p:ext uri="{BB962C8B-B14F-4D97-AF65-F5344CB8AC3E}">
        <p14:creationId xmlns:p14="http://schemas.microsoft.com/office/powerpoint/2010/main" val="2116596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9D6C-1187-46F0-9AB2-9D141BB62837}"/>
              </a:ext>
            </a:extLst>
          </p:cNvPr>
          <p:cNvSpPr>
            <a:spLocks noGrp="1"/>
          </p:cNvSpPr>
          <p:nvPr>
            <p:ph type="title"/>
          </p:nvPr>
        </p:nvSpPr>
        <p:spPr/>
        <p:txBody>
          <a:bodyPr/>
          <a:lstStyle/>
          <a:p>
            <a:r>
              <a:rPr lang="en-GB" dirty="0"/>
              <a:t>Landmarks: Constraint-Based Heuristics</a:t>
            </a:r>
          </a:p>
        </p:txBody>
      </p:sp>
      <p:sp>
        <p:nvSpPr>
          <p:cNvPr id="3" name="Content Placeholder 2">
            <a:extLst>
              <a:ext uri="{FF2B5EF4-FFF2-40B4-BE49-F238E27FC236}">
                <a16:creationId xmlns:a16="http://schemas.microsoft.com/office/drawing/2014/main" id="{68F601DC-CFBE-41EA-B3FE-9CF270A3DC90}"/>
              </a:ext>
            </a:extLst>
          </p:cNvPr>
          <p:cNvSpPr>
            <a:spLocks noGrp="1"/>
          </p:cNvSpPr>
          <p:nvPr>
            <p:ph sz="quarter" idx="12"/>
          </p:nvPr>
        </p:nvSpPr>
        <p:spPr>
          <a:xfrm>
            <a:off x="287868" y="1701800"/>
            <a:ext cx="10513483" cy="4024629"/>
          </a:xfrm>
        </p:spPr>
        <p:txBody>
          <a:bodyPr/>
          <a:lstStyle/>
          <a:p>
            <a:r>
              <a:rPr lang="en-GB" dirty="0"/>
              <a:t>Understanding and exploiting </a:t>
            </a:r>
            <a:r>
              <a:rPr lang="en-GB" dirty="0">
                <a:solidFill>
                  <a:schemeClr val="tx1"/>
                </a:solidFill>
              </a:rPr>
              <a:t>constraints</a:t>
            </a:r>
            <a:r>
              <a:rPr lang="en-GB" dirty="0"/>
              <a:t> that encapsulate facets of </a:t>
            </a:r>
            <a:r>
              <a:rPr lang="en-GB" dirty="0">
                <a:solidFill>
                  <a:schemeClr val="tx1"/>
                </a:solidFill>
              </a:rPr>
              <a:t>every possible solution</a:t>
            </a:r>
            <a:r>
              <a:rPr lang="en-GB" dirty="0"/>
              <a:t> of a problem.</a:t>
            </a:r>
            <a:br>
              <a:rPr lang="en-GB" dirty="0"/>
            </a:br>
            <a:endParaRPr lang="en-GB" dirty="0"/>
          </a:p>
          <a:p>
            <a:r>
              <a:rPr lang="en-GB" dirty="0"/>
              <a:t>Some of these constraints can be denoted as </a:t>
            </a:r>
            <a:r>
              <a:rPr lang="en-GB" dirty="0">
                <a:solidFill>
                  <a:schemeClr val="tx1"/>
                </a:solidFill>
              </a:rPr>
              <a:t>landmarks</a:t>
            </a:r>
            <a:r>
              <a:rPr lang="en-GB" dirty="0"/>
              <a:t> of the solution.</a:t>
            </a:r>
          </a:p>
          <a:p>
            <a:pPr lvl="2"/>
            <a:r>
              <a:rPr lang="en-GB" dirty="0"/>
              <a:t>Landmarks </a:t>
            </a:r>
            <a:r>
              <a:rPr lang="en-GB" b="1" dirty="0"/>
              <a:t>must be true </a:t>
            </a:r>
            <a:r>
              <a:rPr lang="en-GB" dirty="0"/>
              <a:t>at some point in every plan generated.</a:t>
            </a:r>
            <a:br>
              <a:rPr lang="en-GB" dirty="0"/>
            </a:br>
            <a:endParaRPr lang="en-GB" dirty="0"/>
          </a:p>
          <a:p>
            <a:r>
              <a:rPr lang="en-GB" dirty="0"/>
              <a:t>Landmarks can be </a:t>
            </a:r>
            <a:r>
              <a:rPr lang="en-GB" dirty="0">
                <a:solidFill>
                  <a:schemeClr val="tx1"/>
                </a:solidFill>
              </a:rPr>
              <a:t>ordered</a:t>
            </a:r>
            <a:r>
              <a:rPr lang="en-GB" dirty="0"/>
              <a:t> to dictate the order in which they should be achieved.</a:t>
            </a:r>
            <a:br>
              <a:rPr lang="en-GB" dirty="0"/>
            </a:br>
            <a:endParaRPr lang="en-GB" dirty="0"/>
          </a:p>
          <a:p>
            <a:r>
              <a:rPr lang="en-GB" dirty="0"/>
              <a:t>We aim to discover landmarks and their ordering </a:t>
            </a:r>
            <a:r>
              <a:rPr lang="en-GB" dirty="0">
                <a:solidFill>
                  <a:schemeClr val="tx1"/>
                </a:solidFill>
              </a:rPr>
              <a:t>automatically</a:t>
            </a:r>
            <a:r>
              <a:rPr lang="en-GB" dirty="0"/>
              <a:t> from the problem.</a:t>
            </a:r>
          </a:p>
        </p:txBody>
      </p:sp>
      <p:sp>
        <p:nvSpPr>
          <p:cNvPr id="4" name="TextBox 3">
            <a:extLst>
              <a:ext uri="{FF2B5EF4-FFF2-40B4-BE49-F238E27FC236}">
                <a16:creationId xmlns:a16="http://schemas.microsoft.com/office/drawing/2014/main" id="{13DC9B52-296A-4387-864B-9ED875DB9B90}"/>
              </a:ext>
            </a:extLst>
          </p:cNvPr>
          <p:cNvSpPr txBox="1"/>
          <p:nvPr/>
        </p:nvSpPr>
        <p:spPr>
          <a:xfrm>
            <a:off x="345708" y="6138000"/>
            <a:ext cx="5750292" cy="523220"/>
          </a:xfrm>
          <a:prstGeom prst="rect">
            <a:avLst/>
          </a:prstGeom>
          <a:noFill/>
        </p:spPr>
        <p:txBody>
          <a:bodyPr wrap="none" rtlCol="0">
            <a:spAutoFit/>
          </a:bodyPr>
          <a:lstStyle/>
          <a:p>
            <a:r>
              <a:rPr lang="en-GB" sz="1400" b="1" dirty="0"/>
              <a:t>Jörg Hoffmann, Julie Porteous and Laura </a:t>
            </a:r>
            <a:r>
              <a:rPr lang="en-GB" sz="1400" b="1" dirty="0" err="1"/>
              <a:t>Sebastia</a:t>
            </a:r>
            <a:r>
              <a:rPr lang="en-GB" sz="1400" b="1" dirty="0"/>
              <a:t>. </a:t>
            </a:r>
          </a:p>
          <a:p>
            <a:r>
              <a:rPr lang="en-GB" sz="1400" b="1" dirty="0"/>
              <a:t>Ordered landmarks in planning. JAIR 22, pp. 215–278, 2004</a:t>
            </a:r>
          </a:p>
        </p:txBody>
      </p:sp>
    </p:spTree>
    <p:extLst>
      <p:ext uri="{BB962C8B-B14F-4D97-AF65-F5344CB8AC3E}">
        <p14:creationId xmlns:p14="http://schemas.microsoft.com/office/powerpoint/2010/main" val="17642256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9D6C-1187-46F0-9AB2-9D141BB62837}"/>
              </a:ext>
            </a:extLst>
          </p:cNvPr>
          <p:cNvSpPr>
            <a:spLocks noGrp="1"/>
          </p:cNvSpPr>
          <p:nvPr>
            <p:ph type="title"/>
          </p:nvPr>
        </p:nvSpPr>
        <p:spPr/>
        <p:txBody>
          <a:bodyPr/>
          <a:lstStyle/>
          <a:p>
            <a:r>
              <a:rPr lang="en-GB" dirty="0"/>
              <a:t>Landmarks</a:t>
            </a:r>
          </a:p>
        </p:txBody>
      </p:sp>
      <p:sp>
        <p:nvSpPr>
          <p:cNvPr id="3" name="Content Placeholder 2">
            <a:extLst>
              <a:ext uri="{FF2B5EF4-FFF2-40B4-BE49-F238E27FC236}">
                <a16:creationId xmlns:a16="http://schemas.microsoft.com/office/drawing/2014/main" id="{68F601DC-CFBE-41EA-B3FE-9CF270A3DC90}"/>
              </a:ext>
            </a:extLst>
          </p:cNvPr>
          <p:cNvSpPr>
            <a:spLocks noGrp="1"/>
          </p:cNvSpPr>
          <p:nvPr>
            <p:ph sz="quarter" idx="12"/>
          </p:nvPr>
        </p:nvSpPr>
        <p:spPr>
          <a:xfrm>
            <a:off x="287869" y="1701800"/>
            <a:ext cx="5004222" cy="4538133"/>
          </a:xfrm>
        </p:spPr>
        <p:txBody>
          <a:bodyPr/>
          <a:lstStyle/>
          <a:p>
            <a:r>
              <a:rPr lang="en-GB" b="1" dirty="0"/>
              <a:t>Fact Landmark</a:t>
            </a:r>
          </a:p>
          <a:p>
            <a:pPr lvl="2"/>
            <a:r>
              <a:rPr lang="en-GB" dirty="0"/>
              <a:t>A </a:t>
            </a:r>
            <a:r>
              <a:rPr lang="en-GB" b="1" dirty="0"/>
              <a:t>variable</a:t>
            </a:r>
            <a:r>
              <a:rPr lang="en-GB" dirty="0"/>
              <a:t> takes a particular value </a:t>
            </a:r>
            <a:r>
              <a:rPr lang="en-GB" b="1" dirty="0"/>
              <a:t>in at least one state</a:t>
            </a:r>
            <a:r>
              <a:rPr lang="en-GB" dirty="0"/>
              <a:t>.</a:t>
            </a:r>
            <a:br>
              <a:rPr lang="en-GB" dirty="0"/>
            </a:br>
            <a:endParaRPr lang="en-GB" dirty="0"/>
          </a:p>
          <a:p>
            <a:r>
              <a:rPr lang="en-GB" b="1" dirty="0"/>
              <a:t>Action Landmark</a:t>
            </a:r>
          </a:p>
          <a:p>
            <a:pPr lvl="2"/>
            <a:r>
              <a:rPr lang="en-GB" dirty="0"/>
              <a:t>An </a:t>
            </a:r>
            <a:r>
              <a:rPr lang="en-GB" b="1" dirty="0"/>
              <a:t>action must be applied </a:t>
            </a:r>
            <a:r>
              <a:rPr lang="en-GB" dirty="0"/>
              <a:t>in the solution.</a:t>
            </a:r>
            <a:br>
              <a:rPr lang="en-GB" dirty="0"/>
            </a:br>
            <a:endParaRPr lang="en-GB" dirty="0"/>
          </a:p>
          <a:p>
            <a:r>
              <a:rPr lang="en-GB" b="1" dirty="0"/>
              <a:t>Disjunction Action Landmark</a:t>
            </a:r>
          </a:p>
          <a:p>
            <a:pPr lvl="2"/>
            <a:r>
              <a:rPr lang="en-GB" dirty="0"/>
              <a:t>One of a </a:t>
            </a:r>
            <a:r>
              <a:rPr lang="en-GB" b="1" dirty="0"/>
              <a:t>set of possible actions </a:t>
            </a:r>
            <a:r>
              <a:rPr lang="en-GB" dirty="0"/>
              <a:t>must be applied.</a:t>
            </a:r>
          </a:p>
        </p:txBody>
      </p:sp>
      <p:pic>
        <p:nvPicPr>
          <p:cNvPr id="10" name="Picture 9">
            <a:extLst>
              <a:ext uri="{FF2B5EF4-FFF2-40B4-BE49-F238E27FC236}">
                <a16:creationId xmlns:a16="http://schemas.microsoft.com/office/drawing/2014/main" id="{459CB5A1-09FF-4FF9-B364-6833AED3E6DE}"/>
              </a:ext>
            </a:extLst>
          </p:cNvPr>
          <p:cNvPicPr>
            <a:picLocks noChangeAspect="1"/>
          </p:cNvPicPr>
          <p:nvPr/>
        </p:nvPicPr>
        <p:blipFill>
          <a:blip r:embed="rId3"/>
          <a:stretch>
            <a:fillRect/>
          </a:stretch>
        </p:blipFill>
        <p:spPr>
          <a:xfrm>
            <a:off x="6610760" y="1836455"/>
            <a:ext cx="5000867" cy="3697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981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DFA-891F-42B4-A3EB-A6BDD3E387E8}"/>
              </a:ext>
            </a:extLst>
          </p:cNvPr>
          <p:cNvSpPr>
            <a:spLocks noGrp="1"/>
          </p:cNvSpPr>
          <p:nvPr>
            <p:ph type="title"/>
          </p:nvPr>
        </p:nvSpPr>
        <p:spPr/>
        <p:txBody>
          <a:bodyPr/>
          <a:lstStyle/>
          <a:p>
            <a:r>
              <a:rPr lang="en-GB" dirty="0"/>
              <a:t>Landmarks Example</a:t>
            </a:r>
          </a:p>
        </p:txBody>
      </p:sp>
      <p:pic>
        <p:nvPicPr>
          <p:cNvPr id="5" name="Content Placeholder 4">
            <a:extLst>
              <a:ext uri="{FF2B5EF4-FFF2-40B4-BE49-F238E27FC236}">
                <a16:creationId xmlns:a16="http://schemas.microsoft.com/office/drawing/2014/main" id="{A338FDCA-613C-44B5-A86D-EDB60B220F04}"/>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476399" y="2132029"/>
            <a:ext cx="6347311" cy="362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BE19ACC6-4191-41D9-BB05-435A8A49FEC2}"/>
              </a:ext>
            </a:extLst>
          </p:cNvPr>
          <p:cNvSpPr txBox="1"/>
          <p:nvPr/>
        </p:nvSpPr>
        <p:spPr>
          <a:xfrm>
            <a:off x="287867" y="5762879"/>
            <a:ext cx="3977371" cy="954107"/>
          </a:xfrm>
          <a:prstGeom prst="rect">
            <a:avLst/>
          </a:prstGeom>
          <a:noFill/>
        </p:spPr>
        <p:txBody>
          <a:bodyPr wrap="none" rtlCol="0">
            <a:spAutoFit/>
          </a:bodyPr>
          <a:lstStyle/>
          <a:p>
            <a:r>
              <a:rPr lang="en-GB" sz="1400" b="1" dirty="0"/>
              <a:t>Examples c/o</a:t>
            </a:r>
          </a:p>
          <a:p>
            <a:r>
              <a:rPr lang="en-GB" sz="1400" b="1" dirty="0"/>
              <a:t>Silvia Richter, </a:t>
            </a:r>
            <a:r>
              <a:rPr lang="en-GB" sz="1400" b="1" dirty="0" err="1"/>
              <a:t>Erez</a:t>
            </a:r>
            <a:r>
              <a:rPr lang="en-GB" sz="1400" b="1" dirty="0"/>
              <a:t> Karpas</a:t>
            </a:r>
          </a:p>
          <a:p>
            <a:r>
              <a:rPr lang="en-GB" sz="1400" b="1" dirty="0"/>
              <a:t>Landmarks in Heuristic-Search Planning</a:t>
            </a:r>
          </a:p>
          <a:p>
            <a:r>
              <a:rPr lang="en-GB" sz="1400" b="1" dirty="0"/>
              <a:t>ICAPS Tutorial, 2010</a:t>
            </a:r>
          </a:p>
        </p:txBody>
      </p:sp>
    </p:spTree>
    <p:extLst>
      <p:ext uri="{BB962C8B-B14F-4D97-AF65-F5344CB8AC3E}">
        <p14:creationId xmlns:p14="http://schemas.microsoft.com/office/powerpoint/2010/main" val="35762533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DFA-891F-42B4-A3EB-A6BDD3E387E8}"/>
              </a:ext>
            </a:extLst>
          </p:cNvPr>
          <p:cNvSpPr>
            <a:spLocks noGrp="1"/>
          </p:cNvSpPr>
          <p:nvPr>
            <p:ph type="title"/>
          </p:nvPr>
        </p:nvSpPr>
        <p:spPr/>
        <p:txBody>
          <a:bodyPr/>
          <a:lstStyle/>
          <a:p>
            <a:r>
              <a:rPr lang="en-GB" dirty="0"/>
              <a:t>Landmarks Example</a:t>
            </a:r>
          </a:p>
        </p:txBody>
      </p:sp>
      <p:pic>
        <p:nvPicPr>
          <p:cNvPr id="3" name="Picture 2">
            <a:extLst>
              <a:ext uri="{FF2B5EF4-FFF2-40B4-BE49-F238E27FC236}">
                <a16:creationId xmlns:a16="http://schemas.microsoft.com/office/drawing/2014/main" id="{4A9EC5D9-1563-478E-A60F-B11875D3A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a:extLst>
              <a:ext uri="{FF2B5EF4-FFF2-40B4-BE49-F238E27FC236}">
                <a16:creationId xmlns:a16="http://schemas.microsoft.com/office/drawing/2014/main" id="{1D5A6579-EE0E-4BD2-863D-10CBB18BF467}"/>
              </a:ext>
            </a:extLst>
          </p:cNvPr>
          <p:cNvSpPr>
            <a:spLocks noGrp="1"/>
          </p:cNvSpPr>
          <p:nvPr>
            <p:ph sz="quarter" idx="12"/>
          </p:nvPr>
        </p:nvSpPr>
        <p:spPr/>
        <p:txBody>
          <a:bodyPr/>
          <a:lstStyle/>
          <a:p>
            <a:endParaRPr lang="en-GB"/>
          </a:p>
        </p:txBody>
      </p:sp>
      <p:pic>
        <p:nvPicPr>
          <p:cNvPr id="8" name="Content Placeholder 4">
            <a:extLst>
              <a:ext uri="{FF2B5EF4-FFF2-40B4-BE49-F238E27FC236}">
                <a16:creationId xmlns:a16="http://schemas.microsoft.com/office/drawing/2014/main" id="{FDF94B09-9143-432D-9500-F2195275F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99" y="2132029"/>
            <a:ext cx="6347311" cy="362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8AA8AA54-E235-4B08-9B76-6FB4360866DF}"/>
              </a:ext>
            </a:extLst>
          </p:cNvPr>
          <p:cNvSpPr txBox="1"/>
          <p:nvPr/>
        </p:nvSpPr>
        <p:spPr>
          <a:xfrm>
            <a:off x="287867" y="5762879"/>
            <a:ext cx="3977371" cy="954107"/>
          </a:xfrm>
          <a:prstGeom prst="rect">
            <a:avLst/>
          </a:prstGeom>
          <a:noFill/>
        </p:spPr>
        <p:txBody>
          <a:bodyPr wrap="none" rtlCol="0">
            <a:spAutoFit/>
          </a:bodyPr>
          <a:lstStyle/>
          <a:p>
            <a:r>
              <a:rPr lang="en-GB" sz="1400" b="1" dirty="0"/>
              <a:t>Examples c/o</a:t>
            </a:r>
          </a:p>
          <a:p>
            <a:r>
              <a:rPr lang="en-GB" sz="1400" b="1" dirty="0"/>
              <a:t>Silvia Richter, </a:t>
            </a:r>
            <a:r>
              <a:rPr lang="en-GB" sz="1400" b="1" dirty="0" err="1"/>
              <a:t>Erez</a:t>
            </a:r>
            <a:r>
              <a:rPr lang="en-GB" sz="1400" b="1" dirty="0"/>
              <a:t> Karpas</a:t>
            </a:r>
          </a:p>
          <a:p>
            <a:r>
              <a:rPr lang="en-GB" sz="1400" b="1" dirty="0"/>
              <a:t>Landmarks in Heuristic-Search Planning</a:t>
            </a:r>
          </a:p>
          <a:p>
            <a:r>
              <a:rPr lang="en-GB" sz="1400" b="1" dirty="0"/>
              <a:t>ICAPS Tutorial, 2010</a:t>
            </a:r>
          </a:p>
        </p:txBody>
      </p:sp>
    </p:spTree>
    <p:extLst>
      <p:ext uri="{BB962C8B-B14F-4D97-AF65-F5344CB8AC3E}">
        <p14:creationId xmlns:p14="http://schemas.microsoft.com/office/powerpoint/2010/main" val="13377098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910C-DEB4-46B6-8561-EE7073103B7C}"/>
              </a:ext>
            </a:extLst>
          </p:cNvPr>
          <p:cNvSpPr>
            <a:spLocks noGrp="1"/>
          </p:cNvSpPr>
          <p:nvPr>
            <p:ph type="title"/>
          </p:nvPr>
        </p:nvSpPr>
        <p:spPr/>
        <p:txBody>
          <a:bodyPr/>
          <a:lstStyle/>
          <a:p>
            <a:r>
              <a:rPr lang="en-GB" dirty="0"/>
              <a:t>How Do We Find Landmarks?</a:t>
            </a:r>
          </a:p>
        </p:txBody>
      </p:sp>
      <p:sp>
        <p:nvSpPr>
          <p:cNvPr id="3" name="Content Placeholder 2">
            <a:extLst>
              <a:ext uri="{FF2B5EF4-FFF2-40B4-BE49-F238E27FC236}">
                <a16:creationId xmlns:a16="http://schemas.microsoft.com/office/drawing/2014/main" id="{B42887F7-E5A3-4BA0-92C5-74DAB93E45D9}"/>
              </a:ext>
            </a:extLst>
          </p:cNvPr>
          <p:cNvSpPr>
            <a:spLocks noGrp="1"/>
          </p:cNvSpPr>
          <p:nvPr>
            <p:ph sz="quarter" idx="12"/>
          </p:nvPr>
        </p:nvSpPr>
        <p:spPr>
          <a:xfrm>
            <a:off x="287869" y="1701800"/>
            <a:ext cx="7278792" cy="4538133"/>
          </a:xfrm>
        </p:spPr>
        <p:txBody>
          <a:bodyPr/>
          <a:lstStyle/>
          <a:p>
            <a:r>
              <a:rPr lang="en-GB" dirty="0"/>
              <a:t>We also need to find </a:t>
            </a:r>
            <a:r>
              <a:rPr lang="en-GB" dirty="0">
                <a:solidFill>
                  <a:schemeClr val="tx1"/>
                </a:solidFill>
              </a:rPr>
              <a:t>good</a:t>
            </a:r>
            <a:r>
              <a:rPr lang="en-GB" dirty="0"/>
              <a:t> landmarks, given some will not be informative.</a:t>
            </a:r>
          </a:p>
          <a:p>
            <a:pPr lvl="2"/>
            <a:r>
              <a:rPr lang="en-GB" dirty="0"/>
              <a:t>The set of all possible actions is technically a disjunctive action landmark.</a:t>
            </a:r>
          </a:p>
          <a:p>
            <a:pPr lvl="2"/>
            <a:r>
              <a:rPr lang="en-GB" dirty="0"/>
              <a:t>Every variable that is true in the initial state is a fact landmark.</a:t>
            </a:r>
            <a:br>
              <a:rPr lang="en-GB" dirty="0"/>
            </a:br>
            <a:endParaRPr lang="en-GB" dirty="0"/>
          </a:p>
          <a:p>
            <a:r>
              <a:rPr lang="en-GB" dirty="0"/>
              <a:t>But finding landmarks can be as hard as planning itself (PSPACE-complete).</a:t>
            </a:r>
            <a:br>
              <a:rPr lang="en-GB" dirty="0"/>
            </a:br>
            <a:endParaRPr lang="en-GB" dirty="0"/>
          </a:p>
          <a:p>
            <a:r>
              <a:rPr lang="en-GB" dirty="0"/>
              <a:t>Can exploit the relaxed planning graph technique to generate landmarks. </a:t>
            </a:r>
          </a:p>
        </p:txBody>
      </p:sp>
      <p:pic>
        <p:nvPicPr>
          <p:cNvPr id="5" name="Picture 4">
            <a:extLst>
              <a:ext uri="{FF2B5EF4-FFF2-40B4-BE49-F238E27FC236}">
                <a16:creationId xmlns:a16="http://schemas.microsoft.com/office/drawing/2014/main" id="{6B9B8E06-7F66-4FAE-BFB8-DDA063145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0019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4F85-8406-43DC-BE25-84F2F41FDB14}"/>
              </a:ext>
            </a:extLst>
          </p:cNvPr>
          <p:cNvSpPr>
            <a:spLocks noGrp="1"/>
          </p:cNvSpPr>
          <p:nvPr>
            <p:ph type="title"/>
          </p:nvPr>
        </p:nvSpPr>
        <p:spPr/>
        <p:txBody>
          <a:bodyPr>
            <a:normAutofit fontScale="90000"/>
          </a:bodyPr>
          <a:lstStyle/>
          <a:p>
            <a:r>
              <a:rPr lang="en-GB" dirty="0"/>
              <a:t>Finding Landmarks # 1: Deletion Relaxation w/ RPG</a:t>
            </a:r>
          </a:p>
        </p:txBody>
      </p:sp>
      <p:sp>
        <p:nvSpPr>
          <p:cNvPr id="3" name="Content Placeholder 2">
            <a:extLst>
              <a:ext uri="{FF2B5EF4-FFF2-40B4-BE49-F238E27FC236}">
                <a16:creationId xmlns:a16="http://schemas.microsoft.com/office/drawing/2014/main" id="{9E74EB9C-7A9F-4AA1-AE1D-135C8B7DB3C1}"/>
              </a:ext>
            </a:extLst>
          </p:cNvPr>
          <p:cNvSpPr>
            <a:spLocks noGrp="1"/>
          </p:cNvSpPr>
          <p:nvPr>
            <p:ph sz="quarter" idx="12"/>
          </p:nvPr>
        </p:nvSpPr>
        <p:spPr>
          <a:xfrm>
            <a:off x="287869" y="1701800"/>
            <a:ext cx="5043256" cy="4538133"/>
          </a:xfrm>
        </p:spPr>
        <p:txBody>
          <a:bodyPr/>
          <a:lstStyle/>
          <a:p>
            <a:r>
              <a:rPr lang="en-GB" dirty="0"/>
              <a:t>Delete Relaxation Landmarks</a:t>
            </a:r>
            <a:br>
              <a:rPr lang="en-GB" dirty="0"/>
            </a:br>
            <a:endParaRPr lang="en-GB" dirty="0"/>
          </a:p>
          <a:p>
            <a:r>
              <a:rPr lang="en-GB" dirty="0"/>
              <a:t>Iterating through all actions…</a:t>
            </a:r>
          </a:p>
          <a:p>
            <a:pPr lvl="2"/>
            <a:r>
              <a:rPr lang="en-GB" dirty="0"/>
              <a:t>Remove an action if it adds a fact to the planning problem.</a:t>
            </a:r>
          </a:p>
          <a:p>
            <a:pPr lvl="2"/>
            <a:r>
              <a:rPr lang="en-GB" dirty="0"/>
              <a:t>Build the relaxed planning graph.</a:t>
            </a:r>
          </a:p>
          <a:p>
            <a:pPr lvl="2"/>
            <a:r>
              <a:rPr lang="en-GB" dirty="0"/>
              <a:t>If the goal no longer appears in the RPG, then the action was a landmark of the problem.</a:t>
            </a:r>
            <a:br>
              <a:rPr lang="en-GB" dirty="0"/>
            </a:br>
            <a:endParaRPr lang="en-GB" dirty="0"/>
          </a:p>
          <a:p>
            <a:r>
              <a:rPr lang="en-GB" dirty="0"/>
              <a:t>It works, but has issues.</a:t>
            </a:r>
          </a:p>
          <a:p>
            <a:pPr lvl="2"/>
            <a:r>
              <a:rPr lang="en-GB" dirty="0"/>
              <a:t>Slow to execute..</a:t>
            </a:r>
          </a:p>
        </p:txBody>
      </p:sp>
      <p:pic>
        <p:nvPicPr>
          <p:cNvPr id="7" name="Content Placeholder 4">
            <a:extLst>
              <a:ext uri="{FF2B5EF4-FFF2-40B4-BE49-F238E27FC236}">
                <a16:creationId xmlns:a16="http://schemas.microsoft.com/office/drawing/2014/main" id="{37697969-2973-4884-B075-333732194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161" y="2603593"/>
            <a:ext cx="6372839" cy="3636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100714"/>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2.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5047</TotalTime>
  <Words>2641</Words>
  <Application>Microsoft Office PowerPoint</Application>
  <PresentationFormat>Widescreen</PresentationFormat>
  <Paragraphs>170</Paragraphs>
  <Slides>15</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Times New Roman</vt:lpstr>
      <vt:lpstr>KCL PPT PRESENTATION JAN 2016 4x3</vt:lpstr>
      <vt:lpstr>1_Office Theme</vt:lpstr>
      <vt:lpstr>PowerPoint Presentation</vt:lpstr>
      <vt:lpstr>Domain Independent Heuristics</vt:lpstr>
      <vt:lpstr>Relaxed Planning Graph Heuristic</vt:lpstr>
      <vt:lpstr>Landmarks: Constraint-Based Heuristics</vt:lpstr>
      <vt:lpstr>Landmarks</vt:lpstr>
      <vt:lpstr>Landmarks Example</vt:lpstr>
      <vt:lpstr>Landmarks Example</vt:lpstr>
      <vt:lpstr>How Do We Find Landmarks?</vt:lpstr>
      <vt:lpstr>Finding Landmarks # 1: Deletion Relaxation w/ RPG</vt:lpstr>
      <vt:lpstr>Finding Landmarks #2: Backchaining</vt:lpstr>
      <vt:lpstr>Finding Landmarks #3: RPG Propogation</vt:lpstr>
      <vt:lpstr>RPG Propagation: Extracting Landmarks</vt:lpstr>
      <vt:lpstr>Landmark Orderings</vt:lpstr>
      <vt:lpstr>Landmark Orderings</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18</cp:revision>
  <dcterms:created xsi:type="dcterms:W3CDTF">2018-09-21T08:50:04Z</dcterms:created>
  <dcterms:modified xsi:type="dcterms:W3CDTF">2020-09-15T15:10:20Z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