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32"/>
  </p:notesMasterIdLst>
  <p:sldIdLst>
    <p:sldId id="417" r:id="rId6"/>
    <p:sldId id="459" r:id="rId7"/>
    <p:sldId id="462" r:id="rId8"/>
    <p:sldId id="468" r:id="rId9"/>
    <p:sldId id="469" r:id="rId10"/>
    <p:sldId id="334" r:id="rId11"/>
    <p:sldId id="335" r:id="rId12"/>
    <p:sldId id="336" r:id="rId13"/>
    <p:sldId id="337" r:id="rId14"/>
    <p:sldId id="338" r:id="rId15"/>
    <p:sldId id="339" r:id="rId16"/>
    <p:sldId id="345" r:id="rId17"/>
    <p:sldId id="340" r:id="rId18"/>
    <p:sldId id="341" r:id="rId19"/>
    <p:sldId id="344" r:id="rId20"/>
    <p:sldId id="343" r:id="rId21"/>
    <p:sldId id="342" r:id="rId22"/>
    <p:sldId id="346" r:id="rId23"/>
    <p:sldId id="347" r:id="rId24"/>
    <p:sldId id="470" r:id="rId25"/>
    <p:sldId id="471" r:id="rId26"/>
    <p:sldId id="472" r:id="rId27"/>
    <p:sldId id="350" r:id="rId28"/>
    <p:sldId id="351" r:id="rId29"/>
    <p:sldId id="352" r:id="rId30"/>
    <p:sldId id="4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A0B92D-8B97-41F4-81F8-9DBE99BBE9FD}" v="29" dt="2020-09-16T09:13:39.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66157" autoAdjust="0"/>
  </p:normalViewPr>
  <p:slideViewPr>
    <p:cSldViewPr snapToGrid="0">
      <p:cViewPr varScale="1">
        <p:scale>
          <a:sx n="72" d="100"/>
          <a:sy n="72" d="100"/>
        </p:scale>
        <p:origin x="18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C2A0B92D-8B97-41F4-81F8-9DBE99BBE9FD}"/>
    <pc:docChg chg="undo custSel addSld delSld modSld sldOrd">
      <pc:chgData name="Thomas" userId="efe85f2b-33f2-43f1-b114-9958ed12044a" providerId="ADAL" clId="{C2A0B92D-8B97-41F4-81F8-9DBE99BBE9FD}" dt="2020-09-16T09:37:37.474" v="11120" actId="20577"/>
      <pc:docMkLst>
        <pc:docMk/>
      </pc:docMkLst>
      <pc:sldChg chg="del">
        <pc:chgData name="Thomas" userId="efe85f2b-33f2-43f1-b114-9958ed12044a" providerId="ADAL" clId="{C2A0B92D-8B97-41F4-81F8-9DBE99BBE9FD}" dt="2020-09-15T14:16:58.625" v="28" actId="47"/>
        <pc:sldMkLst>
          <pc:docMk/>
          <pc:sldMk cId="0" sldId="325"/>
        </pc:sldMkLst>
      </pc:sldChg>
      <pc:sldChg chg="del">
        <pc:chgData name="Thomas" userId="efe85f2b-33f2-43f1-b114-9958ed12044a" providerId="ADAL" clId="{C2A0B92D-8B97-41F4-81F8-9DBE99BBE9FD}" dt="2020-09-15T14:16:58.625" v="28" actId="47"/>
        <pc:sldMkLst>
          <pc:docMk/>
          <pc:sldMk cId="0" sldId="327"/>
        </pc:sldMkLst>
      </pc:sldChg>
      <pc:sldChg chg="del">
        <pc:chgData name="Thomas" userId="efe85f2b-33f2-43f1-b114-9958ed12044a" providerId="ADAL" clId="{C2A0B92D-8B97-41F4-81F8-9DBE99BBE9FD}" dt="2020-09-15T14:16:58.625" v="28" actId="47"/>
        <pc:sldMkLst>
          <pc:docMk/>
          <pc:sldMk cId="0" sldId="328"/>
        </pc:sldMkLst>
      </pc:sldChg>
      <pc:sldChg chg="del">
        <pc:chgData name="Thomas" userId="efe85f2b-33f2-43f1-b114-9958ed12044a" providerId="ADAL" clId="{C2A0B92D-8B97-41F4-81F8-9DBE99BBE9FD}" dt="2020-09-15T14:16:58.625" v="28" actId="47"/>
        <pc:sldMkLst>
          <pc:docMk/>
          <pc:sldMk cId="0" sldId="330"/>
        </pc:sldMkLst>
      </pc:sldChg>
      <pc:sldChg chg="del">
        <pc:chgData name="Thomas" userId="efe85f2b-33f2-43f1-b114-9958ed12044a" providerId="ADAL" clId="{C2A0B92D-8B97-41F4-81F8-9DBE99BBE9FD}" dt="2020-09-15T14:16:58.625" v="28" actId="47"/>
        <pc:sldMkLst>
          <pc:docMk/>
          <pc:sldMk cId="0" sldId="332"/>
        </pc:sldMkLst>
      </pc:sldChg>
      <pc:sldChg chg="addSp modSp mod modClrScheme chgLayout modNotesTx">
        <pc:chgData name="Thomas" userId="efe85f2b-33f2-43f1-b114-9958ed12044a" providerId="ADAL" clId="{C2A0B92D-8B97-41F4-81F8-9DBE99BBE9FD}" dt="2020-09-15T15:41:28.875" v="3044" actId="313"/>
        <pc:sldMkLst>
          <pc:docMk/>
          <pc:sldMk cId="0" sldId="334"/>
        </pc:sldMkLst>
        <pc:spChg chg="add mod ord">
          <ac:chgData name="Thomas" userId="efe85f2b-33f2-43f1-b114-9958ed12044a" providerId="ADAL" clId="{C2A0B92D-8B97-41F4-81F8-9DBE99BBE9FD}" dt="2020-09-15T15:33:22.703" v="2209" actId="700"/>
          <ac:spMkLst>
            <pc:docMk/>
            <pc:sldMk cId="0" sldId="334"/>
            <ac:spMk id="2" creationId="{0A699002-4CEB-45C7-A943-F426D812CC80}"/>
          </ac:spMkLst>
        </pc:spChg>
        <pc:spChg chg="mod ord">
          <ac:chgData name="Thomas" userId="efe85f2b-33f2-43f1-b114-9958ed12044a" providerId="ADAL" clId="{C2A0B92D-8B97-41F4-81F8-9DBE99BBE9FD}" dt="2020-09-15T15:34:01.204" v="2218" actId="14100"/>
          <ac:spMkLst>
            <pc:docMk/>
            <pc:sldMk cId="0" sldId="334"/>
            <ac:spMk id="18434" creationId="{C633203D-5F51-431B-A510-2E710F7E3D18}"/>
          </ac:spMkLst>
        </pc:spChg>
        <pc:picChg chg="mod">
          <ac:chgData name="Thomas" userId="efe85f2b-33f2-43f1-b114-9958ed12044a" providerId="ADAL" clId="{C2A0B92D-8B97-41F4-81F8-9DBE99BBE9FD}" dt="2020-09-15T15:34:59.443" v="2238" actId="14100"/>
          <ac:picMkLst>
            <pc:docMk/>
            <pc:sldMk cId="0" sldId="334"/>
            <ac:picMk id="18435" creationId="{B05A5E3C-8817-4026-81FF-E96FE5FFAF38}"/>
          </ac:picMkLst>
        </pc:picChg>
      </pc:sldChg>
      <pc:sldChg chg="addSp delSp modSp mod modClrScheme chgLayout modNotesTx">
        <pc:chgData name="Thomas" userId="efe85f2b-33f2-43f1-b114-9958ed12044a" providerId="ADAL" clId="{C2A0B92D-8B97-41F4-81F8-9DBE99BBE9FD}" dt="2020-09-15T15:42:17.110" v="3330" actId="20577"/>
        <pc:sldMkLst>
          <pc:docMk/>
          <pc:sldMk cId="0" sldId="335"/>
        </pc:sldMkLst>
        <pc:spChg chg="add del mod ord">
          <ac:chgData name="Thomas" userId="efe85f2b-33f2-43f1-b114-9958ed12044a" providerId="ADAL" clId="{C2A0B92D-8B97-41F4-81F8-9DBE99BBE9FD}" dt="2020-09-15T15:34:16.998" v="2223" actId="478"/>
          <ac:spMkLst>
            <pc:docMk/>
            <pc:sldMk cId="0" sldId="335"/>
            <ac:spMk id="2" creationId="{7A7C8BCD-CBAD-4A04-80E6-D8721C718CDE}"/>
          </ac:spMkLst>
        </pc:spChg>
        <pc:spChg chg="add mod ord">
          <ac:chgData name="Thomas" userId="efe85f2b-33f2-43f1-b114-9958ed12044a" providerId="ADAL" clId="{C2A0B92D-8B97-41F4-81F8-9DBE99BBE9FD}" dt="2020-09-15T15:33:22.703" v="2209" actId="700"/>
          <ac:spMkLst>
            <pc:docMk/>
            <pc:sldMk cId="0" sldId="335"/>
            <ac:spMk id="3" creationId="{BC6390E8-147D-431F-A68C-8667BCE1BCE7}"/>
          </ac:spMkLst>
        </pc:spChg>
        <pc:spChg chg="add del mod">
          <ac:chgData name="Thomas" userId="efe85f2b-33f2-43f1-b114-9958ed12044a" providerId="ADAL" clId="{C2A0B92D-8B97-41F4-81F8-9DBE99BBE9FD}" dt="2020-09-15T15:34:16.127" v="2222" actId="478"/>
          <ac:spMkLst>
            <pc:docMk/>
            <pc:sldMk cId="0" sldId="335"/>
            <ac:spMk id="7" creationId="{E8C6D9CE-15E2-46DB-AC22-749ABD54809D}"/>
          </ac:spMkLst>
        </pc:spChg>
        <pc:spChg chg="add mod">
          <ac:chgData name="Thomas" userId="efe85f2b-33f2-43f1-b114-9958ed12044a" providerId="ADAL" clId="{C2A0B92D-8B97-41F4-81F8-9DBE99BBE9FD}" dt="2020-09-15T15:34:17.879" v="2224"/>
          <ac:spMkLst>
            <pc:docMk/>
            <pc:sldMk cId="0" sldId="335"/>
            <ac:spMk id="8" creationId="{238C7F37-5675-4D40-B0AD-65B20FE1F16E}"/>
          </ac:spMkLst>
        </pc:spChg>
        <pc:spChg chg="del mod ord">
          <ac:chgData name="Thomas" userId="efe85f2b-33f2-43f1-b114-9958ed12044a" providerId="ADAL" clId="{C2A0B92D-8B97-41F4-81F8-9DBE99BBE9FD}" dt="2020-09-15T15:33:22.703" v="2209" actId="700"/>
          <ac:spMkLst>
            <pc:docMk/>
            <pc:sldMk cId="0" sldId="335"/>
            <ac:spMk id="19458" creationId="{16DC67CC-5638-47A5-9BE7-F8CA154CC7B5}"/>
          </ac:spMkLst>
        </pc:spChg>
        <pc:spChg chg="del">
          <ac:chgData name="Thomas" userId="efe85f2b-33f2-43f1-b114-9958ed12044a" providerId="ADAL" clId="{C2A0B92D-8B97-41F4-81F8-9DBE99BBE9FD}" dt="2020-09-15T15:34:14.285" v="2221" actId="478"/>
          <ac:spMkLst>
            <pc:docMk/>
            <pc:sldMk cId="0" sldId="335"/>
            <ac:spMk id="19460" creationId="{B30D76EE-2EB2-4691-A285-0A6FD2D00D9E}"/>
          </ac:spMkLst>
        </pc:spChg>
        <pc:picChg chg="mod">
          <ac:chgData name="Thomas" userId="efe85f2b-33f2-43f1-b114-9958ed12044a" providerId="ADAL" clId="{C2A0B92D-8B97-41F4-81F8-9DBE99BBE9FD}" dt="2020-09-15T15:34:53.482" v="2237" actId="1076"/>
          <ac:picMkLst>
            <pc:docMk/>
            <pc:sldMk cId="0" sldId="335"/>
            <ac:picMk id="19459" creationId="{759606B2-AF77-408F-9933-A076F8E0D904}"/>
          </ac:picMkLst>
        </pc:picChg>
      </pc:sldChg>
      <pc:sldChg chg="addSp delSp modSp mod modClrScheme chgLayout modNotesTx">
        <pc:chgData name="Thomas" userId="efe85f2b-33f2-43f1-b114-9958ed12044a" providerId="ADAL" clId="{C2A0B92D-8B97-41F4-81F8-9DBE99BBE9FD}" dt="2020-09-15T15:42:49.966" v="3465" actId="20577"/>
        <pc:sldMkLst>
          <pc:docMk/>
          <pc:sldMk cId="0" sldId="336"/>
        </pc:sldMkLst>
        <pc:spChg chg="add del mod ord">
          <ac:chgData name="Thomas" userId="efe85f2b-33f2-43f1-b114-9958ed12044a" providerId="ADAL" clId="{C2A0B92D-8B97-41F4-81F8-9DBE99BBE9FD}" dt="2020-09-15T15:34:22.614" v="2226" actId="478"/>
          <ac:spMkLst>
            <pc:docMk/>
            <pc:sldMk cId="0" sldId="336"/>
            <ac:spMk id="2" creationId="{DC254E83-E7D0-47E9-98B7-38E74D1B7FCA}"/>
          </ac:spMkLst>
        </pc:spChg>
        <pc:spChg chg="add mod ord">
          <ac:chgData name="Thomas" userId="efe85f2b-33f2-43f1-b114-9958ed12044a" providerId="ADAL" clId="{C2A0B92D-8B97-41F4-81F8-9DBE99BBE9FD}" dt="2020-09-15T15:33:22.703" v="2209" actId="700"/>
          <ac:spMkLst>
            <pc:docMk/>
            <pc:sldMk cId="0" sldId="336"/>
            <ac:spMk id="3" creationId="{7FC85618-EDAB-4D47-B629-1BEAD720723D}"/>
          </ac:spMkLst>
        </pc:spChg>
        <pc:spChg chg="add mod">
          <ac:chgData name="Thomas" userId="efe85f2b-33f2-43f1-b114-9958ed12044a" providerId="ADAL" clId="{C2A0B92D-8B97-41F4-81F8-9DBE99BBE9FD}" dt="2020-09-15T15:34:23.433" v="2227"/>
          <ac:spMkLst>
            <pc:docMk/>
            <pc:sldMk cId="0" sldId="336"/>
            <ac:spMk id="6" creationId="{AE580A6A-3510-4D6C-9108-3BBD1D1F6F5C}"/>
          </ac:spMkLst>
        </pc:spChg>
        <pc:spChg chg="del">
          <ac:chgData name="Thomas" userId="efe85f2b-33f2-43f1-b114-9958ed12044a" providerId="ADAL" clId="{C2A0B92D-8B97-41F4-81F8-9DBE99BBE9FD}" dt="2020-09-15T15:34:21.725" v="2225" actId="478"/>
          <ac:spMkLst>
            <pc:docMk/>
            <pc:sldMk cId="0" sldId="336"/>
            <ac:spMk id="20483" creationId="{7AD998EF-F31C-40AD-9501-B3C5C607F4B3}"/>
          </ac:spMkLst>
        </pc:spChg>
      </pc:sldChg>
      <pc:sldChg chg="addSp delSp modSp mod modClrScheme chgLayout modNotesTx">
        <pc:chgData name="Thomas" userId="efe85f2b-33f2-43f1-b114-9958ed12044a" providerId="ADAL" clId="{C2A0B92D-8B97-41F4-81F8-9DBE99BBE9FD}" dt="2020-09-15T15:43:10.270" v="3593" actId="20577"/>
        <pc:sldMkLst>
          <pc:docMk/>
          <pc:sldMk cId="0" sldId="337"/>
        </pc:sldMkLst>
        <pc:spChg chg="add del mod ord">
          <ac:chgData name="Thomas" userId="efe85f2b-33f2-43f1-b114-9958ed12044a" providerId="ADAL" clId="{C2A0B92D-8B97-41F4-81F8-9DBE99BBE9FD}" dt="2020-09-15T15:34:27.438" v="2229" actId="478"/>
          <ac:spMkLst>
            <pc:docMk/>
            <pc:sldMk cId="0" sldId="337"/>
            <ac:spMk id="2" creationId="{939953BA-CCF6-4315-882A-7912218096D1}"/>
          </ac:spMkLst>
        </pc:spChg>
        <pc:spChg chg="add mod ord">
          <ac:chgData name="Thomas" userId="efe85f2b-33f2-43f1-b114-9958ed12044a" providerId="ADAL" clId="{C2A0B92D-8B97-41F4-81F8-9DBE99BBE9FD}" dt="2020-09-15T15:33:22.703" v="2209" actId="700"/>
          <ac:spMkLst>
            <pc:docMk/>
            <pc:sldMk cId="0" sldId="337"/>
            <ac:spMk id="3" creationId="{DFEB9996-482C-4180-8E2F-731B1D1E6F5E}"/>
          </ac:spMkLst>
        </pc:spChg>
        <pc:spChg chg="add mod">
          <ac:chgData name="Thomas" userId="efe85f2b-33f2-43f1-b114-9958ed12044a" providerId="ADAL" clId="{C2A0B92D-8B97-41F4-81F8-9DBE99BBE9FD}" dt="2020-09-15T15:34:28.257" v="2230"/>
          <ac:spMkLst>
            <pc:docMk/>
            <pc:sldMk cId="0" sldId="337"/>
            <ac:spMk id="6" creationId="{B8302682-8B99-4905-9EAF-429DEB75BFE6}"/>
          </ac:spMkLst>
        </pc:spChg>
        <pc:spChg chg="del">
          <ac:chgData name="Thomas" userId="efe85f2b-33f2-43f1-b114-9958ed12044a" providerId="ADAL" clId="{C2A0B92D-8B97-41F4-81F8-9DBE99BBE9FD}" dt="2020-09-15T15:34:26.566" v="2228" actId="478"/>
          <ac:spMkLst>
            <pc:docMk/>
            <pc:sldMk cId="0" sldId="337"/>
            <ac:spMk id="21507" creationId="{C8D5B6F5-0B96-4D31-9565-B3A4A5DDD5CA}"/>
          </ac:spMkLst>
        </pc:spChg>
      </pc:sldChg>
      <pc:sldChg chg="addSp delSp modSp mod modClrScheme chgLayout modNotesTx">
        <pc:chgData name="Thomas" userId="efe85f2b-33f2-43f1-b114-9958ed12044a" providerId="ADAL" clId="{C2A0B92D-8B97-41F4-81F8-9DBE99BBE9FD}" dt="2020-09-15T15:43:29.558" v="3682" actId="20577"/>
        <pc:sldMkLst>
          <pc:docMk/>
          <pc:sldMk cId="0" sldId="338"/>
        </pc:sldMkLst>
        <pc:spChg chg="add del mod ord">
          <ac:chgData name="Thomas" userId="efe85f2b-33f2-43f1-b114-9958ed12044a" providerId="ADAL" clId="{C2A0B92D-8B97-41F4-81F8-9DBE99BBE9FD}" dt="2020-09-15T15:34:34.207" v="2232" actId="478"/>
          <ac:spMkLst>
            <pc:docMk/>
            <pc:sldMk cId="0" sldId="338"/>
            <ac:spMk id="2" creationId="{80FCEEF5-04F0-4A2C-AA8C-92459147A9A0}"/>
          </ac:spMkLst>
        </pc:spChg>
        <pc:spChg chg="add mod ord">
          <ac:chgData name="Thomas" userId="efe85f2b-33f2-43f1-b114-9958ed12044a" providerId="ADAL" clId="{C2A0B92D-8B97-41F4-81F8-9DBE99BBE9FD}" dt="2020-09-15T15:33:22.703" v="2209" actId="700"/>
          <ac:spMkLst>
            <pc:docMk/>
            <pc:sldMk cId="0" sldId="338"/>
            <ac:spMk id="3" creationId="{A9991FE8-B86D-4328-A687-8EA96FA3F4A9}"/>
          </ac:spMkLst>
        </pc:spChg>
        <pc:spChg chg="add mod">
          <ac:chgData name="Thomas" userId="efe85f2b-33f2-43f1-b114-9958ed12044a" providerId="ADAL" clId="{C2A0B92D-8B97-41F4-81F8-9DBE99BBE9FD}" dt="2020-09-15T15:34:35.137" v="2233"/>
          <ac:spMkLst>
            <pc:docMk/>
            <pc:sldMk cId="0" sldId="338"/>
            <ac:spMk id="6" creationId="{F045875B-C77D-43DE-A81D-00405833FB6F}"/>
          </ac:spMkLst>
        </pc:spChg>
        <pc:spChg chg="del">
          <ac:chgData name="Thomas" userId="efe85f2b-33f2-43f1-b114-9958ed12044a" providerId="ADAL" clId="{C2A0B92D-8B97-41F4-81F8-9DBE99BBE9FD}" dt="2020-09-15T15:34:32.797" v="2231" actId="478"/>
          <ac:spMkLst>
            <pc:docMk/>
            <pc:sldMk cId="0" sldId="338"/>
            <ac:spMk id="22531" creationId="{9D376D82-98D8-41A5-B361-C23359DE4DC5}"/>
          </ac:spMkLst>
        </pc:spChg>
      </pc:sldChg>
      <pc:sldChg chg="addSp delSp modSp mod modClrScheme chgLayout modNotesTx">
        <pc:chgData name="Thomas" userId="efe85f2b-33f2-43f1-b114-9958ed12044a" providerId="ADAL" clId="{C2A0B92D-8B97-41F4-81F8-9DBE99BBE9FD}" dt="2020-09-15T15:44:40.799" v="4104" actId="20577"/>
        <pc:sldMkLst>
          <pc:docMk/>
          <pc:sldMk cId="0" sldId="339"/>
        </pc:sldMkLst>
        <pc:spChg chg="add del mod ord">
          <ac:chgData name="Thomas" userId="efe85f2b-33f2-43f1-b114-9958ed12044a" providerId="ADAL" clId="{C2A0B92D-8B97-41F4-81F8-9DBE99BBE9FD}" dt="2020-09-15T15:34:39.222" v="2235" actId="478"/>
          <ac:spMkLst>
            <pc:docMk/>
            <pc:sldMk cId="0" sldId="339"/>
            <ac:spMk id="2" creationId="{CB0155A5-6BC0-46AD-BE0F-A149BF784D73}"/>
          </ac:spMkLst>
        </pc:spChg>
        <pc:spChg chg="add mod ord">
          <ac:chgData name="Thomas" userId="efe85f2b-33f2-43f1-b114-9958ed12044a" providerId="ADAL" clId="{C2A0B92D-8B97-41F4-81F8-9DBE99BBE9FD}" dt="2020-09-15T15:33:22.703" v="2209" actId="700"/>
          <ac:spMkLst>
            <pc:docMk/>
            <pc:sldMk cId="0" sldId="339"/>
            <ac:spMk id="3" creationId="{BBAB053B-511D-4002-A010-29067EEC7515}"/>
          </ac:spMkLst>
        </pc:spChg>
        <pc:spChg chg="add mod">
          <ac:chgData name="Thomas" userId="efe85f2b-33f2-43f1-b114-9958ed12044a" providerId="ADAL" clId="{C2A0B92D-8B97-41F4-81F8-9DBE99BBE9FD}" dt="2020-09-15T15:34:40.152" v="2236"/>
          <ac:spMkLst>
            <pc:docMk/>
            <pc:sldMk cId="0" sldId="339"/>
            <ac:spMk id="6" creationId="{5DB28FD5-22D1-4AFD-9756-A575C422D866}"/>
          </ac:spMkLst>
        </pc:spChg>
        <pc:spChg chg="del">
          <ac:chgData name="Thomas" userId="efe85f2b-33f2-43f1-b114-9958ed12044a" providerId="ADAL" clId="{C2A0B92D-8B97-41F4-81F8-9DBE99BBE9FD}" dt="2020-09-15T15:34:38.445" v="2234" actId="478"/>
          <ac:spMkLst>
            <pc:docMk/>
            <pc:sldMk cId="0" sldId="339"/>
            <ac:spMk id="23555" creationId="{00B9142F-12BC-4136-B6AF-861E530BEB47}"/>
          </ac:spMkLst>
        </pc:spChg>
      </pc:sldChg>
      <pc:sldChg chg="addSp modSp mod modClrScheme chgLayout modNotesTx">
        <pc:chgData name="Thomas" userId="efe85f2b-33f2-43f1-b114-9958ed12044a" providerId="ADAL" clId="{C2A0B92D-8B97-41F4-81F8-9DBE99BBE9FD}" dt="2020-09-15T15:50:20.943" v="4827" actId="20577"/>
        <pc:sldMkLst>
          <pc:docMk/>
          <pc:sldMk cId="0" sldId="340"/>
        </pc:sldMkLst>
        <pc:spChg chg="add mod ord">
          <ac:chgData name="Thomas" userId="efe85f2b-33f2-43f1-b114-9958ed12044a" providerId="ADAL" clId="{C2A0B92D-8B97-41F4-81F8-9DBE99BBE9FD}" dt="2020-09-15T15:33:22.703" v="2209" actId="700"/>
          <ac:spMkLst>
            <pc:docMk/>
            <pc:sldMk cId="0" sldId="340"/>
            <ac:spMk id="2" creationId="{748B0D2C-6E40-4146-BCBC-3FFD369E3843}"/>
          </ac:spMkLst>
        </pc:spChg>
        <pc:spChg chg="mod ord">
          <ac:chgData name="Thomas" userId="efe85f2b-33f2-43f1-b114-9958ed12044a" providerId="ADAL" clId="{C2A0B92D-8B97-41F4-81F8-9DBE99BBE9FD}" dt="2020-09-15T15:33:22.703" v="2209" actId="700"/>
          <ac:spMkLst>
            <pc:docMk/>
            <pc:sldMk cId="0" sldId="340"/>
            <ac:spMk id="25602" creationId="{7FDEA4D1-FD1C-450C-8536-4F616ADBFE98}"/>
          </ac:spMkLst>
        </pc:spChg>
      </pc:sldChg>
      <pc:sldChg chg="addSp modSp mod modClrScheme chgLayout modNotesTx">
        <pc:chgData name="Thomas" userId="efe85f2b-33f2-43f1-b114-9958ed12044a" providerId="ADAL" clId="{C2A0B92D-8B97-41F4-81F8-9DBE99BBE9FD}" dt="2020-09-15T15:50:41.255" v="4908" actId="20577"/>
        <pc:sldMkLst>
          <pc:docMk/>
          <pc:sldMk cId="0" sldId="341"/>
        </pc:sldMkLst>
        <pc:spChg chg="add mod ord">
          <ac:chgData name="Thomas" userId="efe85f2b-33f2-43f1-b114-9958ed12044a" providerId="ADAL" clId="{C2A0B92D-8B97-41F4-81F8-9DBE99BBE9FD}" dt="2020-09-15T15:33:22.703" v="2209" actId="700"/>
          <ac:spMkLst>
            <pc:docMk/>
            <pc:sldMk cId="0" sldId="341"/>
            <ac:spMk id="2" creationId="{E7B5DBDF-33A3-4F28-A981-4BA33A9268AE}"/>
          </ac:spMkLst>
        </pc:spChg>
        <pc:spChg chg="mod ord">
          <ac:chgData name="Thomas" userId="efe85f2b-33f2-43f1-b114-9958ed12044a" providerId="ADAL" clId="{C2A0B92D-8B97-41F4-81F8-9DBE99BBE9FD}" dt="2020-09-15T15:33:22.703" v="2209" actId="700"/>
          <ac:spMkLst>
            <pc:docMk/>
            <pc:sldMk cId="0" sldId="341"/>
            <ac:spMk id="26626" creationId="{F9340D2B-4437-459D-B23A-8505F57EFDAA}"/>
          </ac:spMkLst>
        </pc:spChg>
      </pc:sldChg>
      <pc:sldChg chg="addSp modSp mod modClrScheme chgLayout modNotesTx">
        <pc:chgData name="Thomas" userId="efe85f2b-33f2-43f1-b114-9958ed12044a" providerId="ADAL" clId="{C2A0B92D-8B97-41F4-81F8-9DBE99BBE9FD}" dt="2020-09-15T15:54:38.122" v="5253" actId="5793"/>
        <pc:sldMkLst>
          <pc:docMk/>
          <pc:sldMk cId="0" sldId="342"/>
        </pc:sldMkLst>
        <pc:spChg chg="add mod ord">
          <ac:chgData name="Thomas" userId="efe85f2b-33f2-43f1-b114-9958ed12044a" providerId="ADAL" clId="{C2A0B92D-8B97-41F4-81F8-9DBE99BBE9FD}" dt="2020-09-15T15:33:22.703" v="2209" actId="700"/>
          <ac:spMkLst>
            <pc:docMk/>
            <pc:sldMk cId="0" sldId="342"/>
            <ac:spMk id="2" creationId="{0DDADBB6-228A-473E-9A44-3FC8F3C14898}"/>
          </ac:spMkLst>
        </pc:spChg>
        <pc:spChg chg="mod ord">
          <ac:chgData name="Thomas" userId="efe85f2b-33f2-43f1-b114-9958ed12044a" providerId="ADAL" clId="{C2A0B92D-8B97-41F4-81F8-9DBE99BBE9FD}" dt="2020-09-15T15:33:22.703" v="2209" actId="700"/>
          <ac:spMkLst>
            <pc:docMk/>
            <pc:sldMk cId="0" sldId="342"/>
            <ac:spMk id="29698" creationId="{D53B863A-211C-44DB-B26C-A881B25E3FC2}"/>
          </ac:spMkLst>
        </pc:spChg>
      </pc:sldChg>
      <pc:sldChg chg="addSp modSp mod modClrScheme chgLayout modNotesTx">
        <pc:chgData name="Thomas" userId="efe85f2b-33f2-43f1-b114-9958ed12044a" providerId="ADAL" clId="{C2A0B92D-8B97-41F4-81F8-9DBE99BBE9FD}" dt="2020-09-15T15:54:30.017" v="5209" actId="5793"/>
        <pc:sldMkLst>
          <pc:docMk/>
          <pc:sldMk cId="0" sldId="343"/>
        </pc:sldMkLst>
        <pc:spChg chg="add mod ord">
          <ac:chgData name="Thomas" userId="efe85f2b-33f2-43f1-b114-9958ed12044a" providerId="ADAL" clId="{C2A0B92D-8B97-41F4-81F8-9DBE99BBE9FD}" dt="2020-09-15T15:33:22.703" v="2209" actId="700"/>
          <ac:spMkLst>
            <pc:docMk/>
            <pc:sldMk cId="0" sldId="343"/>
            <ac:spMk id="2" creationId="{232E7F74-83A4-4BB7-8FB0-D41F4E786F3A}"/>
          </ac:spMkLst>
        </pc:spChg>
        <pc:spChg chg="mod ord">
          <ac:chgData name="Thomas" userId="efe85f2b-33f2-43f1-b114-9958ed12044a" providerId="ADAL" clId="{C2A0B92D-8B97-41F4-81F8-9DBE99BBE9FD}" dt="2020-09-15T15:33:22.703" v="2209" actId="700"/>
          <ac:spMkLst>
            <pc:docMk/>
            <pc:sldMk cId="0" sldId="343"/>
            <ac:spMk id="28674" creationId="{F055F962-9A80-480B-8657-C8559D9EC9A8}"/>
          </ac:spMkLst>
        </pc:spChg>
      </pc:sldChg>
      <pc:sldChg chg="addSp modSp mod modClrScheme chgLayout modNotesTx">
        <pc:chgData name="Thomas" userId="efe85f2b-33f2-43f1-b114-9958ed12044a" providerId="ADAL" clId="{C2A0B92D-8B97-41F4-81F8-9DBE99BBE9FD}" dt="2020-09-15T15:54:01.366" v="5102" actId="20577"/>
        <pc:sldMkLst>
          <pc:docMk/>
          <pc:sldMk cId="0" sldId="344"/>
        </pc:sldMkLst>
        <pc:spChg chg="add mod ord">
          <ac:chgData name="Thomas" userId="efe85f2b-33f2-43f1-b114-9958ed12044a" providerId="ADAL" clId="{C2A0B92D-8B97-41F4-81F8-9DBE99BBE9FD}" dt="2020-09-15T15:33:22.703" v="2209" actId="700"/>
          <ac:spMkLst>
            <pc:docMk/>
            <pc:sldMk cId="0" sldId="344"/>
            <ac:spMk id="2" creationId="{3556397E-6FE6-43BC-8052-61076A3DB23E}"/>
          </ac:spMkLst>
        </pc:spChg>
        <pc:spChg chg="mod ord">
          <ac:chgData name="Thomas" userId="efe85f2b-33f2-43f1-b114-9958ed12044a" providerId="ADAL" clId="{C2A0B92D-8B97-41F4-81F8-9DBE99BBE9FD}" dt="2020-09-15T15:33:22.703" v="2209" actId="700"/>
          <ac:spMkLst>
            <pc:docMk/>
            <pc:sldMk cId="0" sldId="344"/>
            <ac:spMk id="27650" creationId="{B6439332-6208-4B6D-81C9-2892EB526C53}"/>
          </ac:spMkLst>
        </pc:spChg>
      </pc:sldChg>
      <pc:sldChg chg="modSp mod modClrScheme chgLayout modNotesTx">
        <pc:chgData name="Thomas" userId="efe85f2b-33f2-43f1-b114-9958ed12044a" providerId="ADAL" clId="{C2A0B92D-8B97-41F4-81F8-9DBE99BBE9FD}" dt="2020-09-15T15:48:07.536" v="4545" actId="20577"/>
        <pc:sldMkLst>
          <pc:docMk/>
          <pc:sldMk cId="0" sldId="345"/>
        </pc:sldMkLst>
        <pc:spChg chg="mod ord">
          <ac:chgData name="Thomas" userId="efe85f2b-33f2-43f1-b114-9958ed12044a" providerId="ADAL" clId="{C2A0B92D-8B97-41F4-81F8-9DBE99BBE9FD}" dt="2020-09-15T15:33:22.797" v="2211" actId="27636"/>
          <ac:spMkLst>
            <pc:docMk/>
            <pc:sldMk cId="0" sldId="345"/>
            <ac:spMk id="24578" creationId="{0FF12B7F-E407-4595-95E1-53C887451339}"/>
          </ac:spMkLst>
        </pc:spChg>
        <pc:spChg chg="mod ord">
          <ac:chgData name="Thomas" userId="efe85f2b-33f2-43f1-b114-9958ed12044a" providerId="ADAL" clId="{C2A0B92D-8B97-41F4-81F8-9DBE99BBE9FD}" dt="2020-09-15T15:35:18.532" v="2239" actId="14100"/>
          <ac:spMkLst>
            <pc:docMk/>
            <pc:sldMk cId="0" sldId="345"/>
            <ac:spMk id="24579" creationId="{0A342BC3-BBF6-48F6-86CD-0ACE5EF43966}"/>
          </ac:spMkLst>
        </pc:spChg>
      </pc:sldChg>
      <pc:sldChg chg="addSp modSp mod modClrScheme chgLayout modNotesTx">
        <pc:chgData name="Thomas" userId="efe85f2b-33f2-43f1-b114-9958ed12044a" providerId="ADAL" clId="{C2A0B92D-8B97-41F4-81F8-9DBE99BBE9FD}" dt="2020-09-15T15:54:51.726" v="5328" actId="20577"/>
        <pc:sldMkLst>
          <pc:docMk/>
          <pc:sldMk cId="0" sldId="346"/>
        </pc:sldMkLst>
        <pc:spChg chg="add mod ord">
          <ac:chgData name="Thomas" userId="efe85f2b-33f2-43f1-b114-9958ed12044a" providerId="ADAL" clId="{C2A0B92D-8B97-41F4-81F8-9DBE99BBE9FD}" dt="2020-09-15T15:33:22.703" v="2209" actId="700"/>
          <ac:spMkLst>
            <pc:docMk/>
            <pc:sldMk cId="0" sldId="346"/>
            <ac:spMk id="2" creationId="{05D1F830-2042-4B5D-A501-4CACE18B8774}"/>
          </ac:spMkLst>
        </pc:spChg>
        <pc:spChg chg="mod ord">
          <ac:chgData name="Thomas" userId="efe85f2b-33f2-43f1-b114-9958ed12044a" providerId="ADAL" clId="{C2A0B92D-8B97-41F4-81F8-9DBE99BBE9FD}" dt="2020-09-15T15:33:22.703" v="2209" actId="700"/>
          <ac:spMkLst>
            <pc:docMk/>
            <pc:sldMk cId="0" sldId="346"/>
            <ac:spMk id="30722" creationId="{E149B6CB-49BE-42D0-8D96-1F02641A11B9}"/>
          </ac:spMkLst>
        </pc:spChg>
      </pc:sldChg>
      <pc:sldChg chg="addSp modSp mod modClrScheme chgLayout modNotesTx">
        <pc:chgData name="Thomas" userId="efe85f2b-33f2-43f1-b114-9958ed12044a" providerId="ADAL" clId="{C2A0B92D-8B97-41F4-81F8-9DBE99BBE9FD}" dt="2020-09-15T15:55:06.862" v="5408" actId="20577"/>
        <pc:sldMkLst>
          <pc:docMk/>
          <pc:sldMk cId="0" sldId="347"/>
        </pc:sldMkLst>
        <pc:spChg chg="add mod ord">
          <ac:chgData name="Thomas" userId="efe85f2b-33f2-43f1-b114-9958ed12044a" providerId="ADAL" clId="{C2A0B92D-8B97-41F4-81F8-9DBE99BBE9FD}" dt="2020-09-15T15:33:22.703" v="2209" actId="700"/>
          <ac:spMkLst>
            <pc:docMk/>
            <pc:sldMk cId="0" sldId="347"/>
            <ac:spMk id="2" creationId="{6766926D-34F2-46EE-B2BE-C2E417228062}"/>
          </ac:spMkLst>
        </pc:spChg>
        <pc:spChg chg="mod ord">
          <ac:chgData name="Thomas" userId="efe85f2b-33f2-43f1-b114-9958ed12044a" providerId="ADAL" clId="{C2A0B92D-8B97-41F4-81F8-9DBE99BBE9FD}" dt="2020-09-15T15:33:22.703" v="2209" actId="700"/>
          <ac:spMkLst>
            <pc:docMk/>
            <pc:sldMk cId="0" sldId="347"/>
            <ac:spMk id="31746" creationId="{ED8FB1FA-92CD-42B3-A8E7-75E4158D55FD}"/>
          </ac:spMkLst>
        </pc:spChg>
      </pc:sldChg>
      <pc:sldChg chg="modSp del mod modClrScheme chgLayout">
        <pc:chgData name="Thomas" userId="efe85f2b-33f2-43f1-b114-9958ed12044a" providerId="ADAL" clId="{C2A0B92D-8B97-41F4-81F8-9DBE99BBE9FD}" dt="2020-09-15T16:02:30.619" v="5773" actId="47"/>
        <pc:sldMkLst>
          <pc:docMk/>
          <pc:sldMk cId="0" sldId="348"/>
        </pc:sldMkLst>
        <pc:spChg chg="mod ord">
          <ac:chgData name="Thomas" userId="efe85f2b-33f2-43f1-b114-9958ed12044a" providerId="ADAL" clId="{C2A0B92D-8B97-41F4-81F8-9DBE99BBE9FD}" dt="2020-09-15T15:55:29.006" v="5409" actId="700"/>
          <ac:spMkLst>
            <pc:docMk/>
            <pc:sldMk cId="0" sldId="348"/>
            <ac:spMk id="32770" creationId="{76D36C03-2F86-4D83-95CE-405CDF628D53}"/>
          </ac:spMkLst>
        </pc:spChg>
        <pc:spChg chg="mod ord">
          <ac:chgData name="Thomas" userId="efe85f2b-33f2-43f1-b114-9958ed12044a" providerId="ADAL" clId="{C2A0B92D-8B97-41F4-81F8-9DBE99BBE9FD}" dt="2020-09-15T15:55:29.006" v="5409" actId="700"/>
          <ac:spMkLst>
            <pc:docMk/>
            <pc:sldMk cId="0" sldId="348"/>
            <ac:spMk id="32771" creationId="{84DE869F-4FFD-41BC-9E67-AC8F6033ABAD}"/>
          </ac:spMkLst>
        </pc:spChg>
      </pc:sldChg>
      <pc:sldChg chg="modSp mod modClrScheme chgLayout modNotesTx">
        <pc:chgData name="Thomas" userId="efe85f2b-33f2-43f1-b114-9958ed12044a" providerId="ADAL" clId="{C2A0B92D-8B97-41F4-81F8-9DBE99BBE9FD}" dt="2020-09-16T09:24:26.605" v="9757" actId="20577"/>
        <pc:sldMkLst>
          <pc:docMk/>
          <pc:sldMk cId="0" sldId="350"/>
        </pc:sldMkLst>
        <pc:spChg chg="mod ord">
          <ac:chgData name="Thomas" userId="efe85f2b-33f2-43f1-b114-9958ed12044a" providerId="ADAL" clId="{C2A0B92D-8B97-41F4-81F8-9DBE99BBE9FD}" dt="2020-09-16T09:15:27.695" v="8934" actId="20577"/>
          <ac:spMkLst>
            <pc:docMk/>
            <pc:sldMk cId="0" sldId="350"/>
            <ac:spMk id="3" creationId="{0136A7CF-F4B1-4D1F-AC4D-ABF74643A546}"/>
          </ac:spMkLst>
        </pc:spChg>
        <pc:spChg chg="mod ord">
          <ac:chgData name="Thomas" userId="efe85f2b-33f2-43f1-b114-9958ed12044a" providerId="ADAL" clId="{C2A0B92D-8B97-41F4-81F8-9DBE99BBE9FD}" dt="2020-09-15T16:10:47.121" v="6515" actId="700"/>
          <ac:spMkLst>
            <pc:docMk/>
            <pc:sldMk cId="0" sldId="350"/>
            <ac:spMk id="34818" creationId="{72945CD2-ABF4-4738-8A80-9C2E7F5C8189}"/>
          </ac:spMkLst>
        </pc:spChg>
      </pc:sldChg>
      <pc:sldChg chg="addSp modSp mod modClrScheme chgLayout modNotesTx">
        <pc:chgData name="Thomas" userId="efe85f2b-33f2-43f1-b114-9958ed12044a" providerId="ADAL" clId="{C2A0B92D-8B97-41F4-81F8-9DBE99BBE9FD}" dt="2020-09-16T09:29:18.429" v="10259" actId="20577"/>
        <pc:sldMkLst>
          <pc:docMk/>
          <pc:sldMk cId="0" sldId="351"/>
        </pc:sldMkLst>
        <pc:spChg chg="add mod ord">
          <ac:chgData name="Thomas" userId="efe85f2b-33f2-43f1-b114-9958ed12044a" providerId="ADAL" clId="{C2A0B92D-8B97-41F4-81F8-9DBE99BBE9FD}" dt="2020-09-15T16:10:47.121" v="6515" actId="700"/>
          <ac:spMkLst>
            <pc:docMk/>
            <pc:sldMk cId="0" sldId="351"/>
            <ac:spMk id="2" creationId="{4CC908CE-EFC7-422F-BBFE-DA1AB666664A}"/>
          </ac:spMkLst>
        </pc:spChg>
        <pc:spChg chg="mod ord">
          <ac:chgData name="Thomas" userId="efe85f2b-33f2-43f1-b114-9958ed12044a" providerId="ADAL" clId="{C2A0B92D-8B97-41F4-81F8-9DBE99BBE9FD}" dt="2020-09-15T16:10:47.169" v="6516" actId="27636"/>
          <ac:spMkLst>
            <pc:docMk/>
            <pc:sldMk cId="0" sldId="351"/>
            <ac:spMk id="35842" creationId="{735F1DA3-8B4D-40E3-A247-66417D5098AD}"/>
          </ac:spMkLst>
        </pc:spChg>
      </pc:sldChg>
      <pc:sldChg chg="modSp mod modClrScheme chgLayout modNotesTx">
        <pc:chgData name="Thomas" userId="efe85f2b-33f2-43f1-b114-9958ed12044a" providerId="ADAL" clId="{C2A0B92D-8B97-41F4-81F8-9DBE99BBE9FD}" dt="2020-09-16T09:37:06.300" v="10877" actId="20577"/>
        <pc:sldMkLst>
          <pc:docMk/>
          <pc:sldMk cId="0" sldId="352"/>
        </pc:sldMkLst>
        <pc:spChg chg="mod ord">
          <ac:chgData name="Thomas" userId="efe85f2b-33f2-43f1-b114-9958ed12044a" providerId="ADAL" clId="{C2A0B92D-8B97-41F4-81F8-9DBE99BBE9FD}" dt="2020-09-15T16:10:47.121" v="6515" actId="700"/>
          <ac:spMkLst>
            <pc:docMk/>
            <pc:sldMk cId="0" sldId="352"/>
            <ac:spMk id="36866" creationId="{10C7D1BB-7520-455E-8F75-6FA532177425}"/>
          </ac:spMkLst>
        </pc:spChg>
        <pc:spChg chg="mod ord">
          <ac:chgData name="Thomas" userId="efe85f2b-33f2-43f1-b114-9958ed12044a" providerId="ADAL" clId="{C2A0B92D-8B97-41F4-81F8-9DBE99BBE9FD}" dt="2020-09-16T09:29:29.980" v="10263" actId="20577"/>
          <ac:spMkLst>
            <pc:docMk/>
            <pc:sldMk cId="0" sldId="352"/>
            <ac:spMk id="36867" creationId="{F758024B-B8CE-4A11-80E6-54BE691138E8}"/>
          </ac:spMkLst>
        </pc:spChg>
      </pc:sldChg>
      <pc:sldChg chg="del">
        <pc:chgData name="Thomas" userId="efe85f2b-33f2-43f1-b114-9958ed12044a" providerId="ADAL" clId="{C2A0B92D-8B97-41F4-81F8-9DBE99BBE9FD}" dt="2020-09-15T14:16:50.913" v="26" actId="47"/>
        <pc:sldMkLst>
          <pc:docMk/>
          <pc:sldMk cId="1104636554" sldId="411"/>
        </pc:sldMkLst>
      </pc:sldChg>
      <pc:sldChg chg="modSp mod modNotesTx">
        <pc:chgData name="Thomas" userId="efe85f2b-33f2-43f1-b114-9958ed12044a" providerId="ADAL" clId="{C2A0B92D-8B97-41F4-81F8-9DBE99BBE9FD}" dt="2020-09-15T14:17:36.371" v="34" actId="20577"/>
        <pc:sldMkLst>
          <pc:docMk/>
          <pc:sldMk cId="3409162998" sldId="417"/>
        </pc:sldMkLst>
        <pc:spChg chg="mod">
          <ac:chgData name="Thomas" userId="efe85f2b-33f2-43f1-b114-9958ed12044a" providerId="ADAL" clId="{C2A0B92D-8B97-41F4-81F8-9DBE99BBE9FD}" dt="2020-09-15T14:16:43.707" v="25" actId="20577"/>
          <ac:spMkLst>
            <pc:docMk/>
            <pc:sldMk cId="3409162998" sldId="417"/>
            <ac:spMk id="3" creationId="{F1282A90-CC7F-4E96-957F-F210CA3B5DEA}"/>
          </ac:spMkLst>
        </pc:spChg>
      </pc:sldChg>
      <pc:sldChg chg="del">
        <pc:chgData name="Thomas" userId="efe85f2b-33f2-43f1-b114-9958ed12044a" providerId="ADAL" clId="{C2A0B92D-8B97-41F4-81F8-9DBE99BBE9FD}" dt="2020-09-15T14:16:50.913" v="26" actId="47"/>
        <pc:sldMkLst>
          <pc:docMk/>
          <pc:sldMk cId="2116596740" sldId="423"/>
        </pc:sldMkLst>
      </pc:sldChg>
      <pc:sldChg chg="modNotesTx">
        <pc:chgData name="Thomas" userId="efe85f2b-33f2-43f1-b114-9958ed12044a" providerId="ADAL" clId="{C2A0B92D-8B97-41F4-81F8-9DBE99BBE9FD}" dt="2020-09-15T14:19:41.076" v="537" actId="20577"/>
        <pc:sldMkLst>
          <pc:docMk/>
          <pc:sldMk cId="3879981259" sldId="459"/>
        </pc:sldMkLst>
      </pc:sldChg>
      <pc:sldChg chg="del">
        <pc:chgData name="Thomas" userId="efe85f2b-33f2-43f1-b114-9958ed12044a" providerId="ADAL" clId="{C2A0B92D-8B97-41F4-81F8-9DBE99BBE9FD}" dt="2020-09-15T14:16:53.432" v="27" actId="47"/>
        <pc:sldMkLst>
          <pc:docMk/>
          <pc:sldMk cId="3576253304" sldId="460"/>
        </pc:sldMkLst>
      </pc:sldChg>
      <pc:sldChg chg="del">
        <pc:chgData name="Thomas" userId="efe85f2b-33f2-43f1-b114-9958ed12044a" providerId="ADAL" clId="{C2A0B92D-8B97-41F4-81F8-9DBE99BBE9FD}" dt="2020-09-15T14:16:50.913" v="26" actId="47"/>
        <pc:sldMkLst>
          <pc:docMk/>
          <pc:sldMk cId="1764225675" sldId="461"/>
        </pc:sldMkLst>
      </pc:sldChg>
      <pc:sldChg chg="modNotesTx">
        <pc:chgData name="Thomas" userId="efe85f2b-33f2-43f1-b114-9958ed12044a" providerId="ADAL" clId="{C2A0B92D-8B97-41F4-81F8-9DBE99BBE9FD}" dt="2020-09-15T14:20:48.841" v="903" actId="20577"/>
        <pc:sldMkLst>
          <pc:docMk/>
          <pc:sldMk cId="1337709875" sldId="462"/>
        </pc:sldMkLst>
      </pc:sldChg>
      <pc:sldChg chg="del">
        <pc:chgData name="Thomas" userId="efe85f2b-33f2-43f1-b114-9958ed12044a" providerId="ADAL" clId="{C2A0B92D-8B97-41F4-81F8-9DBE99BBE9FD}" dt="2020-09-15T14:16:58.625" v="28" actId="47"/>
        <pc:sldMkLst>
          <pc:docMk/>
          <pc:sldMk cId="2402001940" sldId="463"/>
        </pc:sldMkLst>
      </pc:sldChg>
      <pc:sldChg chg="del">
        <pc:chgData name="Thomas" userId="efe85f2b-33f2-43f1-b114-9958ed12044a" providerId="ADAL" clId="{C2A0B92D-8B97-41F4-81F8-9DBE99BBE9FD}" dt="2020-09-15T14:16:58.625" v="28" actId="47"/>
        <pc:sldMkLst>
          <pc:docMk/>
          <pc:sldMk cId="689100714" sldId="465"/>
        </pc:sldMkLst>
      </pc:sldChg>
      <pc:sldChg chg="del">
        <pc:chgData name="Thomas" userId="efe85f2b-33f2-43f1-b114-9958ed12044a" providerId="ADAL" clId="{C2A0B92D-8B97-41F4-81F8-9DBE99BBE9FD}" dt="2020-09-15T14:22:11.212" v="907" actId="47"/>
        <pc:sldMkLst>
          <pc:docMk/>
          <pc:sldMk cId="1938887994" sldId="466"/>
        </pc:sldMkLst>
      </pc:sldChg>
      <pc:sldChg chg="add ord modNotesTx">
        <pc:chgData name="Thomas" userId="efe85f2b-33f2-43f1-b114-9958ed12044a" providerId="ADAL" clId="{C2A0B92D-8B97-41F4-81F8-9DBE99BBE9FD}" dt="2020-09-16T09:37:37.474" v="11120" actId="20577"/>
        <pc:sldMkLst>
          <pc:docMk/>
          <pc:sldMk cId="3109592357" sldId="467"/>
        </pc:sldMkLst>
      </pc:sldChg>
      <pc:sldChg chg="addSp modSp new mod modNotesTx">
        <pc:chgData name="Thomas" userId="efe85f2b-33f2-43f1-b114-9958ed12044a" providerId="ADAL" clId="{C2A0B92D-8B97-41F4-81F8-9DBE99BBE9FD}" dt="2020-09-15T15:37:38.805" v="2240" actId="113"/>
        <pc:sldMkLst>
          <pc:docMk/>
          <pc:sldMk cId="1636290373" sldId="468"/>
        </pc:sldMkLst>
        <pc:spChg chg="mod">
          <ac:chgData name="Thomas" userId="efe85f2b-33f2-43f1-b114-9958ed12044a" providerId="ADAL" clId="{C2A0B92D-8B97-41F4-81F8-9DBE99BBE9FD}" dt="2020-09-15T14:57:33.886" v="945" actId="20577"/>
          <ac:spMkLst>
            <pc:docMk/>
            <pc:sldMk cId="1636290373" sldId="468"/>
            <ac:spMk id="2" creationId="{DAD3BDC3-C351-4468-855E-127C79DF86FC}"/>
          </ac:spMkLst>
        </pc:spChg>
        <pc:spChg chg="mod">
          <ac:chgData name="Thomas" userId="efe85f2b-33f2-43f1-b114-9958ed12044a" providerId="ADAL" clId="{C2A0B92D-8B97-41F4-81F8-9DBE99BBE9FD}" dt="2020-09-15T15:37:38.805" v="2240" actId="113"/>
          <ac:spMkLst>
            <pc:docMk/>
            <pc:sldMk cId="1636290373" sldId="468"/>
            <ac:spMk id="3" creationId="{A41950FA-CEF5-4892-9AF4-B7907E036EA3}"/>
          </ac:spMkLst>
        </pc:spChg>
        <pc:picChg chg="add">
          <ac:chgData name="Thomas" userId="efe85f2b-33f2-43f1-b114-9958ed12044a" providerId="ADAL" clId="{C2A0B92D-8B97-41F4-81F8-9DBE99BBE9FD}" dt="2020-09-15T15:29:59.903" v="2200" actId="22"/>
          <ac:picMkLst>
            <pc:docMk/>
            <pc:sldMk cId="1636290373" sldId="468"/>
            <ac:picMk id="5" creationId="{958E65DB-0F20-4FE7-8867-A935CAE26E27}"/>
          </ac:picMkLst>
        </pc:picChg>
      </pc:sldChg>
      <pc:sldChg chg="addSp delSp modSp new mod modNotesTx">
        <pc:chgData name="Thomas" userId="efe85f2b-33f2-43f1-b114-9958ed12044a" providerId="ADAL" clId="{C2A0B92D-8B97-41F4-81F8-9DBE99BBE9FD}" dt="2020-09-16T07:42:24.198" v="6518" actId="478"/>
        <pc:sldMkLst>
          <pc:docMk/>
          <pc:sldMk cId="62584972" sldId="469"/>
        </pc:sldMkLst>
        <pc:spChg chg="mod">
          <ac:chgData name="Thomas" userId="efe85f2b-33f2-43f1-b114-9958ed12044a" providerId="ADAL" clId="{C2A0B92D-8B97-41F4-81F8-9DBE99BBE9FD}" dt="2020-09-15T15:28:25.942" v="2066" actId="20577"/>
          <ac:spMkLst>
            <pc:docMk/>
            <pc:sldMk cId="62584972" sldId="469"/>
            <ac:spMk id="2" creationId="{8A86963C-871E-4A66-A3C7-6DD9A424DECC}"/>
          </ac:spMkLst>
        </pc:spChg>
        <pc:spChg chg="mod">
          <ac:chgData name="Thomas" userId="efe85f2b-33f2-43f1-b114-9958ed12044a" providerId="ADAL" clId="{C2A0B92D-8B97-41F4-81F8-9DBE99BBE9FD}" dt="2020-09-15T15:29:48.255" v="2199" actId="113"/>
          <ac:spMkLst>
            <pc:docMk/>
            <pc:sldMk cId="62584972" sldId="469"/>
            <ac:spMk id="3" creationId="{75411645-8020-4504-B4FE-3C3C712A5731}"/>
          </ac:spMkLst>
        </pc:spChg>
        <pc:spChg chg="add del mod">
          <ac:chgData name="Thomas" userId="efe85f2b-33f2-43f1-b114-9958ed12044a" providerId="ADAL" clId="{C2A0B92D-8B97-41F4-81F8-9DBE99BBE9FD}" dt="2020-09-16T07:42:24.198" v="6518" actId="478"/>
          <ac:spMkLst>
            <pc:docMk/>
            <pc:sldMk cId="62584972" sldId="469"/>
            <ac:spMk id="7" creationId="{C4469D54-E228-4453-85D6-CC01AB366CA0}"/>
          </ac:spMkLst>
        </pc:spChg>
        <pc:picChg chg="add">
          <ac:chgData name="Thomas" userId="efe85f2b-33f2-43f1-b114-9958ed12044a" providerId="ADAL" clId="{C2A0B92D-8B97-41F4-81F8-9DBE99BBE9FD}" dt="2020-09-15T15:30:01.130" v="2201" actId="22"/>
          <ac:picMkLst>
            <pc:docMk/>
            <pc:sldMk cId="62584972" sldId="469"/>
            <ac:picMk id="5" creationId="{FEF36C2A-BE6C-4529-BEE9-AA1E7821C9C9}"/>
          </ac:picMkLst>
        </pc:picChg>
      </pc:sldChg>
      <pc:sldChg chg="addSp delSp modSp new mod modNotesTx">
        <pc:chgData name="Thomas" userId="efe85f2b-33f2-43f1-b114-9958ed12044a" providerId="ADAL" clId="{C2A0B92D-8B97-41F4-81F8-9DBE99BBE9FD}" dt="2020-09-16T07:43:44.087" v="6893" actId="5793"/>
        <pc:sldMkLst>
          <pc:docMk/>
          <pc:sldMk cId="2934562552" sldId="470"/>
        </pc:sldMkLst>
        <pc:spChg chg="mod">
          <ac:chgData name="Thomas" userId="efe85f2b-33f2-43f1-b114-9958ed12044a" providerId="ADAL" clId="{C2A0B92D-8B97-41F4-81F8-9DBE99BBE9FD}" dt="2020-09-15T15:55:39.953" v="5411"/>
          <ac:spMkLst>
            <pc:docMk/>
            <pc:sldMk cId="2934562552" sldId="470"/>
            <ac:spMk id="2" creationId="{871A4A76-9226-4DC7-B27A-8116FDEF9534}"/>
          </ac:spMkLst>
        </pc:spChg>
        <pc:spChg chg="mod">
          <ac:chgData name="Thomas" userId="efe85f2b-33f2-43f1-b114-9958ed12044a" providerId="ADAL" clId="{C2A0B92D-8B97-41F4-81F8-9DBE99BBE9FD}" dt="2020-09-15T15:56:17.999" v="5425" actId="20577"/>
          <ac:spMkLst>
            <pc:docMk/>
            <pc:sldMk cId="2934562552" sldId="470"/>
            <ac:spMk id="3" creationId="{C3357F04-FF5C-4381-9D42-7555A799F898}"/>
          </ac:spMkLst>
        </pc:spChg>
        <pc:spChg chg="add del">
          <ac:chgData name="Thomas" userId="efe85f2b-33f2-43f1-b114-9958ed12044a" providerId="ADAL" clId="{C2A0B92D-8B97-41F4-81F8-9DBE99BBE9FD}" dt="2020-09-15T15:55:57.731" v="5416" actId="22"/>
          <ac:spMkLst>
            <pc:docMk/>
            <pc:sldMk cId="2934562552" sldId="470"/>
            <ac:spMk id="5" creationId="{FD6EC654-90CE-424F-B8F7-9A13DAD3D336}"/>
          </ac:spMkLst>
        </pc:spChg>
        <pc:picChg chg="add">
          <ac:chgData name="Thomas" userId="efe85f2b-33f2-43f1-b114-9958ed12044a" providerId="ADAL" clId="{C2A0B92D-8B97-41F4-81F8-9DBE99BBE9FD}" dt="2020-09-15T15:56:04.937" v="5417" actId="22"/>
          <ac:picMkLst>
            <pc:docMk/>
            <pc:sldMk cId="2934562552" sldId="470"/>
            <ac:picMk id="7" creationId="{066C865E-5BCD-4C93-AF2D-DE5A88D8609C}"/>
          </ac:picMkLst>
        </pc:picChg>
      </pc:sldChg>
      <pc:sldChg chg="addSp delSp modSp new mod ord modClrScheme chgLayout modNotesTx">
        <pc:chgData name="Thomas" userId="efe85f2b-33f2-43f1-b114-9958ed12044a" providerId="ADAL" clId="{C2A0B92D-8B97-41F4-81F8-9DBE99BBE9FD}" dt="2020-09-16T09:06:33.222" v="7384" actId="20577"/>
        <pc:sldMkLst>
          <pc:docMk/>
          <pc:sldMk cId="3371481313" sldId="471"/>
        </pc:sldMkLst>
        <pc:spChg chg="del mod ord">
          <ac:chgData name="Thomas" userId="efe85f2b-33f2-43f1-b114-9958ed12044a" providerId="ADAL" clId="{C2A0B92D-8B97-41F4-81F8-9DBE99BBE9FD}" dt="2020-09-15T16:02:46.428" v="5777" actId="700"/>
          <ac:spMkLst>
            <pc:docMk/>
            <pc:sldMk cId="3371481313" sldId="471"/>
            <ac:spMk id="2" creationId="{E2575988-D9F5-4404-B601-FBAE769B6383}"/>
          </ac:spMkLst>
        </pc:spChg>
        <pc:spChg chg="add mod ord">
          <ac:chgData name="Thomas" userId="efe85f2b-33f2-43f1-b114-9958ed12044a" providerId="ADAL" clId="{C2A0B92D-8B97-41F4-81F8-9DBE99BBE9FD}" dt="2020-09-15T16:02:53.161" v="5802" actId="20577"/>
          <ac:spMkLst>
            <pc:docMk/>
            <pc:sldMk cId="3371481313" sldId="471"/>
            <ac:spMk id="3" creationId="{E954458E-A43A-4CF3-A6FC-0E777470B8B2}"/>
          </ac:spMkLst>
        </pc:spChg>
        <pc:spChg chg="add mod ord">
          <ac:chgData name="Thomas" userId="efe85f2b-33f2-43f1-b114-9958ed12044a" providerId="ADAL" clId="{C2A0B92D-8B97-41F4-81F8-9DBE99BBE9FD}" dt="2020-09-15T16:09:21.389" v="6480" actId="14"/>
          <ac:spMkLst>
            <pc:docMk/>
            <pc:sldMk cId="3371481313" sldId="471"/>
            <ac:spMk id="4" creationId="{70D07B32-413F-4F64-8E6D-090EF05F765D}"/>
          </ac:spMkLst>
        </pc:spChg>
        <pc:picChg chg="add">
          <ac:chgData name="Thomas" userId="efe85f2b-33f2-43f1-b114-9958ed12044a" providerId="ADAL" clId="{C2A0B92D-8B97-41F4-81F8-9DBE99BBE9FD}" dt="2020-09-15T16:07:01.214" v="6235" actId="22"/>
          <ac:picMkLst>
            <pc:docMk/>
            <pc:sldMk cId="3371481313" sldId="471"/>
            <ac:picMk id="6" creationId="{3605D570-F776-4FA7-905B-A59540A8122D}"/>
          </ac:picMkLst>
        </pc:picChg>
      </pc:sldChg>
      <pc:sldChg chg="addSp modSp new mod modNotesTx">
        <pc:chgData name="Thomas" userId="efe85f2b-33f2-43f1-b114-9958ed12044a" providerId="ADAL" clId="{C2A0B92D-8B97-41F4-81F8-9DBE99BBE9FD}" dt="2020-09-16T09:11:39.029" v="8666" actId="20577"/>
        <pc:sldMkLst>
          <pc:docMk/>
          <pc:sldMk cId="821157468" sldId="472"/>
        </pc:sldMkLst>
        <pc:spChg chg="mod">
          <ac:chgData name="Thomas" userId="efe85f2b-33f2-43f1-b114-9958ed12044a" providerId="ADAL" clId="{C2A0B92D-8B97-41F4-81F8-9DBE99BBE9FD}" dt="2020-09-15T16:07:16.864" v="6261" actId="20577"/>
          <ac:spMkLst>
            <pc:docMk/>
            <pc:sldMk cId="821157468" sldId="472"/>
            <ac:spMk id="2" creationId="{E45EB758-45A1-4D2A-9054-C0A7D16B5E40}"/>
          </ac:spMkLst>
        </pc:spChg>
        <pc:spChg chg="mod">
          <ac:chgData name="Thomas" userId="efe85f2b-33f2-43f1-b114-9958ed12044a" providerId="ADAL" clId="{C2A0B92D-8B97-41F4-81F8-9DBE99BBE9FD}" dt="2020-09-15T16:10:08.765" v="6514" actId="14100"/>
          <ac:spMkLst>
            <pc:docMk/>
            <pc:sldMk cId="821157468" sldId="472"/>
            <ac:spMk id="3" creationId="{CE24D800-83D3-4395-8547-CB77A4B5489C}"/>
          </ac:spMkLst>
        </pc:spChg>
        <pc:picChg chg="add mod">
          <ac:chgData name="Thomas" userId="efe85f2b-33f2-43f1-b114-9958ed12044a" providerId="ADAL" clId="{C2A0B92D-8B97-41F4-81F8-9DBE99BBE9FD}" dt="2020-09-15T16:07:53.253" v="6266" actId="1440"/>
          <ac:picMkLst>
            <pc:docMk/>
            <pc:sldMk cId="821157468" sldId="472"/>
            <ac:picMk id="5" creationId="{901D9ECD-77B6-4F33-A99D-44F236D0EA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16/09/2020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fourth chapter on classical planning.  In this chapter we’re going to look at how to use landmarks as a basis for guiding search as an alternative for domain-independent heuristics.</a:t>
            </a:r>
          </a:p>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plan flies across and now the goal is the landmark of the package being in the plane.</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41298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now satisfied all but one landmark and that will require two more actions – flying p to E and then unloading o to E.  But this is a very easy plan to formulate form this point.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that was a very nice and easy example, given the landmarks </a:t>
            </a:r>
            <a:r>
              <a:rPr lang="en-GB" dirty="0" err="1"/>
              <a:t>inadvertedly</a:t>
            </a:r>
            <a:r>
              <a:rPr lang="en-GB" dirty="0"/>
              <a:t> </a:t>
            </a:r>
            <a:r>
              <a:rPr lang="en-GB" dirty="0" err="1"/>
              <a:t>kinda</a:t>
            </a:r>
            <a:r>
              <a:rPr lang="en-GB" dirty="0"/>
              <a:t> solved the problem for us.  So what happens when we have a slightly more complicated and awkward problem?</a:t>
            </a:r>
          </a:p>
          <a:p>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18969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take a look at the Sussman Anomaly: a well-known situation in </a:t>
            </a:r>
            <a:r>
              <a:rPr lang="en-GB" dirty="0" err="1"/>
              <a:t>Blocksworld</a:t>
            </a:r>
            <a:r>
              <a:rPr lang="en-GB" dirty="0"/>
              <a:t>.  This is a good example to explore, given each goal if tackled in isolation will impede the other one.  Either the planner will put B on C and A can’t be moved, or it puts A on B and forgets it still needs to put B on C.  How does this work with landmarks?</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244453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our initial state, we then have our landmarks, which have been generated back from the goal.  So our subgoals are for A to be clear and holding B, given clearing A will allow it to be held, while holding B allows us to put it on C.</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483405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satisfy holding B and now the two subgoals is A is clear or B on C</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406438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it satisfies the easiest one, meaning we are once again succumbing to the issues of the </a:t>
            </a:r>
            <a:r>
              <a:rPr lang="en-GB" dirty="0" err="1"/>
              <a:t>susman</a:t>
            </a:r>
            <a:r>
              <a:rPr lang="en-GB" dirty="0"/>
              <a:t> anomaly.  We’ve satisfied a subgoal, but created more work for ourselves.</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3458055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if we then clear A by unstacking B and C, the subgoal is still hold A…</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2219681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leads to A on B being the goal and…</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397135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done it again.  But we still haven’t satisfied the other subgoal.</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90153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Meaning we still need to plan from that point again, which isn’t ideal at all.</a:t>
            </a:r>
          </a:p>
        </p:txBody>
      </p:sp>
      <p:sp>
        <p:nvSpPr>
          <p:cNvPr id="4" name="Slide Number Placeholder 3"/>
          <p:cNvSpPr>
            <a:spLocks noGrp="1"/>
          </p:cNvSpPr>
          <p:nvPr>
            <p:ph type="sldNum" sz="quarter" idx="5"/>
          </p:nvPr>
        </p:nvSpPr>
        <p:spPr/>
        <p:txBody>
          <a:bodyPr/>
          <a:lstStyle/>
          <a:p>
            <a:fld id="{451EA794-E39F-4423-8C8C-C28B14B3425B}" type="slidenum">
              <a:rPr lang="en-GB" smtClean="0"/>
              <a:t>19</a:t>
            </a:fld>
            <a:endParaRPr lang="en-GB"/>
          </a:p>
        </p:txBody>
      </p:sp>
    </p:spTree>
    <p:extLst>
      <p:ext uri="{BB962C8B-B14F-4D97-AF65-F5344CB8AC3E}">
        <p14:creationId xmlns:p14="http://schemas.microsoft.com/office/powerpoint/2010/main" val="309827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previous chapter we discussed landmarks, constraint-driven heuristics that is designed to encapsulate useful pieces of information that must occur in any plan.</a:t>
            </a:r>
          </a:p>
          <a:p>
            <a:r>
              <a:rPr lang="en-GB" dirty="0"/>
              <a:t>Landmarks can encapsulate facts that must be true at some point during the plan, actions that must be applied during the planning process – either individually or in a set.</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150822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we’ve seen in just these two examples, there are benefits and drawbacks.</a:t>
            </a:r>
          </a:p>
          <a:p>
            <a:endParaRPr lang="en-GB" dirty="0"/>
          </a:p>
          <a:p>
            <a:r>
              <a:rPr lang="en-GB" dirty="0"/>
              <a:t>On one hand,  planning can be very fast, given the planner has a lot less work to do, since the landmarks solve so many elements of the problem for us.</a:t>
            </a:r>
          </a:p>
          <a:p>
            <a:endParaRPr lang="en-GB" dirty="0"/>
          </a:p>
          <a:p>
            <a:r>
              <a:rPr lang="en-GB" dirty="0"/>
              <a:t>But, it can also lead to much longer plans, because as we saw in </a:t>
            </a:r>
            <a:r>
              <a:rPr lang="en-GB" dirty="0" err="1"/>
              <a:t>Blocksworld</a:t>
            </a:r>
            <a:r>
              <a:rPr lang="en-GB" dirty="0"/>
              <a:t>, we can solve one landmark, and then give ourselves more work as we have to undo it.  And that’s largely to do with whether they were actually in the wrong order.  Although in the case of the Sussman anomaly, that’s kind of the point, given neither of them should really be tackled independently.</a:t>
            </a:r>
          </a:p>
        </p:txBody>
      </p:sp>
      <p:sp>
        <p:nvSpPr>
          <p:cNvPr id="4" name="Slide Number Placeholder 3"/>
          <p:cNvSpPr>
            <a:spLocks noGrp="1"/>
          </p:cNvSpPr>
          <p:nvPr>
            <p:ph type="sldNum" sz="quarter" idx="5"/>
          </p:nvPr>
        </p:nvSpPr>
        <p:spPr/>
        <p:txBody>
          <a:bodyPr/>
          <a:lstStyle/>
          <a:p>
            <a:fld id="{451EA794-E39F-4423-8C8C-C28B14B3425B}" type="slidenum">
              <a:rPr lang="en-GB" smtClean="0"/>
              <a:t>20</a:t>
            </a:fld>
            <a:endParaRPr lang="en-GB"/>
          </a:p>
        </p:txBody>
      </p:sp>
    </p:spTree>
    <p:extLst>
      <p:ext uri="{BB962C8B-B14F-4D97-AF65-F5344CB8AC3E}">
        <p14:creationId xmlns:p14="http://schemas.microsoft.com/office/powerpoint/2010/main" val="90884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an alternative to this approach, is to use the number of outstanding landmarks as a heuristic.</a:t>
            </a:r>
          </a:p>
          <a:p>
            <a:r>
              <a:rPr lang="en-GB" dirty="0"/>
              <a:t>Given as we saw earlier with solving landmarks as subgoals, as we complete each of them we are moving closer to the final goal. </a:t>
            </a:r>
          </a:p>
          <a:p>
            <a:r>
              <a:rPr lang="en-GB" dirty="0"/>
              <a:t>This is adopted by LAMA, which won the 2008 </a:t>
            </a:r>
            <a:r>
              <a:rPr lang="en-GB" dirty="0" err="1"/>
              <a:t>Satisfycing</a:t>
            </a:r>
            <a:r>
              <a:rPr lang="en-GB" dirty="0"/>
              <a:t> Track of the International Planning competition, and it has some interesting benefits and drawbacks. </a:t>
            </a:r>
          </a:p>
          <a:p>
            <a:r>
              <a:rPr lang="en-GB" dirty="0"/>
              <a:t>So let’s take a closer look at the heuristic.</a:t>
            </a:r>
          </a:p>
        </p:txBody>
      </p:sp>
      <p:sp>
        <p:nvSpPr>
          <p:cNvPr id="4" name="Slide Number Placeholder 3"/>
          <p:cNvSpPr>
            <a:spLocks noGrp="1"/>
          </p:cNvSpPr>
          <p:nvPr>
            <p:ph type="sldNum" sz="quarter" idx="5"/>
          </p:nvPr>
        </p:nvSpPr>
        <p:spPr/>
        <p:txBody>
          <a:bodyPr/>
          <a:lstStyle/>
          <a:p>
            <a:fld id="{451EA794-E39F-4423-8C8C-C28B14B3425B}" type="slidenum">
              <a:rPr lang="en-GB" smtClean="0"/>
              <a:t>21</a:t>
            </a:fld>
            <a:endParaRPr lang="en-GB"/>
          </a:p>
        </p:txBody>
      </p:sp>
    </p:spTree>
    <p:extLst>
      <p:ext uri="{BB962C8B-B14F-4D97-AF65-F5344CB8AC3E}">
        <p14:creationId xmlns:p14="http://schemas.microsoft.com/office/powerpoint/2010/main" val="2033517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LM-Count, which is heuristic used in LAMA, is what is known as a path-dependent heuristic.  </a:t>
            </a:r>
          </a:p>
          <a:p>
            <a:r>
              <a:rPr lang="en-GB" dirty="0"/>
              <a:t>Unlike the heuristics we have used to date, LM-Count cannot be derived solely from looking at the state and calculating the value.</a:t>
            </a:r>
          </a:p>
          <a:p>
            <a:r>
              <a:rPr lang="en-GB" dirty="0"/>
              <a:t>If we consider this example from </a:t>
            </a:r>
            <a:r>
              <a:rPr lang="en-GB" dirty="0" err="1"/>
              <a:t>blocksworld</a:t>
            </a:r>
            <a:r>
              <a:rPr lang="en-GB" dirty="0"/>
              <a:t>, can we tell whether we’ve achieved the holding B landmark?</a:t>
            </a:r>
          </a:p>
          <a:p>
            <a:endParaRPr lang="en-GB" dirty="0"/>
          </a:p>
          <a:p>
            <a:r>
              <a:rPr lang="en-GB" dirty="0"/>
              <a:t>I mean, you could argue it is not true, given the block isn’t being held.  But of course the plan is going to continue to evolve over time, and the landmark is just one fact that has to hold true at some point during the plan.</a:t>
            </a:r>
          </a:p>
          <a:p>
            <a:r>
              <a:rPr lang="en-GB" dirty="0"/>
              <a:t>So in this case, the heuristic becomes path-dependent, because is no longer a function of the observed state but instead the path that we took in order to reach it.</a:t>
            </a:r>
          </a:p>
          <a:p>
            <a:endParaRPr lang="en-GB" dirty="0"/>
          </a:p>
          <a:p>
            <a:r>
              <a:rPr lang="en-GB" dirty="0"/>
              <a:t>But this does create a problem in that LM-Count is inadmissible, given one action could satisfy more than one landmark.  Hence it can inflate the perceived value of a state as distance to the goal, despite the fact that – as we’ve seen in the </a:t>
            </a:r>
            <a:r>
              <a:rPr lang="en-GB" dirty="0" err="1"/>
              <a:t>blocksworld</a:t>
            </a:r>
            <a:r>
              <a:rPr lang="en-GB" dirty="0"/>
              <a:t> examples – this can actually push us much further away from the goal than our current state.</a:t>
            </a:r>
          </a:p>
        </p:txBody>
      </p:sp>
      <p:sp>
        <p:nvSpPr>
          <p:cNvPr id="4" name="Slide Number Placeholder 3"/>
          <p:cNvSpPr>
            <a:spLocks noGrp="1"/>
          </p:cNvSpPr>
          <p:nvPr>
            <p:ph type="sldNum" sz="quarter" idx="5"/>
          </p:nvPr>
        </p:nvSpPr>
        <p:spPr/>
        <p:txBody>
          <a:bodyPr/>
          <a:lstStyle/>
          <a:p>
            <a:fld id="{451EA794-E39F-4423-8C8C-C28B14B3425B}" type="slidenum">
              <a:rPr lang="en-GB" smtClean="0"/>
              <a:t>22</a:t>
            </a:fld>
            <a:endParaRPr lang="en-GB"/>
          </a:p>
        </p:txBody>
      </p:sp>
    </p:spTree>
    <p:extLst>
      <p:ext uri="{BB962C8B-B14F-4D97-AF65-F5344CB8AC3E}">
        <p14:creationId xmlns:p14="http://schemas.microsoft.com/office/powerpoint/2010/main" val="3920253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equation for computing LM-Count is provided above for a given state s on path p through the search space.</a:t>
            </a:r>
          </a:p>
          <a:p>
            <a:br>
              <a:rPr lang="en-GB" dirty="0"/>
            </a:br>
            <a:r>
              <a:rPr lang="en-GB" dirty="0"/>
              <a:t>We grab the union of incomplete landmarks with the set of all landmarks that are required again by the problem.</a:t>
            </a:r>
          </a:p>
          <a:p>
            <a:r>
              <a:rPr lang="en-GB" dirty="0"/>
              <a:t>The former is achieved by looking at how many landmarks are true in the state and their predecessors are satisfied in the landmark graph.</a:t>
            </a:r>
          </a:p>
          <a:p>
            <a:r>
              <a:rPr lang="en-GB" dirty="0"/>
              <a:t>Hence it ignores landmarks that have been achieved prior to others that are ordered before it.</a:t>
            </a:r>
          </a:p>
          <a:p>
            <a:endParaRPr lang="en-GB" dirty="0"/>
          </a:p>
          <a:p>
            <a:r>
              <a:rPr lang="en-GB" dirty="0"/>
              <a:t>However, the Required Again landmarks acknowledges two key issues: first any landmarks that are goals, hence ensuring we don’t tick them off prematurely.</a:t>
            </a:r>
          </a:p>
          <a:p>
            <a:r>
              <a:rPr lang="en-GB" dirty="0"/>
              <a:t>But also any landmark whose predecessors are not accepted, meaning we need to satisfy this again after satisfying those that precede it.</a:t>
            </a:r>
          </a:p>
        </p:txBody>
      </p:sp>
      <p:sp>
        <p:nvSpPr>
          <p:cNvPr id="4" name="Slide Number Placeholder 3"/>
          <p:cNvSpPr>
            <a:spLocks noGrp="1"/>
          </p:cNvSpPr>
          <p:nvPr>
            <p:ph type="sldNum" sz="quarter" idx="5"/>
          </p:nvPr>
        </p:nvSpPr>
        <p:spPr/>
        <p:txBody>
          <a:bodyPr/>
          <a:lstStyle/>
          <a:p>
            <a:fld id="{451EA794-E39F-4423-8C8C-C28B14B3425B}" type="slidenum">
              <a:rPr lang="en-GB" smtClean="0"/>
              <a:t>23</a:t>
            </a:fld>
            <a:endParaRPr lang="en-GB"/>
          </a:p>
        </p:txBody>
      </p:sp>
    </p:spTree>
    <p:extLst>
      <p:ext uri="{BB962C8B-B14F-4D97-AF65-F5344CB8AC3E}">
        <p14:creationId xmlns:p14="http://schemas.microsoft.com/office/powerpoint/2010/main" val="3287563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real trick here, is that this helps us tackle the Sussman anomaly.</a:t>
            </a:r>
          </a:p>
          <a:p>
            <a:r>
              <a:rPr lang="en-GB" dirty="0"/>
              <a:t>Given if we have created the situation where we immediately attempted to tackle the on-B-C goal like before, it would actually be denoted as a false goal.  Hence we need to satisfy it again and from this position, achieving these landmarks is much more achievable than before and the search can be better directed.</a:t>
            </a:r>
          </a:p>
        </p:txBody>
      </p:sp>
      <p:sp>
        <p:nvSpPr>
          <p:cNvPr id="4" name="Slide Number Placeholder 3"/>
          <p:cNvSpPr>
            <a:spLocks noGrp="1"/>
          </p:cNvSpPr>
          <p:nvPr>
            <p:ph type="sldNum" sz="quarter" idx="5"/>
          </p:nvPr>
        </p:nvSpPr>
        <p:spPr/>
        <p:txBody>
          <a:bodyPr/>
          <a:lstStyle/>
          <a:p>
            <a:fld id="{451EA794-E39F-4423-8C8C-C28B14B3425B}" type="slidenum">
              <a:rPr lang="en-GB" smtClean="0"/>
              <a:t>24</a:t>
            </a:fld>
            <a:endParaRPr lang="en-GB"/>
          </a:p>
        </p:txBody>
      </p:sp>
    </p:spTree>
    <p:extLst>
      <p:ext uri="{BB962C8B-B14F-4D97-AF65-F5344CB8AC3E}">
        <p14:creationId xmlns:p14="http://schemas.microsoft.com/office/powerpoint/2010/main" val="389382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we’re going to wrap up at this point, but it’s worth acknowledging that a lot of research into heuristics for optimal planning is based around landmarks, hence it is something that is worth having a grasp of as you explore the subject in this module.  </a:t>
            </a:r>
          </a:p>
          <a:p>
            <a:endParaRPr lang="en-GB" dirty="0"/>
          </a:p>
          <a:p>
            <a:r>
              <a:rPr lang="en-GB" dirty="0"/>
              <a:t>We didn’t take time to look at admissible landmark heuristics, given this is beyond the scope of what we wanted to cover.</a:t>
            </a:r>
          </a:p>
          <a:p>
            <a:r>
              <a:rPr lang="en-GB" dirty="0"/>
              <a:t>However, you can check out the landmarks tutorial from the 2010 ICAPS which goes into this and the topics covered here in much more detail.</a:t>
            </a:r>
          </a:p>
        </p:txBody>
      </p:sp>
      <p:sp>
        <p:nvSpPr>
          <p:cNvPr id="4" name="Slide Number Placeholder 3"/>
          <p:cNvSpPr>
            <a:spLocks noGrp="1"/>
          </p:cNvSpPr>
          <p:nvPr>
            <p:ph type="sldNum" sz="quarter" idx="5"/>
          </p:nvPr>
        </p:nvSpPr>
        <p:spPr/>
        <p:txBody>
          <a:bodyPr/>
          <a:lstStyle/>
          <a:p>
            <a:fld id="{451EA794-E39F-4423-8C8C-C28B14B3425B}" type="slidenum">
              <a:rPr lang="en-GB" smtClean="0"/>
              <a:t>25</a:t>
            </a:fld>
            <a:endParaRPr lang="en-GB"/>
          </a:p>
        </p:txBody>
      </p:sp>
    </p:spTree>
    <p:extLst>
      <p:ext uri="{BB962C8B-B14F-4D97-AF65-F5344CB8AC3E}">
        <p14:creationId xmlns:p14="http://schemas.microsoft.com/office/powerpoint/2010/main" val="2051971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Thanks for watching this chapter on searching with landmarks.  In the next chapter, we’re going to consider the use of multiple heuristics at the same time when searching for solutions and how that can </a:t>
            </a:r>
            <a:r>
              <a:rPr lang="en-GB"/>
              <a:t>be adopted.</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26</a:t>
            </a:fld>
            <a:endParaRPr lang="en-GB" dirty="0"/>
          </a:p>
        </p:txBody>
      </p:sp>
    </p:spTree>
    <p:extLst>
      <p:ext uri="{BB962C8B-B14F-4D97-AF65-F5344CB8AC3E}">
        <p14:creationId xmlns:p14="http://schemas.microsoft.com/office/powerpoint/2010/main" val="24754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it’s critical that we find ‘good’ landmarks for a given problem.  Since many basic things about the problem – such as the suite of all valid actions and even the initial state – can be considered landmarks, we need to find useful landmarks and we discussed different techniques such as </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175554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given that we’ve established how to find landmarks in our planning domains, what do we then do with them?</a:t>
            </a:r>
          </a:p>
          <a:p>
            <a:r>
              <a:rPr lang="en-GB" dirty="0"/>
              <a:t>Ideally we have processed the problem prior to the planning phase beginning and as such we can use them as well as any landmark graphs we’ve established throughout the planning process.</a:t>
            </a:r>
          </a:p>
          <a:p>
            <a:endParaRPr lang="en-GB" dirty="0"/>
          </a:p>
          <a:p>
            <a:r>
              <a:rPr lang="en-GB" dirty="0"/>
              <a:t>There are three ways in which we can really exploit landmarks, as subgoals for planning, as heuristic estimates or as admissible landmark heuristics.</a:t>
            </a:r>
          </a:p>
          <a:p>
            <a:r>
              <a:rPr lang="en-GB" dirty="0"/>
              <a:t>In this chapter we’re going to cover the first two, but there will be additional resources on KEATS available for reading up on this in more detail.</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2629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using landmarks as subgoals is actually pretty straight forward.  We plan to each set of landmarks and repeat until all landmarks are satisfied.</a:t>
            </a:r>
          </a:p>
          <a:p>
            <a:r>
              <a:rPr lang="en-GB" dirty="0"/>
              <a:t>Provided we have the landmarks and a partial ordering of when they occur, we set the current goal to be a disjunction of the first landmarks on the graph.</a:t>
            </a:r>
          </a:p>
          <a:p>
            <a:r>
              <a:rPr lang="en-GB" dirty="0"/>
              <a:t>We then plan towards it and once satisfied, plan to the next landmark.</a:t>
            </a:r>
          </a:p>
          <a:p>
            <a:endParaRPr lang="en-GB" dirty="0"/>
          </a:p>
          <a:p>
            <a:r>
              <a:rPr lang="en-GB" dirty="0"/>
              <a:t>Let’s take a look at an example.</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2096451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are returning to this logistics domains and in this instance we have two goals: the first is one of the earliest landmarks, that the package is in the truck.</a:t>
            </a:r>
          </a:p>
          <a:p>
            <a:r>
              <a:rPr lang="en-GB" dirty="0"/>
              <a:t>But we also have the plane being at location C as a main benchmark.  But we’re going to now plan towards solving one of them.</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949562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put the package in the truck, satisfying the landmark and adding a new action to our partial plan.</a:t>
            </a:r>
          </a:p>
          <a:p>
            <a:r>
              <a:rPr lang="en-GB" dirty="0"/>
              <a:t>Now we have a new landmark to achieve, which is to have the truck at C, which we now happens some time before the package is at C.  Hence it’s ordered first.</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221378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drive the truck and now the landmark has shifted to the package being at C but also that plane landmark is still waiting for us.</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1536988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unload the package, and now we only have one landmark goal, which is to get the plan to C, which we will focus on next.</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7488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9/16/2020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9/16/2020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9/16/2020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9/16/2020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9/16/2020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9/16/2020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2.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9/16/2020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videolectures.net/icaps2010_sanner_lhsp/"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Searching with Landmarks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a:extLst>
              <a:ext uri="{FF2B5EF4-FFF2-40B4-BE49-F238E27FC236}">
                <a16:creationId xmlns:a16="http://schemas.microsoft.com/office/drawing/2014/main" id="{C6C2C071-A906-4FD6-B2C4-607EB1C95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38" y="1398588"/>
            <a:ext cx="9144001" cy="545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A9991FE8-B86D-4328-A687-8EA96FA3F4A9}"/>
              </a:ext>
            </a:extLst>
          </p:cNvPr>
          <p:cNvSpPr>
            <a:spLocks noGrp="1"/>
          </p:cNvSpPr>
          <p:nvPr>
            <p:ph sz="quarter" idx="12"/>
          </p:nvPr>
        </p:nvSpPr>
        <p:spPr/>
        <p:txBody>
          <a:bodyPr/>
          <a:lstStyle/>
          <a:p>
            <a:endParaRPr lang="en-GB"/>
          </a:p>
        </p:txBody>
      </p:sp>
      <p:sp>
        <p:nvSpPr>
          <p:cNvPr id="6" name="Title 1">
            <a:extLst>
              <a:ext uri="{FF2B5EF4-FFF2-40B4-BE49-F238E27FC236}">
                <a16:creationId xmlns:a16="http://schemas.microsoft.com/office/drawing/2014/main" id="{F045875B-C77D-43DE-A81D-00405833FB6F}"/>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a:extLst>
              <a:ext uri="{FF2B5EF4-FFF2-40B4-BE49-F238E27FC236}">
                <a16:creationId xmlns:a16="http://schemas.microsoft.com/office/drawing/2014/main" id="{C5B1E6D9-E691-437D-B29D-C41442AE5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489076"/>
            <a:ext cx="9144001"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BBAB053B-511D-4002-A010-29067EEC7515}"/>
              </a:ext>
            </a:extLst>
          </p:cNvPr>
          <p:cNvSpPr>
            <a:spLocks noGrp="1"/>
          </p:cNvSpPr>
          <p:nvPr>
            <p:ph sz="quarter" idx="12"/>
          </p:nvPr>
        </p:nvSpPr>
        <p:spPr/>
        <p:txBody>
          <a:bodyPr/>
          <a:lstStyle/>
          <a:p>
            <a:endParaRPr lang="en-GB"/>
          </a:p>
        </p:txBody>
      </p:sp>
      <p:sp>
        <p:nvSpPr>
          <p:cNvPr id="6" name="Title 1">
            <a:extLst>
              <a:ext uri="{FF2B5EF4-FFF2-40B4-BE49-F238E27FC236}">
                <a16:creationId xmlns:a16="http://schemas.microsoft.com/office/drawing/2014/main" id="{5DB28FD5-22D1-4AFD-9756-A575C422D866}"/>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FF12B7F-E407-4595-95E1-53C887451339}"/>
              </a:ext>
            </a:extLst>
          </p:cNvPr>
          <p:cNvSpPr>
            <a:spLocks noGrp="1" noChangeArrowheads="1"/>
          </p:cNvSpPr>
          <p:nvPr>
            <p:ph type="title"/>
          </p:nvPr>
        </p:nvSpPr>
        <p:spPr/>
        <p:txBody>
          <a:bodyPr>
            <a:normAutofit fontScale="90000"/>
          </a:bodyPr>
          <a:lstStyle/>
          <a:p>
            <a:pPr eaLnBrk="1" hangingPunct="1"/>
            <a:r>
              <a:rPr lang="en-GB" altLang="en-US" dirty="0"/>
              <a:t>That was a good one, consider another</a:t>
            </a:r>
            <a:br>
              <a:rPr lang="en-GB" altLang="en-US" dirty="0"/>
            </a:br>
            <a:r>
              <a:rPr lang="en-GB" altLang="en-US" sz="2400" i="1" dirty="0"/>
              <a:t>c/o </a:t>
            </a:r>
            <a:r>
              <a:rPr lang="en-GB" altLang="en-US" sz="2400" i="1" dirty="0" err="1"/>
              <a:t>Erez</a:t>
            </a:r>
            <a:r>
              <a:rPr lang="en-GB" altLang="en-US" sz="2400" i="1" dirty="0"/>
              <a:t> Karpas</a:t>
            </a:r>
            <a:endParaRPr lang="en-GB" altLang="en-US" dirty="0"/>
          </a:p>
        </p:txBody>
      </p:sp>
      <p:sp>
        <p:nvSpPr>
          <p:cNvPr id="24579" name="Content Placeholder 2">
            <a:extLst>
              <a:ext uri="{FF2B5EF4-FFF2-40B4-BE49-F238E27FC236}">
                <a16:creationId xmlns:a16="http://schemas.microsoft.com/office/drawing/2014/main" id="{0A342BC3-BBF6-48F6-86CD-0ACE5EF43966}"/>
              </a:ext>
            </a:extLst>
          </p:cNvPr>
          <p:cNvSpPr>
            <a:spLocks noGrp="1" noChangeArrowheads="1"/>
          </p:cNvSpPr>
          <p:nvPr>
            <p:ph sz="quarter" idx="12"/>
          </p:nvPr>
        </p:nvSpPr>
        <p:spPr>
          <a:xfrm>
            <a:off x="287868" y="2366010"/>
            <a:ext cx="10513483" cy="3873923"/>
          </a:xfrm>
        </p:spPr>
        <p:txBody>
          <a:bodyPr/>
          <a:lstStyle/>
          <a:p>
            <a:pPr eaLnBrk="1" hangingPunct="1"/>
            <a:r>
              <a:rPr lang="en-GB" altLang="en-US" dirty="0"/>
              <a:t>The Sussman Anomaly</a:t>
            </a:r>
          </a:p>
          <a:p>
            <a:pPr eaLnBrk="1" hangingPunct="1"/>
            <a:endParaRPr lang="en-GB" altLang="en-US" dirty="0"/>
          </a:p>
          <a:p>
            <a:pPr eaLnBrk="1" hangingPunct="1"/>
            <a:endParaRPr lang="en-GB" altLang="en-US" dirty="0"/>
          </a:p>
          <a:p>
            <a:pPr eaLnBrk="1" hangingPunct="1"/>
            <a:endParaRPr lang="en-GB" altLang="en-US" dirty="0"/>
          </a:p>
          <a:p>
            <a:pPr eaLnBrk="1" hangingPunct="1"/>
            <a:endParaRPr lang="en-GB" altLang="en-US" dirty="0"/>
          </a:p>
          <a:p>
            <a:pPr eaLnBrk="1" hangingPunct="1"/>
            <a:r>
              <a:rPr lang="en-GB" altLang="en-US" dirty="0"/>
              <a:t>Goal: (on A B) (on B C)</a:t>
            </a:r>
          </a:p>
        </p:txBody>
      </p:sp>
      <p:pic>
        <p:nvPicPr>
          <p:cNvPr id="24580" name="Picture 3">
            <a:extLst>
              <a:ext uri="{FF2B5EF4-FFF2-40B4-BE49-F238E27FC236}">
                <a16:creationId xmlns:a16="http://schemas.microsoft.com/office/drawing/2014/main" id="{6E772A2E-9719-4795-B00A-D6E14CCD8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3357564"/>
            <a:ext cx="23241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DEA4D1-FD1C-450C-8536-4F616ADBFE98}"/>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sp>
        <p:nvSpPr>
          <p:cNvPr id="2" name="Content Placeholder 1">
            <a:extLst>
              <a:ext uri="{FF2B5EF4-FFF2-40B4-BE49-F238E27FC236}">
                <a16:creationId xmlns:a16="http://schemas.microsoft.com/office/drawing/2014/main" id="{748B0D2C-6E40-4146-BCBC-3FFD369E3843}"/>
              </a:ext>
            </a:extLst>
          </p:cNvPr>
          <p:cNvSpPr>
            <a:spLocks noGrp="1"/>
          </p:cNvSpPr>
          <p:nvPr>
            <p:ph sz="quarter" idx="12"/>
          </p:nvPr>
        </p:nvSpPr>
        <p:spPr/>
        <p:txBody>
          <a:bodyPr/>
          <a:lstStyle/>
          <a:p>
            <a:endParaRPr lang="en-GB"/>
          </a:p>
        </p:txBody>
      </p:sp>
      <p:pic>
        <p:nvPicPr>
          <p:cNvPr id="25603" name="Picture 3">
            <a:extLst>
              <a:ext uri="{FF2B5EF4-FFF2-40B4-BE49-F238E27FC236}">
                <a16:creationId xmlns:a16="http://schemas.microsoft.com/office/drawing/2014/main" id="{85C2C3EB-9D7F-421D-81E9-9C2C5E5AF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00213"/>
            <a:ext cx="914400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9340D2B-4437-459D-B23A-8505F57EFDAA}"/>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sp>
        <p:nvSpPr>
          <p:cNvPr id="2" name="Content Placeholder 1">
            <a:extLst>
              <a:ext uri="{FF2B5EF4-FFF2-40B4-BE49-F238E27FC236}">
                <a16:creationId xmlns:a16="http://schemas.microsoft.com/office/drawing/2014/main" id="{E7B5DBDF-33A3-4F28-A981-4BA33A9268AE}"/>
              </a:ext>
            </a:extLst>
          </p:cNvPr>
          <p:cNvSpPr>
            <a:spLocks noGrp="1"/>
          </p:cNvSpPr>
          <p:nvPr>
            <p:ph sz="quarter" idx="12"/>
          </p:nvPr>
        </p:nvSpPr>
        <p:spPr/>
        <p:txBody>
          <a:bodyPr/>
          <a:lstStyle/>
          <a:p>
            <a:endParaRPr lang="en-GB"/>
          </a:p>
        </p:txBody>
      </p:sp>
      <p:pic>
        <p:nvPicPr>
          <p:cNvPr id="26627" name="Picture 2">
            <a:extLst>
              <a:ext uri="{FF2B5EF4-FFF2-40B4-BE49-F238E27FC236}">
                <a16:creationId xmlns:a16="http://schemas.microsoft.com/office/drawing/2014/main" id="{8116FF77-22F2-4B0E-AB12-6621EB218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31976"/>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6439332-6208-4B6D-81C9-2892EB526C53}"/>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sp>
        <p:nvSpPr>
          <p:cNvPr id="2" name="Content Placeholder 1">
            <a:extLst>
              <a:ext uri="{FF2B5EF4-FFF2-40B4-BE49-F238E27FC236}">
                <a16:creationId xmlns:a16="http://schemas.microsoft.com/office/drawing/2014/main" id="{3556397E-6FE6-43BC-8052-61076A3DB23E}"/>
              </a:ext>
            </a:extLst>
          </p:cNvPr>
          <p:cNvSpPr>
            <a:spLocks noGrp="1"/>
          </p:cNvSpPr>
          <p:nvPr>
            <p:ph sz="quarter" idx="12"/>
          </p:nvPr>
        </p:nvSpPr>
        <p:spPr/>
        <p:txBody>
          <a:bodyPr/>
          <a:lstStyle/>
          <a:p>
            <a:endParaRPr lang="en-GB"/>
          </a:p>
        </p:txBody>
      </p:sp>
      <p:pic>
        <p:nvPicPr>
          <p:cNvPr id="27651" name="Picture 2">
            <a:extLst>
              <a:ext uri="{FF2B5EF4-FFF2-40B4-BE49-F238E27FC236}">
                <a16:creationId xmlns:a16="http://schemas.microsoft.com/office/drawing/2014/main" id="{150A934F-E8EB-45B5-AC75-79C6157E0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38326"/>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055F962-9A80-480B-8657-C8559D9EC9A8}"/>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sp>
        <p:nvSpPr>
          <p:cNvPr id="2" name="Content Placeholder 1">
            <a:extLst>
              <a:ext uri="{FF2B5EF4-FFF2-40B4-BE49-F238E27FC236}">
                <a16:creationId xmlns:a16="http://schemas.microsoft.com/office/drawing/2014/main" id="{232E7F74-83A4-4BB7-8FB0-D41F4E786F3A}"/>
              </a:ext>
            </a:extLst>
          </p:cNvPr>
          <p:cNvSpPr>
            <a:spLocks noGrp="1"/>
          </p:cNvSpPr>
          <p:nvPr>
            <p:ph sz="quarter" idx="12"/>
          </p:nvPr>
        </p:nvSpPr>
        <p:spPr/>
        <p:txBody>
          <a:bodyPr/>
          <a:lstStyle/>
          <a:p>
            <a:endParaRPr lang="en-GB"/>
          </a:p>
        </p:txBody>
      </p:sp>
      <p:pic>
        <p:nvPicPr>
          <p:cNvPr id="28675" name="Picture 2">
            <a:extLst>
              <a:ext uri="{FF2B5EF4-FFF2-40B4-BE49-F238E27FC236}">
                <a16:creationId xmlns:a16="http://schemas.microsoft.com/office/drawing/2014/main" id="{603E2438-71F4-4DC9-9420-4587446E0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28776"/>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53B863A-211C-44DB-B26C-A881B25E3FC2}"/>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sp>
        <p:nvSpPr>
          <p:cNvPr id="2" name="Content Placeholder 1">
            <a:extLst>
              <a:ext uri="{FF2B5EF4-FFF2-40B4-BE49-F238E27FC236}">
                <a16:creationId xmlns:a16="http://schemas.microsoft.com/office/drawing/2014/main" id="{0DDADBB6-228A-473E-9A44-3FC8F3C14898}"/>
              </a:ext>
            </a:extLst>
          </p:cNvPr>
          <p:cNvSpPr>
            <a:spLocks noGrp="1"/>
          </p:cNvSpPr>
          <p:nvPr>
            <p:ph sz="quarter" idx="12"/>
          </p:nvPr>
        </p:nvSpPr>
        <p:spPr/>
        <p:txBody>
          <a:bodyPr/>
          <a:lstStyle/>
          <a:p>
            <a:endParaRPr lang="en-GB"/>
          </a:p>
        </p:txBody>
      </p:sp>
      <p:pic>
        <p:nvPicPr>
          <p:cNvPr id="29699" name="Picture 2">
            <a:extLst>
              <a:ext uri="{FF2B5EF4-FFF2-40B4-BE49-F238E27FC236}">
                <a16:creationId xmlns:a16="http://schemas.microsoft.com/office/drawing/2014/main" id="{3519A5BE-4D67-48C1-8656-2997D8715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20851"/>
            <a:ext cx="91440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149B6CB-49BE-42D0-8D96-1F02641A11B9}"/>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sp>
        <p:nvSpPr>
          <p:cNvPr id="2" name="Content Placeholder 1">
            <a:extLst>
              <a:ext uri="{FF2B5EF4-FFF2-40B4-BE49-F238E27FC236}">
                <a16:creationId xmlns:a16="http://schemas.microsoft.com/office/drawing/2014/main" id="{05D1F830-2042-4B5D-A501-4CACE18B8774}"/>
              </a:ext>
            </a:extLst>
          </p:cNvPr>
          <p:cNvSpPr>
            <a:spLocks noGrp="1"/>
          </p:cNvSpPr>
          <p:nvPr>
            <p:ph sz="quarter" idx="12"/>
          </p:nvPr>
        </p:nvSpPr>
        <p:spPr/>
        <p:txBody>
          <a:bodyPr/>
          <a:lstStyle/>
          <a:p>
            <a:endParaRPr lang="en-GB"/>
          </a:p>
        </p:txBody>
      </p:sp>
      <p:pic>
        <p:nvPicPr>
          <p:cNvPr id="30723" name="Picture 2">
            <a:extLst>
              <a:ext uri="{FF2B5EF4-FFF2-40B4-BE49-F238E27FC236}">
                <a16:creationId xmlns:a16="http://schemas.microsoft.com/office/drawing/2014/main" id="{E690C758-0038-4C42-9DF1-FC6B32AE4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16113"/>
            <a:ext cx="914400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D8FB1FA-92CD-42B3-A8E7-75E4158D55FD}"/>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sp>
        <p:nvSpPr>
          <p:cNvPr id="2" name="Content Placeholder 1">
            <a:extLst>
              <a:ext uri="{FF2B5EF4-FFF2-40B4-BE49-F238E27FC236}">
                <a16:creationId xmlns:a16="http://schemas.microsoft.com/office/drawing/2014/main" id="{6766926D-34F2-46EE-B2BE-C2E417228062}"/>
              </a:ext>
            </a:extLst>
          </p:cNvPr>
          <p:cNvSpPr>
            <a:spLocks noGrp="1"/>
          </p:cNvSpPr>
          <p:nvPr>
            <p:ph sz="quarter" idx="12"/>
          </p:nvPr>
        </p:nvSpPr>
        <p:spPr/>
        <p:txBody>
          <a:bodyPr/>
          <a:lstStyle/>
          <a:p>
            <a:endParaRPr lang="en-GB"/>
          </a:p>
        </p:txBody>
      </p:sp>
      <p:pic>
        <p:nvPicPr>
          <p:cNvPr id="31747" name="Picture 2">
            <a:extLst>
              <a:ext uri="{FF2B5EF4-FFF2-40B4-BE49-F238E27FC236}">
                <a16:creationId xmlns:a16="http://schemas.microsoft.com/office/drawing/2014/main" id="{8EACA95E-F703-404C-8809-55EAEC21F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49414"/>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9D6C-1187-46F0-9AB2-9D141BB62837}"/>
              </a:ext>
            </a:extLst>
          </p:cNvPr>
          <p:cNvSpPr>
            <a:spLocks noGrp="1"/>
          </p:cNvSpPr>
          <p:nvPr>
            <p:ph type="title"/>
          </p:nvPr>
        </p:nvSpPr>
        <p:spPr/>
        <p:txBody>
          <a:bodyPr/>
          <a:lstStyle/>
          <a:p>
            <a:r>
              <a:rPr lang="en-GB" dirty="0"/>
              <a:t>Landmarks</a:t>
            </a:r>
          </a:p>
        </p:txBody>
      </p:sp>
      <p:sp>
        <p:nvSpPr>
          <p:cNvPr id="3" name="Content Placeholder 2">
            <a:extLst>
              <a:ext uri="{FF2B5EF4-FFF2-40B4-BE49-F238E27FC236}">
                <a16:creationId xmlns:a16="http://schemas.microsoft.com/office/drawing/2014/main" id="{68F601DC-CFBE-41EA-B3FE-9CF270A3DC90}"/>
              </a:ext>
            </a:extLst>
          </p:cNvPr>
          <p:cNvSpPr>
            <a:spLocks noGrp="1"/>
          </p:cNvSpPr>
          <p:nvPr>
            <p:ph sz="quarter" idx="12"/>
          </p:nvPr>
        </p:nvSpPr>
        <p:spPr>
          <a:xfrm>
            <a:off x="287869" y="1701800"/>
            <a:ext cx="5004222" cy="4538133"/>
          </a:xfrm>
        </p:spPr>
        <p:txBody>
          <a:bodyPr/>
          <a:lstStyle/>
          <a:p>
            <a:r>
              <a:rPr lang="en-GB" b="1" dirty="0"/>
              <a:t>Fact Landmark</a:t>
            </a:r>
          </a:p>
          <a:p>
            <a:pPr lvl="2"/>
            <a:r>
              <a:rPr lang="en-GB" dirty="0"/>
              <a:t>A </a:t>
            </a:r>
            <a:r>
              <a:rPr lang="en-GB" b="1" dirty="0"/>
              <a:t>variable</a:t>
            </a:r>
            <a:r>
              <a:rPr lang="en-GB" dirty="0"/>
              <a:t> takes a particular value </a:t>
            </a:r>
            <a:r>
              <a:rPr lang="en-GB" b="1" dirty="0"/>
              <a:t>in at least one state</a:t>
            </a:r>
            <a:r>
              <a:rPr lang="en-GB" dirty="0"/>
              <a:t>.</a:t>
            </a:r>
            <a:br>
              <a:rPr lang="en-GB" dirty="0"/>
            </a:br>
            <a:endParaRPr lang="en-GB" dirty="0"/>
          </a:p>
          <a:p>
            <a:r>
              <a:rPr lang="en-GB" b="1" dirty="0"/>
              <a:t>Action Landmark</a:t>
            </a:r>
          </a:p>
          <a:p>
            <a:pPr lvl="2"/>
            <a:r>
              <a:rPr lang="en-GB" dirty="0"/>
              <a:t>An </a:t>
            </a:r>
            <a:r>
              <a:rPr lang="en-GB" b="1" dirty="0"/>
              <a:t>action must be applied </a:t>
            </a:r>
            <a:r>
              <a:rPr lang="en-GB" dirty="0"/>
              <a:t>in the solution.</a:t>
            </a:r>
            <a:br>
              <a:rPr lang="en-GB" dirty="0"/>
            </a:br>
            <a:endParaRPr lang="en-GB" dirty="0"/>
          </a:p>
          <a:p>
            <a:r>
              <a:rPr lang="en-GB" b="1" dirty="0"/>
              <a:t>Disjunction Action Landmark</a:t>
            </a:r>
          </a:p>
          <a:p>
            <a:pPr lvl="2"/>
            <a:r>
              <a:rPr lang="en-GB" dirty="0"/>
              <a:t>One of a </a:t>
            </a:r>
            <a:r>
              <a:rPr lang="en-GB" b="1" dirty="0"/>
              <a:t>set of possible actions </a:t>
            </a:r>
            <a:r>
              <a:rPr lang="en-GB" dirty="0"/>
              <a:t>must be applied.</a:t>
            </a:r>
          </a:p>
        </p:txBody>
      </p:sp>
      <p:pic>
        <p:nvPicPr>
          <p:cNvPr id="10" name="Picture 9">
            <a:extLst>
              <a:ext uri="{FF2B5EF4-FFF2-40B4-BE49-F238E27FC236}">
                <a16:creationId xmlns:a16="http://schemas.microsoft.com/office/drawing/2014/main" id="{459CB5A1-09FF-4FF9-B364-6833AED3E6DE}"/>
              </a:ext>
            </a:extLst>
          </p:cNvPr>
          <p:cNvPicPr>
            <a:picLocks noChangeAspect="1"/>
          </p:cNvPicPr>
          <p:nvPr/>
        </p:nvPicPr>
        <p:blipFill>
          <a:blip r:embed="rId3"/>
          <a:stretch>
            <a:fillRect/>
          </a:stretch>
        </p:blipFill>
        <p:spPr>
          <a:xfrm>
            <a:off x="6610760" y="1836455"/>
            <a:ext cx="5000867" cy="3697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99812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4A76-9226-4DC7-B27A-8116FDEF9534}"/>
              </a:ext>
            </a:extLst>
          </p:cNvPr>
          <p:cNvSpPr>
            <a:spLocks noGrp="1"/>
          </p:cNvSpPr>
          <p:nvPr>
            <p:ph type="title"/>
          </p:nvPr>
        </p:nvSpPr>
        <p:spPr/>
        <p:txBody>
          <a:bodyPr/>
          <a:lstStyle/>
          <a:p>
            <a:r>
              <a:rPr lang="en-GB" dirty="0"/>
              <a:t>The Good and The Bad</a:t>
            </a:r>
          </a:p>
        </p:txBody>
      </p:sp>
      <p:sp>
        <p:nvSpPr>
          <p:cNvPr id="3" name="Content Placeholder 2">
            <a:extLst>
              <a:ext uri="{FF2B5EF4-FFF2-40B4-BE49-F238E27FC236}">
                <a16:creationId xmlns:a16="http://schemas.microsoft.com/office/drawing/2014/main" id="{C3357F04-FF5C-4381-9D42-7555A799F898}"/>
              </a:ext>
            </a:extLst>
          </p:cNvPr>
          <p:cNvSpPr>
            <a:spLocks noGrp="1"/>
          </p:cNvSpPr>
          <p:nvPr>
            <p:ph sz="quarter" idx="12"/>
          </p:nvPr>
        </p:nvSpPr>
        <p:spPr>
          <a:xfrm>
            <a:off x="287869" y="1701800"/>
            <a:ext cx="6730152" cy="4538133"/>
          </a:xfrm>
        </p:spPr>
        <p:txBody>
          <a:bodyPr/>
          <a:lstStyle/>
          <a:p>
            <a:r>
              <a:rPr lang="en-GB" dirty="0"/>
              <a:t>Faster planning as the planner needs to explore the search space to a lower depth.</a:t>
            </a:r>
            <a:br>
              <a:rPr lang="en-GB" dirty="0"/>
            </a:br>
            <a:endParaRPr lang="en-GB" dirty="0"/>
          </a:p>
          <a:p>
            <a:r>
              <a:rPr lang="en-GB" dirty="0"/>
              <a:t>Can lead to poor-quality plans, sometimes landmarks need to be undone and achieved again if tackled in the wrong order.</a:t>
            </a:r>
            <a:br>
              <a:rPr lang="en-GB" dirty="0"/>
            </a:br>
            <a:endParaRPr lang="en-GB" dirty="0"/>
          </a:p>
          <a:p>
            <a:r>
              <a:rPr lang="en-GB" dirty="0"/>
              <a:t>Incomplete in problems with dead ends.</a:t>
            </a:r>
          </a:p>
          <a:p>
            <a:endParaRPr lang="en-GB" dirty="0"/>
          </a:p>
        </p:txBody>
      </p:sp>
      <p:pic>
        <p:nvPicPr>
          <p:cNvPr id="7" name="Picture 6">
            <a:extLst>
              <a:ext uri="{FF2B5EF4-FFF2-40B4-BE49-F238E27FC236}">
                <a16:creationId xmlns:a16="http://schemas.microsoft.com/office/drawing/2014/main" id="{066C865E-5BCD-4C93-AF2D-DE5A88D8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5625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54458E-A43A-4CF3-A6FC-0E777470B8B2}"/>
              </a:ext>
            </a:extLst>
          </p:cNvPr>
          <p:cNvSpPr>
            <a:spLocks noGrp="1"/>
          </p:cNvSpPr>
          <p:nvPr>
            <p:ph type="title"/>
          </p:nvPr>
        </p:nvSpPr>
        <p:spPr/>
        <p:txBody>
          <a:bodyPr/>
          <a:lstStyle/>
          <a:p>
            <a:r>
              <a:rPr lang="en-GB" dirty="0"/>
              <a:t>Landmarks as Heuristics</a:t>
            </a:r>
          </a:p>
        </p:txBody>
      </p:sp>
      <p:sp>
        <p:nvSpPr>
          <p:cNvPr id="4" name="Content Placeholder 3">
            <a:extLst>
              <a:ext uri="{FF2B5EF4-FFF2-40B4-BE49-F238E27FC236}">
                <a16:creationId xmlns:a16="http://schemas.microsoft.com/office/drawing/2014/main" id="{70D07B32-413F-4F64-8E6D-090EF05F765D}"/>
              </a:ext>
            </a:extLst>
          </p:cNvPr>
          <p:cNvSpPr>
            <a:spLocks noGrp="1"/>
          </p:cNvSpPr>
          <p:nvPr>
            <p:ph sz="quarter" idx="12"/>
          </p:nvPr>
        </p:nvSpPr>
        <p:spPr>
          <a:xfrm>
            <a:off x="287868" y="1701800"/>
            <a:ext cx="6958751" cy="4538133"/>
          </a:xfrm>
        </p:spPr>
        <p:txBody>
          <a:bodyPr/>
          <a:lstStyle/>
          <a:p>
            <a:r>
              <a:rPr lang="en-GB" dirty="0"/>
              <a:t>Number of landmarks still to be achieved is a heuristic estimate.</a:t>
            </a:r>
            <a:br>
              <a:rPr lang="en-GB" dirty="0"/>
            </a:br>
            <a:endParaRPr lang="en-GB" dirty="0"/>
          </a:p>
          <a:p>
            <a:r>
              <a:rPr lang="en-GB" dirty="0"/>
              <a:t>LM-Count: A </a:t>
            </a:r>
            <a:r>
              <a:rPr lang="en-GB" i="1" dirty="0"/>
              <a:t>path-dependent</a:t>
            </a:r>
            <a:r>
              <a:rPr lang="en-GB" dirty="0"/>
              <a:t> heuristic.</a:t>
            </a:r>
          </a:p>
          <a:p>
            <a:pPr lvl="2"/>
            <a:r>
              <a:rPr lang="en-GB" dirty="0"/>
              <a:t>We can’t tell which landmarks have been achieved just from what’s true in the state. </a:t>
            </a:r>
          </a:p>
          <a:p>
            <a:pPr lvl="2"/>
            <a:endParaRPr lang="en-GB" dirty="0"/>
          </a:p>
          <a:p>
            <a:r>
              <a:rPr lang="en-GB" dirty="0"/>
              <a:t>Adopted by LAMA (winner of the IPC 2008 Winner </a:t>
            </a:r>
            <a:r>
              <a:rPr lang="en-GB" dirty="0" err="1"/>
              <a:t>Satisfycing</a:t>
            </a:r>
            <a:r>
              <a:rPr lang="en-GB" dirty="0"/>
              <a:t> Track)</a:t>
            </a:r>
          </a:p>
        </p:txBody>
      </p:sp>
      <p:pic>
        <p:nvPicPr>
          <p:cNvPr id="6" name="Picture 5">
            <a:extLst>
              <a:ext uri="{FF2B5EF4-FFF2-40B4-BE49-F238E27FC236}">
                <a16:creationId xmlns:a16="http://schemas.microsoft.com/office/drawing/2014/main" id="{3605D570-F776-4FA7-905B-A59540A81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4813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B758-45A1-4D2A-9054-C0A7D16B5E40}"/>
              </a:ext>
            </a:extLst>
          </p:cNvPr>
          <p:cNvSpPr>
            <a:spLocks noGrp="1"/>
          </p:cNvSpPr>
          <p:nvPr>
            <p:ph type="title"/>
          </p:nvPr>
        </p:nvSpPr>
        <p:spPr/>
        <p:txBody>
          <a:bodyPr/>
          <a:lstStyle/>
          <a:p>
            <a:r>
              <a:rPr lang="en-GB" dirty="0"/>
              <a:t>Path-Dependent Heuristic</a:t>
            </a:r>
          </a:p>
        </p:txBody>
      </p:sp>
      <p:sp>
        <p:nvSpPr>
          <p:cNvPr id="3" name="Content Placeholder 2">
            <a:extLst>
              <a:ext uri="{FF2B5EF4-FFF2-40B4-BE49-F238E27FC236}">
                <a16:creationId xmlns:a16="http://schemas.microsoft.com/office/drawing/2014/main" id="{CE24D800-83D3-4395-8547-CB77A4B5489C}"/>
              </a:ext>
            </a:extLst>
          </p:cNvPr>
          <p:cNvSpPr>
            <a:spLocks noGrp="1"/>
          </p:cNvSpPr>
          <p:nvPr>
            <p:ph sz="quarter" idx="12"/>
          </p:nvPr>
        </p:nvSpPr>
        <p:spPr>
          <a:xfrm>
            <a:off x="287868" y="1701800"/>
            <a:ext cx="6558701" cy="4538133"/>
          </a:xfrm>
        </p:spPr>
        <p:txBody>
          <a:bodyPr/>
          <a:lstStyle/>
          <a:p>
            <a:r>
              <a:rPr lang="en-GB" dirty="0"/>
              <a:t>Consider the situation shown here…</a:t>
            </a:r>
          </a:p>
          <a:p>
            <a:pPr lvl="2"/>
            <a:r>
              <a:rPr lang="en-GB" dirty="0"/>
              <a:t>Did we achieve the ‘Holding B’ landmark?</a:t>
            </a:r>
            <a:br>
              <a:rPr lang="en-GB" dirty="0"/>
            </a:br>
            <a:endParaRPr lang="en-GB" dirty="0"/>
          </a:p>
          <a:p>
            <a:r>
              <a:rPr lang="en-GB" dirty="0">
                <a:solidFill>
                  <a:schemeClr val="tx1"/>
                </a:solidFill>
              </a:rPr>
              <a:t>Achieved landmarks </a:t>
            </a:r>
            <a:r>
              <a:rPr lang="en-GB" dirty="0"/>
              <a:t>are a function of the path taken, not an observation of the state.</a:t>
            </a:r>
            <a:br>
              <a:rPr lang="en-GB" dirty="0"/>
            </a:br>
            <a:endParaRPr lang="en-GB" dirty="0"/>
          </a:p>
          <a:p>
            <a:r>
              <a:rPr lang="en-GB" b="0" dirty="0"/>
              <a:t>Hence LM-Count is an </a:t>
            </a:r>
            <a:r>
              <a:rPr lang="en-GB" b="0" dirty="0">
                <a:solidFill>
                  <a:schemeClr val="tx1"/>
                </a:solidFill>
              </a:rPr>
              <a:t>inadmissible heuristic</a:t>
            </a:r>
            <a:r>
              <a:rPr lang="en-GB" b="0" dirty="0"/>
              <a:t>.</a:t>
            </a:r>
          </a:p>
          <a:p>
            <a:pPr lvl="2"/>
            <a:r>
              <a:rPr lang="en-GB" b="0" dirty="0"/>
              <a:t>One action can achieve more than one landmark.</a:t>
            </a:r>
            <a:br>
              <a:rPr lang="en-GB" b="0" dirty="0"/>
            </a:br>
            <a:endParaRPr lang="en-GB" b="0" dirty="0"/>
          </a:p>
          <a:p>
            <a:endParaRPr lang="en-GB" b="0" dirty="0"/>
          </a:p>
        </p:txBody>
      </p:sp>
      <p:pic>
        <p:nvPicPr>
          <p:cNvPr id="5" name="Picture 3">
            <a:extLst>
              <a:ext uri="{FF2B5EF4-FFF2-40B4-BE49-F238E27FC236}">
                <a16:creationId xmlns:a16="http://schemas.microsoft.com/office/drawing/2014/main" id="{901D9ECD-77B6-4F33-A99D-44F236D0EA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00" b="33930"/>
          <a:stretch/>
        </p:blipFill>
        <p:spPr bwMode="auto">
          <a:xfrm>
            <a:off x="7646670" y="911543"/>
            <a:ext cx="3154680" cy="33175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1574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2945CD2-ABF4-4738-8A80-9C2E7F5C8189}"/>
              </a:ext>
            </a:extLst>
          </p:cNvPr>
          <p:cNvSpPr>
            <a:spLocks noGrp="1" noChangeArrowheads="1"/>
          </p:cNvSpPr>
          <p:nvPr>
            <p:ph type="title"/>
          </p:nvPr>
        </p:nvSpPr>
        <p:spPr/>
        <p:txBody>
          <a:bodyPr/>
          <a:lstStyle/>
          <a:p>
            <a:pPr eaLnBrk="1" hangingPunct="1"/>
            <a:r>
              <a:rPr lang="en-GB" altLang="en-US"/>
              <a:t>Computing LM-Count</a:t>
            </a:r>
          </a:p>
        </p:txBody>
      </p:sp>
      <p:sp>
        <p:nvSpPr>
          <p:cNvPr id="3" name="Content Placeholder 2">
            <a:extLst>
              <a:ext uri="{FF2B5EF4-FFF2-40B4-BE49-F238E27FC236}">
                <a16:creationId xmlns:a16="http://schemas.microsoft.com/office/drawing/2014/main" id="{0136A7CF-F4B1-4D1F-AC4D-ABF74643A546}"/>
              </a:ext>
            </a:extLst>
          </p:cNvPr>
          <p:cNvSpPr>
            <a:spLocks noGrp="1"/>
          </p:cNvSpPr>
          <p:nvPr>
            <p:ph sz="quarter" idx="12"/>
          </p:nvPr>
        </p:nvSpPr>
        <p:spPr/>
        <p:txBody>
          <a:bodyPr>
            <a:normAutofit fontScale="77500" lnSpcReduction="20000"/>
          </a:bodyPr>
          <a:lstStyle/>
          <a:p>
            <a:pPr eaLnBrk="1" hangingPunct="1">
              <a:defRPr/>
            </a:pPr>
            <a:r>
              <a:rPr lang="en-GB" dirty="0"/>
              <a:t>H(</a:t>
            </a:r>
            <a:r>
              <a:rPr lang="en-GB" dirty="0" err="1"/>
              <a:t>s,p</a:t>
            </a:r>
            <a:r>
              <a:rPr lang="en-GB" dirty="0"/>
              <a:t>) = (L \ Accepted (</a:t>
            </a:r>
            <a:r>
              <a:rPr lang="en-GB" dirty="0" err="1"/>
              <a:t>s,p</a:t>
            </a:r>
            <a:r>
              <a:rPr lang="en-GB" dirty="0"/>
              <a:t>)) U </a:t>
            </a:r>
            <a:r>
              <a:rPr lang="en-GB" dirty="0" err="1"/>
              <a:t>ReqAgain</a:t>
            </a:r>
            <a:r>
              <a:rPr lang="en-GB" dirty="0"/>
              <a:t>(</a:t>
            </a:r>
            <a:r>
              <a:rPr lang="en-GB" dirty="0" err="1"/>
              <a:t>s,p</a:t>
            </a:r>
            <a:r>
              <a:rPr lang="en-GB" dirty="0"/>
              <a:t>)</a:t>
            </a:r>
          </a:p>
          <a:p>
            <a:pPr lvl="2">
              <a:defRPr/>
            </a:pPr>
            <a:r>
              <a:rPr lang="en-GB" dirty="0"/>
              <a:t>For state </a:t>
            </a:r>
            <a:r>
              <a:rPr lang="en-GB" b="1" dirty="0">
                <a:effectLst>
                  <a:outerShdw blurRad="38100" dist="38100" dir="2700000" algn="tl">
                    <a:srgbClr val="000000">
                      <a:alpha val="43137"/>
                    </a:srgbClr>
                  </a:outerShdw>
                </a:effectLst>
              </a:rPr>
              <a:t>s</a:t>
            </a:r>
            <a:r>
              <a:rPr lang="en-GB" dirty="0"/>
              <a:t>, path </a:t>
            </a:r>
            <a:r>
              <a:rPr lang="en-GB" b="1" dirty="0">
                <a:effectLst>
                  <a:outerShdw blurRad="38100" dist="38100" dir="2700000" algn="tl">
                    <a:srgbClr val="000000">
                      <a:alpha val="43137"/>
                    </a:srgbClr>
                  </a:outerShdw>
                </a:effectLst>
              </a:rPr>
              <a:t>p</a:t>
            </a:r>
            <a:br>
              <a:rPr lang="en-GB" dirty="0"/>
            </a:br>
            <a:endParaRPr lang="en-GB" dirty="0"/>
          </a:p>
          <a:p>
            <a:pPr marL="457200" indent="-457200">
              <a:buFont typeface="Arial" panose="020B0604020202020204" pitchFamily="34" charset="0"/>
              <a:buChar char="•"/>
              <a:defRPr/>
            </a:pPr>
            <a:r>
              <a:rPr lang="en-GB" dirty="0"/>
              <a:t>L: set of all landmarks discovered for the problem;</a:t>
            </a:r>
            <a:br>
              <a:rPr lang="en-GB" dirty="0"/>
            </a:br>
            <a:endParaRPr lang="en-GB" dirty="0"/>
          </a:p>
          <a:p>
            <a:pPr marL="457200" indent="-457200">
              <a:buFont typeface="Arial" panose="020B0604020202020204" pitchFamily="34" charset="0"/>
              <a:buChar char="•"/>
              <a:defRPr/>
            </a:pPr>
            <a:r>
              <a:rPr lang="en-GB" dirty="0"/>
              <a:t>Accepted (</a:t>
            </a:r>
            <a:r>
              <a:rPr lang="en-GB" dirty="0" err="1"/>
              <a:t>s,p</a:t>
            </a:r>
            <a:r>
              <a:rPr lang="en-GB" dirty="0"/>
              <a:t>): Accepted landmarks:</a:t>
            </a:r>
          </a:p>
          <a:p>
            <a:pPr marL="857250" lvl="1" indent="-457200">
              <a:buFont typeface="Arial" panose="020B0604020202020204" pitchFamily="34" charset="0"/>
              <a:buChar char="•"/>
              <a:defRPr/>
            </a:pPr>
            <a:r>
              <a:rPr lang="en-GB" sz="2400" dirty="0"/>
              <a:t>Landmark is accepted if it’s true in s and all its predecessors in the landmark graph are accepted.</a:t>
            </a:r>
            <a:br>
              <a:rPr lang="en-GB" sz="2400" dirty="0"/>
            </a:br>
            <a:endParaRPr lang="en-GB" sz="2400" dirty="0"/>
          </a:p>
          <a:p>
            <a:pPr marL="457200" indent="-457200">
              <a:buFont typeface="Arial" panose="020B0604020202020204" pitchFamily="34" charset="0"/>
              <a:buChar char="•"/>
              <a:defRPr/>
            </a:pPr>
            <a:r>
              <a:rPr lang="en-GB" dirty="0" err="1"/>
              <a:t>ReqAgain</a:t>
            </a:r>
            <a:r>
              <a:rPr lang="en-GB" dirty="0"/>
              <a:t>(</a:t>
            </a:r>
            <a:r>
              <a:rPr lang="en-GB" dirty="0" err="1"/>
              <a:t>s,p</a:t>
            </a:r>
            <a:r>
              <a:rPr lang="en-GB" dirty="0"/>
              <a:t>): Landmarks that we’ve seen but know we need to see again. L is required again if:</a:t>
            </a:r>
          </a:p>
          <a:p>
            <a:pPr marL="857250" lvl="1" indent="-457200">
              <a:buFont typeface="Arial" panose="020B0604020202020204" pitchFamily="34" charset="0"/>
              <a:buChar char="•"/>
              <a:defRPr/>
            </a:pPr>
            <a:r>
              <a:rPr lang="en-GB" sz="2400" dirty="0"/>
              <a:t>Landmarks is false and it is a goal;</a:t>
            </a:r>
          </a:p>
          <a:p>
            <a:pPr marL="857250" lvl="1" indent="-457200">
              <a:buFont typeface="Arial" panose="020B0604020202020204" pitchFamily="34" charset="0"/>
              <a:buChar char="•"/>
              <a:defRPr/>
            </a:pPr>
            <a:r>
              <a:rPr lang="en-GB" sz="2400" dirty="0"/>
              <a:t>Landmarks is false in s and is a greedy-necessary predecessor of landmark m (must be true the step before m), which is not accepted.</a:t>
            </a:r>
          </a:p>
          <a:p>
            <a:pPr marL="857250" lvl="1" indent="-457200">
              <a:buFont typeface="Arial" panose="020B0604020202020204" pitchFamily="34" charset="0"/>
              <a:buChar char="•"/>
              <a:defRPr/>
            </a:pPr>
            <a:endParaRPr lang="en-GB" dirty="0"/>
          </a:p>
          <a:p>
            <a:pPr marL="857250" lvl="1" indent="-457200">
              <a:buFont typeface="Arial" panose="020B0604020202020204" pitchFamily="34" charset="0"/>
              <a:buChar char="•"/>
              <a:defRPr/>
            </a:pPr>
            <a:endParaRPr lang="en-GB" dirty="0"/>
          </a:p>
          <a:p>
            <a:pPr marL="857250" lvl="1" indent="-457200">
              <a:buFont typeface="Arial" panose="020B0604020202020204" pitchFamily="34" charset="0"/>
              <a:buChar char="•"/>
              <a:defRPr/>
            </a:pPr>
            <a:endParaRPr lang="en-GB"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35F1DA3-8B4D-40E3-A247-66417D5098AD}"/>
              </a:ext>
            </a:extLst>
          </p:cNvPr>
          <p:cNvSpPr>
            <a:spLocks noGrp="1" noChangeArrowheads="1"/>
          </p:cNvSpPr>
          <p:nvPr>
            <p:ph type="title"/>
          </p:nvPr>
        </p:nvSpPr>
        <p:spPr/>
        <p:txBody>
          <a:bodyPr>
            <a:normAutofit fontScale="90000"/>
          </a:bodyPr>
          <a:lstStyle/>
          <a:p>
            <a:pPr eaLnBrk="1" hangingPunct="1"/>
            <a:r>
              <a:rPr lang="en-GB" altLang="en-US"/>
              <a:t>Example</a:t>
            </a:r>
            <a:br>
              <a:rPr lang="en-GB" altLang="en-US"/>
            </a:br>
            <a:r>
              <a:rPr lang="en-GB" altLang="en-US" sz="2400"/>
              <a:t>C/O Erez Karpas</a:t>
            </a:r>
          </a:p>
        </p:txBody>
      </p:sp>
      <p:sp>
        <p:nvSpPr>
          <p:cNvPr id="2" name="Content Placeholder 1">
            <a:extLst>
              <a:ext uri="{FF2B5EF4-FFF2-40B4-BE49-F238E27FC236}">
                <a16:creationId xmlns:a16="http://schemas.microsoft.com/office/drawing/2014/main" id="{4CC908CE-EFC7-422F-BBFE-DA1AB666664A}"/>
              </a:ext>
            </a:extLst>
          </p:cNvPr>
          <p:cNvSpPr>
            <a:spLocks noGrp="1"/>
          </p:cNvSpPr>
          <p:nvPr>
            <p:ph sz="quarter" idx="12"/>
          </p:nvPr>
        </p:nvSpPr>
        <p:spPr/>
        <p:txBody>
          <a:bodyPr/>
          <a:lstStyle/>
          <a:p>
            <a:endParaRPr lang="en-GB"/>
          </a:p>
        </p:txBody>
      </p:sp>
      <p:pic>
        <p:nvPicPr>
          <p:cNvPr id="35843" name="Picture 4">
            <a:extLst>
              <a:ext uri="{FF2B5EF4-FFF2-40B4-BE49-F238E27FC236}">
                <a16:creationId xmlns:a16="http://schemas.microsoft.com/office/drawing/2014/main" id="{2EE2626D-A100-4B92-9177-24BBCA547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44676"/>
            <a:ext cx="9144000"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5">
            <a:extLst>
              <a:ext uri="{FF2B5EF4-FFF2-40B4-BE49-F238E27FC236}">
                <a16:creationId xmlns:a16="http://schemas.microsoft.com/office/drawing/2014/main" id="{3AC17B6F-9AB5-4C84-A182-DC6C0B0F2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663" y="333375"/>
            <a:ext cx="23241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0C7D1BB-7520-455E-8F75-6FA532177425}"/>
              </a:ext>
            </a:extLst>
          </p:cNvPr>
          <p:cNvSpPr>
            <a:spLocks noGrp="1" noChangeArrowheads="1"/>
          </p:cNvSpPr>
          <p:nvPr>
            <p:ph type="title"/>
          </p:nvPr>
        </p:nvSpPr>
        <p:spPr/>
        <p:txBody>
          <a:bodyPr/>
          <a:lstStyle/>
          <a:p>
            <a:pPr eaLnBrk="1" hangingPunct="1"/>
            <a:r>
              <a:rPr lang="en-GB" altLang="en-US"/>
              <a:t>Admissible Landmark Heuristics</a:t>
            </a:r>
          </a:p>
        </p:txBody>
      </p:sp>
      <p:sp>
        <p:nvSpPr>
          <p:cNvPr id="36867" name="Content Placeholder 2">
            <a:extLst>
              <a:ext uri="{FF2B5EF4-FFF2-40B4-BE49-F238E27FC236}">
                <a16:creationId xmlns:a16="http://schemas.microsoft.com/office/drawing/2014/main" id="{F758024B-B8CE-4A11-80E6-54BE691138E8}"/>
              </a:ext>
            </a:extLst>
          </p:cNvPr>
          <p:cNvSpPr>
            <a:spLocks noGrp="1" noChangeArrowheads="1"/>
          </p:cNvSpPr>
          <p:nvPr>
            <p:ph sz="quarter" idx="12"/>
          </p:nvPr>
        </p:nvSpPr>
        <p:spPr/>
        <p:txBody>
          <a:bodyPr/>
          <a:lstStyle/>
          <a:p>
            <a:pPr marL="457200" indent="-457200">
              <a:buFont typeface="Arial" panose="020B0604020202020204" pitchFamily="34" charset="0"/>
              <a:buChar char="•"/>
            </a:pPr>
            <a:r>
              <a:rPr lang="en-GB" altLang="en-US" dirty="0"/>
              <a:t>Many of the most successful modern heuristics for optimal planning are landmark based.</a:t>
            </a:r>
            <a:br>
              <a:rPr lang="en-GB" altLang="en-US" dirty="0"/>
            </a:br>
            <a:endParaRPr lang="en-GB" altLang="en-US" dirty="0"/>
          </a:p>
          <a:p>
            <a:pPr marL="457200" indent="-457200">
              <a:buFont typeface="Arial" panose="020B0604020202020204" pitchFamily="34" charset="0"/>
              <a:buChar char="•"/>
            </a:pPr>
            <a:r>
              <a:rPr lang="en-GB" altLang="en-US" dirty="0"/>
              <a:t>Not covered here but if you’re interested this tutorial is a good start:</a:t>
            </a:r>
          </a:p>
          <a:p>
            <a:pPr marL="649288" lvl="2" indent="-457200"/>
            <a:r>
              <a:rPr lang="en-GB" altLang="en-US" dirty="0">
                <a:hlinkClick r:id="rId3"/>
              </a:rPr>
              <a:t>http://videolectures.net/icaps2010_sanner_lhsp/</a:t>
            </a:r>
            <a:r>
              <a:rPr lang="en-GB" altLang="en-US" dirty="0"/>
              <a:t> </a:t>
            </a:r>
            <a:br>
              <a:rPr lang="en-GB" altLang="en-US" dirty="0"/>
            </a:br>
            <a:endParaRPr lang="en-GB" altLang="en-US" dirty="0"/>
          </a:p>
          <a:p>
            <a:pPr marL="457200" indent="-457200">
              <a:buFont typeface="Arial" panose="020B0604020202020204" pitchFamily="34" charset="0"/>
              <a:buChar char="•"/>
            </a:pPr>
            <a:r>
              <a:rPr lang="en-GB" altLang="en-US" dirty="0"/>
              <a:t>And also covers what we’ve seen here on landmarks and LAMA’s Heuristic.</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Searching with Landmarks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1095923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DFA-891F-42B4-A3EB-A6BDD3E387E8}"/>
              </a:ext>
            </a:extLst>
          </p:cNvPr>
          <p:cNvSpPr>
            <a:spLocks noGrp="1"/>
          </p:cNvSpPr>
          <p:nvPr>
            <p:ph type="title"/>
          </p:nvPr>
        </p:nvSpPr>
        <p:spPr/>
        <p:txBody>
          <a:bodyPr/>
          <a:lstStyle/>
          <a:p>
            <a:r>
              <a:rPr lang="en-GB" dirty="0"/>
              <a:t>Landmarks Example</a:t>
            </a:r>
          </a:p>
        </p:txBody>
      </p:sp>
      <p:pic>
        <p:nvPicPr>
          <p:cNvPr id="3" name="Picture 2">
            <a:extLst>
              <a:ext uri="{FF2B5EF4-FFF2-40B4-BE49-F238E27FC236}">
                <a16:creationId xmlns:a16="http://schemas.microsoft.com/office/drawing/2014/main" id="{4A9EC5D9-1563-478E-A60F-B11875D3A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a:extLst>
              <a:ext uri="{FF2B5EF4-FFF2-40B4-BE49-F238E27FC236}">
                <a16:creationId xmlns:a16="http://schemas.microsoft.com/office/drawing/2014/main" id="{1D5A6579-EE0E-4BD2-863D-10CBB18BF467}"/>
              </a:ext>
            </a:extLst>
          </p:cNvPr>
          <p:cNvSpPr>
            <a:spLocks noGrp="1"/>
          </p:cNvSpPr>
          <p:nvPr>
            <p:ph sz="quarter" idx="12"/>
          </p:nvPr>
        </p:nvSpPr>
        <p:spPr/>
        <p:txBody>
          <a:bodyPr/>
          <a:lstStyle/>
          <a:p>
            <a:endParaRPr lang="en-GB"/>
          </a:p>
        </p:txBody>
      </p:sp>
      <p:pic>
        <p:nvPicPr>
          <p:cNvPr id="8" name="Content Placeholder 4">
            <a:extLst>
              <a:ext uri="{FF2B5EF4-FFF2-40B4-BE49-F238E27FC236}">
                <a16:creationId xmlns:a16="http://schemas.microsoft.com/office/drawing/2014/main" id="{FDF94B09-9143-432D-9500-F2195275F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99" y="2132029"/>
            <a:ext cx="6347311" cy="362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8AA8AA54-E235-4B08-9B76-6FB4360866DF}"/>
              </a:ext>
            </a:extLst>
          </p:cNvPr>
          <p:cNvSpPr txBox="1"/>
          <p:nvPr/>
        </p:nvSpPr>
        <p:spPr>
          <a:xfrm>
            <a:off x="287867" y="5762879"/>
            <a:ext cx="3977371" cy="954107"/>
          </a:xfrm>
          <a:prstGeom prst="rect">
            <a:avLst/>
          </a:prstGeom>
          <a:noFill/>
        </p:spPr>
        <p:txBody>
          <a:bodyPr wrap="none" rtlCol="0">
            <a:spAutoFit/>
          </a:bodyPr>
          <a:lstStyle/>
          <a:p>
            <a:r>
              <a:rPr lang="en-GB" sz="1400" b="1" dirty="0"/>
              <a:t>Examples c/o</a:t>
            </a:r>
          </a:p>
          <a:p>
            <a:r>
              <a:rPr lang="en-GB" sz="1400" b="1" dirty="0"/>
              <a:t>Silvia Richter, </a:t>
            </a:r>
            <a:r>
              <a:rPr lang="en-GB" sz="1400" b="1" dirty="0" err="1"/>
              <a:t>Erez</a:t>
            </a:r>
            <a:r>
              <a:rPr lang="en-GB" sz="1400" b="1" dirty="0"/>
              <a:t> Karpas</a:t>
            </a:r>
          </a:p>
          <a:p>
            <a:r>
              <a:rPr lang="en-GB" sz="1400" b="1" dirty="0"/>
              <a:t>Landmarks in Heuristic-Search Planning</a:t>
            </a:r>
          </a:p>
          <a:p>
            <a:r>
              <a:rPr lang="en-GB" sz="1400" b="1" dirty="0"/>
              <a:t>ICAPS Tutorial, 2010</a:t>
            </a:r>
          </a:p>
        </p:txBody>
      </p:sp>
    </p:spTree>
    <p:extLst>
      <p:ext uri="{BB962C8B-B14F-4D97-AF65-F5344CB8AC3E}">
        <p14:creationId xmlns:p14="http://schemas.microsoft.com/office/powerpoint/2010/main" val="13377098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BDC3-C351-4468-855E-127C79DF86FC}"/>
              </a:ext>
            </a:extLst>
          </p:cNvPr>
          <p:cNvSpPr>
            <a:spLocks noGrp="1"/>
          </p:cNvSpPr>
          <p:nvPr>
            <p:ph type="title"/>
          </p:nvPr>
        </p:nvSpPr>
        <p:spPr/>
        <p:txBody>
          <a:bodyPr/>
          <a:lstStyle/>
          <a:p>
            <a:r>
              <a:rPr lang="en-GB" dirty="0"/>
              <a:t>Making Landmarks Useful</a:t>
            </a:r>
          </a:p>
        </p:txBody>
      </p:sp>
      <p:sp>
        <p:nvSpPr>
          <p:cNvPr id="3" name="Content Placeholder 2">
            <a:extLst>
              <a:ext uri="{FF2B5EF4-FFF2-40B4-BE49-F238E27FC236}">
                <a16:creationId xmlns:a16="http://schemas.microsoft.com/office/drawing/2014/main" id="{A41950FA-CEF5-4892-9AF4-B7907E036EA3}"/>
              </a:ext>
            </a:extLst>
          </p:cNvPr>
          <p:cNvSpPr>
            <a:spLocks noGrp="1"/>
          </p:cNvSpPr>
          <p:nvPr>
            <p:ph sz="quarter" idx="12"/>
          </p:nvPr>
        </p:nvSpPr>
        <p:spPr>
          <a:xfrm>
            <a:off x="287868" y="1701800"/>
            <a:ext cx="7804571" cy="4538133"/>
          </a:xfrm>
        </p:spPr>
        <p:txBody>
          <a:bodyPr/>
          <a:lstStyle/>
          <a:p>
            <a:r>
              <a:rPr lang="en-GB" dirty="0"/>
              <a:t>So we can establish landmarks, but how can we use them?</a:t>
            </a:r>
            <a:br>
              <a:rPr lang="en-GB" dirty="0"/>
            </a:br>
            <a:endParaRPr lang="en-GB" dirty="0"/>
          </a:p>
          <a:p>
            <a:r>
              <a:rPr lang="en-GB" dirty="0"/>
              <a:t>Provided we generate the landmarks (and their orderings) in a pre-processing phase – prior to planning – we can then use them during search in different ways…</a:t>
            </a:r>
            <a:br>
              <a:rPr lang="en-GB" dirty="0"/>
            </a:br>
            <a:endParaRPr lang="en-GB" dirty="0"/>
          </a:p>
          <a:p>
            <a:pPr lvl="2"/>
            <a:r>
              <a:rPr lang="en-GB" b="1" dirty="0"/>
              <a:t>Landmarks as Planning Subgoals</a:t>
            </a:r>
          </a:p>
          <a:p>
            <a:pPr lvl="2"/>
            <a:r>
              <a:rPr lang="en-GB" b="1" dirty="0"/>
              <a:t>Landmarks as Heuristic Estimates</a:t>
            </a:r>
          </a:p>
          <a:p>
            <a:pPr lvl="2"/>
            <a:r>
              <a:rPr lang="en-GB" dirty="0"/>
              <a:t>Admissible Landmark Heuristics</a:t>
            </a:r>
          </a:p>
        </p:txBody>
      </p:sp>
      <p:pic>
        <p:nvPicPr>
          <p:cNvPr id="5" name="Picture 4">
            <a:extLst>
              <a:ext uri="{FF2B5EF4-FFF2-40B4-BE49-F238E27FC236}">
                <a16:creationId xmlns:a16="http://schemas.microsoft.com/office/drawing/2014/main" id="{958E65DB-0F20-4FE7-8867-A935CAE26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62903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963C-871E-4A66-A3C7-6DD9A424DECC}"/>
              </a:ext>
            </a:extLst>
          </p:cNvPr>
          <p:cNvSpPr>
            <a:spLocks noGrp="1"/>
          </p:cNvSpPr>
          <p:nvPr>
            <p:ph type="title"/>
          </p:nvPr>
        </p:nvSpPr>
        <p:spPr/>
        <p:txBody>
          <a:bodyPr/>
          <a:lstStyle/>
          <a:p>
            <a:r>
              <a:rPr lang="en-GB" dirty="0"/>
              <a:t>Landmarks as Subgoals</a:t>
            </a:r>
          </a:p>
        </p:txBody>
      </p:sp>
      <p:sp>
        <p:nvSpPr>
          <p:cNvPr id="3" name="Content Placeholder 2">
            <a:extLst>
              <a:ext uri="{FF2B5EF4-FFF2-40B4-BE49-F238E27FC236}">
                <a16:creationId xmlns:a16="http://schemas.microsoft.com/office/drawing/2014/main" id="{75411645-8020-4504-B4FE-3C3C712A5731}"/>
              </a:ext>
            </a:extLst>
          </p:cNvPr>
          <p:cNvSpPr>
            <a:spLocks noGrp="1"/>
          </p:cNvSpPr>
          <p:nvPr>
            <p:ph sz="quarter" idx="12"/>
          </p:nvPr>
        </p:nvSpPr>
        <p:spPr>
          <a:xfrm>
            <a:off x="287868" y="1701800"/>
            <a:ext cx="7050191" cy="4538133"/>
          </a:xfrm>
        </p:spPr>
        <p:txBody>
          <a:bodyPr/>
          <a:lstStyle/>
          <a:p>
            <a:r>
              <a:rPr lang="en-GB" dirty="0"/>
              <a:t>Simple approach: plan to one set of landmarks, repeat until all landmarks satisfied.</a:t>
            </a:r>
            <a:br>
              <a:rPr lang="en-GB" dirty="0"/>
            </a:br>
            <a:endParaRPr lang="en-GB" dirty="0"/>
          </a:p>
          <a:p>
            <a:r>
              <a:rPr lang="en-GB" dirty="0"/>
              <a:t>Method:</a:t>
            </a:r>
          </a:p>
          <a:p>
            <a:pPr lvl="2"/>
            <a:r>
              <a:rPr lang="en-GB" dirty="0"/>
              <a:t>Given some landmarks and a (partial) ordering on them.</a:t>
            </a:r>
          </a:p>
          <a:p>
            <a:pPr lvl="2"/>
            <a:r>
              <a:rPr lang="en-GB" dirty="0"/>
              <a:t>Set the goal to (a disjunction over) the first landmark </a:t>
            </a:r>
            <a:r>
              <a:rPr lang="en-GB" b="1" dirty="0"/>
              <a:t>(s)</a:t>
            </a:r>
            <a:r>
              <a:rPr lang="en-GB" dirty="0"/>
              <a:t>, according to the landmark graph, find a plan;</a:t>
            </a:r>
          </a:p>
          <a:p>
            <a:pPr lvl="2"/>
            <a:r>
              <a:rPr lang="en-GB" dirty="0"/>
              <a:t>Now update the initial state, plan to the next landmark(s) etc</a:t>
            </a:r>
          </a:p>
        </p:txBody>
      </p:sp>
      <p:pic>
        <p:nvPicPr>
          <p:cNvPr id="5" name="Picture 4">
            <a:extLst>
              <a:ext uri="{FF2B5EF4-FFF2-40B4-BE49-F238E27FC236}">
                <a16:creationId xmlns:a16="http://schemas.microsoft.com/office/drawing/2014/main" id="{FEF36C2A-BE6C-4529-BEE9-AA1E7821C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849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633203D-5F51-431B-A510-2E710F7E3D18}"/>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
        <p:nvSpPr>
          <p:cNvPr id="2" name="Content Placeholder 1">
            <a:extLst>
              <a:ext uri="{FF2B5EF4-FFF2-40B4-BE49-F238E27FC236}">
                <a16:creationId xmlns:a16="http://schemas.microsoft.com/office/drawing/2014/main" id="{0A699002-4CEB-45C7-A943-F426D812CC80}"/>
              </a:ext>
            </a:extLst>
          </p:cNvPr>
          <p:cNvSpPr>
            <a:spLocks noGrp="1"/>
          </p:cNvSpPr>
          <p:nvPr>
            <p:ph sz="quarter" idx="12"/>
          </p:nvPr>
        </p:nvSpPr>
        <p:spPr/>
        <p:txBody>
          <a:bodyPr/>
          <a:lstStyle/>
          <a:p>
            <a:endParaRPr lang="en-GB"/>
          </a:p>
        </p:txBody>
      </p:sp>
      <p:pic>
        <p:nvPicPr>
          <p:cNvPr id="18435" name="Picture 4">
            <a:extLst>
              <a:ext uri="{FF2B5EF4-FFF2-40B4-BE49-F238E27FC236}">
                <a16:creationId xmlns:a16="http://schemas.microsoft.com/office/drawing/2014/main" id="{B05A5E3C-8817-4026-81FF-E96FE5FFA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224" y="1701800"/>
            <a:ext cx="8740556" cy="500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390E8-147D-431F-A68C-8667BCE1BCE7}"/>
              </a:ext>
            </a:extLst>
          </p:cNvPr>
          <p:cNvSpPr>
            <a:spLocks noGrp="1"/>
          </p:cNvSpPr>
          <p:nvPr>
            <p:ph sz="quarter" idx="12"/>
          </p:nvPr>
        </p:nvSpPr>
        <p:spPr/>
        <p:txBody>
          <a:bodyPr/>
          <a:lstStyle/>
          <a:p>
            <a:endParaRPr lang="en-GB"/>
          </a:p>
        </p:txBody>
      </p:sp>
      <p:pic>
        <p:nvPicPr>
          <p:cNvPr id="19459" name="Picture 3">
            <a:extLst>
              <a:ext uri="{FF2B5EF4-FFF2-40B4-BE49-F238E27FC236}">
                <a16:creationId xmlns:a16="http://schemas.microsoft.com/office/drawing/2014/main" id="{759606B2-AF77-408F-9933-A076F8E0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350" y="1701800"/>
            <a:ext cx="8623300" cy="494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238C7F37-5675-4D40-B0AD-65B20FE1F16E}"/>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a:extLst>
              <a:ext uri="{FF2B5EF4-FFF2-40B4-BE49-F238E27FC236}">
                <a16:creationId xmlns:a16="http://schemas.microsoft.com/office/drawing/2014/main" id="{4EB0EE5A-6F00-40C0-987A-8D5A159EC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633538"/>
            <a:ext cx="9144001"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7FC85618-EDAB-4D47-B629-1BEAD720723D}"/>
              </a:ext>
            </a:extLst>
          </p:cNvPr>
          <p:cNvSpPr>
            <a:spLocks noGrp="1"/>
          </p:cNvSpPr>
          <p:nvPr>
            <p:ph sz="quarter" idx="12"/>
          </p:nvPr>
        </p:nvSpPr>
        <p:spPr/>
        <p:txBody>
          <a:bodyPr/>
          <a:lstStyle/>
          <a:p>
            <a:endParaRPr lang="en-GB" dirty="0"/>
          </a:p>
        </p:txBody>
      </p:sp>
      <p:sp>
        <p:nvSpPr>
          <p:cNvPr id="6" name="Title 1">
            <a:extLst>
              <a:ext uri="{FF2B5EF4-FFF2-40B4-BE49-F238E27FC236}">
                <a16:creationId xmlns:a16="http://schemas.microsoft.com/office/drawing/2014/main" id="{AE580A6A-3510-4D6C-9108-3BBD1D1F6F5C}"/>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a:extLst>
              <a:ext uri="{FF2B5EF4-FFF2-40B4-BE49-F238E27FC236}">
                <a16:creationId xmlns:a16="http://schemas.microsoft.com/office/drawing/2014/main" id="{D282D428-CA3C-4728-A76B-5A36220BE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 y="1619250"/>
            <a:ext cx="91440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DFEB9996-482C-4180-8E2F-731B1D1E6F5E}"/>
              </a:ext>
            </a:extLst>
          </p:cNvPr>
          <p:cNvSpPr>
            <a:spLocks noGrp="1"/>
          </p:cNvSpPr>
          <p:nvPr>
            <p:ph sz="quarter" idx="12"/>
          </p:nvPr>
        </p:nvSpPr>
        <p:spPr/>
        <p:txBody>
          <a:bodyPr/>
          <a:lstStyle/>
          <a:p>
            <a:endParaRPr lang="en-GB"/>
          </a:p>
        </p:txBody>
      </p:sp>
      <p:sp>
        <p:nvSpPr>
          <p:cNvPr id="6" name="Title 1">
            <a:extLst>
              <a:ext uri="{FF2B5EF4-FFF2-40B4-BE49-F238E27FC236}">
                <a16:creationId xmlns:a16="http://schemas.microsoft.com/office/drawing/2014/main" id="{B8302682-8B99-4905-9EAF-429DEB75BFE6}"/>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8657C9EE-D2EE-494C-90EA-7DB710EED5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5256</TotalTime>
  <Words>2406</Words>
  <Application>Microsoft Office PowerPoint</Application>
  <PresentationFormat>Widescreen</PresentationFormat>
  <Paragraphs>173</Paragraphs>
  <Slides>26</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Calibri</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Landmarks</vt:lpstr>
      <vt:lpstr>Landmarks Example</vt:lpstr>
      <vt:lpstr>Making Landmarks Useful</vt:lpstr>
      <vt:lpstr>Landmarks as Subgoals</vt:lpstr>
      <vt:lpstr>Planning Between Landmarks Examples c/o Erez Karpas</vt:lpstr>
      <vt:lpstr>Planning Between Landmarks Examples c/o Erez Karpas</vt:lpstr>
      <vt:lpstr>Planning Between Landmarks Examples c/o Erez Karpas</vt:lpstr>
      <vt:lpstr>Planning Between Landmarks Examples c/o Erez Karpas</vt:lpstr>
      <vt:lpstr>Planning Between Landmarks Examples c/o Erez Karpas</vt:lpstr>
      <vt:lpstr>Planning Between Landmarks Examples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The Good and The Bad</vt:lpstr>
      <vt:lpstr>Landmarks as Heuristics</vt:lpstr>
      <vt:lpstr>Path-Dependent Heuristic</vt:lpstr>
      <vt:lpstr>Computing LM-Count</vt:lpstr>
      <vt:lpstr>Example C/O Erez Karpas</vt:lpstr>
      <vt:lpstr>Admissible Landmark Heuristics</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19</cp:revision>
  <dcterms:created xsi:type="dcterms:W3CDTF">2018-09-21T08:50:04Z</dcterms:created>
  <dcterms:modified xsi:type="dcterms:W3CDTF">2020-09-16T09:37:38Z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