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7"/>
  </p:notesMasterIdLst>
  <p:sldIdLst>
    <p:sldId id="417" r:id="rId6"/>
    <p:sldId id="312" r:id="rId7"/>
    <p:sldId id="313" r:id="rId8"/>
    <p:sldId id="314" r:id="rId9"/>
    <p:sldId id="315" r:id="rId10"/>
    <p:sldId id="322" r:id="rId11"/>
    <p:sldId id="285" r:id="rId12"/>
    <p:sldId id="286" r:id="rId13"/>
    <p:sldId id="297" r:id="rId14"/>
    <p:sldId id="260" r:id="rId15"/>
    <p:sldId id="289" r:id="rId16"/>
    <p:sldId id="262" r:id="rId17"/>
    <p:sldId id="263" r:id="rId18"/>
    <p:sldId id="290" r:id="rId19"/>
    <p:sldId id="317" r:id="rId20"/>
    <p:sldId id="287" r:id="rId21"/>
    <p:sldId id="288" r:id="rId22"/>
    <p:sldId id="291" r:id="rId23"/>
    <p:sldId id="264" r:id="rId24"/>
    <p:sldId id="299" r:id="rId25"/>
    <p:sldId id="4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CCD5E-4049-4DEF-A54C-5E83AB137E07}" v="70" dt="2020-09-16T15:34:30.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66157" autoAdjust="0"/>
  </p:normalViewPr>
  <p:slideViewPr>
    <p:cSldViewPr snapToGrid="0">
      <p:cViewPr varScale="1">
        <p:scale>
          <a:sx n="56" d="100"/>
          <a:sy n="56" d="100"/>
        </p:scale>
        <p:origin x="9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314CCD5E-4049-4DEF-A54C-5E83AB137E07}"/>
    <pc:docChg chg="custSel addSld delSld modSld sldOrd">
      <pc:chgData name="Thomas" userId="efe85f2b-33f2-43f1-b114-9958ed12044a" providerId="ADAL" clId="{314CCD5E-4049-4DEF-A54C-5E83AB137E07}" dt="2020-09-17T11:45:43.539" v="13777" actId="20577"/>
      <pc:docMkLst>
        <pc:docMk/>
      </pc:docMkLst>
      <pc:sldChg chg="addSp delSp modSp mod modTransition modClrScheme chgLayout modNotesTx">
        <pc:chgData name="Thomas" userId="efe85f2b-33f2-43f1-b114-9958ed12044a" providerId="ADAL" clId="{314CCD5E-4049-4DEF-A54C-5E83AB137E07}" dt="2020-09-16T15:03:12.300" v="10891" actId="478"/>
        <pc:sldMkLst>
          <pc:docMk/>
          <pc:sldMk cId="0" sldId="260"/>
        </pc:sldMkLst>
        <pc:spChg chg="add del mod ord">
          <ac:chgData name="Thomas" userId="efe85f2b-33f2-43f1-b114-9958ed12044a" providerId="ADAL" clId="{314CCD5E-4049-4DEF-A54C-5E83AB137E07}" dt="2020-09-16T15:03:12.300" v="10891" actId="478"/>
          <ac:spMkLst>
            <pc:docMk/>
            <pc:sldMk cId="0" sldId="260"/>
            <ac:spMk id="2" creationId="{693B2AAB-1FF8-4A79-9B25-35A5E76DED79}"/>
          </ac:spMkLst>
        </pc:spChg>
        <pc:spChg chg="mod ord">
          <ac:chgData name="Thomas" userId="efe85f2b-33f2-43f1-b114-9958ed12044a" providerId="ADAL" clId="{314CCD5E-4049-4DEF-A54C-5E83AB137E07}" dt="2020-09-16T09:39:57.964" v="171" actId="700"/>
          <ac:spMkLst>
            <pc:docMk/>
            <pc:sldMk cId="0" sldId="260"/>
            <ac:spMk id="48130" creationId="{947676A6-6CC7-4880-B49C-4FE2697E583D}"/>
          </ac:spMkLst>
        </pc:spChg>
        <pc:spChg chg="del mod ord">
          <ac:chgData name="Thomas" userId="efe85f2b-33f2-43f1-b114-9958ed12044a" providerId="ADAL" clId="{314CCD5E-4049-4DEF-A54C-5E83AB137E07}" dt="2020-09-16T09:39:57.964" v="171" actId="700"/>
          <ac:spMkLst>
            <pc:docMk/>
            <pc:sldMk cId="0" sldId="260"/>
            <ac:spMk id="48131" creationId="{BAFD61F2-503F-4495-A9F5-E6EB9A4FD550}"/>
          </ac:spMkLst>
        </pc:spChg>
      </pc:sldChg>
      <pc:sldChg chg="addSp delSp modSp mod modTransition modClrScheme modAnim chgLayout modNotesTx">
        <pc:chgData name="Thomas" userId="efe85f2b-33f2-43f1-b114-9958ed12044a" providerId="ADAL" clId="{314CCD5E-4049-4DEF-A54C-5E83AB137E07}" dt="2020-09-16T14:51:47.111" v="9662" actId="14100"/>
        <pc:sldMkLst>
          <pc:docMk/>
          <pc:sldMk cId="0" sldId="262"/>
        </pc:sldMkLst>
        <pc:spChg chg="add mod">
          <ac:chgData name="Thomas" userId="efe85f2b-33f2-43f1-b114-9958ed12044a" providerId="ADAL" clId="{314CCD5E-4049-4DEF-A54C-5E83AB137E07}" dt="2020-09-16T14:24:15.069" v="8322" actId="121"/>
          <ac:spMkLst>
            <pc:docMk/>
            <pc:sldMk cId="0" sldId="262"/>
            <ac:spMk id="2" creationId="{982A296E-ACB1-4BF9-B617-1D24110341EE}"/>
          </ac:spMkLst>
        </pc:spChg>
        <pc:spChg chg="mod ord">
          <ac:chgData name="Thomas" userId="efe85f2b-33f2-43f1-b114-9958ed12044a" providerId="ADAL" clId="{314CCD5E-4049-4DEF-A54C-5E83AB137E07}" dt="2020-09-16T14:51:47.111" v="9662" actId="14100"/>
          <ac:spMkLst>
            <pc:docMk/>
            <pc:sldMk cId="0" sldId="262"/>
            <ac:spMk id="10242" creationId="{47D4ECE6-E8E5-4B93-80AF-DD2F03361F0A}"/>
          </ac:spMkLst>
        </pc:spChg>
        <pc:spChg chg="mod ord">
          <ac:chgData name="Thomas" userId="efe85f2b-33f2-43f1-b114-9958ed12044a" providerId="ADAL" clId="{314CCD5E-4049-4DEF-A54C-5E83AB137E07}" dt="2020-09-16T09:39:57.964" v="171" actId="700"/>
          <ac:spMkLst>
            <pc:docMk/>
            <pc:sldMk cId="0" sldId="262"/>
            <ac:spMk id="52226" creationId="{DC620BE2-3E16-4C2B-A15E-7F08BA147DEB}"/>
          </ac:spMkLst>
        </pc:spChg>
        <pc:spChg chg="del mod">
          <ac:chgData name="Thomas" userId="efe85f2b-33f2-43f1-b114-9958ed12044a" providerId="ADAL" clId="{314CCD5E-4049-4DEF-A54C-5E83AB137E07}" dt="2020-09-16T14:13:25.136" v="7725" actId="478"/>
          <ac:spMkLst>
            <pc:docMk/>
            <pc:sldMk cId="0" sldId="262"/>
            <ac:spMk id="52228" creationId="{8A5EA82E-5E91-45A4-9AD8-AF4811519B47}"/>
          </ac:spMkLst>
        </pc:spChg>
      </pc:sldChg>
      <pc:sldChg chg="addSp modSp mod modTransition modClrScheme chgLayout modNotesTx">
        <pc:chgData name="Thomas" userId="efe85f2b-33f2-43f1-b114-9958ed12044a" providerId="ADAL" clId="{314CCD5E-4049-4DEF-A54C-5E83AB137E07}" dt="2020-09-16T14:41:54.986" v="9132" actId="20577"/>
        <pc:sldMkLst>
          <pc:docMk/>
          <pc:sldMk cId="0" sldId="263"/>
        </pc:sldMkLst>
        <pc:spChg chg="add mod ord">
          <ac:chgData name="Thomas" userId="efe85f2b-33f2-43f1-b114-9958ed12044a" providerId="ADAL" clId="{314CCD5E-4049-4DEF-A54C-5E83AB137E07}" dt="2020-09-16T09:39:57.964" v="171" actId="700"/>
          <ac:spMkLst>
            <pc:docMk/>
            <pc:sldMk cId="0" sldId="263"/>
            <ac:spMk id="2" creationId="{9A2F23D3-5656-4878-9346-6777DCB6C85E}"/>
          </ac:spMkLst>
        </pc:spChg>
        <pc:spChg chg="add mod ord">
          <ac:chgData name="Thomas" userId="efe85f2b-33f2-43f1-b114-9958ed12044a" providerId="ADAL" clId="{314CCD5E-4049-4DEF-A54C-5E83AB137E07}" dt="2020-09-16T09:39:57.964" v="171" actId="700"/>
          <ac:spMkLst>
            <pc:docMk/>
            <pc:sldMk cId="0" sldId="263"/>
            <ac:spMk id="3" creationId="{5E198C39-E423-4E86-86F7-33BD52474F37}"/>
          </ac:spMkLst>
        </pc:spChg>
      </pc:sldChg>
      <pc:sldChg chg="addSp modSp mod modTransition modClrScheme modAnim chgLayout modNotesTx">
        <pc:chgData name="Thomas" userId="efe85f2b-33f2-43f1-b114-9958ed12044a" providerId="ADAL" clId="{314CCD5E-4049-4DEF-A54C-5E83AB137E07}" dt="2020-09-16T15:34:31.846" v="12677" actId="22"/>
        <pc:sldMkLst>
          <pc:docMk/>
          <pc:sldMk cId="0" sldId="264"/>
        </pc:sldMkLst>
        <pc:spChg chg="add">
          <ac:chgData name="Thomas" userId="efe85f2b-33f2-43f1-b114-9958ed12044a" providerId="ADAL" clId="{314CCD5E-4049-4DEF-A54C-5E83AB137E07}" dt="2020-09-16T15:34:31.846" v="12677" actId="22"/>
          <ac:spMkLst>
            <pc:docMk/>
            <pc:sldMk cId="0" sldId="264"/>
            <ac:spMk id="2" creationId="{111C69CC-6064-48CA-9A53-3F30F4F821CE}"/>
          </ac:spMkLst>
        </pc:spChg>
        <pc:spChg chg="mod ord">
          <ac:chgData name="Thomas" userId="efe85f2b-33f2-43f1-b114-9958ed12044a" providerId="ADAL" clId="{314CCD5E-4049-4DEF-A54C-5E83AB137E07}" dt="2020-09-16T15:34:30.337" v="12676" actId="20577"/>
          <ac:spMkLst>
            <pc:docMk/>
            <pc:sldMk cId="0" sldId="264"/>
            <ac:spMk id="12290" creationId="{BA8DC537-3531-4E9E-923B-86330D8EE72D}"/>
          </ac:spMkLst>
        </pc:spChg>
        <pc:spChg chg="mod ord">
          <ac:chgData name="Thomas" userId="efe85f2b-33f2-43f1-b114-9958ed12044a" providerId="ADAL" clId="{314CCD5E-4049-4DEF-A54C-5E83AB137E07}" dt="2020-09-16T09:39:58.073" v="172" actId="27636"/>
          <ac:spMkLst>
            <pc:docMk/>
            <pc:sldMk cId="0" sldId="264"/>
            <ac:spMk id="62466" creationId="{C3615B6B-5FA8-4300-9A25-37E1ACA0B330}"/>
          </ac:spMkLst>
        </pc:spChg>
      </pc:sldChg>
      <pc:sldChg chg="modSp mod modTransition modClrScheme modAnim chgLayout modNotesTx">
        <pc:chgData name="Thomas" userId="efe85f2b-33f2-43f1-b114-9958ed12044a" providerId="ADAL" clId="{314CCD5E-4049-4DEF-A54C-5E83AB137E07}" dt="2020-09-16T13:39:19.177" v="6606"/>
        <pc:sldMkLst>
          <pc:docMk/>
          <pc:sldMk cId="0" sldId="285"/>
        </pc:sldMkLst>
        <pc:spChg chg="mod ord">
          <ac:chgData name="Thomas" userId="efe85f2b-33f2-43f1-b114-9958ed12044a" providerId="ADAL" clId="{314CCD5E-4049-4DEF-A54C-5E83AB137E07}" dt="2020-09-16T09:39:57.964" v="171" actId="700"/>
          <ac:spMkLst>
            <pc:docMk/>
            <pc:sldMk cId="0" sldId="285"/>
            <ac:spMk id="46082" creationId="{859E7817-8600-49FC-9A75-745F5EB4DD04}"/>
          </ac:spMkLst>
        </pc:spChg>
        <pc:spChg chg="mod ord">
          <ac:chgData name="Thomas" userId="efe85f2b-33f2-43f1-b114-9958ed12044a" providerId="ADAL" clId="{314CCD5E-4049-4DEF-A54C-5E83AB137E07}" dt="2020-09-16T13:12:23.975" v="3514" actId="207"/>
          <ac:spMkLst>
            <pc:docMk/>
            <pc:sldMk cId="0" sldId="285"/>
            <ac:spMk id="56323" creationId="{CA66E60B-7242-419D-A728-E268B3D9330A}"/>
          </ac:spMkLst>
        </pc:spChg>
      </pc:sldChg>
      <pc:sldChg chg="modSp mod ord modTransition modClrScheme chgLayout modNotesTx">
        <pc:chgData name="Thomas" userId="efe85f2b-33f2-43f1-b114-9958ed12044a" providerId="ADAL" clId="{314CCD5E-4049-4DEF-A54C-5E83AB137E07}" dt="2020-09-16T15:33:40.695" v="12675" actId="113"/>
        <pc:sldMkLst>
          <pc:docMk/>
          <pc:sldMk cId="0" sldId="286"/>
        </pc:sldMkLst>
        <pc:spChg chg="mod ord">
          <ac:chgData name="Thomas" userId="efe85f2b-33f2-43f1-b114-9958ed12044a" providerId="ADAL" clId="{314CCD5E-4049-4DEF-A54C-5E83AB137E07}" dt="2020-09-16T09:39:57.964" v="171" actId="700"/>
          <ac:spMkLst>
            <pc:docMk/>
            <pc:sldMk cId="0" sldId="286"/>
            <ac:spMk id="50178" creationId="{4BB24EAD-24F2-4F21-B1C7-31FEDBE0E93A}"/>
          </ac:spMkLst>
        </pc:spChg>
        <pc:spChg chg="mod ord">
          <ac:chgData name="Thomas" userId="efe85f2b-33f2-43f1-b114-9958ed12044a" providerId="ADAL" clId="{314CCD5E-4049-4DEF-A54C-5E83AB137E07}" dt="2020-09-16T15:33:40.695" v="12675" actId="113"/>
          <ac:spMkLst>
            <pc:docMk/>
            <pc:sldMk cId="0" sldId="286"/>
            <ac:spMk id="50179" creationId="{79703346-45AF-4D22-940F-6A3010D12753}"/>
          </ac:spMkLst>
        </pc:spChg>
      </pc:sldChg>
      <pc:sldChg chg="addSp delSp modSp mod modTransition modClrScheme modAnim chgLayout modNotesTx">
        <pc:chgData name="Thomas" userId="efe85f2b-33f2-43f1-b114-9958ed12044a" providerId="ADAL" clId="{314CCD5E-4049-4DEF-A54C-5E83AB137E07}" dt="2020-09-16T15:06:00.600" v="11286" actId="20577"/>
        <pc:sldMkLst>
          <pc:docMk/>
          <pc:sldMk cId="0" sldId="287"/>
        </pc:sldMkLst>
        <pc:spChg chg="add mod">
          <ac:chgData name="Thomas" userId="efe85f2b-33f2-43f1-b114-9958ed12044a" providerId="ADAL" clId="{314CCD5E-4049-4DEF-A54C-5E83AB137E07}" dt="2020-09-16T14:56:01.475" v="10580" actId="113"/>
          <ac:spMkLst>
            <pc:docMk/>
            <pc:sldMk cId="0" sldId="287"/>
            <ac:spMk id="3" creationId="{64710396-BE4F-4695-8F94-A95410F44A9B}"/>
          </ac:spMkLst>
        </pc:spChg>
        <pc:spChg chg="add mod">
          <ac:chgData name="Thomas" userId="efe85f2b-33f2-43f1-b114-9958ed12044a" providerId="ADAL" clId="{314CCD5E-4049-4DEF-A54C-5E83AB137E07}" dt="2020-09-16T15:03:52.277" v="10895" actId="1076"/>
          <ac:spMkLst>
            <pc:docMk/>
            <pc:sldMk cId="0" sldId="287"/>
            <ac:spMk id="6" creationId="{13DBAB25-6A57-4BE8-A356-D538BAFC0A79}"/>
          </ac:spMkLst>
        </pc:spChg>
        <pc:spChg chg="add mod">
          <ac:chgData name="Thomas" userId="efe85f2b-33f2-43f1-b114-9958ed12044a" providerId="ADAL" clId="{314CCD5E-4049-4DEF-A54C-5E83AB137E07}" dt="2020-09-16T15:03:52.277" v="10895" actId="1076"/>
          <ac:spMkLst>
            <pc:docMk/>
            <pc:sldMk cId="0" sldId="287"/>
            <ac:spMk id="7" creationId="{718CDA02-E69E-42A8-9019-B31827A192FF}"/>
          </ac:spMkLst>
        </pc:spChg>
        <pc:spChg chg="add mod">
          <ac:chgData name="Thomas" userId="efe85f2b-33f2-43f1-b114-9958ed12044a" providerId="ADAL" clId="{314CCD5E-4049-4DEF-A54C-5E83AB137E07}" dt="2020-09-16T15:03:52.277" v="10895" actId="1076"/>
          <ac:spMkLst>
            <pc:docMk/>
            <pc:sldMk cId="0" sldId="287"/>
            <ac:spMk id="8" creationId="{99723157-C7E2-4B5F-A16E-4817B465D6C3}"/>
          </ac:spMkLst>
        </pc:spChg>
        <pc:spChg chg="add mod">
          <ac:chgData name="Thomas" userId="efe85f2b-33f2-43f1-b114-9958ed12044a" providerId="ADAL" clId="{314CCD5E-4049-4DEF-A54C-5E83AB137E07}" dt="2020-09-16T15:03:52.277" v="10895" actId="1076"/>
          <ac:spMkLst>
            <pc:docMk/>
            <pc:sldMk cId="0" sldId="287"/>
            <ac:spMk id="9" creationId="{F5D7BEAB-0EF2-4502-88A7-321FC88FDE64}"/>
          </ac:spMkLst>
        </pc:spChg>
        <pc:spChg chg="add mod">
          <ac:chgData name="Thomas" userId="efe85f2b-33f2-43f1-b114-9958ed12044a" providerId="ADAL" clId="{314CCD5E-4049-4DEF-A54C-5E83AB137E07}" dt="2020-09-16T15:03:52.277" v="10895" actId="1076"/>
          <ac:spMkLst>
            <pc:docMk/>
            <pc:sldMk cId="0" sldId="287"/>
            <ac:spMk id="10" creationId="{279C688C-2BA2-443C-B8F5-0ABD58CC0A56}"/>
          </ac:spMkLst>
        </pc:spChg>
        <pc:spChg chg="add mod">
          <ac:chgData name="Thomas" userId="efe85f2b-33f2-43f1-b114-9958ed12044a" providerId="ADAL" clId="{314CCD5E-4049-4DEF-A54C-5E83AB137E07}" dt="2020-09-16T15:03:52.277" v="10895" actId="1076"/>
          <ac:spMkLst>
            <pc:docMk/>
            <pc:sldMk cId="0" sldId="287"/>
            <ac:spMk id="11" creationId="{DDC8BB92-DFDB-44E1-9C24-AECE97E4315F}"/>
          </ac:spMkLst>
        </pc:spChg>
        <pc:spChg chg="add mod">
          <ac:chgData name="Thomas" userId="efe85f2b-33f2-43f1-b114-9958ed12044a" providerId="ADAL" clId="{314CCD5E-4049-4DEF-A54C-5E83AB137E07}" dt="2020-09-16T15:03:52.277" v="10895" actId="1076"/>
          <ac:spMkLst>
            <pc:docMk/>
            <pc:sldMk cId="0" sldId="287"/>
            <ac:spMk id="12" creationId="{49337921-CC56-409D-9071-03712F923B78}"/>
          </ac:spMkLst>
        </pc:spChg>
        <pc:spChg chg="add mod">
          <ac:chgData name="Thomas" userId="efe85f2b-33f2-43f1-b114-9958ed12044a" providerId="ADAL" clId="{314CCD5E-4049-4DEF-A54C-5E83AB137E07}" dt="2020-09-16T15:03:52.277" v="10895" actId="1076"/>
          <ac:spMkLst>
            <pc:docMk/>
            <pc:sldMk cId="0" sldId="287"/>
            <ac:spMk id="13" creationId="{6B88DFA7-AABA-4BB3-A3AC-43153E4F783B}"/>
          </ac:spMkLst>
        </pc:spChg>
        <pc:spChg chg="add mod">
          <ac:chgData name="Thomas" userId="efe85f2b-33f2-43f1-b114-9958ed12044a" providerId="ADAL" clId="{314CCD5E-4049-4DEF-A54C-5E83AB137E07}" dt="2020-09-16T15:03:52.277" v="10895" actId="1076"/>
          <ac:spMkLst>
            <pc:docMk/>
            <pc:sldMk cId="0" sldId="287"/>
            <ac:spMk id="14" creationId="{13AF1BDB-E973-4701-B1D7-72B3B8EAF278}"/>
          </ac:spMkLst>
        </pc:spChg>
        <pc:spChg chg="add mod">
          <ac:chgData name="Thomas" userId="efe85f2b-33f2-43f1-b114-9958ed12044a" providerId="ADAL" clId="{314CCD5E-4049-4DEF-A54C-5E83AB137E07}" dt="2020-09-16T15:03:52.277" v="10895" actId="1076"/>
          <ac:spMkLst>
            <pc:docMk/>
            <pc:sldMk cId="0" sldId="287"/>
            <ac:spMk id="15" creationId="{C3055CF3-DD3D-4448-B417-033BC6967DE4}"/>
          </ac:spMkLst>
        </pc:spChg>
        <pc:spChg chg="add mod">
          <ac:chgData name="Thomas" userId="efe85f2b-33f2-43f1-b114-9958ed12044a" providerId="ADAL" clId="{314CCD5E-4049-4DEF-A54C-5E83AB137E07}" dt="2020-09-16T15:03:52.277" v="10895" actId="1076"/>
          <ac:spMkLst>
            <pc:docMk/>
            <pc:sldMk cId="0" sldId="287"/>
            <ac:spMk id="16" creationId="{6D7F1271-0A78-48AD-99A3-9BA1A4436074}"/>
          </ac:spMkLst>
        </pc:spChg>
        <pc:spChg chg="add mod">
          <ac:chgData name="Thomas" userId="efe85f2b-33f2-43f1-b114-9958ed12044a" providerId="ADAL" clId="{314CCD5E-4049-4DEF-A54C-5E83AB137E07}" dt="2020-09-16T15:03:52.277" v="10895" actId="1076"/>
          <ac:spMkLst>
            <pc:docMk/>
            <pc:sldMk cId="0" sldId="287"/>
            <ac:spMk id="17" creationId="{23B99824-A8C5-4C6F-9F76-D43E8073AC9C}"/>
          </ac:spMkLst>
        </pc:spChg>
        <pc:spChg chg="add mod">
          <ac:chgData name="Thomas" userId="efe85f2b-33f2-43f1-b114-9958ed12044a" providerId="ADAL" clId="{314CCD5E-4049-4DEF-A54C-5E83AB137E07}" dt="2020-09-16T15:03:52.277" v="10895" actId="1076"/>
          <ac:spMkLst>
            <pc:docMk/>
            <pc:sldMk cId="0" sldId="287"/>
            <ac:spMk id="18" creationId="{94194BF1-A4F2-4CD8-BE31-147E9C67CFAA}"/>
          </ac:spMkLst>
        </pc:spChg>
        <pc:spChg chg="add mod">
          <ac:chgData name="Thomas" userId="efe85f2b-33f2-43f1-b114-9958ed12044a" providerId="ADAL" clId="{314CCD5E-4049-4DEF-A54C-5E83AB137E07}" dt="2020-09-16T15:03:52.277" v="10895" actId="1076"/>
          <ac:spMkLst>
            <pc:docMk/>
            <pc:sldMk cId="0" sldId="287"/>
            <ac:spMk id="19" creationId="{5BEE7E80-FBF1-4B8B-9A8F-2BFEC232CD34}"/>
          </ac:spMkLst>
        </pc:spChg>
        <pc:spChg chg="add mod">
          <ac:chgData name="Thomas" userId="efe85f2b-33f2-43f1-b114-9958ed12044a" providerId="ADAL" clId="{314CCD5E-4049-4DEF-A54C-5E83AB137E07}" dt="2020-09-16T15:03:52.277" v="10895" actId="1076"/>
          <ac:spMkLst>
            <pc:docMk/>
            <pc:sldMk cId="0" sldId="287"/>
            <ac:spMk id="20" creationId="{E9B1FE7A-E8BE-4221-B11A-CBC23A96B3E8}"/>
          </ac:spMkLst>
        </pc:spChg>
        <pc:spChg chg="add mod">
          <ac:chgData name="Thomas" userId="efe85f2b-33f2-43f1-b114-9958ed12044a" providerId="ADAL" clId="{314CCD5E-4049-4DEF-A54C-5E83AB137E07}" dt="2020-09-16T15:03:52.277" v="10895" actId="1076"/>
          <ac:spMkLst>
            <pc:docMk/>
            <pc:sldMk cId="0" sldId="287"/>
            <ac:spMk id="21" creationId="{C3CBBCED-DA33-4DA6-8496-D21290A5990C}"/>
          </ac:spMkLst>
        </pc:spChg>
        <pc:spChg chg="add mod">
          <ac:chgData name="Thomas" userId="efe85f2b-33f2-43f1-b114-9958ed12044a" providerId="ADAL" clId="{314CCD5E-4049-4DEF-A54C-5E83AB137E07}" dt="2020-09-16T15:03:52.277" v="10895" actId="1076"/>
          <ac:spMkLst>
            <pc:docMk/>
            <pc:sldMk cId="0" sldId="287"/>
            <ac:spMk id="22" creationId="{C40841BA-ADDC-4486-94F3-6F467FE376AB}"/>
          </ac:spMkLst>
        </pc:spChg>
        <pc:spChg chg="add mod">
          <ac:chgData name="Thomas" userId="efe85f2b-33f2-43f1-b114-9958ed12044a" providerId="ADAL" clId="{314CCD5E-4049-4DEF-A54C-5E83AB137E07}" dt="2020-09-16T15:03:52.277" v="10895" actId="1076"/>
          <ac:spMkLst>
            <pc:docMk/>
            <pc:sldMk cId="0" sldId="287"/>
            <ac:spMk id="23" creationId="{62DA215A-E72A-41AB-8A57-A29F4A9C9FC3}"/>
          </ac:spMkLst>
        </pc:spChg>
        <pc:spChg chg="add mod">
          <ac:chgData name="Thomas" userId="efe85f2b-33f2-43f1-b114-9958ed12044a" providerId="ADAL" clId="{314CCD5E-4049-4DEF-A54C-5E83AB137E07}" dt="2020-09-16T15:03:52.277" v="10895" actId="1076"/>
          <ac:spMkLst>
            <pc:docMk/>
            <pc:sldMk cId="0" sldId="287"/>
            <ac:spMk id="24" creationId="{87A84FB6-B2FA-495C-B20B-DDA6DCD4F9BB}"/>
          </ac:spMkLst>
        </pc:spChg>
        <pc:spChg chg="add mod">
          <ac:chgData name="Thomas" userId="efe85f2b-33f2-43f1-b114-9958ed12044a" providerId="ADAL" clId="{314CCD5E-4049-4DEF-A54C-5E83AB137E07}" dt="2020-09-16T15:03:52.277" v="10895" actId="1076"/>
          <ac:spMkLst>
            <pc:docMk/>
            <pc:sldMk cId="0" sldId="287"/>
            <ac:spMk id="25" creationId="{F21084B7-2B4A-4749-9141-FD9B85444355}"/>
          </ac:spMkLst>
        </pc:spChg>
        <pc:spChg chg="del mod ord">
          <ac:chgData name="Thomas" userId="efe85f2b-33f2-43f1-b114-9958ed12044a" providerId="ADAL" clId="{314CCD5E-4049-4DEF-A54C-5E83AB137E07}" dt="2020-09-16T14:55:34.914" v="10564" actId="478"/>
          <ac:spMkLst>
            <pc:docMk/>
            <pc:sldMk cId="0" sldId="287"/>
            <ac:spMk id="58371" creationId="{F29EE063-61E5-4DCE-831B-D01E4D852FE0}"/>
          </ac:spMkLst>
        </pc:spChg>
        <pc:spChg chg="mod ord">
          <ac:chgData name="Thomas" userId="efe85f2b-33f2-43f1-b114-9958ed12044a" providerId="ADAL" clId="{314CCD5E-4049-4DEF-A54C-5E83AB137E07}" dt="2020-09-16T09:39:57.964" v="171" actId="700"/>
          <ac:spMkLst>
            <pc:docMk/>
            <pc:sldMk cId="0" sldId="287"/>
            <ac:spMk id="59394" creationId="{95BE2C73-D524-4788-B93C-9B2F4F154D90}"/>
          </ac:spMkLst>
        </pc:spChg>
        <pc:grpChg chg="add mod">
          <ac:chgData name="Thomas" userId="efe85f2b-33f2-43f1-b114-9958ed12044a" providerId="ADAL" clId="{314CCD5E-4049-4DEF-A54C-5E83AB137E07}" dt="2020-09-16T15:03:52.277" v="10895" actId="1076"/>
          <ac:grpSpMkLst>
            <pc:docMk/>
            <pc:sldMk cId="0" sldId="287"/>
            <ac:grpSpMk id="4" creationId="{90621C56-981A-42F0-AF32-8E1EB3705490}"/>
          </ac:grpSpMkLst>
        </pc:grpChg>
      </pc:sldChg>
      <pc:sldChg chg="addSp delSp modSp mod modTransition modClrScheme delAnim chgLayout modNotesTx">
        <pc:chgData name="Thomas" userId="efe85f2b-33f2-43f1-b114-9958ed12044a" providerId="ADAL" clId="{314CCD5E-4049-4DEF-A54C-5E83AB137E07}" dt="2020-09-16T15:20:50.579" v="11892"/>
        <pc:sldMkLst>
          <pc:docMk/>
          <pc:sldMk cId="0" sldId="288"/>
        </pc:sldMkLst>
        <pc:spChg chg="add mod">
          <ac:chgData name="Thomas" userId="efe85f2b-33f2-43f1-b114-9958ed12044a" providerId="ADAL" clId="{314CCD5E-4049-4DEF-A54C-5E83AB137E07}" dt="2020-09-16T15:18:49.953" v="11621" actId="20577"/>
          <ac:spMkLst>
            <pc:docMk/>
            <pc:sldMk cId="0" sldId="288"/>
            <ac:spMk id="3" creationId="{5AADF547-F004-4909-9C11-4997C48B1B67}"/>
          </ac:spMkLst>
        </pc:spChg>
        <pc:spChg chg="mod">
          <ac:chgData name="Thomas" userId="efe85f2b-33f2-43f1-b114-9958ed12044a" providerId="ADAL" clId="{314CCD5E-4049-4DEF-A54C-5E83AB137E07}" dt="2020-09-16T15:20:50.579" v="11892"/>
          <ac:spMkLst>
            <pc:docMk/>
            <pc:sldMk cId="0" sldId="288"/>
            <ac:spMk id="7" creationId="{C3893746-59D6-41BF-B149-5600194B2001}"/>
          </ac:spMkLst>
        </pc:spChg>
        <pc:spChg chg="mod">
          <ac:chgData name="Thomas" userId="efe85f2b-33f2-43f1-b114-9958ed12044a" providerId="ADAL" clId="{314CCD5E-4049-4DEF-A54C-5E83AB137E07}" dt="2020-09-16T15:20:50.579" v="11892"/>
          <ac:spMkLst>
            <pc:docMk/>
            <pc:sldMk cId="0" sldId="288"/>
            <ac:spMk id="8" creationId="{1CC71980-B28C-4CFF-9B46-2ED80804959D}"/>
          </ac:spMkLst>
        </pc:spChg>
        <pc:spChg chg="mod">
          <ac:chgData name="Thomas" userId="efe85f2b-33f2-43f1-b114-9958ed12044a" providerId="ADAL" clId="{314CCD5E-4049-4DEF-A54C-5E83AB137E07}" dt="2020-09-16T15:20:50.579" v="11892"/>
          <ac:spMkLst>
            <pc:docMk/>
            <pc:sldMk cId="0" sldId="288"/>
            <ac:spMk id="9" creationId="{3C6042BC-A8C6-43BD-A4B8-842F627E2E1A}"/>
          </ac:spMkLst>
        </pc:spChg>
        <pc:spChg chg="mod">
          <ac:chgData name="Thomas" userId="efe85f2b-33f2-43f1-b114-9958ed12044a" providerId="ADAL" clId="{314CCD5E-4049-4DEF-A54C-5E83AB137E07}" dt="2020-09-16T15:20:50.579" v="11892"/>
          <ac:spMkLst>
            <pc:docMk/>
            <pc:sldMk cId="0" sldId="288"/>
            <ac:spMk id="10" creationId="{B9B976F4-CFFC-4F52-8C4F-3C6D27352658}"/>
          </ac:spMkLst>
        </pc:spChg>
        <pc:spChg chg="mod">
          <ac:chgData name="Thomas" userId="efe85f2b-33f2-43f1-b114-9958ed12044a" providerId="ADAL" clId="{314CCD5E-4049-4DEF-A54C-5E83AB137E07}" dt="2020-09-16T15:20:50.579" v="11892"/>
          <ac:spMkLst>
            <pc:docMk/>
            <pc:sldMk cId="0" sldId="288"/>
            <ac:spMk id="11" creationId="{5FADCFEF-DDE4-415F-AA00-6608F0D920DB}"/>
          </ac:spMkLst>
        </pc:spChg>
        <pc:spChg chg="mod">
          <ac:chgData name="Thomas" userId="efe85f2b-33f2-43f1-b114-9958ed12044a" providerId="ADAL" clId="{314CCD5E-4049-4DEF-A54C-5E83AB137E07}" dt="2020-09-16T15:20:50.579" v="11892"/>
          <ac:spMkLst>
            <pc:docMk/>
            <pc:sldMk cId="0" sldId="288"/>
            <ac:spMk id="12" creationId="{AB243CE6-A028-41AF-9E10-2182C6375E72}"/>
          </ac:spMkLst>
        </pc:spChg>
        <pc:spChg chg="mod">
          <ac:chgData name="Thomas" userId="efe85f2b-33f2-43f1-b114-9958ed12044a" providerId="ADAL" clId="{314CCD5E-4049-4DEF-A54C-5E83AB137E07}" dt="2020-09-16T15:20:50.579" v="11892"/>
          <ac:spMkLst>
            <pc:docMk/>
            <pc:sldMk cId="0" sldId="288"/>
            <ac:spMk id="13" creationId="{B027842C-E29C-49ED-B260-AE5217C98B28}"/>
          </ac:spMkLst>
        </pc:spChg>
        <pc:spChg chg="mod">
          <ac:chgData name="Thomas" userId="efe85f2b-33f2-43f1-b114-9958ed12044a" providerId="ADAL" clId="{314CCD5E-4049-4DEF-A54C-5E83AB137E07}" dt="2020-09-16T15:20:50.579" v="11892"/>
          <ac:spMkLst>
            <pc:docMk/>
            <pc:sldMk cId="0" sldId="288"/>
            <ac:spMk id="14" creationId="{7DA0FF20-3DD1-4800-93AE-7DC1FACE54D1}"/>
          </ac:spMkLst>
        </pc:spChg>
        <pc:spChg chg="mod">
          <ac:chgData name="Thomas" userId="efe85f2b-33f2-43f1-b114-9958ed12044a" providerId="ADAL" clId="{314CCD5E-4049-4DEF-A54C-5E83AB137E07}" dt="2020-09-16T15:20:50.579" v="11892"/>
          <ac:spMkLst>
            <pc:docMk/>
            <pc:sldMk cId="0" sldId="288"/>
            <ac:spMk id="15" creationId="{A4DFCF50-A227-48C4-AC09-48BFB5533D47}"/>
          </ac:spMkLst>
        </pc:spChg>
        <pc:spChg chg="mod">
          <ac:chgData name="Thomas" userId="efe85f2b-33f2-43f1-b114-9958ed12044a" providerId="ADAL" clId="{314CCD5E-4049-4DEF-A54C-5E83AB137E07}" dt="2020-09-16T15:20:50.579" v="11892"/>
          <ac:spMkLst>
            <pc:docMk/>
            <pc:sldMk cId="0" sldId="288"/>
            <ac:spMk id="16" creationId="{D13ADC9D-F3CE-4EFD-8CEB-D3B1D2FE60C2}"/>
          </ac:spMkLst>
        </pc:spChg>
        <pc:spChg chg="mod">
          <ac:chgData name="Thomas" userId="efe85f2b-33f2-43f1-b114-9958ed12044a" providerId="ADAL" clId="{314CCD5E-4049-4DEF-A54C-5E83AB137E07}" dt="2020-09-16T15:20:50.579" v="11892"/>
          <ac:spMkLst>
            <pc:docMk/>
            <pc:sldMk cId="0" sldId="288"/>
            <ac:spMk id="17" creationId="{A889EB0F-2E0B-4188-B4C1-9F663DA250AE}"/>
          </ac:spMkLst>
        </pc:spChg>
        <pc:spChg chg="mod">
          <ac:chgData name="Thomas" userId="efe85f2b-33f2-43f1-b114-9958ed12044a" providerId="ADAL" clId="{314CCD5E-4049-4DEF-A54C-5E83AB137E07}" dt="2020-09-16T15:20:50.579" v="11892"/>
          <ac:spMkLst>
            <pc:docMk/>
            <pc:sldMk cId="0" sldId="288"/>
            <ac:spMk id="18" creationId="{5E241C3E-C1CC-48FB-A0FC-CD1DFAEBFFE3}"/>
          </ac:spMkLst>
        </pc:spChg>
        <pc:spChg chg="mod">
          <ac:chgData name="Thomas" userId="efe85f2b-33f2-43f1-b114-9958ed12044a" providerId="ADAL" clId="{314CCD5E-4049-4DEF-A54C-5E83AB137E07}" dt="2020-09-16T15:20:50.579" v="11892"/>
          <ac:spMkLst>
            <pc:docMk/>
            <pc:sldMk cId="0" sldId="288"/>
            <ac:spMk id="19" creationId="{3705D742-0FA7-4326-8511-E92DFF79A70A}"/>
          </ac:spMkLst>
        </pc:spChg>
        <pc:spChg chg="mod">
          <ac:chgData name="Thomas" userId="efe85f2b-33f2-43f1-b114-9958ed12044a" providerId="ADAL" clId="{314CCD5E-4049-4DEF-A54C-5E83AB137E07}" dt="2020-09-16T15:20:50.579" v="11892"/>
          <ac:spMkLst>
            <pc:docMk/>
            <pc:sldMk cId="0" sldId="288"/>
            <ac:spMk id="20" creationId="{B6326A56-1316-4A77-AFC7-825ED647A7E8}"/>
          </ac:spMkLst>
        </pc:spChg>
        <pc:spChg chg="mod">
          <ac:chgData name="Thomas" userId="efe85f2b-33f2-43f1-b114-9958ed12044a" providerId="ADAL" clId="{314CCD5E-4049-4DEF-A54C-5E83AB137E07}" dt="2020-09-16T15:20:50.579" v="11892"/>
          <ac:spMkLst>
            <pc:docMk/>
            <pc:sldMk cId="0" sldId="288"/>
            <ac:spMk id="21" creationId="{1D7B55C0-E9F4-4989-95EE-9137471B9552}"/>
          </ac:spMkLst>
        </pc:spChg>
        <pc:spChg chg="mod">
          <ac:chgData name="Thomas" userId="efe85f2b-33f2-43f1-b114-9958ed12044a" providerId="ADAL" clId="{314CCD5E-4049-4DEF-A54C-5E83AB137E07}" dt="2020-09-16T15:20:50.579" v="11892"/>
          <ac:spMkLst>
            <pc:docMk/>
            <pc:sldMk cId="0" sldId="288"/>
            <ac:spMk id="22" creationId="{F2DB1E0D-C70C-4470-AB2B-B2D348E14326}"/>
          </ac:spMkLst>
        </pc:spChg>
        <pc:spChg chg="mod">
          <ac:chgData name="Thomas" userId="efe85f2b-33f2-43f1-b114-9958ed12044a" providerId="ADAL" clId="{314CCD5E-4049-4DEF-A54C-5E83AB137E07}" dt="2020-09-16T15:20:50.579" v="11892"/>
          <ac:spMkLst>
            <pc:docMk/>
            <pc:sldMk cId="0" sldId="288"/>
            <ac:spMk id="23" creationId="{58C1D39F-1A31-4A1C-BFB6-315913D941B6}"/>
          </ac:spMkLst>
        </pc:spChg>
        <pc:spChg chg="mod">
          <ac:chgData name="Thomas" userId="efe85f2b-33f2-43f1-b114-9958ed12044a" providerId="ADAL" clId="{314CCD5E-4049-4DEF-A54C-5E83AB137E07}" dt="2020-09-16T15:20:50.579" v="11892"/>
          <ac:spMkLst>
            <pc:docMk/>
            <pc:sldMk cId="0" sldId="288"/>
            <ac:spMk id="24" creationId="{4A251FE1-8781-45DE-BD1F-4E87AC927F40}"/>
          </ac:spMkLst>
        </pc:spChg>
        <pc:spChg chg="mod">
          <ac:chgData name="Thomas" userId="efe85f2b-33f2-43f1-b114-9958ed12044a" providerId="ADAL" clId="{314CCD5E-4049-4DEF-A54C-5E83AB137E07}" dt="2020-09-16T15:20:50.579" v="11892"/>
          <ac:spMkLst>
            <pc:docMk/>
            <pc:sldMk cId="0" sldId="288"/>
            <ac:spMk id="25" creationId="{45C284DD-46A8-449D-B09A-9BCDF55F01BB}"/>
          </ac:spMkLst>
        </pc:spChg>
        <pc:spChg chg="mod">
          <ac:chgData name="Thomas" userId="efe85f2b-33f2-43f1-b114-9958ed12044a" providerId="ADAL" clId="{314CCD5E-4049-4DEF-A54C-5E83AB137E07}" dt="2020-09-16T15:20:50.579" v="11892"/>
          <ac:spMkLst>
            <pc:docMk/>
            <pc:sldMk cId="0" sldId="288"/>
            <ac:spMk id="26" creationId="{C4255DD5-7F8F-4854-94EC-543695B89DBE}"/>
          </ac:spMkLst>
        </pc:spChg>
        <pc:spChg chg="del mod ord">
          <ac:chgData name="Thomas" userId="efe85f2b-33f2-43f1-b114-9958ed12044a" providerId="ADAL" clId="{314CCD5E-4049-4DEF-A54C-5E83AB137E07}" dt="2020-09-16T15:06:35.850" v="11289" actId="478"/>
          <ac:spMkLst>
            <pc:docMk/>
            <pc:sldMk cId="0" sldId="288"/>
            <ac:spMk id="59395" creationId="{A62E85CB-FC07-43D7-A869-BE81902492D2}"/>
          </ac:spMkLst>
        </pc:spChg>
        <pc:spChg chg="mod ord">
          <ac:chgData name="Thomas" userId="efe85f2b-33f2-43f1-b114-9958ed12044a" providerId="ADAL" clId="{314CCD5E-4049-4DEF-A54C-5E83AB137E07}" dt="2020-09-16T09:39:57.964" v="171" actId="700"/>
          <ac:spMkLst>
            <pc:docMk/>
            <pc:sldMk cId="0" sldId="288"/>
            <ac:spMk id="60418" creationId="{CEC18E35-7B0E-4537-922D-581CA4EB2EFD}"/>
          </ac:spMkLst>
        </pc:spChg>
        <pc:grpChg chg="add mod">
          <ac:chgData name="Thomas" userId="efe85f2b-33f2-43f1-b114-9958ed12044a" providerId="ADAL" clId="{314CCD5E-4049-4DEF-A54C-5E83AB137E07}" dt="2020-09-16T15:20:50.579" v="11892"/>
          <ac:grpSpMkLst>
            <pc:docMk/>
            <pc:sldMk cId="0" sldId="288"/>
            <ac:grpSpMk id="6" creationId="{DB2309FA-071A-493F-89A9-058CC4E4F256}"/>
          </ac:grpSpMkLst>
        </pc:grpChg>
      </pc:sldChg>
      <pc:sldChg chg="addSp delSp modSp mod modTransition modClrScheme chgLayout modNotesTx">
        <pc:chgData name="Thomas" userId="efe85f2b-33f2-43f1-b114-9958ed12044a" providerId="ADAL" clId="{314CCD5E-4049-4DEF-A54C-5E83AB137E07}" dt="2020-09-16T14:11:38.755" v="7707" actId="20577"/>
        <pc:sldMkLst>
          <pc:docMk/>
          <pc:sldMk cId="0" sldId="289"/>
        </pc:sldMkLst>
        <pc:spChg chg="add mod ord">
          <ac:chgData name="Thomas" userId="efe85f2b-33f2-43f1-b114-9958ed12044a" providerId="ADAL" clId="{314CCD5E-4049-4DEF-A54C-5E83AB137E07}" dt="2020-09-16T09:39:57.964" v="171" actId="700"/>
          <ac:spMkLst>
            <pc:docMk/>
            <pc:sldMk cId="0" sldId="289"/>
            <ac:spMk id="2" creationId="{384D0200-F159-46F2-A3A0-C5079202A533}"/>
          </ac:spMkLst>
        </pc:spChg>
        <pc:spChg chg="add del mod ord">
          <ac:chgData name="Thomas" userId="efe85f2b-33f2-43f1-b114-9958ed12044a" providerId="ADAL" clId="{314CCD5E-4049-4DEF-A54C-5E83AB137E07}" dt="2020-09-16T14:06:38.240" v="6968" actId="478"/>
          <ac:spMkLst>
            <pc:docMk/>
            <pc:sldMk cId="0" sldId="289"/>
            <ac:spMk id="3" creationId="{99B630AE-BAA9-4C02-AE85-6F43B587375F}"/>
          </ac:spMkLst>
        </pc:spChg>
        <pc:spChg chg="mod">
          <ac:chgData name="Thomas" userId="efe85f2b-33f2-43f1-b114-9958ed12044a" providerId="ADAL" clId="{314CCD5E-4049-4DEF-A54C-5E83AB137E07}" dt="2020-09-16T14:06:50.373" v="6970" actId="114"/>
          <ac:spMkLst>
            <pc:docMk/>
            <pc:sldMk cId="0" sldId="289"/>
            <ac:spMk id="60436" creationId="{DCF485C2-B6FE-4B35-8725-9405860EDB44}"/>
          </ac:spMkLst>
        </pc:spChg>
      </pc:sldChg>
      <pc:sldChg chg="addSp modSp mod modTransition modClrScheme chgLayout modNotesTx">
        <pc:chgData name="Thomas" userId="efe85f2b-33f2-43f1-b114-9958ed12044a" providerId="ADAL" clId="{314CCD5E-4049-4DEF-A54C-5E83AB137E07}" dt="2020-09-16T14:50:13.553" v="9626" actId="20577"/>
        <pc:sldMkLst>
          <pc:docMk/>
          <pc:sldMk cId="0" sldId="290"/>
        </pc:sldMkLst>
        <pc:spChg chg="add mod ord">
          <ac:chgData name="Thomas" userId="efe85f2b-33f2-43f1-b114-9958ed12044a" providerId="ADAL" clId="{314CCD5E-4049-4DEF-A54C-5E83AB137E07}" dt="2020-09-16T09:39:57.964" v="171" actId="700"/>
          <ac:spMkLst>
            <pc:docMk/>
            <pc:sldMk cId="0" sldId="290"/>
            <ac:spMk id="2" creationId="{7A1A3789-CAD8-4F93-95D6-ADCF6BB1EA76}"/>
          </ac:spMkLst>
        </pc:spChg>
        <pc:spChg chg="add mod ord">
          <ac:chgData name="Thomas" userId="efe85f2b-33f2-43f1-b114-9958ed12044a" providerId="ADAL" clId="{314CCD5E-4049-4DEF-A54C-5E83AB137E07}" dt="2020-09-16T09:39:57.964" v="171" actId="700"/>
          <ac:spMkLst>
            <pc:docMk/>
            <pc:sldMk cId="0" sldId="290"/>
            <ac:spMk id="3" creationId="{390612E4-4282-43A5-806A-54DB4E9C5F86}"/>
          </ac:spMkLst>
        </pc:spChg>
      </pc:sldChg>
      <pc:sldChg chg="modSp mod modTransition modClrScheme chgLayout modNotesTx">
        <pc:chgData name="Thomas" userId="efe85f2b-33f2-43f1-b114-9958ed12044a" providerId="ADAL" clId="{314CCD5E-4049-4DEF-A54C-5E83AB137E07}" dt="2020-09-16T15:23:04.782" v="12485" actId="20577"/>
        <pc:sldMkLst>
          <pc:docMk/>
          <pc:sldMk cId="0" sldId="291"/>
        </pc:sldMkLst>
        <pc:spChg chg="mod ord">
          <ac:chgData name="Thomas" userId="efe85f2b-33f2-43f1-b114-9958ed12044a" providerId="ADAL" clId="{314CCD5E-4049-4DEF-A54C-5E83AB137E07}" dt="2020-09-16T09:39:57.964" v="171" actId="700"/>
          <ac:spMkLst>
            <pc:docMk/>
            <pc:sldMk cId="0" sldId="291"/>
            <ac:spMk id="61442" creationId="{0FCE3434-1AD4-47EE-A40C-C3FFD18C32E0}"/>
          </ac:spMkLst>
        </pc:spChg>
        <pc:spChg chg="mod">
          <ac:chgData name="Thomas" userId="efe85f2b-33f2-43f1-b114-9958ed12044a" providerId="ADAL" clId="{314CCD5E-4049-4DEF-A54C-5E83AB137E07}" dt="2020-09-16T15:07:14.102" v="11309" actId="1076"/>
          <ac:spMkLst>
            <pc:docMk/>
            <pc:sldMk cId="0" sldId="291"/>
            <ac:spMk id="61445" creationId="{EB7F3672-96E3-4A13-8AD2-69A221DB3DB4}"/>
          </ac:spMkLst>
        </pc:spChg>
        <pc:spChg chg="mod">
          <ac:chgData name="Thomas" userId="efe85f2b-33f2-43f1-b114-9958ed12044a" providerId="ADAL" clId="{314CCD5E-4049-4DEF-A54C-5E83AB137E07}" dt="2020-09-16T15:07:14.102" v="11309" actId="1076"/>
          <ac:spMkLst>
            <pc:docMk/>
            <pc:sldMk cId="0" sldId="291"/>
            <ac:spMk id="61446" creationId="{7C40175B-7C1D-4187-8EC9-1BC2405ADFDA}"/>
          </ac:spMkLst>
        </pc:spChg>
        <pc:spChg chg="mod">
          <ac:chgData name="Thomas" userId="efe85f2b-33f2-43f1-b114-9958ed12044a" providerId="ADAL" clId="{314CCD5E-4049-4DEF-A54C-5E83AB137E07}" dt="2020-09-16T15:07:14.102" v="11309" actId="1076"/>
          <ac:spMkLst>
            <pc:docMk/>
            <pc:sldMk cId="0" sldId="291"/>
            <ac:spMk id="61447" creationId="{73E36330-C0C4-4499-A57F-690ED0E0558E}"/>
          </ac:spMkLst>
        </pc:spChg>
        <pc:spChg chg="mod">
          <ac:chgData name="Thomas" userId="efe85f2b-33f2-43f1-b114-9958ed12044a" providerId="ADAL" clId="{314CCD5E-4049-4DEF-A54C-5E83AB137E07}" dt="2020-09-16T15:07:14.102" v="11309" actId="1076"/>
          <ac:spMkLst>
            <pc:docMk/>
            <pc:sldMk cId="0" sldId="291"/>
            <ac:spMk id="61448" creationId="{685A5116-5475-48CB-96B1-DFDB17E8C4D9}"/>
          </ac:spMkLst>
        </pc:spChg>
        <pc:spChg chg="mod">
          <ac:chgData name="Thomas" userId="efe85f2b-33f2-43f1-b114-9958ed12044a" providerId="ADAL" clId="{314CCD5E-4049-4DEF-A54C-5E83AB137E07}" dt="2020-09-16T15:07:14.102" v="11309" actId="1076"/>
          <ac:spMkLst>
            <pc:docMk/>
            <pc:sldMk cId="0" sldId="291"/>
            <ac:spMk id="61449" creationId="{71F8826E-A6F4-435D-9AE7-858E8870467F}"/>
          </ac:spMkLst>
        </pc:spChg>
        <pc:spChg chg="mod">
          <ac:chgData name="Thomas" userId="efe85f2b-33f2-43f1-b114-9958ed12044a" providerId="ADAL" clId="{314CCD5E-4049-4DEF-A54C-5E83AB137E07}" dt="2020-09-16T15:07:14.102" v="11309" actId="1076"/>
          <ac:spMkLst>
            <pc:docMk/>
            <pc:sldMk cId="0" sldId="291"/>
            <ac:spMk id="61450" creationId="{600F3BAE-3EF9-4C7C-86B6-2EDE4964AD62}"/>
          </ac:spMkLst>
        </pc:spChg>
        <pc:spChg chg="mod">
          <ac:chgData name="Thomas" userId="efe85f2b-33f2-43f1-b114-9958ed12044a" providerId="ADAL" clId="{314CCD5E-4049-4DEF-A54C-5E83AB137E07}" dt="2020-09-16T15:07:14.102" v="11309" actId="1076"/>
          <ac:spMkLst>
            <pc:docMk/>
            <pc:sldMk cId="0" sldId="291"/>
            <ac:spMk id="61451" creationId="{A54D922A-3413-4927-A0D3-BEA4F92120A2}"/>
          </ac:spMkLst>
        </pc:spChg>
        <pc:spChg chg="mod">
          <ac:chgData name="Thomas" userId="efe85f2b-33f2-43f1-b114-9958ed12044a" providerId="ADAL" clId="{314CCD5E-4049-4DEF-A54C-5E83AB137E07}" dt="2020-09-16T15:07:14.102" v="11309" actId="1076"/>
          <ac:spMkLst>
            <pc:docMk/>
            <pc:sldMk cId="0" sldId="291"/>
            <ac:spMk id="61452" creationId="{CD50552A-BB02-42EE-B39D-E63684AF8C67}"/>
          </ac:spMkLst>
        </pc:spChg>
        <pc:spChg chg="mod">
          <ac:chgData name="Thomas" userId="efe85f2b-33f2-43f1-b114-9958ed12044a" providerId="ADAL" clId="{314CCD5E-4049-4DEF-A54C-5E83AB137E07}" dt="2020-09-16T15:07:14.102" v="11309" actId="1076"/>
          <ac:spMkLst>
            <pc:docMk/>
            <pc:sldMk cId="0" sldId="291"/>
            <ac:spMk id="61453" creationId="{9C393D5A-21D0-40AF-A16F-66F6F9F12E05}"/>
          </ac:spMkLst>
        </pc:spChg>
        <pc:spChg chg="mod ord">
          <ac:chgData name="Thomas" userId="efe85f2b-33f2-43f1-b114-9958ed12044a" providerId="ADAL" clId="{314CCD5E-4049-4DEF-A54C-5E83AB137E07}" dt="2020-09-16T15:21:07.490" v="11894" actId="15"/>
          <ac:spMkLst>
            <pc:docMk/>
            <pc:sldMk cId="0" sldId="291"/>
            <ac:spMk id="64515" creationId="{270E75E8-0784-41E7-B176-69EB9E037775}"/>
          </ac:spMkLst>
        </pc:spChg>
        <pc:grpChg chg="mod">
          <ac:chgData name="Thomas" userId="efe85f2b-33f2-43f1-b114-9958ed12044a" providerId="ADAL" clId="{314CCD5E-4049-4DEF-A54C-5E83AB137E07}" dt="2020-09-16T15:07:14.102" v="11309" actId="1076"/>
          <ac:grpSpMkLst>
            <pc:docMk/>
            <pc:sldMk cId="0" sldId="291"/>
            <ac:grpSpMk id="64527" creationId="{02042035-27B9-42F9-AEAC-C72B8EA7F360}"/>
          </ac:grpSpMkLst>
        </pc:grpChg>
      </pc:sldChg>
      <pc:sldChg chg="addSp delSp modSp mod modTransition modClrScheme modAnim chgLayout modNotesTx">
        <pc:chgData name="Thomas" userId="efe85f2b-33f2-43f1-b114-9958ed12044a" providerId="ADAL" clId="{314CCD5E-4049-4DEF-A54C-5E83AB137E07}" dt="2020-09-16T13:27:26.483" v="5588"/>
        <pc:sldMkLst>
          <pc:docMk/>
          <pc:sldMk cId="0" sldId="297"/>
        </pc:sldMkLst>
        <pc:spChg chg="add del mod ord">
          <ac:chgData name="Thomas" userId="efe85f2b-33f2-43f1-b114-9958ed12044a" providerId="ADAL" clId="{314CCD5E-4049-4DEF-A54C-5E83AB137E07}" dt="2020-09-16T13:22:01.857" v="4482" actId="478"/>
          <ac:spMkLst>
            <pc:docMk/>
            <pc:sldMk cId="0" sldId="297"/>
            <ac:spMk id="2" creationId="{FD3B7B6E-1D87-40F9-8032-A0A68B4519C0}"/>
          </ac:spMkLst>
        </pc:spChg>
        <pc:spChg chg="mod ord">
          <ac:chgData name="Thomas" userId="efe85f2b-33f2-43f1-b114-9958ed12044a" providerId="ADAL" clId="{314CCD5E-4049-4DEF-A54C-5E83AB137E07}" dt="2020-09-16T09:39:57.964" v="171" actId="700"/>
          <ac:spMkLst>
            <pc:docMk/>
            <pc:sldMk cId="0" sldId="297"/>
            <ac:spMk id="47106" creationId="{EAD02BA2-F09A-46DD-9177-1ACDCDFCE0D5}"/>
          </ac:spMkLst>
        </pc:spChg>
        <pc:spChg chg="mod">
          <ac:chgData name="Thomas" userId="efe85f2b-33f2-43f1-b114-9958ed12044a" providerId="ADAL" clId="{314CCD5E-4049-4DEF-A54C-5E83AB137E07}" dt="2020-09-16T13:22:41.060" v="4492" actId="1076"/>
          <ac:spMkLst>
            <pc:docMk/>
            <pc:sldMk cId="0" sldId="297"/>
            <ac:spMk id="47113" creationId="{1EA71885-A6CD-4B2E-A61F-892A8075C9A4}"/>
          </ac:spMkLst>
        </pc:spChg>
        <pc:spChg chg="mod">
          <ac:chgData name="Thomas" userId="efe85f2b-33f2-43f1-b114-9958ed12044a" providerId="ADAL" clId="{314CCD5E-4049-4DEF-A54C-5E83AB137E07}" dt="2020-09-16T13:22:41.060" v="4492" actId="1076"/>
          <ac:spMkLst>
            <pc:docMk/>
            <pc:sldMk cId="0" sldId="297"/>
            <ac:spMk id="47114" creationId="{F8848E93-A1BF-480D-BE67-F45E75435B34}"/>
          </ac:spMkLst>
        </pc:spChg>
        <pc:spChg chg="mod">
          <ac:chgData name="Thomas" userId="efe85f2b-33f2-43f1-b114-9958ed12044a" providerId="ADAL" clId="{314CCD5E-4049-4DEF-A54C-5E83AB137E07}" dt="2020-09-16T13:22:41.060" v="4492" actId="1076"/>
          <ac:spMkLst>
            <pc:docMk/>
            <pc:sldMk cId="0" sldId="297"/>
            <ac:spMk id="47115" creationId="{9A968A29-7F81-4D0B-B87B-70FDA77CD815}"/>
          </ac:spMkLst>
        </pc:spChg>
        <pc:spChg chg="mod">
          <ac:chgData name="Thomas" userId="efe85f2b-33f2-43f1-b114-9958ed12044a" providerId="ADAL" clId="{314CCD5E-4049-4DEF-A54C-5E83AB137E07}" dt="2020-09-16T13:22:41.060" v="4492" actId="1076"/>
          <ac:spMkLst>
            <pc:docMk/>
            <pc:sldMk cId="0" sldId="297"/>
            <ac:spMk id="47116" creationId="{94DEB127-776A-40F1-AE61-FD263736B3B8}"/>
          </ac:spMkLst>
        </pc:spChg>
        <pc:spChg chg="mod">
          <ac:chgData name="Thomas" userId="efe85f2b-33f2-43f1-b114-9958ed12044a" providerId="ADAL" clId="{314CCD5E-4049-4DEF-A54C-5E83AB137E07}" dt="2020-09-16T13:22:41.060" v="4492" actId="1076"/>
          <ac:spMkLst>
            <pc:docMk/>
            <pc:sldMk cId="0" sldId="297"/>
            <ac:spMk id="47117" creationId="{97F3AF2C-33CC-4201-9DED-3272307DEF94}"/>
          </ac:spMkLst>
        </pc:spChg>
        <pc:spChg chg="mod">
          <ac:chgData name="Thomas" userId="efe85f2b-33f2-43f1-b114-9958ed12044a" providerId="ADAL" clId="{314CCD5E-4049-4DEF-A54C-5E83AB137E07}" dt="2020-09-16T13:22:41.060" v="4492" actId="1076"/>
          <ac:spMkLst>
            <pc:docMk/>
            <pc:sldMk cId="0" sldId="297"/>
            <ac:spMk id="47118" creationId="{C9948D99-D07F-422B-8189-16E37887638D}"/>
          </ac:spMkLst>
        </pc:spChg>
        <pc:spChg chg="mod">
          <ac:chgData name="Thomas" userId="efe85f2b-33f2-43f1-b114-9958ed12044a" providerId="ADAL" clId="{314CCD5E-4049-4DEF-A54C-5E83AB137E07}" dt="2020-09-16T13:22:41.060" v="4492" actId="1076"/>
          <ac:spMkLst>
            <pc:docMk/>
            <pc:sldMk cId="0" sldId="297"/>
            <ac:spMk id="47119" creationId="{F9762943-24CD-4FE5-87B5-7B7B66C4E861}"/>
          </ac:spMkLst>
        </pc:spChg>
        <pc:spChg chg="mod">
          <ac:chgData name="Thomas" userId="efe85f2b-33f2-43f1-b114-9958ed12044a" providerId="ADAL" clId="{314CCD5E-4049-4DEF-A54C-5E83AB137E07}" dt="2020-09-16T13:22:41.060" v="4492" actId="1076"/>
          <ac:spMkLst>
            <pc:docMk/>
            <pc:sldMk cId="0" sldId="297"/>
            <ac:spMk id="47120" creationId="{85DC58C8-99A2-4B60-9D3B-1961C79C919F}"/>
          </ac:spMkLst>
        </pc:spChg>
        <pc:spChg chg="mod">
          <ac:chgData name="Thomas" userId="efe85f2b-33f2-43f1-b114-9958ed12044a" providerId="ADAL" clId="{314CCD5E-4049-4DEF-A54C-5E83AB137E07}" dt="2020-09-16T13:22:41.060" v="4492" actId="1076"/>
          <ac:spMkLst>
            <pc:docMk/>
            <pc:sldMk cId="0" sldId="297"/>
            <ac:spMk id="47121" creationId="{94017B40-A231-478A-8EE8-E0324C33CB44}"/>
          </ac:spMkLst>
        </pc:spChg>
        <pc:spChg chg="mod">
          <ac:chgData name="Thomas" userId="efe85f2b-33f2-43f1-b114-9958ed12044a" providerId="ADAL" clId="{314CCD5E-4049-4DEF-A54C-5E83AB137E07}" dt="2020-09-16T13:22:41.060" v="4492" actId="1076"/>
          <ac:spMkLst>
            <pc:docMk/>
            <pc:sldMk cId="0" sldId="297"/>
            <ac:spMk id="47122" creationId="{A93788D9-C443-4F06-B032-78C4FA7A89C5}"/>
          </ac:spMkLst>
        </pc:spChg>
        <pc:spChg chg="mod">
          <ac:chgData name="Thomas" userId="efe85f2b-33f2-43f1-b114-9958ed12044a" providerId="ADAL" clId="{314CCD5E-4049-4DEF-A54C-5E83AB137E07}" dt="2020-09-16T13:22:41.060" v="4492" actId="1076"/>
          <ac:spMkLst>
            <pc:docMk/>
            <pc:sldMk cId="0" sldId="297"/>
            <ac:spMk id="47123" creationId="{E233369E-4821-42A3-8496-A40744C65605}"/>
          </ac:spMkLst>
        </pc:spChg>
        <pc:spChg chg="mod">
          <ac:chgData name="Thomas" userId="efe85f2b-33f2-43f1-b114-9958ed12044a" providerId="ADAL" clId="{314CCD5E-4049-4DEF-A54C-5E83AB137E07}" dt="2020-09-16T13:22:41.060" v="4492" actId="1076"/>
          <ac:spMkLst>
            <pc:docMk/>
            <pc:sldMk cId="0" sldId="297"/>
            <ac:spMk id="47124" creationId="{4C2F41C0-1B19-405C-8D1C-575F10191F58}"/>
          </ac:spMkLst>
        </pc:spChg>
        <pc:spChg chg="mod">
          <ac:chgData name="Thomas" userId="efe85f2b-33f2-43f1-b114-9958ed12044a" providerId="ADAL" clId="{314CCD5E-4049-4DEF-A54C-5E83AB137E07}" dt="2020-09-16T13:22:41.060" v="4492" actId="1076"/>
          <ac:spMkLst>
            <pc:docMk/>
            <pc:sldMk cId="0" sldId="297"/>
            <ac:spMk id="47125" creationId="{083252E8-38B3-4D66-9CFD-7ABA720799A1}"/>
          </ac:spMkLst>
        </pc:spChg>
        <pc:spChg chg="mod">
          <ac:chgData name="Thomas" userId="efe85f2b-33f2-43f1-b114-9958ed12044a" providerId="ADAL" clId="{314CCD5E-4049-4DEF-A54C-5E83AB137E07}" dt="2020-09-16T13:22:48.403" v="4495" actId="1076"/>
          <ac:spMkLst>
            <pc:docMk/>
            <pc:sldMk cId="0" sldId="297"/>
            <ac:spMk id="47126" creationId="{2E8ECFD2-1A8C-4344-8A3D-184B2924652E}"/>
          </ac:spMkLst>
        </pc:spChg>
        <pc:spChg chg="mod">
          <ac:chgData name="Thomas" userId="efe85f2b-33f2-43f1-b114-9958ed12044a" providerId="ADAL" clId="{314CCD5E-4049-4DEF-A54C-5E83AB137E07}" dt="2020-09-16T13:22:48.403" v="4495" actId="1076"/>
          <ac:spMkLst>
            <pc:docMk/>
            <pc:sldMk cId="0" sldId="297"/>
            <ac:spMk id="47127" creationId="{B7620F47-B29F-40C8-833C-DAB876807130}"/>
          </ac:spMkLst>
        </pc:spChg>
        <pc:spChg chg="mod">
          <ac:chgData name="Thomas" userId="efe85f2b-33f2-43f1-b114-9958ed12044a" providerId="ADAL" clId="{314CCD5E-4049-4DEF-A54C-5E83AB137E07}" dt="2020-09-16T13:22:48.403" v="4495" actId="1076"/>
          <ac:spMkLst>
            <pc:docMk/>
            <pc:sldMk cId="0" sldId="297"/>
            <ac:spMk id="47128" creationId="{837C9DA9-5CF8-43E6-A285-9740FCD6EABF}"/>
          </ac:spMkLst>
        </pc:spChg>
        <pc:spChg chg="mod">
          <ac:chgData name="Thomas" userId="efe85f2b-33f2-43f1-b114-9958ed12044a" providerId="ADAL" clId="{314CCD5E-4049-4DEF-A54C-5E83AB137E07}" dt="2020-09-16T13:22:48.403" v="4495" actId="1076"/>
          <ac:spMkLst>
            <pc:docMk/>
            <pc:sldMk cId="0" sldId="297"/>
            <ac:spMk id="47129" creationId="{967B8D98-5971-4BF5-8916-60289E6C4BBA}"/>
          </ac:spMkLst>
        </pc:spChg>
        <pc:spChg chg="mod">
          <ac:chgData name="Thomas" userId="efe85f2b-33f2-43f1-b114-9958ed12044a" providerId="ADAL" clId="{314CCD5E-4049-4DEF-A54C-5E83AB137E07}" dt="2020-09-16T13:22:48.403" v="4495" actId="1076"/>
          <ac:spMkLst>
            <pc:docMk/>
            <pc:sldMk cId="0" sldId="297"/>
            <ac:spMk id="47130" creationId="{75C2ABD7-357B-457C-AD01-556E7D27A160}"/>
          </ac:spMkLst>
        </pc:spChg>
        <pc:spChg chg="mod">
          <ac:chgData name="Thomas" userId="efe85f2b-33f2-43f1-b114-9958ed12044a" providerId="ADAL" clId="{314CCD5E-4049-4DEF-A54C-5E83AB137E07}" dt="2020-09-16T13:22:48.403" v="4495" actId="1076"/>
          <ac:spMkLst>
            <pc:docMk/>
            <pc:sldMk cId="0" sldId="297"/>
            <ac:spMk id="47131" creationId="{A6213224-79F1-47FA-A2FD-2AF15533804D}"/>
          </ac:spMkLst>
        </pc:spChg>
        <pc:spChg chg="mod">
          <ac:chgData name="Thomas" userId="efe85f2b-33f2-43f1-b114-9958ed12044a" providerId="ADAL" clId="{314CCD5E-4049-4DEF-A54C-5E83AB137E07}" dt="2020-09-16T13:22:48.403" v="4495" actId="1076"/>
          <ac:spMkLst>
            <pc:docMk/>
            <pc:sldMk cId="0" sldId="297"/>
            <ac:spMk id="47132" creationId="{D69ED295-5DE6-4420-A180-BC1338A5C4F0}"/>
          </ac:spMkLst>
        </pc:spChg>
        <pc:spChg chg="mod">
          <ac:chgData name="Thomas" userId="efe85f2b-33f2-43f1-b114-9958ed12044a" providerId="ADAL" clId="{314CCD5E-4049-4DEF-A54C-5E83AB137E07}" dt="2020-09-16T13:22:48.403" v="4495" actId="1076"/>
          <ac:spMkLst>
            <pc:docMk/>
            <pc:sldMk cId="0" sldId="297"/>
            <ac:spMk id="47133" creationId="{B06B1D38-5F0D-48F0-8396-DE6A79D59DFD}"/>
          </ac:spMkLst>
        </pc:spChg>
        <pc:spChg chg="mod">
          <ac:chgData name="Thomas" userId="efe85f2b-33f2-43f1-b114-9958ed12044a" providerId="ADAL" clId="{314CCD5E-4049-4DEF-A54C-5E83AB137E07}" dt="2020-09-16T13:22:48.403" v="4495" actId="1076"/>
          <ac:spMkLst>
            <pc:docMk/>
            <pc:sldMk cId="0" sldId="297"/>
            <ac:spMk id="47134" creationId="{D48B2B6C-66A4-4BA9-AB8B-5D960B9025A1}"/>
          </ac:spMkLst>
        </pc:spChg>
        <pc:spChg chg="mod">
          <ac:chgData name="Thomas" userId="efe85f2b-33f2-43f1-b114-9958ed12044a" providerId="ADAL" clId="{314CCD5E-4049-4DEF-A54C-5E83AB137E07}" dt="2020-09-16T13:22:48.403" v="4495" actId="1076"/>
          <ac:spMkLst>
            <pc:docMk/>
            <pc:sldMk cId="0" sldId="297"/>
            <ac:spMk id="47135" creationId="{835B7578-A389-4C24-883F-22358FB73E90}"/>
          </ac:spMkLst>
        </pc:spChg>
        <pc:spChg chg="mod">
          <ac:chgData name="Thomas" userId="efe85f2b-33f2-43f1-b114-9958ed12044a" providerId="ADAL" clId="{314CCD5E-4049-4DEF-A54C-5E83AB137E07}" dt="2020-09-16T13:22:48.403" v="4495" actId="1076"/>
          <ac:spMkLst>
            <pc:docMk/>
            <pc:sldMk cId="0" sldId="297"/>
            <ac:spMk id="47136" creationId="{5F626633-09F8-41F2-B133-697C0568B209}"/>
          </ac:spMkLst>
        </pc:spChg>
        <pc:spChg chg="mod">
          <ac:chgData name="Thomas" userId="efe85f2b-33f2-43f1-b114-9958ed12044a" providerId="ADAL" clId="{314CCD5E-4049-4DEF-A54C-5E83AB137E07}" dt="2020-09-16T13:22:48.403" v="4495" actId="1076"/>
          <ac:spMkLst>
            <pc:docMk/>
            <pc:sldMk cId="0" sldId="297"/>
            <ac:spMk id="47137" creationId="{AD22B59F-3A3C-43B4-828B-7AC13111DEFE}"/>
          </ac:spMkLst>
        </pc:spChg>
        <pc:spChg chg="mod">
          <ac:chgData name="Thomas" userId="efe85f2b-33f2-43f1-b114-9958ed12044a" providerId="ADAL" clId="{314CCD5E-4049-4DEF-A54C-5E83AB137E07}" dt="2020-09-16T13:22:48.403" v="4495" actId="1076"/>
          <ac:spMkLst>
            <pc:docMk/>
            <pc:sldMk cId="0" sldId="297"/>
            <ac:spMk id="47138" creationId="{3D1A22F7-D46D-42C9-9095-E139FEE9B3A2}"/>
          </ac:spMkLst>
        </pc:spChg>
        <pc:spChg chg="mod">
          <ac:chgData name="Thomas" userId="efe85f2b-33f2-43f1-b114-9958ed12044a" providerId="ADAL" clId="{314CCD5E-4049-4DEF-A54C-5E83AB137E07}" dt="2020-09-16T13:22:46.371" v="4494" actId="1076"/>
          <ac:spMkLst>
            <pc:docMk/>
            <pc:sldMk cId="0" sldId="297"/>
            <ac:spMk id="47139" creationId="{3FE6F704-5130-4A01-9993-E8DA12C357A8}"/>
          </ac:spMkLst>
        </pc:spChg>
        <pc:spChg chg="mod">
          <ac:chgData name="Thomas" userId="efe85f2b-33f2-43f1-b114-9958ed12044a" providerId="ADAL" clId="{314CCD5E-4049-4DEF-A54C-5E83AB137E07}" dt="2020-09-16T13:22:46.371" v="4494" actId="1076"/>
          <ac:spMkLst>
            <pc:docMk/>
            <pc:sldMk cId="0" sldId="297"/>
            <ac:spMk id="47140" creationId="{A3155301-AABD-4862-9D84-87DA311E8656}"/>
          </ac:spMkLst>
        </pc:spChg>
        <pc:spChg chg="mod">
          <ac:chgData name="Thomas" userId="efe85f2b-33f2-43f1-b114-9958ed12044a" providerId="ADAL" clId="{314CCD5E-4049-4DEF-A54C-5E83AB137E07}" dt="2020-09-16T13:22:46.371" v="4494" actId="1076"/>
          <ac:spMkLst>
            <pc:docMk/>
            <pc:sldMk cId="0" sldId="297"/>
            <ac:spMk id="47141" creationId="{0B8B3984-20C1-4199-9C59-F3AD816ACD9B}"/>
          </ac:spMkLst>
        </pc:spChg>
        <pc:spChg chg="mod">
          <ac:chgData name="Thomas" userId="efe85f2b-33f2-43f1-b114-9958ed12044a" providerId="ADAL" clId="{314CCD5E-4049-4DEF-A54C-5E83AB137E07}" dt="2020-09-16T13:22:46.371" v="4494" actId="1076"/>
          <ac:spMkLst>
            <pc:docMk/>
            <pc:sldMk cId="0" sldId="297"/>
            <ac:spMk id="47142" creationId="{F42584C2-3223-4F06-A6E3-0A4EFFFD08AE}"/>
          </ac:spMkLst>
        </pc:spChg>
        <pc:spChg chg="mod">
          <ac:chgData name="Thomas" userId="efe85f2b-33f2-43f1-b114-9958ed12044a" providerId="ADAL" clId="{314CCD5E-4049-4DEF-A54C-5E83AB137E07}" dt="2020-09-16T13:22:46.371" v="4494" actId="1076"/>
          <ac:spMkLst>
            <pc:docMk/>
            <pc:sldMk cId="0" sldId="297"/>
            <ac:spMk id="47143" creationId="{213E601D-7794-4FD3-ADDE-9327B50A50C8}"/>
          </ac:spMkLst>
        </pc:spChg>
        <pc:spChg chg="mod">
          <ac:chgData name="Thomas" userId="efe85f2b-33f2-43f1-b114-9958ed12044a" providerId="ADAL" clId="{314CCD5E-4049-4DEF-A54C-5E83AB137E07}" dt="2020-09-16T13:22:46.371" v="4494" actId="1076"/>
          <ac:spMkLst>
            <pc:docMk/>
            <pc:sldMk cId="0" sldId="297"/>
            <ac:spMk id="47144" creationId="{5B2E11DE-17A2-413B-8044-CFE41BD726F8}"/>
          </ac:spMkLst>
        </pc:spChg>
        <pc:spChg chg="mod">
          <ac:chgData name="Thomas" userId="efe85f2b-33f2-43f1-b114-9958ed12044a" providerId="ADAL" clId="{314CCD5E-4049-4DEF-A54C-5E83AB137E07}" dt="2020-09-16T13:22:46.371" v="4494" actId="1076"/>
          <ac:spMkLst>
            <pc:docMk/>
            <pc:sldMk cId="0" sldId="297"/>
            <ac:spMk id="47145" creationId="{9D51B3BD-BEE3-42CB-BF7B-ACC95BAE78DE}"/>
          </ac:spMkLst>
        </pc:spChg>
        <pc:spChg chg="mod">
          <ac:chgData name="Thomas" userId="efe85f2b-33f2-43f1-b114-9958ed12044a" providerId="ADAL" clId="{314CCD5E-4049-4DEF-A54C-5E83AB137E07}" dt="2020-09-16T13:22:46.371" v="4494" actId="1076"/>
          <ac:spMkLst>
            <pc:docMk/>
            <pc:sldMk cId="0" sldId="297"/>
            <ac:spMk id="47146" creationId="{CF4C9A88-3733-4A42-ACA5-947F32EBBFA0}"/>
          </ac:spMkLst>
        </pc:spChg>
        <pc:spChg chg="mod">
          <ac:chgData name="Thomas" userId="efe85f2b-33f2-43f1-b114-9958ed12044a" providerId="ADAL" clId="{314CCD5E-4049-4DEF-A54C-5E83AB137E07}" dt="2020-09-16T13:22:46.371" v="4494" actId="1076"/>
          <ac:spMkLst>
            <pc:docMk/>
            <pc:sldMk cId="0" sldId="297"/>
            <ac:spMk id="47147" creationId="{B1D0A6D8-36E9-4200-861D-0D2EE0741A1A}"/>
          </ac:spMkLst>
        </pc:spChg>
        <pc:spChg chg="mod">
          <ac:chgData name="Thomas" userId="efe85f2b-33f2-43f1-b114-9958ed12044a" providerId="ADAL" clId="{314CCD5E-4049-4DEF-A54C-5E83AB137E07}" dt="2020-09-16T13:22:46.371" v="4494" actId="1076"/>
          <ac:spMkLst>
            <pc:docMk/>
            <pc:sldMk cId="0" sldId="297"/>
            <ac:spMk id="47148" creationId="{09B976C8-9D52-44D6-9335-DE34D9EC3B8B}"/>
          </ac:spMkLst>
        </pc:spChg>
        <pc:spChg chg="mod">
          <ac:chgData name="Thomas" userId="efe85f2b-33f2-43f1-b114-9958ed12044a" providerId="ADAL" clId="{314CCD5E-4049-4DEF-A54C-5E83AB137E07}" dt="2020-09-16T13:22:46.371" v="4494" actId="1076"/>
          <ac:spMkLst>
            <pc:docMk/>
            <pc:sldMk cId="0" sldId="297"/>
            <ac:spMk id="47149" creationId="{86AF2000-1B05-4A0A-85AE-F51A9623D6D6}"/>
          </ac:spMkLst>
        </pc:spChg>
        <pc:spChg chg="mod">
          <ac:chgData name="Thomas" userId="efe85f2b-33f2-43f1-b114-9958ed12044a" providerId="ADAL" clId="{314CCD5E-4049-4DEF-A54C-5E83AB137E07}" dt="2020-09-16T13:22:46.371" v="4494" actId="1076"/>
          <ac:spMkLst>
            <pc:docMk/>
            <pc:sldMk cId="0" sldId="297"/>
            <ac:spMk id="87067" creationId="{32B773BA-2E58-448C-AAA3-5ACF52014110}"/>
          </ac:spMkLst>
        </pc:spChg>
        <pc:spChg chg="mod">
          <ac:chgData name="Thomas" userId="efe85f2b-33f2-43f1-b114-9958ed12044a" providerId="ADAL" clId="{314CCD5E-4049-4DEF-A54C-5E83AB137E07}" dt="2020-09-16T13:22:46.371" v="4494" actId="1076"/>
          <ac:spMkLst>
            <pc:docMk/>
            <pc:sldMk cId="0" sldId="297"/>
            <ac:spMk id="87068" creationId="{E848E8F5-9487-46A1-9EF8-D9CC5AF9CF54}"/>
          </ac:spMkLst>
        </pc:spChg>
        <pc:grpChg chg="add mod">
          <ac:chgData name="Thomas" userId="efe85f2b-33f2-43f1-b114-9958ed12044a" providerId="ADAL" clId="{314CCD5E-4049-4DEF-A54C-5E83AB137E07}" dt="2020-09-16T13:22:46.371" v="4494" actId="1076"/>
          <ac:grpSpMkLst>
            <pc:docMk/>
            <pc:sldMk cId="0" sldId="297"/>
            <ac:grpSpMk id="3" creationId="{A465D3DA-A3C3-41D1-8F50-232220BA0F26}"/>
          </ac:grpSpMkLst>
        </pc:grpChg>
        <pc:grpChg chg="mod">
          <ac:chgData name="Thomas" userId="efe85f2b-33f2-43f1-b114-9958ed12044a" providerId="ADAL" clId="{314CCD5E-4049-4DEF-A54C-5E83AB137E07}" dt="2020-09-16T13:22:41.060" v="4492" actId="1076"/>
          <ac:grpSpMkLst>
            <pc:docMk/>
            <pc:sldMk cId="0" sldId="297"/>
            <ac:grpSpMk id="47112" creationId="{26369A02-22D6-4BF6-9EE6-940DE0576A9B}"/>
          </ac:grpSpMkLst>
        </pc:grpChg>
        <pc:grpChg chg="mod">
          <ac:chgData name="Thomas" userId="efe85f2b-33f2-43f1-b114-9958ed12044a" providerId="ADAL" clId="{314CCD5E-4049-4DEF-A54C-5E83AB137E07}" dt="2020-09-16T13:22:41.060" v="4492" actId="1076"/>
          <ac:grpSpMkLst>
            <pc:docMk/>
            <pc:sldMk cId="0" sldId="297"/>
            <ac:grpSpMk id="87089" creationId="{5BCA3AE0-29E0-45CD-AADE-D6E1A427E97B}"/>
          </ac:grpSpMkLst>
        </pc:grpChg>
        <pc:grpChg chg="mod">
          <ac:chgData name="Thomas" userId="efe85f2b-33f2-43f1-b114-9958ed12044a" providerId="ADAL" clId="{314CCD5E-4049-4DEF-A54C-5E83AB137E07}" dt="2020-09-16T13:22:46.371" v="4494" actId="1076"/>
          <ac:grpSpMkLst>
            <pc:docMk/>
            <pc:sldMk cId="0" sldId="297"/>
            <ac:grpSpMk id="87090" creationId="{F9A4889E-20B8-4046-A743-9C5856388D19}"/>
          </ac:grpSpMkLst>
        </pc:grpChg>
        <pc:grpChg chg="mod">
          <ac:chgData name="Thomas" userId="efe85f2b-33f2-43f1-b114-9958ed12044a" providerId="ADAL" clId="{314CCD5E-4049-4DEF-A54C-5E83AB137E07}" dt="2020-09-16T13:22:48.403" v="4495" actId="1076"/>
          <ac:grpSpMkLst>
            <pc:docMk/>
            <pc:sldMk cId="0" sldId="297"/>
            <ac:grpSpMk id="87091" creationId="{184D1787-1EA4-4B57-AD00-092E55FAA090}"/>
          </ac:grpSpMkLst>
        </pc:grpChg>
      </pc:sldChg>
      <pc:sldChg chg="addSp delSp modSp mod modTransition modClrScheme delAnim chgLayout modNotesTx">
        <pc:chgData name="Thomas" userId="efe85f2b-33f2-43f1-b114-9958ed12044a" providerId="ADAL" clId="{314CCD5E-4049-4DEF-A54C-5E83AB137E07}" dt="2020-09-16T15:39:35.670" v="13390" actId="20577"/>
        <pc:sldMkLst>
          <pc:docMk/>
          <pc:sldMk cId="0" sldId="299"/>
        </pc:sldMkLst>
        <pc:spChg chg="add mod">
          <ac:chgData name="Thomas" userId="efe85f2b-33f2-43f1-b114-9958ed12044a" providerId="ADAL" clId="{314CCD5E-4049-4DEF-A54C-5E83AB137E07}" dt="2020-09-16T15:29:04.720" v="12672" actId="207"/>
          <ac:spMkLst>
            <pc:docMk/>
            <pc:sldMk cId="0" sldId="299"/>
            <ac:spMk id="5" creationId="{78A17766-9AAC-4A43-8696-63C84ADFFE79}"/>
          </ac:spMkLst>
        </pc:spChg>
        <pc:spChg chg="mod ord">
          <ac:chgData name="Thomas" userId="efe85f2b-33f2-43f1-b114-9958ed12044a" providerId="ADAL" clId="{314CCD5E-4049-4DEF-A54C-5E83AB137E07}" dt="2020-09-16T09:39:57.964" v="171" actId="700"/>
          <ac:spMkLst>
            <pc:docMk/>
            <pc:sldMk cId="0" sldId="299"/>
            <ac:spMk id="64514" creationId="{9A768570-6A97-4CD9-9165-879802372C8B}"/>
          </ac:spMkLst>
        </pc:spChg>
        <pc:spChg chg="mod ord">
          <ac:chgData name="Thomas" userId="efe85f2b-33f2-43f1-b114-9958ed12044a" providerId="ADAL" clId="{314CCD5E-4049-4DEF-A54C-5E83AB137E07}" dt="2020-09-16T15:29:18.641" v="12674" actId="207"/>
          <ac:spMkLst>
            <pc:docMk/>
            <pc:sldMk cId="0" sldId="299"/>
            <ac:spMk id="64515" creationId="{38C1CA3B-2B02-4554-8932-344009C924A4}"/>
          </ac:spMkLst>
        </pc:spChg>
        <pc:spChg chg="del mod ord">
          <ac:chgData name="Thomas" userId="efe85f2b-33f2-43f1-b114-9958ed12044a" providerId="ADAL" clId="{314CCD5E-4049-4DEF-A54C-5E83AB137E07}" dt="2020-09-16T15:27:08.786" v="12661" actId="478"/>
          <ac:spMkLst>
            <pc:docMk/>
            <pc:sldMk cId="0" sldId="299"/>
            <ac:spMk id="91141" creationId="{5F4B759F-8769-413D-96BA-ADBE43A8F2C0}"/>
          </ac:spMkLst>
        </pc:spChg>
      </pc:sldChg>
      <pc:sldChg chg="modSp mod modTransition modClrScheme chgLayout modNotesTx">
        <pc:chgData name="Thomas" userId="efe85f2b-33f2-43f1-b114-9958ed12044a" providerId="ADAL" clId="{314CCD5E-4049-4DEF-A54C-5E83AB137E07}" dt="2020-09-16T13:26:57.997" v="5587"/>
        <pc:sldMkLst>
          <pc:docMk/>
          <pc:sldMk cId="0" sldId="312"/>
        </pc:sldMkLst>
        <pc:spChg chg="mod ord">
          <ac:chgData name="Thomas" userId="efe85f2b-33f2-43f1-b114-9958ed12044a" providerId="ADAL" clId="{314CCD5E-4049-4DEF-A54C-5E83AB137E07}" dt="2020-09-16T09:39:57.964" v="171" actId="700"/>
          <ac:spMkLst>
            <pc:docMk/>
            <pc:sldMk cId="0" sldId="312"/>
            <ac:spMk id="40962" creationId="{215C9BB4-1552-4819-962B-96F51FADB8FF}"/>
          </ac:spMkLst>
        </pc:spChg>
        <pc:spChg chg="mod ord">
          <ac:chgData name="Thomas" userId="efe85f2b-33f2-43f1-b114-9958ed12044a" providerId="ADAL" clId="{314CCD5E-4049-4DEF-A54C-5E83AB137E07}" dt="2020-09-16T12:42:35.705" v="599" actId="207"/>
          <ac:spMkLst>
            <pc:docMk/>
            <pc:sldMk cId="0" sldId="312"/>
            <ac:spMk id="40963" creationId="{BB08F0C4-1598-4164-9D56-10AEFBB03CDC}"/>
          </ac:spMkLst>
        </pc:spChg>
      </pc:sldChg>
      <pc:sldChg chg="addSp delSp modSp mod modTransition modClrScheme chgLayout modNotesTx">
        <pc:chgData name="Thomas" userId="efe85f2b-33f2-43f1-b114-9958ed12044a" providerId="ADAL" clId="{314CCD5E-4049-4DEF-A54C-5E83AB137E07}" dt="2020-09-16T13:26:57.997" v="5587"/>
        <pc:sldMkLst>
          <pc:docMk/>
          <pc:sldMk cId="0" sldId="313"/>
        </pc:sldMkLst>
        <pc:spChg chg="add mod ord">
          <ac:chgData name="Thomas" userId="efe85f2b-33f2-43f1-b114-9958ed12044a" providerId="ADAL" clId="{314CCD5E-4049-4DEF-A54C-5E83AB137E07}" dt="2020-09-16T09:39:57.964" v="171" actId="700"/>
          <ac:spMkLst>
            <pc:docMk/>
            <pc:sldMk cId="0" sldId="313"/>
            <ac:spMk id="2" creationId="{4C35770C-F4B7-4A2E-B077-52C28BFFA693}"/>
          </ac:spMkLst>
        </pc:spChg>
        <pc:spChg chg="add del mod ord">
          <ac:chgData name="Thomas" userId="efe85f2b-33f2-43f1-b114-9958ed12044a" providerId="ADAL" clId="{314CCD5E-4049-4DEF-A54C-5E83AB137E07}" dt="2020-09-16T12:42:44.121" v="600" actId="478"/>
          <ac:spMkLst>
            <pc:docMk/>
            <pc:sldMk cId="0" sldId="313"/>
            <ac:spMk id="3" creationId="{3BE12B63-50D0-4CA9-A0F0-C57DC0A79A40}"/>
          </ac:spMkLst>
        </pc:spChg>
        <pc:spChg chg="add mod">
          <ac:chgData name="Thomas" userId="efe85f2b-33f2-43f1-b114-9958ed12044a" providerId="ADAL" clId="{314CCD5E-4049-4DEF-A54C-5E83AB137E07}" dt="2020-09-16T13:03:37.039" v="2091" actId="20577"/>
          <ac:spMkLst>
            <pc:docMk/>
            <pc:sldMk cId="0" sldId="313"/>
            <ac:spMk id="4" creationId="{55F18894-3413-488B-BCBD-1713D2869F72}"/>
          </ac:spMkLst>
        </pc:spChg>
        <pc:spChg chg="del">
          <ac:chgData name="Thomas" userId="efe85f2b-33f2-43f1-b114-9958ed12044a" providerId="ADAL" clId="{314CCD5E-4049-4DEF-A54C-5E83AB137E07}" dt="2020-09-16T12:43:56.601" v="604" actId="478"/>
          <ac:spMkLst>
            <pc:docMk/>
            <pc:sldMk cId="0" sldId="313"/>
            <ac:spMk id="41987" creationId="{B9051E75-DEBB-4808-9CF7-98838DBD676D}"/>
          </ac:spMkLst>
        </pc:spChg>
        <pc:picChg chg="mod">
          <ac:chgData name="Thomas" userId="efe85f2b-33f2-43f1-b114-9958ed12044a" providerId="ADAL" clId="{314CCD5E-4049-4DEF-A54C-5E83AB137E07}" dt="2020-09-16T12:44:17.310" v="606" actId="1076"/>
          <ac:picMkLst>
            <pc:docMk/>
            <pc:sldMk cId="0" sldId="313"/>
            <ac:picMk id="41986" creationId="{A0E8220C-1454-44A6-AB34-4ED9A07B114C}"/>
          </ac:picMkLst>
        </pc:picChg>
      </pc:sldChg>
      <pc:sldChg chg="modSp mod modTransition modClrScheme chgLayout modNotesTx">
        <pc:chgData name="Thomas" userId="efe85f2b-33f2-43f1-b114-9958ed12044a" providerId="ADAL" clId="{314CCD5E-4049-4DEF-A54C-5E83AB137E07}" dt="2020-09-16T13:26:57.997" v="5587"/>
        <pc:sldMkLst>
          <pc:docMk/>
          <pc:sldMk cId="0" sldId="314"/>
        </pc:sldMkLst>
        <pc:spChg chg="mod ord">
          <ac:chgData name="Thomas" userId="efe85f2b-33f2-43f1-b114-9958ed12044a" providerId="ADAL" clId="{314CCD5E-4049-4DEF-A54C-5E83AB137E07}" dt="2020-09-16T09:39:57.964" v="171" actId="700"/>
          <ac:spMkLst>
            <pc:docMk/>
            <pc:sldMk cId="0" sldId="314"/>
            <ac:spMk id="43010" creationId="{FB05DE75-47E8-4D06-B7D0-B6E3BEA81CE7}"/>
          </ac:spMkLst>
        </pc:spChg>
        <pc:spChg chg="mod ord">
          <ac:chgData name="Thomas" userId="efe85f2b-33f2-43f1-b114-9958ed12044a" providerId="ADAL" clId="{314CCD5E-4049-4DEF-A54C-5E83AB137E07}" dt="2020-09-16T12:54:50.299" v="1343" actId="2710"/>
          <ac:spMkLst>
            <pc:docMk/>
            <pc:sldMk cId="0" sldId="314"/>
            <ac:spMk id="43011" creationId="{1ED0CB87-21E6-4D56-BC28-75A7982859BC}"/>
          </ac:spMkLst>
        </pc:spChg>
      </pc:sldChg>
      <pc:sldChg chg="addSp delSp modSp mod modTransition modClrScheme chgLayout modNotesTx">
        <pc:chgData name="Thomas" userId="efe85f2b-33f2-43f1-b114-9958ed12044a" providerId="ADAL" clId="{314CCD5E-4049-4DEF-A54C-5E83AB137E07}" dt="2020-09-16T13:26:57.997" v="5587"/>
        <pc:sldMkLst>
          <pc:docMk/>
          <pc:sldMk cId="0" sldId="315"/>
        </pc:sldMkLst>
        <pc:spChg chg="add mod ord">
          <ac:chgData name="Thomas" userId="efe85f2b-33f2-43f1-b114-9958ed12044a" providerId="ADAL" clId="{314CCD5E-4049-4DEF-A54C-5E83AB137E07}" dt="2020-09-16T09:39:57.964" v="171" actId="700"/>
          <ac:spMkLst>
            <pc:docMk/>
            <pc:sldMk cId="0" sldId="315"/>
            <ac:spMk id="2" creationId="{7B7207F1-0DA5-4338-9DE5-5C29CF6BA005}"/>
          </ac:spMkLst>
        </pc:spChg>
        <pc:spChg chg="add del mod ord">
          <ac:chgData name="Thomas" userId="efe85f2b-33f2-43f1-b114-9958ed12044a" providerId="ADAL" clId="{314CCD5E-4049-4DEF-A54C-5E83AB137E07}" dt="2020-09-16T13:03:59.143" v="2096" actId="478"/>
          <ac:spMkLst>
            <pc:docMk/>
            <pc:sldMk cId="0" sldId="315"/>
            <ac:spMk id="3" creationId="{30370978-E7D3-494A-AC4E-0B234610F985}"/>
          </ac:spMkLst>
        </pc:spChg>
        <pc:spChg chg="add mod">
          <ac:chgData name="Thomas" userId="efe85f2b-33f2-43f1-b114-9958ed12044a" providerId="ADAL" clId="{314CCD5E-4049-4DEF-A54C-5E83AB137E07}" dt="2020-09-16T13:03:49.696" v="2095" actId="20577"/>
          <ac:spMkLst>
            <pc:docMk/>
            <pc:sldMk cId="0" sldId="315"/>
            <ac:spMk id="4" creationId="{66E65D8D-350C-4333-A2DE-CCF961D40559}"/>
          </ac:spMkLst>
        </pc:spChg>
        <pc:spChg chg="del">
          <ac:chgData name="Thomas" userId="efe85f2b-33f2-43f1-b114-9958ed12044a" providerId="ADAL" clId="{314CCD5E-4049-4DEF-A54C-5E83AB137E07}" dt="2020-09-16T13:03:44.561" v="2093" actId="478"/>
          <ac:spMkLst>
            <pc:docMk/>
            <pc:sldMk cId="0" sldId="315"/>
            <ac:spMk id="44036" creationId="{693E2D91-4819-4411-81F6-46A086F5EE6C}"/>
          </ac:spMkLst>
        </pc:spChg>
        <pc:picChg chg="mod">
          <ac:chgData name="Thomas" userId="efe85f2b-33f2-43f1-b114-9958ed12044a" providerId="ADAL" clId="{314CCD5E-4049-4DEF-A54C-5E83AB137E07}" dt="2020-09-16T13:04:01.357" v="2097" actId="1076"/>
          <ac:picMkLst>
            <pc:docMk/>
            <pc:sldMk cId="0" sldId="315"/>
            <ac:picMk id="44034" creationId="{581AEC85-81C9-4E27-BAA3-8ACC81FA814F}"/>
          </ac:picMkLst>
        </pc:picChg>
        <pc:picChg chg="mod">
          <ac:chgData name="Thomas" userId="efe85f2b-33f2-43f1-b114-9958ed12044a" providerId="ADAL" clId="{314CCD5E-4049-4DEF-A54C-5E83AB137E07}" dt="2020-09-16T13:04:03.221" v="2098" actId="1076"/>
          <ac:picMkLst>
            <pc:docMk/>
            <pc:sldMk cId="0" sldId="315"/>
            <ac:picMk id="44035" creationId="{599E060A-826F-4C7C-BFF2-B8A040643A90}"/>
          </ac:picMkLst>
        </pc:picChg>
      </pc:sldChg>
      <pc:sldChg chg="modSp mod modTransition modClrScheme chgLayout modNotesTx">
        <pc:chgData name="Thomas" userId="efe85f2b-33f2-43f1-b114-9958ed12044a" providerId="ADAL" clId="{314CCD5E-4049-4DEF-A54C-5E83AB137E07}" dt="2020-09-16T14:55:11.667" v="10562" actId="20577"/>
        <pc:sldMkLst>
          <pc:docMk/>
          <pc:sldMk cId="0" sldId="317"/>
        </pc:sldMkLst>
        <pc:spChg chg="mod ord">
          <ac:chgData name="Thomas" userId="efe85f2b-33f2-43f1-b114-9958ed12044a" providerId="ADAL" clId="{314CCD5E-4049-4DEF-A54C-5E83AB137E07}" dt="2020-09-16T14:50:30.194" v="9640" actId="20577"/>
          <ac:spMkLst>
            <pc:docMk/>
            <pc:sldMk cId="0" sldId="317"/>
            <ac:spMk id="57346" creationId="{258B8198-B57C-44C6-9D23-6A4E6FA0A679}"/>
          </ac:spMkLst>
        </pc:spChg>
        <pc:spChg chg="mod ord">
          <ac:chgData name="Thomas" userId="efe85f2b-33f2-43f1-b114-9958ed12044a" providerId="ADAL" clId="{314CCD5E-4049-4DEF-A54C-5E83AB137E07}" dt="2020-09-16T14:50:52.888" v="9648" actId="2710"/>
          <ac:spMkLst>
            <pc:docMk/>
            <pc:sldMk cId="0" sldId="317"/>
            <ac:spMk id="57347" creationId="{F3A3D791-6851-4B64-9E84-4F43479E7CE6}"/>
          </ac:spMkLst>
        </pc:spChg>
      </pc:sldChg>
      <pc:sldChg chg="modSp mod modTransition modClrScheme chgLayout modNotesTx">
        <pc:chgData name="Thomas" userId="efe85f2b-33f2-43f1-b114-9958ed12044a" providerId="ADAL" clId="{314CCD5E-4049-4DEF-A54C-5E83AB137E07}" dt="2020-09-16T13:26:57.997" v="5587"/>
        <pc:sldMkLst>
          <pc:docMk/>
          <pc:sldMk cId="0" sldId="322"/>
        </pc:sldMkLst>
        <pc:spChg chg="mod ord">
          <ac:chgData name="Thomas" userId="efe85f2b-33f2-43f1-b114-9958ed12044a" providerId="ADAL" clId="{314CCD5E-4049-4DEF-A54C-5E83AB137E07}" dt="2020-09-16T09:39:57.964" v="171" actId="700"/>
          <ac:spMkLst>
            <pc:docMk/>
            <pc:sldMk cId="0" sldId="322"/>
            <ac:spMk id="45058" creationId="{36BA53CC-3509-43E5-9A6B-35C141B1DCC1}"/>
          </ac:spMkLst>
        </pc:spChg>
        <pc:spChg chg="mod ord">
          <ac:chgData name="Thomas" userId="efe85f2b-33f2-43f1-b114-9958ed12044a" providerId="ADAL" clId="{314CCD5E-4049-4DEF-A54C-5E83AB137E07}" dt="2020-09-16T09:39:57.964" v="171" actId="700"/>
          <ac:spMkLst>
            <pc:docMk/>
            <pc:sldMk cId="0" sldId="322"/>
            <ac:spMk id="45059" creationId="{C1BED149-7BFE-47B6-A04D-F4DA454186F3}"/>
          </ac:spMkLst>
        </pc:spChg>
      </pc:sldChg>
      <pc:sldChg chg="del">
        <pc:chgData name="Thomas" userId="efe85f2b-33f2-43f1-b114-9958ed12044a" providerId="ADAL" clId="{314CCD5E-4049-4DEF-A54C-5E83AB137E07}" dt="2020-09-16T09:39:23.125" v="145" actId="47"/>
        <pc:sldMkLst>
          <pc:docMk/>
          <pc:sldMk cId="0" sldId="334"/>
        </pc:sldMkLst>
      </pc:sldChg>
      <pc:sldChg chg="del">
        <pc:chgData name="Thomas" userId="efe85f2b-33f2-43f1-b114-9958ed12044a" providerId="ADAL" clId="{314CCD5E-4049-4DEF-A54C-5E83AB137E07}" dt="2020-09-16T09:39:23.125" v="145" actId="47"/>
        <pc:sldMkLst>
          <pc:docMk/>
          <pc:sldMk cId="0" sldId="335"/>
        </pc:sldMkLst>
      </pc:sldChg>
      <pc:sldChg chg="del">
        <pc:chgData name="Thomas" userId="efe85f2b-33f2-43f1-b114-9958ed12044a" providerId="ADAL" clId="{314CCD5E-4049-4DEF-A54C-5E83AB137E07}" dt="2020-09-16T09:39:23.125" v="145" actId="47"/>
        <pc:sldMkLst>
          <pc:docMk/>
          <pc:sldMk cId="0" sldId="336"/>
        </pc:sldMkLst>
      </pc:sldChg>
      <pc:sldChg chg="del">
        <pc:chgData name="Thomas" userId="efe85f2b-33f2-43f1-b114-9958ed12044a" providerId="ADAL" clId="{314CCD5E-4049-4DEF-A54C-5E83AB137E07}" dt="2020-09-16T09:39:23.125" v="145" actId="47"/>
        <pc:sldMkLst>
          <pc:docMk/>
          <pc:sldMk cId="0" sldId="337"/>
        </pc:sldMkLst>
      </pc:sldChg>
      <pc:sldChg chg="del">
        <pc:chgData name="Thomas" userId="efe85f2b-33f2-43f1-b114-9958ed12044a" providerId="ADAL" clId="{314CCD5E-4049-4DEF-A54C-5E83AB137E07}" dt="2020-09-16T09:39:23.125" v="145" actId="47"/>
        <pc:sldMkLst>
          <pc:docMk/>
          <pc:sldMk cId="0" sldId="338"/>
        </pc:sldMkLst>
      </pc:sldChg>
      <pc:sldChg chg="del">
        <pc:chgData name="Thomas" userId="efe85f2b-33f2-43f1-b114-9958ed12044a" providerId="ADAL" clId="{314CCD5E-4049-4DEF-A54C-5E83AB137E07}" dt="2020-09-16T09:39:23.125" v="145" actId="47"/>
        <pc:sldMkLst>
          <pc:docMk/>
          <pc:sldMk cId="0" sldId="339"/>
        </pc:sldMkLst>
      </pc:sldChg>
      <pc:sldChg chg="del">
        <pc:chgData name="Thomas" userId="efe85f2b-33f2-43f1-b114-9958ed12044a" providerId="ADAL" clId="{314CCD5E-4049-4DEF-A54C-5E83AB137E07}" dt="2020-09-16T09:39:23.125" v="145" actId="47"/>
        <pc:sldMkLst>
          <pc:docMk/>
          <pc:sldMk cId="0" sldId="340"/>
        </pc:sldMkLst>
      </pc:sldChg>
      <pc:sldChg chg="del">
        <pc:chgData name="Thomas" userId="efe85f2b-33f2-43f1-b114-9958ed12044a" providerId="ADAL" clId="{314CCD5E-4049-4DEF-A54C-5E83AB137E07}" dt="2020-09-16T09:39:23.125" v="145" actId="47"/>
        <pc:sldMkLst>
          <pc:docMk/>
          <pc:sldMk cId="0" sldId="341"/>
        </pc:sldMkLst>
      </pc:sldChg>
      <pc:sldChg chg="del">
        <pc:chgData name="Thomas" userId="efe85f2b-33f2-43f1-b114-9958ed12044a" providerId="ADAL" clId="{314CCD5E-4049-4DEF-A54C-5E83AB137E07}" dt="2020-09-16T09:39:23.125" v="145" actId="47"/>
        <pc:sldMkLst>
          <pc:docMk/>
          <pc:sldMk cId="0" sldId="342"/>
        </pc:sldMkLst>
      </pc:sldChg>
      <pc:sldChg chg="del">
        <pc:chgData name="Thomas" userId="efe85f2b-33f2-43f1-b114-9958ed12044a" providerId="ADAL" clId="{314CCD5E-4049-4DEF-A54C-5E83AB137E07}" dt="2020-09-16T09:39:23.125" v="145" actId="47"/>
        <pc:sldMkLst>
          <pc:docMk/>
          <pc:sldMk cId="0" sldId="343"/>
        </pc:sldMkLst>
      </pc:sldChg>
      <pc:sldChg chg="del">
        <pc:chgData name="Thomas" userId="efe85f2b-33f2-43f1-b114-9958ed12044a" providerId="ADAL" clId="{314CCD5E-4049-4DEF-A54C-5E83AB137E07}" dt="2020-09-16T09:39:23.125" v="145" actId="47"/>
        <pc:sldMkLst>
          <pc:docMk/>
          <pc:sldMk cId="0" sldId="344"/>
        </pc:sldMkLst>
      </pc:sldChg>
      <pc:sldChg chg="del">
        <pc:chgData name="Thomas" userId="efe85f2b-33f2-43f1-b114-9958ed12044a" providerId="ADAL" clId="{314CCD5E-4049-4DEF-A54C-5E83AB137E07}" dt="2020-09-16T09:39:23.125" v="145" actId="47"/>
        <pc:sldMkLst>
          <pc:docMk/>
          <pc:sldMk cId="0" sldId="345"/>
        </pc:sldMkLst>
      </pc:sldChg>
      <pc:sldChg chg="del">
        <pc:chgData name="Thomas" userId="efe85f2b-33f2-43f1-b114-9958ed12044a" providerId="ADAL" clId="{314CCD5E-4049-4DEF-A54C-5E83AB137E07}" dt="2020-09-16T09:39:23.125" v="145" actId="47"/>
        <pc:sldMkLst>
          <pc:docMk/>
          <pc:sldMk cId="0" sldId="346"/>
        </pc:sldMkLst>
      </pc:sldChg>
      <pc:sldChg chg="del">
        <pc:chgData name="Thomas" userId="efe85f2b-33f2-43f1-b114-9958ed12044a" providerId="ADAL" clId="{314CCD5E-4049-4DEF-A54C-5E83AB137E07}" dt="2020-09-16T09:39:23.125" v="145" actId="47"/>
        <pc:sldMkLst>
          <pc:docMk/>
          <pc:sldMk cId="0" sldId="347"/>
        </pc:sldMkLst>
      </pc:sldChg>
      <pc:sldChg chg="del">
        <pc:chgData name="Thomas" userId="efe85f2b-33f2-43f1-b114-9958ed12044a" providerId="ADAL" clId="{314CCD5E-4049-4DEF-A54C-5E83AB137E07}" dt="2020-09-16T09:39:23.125" v="145" actId="47"/>
        <pc:sldMkLst>
          <pc:docMk/>
          <pc:sldMk cId="0" sldId="350"/>
        </pc:sldMkLst>
      </pc:sldChg>
      <pc:sldChg chg="del">
        <pc:chgData name="Thomas" userId="efe85f2b-33f2-43f1-b114-9958ed12044a" providerId="ADAL" clId="{314CCD5E-4049-4DEF-A54C-5E83AB137E07}" dt="2020-09-16T09:39:23.125" v="145" actId="47"/>
        <pc:sldMkLst>
          <pc:docMk/>
          <pc:sldMk cId="0" sldId="351"/>
        </pc:sldMkLst>
      </pc:sldChg>
      <pc:sldChg chg="del">
        <pc:chgData name="Thomas" userId="efe85f2b-33f2-43f1-b114-9958ed12044a" providerId="ADAL" clId="{314CCD5E-4049-4DEF-A54C-5E83AB137E07}" dt="2020-09-16T09:39:23.125" v="145" actId="47"/>
        <pc:sldMkLst>
          <pc:docMk/>
          <pc:sldMk cId="0" sldId="352"/>
        </pc:sldMkLst>
      </pc:sldChg>
      <pc:sldChg chg="modSp del mod modTransition modClrScheme chgLayout">
        <pc:chgData name="Thomas" userId="efe85f2b-33f2-43f1-b114-9958ed12044a" providerId="ADAL" clId="{314CCD5E-4049-4DEF-A54C-5E83AB137E07}" dt="2020-09-16T14:56:13.886" v="10581" actId="47"/>
        <pc:sldMkLst>
          <pc:docMk/>
          <pc:sldMk cId="0" sldId="355"/>
        </pc:sldMkLst>
        <pc:spChg chg="mod ord">
          <ac:chgData name="Thomas" userId="efe85f2b-33f2-43f1-b114-9958ed12044a" providerId="ADAL" clId="{314CCD5E-4049-4DEF-A54C-5E83AB137E07}" dt="2020-09-16T09:39:57.964" v="171" actId="700"/>
          <ac:spMkLst>
            <pc:docMk/>
            <pc:sldMk cId="0" sldId="355"/>
            <ac:spMk id="58370" creationId="{202D143F-68BA-4E4B-A54A-B633DC21BD87}"/>
          </ac:spMkLst>
        </pc:spChg>
        <pc:spChg chg="mod ord">
          <ac:chgData name="Thomas" userId="efe85f2b-33f2-43f1-b114-9958ed12044a" providerId="ADAL" clId="{314CCD5E-4049-4DEF-A54C-5E83AB137E07}" dt="2020-09-16T09:39:57.964" v="171" actId="700"/>
          <ac:spMkLst>
            <pc:docMk/>
            <pc:sldMk cId="0" sldId="355"/>
            <ac:spMk id="58371" creationId="{1103C633-446E-4FF1-B38D-6ACEBD92E9A4}"/>
          </ac:spMkLst>
        </pc:spChg>
      </pc:sldChg>
      <pc:sldChg chg="modSp mod modTransition modNotesTx">
        <pc:chgData name="Thomas" userId="efe85f2b-33f2-43f1-b114-9958ed12044a" providerId="ADAL" clId="{314CCD5E-4049-4DEF-A54C-5E83AB137E07}" dt="2020-09-17T11:45:43.539" v="13777" actId="20577"/>
        <pc:sldMkLst>
          <pc:docMk/>
          <pc:sldMk cId="3409162998" sldId="417"/>
        </pc:sldMkLst>
        <pc:spChg chg="mod">
          <ac:chgData name="Thomas" userId="efe85f2b-33f2-43f1-b114-9958ed12044a" providerId="ADAL" clId="{314CCD5E-4049-4DEF-A54C-5E83AB137E07}" dt="2020-09-16T15:41:57.745" v="13444" actId="20577"/>
          <ac:spMkLst>
            <pc:docMk/>
            <pc:sldMk cId="3409162998" sldId="417"/>
            <ac:spMk id="3" creationId="{F1282A90-CC7F-4E96-957F-F210CA3B5DEA}"/>
          </ac:spMkLst>
        </pc:spChg>
      </pc:sldChg>
      <pc:sldChg chg="add del modTransition modNotesTx">
        <pc:chgData name="Thomas" userId="efe85f2b-33f2-43f1-b114-9958ed12044a" providerId="ADAL" clId="{314CCD5E-4049-4DEF-A54C-5E83AB137E07}" dt="2020-09-16T15:34:56.407" v="12698" actId="47"/>
        <pc:sldMkLst>
          <pc:docMk/>
          <pc:sldMk cId="1396391750" sldId="418"/>
        </pc:sldMkLst>
      </pc:sldChg>
      <pc:sldChg chg="add del ord modNotesTx">
        <pc:chgData name="Thomas" userId="efe85f2b-33f2-43f1-b114-9958ed12044a" providerId="ADAL" clId="{314CCD5E-4049-4DEF-A54C-5E83AB137E07}" dt="2020-09-16T15:42:07.072" v="13448" actId="47"/>
        <pc:sldMkLst>
          <pc:docMk/>
          <pc:sldMk cId="4109079882" sldId="419"/>
        </pc:sldMkLst>
      </pc:sldChg>
      <pc:sldChg chg="add ord modNotesTx">
        <pc:chgData name="Thomas" userId="efe85f2b-33f2-43f1-b114-9958ed12044a" providerId="ADAL" clId="{314CCD5E-4049-4DEF-A54C-5E83AB137E07}" dt="2020-09-16T15:42:33.647" v="13661" actId="20577"/>
        <pc:sldMkLst>
          <pc:docMk/>
          <pc:sldMk cId="2824487724" sldId="420"/>
        </pc:sldMkLst>
      </pc:sldChg>
      <pc:sldChg chg="del">
        <pc:chgData name="Thomas" userId="efe85f2b-33f2-43f1-b114-9958ed12044a" providerId="ADAL" clId="{314CCD5E-4049-4DEF-A54C-5E83AB137E07}" dt="2020-09-16T09:39:23.125" v="145" actId="47"/>
        <pc:sldMkLst>
          <pc:docMk/>
          <pc:sldMk cId="3879981259" sldId="459"/>
        </pc:sldMkLst>
      </pc:sldChg>
      <pc:sldChg chg="del">
        <pc:chgData name="Thomas" userId="efe85f2b-33f2-43f1-b114-9958ed12044a" providerId="ADAL" clId="{314CCD5E-4049-4DEF-A54C-5E83AB137E07}" dt="2020-09-16T09:39:23.125" v="145" actId="47"/>
        <pc:sldMkLst>
          <pc:docMk/>
          <pc:sldMk cId="1337709875" sldId="462"/>
        </pc:sldMkLst>
      </pc:sldChg>
      <pc:sldChg chg="del">
        <pc:chgData name="Thomas" userId="efe85f2b-33f2-43f1-b114-9958ed12044a" providerId="ADAL" clId="{314CCD5E-4049-4DEF-A54C-5E83AB137E07}" dt="2020-09-16T09:39:25.145" v="146" actId="47"/>
        <pc:sldMkLst>
          <pc:docMk/>
          <pc:sldMk cId="3109592357" sldId="467"/>
        </pc:sldMkLst>
      </pc:sldChg>
      <pc:sldChg chg="del">
        <pc:chgData name="Thomas" userId="efe85f2b-33f2-43f1-b114-9958ed12044a" providerId="ADAL" clId="{314CCD5E-4049-4DEF-A54C-5E83AB137E07}" dt="2020-09-16T09:39:23.125" v="145" actId="47"/>
        <pc:sldMkLst>
          <pc:docMk/>
          <pc:sldMk cId="1636290373" sldId="468"/>
        </pc:sldMkLst>
      </pc:sldChg>
      <pc:sldChg chg="del">
        <pc:chgData name="Thomas" userId="efe85f2b-33f2-43f1-b114-9958ed12044a" providerId="ADAL" clId="{314CCD5E-4049-4DEF-A54C-5E83AB137E07}" dt="2020-09-16T09:39:23.125" v="145" actId="47"/>
        <pc:sldMkLst>
          <pc:docMk/>
          <pc:sldMk cId="62584972" sldId="469"/>
        </pc:sldMkLst>
      </pc:sldChg>
      <pc:sldChg chg="del">
        <pc:chgData name="Thomas" userId="efe85f2b-33f2-43f1-b114-9958ed12044a" providerId="ADAL" clId="{314CCD5E-4049-4DEF-A54C-5E83AB137E07}" dt="2020-09-16T09:39:23.125" v="145" actId="47"/>
        <pc:sldMkLst>
          <pc:docMk/>
          <pc:sldMk cId="2934562552" sldId="470"/>
        </pc:sldMkLst>
      </pc:sldChg>
      <pc:sldChg chg="del">
        <pc:chgData name="Thomas" userId="efe85f2b-33f2-43f1-b114-9958ed12044a" providerId="ADAL" clId="{314CCD5E-4049-4DEF-A54C-5E83AB137E07}" dt="2020-09-16T09:39:23.125" v="145" actId="47"/>
        <pc:sldMkLst>
          <pc:docMk/>
          <pc:sldMk cId="3371481313" sldId="471"/>
        </pc:sldMkLst>
      </pc:sldChg>
      <pc:sldChg chg="del">
        <pc:chgData name="Thomas" userId="efe85f2b-33f2-43f1-b114-9958ed12044a" providerId="ADAL" clId="{314CCD5E-4049-4DEF-A54C-5E83AB137E07}" dt="2020-09-16T09:39:23.125" v="145" actId="47"/>
        <pc:sldMkLst>
          <pc:docMk/>
          <pc:sldMk cId="821157468" sldId="4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17/09/2020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chapter on classical planning.  In this chapter we’re going to look at something that seems simple on paper, what about using multiple heuristics as well as how we can improve the enforced hill climber algorithm used as part of some </a:t>
            </a:r>
            <a:r>
              <a:rPr lang="en-GB"/>
              <a:t>planning systems.</a:t>
            </a:r>
            <a:endParaRPr lang="en-GB" dirty="0"/>
          </a:p>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07854980-ADA8-4F6E-A523-37BC9B47E3F1}"/>
              </a:ext>
            </a:extLst>
          </p:cNvPr>
          <p:cNvSpPr txBox="1">
            <a:spLocks noChangeArrowheads="1"/>
          </p:cNvSpPr>
          <p:nvPr/>
        </p:nvSpPr>
        <p:spPr bwMode="auto">
          <a:xfrm>
            <a:off x="0" y="-4840288"/>
            <a:ext cx="1588" cy="1107122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74000"/>
              </a:lnSpc>
              <a:spcBef>
                <a:spcPct val="0"/>
              </a:spcBef>
            </a:pPr>
            <a:endParaRPr lang="en-US" altLang="en-US" sz="2400">
              <a:solidFill>
                <a:schemeClr val="bg1"/>
              </a:solidFill>
            </a:endParaRPr>
          </a:p>
        </p:txBody>
      </p:sp>
      <p:sp>
        <p:nvSpPr>
          <p:cNvPr id="49155" name="Rectangle 2">
            <a:extLst>
              <a:ext uri="{FF2B5EF4-FFF2-40B4-BE49-F238E27FC236}">
                <a16:creationId xmlns:a16="http://schemas.microsoft.com/office/drawing/2014/main" id="{07F07E0D-F016-43E2-ADA5-DC742AEB751F}"/>
              </a:ext>
            </a:extLst>
          </p:cNvPr>
          <p:cNvSpPr>
            <a:spLocks noGrp="1" noChangeArrowheads="1"/>
          </p:cNvSpPr>
          <p:nvPr>
            <p:ph type="body"/>
          </p:nvPr>
        </p:nvSpPr>
        <p:spPr>
          <a:xfrm>
            <a:off x="685800" y="4343400"/>
            <a:ext cx="5481638"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To help visualize this, let’s look at this example and how EHC will attempt to solve it.</a:t>
            </a:r>
          </a:p>
          <a:p>
            <a:r>
              <a:rPr lang="en-US" altLang="en-US" dirty="0"/>
              <a:t>This is a good example of what happens when we discover local minima, the RPG heuristic fails at this point and as a result, we then need to rely on breadth first search to find the next best possible state that gets us out of that situation.</a:t>
            </a:r>
          </a:p>
          <a:p>
            <a:endParaRPr lang="en-US" altLang="en-US" dirty="0"/>
          </a:p>
          <a:p>
            <a:r>
              <a:rPr lang="en-US" altLang="en-US" dirty="0"/>
              <a:t>This works fine here, and you may be forgiven for thinking ok, that’s all we need, we just rely on something like breath first when in situations with local optima.</a:t>
            </a:r>
          </a:p>
          <a:p>
            <a:r>
              <a:rPr lang="en-US" altLang="en-US" dirty="0"/>
              <a:t>But put simply, this solution does not scale.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could find ourselves in a situation, where we are able to explore a couple of states no problem, then rely on breadth-first search over a plateau of tens, hundreds, maybe even thousands of states.  Only to then come out the other end with another state, and then go back into the breath-first search of the plateau several times to get the goal.</a:t>
            </a:r>
          </a:p>
          <a:p>
            <a:endParaRPr lang="en-GB" dirty="0"/>
          </a:p>
          <a:p>
            <a:r>
              <a:rPr lang="en-GB" dirty="0"/>
              <a:t>Yes we’re finding the goal but it’s painfully sub-optimal.  In situations like this the system is mostly running breadth-first search rather than the enforced hill climber.  The heuristic is having very little impact on the performance of the search at this point.</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51921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035B4592-A08E-46CE-B653-510E708A3F75}"/>
              </a:ext>
            </a:extLst>
          </p:cNvPr>
          <p:cNvSpPr txBox="1">
            <a:spLocks noChangeArrowheads="1"/>
          </p:cNvSpPr>
          <p:nvPr/>
        </p:nvSpPr>
        <p:spPr bwMode="auto">
          <a:xfrm>
            <a:off x="0" y="-4840288"/>
            <a:ext cx="1588" cy="1107122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74000"/>
              </a:lnSpc>
              <a:spcBef>
                <a:spcPct val="0"/>
              </a:spcBef>
            </a:pPr>
            <a:endParaRPr lang="en-US" altLang="en-US" sz="2400">
              <a:solidFill>
                <a:schemeClr val="bg1"/>
              </a:solidFill>
            </a:endParaRPr>
          </a:p>
        </p:txBody>
      </p:sp>
      <p:sp>
        <p:nvSpPr>
          <p:cNvPr id="53251" name="Rectangle 2">
            <a:extLst>
              <a:ext uri="{FF2B5EF4-FFF2-40B4-BE49-F238E27FC236}">
                <a16:creationId xmlns:a16="http://schemas.microsoft.com/office/drawing/2014/main" id="{52D2FF23-635B-4B32-9477-3A4D280FFEA4}"/>
              </a:ext>
            </a:extLst>
          </p:cNvPr>
          <p:cNvSpPr>
            <a:spLocks noGrp="1" noChangeArrowheads="1"/>
          </p:cNvSpPr>
          <p:nvPr>
            <p:ph type="body"/>
          </p:nvPr>
        </p:nvSpPr>
        <p:spPr>
          <a:xfrm>
            <a:off x="685800" y="4343400"/>
            <a:ext cx="5481638"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So let’s find a way to improve the search process when on the plateau.  One approach, which my colleague Dr Coles helped establish is </a:t>
            </a:r>
            <a:r>
              <a:rPr lang="en-US" altLang="en-US" dirty="0" err="1"/>
              <a:t>Identidem</a:t>
            </a:r>
            <a:r>
              <a:rPr lang="en-US" altLang="en-US" dirty="0"/>
              <a:t>: a process that attempts get out of plateau and local minima by using local search </a:t>
            </a:r>
            <a:r>
              <a:rPr lang="en-US" altLang="en-US" dirty="0" err="1"/>
              <a:t>search</a:t>
            </a:r>
            <a:r>
              <a:rPr lang="en-US" altLang="en-US" dirty="0"/>
              <a:t> with what are known as restarts.  </a:t>
            </a:r>
          </a:p>
          <a:p>
            <a:endParaRPr lang="en-US" altLang="en-US" dirty="0"/>
          </a:p>
          <a:p>
            <a:r>
              <a:rPr lang="en-US" altLang="en-US" dirty="0"/>
              <a:t>We operate the same as before, only this time, when a plateau is found, we choose one of the states at random, exploring down a path to a certain depth.  In the event that we do not reach a new improving step within a certain number of iterations – known as the probe depth bound – we start again, but this time we search down a different path.  The actual probe depth bound can increase over time if no solutions are found, but is set to be an initial value on start.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8007F5CA-194D-4FCE-A7B6-CC43E67A671C}"/>
              </a:ext>
            </a:extLst>
          </p:cNvPr>
          <p:cNvSpPr txBox="1">
            <a:spLocks noChangeArrowheads="1"/>
          </p:cNvSpPr>
          <p:nvPr/>
        </p:nvSpPr>
        <p:spPr bwMode="auto">
          <a:xfrm>
            <a:off x="0" y="0"/>
            <a:ext cx="1588" cy="110712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74000"/>
              </a:lnSpc>
              <a:spcBef>
                <a:spcPct val="0"/>
              </a:spcBef>
            </a:pPr>
            <a:endParaRPr lang="en-US" altLang="en-US" sz="2400">
              <a:solidFill>
                <a:schemeClr val="bg1"/>
              </a:solidFill>
            </a:endParaRPr>
          </a:p>
        </p:txBody>
      </p:sp>
      <p:sp>
        <p:nvSpPr>
          <p:cNvPr id="55299" name="Rectangle 2">
            <a:extLst>
              <a:ext uri="{FF2B5EF4-FFF2-40B4-BE49-F238E27FC236}">
                <a16:creationId xmlns:a16="http://schemas.microsoft.com/office/drawing/2014/main" id="{F6E69D42-9F46-4C1D-8C26-3753BD4C9FAF}"/>
              </a:ext>
            </a:extLst>
          </p:cNvPr>
          <p:cNvSpPr>
            <a:spLocks noGrp="1" noChangeArrowheads="1"/>
          </p:cNvSpPr>
          <p:nvPr>
            <p:ph type="body"/>
          </p:nvPr>
        </p:nvSpPr>
        <p:spPr>
          <a:xfrm>
            <a:off x="685800" y="4343400"/>
            <a:ext cx="5481638"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The probe depth is important, given we want to found a way to increase the search, but also </a:t>
            </a:r>
            <a:r>
              <a:rPr lang="en-US" altLang="en-US" dirty="0" err="1"/>
              <a:t>minimise</a:t>
            </a:r>
            <a:r>
              <a:rPr lang="en-US" altLang="en-US" dirty="0"/>
              <a:t> how deep we search at different periods of time given we don’t want to just conduct a deep random walk into the search tree.</a:t>
            </a:r>
          </a:p>
          <a:p>
            <a:endParaRPr lang="en-US" altLang="en-US" dirty="0"/>
          </a:p>
          <a:p>
            <a:r>
              <a:rPr lang="en-US" altLang="en-US" dirty="0"/>
              <a:t>So here in this example we’ve reached a plateau and we search down one path, then another and another.  It doesn’t work out, so we increase the probe depth bound from 2 to 3 and open running it again, it works out much better.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while ultimately this winds up being markedly similar to the normal behaviour of EHC, the big different is that now instead of this very expensive process using breadth first search.  Instead, we’re now reliant on this more structured local search through the plateau.  This will cut down on excessive exploration that doesn’t yield improvement in the best case and in the worst case it will prove no better than breadth first search.  </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188671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when we’re using local search like this, there are two aspects we need to focus on:</a:t>
            </a:r>
          </a:p>
          <a:p>
            <a:pPr marL="171450" indent="-171450">
              <a:buFontTx/>
              <a:buChar char="-"/>
            </a:pPr>
            <a:r>
              <a:rPr lang="en-GB" dirty="0"/>
              <a:t>Diversification: we want to try lots of different things and hopefully found new solutions that will get us around the weaknesses of the heuristic.</a:t>
            </a:r>
          </a:p>
          <a:p>
            <a:pPr marL="171450" indent="-171450">
              <a:buFontTx/>
              <a:buChar char="-"/>
            </a:pPr>
            <a:r>
              <a:rPr lang="en-GB" dirty="0"/>
              <a:t>Intensification: focus more on areas that may yield the most value.</a:t>
            </a:r>
          </a:p>
          <a:p>
            <a:pPr marL="171450" indent="-171450">
              <a:buFontTx/>
              <a:buChar char="-"/>
            </a:pPr>
            <a:endParaRPr lang="en-GB" dirty="0"/>
          </a:p>
          <a:p>
            <a:pPr marL="0" indent="0">
              <a:buFontTx/>
              <a:buNone/>
            </a:pPr>
            <a:r>
              <a:rPr lang="en-GB" dirty="0"/>
              <a:t>For this type of situation, we want to use different types of probes in the search space to suit our needs.</a:t>
            </a:r>
          </a:p>
          <a:p>
            <a:pPr marL="0" indent="0">
              <a:buFontTx/>
              <a:buNone/>
            </a:pPr>
            <a:r>
              <a:rPr lang="en-GB" dirty="0"/>
              <a:t>The long probes will better enable </a:t>
            </a:r>
            <a:r>
              <a:rPr lang="en-GB" dirty="0" err="1"/>
              <a:t>diversfication</a:t>
            </a:r>
            <a:r>
              <a:rPr lang="en-GB" dirty="0"/>
              <a:t>, while the short is for intensification.</a:t>
            </a:r>
          </a:p>
          <a:p>
            <a:pPr marL="0" indent="0">
              <a:buFontTx/>
              <a:buNone/>
            </a:pPr>
            <a:endParaRPr lang="en-GB" dirty="0"/>
          </a:p>
          <a:p>
            <a:pPr marL="0" indent="0">
              <a:buFontTx/>
              <a:buNone/>
            </a:pPr>
            <a:r>
              <a:rPr lang="en-GB" dirty="0"/>
              <a:t>If you’ve ever studied any machine learning, notably reinforcement learning, this has a lot of parallels with the exploitation/exploration trade-off discussed in that field.  Given we want to explore our options, but also hone in on known areas where we could yield good performance.</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424539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important to recognise that the neighbourhoods that emerge in local search, the areas of the state space we explore as we visit these areas is going to be quite different.</a:t>
            </a:r>
          </a:p>
          <a:p>
            <a:endParaRPr lang="en-GB" dirty="0"/>
          </a:p>
          <a:p>
            <a:r>
              <a:rPr lang="en-GB" dirty="0"/>
              <a:t>When running this in FF, we’re generating the simplest possible neighbourhood of states.  It’s all states reachable from S.</a:t>
            </a:r>
          </a:p>
          <a:p>
            <a:r>
              <a:rPr lang="en-GB" dirty="0"/>
              <a:t>The problem here is that not all of these successors are going to be interesting.  </a:t>
            </a:r>
          </a:p>
          <a:p>
            <a:r>
              <a:rPr lang="en-GB" dirty="0"/>
              <a:t>As mentioned earlier in this series, we talked about the use of helpful actions, which are actions that appear in the relaxed plan for the RPG at this state.  This can be more useful, given it can allow us to have a more interesting subset to explore.</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126134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However, when we run this in </a:t>
            </a:r>
            <a:r>
              <a:rPr lang="en-GB" dirty="0" err="1"/>
              <a:t>Identidem</a:t>
            </a:r>
            <a:r>
              <a:rPr lang="en-GB" dirty="0"/>
              <a:t>, we’re only generating on successor, but we’re evaluating them all first.</a:t>
            </a:r>
          </a:p>
          <a:p>
            <a:r>
              <a:rPr lang="en-GB" dirty="0"/>
              <a:t>This has pros and cons, given we’re now evaluating the successors, but we can focus on only evaluate a subset of the neighbourhood each time </a:t>
            </a:r>
            <a:r>
              <a:rPr lang="en-GB" dirty="0" err="1"/>
              <a:t>Identidem</a:t>
            </a:r>
            <a:r>
              <a:rPr lang="en-GB" dirty="0"/>
              <a:t> does the local exploration.</a:t>
            </a:r>
          </a:p>
          <a:p>
            <a:r>
              <a:rPr lang="en-GB" dirty="0"/>
              <a:t>This ties in well with the restarts, given the subsets can switch up each time and help us diversify where we explore on each iteration.</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149795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this evaluation is completed, we use a roulette wheel selection process: whereby if you think of it as a wheel that you spin for the selected region, the size of region of the wheel a given state has is biased based on the heuristic value, with the lowest having the largest segment.  Having three to pick from at random has proven to work quite effectively, given we still achieve some diversification since there is randomness still being employed here.</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1993911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6AFA17DC-2627-4CDC-88E2-F0E231198F0E}"/>
              </a:ext>
            </a:extLst>
          </p:cNvPr>
          <p:cNvSpPr txBox="1">
            <a:spLocks noChangeArrowheads="1"/>
          </p:cNvSpPr>
          <p:nvPr/>
        </p:nvSpPr>
        <p:spPr bwMode="auto">
          <a:xfrm>
            <a:off x="4763" y="4763"/>
            <a:ext cx="1587" cy="158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74000"/>
              </a:lnSpc>
              <a:spcBef>
                <a:spcPct val="0"/>
              </a:spcBef>
            </a:pPr>
            <a:endParaRPr lang="en-US" altLang="en-US" sz="2400">
              <a:solidFill>
                <a:schemeClr val="bg1"/>
              </a:solidFill>
            </a:endParaRPr>
          </a:p>
        </p:txBody>
      </p:sp>
      <p:sp>
        <p:nvSpPr>
          <p:cNvPr id="63491" name="Rectangle 2">
            <a:extLst>
              <a:ext uri="{FF2B5EF4-FFF2-40B4-BE49-F238E27FC236}">
                <a16:creationId xmlns:a16="http://schemas.microsoft.com/office/drawing/2014/main" id="{691F3095-C893-4045-96E6-CB34CCEE5272}"/>
              </a:ext>
            </a:extLst>
          </p:cNvPr>
          <p:cNvSpPr>
            <a:spLocks noGrp="1" noChangeArrowheads="1"/>
          </p:cNvSpPr>
          <p:nvPr>
            <p:ph type="body"/>
          </p:nvPr>
        </p:nvSpPr>
        <p:spPr>
          <a:xfrm>
            <a:off x="685800" y="4343400"/>
            <a:ext cx="5481638"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And to come back to my point earlier, does this actually work out better than FF?</a:t>
            </a:r>
          </a:p>
          <a:p>
            <a:r>
              <a:rPr lang="en-US" altLang="en-US" dirty="0"/>
              <a:t>In short? Yes.</a:t>
            </a:r>
          </a:p>
          <a:p>
            <a:r>
              <a:rPr lang="en-US" altLang="en-US" dirty="0"/>
              <a:t>But in truth, only most of the time.</a:t>
            </a:r>
          </a:p>
          <a:p>
            <a:r>
              <a:rPr lang="en-US" altLang="en-US" dirty="0"/>
              <a:t>This more systematic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previously we’ve always used on heuristic.  Either a simple state calculation, delete relaxations or even landmarks.  In each case we’re using different types of information to help us search.</a:t>
            </a:r>
          </a:p>
          <a:p>
            <a:r>
              <a:rPr lang="en-GB" dirty="0"/>
              <a:t>But what about using two of them at the same time?  Given this could help us explore and assess the state space in two different ways </a:t>
            </a:r>
            <a:r>
              <a:rPr lang="en-GB" b="1" dirty="0"/>
              <a:t>at the same time</a:t>
            </a:r>
            <a:r>
              <a:rPr lang="en-GB" b="0" dirty="0"/>
              <a:t>.</a:t>
            </a:r>
          </a:p>
          <a:p>
            <a:r>
              <a:rPr lang="en-GB" b="0" dirty="0"/>
              <a:t>We evaluate successors of a given state against both heuristics, add it to two open lists and know alternate between them when necessary.</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830053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summary, we’re seeing the benefits and drawbacks of employing two different types of search: systematic search is useful for proving optimality of a solution as well as actually finding a solution if one of them exists.  Hence it can be very good in situations like puzzles, where if we hit a plateau of lots of bad decisions, we can feel our way out of that space.</a:t>
            </a:r>
          </a:p>
          <a:p>
            <a:endParaRPr lang="en-GB" dirty="0"/>
          </a:p>
          <a:p>
            <a:r>
              <a:rPr lang="en-GB" dirty="0"/>
              <a:t>Meanwhile local search like that seen in </a:t>
            </a:r>
            <a:r>
              <a:rPr lang="en-GB" dirty="0" err="1"/>
              <a:t>Identidem</a:t>
            </a:r>
            <a:r>
              <a:rPr lang="en-GB" dirty="0"/>
              <a:t> is generally quicker at finding a solution that gets us out of that </a:t>
            </a:r>
            <a:r>
              <a:rPr lang="en-GB" dirty="0" err="1"/>
              <a:t>pleateau</a:t>
            </a:r>
            <a:r>
              <a:rPr lang="en-GB" dirty="0"/>
              <a:t>, but is incomplete, we can’t guarantee it’s going to get us a solution at all.  Hence with the likes of EHC we use best-first as a fallback.</a:t>
            </a:r>
          </a:p>
        </p:txBody>
      </p:sp>
      <p:sp>
        <p:nvSpPr>
          <p:cNvPr id="4" name="Slide Number Placeholder 3"/>
          <p:cNvSpPr>
            <a:spLocks noGrp="1"/>
          </p:cNvSpPr>
          <p:nvPr>
            <p:ph type="sldNum" sz="quarter" idx="5"/>
          </p:nvPr>
        </p:nvSpPr>
        <p:spPr/>
        <p:txBody>
          <a:bodyPr/>
          <a:lstStyle/>
          <a:p>
            <a:fld id="{451EA794-E39F-4423-8C8C-C28B14B3425B}" type="slidenum">
              <a:rPr lang="en-GB" smtClean="0"/>
              <a:t>20</a:t>
            </a:fld>
            <a:endParaRPr lang="en-GB"/>
          </a:p>
        </p:txBody>
      </p:sp>
    </p:spTree>
    <p:extLst>
      <p:ext uri="{BB962C8B-B14F-4D97-AF65-F5344CB8AC3E}">
        <p14:creationId xmlns:p14="http://schemas.microsoft.com/office/powerpoint/2010/main" val="3486295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And with that we wrap up this section on dual heuristics and local search optimisation.  Be sure to consult the additional material provided over in KEATS and we’ll catch you in the </a:t>
            </a:r>
            <a:r>
              <a:rPr lang="en-GB"/>
              <a:t>next session.</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21</a:t>
            </a:fld>
            <a:endParaRPr lang="en-GB" dirty="0"/>
          </a:p>
        </p:txBody>
      </p:sp>
    </p:spTree>
    <p:extLst>
      <p:ext uri="{BB962C8B-B14F-4D97-AF65-F5344CB8AC3E}">
        <p14:creationId xmlns:p14="http://schemas.microsoft.com/office/powerpoint/2010/main" val="320655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can see from this paper dated back to the 2010 International Conferences on Automated Planning and Scheduling, by running on three different heuristics.</a:t>
            </a:r>
          </a:p>
          <a:p>
            <a:r>
              <a:rPr lang="en-GB" dirty="0"/>
              <a:t>The FF heuristic (i.e. RPG)</a:t>
            </a:r>
          </a:p>
          <a:p>
            <a:r>
              <a:rPr lang="en-GB" dirty="0"/>
              <a:t>The causal graph heuristic used in the Fast Downward planner.</a:t>
            </a:r>
          </a:p>
          <a:p>
            <a:r>
              <a:rPr lang="en-GB" dirty="0"/>
              <a:t>The context-enhanced additive or </a:t>
            </a:r>
            <a:r>
              <a:rPr lang="en-GB" dirty="0" err="1"/>
              <a:t>cea</a:t>
            </a:r>
            <a:r>
              <a:rPr lang="en-GB" dirty="0"/>
              <a:t> heuristic from the authors work back in 2008.</a:t>
            </a:r>
          </a:p>
          <a:p>
            <a:endParaRPr lang="en-GB" dirty="0"/>
          </a:p>
          <a:p>
            <a:r>
              <a:rPr lang="en-GB" dirty="0"/>
              <a:t>Each of these heuristics is performing well in some circumstances and not well in others.  But we can see this alternation set, and this is where the planner is alternating between heuristics and as a result, the performance is more consistent across the board.</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219337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why is this second heuristic being employed and when is it happening?</a:t>
            </a:r>
          </a:p>
          <a:p>
            <a:r>
              <a:rPr lang="en-GB" dirty="0"/>
              <a:t>This can be useful in the event we hit a plateau, a topic we discussed back when looking at Enforced Hill Climbing as part of the FF planner.  </a:t>
            </a:r>
          </a:p>
          <a:p>
            <a:r>
              <a:rPr lang="en-GB" dirty="0"/>
              <a:t>If we hit a plateau, whereby there’s no obvious next state to explore given all of the heuristics have stagnated at the same value, we could use the second heuristic to help us find a way out of the heuristic?</a:t>
            </a:r>
          </a:p>
          <a:p>
            <a:endParaRPr lang="en-GB" dirty="0"/>
          </a:p>
          <a:p>
            <a:r>
              <a:rPr lang="en-GB" dirty="0"/>
              <a:t>Or we could just diversify our exploration process by alternating and expanding from both when we wish.</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72956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as we can see from this publication at ICAPS 2014, by running the FF planner against a series of benchmarks, we can actually improve the process by adding an alternative heuristic, even just random exploration of states periodically when hitting plateaus, we can actually gain significant performance improvements.  So let’s begin to explore this in more detail.</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14450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first, it’s important to acknowledge that EHC as we saw back in FF, is a procedure known as Local Search.</a:t>
            </a:r>
          </a:p>
          <a:p>
            <a:r>
              <a:rPr lang="en-GB" dirty="0"/>
              <a:t>The premise is rather straight forwarded, we start with a given state, expand it, generate all of the successors and find the best one.</a:t>
            </a:r>
          </a:p>
          <a:p>
            <a:r>
              <a:rPr lang="en-GB" dirty="0"/>
              <a:t>We then transition to the best successor and repeat until we reach the goal.</a:t>
            </a:r>
          </a:p>
          <a:p>
            <a:endParaRPr lang="en-GB" dirty="0"/>
          </a:p>
          <a:p>
            <a:r>
              <a:rPr lang="en-GB" dirty="0"/>
              <a:t>Now the idea of the ‘best’ successor, is what is governed by the heuristic.  We’re not maintaining an open list this time like say A* does, because we’re only interested in small, local optimisations that we make near where we are.</a:t>
            </a:r>
          </a:p>
          <a:p>
            <a:r>
              <a:rPr lang="en-GB" dirty="0"/>
              <a:t>This process is often referred to as hill climbing in state space search, but is essentially a form of gradient descent, given we’re aiming to take steps based on the heuristic value as means to reach the local minimum of the fitness space.  </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1563531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if we return to the RPG heuristic from earlier in this series, we know it’s not perfect.  It’s giving us a relaxed plan solution which isn’t always going to be reflective of the actual problem.</a:t>
            </a:r>
          </a:p>
          <a:p>
            <a:r>
              <a:rPr lang="en-GB" dirty="0"/>
              <a:t>But as discussed already, we’re looking for something will compute in polynomial time.  Because otherwise the heuristic would prove useless and slow the process down.</a:t>
            </a:r>
          </a:p>
          <a:p>
            <a:endParaRPr lang="en-GB" dirty="0"/>
          </a:p>
          <a:p>
            <a:r>
              <a:rPr lang="en-GB" dirty="0"/>
              <a:t>Now there are problems with this, given if we commit an action – which may well be the right action in this situation – it might not change the heuristic value in the direction we hope.  It could go up, it could go down.  It might not change at all.</a:t>
            </a:r>
          </a:p>
          <a:p>
            <a:endParaRPr lang="en-GB" dirty="0"/>
          </a:p>
          <a:p>
            <a:r>
              <a:rPr lang="en-GB" dirty="0"/>
              <a:t>And as we saw in FF, there are going to be cases where taking the state with best heuristic value might actually work out to be a bad thing.  Given we may wind up in a plateau or in a dead-end and hence the use of best-first search as a fallback.</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902152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discussed earlier in the module, Enforced Hill Climbing isn’t going to work well in certain situations.</a:t>
            </a:r>
          </a:p>
          <a:p>
            <a:r>
              <a:rPr lang="en-GB" dirty="0"/>
              <a:t>The heuristic will result in dead ends, we have to rely on the best-first search algorithm as a fallback.  This isn’t’ ideal, given we’re going back to the initial state.  We can’t rely on the algorithm to have not jeopardised our search process and we not put us in a dead-end.</a:t>
            </a:r>
          </a:p>
          <a:p>
            <a:endParaRPr lang="en-GB" dirty="0"/>
          </a:p>
          <a:p>
            <a:r>
              <a:rPr lang="en-GB" dirty="0"/>
              <a:t>In addition, relying on the system to search plateau’s is also not going to be help, given it can be quite expensive.</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90804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help visualise some of the problems here, we can look at the landscape of search as it rolls out.</a:t>
            </a:r>
          </a:p>
          <a:p>
            <a:endParaRPr lang="en-GB" dirty="0"/>
          </a:p>
          <a:p>
            <a:r>
              <a:rPr lang="en-GB" dirty="0"/>
              <a:t>Ideally, we want the situation on the left: we start at the initial state with a high heuristic value, we continue to find new states with lower values and continue onwards.  Ultimately reaching the goal.</a:t>
            </a:r>
          </a:p>
          <a:p>
            <a:endParaRPr lang="en-GB" dirty="0"/>
          </a:p>
          <a:p>
            <a:r>
              <a:rPr lang="en-GB" dirty="0"/>
              <a:t>But, there are two really nasty situations that we either wish to avoid or find means to get out of.</a:t>
            </a:r>
          </a:p>
          <a:p>
            <a:r>
              <a:rPr lang="en-GB" dirty="0"/>
              <a:t>First of all there are the aforementioned plateau’s: this is where the heuristic values are the same, no step in any direction seems like an improvement.  The plateau might be short, it might be long, but we need to find a way to get out of it.</a:t>
            </a:r>
          </a:p>
          <a:p>
            <a:endParaRPr lang="en-GB" dirty="0"/>
          </a:p>
          <a:p>
            <a:r>
              <a:rPr lang="en-GB" dirty="0"/>
              <a:t>Secondly, and arguably the worst situation, is what we call local minima.  This means we’ve reached a state that is clearly the ‘best’, but there are no better options.  There isn’t even a plateau and no options in proximity will improve the situation.  But there are better options out there, so we want to find a way to avoid that from happening.</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1555226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9/17/2020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9/17/2020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9/17/2020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9/17/2020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9/17/2020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9/17/2020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9/17/2020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Dual Heuristics &amp; Local Search Optimisation</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947676A6-6CC7-4880-B49C-4FE2697E583D}"/>
              </a:ext>
            </a:extLst>
          </p:cNvPr>
          <p:cNvSpPr>
            <a:spLocks noGrp="1" noChangeArrowheads="1"/>
          </p:cNvSpPr>
          <p:nvPr>
            <p:ph type="title"/>
          </p:nvPr>
        </p:nvSpPr>
        <p:spPr/>
        <p:txBody>
          <a:bodyPr vert="horz" lIns="0" tIns="0" rIns="0" bIns="0" rtlCol="0" anchor="t" anchorCtr="0">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EHC, Revisited</a:t>
            </a:r>
          </a:p>
        </p:txBody>
      </p:sp>
      <p:sp>
        <p:nvSpPr>
          <p:cNvPr id="48132" name="Oval 3">
            <a:extLst>
              <a:ext uri="{FF2B5EF4-FFF2-40B4-BE49-F238E27FC236}">
                <a16:creationId xmlns:a16="http://schemas.microsoft.com/office/drawing/2014/main" id="{7DB6E4B6-3FF2-4C0B-B21C-9A41D744677D}"/>
              </a:ext>
            </a:extLst>
          </p:cNvPr>
          <p:cNvSpPr>
            <a:spLocks noChangeArrowheads="1"/>
          </p:cNvSpPr>
          <p:nvPr/>
        </p:nvSpPr>
        <p:spPr bwMode="auto">
          <a:xfrm>
            <a:off x="5843588" y="2879726"/>
            <a:ext cx="360362" cy="360363"/>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196" name="Oval 4">
            <a:extLst>
              <a:ext uri="{FF2B5EF4-FFF2-40B4-BE49-F238E27FC236}">
                <a16:creationId xmlns:a16="http://schemas.microsoft.com/office/drawing/2014/main" id="{C219B1D0-90E3-4940-99BF-D3FE95573F86}"/>
              </a:ext>
            </a:extLst>
          </p:cNvPr>
          <p:cNvSpPr>
            <a:spLocks noChangeArrowheads="1"/>
          </p:cNvSpPr>
          <p:nvPr/>
        </p:nvSpPr>
        <p:spPr bwMode="auto">
          <a:xfrm>
            <a:off x="4584701" y="3419476"/>
            <a:ext cx="360363"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197" name="Oval 5">
            <a:extLst>
              <a:ext uri="{FF2B5EF4-FFF2-40B4-BE49-F238E27FC236}">
                <a16:creationId xmlns:a16="http://schemas.microsoft.com/office/drawing/2014/main" id="{7E81658C-4FFC-4402-82CF-97D8C06AC550}"/>
              </a:ext>
            </a:extLst>
          </p:cNvPr>
          <p:cNvSpPr>
            <a:spLocks noChangeArrowheads="1"/>
          </p:cNvSpPr>
          <p:nvPr/>
        </p:nvSpPr>
        <p:spPr bwMode="auto">
          <a:xfrm>
            <a:off x="5843588" y="3419476"/>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198" name="Oval 6">
            <a:extLst>
              <a:ext uri="{FF2B5EF4-FFF2-40B4-BE49-F238E27FC236}">
                <a16:creationId xmlns:a16="http://schemas.microsoft.com/office/drawing/2014/main" id="{5A33D699-691F-499B-B78B-BADC532C7C57}"/>
              </a:ext>
            </a:extLst>
          </p:cNvPr>
          <p:cNvSpPr>
            <a:spLocks noChangeArrowheads="1"/>
          </p:cNvSpPr>
          <p:nvPr/>
        </p:nvSpPr>
        <p:spPr bwMode="auto">
          <a:xfrm>
            <a:off x="7104063" y="3419476"/>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199" name="Oval 7">
            <a:extLst>
              <a:ext uri="{FF2B5EF4-FFF2-40B4-BE49-F238E27FC236}">
                <a16:creationId xmlns:a16="http://schemas.microsoft.com/office/drawing/2014/main" id="{D9DA1FC4-893C-40D5-AD10-80E8576E9D8F}"/>
              </a:ext>
            </a:extLst>
          </p:cNvPr>
          <p:cNvSpPr>
            <a:spLocks noChangeArrowheads="1"/>
          </p:cNvSpPr>
          <p:nvPr/>
        </p:nvSpPr>
        <p:spPr bwMode="auto">
          <a:xfrm>
            <a:off x="6564313" y="3959226"/>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0" name="Oval 8">
            <a:extLst>
              <a:ext uri="{FF2B5EF4-FFF2-40B4-BE49-F238E27FC236}">
                <a16:creationId xmlns:a16="http://schemas.microsoft.com/office/drawing/2014/main" id="{4C4EFD71-E3D4-4B8D-931B-2FEA97F6F2AF}"/>
              </a:ext>
            </a:extLst>
          </p:cNvPr>
          <p:cNvSpPr>
            <a:spLocks noChangeArrowheads="1"/>
          </p:cNvSpPr>
          <p:nvPr/>
        </p:nvSpPr>
        <p:spPr bwMode="auto">
          <a:xfrm>
            <a:off x="7104063" y="3959226"/>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1" name="Oval 9">
            <a:extLst>
              <a:ext uri="{FF2B5EF4-FFF2-40B4-BE49-F238E27FC236}">
                <a16:creationId xmlns:a16="http://schemas.microsoft.com/office/drawing/2014/main" id="{9401D902-2129-47A0-8D3C-B1C19963C63F}"/>
              </a:ext>
            </a:extLst>
          </p:cNvPr>
          <p:cNvSpPr>
            <a:spLocks noChangeArrowheads="1"/>
          </p:cNvSpPr>
          <p:nvPr/>
        </p:nvSpPr>
        <p:spPr bwMode="auto">
          <a:xfrm>
            <a:off x="7643813" y="3959226"/>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2" name="Oval 10">
            <a:extLst>
              <a:ext uri="{FF2B5EF4-FFF2-40B4-BE49-F238E27FC236}">
                <a16:creationId xmlns:a16="http://schemas.microsoft.com/office/drawing/2014/main" id="{E12F8995-84B3-436D-AA47-C60E4C693DF6}"/>
              </a:ext>
            </a:extLst>
          </p:cNvPr>
          <p:cNvSpPr>
            <a:spLocks noChangeArrowheads="1"/>
          </p:cNvSpPr>
          <p:nvPr/>
        </p:nvSpPr>
        <p:spPr bwMode="auto">
          <a:xfrm>
            <a:off x="6024563" y="450056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3" name="Oval 11">
            <a:extLst>
              <a:ext uri="{FF2B5EF4-FFF2-40B4-BE49-F238E27FC236}">
                <a16:creationId xmlns:a16="http://schemas.microsoft.com/office/drawing/2014/main" id="{1BD329DC-B068-42E8-B2F7-BAAA1079255F}"/>
              </a:ext>
            </a:extLst>
          </p:cNvPr>
          <p:cNvSpPr>
            <a:spLocks noChangeArrowheads="1"/>
          </p:cNvSpPr>
          <p:nvPr/>
        </p:nvSpPr>
        <p:spPr bwMode="auto">
          <a:xfrm>
            <a:off x="6564313" y="450056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4" name="Oval 12">
            <a:extLst>
              <a:ext uri="{FF2B5EF4-FFF2-40B4-BE49-F238E27FC236}">
                <a16:creationId xmlns:a16="http://schemas.microsoft.com/office/drawing/2014/main" id="{881FDA0F-E987-4424-8699-905AB2D923AE}"/>
              </a:ext>
            </a:extLst>
          </p:cNvPr>
          <p:cNvSpPr>
            <a:spLocks noChangeArrowheads="1"/>
          </p:cNvSpPr>
          <p:nvPr/>
        </p:nvSpPr>
        <p:spPr bwMode="auto">
          <a:xfrm>
            <a:off x="7104063" y="450056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5" name="Oval 13">
            <a:extLst>
              <a:ext uri="{FF2B5EF4-FFF2-40B4-BE49-F238E27FC236}">
                <a16:creationId xmlns:a16="http://schemas.microsoft.com/office/drawing/2014/main" id="{9A688822-03D6-4A7E-84E0-EAE57D120C81}"/>
              </a:ext>
            </a:extLst>
          </p:cNvPr>
          <p:cNvSpPr>
            <a:spLocks noChangeArrowheads="1"/>
          </p:cNvSpPr>
          <p:nvPr/>
        </p:nvSpPr>
        <p:spPr bwMode="auto">
          <a:xfrm>
            <a:off x="7643813" y="450056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6" name="Oval 14">
            <a:extLst>
              <a:ext uri="{FF2B5EF4-FFF2-40B4-BE49-F238E27FC236}">
                <a16:creationId xmlns:a16="http://schemas.microsoft.com/office/drawing/2014/main" id="{D2DF3F3C-6714-4B02-9EC7-5C7CBB450E51}"/>
              </a:ext>
            </a:extLst>
          </p:cNvPr>
          <p:cNvSpPr>
            <a:spLocks noChangeArrowheads="1"/>
          </p:cNvSpPr>
          <p:nvPr/>
        </p:nvSpPr>
        <p:spPr bwMode="auto">
          <a:xfrm>
            <a:off x="8183563" y="450056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7" name="Oval 15">
            <a:extLst>
              <a:ext uri="{FF2B5EF4-FFF2-40B4-BE49-F238E27FC236}">
                <a16:creationId xmlns:a16="http://schemas.microsoft.com/office/drawing/2014/main" id="{AB49E4FD-49B5-49D3-935C-67437ED83F09}"/>
              </a:ext>
            </a:extLst>
          </p:cNvPr>
          <p:cNvSpPr>
            <a:spLocks noChangeArrowheads="1"/>
          </p:cNvSpPr>
          <p:nvPr/>
        </p:nvSpPr>
        <p:spPr bwMode="auto">
          <a:xfrm>
            <a:off x="5483226" y="5040313"/>
            <a:ext cx="360363"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8" name="Oval 16">
            <a:extLst>
              <a:ext uri="{FF2B5EF4-FFF2-40B4-BE49-F238E27FC236}">
                <a16:creationId xmlns:a16="http://schemas.microsoft.com/office/drawing/2014/main" id="{27C76979-59CB-4CC6-A2A1-8B01C34A282B}"/>
              </a:ext>
            </a:extLst>
          </p:cNvPr>
          <p:cNvSpPr>
            <a:spLocks noChangeArrowheads="1"/>
          </p:cNvSpPr>
          <p:nvPr/>
        </p:nvSpPr>
        <p:spPr bwMode="auto">
          <a:xfrm>
            <a:off x="6024563" y="50403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09" name="Oval 17">
            <a:extLst>
              <a:ext uri="{FF2B5EF4-FFF2-40B4-BE49-F238E27FC236}">
                <a16:creationId xmlns:a16="http://schemas.microsoft.com/office/drawing/2014/main" id="{FA2A50B6-B26B-4C3C-8C73-50A517D379FF}"/>
              </a:ext>
            </a:extLst>
          </p:cNvPr>
          <p:cNvSpPr>
            <a:spLocks noChangeArrowheads="1"/>
          </p:cNvSpPr>
          <p:nvPr/>
        </p:nvSpPr>
        <p:spPr bwMode="auto">
          <a:xfrm>
            <a:off x="6564313" y="50403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10" name="Oval 18">
            <a:extLst>
              <a:ext uri="{FF2B5EF4-FFF2-40B4-BE49-F238E27FC236}">
                <a16:creationId xmlns:a16="http://schemas.microsoft.com/office/drawing/2014/main" id="{218A6337-C58F-4CBD-8356-32298D831C7F}"/>
              </a:ext>
            </a:extLst>
          </p:cNvPr>
          <p:cNvSpPr>
            <a:spLocks noChangeArrowheads="1"/>
          </p:cNvSpPr>
          <p:nvPr/>
        </p:nvSpPr>
        <p:spPr bwMode="auto">
          <a:xfrm>
            <a:off x="6203951" y="5580063"/>
            <a:ext cx="360363"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11" name="Oval 19">
            <a:extLst>
              <a:ext uri="{FF2B5EF4-FFF2-40B4-BE49-F238E27FC236}">
                <a16:creationId xmlns:a16="http://schemas.microsoft.com/office/drawing/2014/main" id="{3EC6D881-894A-4AE1-950C-0C2BFC406A7D}"/>
              </a:ext>
            </a:extLst>
          </p:cNvPr>
          <p:cNvSpPr>
            <a:spLocks noChangeArrowheads="1"/>
          </p:cNvSpPr>
          <p:nvPr/>
        </p:nvSpPr>
        <p:spPr bwMode="auto">
          <a:xfrm>
            <a:off x="6924676" y="5580063"/>
            <a:ext cx="360363"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12" name="Text Box 20">
            <a:extLst>
              <a:ext uri="{FF2B5EF4-FFF2-40B4-BE49-F238E27FC236}">
                <a16:creationId xmlns:a16="http://schemas.microsoft.com/office/drawing/2014/main" id="{C641D58A-CE62-43EE-B6BD-E41072A36D7A}"/>
              </a:ext>
            </a:extLst>
          </p:cNvPr>
          <p:cNvSpPr txBox="1">
            <a:spLocks noChangeArrowheads="1"/>
          </p:cNvSpPr>
          <p:nvPr/>
        </p:nvSpPr>
        <p:spPr bwMode="auto">
          <a:xfrm>
            <a:off x="4562476" y="3419476"/>
            <a:ext cx="436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10</a:t>
            </a:r>
          </a:p>
        </p:txBody>
      </p:sp>
      <p:sp>
        <p:nvSpPr>
          <p:cNvPr id="48150" name="Text Box 21">
            <a:extLst>
              <a:ext uri="{FF2B5EF4-FFF2-40B4-BE49-F238E27FC236}">
                <a16:creationId xmlns:a16="http://schemas.microsoft.com/office/drawing/2014/main" id="{3AB1D83B-953D-44AF-9D77-DDDCC78D8FAF}"/>
              </a:ext>
            </a:extLst>
          </p:cNvPr>
          <p:cNvSpPr txBox="1">
            <a:spLocks noChangeArrowheads="1"/>
          </p:cNvSpPr>
          <p:nvPr/>
        </p:nvSpPr>
        <p:spPr bwMode="auto">
          <a:xfrm>
            <a:off x="5908676" y="2867026"/>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8214" name="Text Box 22">
            <a:extLst>
              <a:ext uri="{FF2B5EF4-FFF2-40B4-BE49-F238E27FC236}">
                <a16:creationId xmlns:a16="http://schemas.microsoft.com/office/drawing/2014/main" id="{0930C512-4263-449A-830C-73716A981575}"/>
              </a:ext>
            </a:extLst>
          </p:cNvPr>
          <p:cNvSpPr txBox="1">
            <a:spLocks noChangeArrowheads="1"/>
          </p:cNvSpPr>
          <p:nvPr/>
        </p:nvSpPr>
        <p:spPr bwMode="auto">
          <a:xfrm>
            <a:off x="5900738" y="3421063"/>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8215" name="Text Box 23">
            <a:extLst>
              <a:ext uri="{FF2B5EF4-FFF2-40B4-BE49-F238E27FC236}">
                <a16:creationId xmlns:a16="http://schemas.microsoft.com/office/drawing/2014/main" id="{837D01A8-D566-444A-A7A7-EF9EAC5D76D8}"/>
              </a:ext>
            </a:extLst>
          </p:cNvPr>
          <p:cNvSpPr txBox="1">
            <a:spLocks noChangeArrowheads="1"/>
          </p:cNvSpPr>
          <p:nvPr/>
        </p:nvSpPr>
        <p:spPr bwMode="auto">
          <a:xfrm>
            <a:off x="7161213" y="3421063"/>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8216" name="Rectangle 24">
            <a:extLst>
              <a:ext uri="{FF2B5EF4-FFF2-40B4-BE49-F238E27FC236}">
                <a16:creationId xmlns:a16="http://schemas.microsoft.com/office/drawing/2014/main" id="{D299ECF1-C5D8-4D96-8214-AF7EC730D98A}"/>
              </a:ext>
            </a:extLst>
          </p:cNvPr>
          <p:cNvSpPr>
            <a:spLocks noChangeArrowheads="1"/>
          </p:cNvSpPr>
          <p:nvPr/>
        </p:nvSpPr>
        <p:spPr bwMode="auto">
          <a:xfrm>
            <a:off x="4403726" y="3311525"/>
            <a:ext cx="1979613" cy="539750"/>
          </a:xfrm>
          <a:prstGeom prst="rect">
            <a:avLst/>
          </a:prstGeom>
          <a:solidFill>
            <a:srgbClr val="FFFFFF">
              <a:alpha val="50195"/>
            </a:srgbClr>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17" name="Oval 25">
            <a:extLst>
              <a:ext uri="{FF2B5EF4-FFF2-40B4-BE49-F238E27FC236}">
                <a16:creationId xmlns:a16="http://schemas.microsoft.com/office/drawing/2014/main" id="{CDB9AA31-CBF5-4A09-89EE-7EEE1821AE84}"/>
              </a:ext>
            </a:extLst>
          </p:cNvPr>
          <p:cNvSpPr>
            <a:spLocks noChangeArrowheads="1"/>
          </p:cNvSpPr>
          <p:nvPr/>
        </p:nvSpPr>
        <p:spPr bwMode="auto">
          <a:xfrm>
            <a:off x="7104063" y="3421063"/>
            <a:ext cx="360362"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18" name="Text Box 26">
            <a:extLst>
              <a:ext uri="{FF2B5EF4-FFF2-40B4-BE49-F238E27FC236}">
                <a16:creationId xmlns:a16="http://schemas.microsoft.com/office/drawing/2014/main" id="{3B056309-DA5B-4898-832B-16C5669CF629}"/>
              </a:ext>
            </a:extLst>
          </p:cNvPr>
          <p:cNvSpPr txBox="1">
            <a:spLocks noChangeArrowheads="1"/>
          </p:cNvSpPr>
          <p:nvPr/>
        </p:nvSpPr>
        <p:spPr bwMode="auto">
          <a:xfrm>
            <a:off x="7161213" y="3421063"/>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8219" name="Text Box 27">
            <a:extLst>
              <a:ext uri="{FF2B5EF4-FFF2-40B4-BE49-F238E27FC236}">
                <a16:creationId xmlns:a16="http://schemas.microsoft.com/office/drawing/2014/main" id="{D8C3B844-92EB-4462-BE48-EAC2FB112527}"/>
              </a:ext>
            </a:extLst>
          </p:cNvPr>
          <p:cNvSpPr txBox="1">
            <a:spLocks noChangeArrowheads="1"/>
          </p:cNvSpPr>
          <p:nvPr/>
        </p:nvSpPr>
        <p:spPr bwMode="auto">
          <a:xfrm>
            <a:off x="7169151" y="3948113"/>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8220" name="Text Box 28">
            <a:extLst>
              <a:ext uri="{FF2B5EF4-FFF2-40B4-BE49-F238E27FC236}">
                <a16:creationId xmlns:a16="http://schemas.microsoft.com/office/drawing/2014/main" id="{008BE733-8D90-4C12-B1E8-B4178F56602A}"/>
              </a:ext>
            </a:extLst>
          </p:cNvPr>
          <p:cNvSpPr txBox="1">
            <a:spLocks noChangeArrowheads="1"/>
          </p:cNvSpPr>
          <p:nvPr/>
        </p:nvSpPr>
        <p:spPr bwMode="auto">
          <a:xfrm>
            <a:off x="7708901" y="3948113"/>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8221" name="Text Box 29">
            <a:extLst>
              <a:ext uri="{FF2B5EF4-FFF2-40B4-BE49-F238E27FC236}">
                <a16:creationId xmlns:a16="http://schemas.microsoft.com/office/drawing/2014/main" id="{874A858F-FEC7-47D0-9432-6A5598FA2CAC}"/>
              </a:ext>
            </a:extLst>
          </p:cNvPr>
          <p:cNvSpPr txBox="1">
            <a:spLocks noChangeArrowheads="1"/>
          </p:cNvSpPr>
          <p:nvPr/>
        </p:nvSpPr>
        <p:spPr bwMode="auto">
          <a:xfrm>
            <a:off x="6088063" y="4487863"/>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8222" name="Text Box 30">
            <a:extLst>
              <a:ext uri="{FF2B5EF4-FFF2-40B4-BE49-F238E27FC236}">
                <a16:creationId xmlns:a16="http://schemas.microsoft.com/office/drawing/2014/main" id="{50B48634-A20F-4AE1-B58A-F93A3EA2A3C9}"/>
              </a:ext>
            </a:extLst>
          </p:cNvPr>
          <p:cNvSpPr txBox="1">
            <a:spLocks noChangeArrowheads="1"/>
          </p:cNvSpPr>
          <p:nvPr/>
        </p:nvSpPr>
        <p:spPr bwMode="auto">
          <a:xfrm>
            <a:off x="7169151" y="4487863"/>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8223" name="Text Box 31">
            <a:extLst>
              <a:ext uri="{FF2B5EF4-FFF2-40B4-BE49-F238E27FC236}">
                <a16:creationId xmlns:a16="http://schemas.microsoft.com/office/drawing/2014/main" id="{CF233B6A-E9B8-489B-934E-57B63173E043}"/>
              </a:ext>
            </a:extLst>
          </p:cNvPr>
          <p:cNvSpPr txBox="1">
            <a:spLocks noChangeArrowheads="1"/>
          </p:cNvSpPr>
          <p:nvPr/>
        </p:nvSpPr>
        <p:spPr bwMode="auto">
          <a:xfrm>
            <a:off x="7708901" y="4487863"/>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8224" name="Text Box 32">
            <a:extLst>
              <a:ext uri="{FF2B5EF4-FFF2-40B4-BE49-F238E27FC236}">
                <a16:creationId xmlns:a16="http://schemas.microsoft.com/office/drawing/2014/main" id="{8308B366-5BB2-4C54-81CA-9A9903F44639}"/>
              </a:ext>
            </a:extLst>
          </p:cNvPr>
          <p:cNvSpPr txBox="1">
            <a:spLocks noChangeArrowheads="1"/>
          </p:cNvSpPr>
          <p:nvPr/>
        </p:nvSpPr>
        <p:spPr bwMode="auto">
          <a:xfrm>
            <a:off x="8248651" y="4487863"/>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8225" name="Text Box 33">
            <a:extLst>
              <a:ext uri="{FF2B5EF4-FFF2-40B4-BE49-F238E27FC236}">
                <a16:creationId xmlns:a16="http://schemas.microsoft.com/office/drawing/2014/main" id="{0CFF11A0-5AA3-4612-AE79-D21797DF7185}"/>
              </a:ext>
            </a:extLst>
          </p:cNvPr>
          <p:cNvSpPr txBox="1">
            <a:spLocks noChangeArrowheads="1"/>
          </p:cNvSpPr>
          <p:nvPr/>
        </p:nvSpPr>
        <p:spPr bwMode="auto">
          <a:xfrm>
            <a:off x="5513388" y="5027613"/>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8226" name="Text Box 34">
            <a:extLst>
              <a:ext uri="{FF2B5EF4-FFF2-40B4-BE49-F238E27FC236}">
                <a16:creationId xmlns:a16="http://schemas.microsoft.com/office/drawing/2014/main" id="{F76BC027-FBD5-49F6-92DC-AD1697D820EB}"/>
              </a:ext>
            </a:extLst>
          </p:cNvPr>
          <p:cNvSpPr txBox="1">
            <a:spLocks noChangeArrowheads="1"/>
          </p:cNvSpPr>
          <p:nvPr/>
        </p:nvSpPr>
        <p:spPr bwMode="auto">
          <a:xfrm>
            <a:off x="6088063" y="5027613"/>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8227" name="Oval 35">
            <a:extLst>
              <a:ext uri="{FF2B5EF4-FFF2-40B4-BE49-F238E27FC236}">
                <a16:creationId xmlns:a16="http://schemas.microsoft.com/office/drawing/2014/main" id="{99B4B3AC-2176-4C37-BF53-9A766F47AA06}"/>
              </a:ext>
            </a:extLst>
          </p:cNvPr>
          <p:cNvSpPr>
            <a:spLocks noChangeArrowheads="1"/>
          </p:cNvSpPr>
          <p:nvPr/>
        </p:nvSpPr>
        <p:spPr bwMode="auto">
          <a:xfrm>
            <a:off x="6564313" y="5040313"/>
            <a:ext cx="360362"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28" name="Text Box 36">
            <a:extLst>
              <a:ext uri="{FF2B5EF4-FFF2-40B4-BE49-F238E27FC236}">
                <a16:creationId xmlns:a16="http://schemas.microsoft.com/office/drawing/2014/main" id="{BC2698D9-F22B-4F90-B7E7-E1AAF582FD53}"/>
              </a:ext>
            </a:extLst>
          </p:cNvPr>
          <p:cNvSpPr txBox="1">
            <a:spLocks noChangeArrowheads="1"/>
          </p:cNvSpPr>
          <p:nvPr/>
        </p:nvSpPr>
        <p:spPr bwMode="auto">
          <a:xfrm>
            <a:off x="6599238" y="5027613"/>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7</a:t>
            </a:r>
          </a:p>
        </p:txBody>
      </p:sp>
      <p:sp>
        <p:nvSpPr>
          <p:cNvPr id="8229" name="Rectangle 37">
            <a:extLst>
              <a:ext uri="{FF2B5EF4-FFF2-40B4-BE49-F238E27FC236}">
                <a16:creationId xmlns:a16="http://schemas.microsoft.com/office/drawing/2014/main" id="{BA412B91-897A-4CC7-B849-D2527DAD15D2}"/>
              </a:ext>
            </a:extLst>
          </p:cNvPr>
          <p:cNvSpPr>
            <a:spLocks noChangeArrowheads="1"/>
          </p:cNvSpPr>
          <p:nvPr/>
        </p:nvSpPr>
        <p:spPr bwMode="auto">
          <a:xfrm>
            <a:off x="5303838" y="5003801"/>
            <a:ext cx="1198562" cy="481013"/>
          </a:xfrm>
          <a:prstGeom prst="rect">
            <a:avLst/>
          </a:prstGeom>
          <a:solidFill>
            <a:srgbClr val="FFFFFF">
              <a:alpha val="50195"/>
            </a:srgbClr>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30" name="Line 38">
            <a:extLst>
              <a:ext uri="{FF2B5EF4-FFF2-40B4-BE49-F238E27FC236}">
                <a16:creationId xmlns:a16="http://schemas.microsoft.com/office/drawing/2014/main" id="{F571C42D-AD69-43EB-9E12-C549798B49D6}"/>
              </a:ext>
            </a:extLst>
          </p:cNvPr>
          <p:cNvSpPr>
            <a:spLocks noChangeShapeType="1"/>
          </p:cNvSpPr>
          <p:nvPr/>
        </p:nvSpPr>
        <p:spPr bwMode="auto">
          <a:xfrm>
            <a:off x="6203951" y="3060701"/>
            <a:ext cx="900113" cy="360363"/>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231" name="Line 39">
            <a:extLst>
              <a:ext uri="{FF2B5EF4-FFF2-40B4-BE49-F238E27FC236}">
                <a16:creationId xmlns:a16="http://schemas.microsoft.com/office/drawing/2014/main" id="{69E024C8-E656-412C-B574-A70255D7ECCA}"/>
              </a:ext>
            </a:extLst>
          </p:cNvPr>
          <p:cNvSpPr>
            <a:spLocks noChangeShapeType="1"/>
          </p:cNvSpPr>
          <p:nvPr/>
        </p:nvSpPr>
        <p:spPr bwMode="auto">
          <a:xfrm flipH="1">
            <a:off x="6738939" y="3779839"/>
            <a:ext cx="369887"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232" name="Line 40">
            <a:extLst>
              <a:ext uri="{FF2B5EF4-FFF2-40B4-BE49-F238E27FC236}">
                <a16:creationId xmlns:a16="http://schemas.microsoft.com/office/drawing/2014/main" id="{11526F76-E2A5-4ECB-BE05-CD70C86FBC24}"/>
              </a:ext>
            </a:extLst>
          </p:cNvPr>
          <p:cNvSpPr>
            <a:spLocks noChangeShapeType="1"/>
          </p:cNvSpPr>
          <p:nvPr/>
        </p:nvSpPr>
        <p:spPr bwMode="auto">
          <a:xfrm>
            <a:off x="6743700" y="4319589"/>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233" name="Line 41">
            <a:extLst>
              <a:ext uri="{FF2B5EF4-FFF2-40B4-BE49-F238E27FC236}">
                <a16:creationId xmlns:a16="http://schemas.microsoft.com/office/drawing/2014/main" id="{2707DB04-4497-4927-839E-73D9CF836735}"/>
              </a:ext>
            </a:extLst>
          </p:cNvPr>
          <p:cNvSpPr>
            <a:spLocks noChangeShapeType="1"/>
          </p:cNvSpPr>
          <p:nvPr/>
        </p:nvSpPr>
        <p:spPr bwMode="auto">
          <a:xfrm>
            <a:off x="6743700" y="4859339"/>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234" name="Rectangle 42">
            <a:extLst>
              <a:ext uri="{FF2B5EF4-FFF2-40B4-BE49-F238E27FC236}">
                <a16:creationId xmlns:a16="http://schemas.microsoft.com/office/drawing/2014/main" id="{F04F54C0-A5D1-4782-8C06-7FD759526252}"/>
              </a:ext>
            </a:extLst>
          </p:cNvPr>
          <p:cNvSpPr>
            <a:spLocks noChangeArrowheads="1"/>
          </p:cNvSpPr>
          <p:nvPr/>
        </p:nvSpPr>
        <p:spPr bwMode="auto">
          <a:xfrm>
            <a:off x="5916613" y="4392613"/>
            <a:ext cx="539750" cy="539750"/>
          </a:xfrm>
          <a:prstGeom prst="rect">
            <a:avLst/>
          </a:prstGeom>
          <a:solidFill>
            <a:srgbClr val="FFFFFF">
              <a:alpha val="50195"/>
            </a:srgbClr>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35" name="Rectangle 43">
            <a:extLst>
              <a:ext uri="{FF2B5EF4-FFF2-40B4-BE49-F238E27FC236}">
                <a16:creationId xmlns:a16="http://schemas.microsoft.com/office/drawing/2014/main" id="{870EB833-A177-467C-9FB5-A8FA3A1ACD04}"/>
              </a:ext>
            </a:extLst>
          </p:cNvPr>
          <p:cNvSpPr>
            <a:spLocks noChangeArrowheads="1"/>
          </p:cNvSpPr>
          <p:nvPr/>
        </p:nvSpPr>
        <p:spPr bwMode="auto">
          <a:xfrm>
            <a:off x="7032626" y="3924300"/>
            <a:ext cx="1800225" cy="1081088"/>
          </a:xfrm>
          <a:prstGeom prst="rect">
            <a:avLst/>
          </a:prstGeom>
          <a:solidFill>
            <a:srgbClr val="FFFFFF">
              <a:alpha val="50195"/>
            </a:srgbClr>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36" name="Oval 44">
            <a:extLst>
              <a:ext uri="{FF2B5EF4-FFF2-40B4-BE49-F238E27FC236}">
                <a16:creationId xmlns:a16="http://schemas.microsoft.com/office/drawing/2014/main" id="{A5A717A9-F580-4AB7-BDBA-DB3570CF11AB}"/>
              </a:ext>
            </a:extLst>
          </p:cNvPr>
          <p:cNvSpPr>
            <a:spLocks noChangeArrowheads="1"/>
          </p:cNvSpPr>
          <p:nvPr/>
        </p:nvSpPr>
        <p:spPr bwMode="auto">
          <a:xfrm>
            <a:off x="6564313" y="3959226"/>
            <a:ext cx="360362" cy="360363"/>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37" name="Text Box 45">
            <a:extLst>
              <a:ext uri="{FF2B5EF4-FFF2-40B4-BE49-F238E27FC236}">
                <a16:creationId xmlns:a16="http://schemas.microsoft.com/office/drawing/2014/main" id="{6ADE371C-8687-48DF-B9A8-4306C8838703}"/>
              </a:ext>
            </a:extLst>
          </p:cNvPr>
          <p:cNvSpPr txBox="1">
            <a:spLocks noChangeArrowheads="1"/>
          </p:cNvSpPr>
          <p:nvPr/>
        </p:nvSpPr>
        <p:spPr bwMode="auto">
          <a:xfrm>
            <a:off x="6629401" y="3948113"/>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8238" name="Oval 46">
            <a:extLst>
              <a:ext uri="{FF2B5EF4-FFF2-40B4-BE49-F238E27FC236}">
                <a16:creationId xmlns:a16="http://schemas.microsoft.com/office/drawing/2014/main" id="{0B982DB4-BF5C-4CEC-8A48-F0DE0CB0B969}"/>
              </a:ext>
            </a:extLst>
          </p:cNvPr>
          <p:cNvSpPr>
            <a:spLocks noChangeArrowheads="1"/>
          </p:cNvSpPr>
          <p:nvPr/>
        </p:nvSpPr>
        <p:spPr bwMode="auto">
          <a:xfrm>
            <a:off x="6564313" y="4500563"/>
            <a:ext cx="360362"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39" name="Text Box 47">
            <a:extLst>
              <a:ext uri="{FF2B5EF4-FFF2-40B4-BE49-F238E27FC236}">
                <a16:creationId xmlns:a16="http://schemas.microsoft.com/office/drawing/2014/main" id="{D6461A49-2D8E-4018-BF4C-60EE15430B70}"/>
              </a:ext>
            </a:extLst>
          </p:cNvPr>
          <p:cNvSpPr txBox="1">
            <a:spLocks noChangeArrowheads="1"/>
          </p:cNvSpPr>
          <p:nvPr/>
        </p:nvSpPr>
        <p:spPr bwMode="auto">
          <a:xfrm>
            <a:off x="6527800" y="4500563"/>
            <a:ext cx="53975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10</a:t>
            </a:r>
          </a:p>
        </p:txBody>
      </p:sp>
      <p:sp>
        <p:nvSpPr>
          <p:cNvPr id="8240" name="Text Box 48">
            <a:extLst>
              <a:ext uri="{FF2B5EF4-FFF2-40B4-BE49-F238E27FC236}">
                <a16:creationId xmlns:a16="http://schemas.microsoft.com/office/drawing/2014/main" id="{63C3B55E-A9B8-4F77-AB65-7D7F6932A44C}"/>
              </a:ext>
            </a:extLst>
          </p:cNvPr>
          <p:cNvSpPr txBox="1">
            <a:spLocks noChangeArrowheads="1"/>
          </p:cNvSpPr>
          <p:nvPr/>
        </p:nvSpPr>
        <p:spPr bwMode="auto">
          <a:xfrm>
            <a:off x="6240463" y="5567363"/>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7</a:t>
            </a:r>
          </a:p>
        </p:txBody>
      </p:sp>
      <p:sp>
        <p:nvSpPr>
          <p:cNvPr id="8241" name="Oval 49">
            <a:extLst>
              <a:ext uri="{FF2B5EF4-FFF2-40B4-BE49-F238E27FC236}">
                <a16:creationId xmlns:a16="http://schemas.microsoft.com/office/drawing/2014/main" id="{81A730F4-C654-4620-A48C-97F344340666}"/>
              </a:ext>
            </a:extLst>
          </p:cNvPr>
          <p:cNvSpPr>
            <a:spLocks noChangeArrowheads="1"/>
          </p:cNvSpPr>
          <p:nvPr/>
        </p:nvSpPr>
        <p:spPr bwMode="auto">
          <a:xfrm>
            <a:off x="6924676" y="5580063"/>
            <a:ext cx="360363"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42" name="Text Box 50">
            <a:extLst>
              <a:ext uri="{FF2B5EF4-FFF2-40B4-BE49-F238E27FC236}">
                <a16:creationId xmlns:a16="http://schemas.microsoft.com/office/drawing/2014/main" id="{2B91D4E8-5F62-48C1-ABA5-350C62CE0CE8}"/>
              </a:ext>
            </a:extLst>
          </p:cNvPr>
          <p:cNvSpPr txBox="1">
            <a:spLocks noChangeArrowheads="1"/>
          </p:cNvSpPr>
          <p:nvPr/>
        </p:nvSpPr>
        <p:spPr bwMode="auto">
          <a:xfrm>
            <a:off x="6959601" y="5567363"/>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6</a:t>
            </a:r>
          </a:p>
        </p:txBody>
      </p:sp>
      <p:sp>
        <p:nvSpPr>
          <p:cNvPr id="8243" name="Rectangle 51">
            <a:extLst>
              <a:ext uri="{FF2B5EF4-FFF2-40B4-BE49-F238E27FC236}">
                <a16:creationId xmlns:a16="http://schemas.microsoft.com/office/drawing/2014/main" id="{AA0FC94D-C925-4822-B30C-D64AE981A0E6}"/>
              </a:ext>
            </a:extLst>
          </p:cNvPr>
          <p:cNvSpPr>
            <a:spLocks noChangeArrowheads="1"/>
          </p:cNvSpPr>
          <p:nvPr/>
        </p:nvSpPr>
        <p:spPr bwMode="auto">
          <a:xfrm>
            <a:off x="6059488" y="5508626"/>
            <a:ext cx="595312" cy="511175"/>
          </a:xfrm>
          <a:prstGeom prst="rect">
            <a:avLst/>
          </a:prstGeom>
          <a:solidFill>
            <a:srgbClr val="FFFFFF">
              <a:alpha val="50195"/>
            </a:srgbClr>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244" name="Line 52">
            <a:extLst>
              <a:ext uri="{FF2B5EF4-FFF2-40B4-BE49-F238E27FC236}">
                <a16:creationId xmlns:a16="http://schemas.microsoft.com/office/drawing/2014/main" id="{C4BA510C-DA71-4BAC-9626-12F09F1B811C}"/>
              </a:ext>
            </a:extLst>
          </p:cNvPr>
          <p:cNvSpPr>
            <a:spLocks noChangeShapeType="1"/>
          </p:cNvSpPr>
          <p:nvPr/>
        </p:nvSpPr>
        <p:spPr bwMode="auto">
          <a:xfrm>
            <a:off x="6853239" y="5400675"/>
            <a:ext cx="179387" cy="1793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245" name="Text Box 53">
            <a:extLst>
              <a:ext uri="{FF2B5EF4-FFF2-40B4-BE49-F238E27FC236}">
                <a16:creationId xmlns:a16="http://schemas.microsoft.com/office/drawing/2014/main" id="{7DB8DF78-F4E6-41C8-B8ED-A895DF185083}"/>
              </a:ext>
            </a:extLst>
          </p:cNvPr>
          <p:cNvSpPr txBox="1">
            <a:spLocks noChangeArrowheads="1"/>
          </p:cNvSpPr>
          <p:nvPr/>
        </p:nvSpPr>
        <p:spPr bwMode="auto">
          <a:xfrm>
            <a:off x="6958014" y="5827713"/>
            <a:ext cx="687387"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4000">
                <a:latin typeface="Times New Roman" panose="02020603050405020304" pitchFamily="18" charset="0"/>
              </a:rPr>
              <a:t>....</a:t>
            </a:r>
          </a:p>
        </p:txBody>
      </p:sp>
      <p:grpSp>
        <p:nvGrpSpPr>
          <p:cNvPr id="8259" name="Group 67">
            <a:extLst>
              <a:ext uri="{FF2B5EF4-FFF2-40B4-BE49-F238E27FC236}">
                <a16:creationId xmlns:a16="http://schemas.microsoft.com/office/drawing/2014/main" id="{8D5AB2A4-ABE7-47BD-BD6B-7EA572F4004E}"/>
              </a:ext>
            </a:extLst>
          </p:cNvPr>
          <p:cNvGrpSpPr>
            <a:grpSpLocks/>
          </p:cNvGrpSpPr>
          <p:nvPr/>
        </p:nvGrpSpPr>
        <p:grpSpPr bwMode="auto">
          <a:xfrm>
            <a:off x="7535864" y="1268414"/>
            <a:ext cx="2160587" cy="1800225"/>
            <a:chOff x="3787" y="799"/>
            <a:chExt cx="1361" cy="1134"/>
          </a:xfrm>
        </p:grpSpPr>
        <p:sp>
          <p:nvSpPr>
            <p:cNvPr id="48184" name="Line 56">
              <a:extLst>
                <a:ext uri="{FF2B5EF4-FFF2-40B4-BE49-F238E27FC236}">
                  <a16:creationId xmlns:a16="http://schemas.microsoft.com/office/drawing/2014/main" id="{2BCE4137-887C-4401-83F7-88B153F24D74}"/>
                </a:ext>
              </a:extLst>
            </p:cNvPr>
            <p:cNvSpPr>
              <a:spLocks noChangeShapeType="1"/>
            </p:cNvSpPr>
            <p:nvPr/>
          </p:nvSpPr>
          <p:spPr bwMode="auto">
            <a:xfrm>
              <a:off x="3878" y="1117"/>
              <a:ext cx="182"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185" name="Line 57">
              <a:extLst>
                <a:ext uri="{FF2B5EF4-FFF2-40B4-BE49-F238E27FC236}">
                  <a16:creationId xmlns:a16="http://schemas.microsoft.com/office/drawing/2014/main" id="{B8534B7D-878D-43C5-BCAC-0405D0013809}"/>
                </a:ext>
              </a:extLst>
            </p:cNvPr>
            <p:cNvSpPr>
              <a:spLocks noChangeShapeType="1"/>
            </p:cNvSpPr>
            <p:nvPr/>
          </p:nvSpPr>
          <p:spPr bwMode="auto">
            <a:xfrm flipV="1">
              <a:off x="4060" y="890"/>
              <a:ext cx="499"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186" name="Line 58">
              <a:extLst>
                <a:ext uri="{FF2B5EF4-FFF2-40B4-BE49-F238E27FC236}">
                  <a16:creationId xmlns:a16="http://schemas.microsoft.com/office/drawing/2014/main" id="{47646752-ED97-4273-84CE-8D157F123F4D}"/>
                </a:ext>
              </a:extLst>
            </p:cNvPr>
            <p:cNvSpPr>
              <a:spLocks noChangeShapeType="1"/>
            </p:cNvSpPr>
            <p:nvPr/>
          </p:nvSpPr>
          <p:spPr bwMode="auto">
            <a:xfrm>
              <a:off x="4559" y="890"/>
              <a:ext cx="272"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187" name="Line 59">
              <a:extLst>
                <a:ext uri="{FF2B5EF4-FFF2-40B4-BE49-F238E27FC236}">
                  <a16:creationId xmlns:a16="http://schemas.microsoft.com/office/drawing/2014/main" id="{D7591244-5BC3-4584-91FA-DA0965EA15B5}"/>
                </a:ext>
              </a:extLst>
            </p:cNvPr>
            <p:cNvSpPr>
              <a:spLocks noChangeShapeType="1"/>
            </p:cNvSpPr>
            <p:nvPr/>
          </p:nvSpPr>
          <p:spPr bwMode="auto">
            <a:xfrm>
              <a:off x="4831" y="1570"/>
              <a:ext cx="18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188" name="Oval 61">
              <a:extLst>
                <a:ext uri="{FF2B5EF4-FFF2-40B4-BE49-F238E27FC236}">
                  <a16:creationId xmlns:a16="http://schemas.microsoft.com/office/drawing/2014/main" id="{6DCBBC14-B145-46D0-8AC4-CDD8EE6022F0}"/>
                </a:ext>
              </a:extLst>
            </p:cNvPr>
            <p:cNvSpPr>
              <a:spLocks noChangeArrowheads="1"/>
            </p:cNvSpPr>
            <p:nvPr/>
          </p:nvSpPr>
          <p:spPr bwMode="auto">
            <a:xfrm>
              <a:off x="3787" y="1025"/>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8189" name="Oval 62">
              <a:extLst>
                <a:ext uri="{FF2B5EF4-FFF2-40B4-BE49-F238E27FC236}">
                  <a16:creationId xmlns:a16="http://schemas.microsoft.com/office/drawing/2014/main" id="{A5372337-0DB4-48DC-B2D0-9B52292BCDCB}"/>
                </a:ext>
              </a:extLst>
            </p:cNvPr>
            <p:cNvSpPr>
              <a:spLocks noChangeArrowheads="1"/>
            </p:cNvSpPr>
            <p:nvPr/>
          </p:nvSpPr>
          <p:spPr bwMode="auto">
            <a:xfrm>
              <a:off x="3969" y="1252"/>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8190" name="Oval 63">
              <a:extLst>
                <a:ext uri="{FF2B5EF4-FFF2-40B4-BE49-F238E27FC236}">
                  <a16:creationId xmlns:a16="http://schemas.microsoft.com/office/drawing/2014/main" id="{7796F2BD-08F1-4E20-9195-110FCCED0F7B}"/>
                </a:ext>
              </a:extLst>
            </p:cNvPr>
            <p:cNvSpPr>
              <a:spLocks noChangeArrowheads="1"/>
            </p:cNvSpPr>
            <p:nvPr/>
          </p:nvSpPr>
          <p:spPr bwMode="auto">
            <a:xfrm>
              <a:off x="4196" y="1026"/>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8191" name="Oval 64">
              <a:extLst>
                <a:ext uri="{FF2B5EF4-FFF2-40B4-BE49-F238E27FC236}">
                  <a16:creationId xmlns:a16="http://schemas.microsoft.com/office/drawing/2014/main" id="{0D96B76D-9510-4DDA-91CE-B63AF2AF6A62}"/>
                </a:ext>
              </a:extLst>
            </p:cNvPr>
            <p:cNvSpPr>
              <a:spLocks noChangeArrowheads="1"/>
            </p:cNvSpPr>
            <p:nvPr/>
          </p:nvSpPr>
          <p:spPr bwMode="auto">
            <a:xfrm>
              <a:off x="4423" y="799"/>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8192" name="Oval 65">
              <a:extLst>
                <a:ext uri="{FF2B5EF4-FFF2-40B4-BE49-F238E27FC236}">
                  <a16:creationId xmlns:a16="http://schemas.microsoft.com/office/drawing/2014/main" id="{0DECA9DD-4196-4A42-96DE-50033B3584C2}"/>
                </a:ext>
              </a:extLst>
            </p:cNvPr>
            <p:cNvSpPr>
              <a:spLocks noChangeArrowheads="1"/>
            </p:cNvSpPr>
            <p:nvPr/>
          </p:nvSpPr>
          <p:spPr bwMode="auto">
            <a:xfrm>
              <a:off x="4740" y="1479"/>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8193" name="Oval 66">
              <a:extLst>
                <a:ext uri="{FF2B5EF4-FFF2-40B4-BE49-F238E27FC236}">
                  <a16:creationId xmlns:a16="http://schemas.microsoft.com/office/drawing/2014/main" id="{5B7C12E4-2C73-4088-8C2C-FADF3E496CB2}"/>
                </a:ext>
              </a:extLst>
            </p:cNvPr>
            <p:cNvSpPr>
              <a:spLocks noChangeArrowheads="1"/>
            </p:cNvSpPr>
            <p:nvPr/>
          </p:nvSpPr>
          <p:spPr bwMode="auto">
            <a:xfrm>
              <a:off x="4921" y="1706"/>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dissolve">
                                      <p:cBhvr>
                                        <p:cTn id="7" dur="500"/>
                                        <p:tgtEl>
                                          <p:spTgt spid="8196"/>
                                        </p:tgtEl>
                                      </p:cBhvr>
                                    </p:animEffect>
                                  </p:childTnLst>
                                </p:cTn>
                              </p:par>
                              <p:par>
                                <p:cTn id="8" presetID="9" presetClass="entr" fill="hold" nodeType="withEffect">
                                  <p:stCondLst>
                                    <p:cond delay="0"/>
                                  </p:stCondLst>
                                  <p:childTnLst>
                                    <p:set>
                                      <p:cBhvr>
                                        <p:cTn id="9" dur="1" fill="hold">
                                          <p:stCondLst>
                                            <p:cond delay="0"/>
                                          </p:stCondLst>
                                        </p:cTn>
                                        <p:tgtEl>
                                          <p:spTgt spid="8197"/>
                                        </p:tgtEl>
                                        <p:attrNameLst>
                                          <p:attrName>style.visibility</p:attrName>
                                        </p:attrNameLst>
                                      </p:cBhvr>
                                      <p:to>
                                        <p:strVal val="visible"/>
                                      </p:to>
                                    </p:set>
                                    <p:animEffect transition="in" filter="dissolve">
                                      <p:cBhvr>
                                        <p:cTn id="10" dur="500"/>
                                        <p:tgtEl>
                                          <p:spTgt spid="8197"/>
                                        </p:tgtEl>
                                      </p:cBhvr>
                                    </p:animEffect>
                                  </p:childTnLst>
                                </p:cTn>
                              </p:par>
                              <p:par>
                                <p:cTn id="11" presetID="9" presetClass="entr"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animEffect transition="in" filter="dissolve">
                                      <p:cBhvr>
                                        <p:cTn id="13" dur="500"/>
                                        <p:tgtEl>
                                          <p:spTgt spid="81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fill="hold" nodeType="clickEffect">
                                  <p:stCondLst>
                                    <p:cond delay="0"/>
                                  </p:stCondLst>
                                  <p:childTnLst>
                                    <p:set>
                                      <p:cBhvr>
                                        <p:cTn id="17" dur="1" fill="hold">
                                          <p:stCondLst>
                                            <p:cond delay="0"/>
                                          </p:stCondLst>
                                        </p:cTn>
                                        <p:tgtEl>
                                          <p:spTgt spid="821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fill="hold" nodeType="clickEffect">
                                  <p:stCondLst>
                                    <p:cond delay="0"/>
                                  </p:stCondLst>
                                  <p:childTnLst>
                                    <p:set>
                                      <p:cBhvr>
                                        <p:cTn id="21" dur="1" fill="hold">
                                          <p:stCondLst>
                                            <p:cond delay="0"/>
                                          </p:stCondLst>
                                        </p:cTn>
                                        <p:tgtEl>
                                          <p:spTgt spid="821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fill="hold" nodeType="clickEffect">
                                  <p:stCondLst>
                                    <p:cond delay="0"/>
                                  </p:stCondLst>
                                  <p:childTnLst>
                                    <p:set>
                                      <p:cBhvr>
                                        <p:cTn id="25" dur="1" fill="hold">
                                          <p:stCondLst>
                                            <p:cond delay="0"/>
                                          </p:stCondLst>
                                        </p:cTn>
                                        <p:tgtEl>
                                          <p:spTgt spid="821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fill="hold" nodeType="clickEffect">
                                  <p:stCondLst>
                                    <p:cond delay="0"/>
                                  </p:stCondLst>
                                  <p:childTnLst>
                                    <p:set>
                                      <p:cBhvr>
                                        <p:cTn id="29" dur="1" fill="hold">
                                          <p:stCondLst>
                                            <p:cond delay="0"/>
                                          </p:stCondLst>
                                        </p:cTn>
                                        <p:tgtEl>
                                          <p:spTgt spid="8216"/>
                                        </p:tgtEl>
                                        <p:attrNameLst>
                                          <p:attrName>style.visibility</p:attrName>
                                        </p:attrNameLst>
                                      </p:cBhvr>
                                      <p:to>
                                        <p:strVal val="visible"/>
                                      </p:to>
                                    </p:set>
                                  </p:childTnLst>
                                </p:cTn>
                              </p:par>
                              <p:par>
                                <p:cTn id="30" presetID="1" presetClass="entr" fill="hold" nodeType="withEffect">
                                  <p:stCondLst>
                                    <p:cond delay="0"/>
                                  </p:stCondLst>
                                  <p:childTnLst>
                                    <p:set>
                                      <p:cBhvr>
                                        <p:cTn id="31" dur="1" fill="hold">
                                          <p:stCondLst>
                                            <p:cond delay="0"/>
                                          </p:stCondLst>
                                        </p:cTn>
                                        <p:tgtEl>
                                          <p:spTgt spid="8217"/>
                                        </p:tgtEl>
                                        <p:attrNameLst>
                                          <p:attrName>style.visibility</p:attrName>
                                        </p:attrNameLst>
                                      </p:cBhvr>
                                      <p:to>
                                        <p:strVal val="visible"/>
                                      </p:to>
                                    </p:set>
                                  </p:childTnLst>
                                </p:cTn>
                              </p:par>
                              <p:par>
                                <p:cTn id="32" presetID="1" presetClass="entr" fill="hold" nodeType="withEffect">
                                  <p:stCondLst>
                                    <p:cond delay="0"/>
                                  </p:stCondLst>
                                  <p:childTnLst>
                                    <p:set>
                                      <p:cBhvr>
                                        <p:cTn id="33" dur="1" fill="hold">
                                          <p:stCondLst>
                                            <p:cond delay="0"/>
                                          </p:stCondLst>
                                        </p:cTn>
                                        <p:tgtEl>
                                          <p:spTgt spid="8230"/>
                                        </p:tgtEl>
                                        <p:attrNameLst>
                                          <p:attrName>style.visibility</p:attrName>
                                        </p:attrNameLst>
                                      </p:cBhvr>
                                      <p:to>
                                        <p:strVal val="visible"/>
                                      </p:to>
                                    </p:set>
                                  </p:childTnLst>
                                </p:cTn>
                              </p:par>
                              <p:par>
                                <p:cTn id="34" presetID="1" presetClass="entr" fill="hold" nodeType="withEffect">
                                  <p:stCondLst>
                                    <p:cond delay="0"/>
                                  </p:stCondLst>
                                  <p:childTnLst>
                                    <p:set>
                                      <p:cBhvr>
                                        <p:cTn id="35" dur="1" fill="hold">
                                          <p:stCondLst>
                                            <p:cond delay="0"/>
                                          </p:stCondLst>
                                        </p:cTn>
                                        <p:tgtEl>
                                          <p:spTgt spid="821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fill="hold" nodeType="clickEffect">
                                  <p:stCondLst>
                                    <p:cond delay="0"/>
                                  </p:stCondLst>
                                  <p:childTnLst>
                                    <p:set>
                                      <p:cBhvr>
                                        <p:cTn id="39" dur="1" fill="hold">
                                          <p:stCondLst>
                                            <p:cond delay="0"/>
                                          </p:stCondLst>
                                        </p:cTn>
                                        <p:tgtEl>
                                          <p:spTgt spid="8199"/>
                                        </p:tgtEl>
                                        <p:attrNameLst>
                                          <p:attrName>style.visibility</p:attrName>
                                        </p:attrNameLst>
                                      </p:cBhvr>
                                      <p:to>
                                        <p:strVal val="visible"/>
                                      </p:to>
                                    </p:set>
                                    <p:animEffect transition="in" filter="dissolve">
                                      <p:cBhvr>
                                        <p:cTn id="40" dur="500"/>
                                        <p:tgtEl>
                                          <p:spTgt spid="8199"/>
                                        </p:tgtEl>
                                      </p:cBhvr>
                                    </p:animEffect>
                                  </p:childTnLst>
                                </p:cTn>
                              </p:par>
                              <p:par>
                                <p:cTn id="41" presetID="9" presetClass="entr" fill="hold" nodeType="withEffect">
                                  <p:stCondLst>
                                    <p:cond delay="0"/>
                                  </p:stCondLst>
                                  <p:childTnLst>
                                    <p:set>
                                      <p:cBhvr>
                                        <p:cTn id="42" dur="1" fill="hold">
                                          <p:stCondLst>
                                            <p:cond delay="0"/>
                                          </p:stCondLst>
                                        </p:cTn>
                                        <p:tgtEl>
                                          <p:spTgt spid="8200"/>
                                        </p:tgtEl>
                                        <p:attrNameLst>
                                          <p:attrName>style.visibility</p:attrName>
                                        </p:attrNameLst>
                                      </p:cBhvr>
                                      <p:to>
                                        <p:strVal val="visible"/>
                                      </p:to>
                                    </p:set>
                                    <p:animEffect transition="in" filter="dissolve">
                                      <p:cBhvr>
                                        <p:cTn id="43" dur="500"/>
                                        <p:tgtEl>
                                          <p:spTgt spid="8200"/>
                                        </p:tgtEl>
                                      </p:cBhvr>
                                    </p:animEffect>
                                  </p:childTnLst>
                                </p:cTn>
                              </p:par>
                              <p:par>
                                <p:cTn id="44" presetID="9" presetClass="entr" fill="hold" nodeType="withEffect">
                                  <p:stCondLst>
                                    <p:cond delay="0"/>
                                  </p:stCondLst>
                                  <p:childTnLst>
                                    <p:set>
                                      <p:cBhvr>
                                        <p:cTn id="45" dur="1" fill="hold">
                                          <p:stCondLst>
                                            <p:cond delay="0"/>
                                          </p:stCondLst>
                                        </p:cTn>
                                        <p:tgtEl>
                                          <p:spTgt spid="8201"/>
                                        </p:tgtEl>
                                        <p:attrNameLst>
                                          <p:attrName>style.visibility</p:attrName>
                                        </p:attrNameLst>
                                      </p:cBhvr>
                                      <p:to>
                                        <p:strVal val="visible"/>
                                      </p:to>
                                    </p:set>
                                    <p:animEffect transition="in" filter="dissolve">
                                      <p:cBhvr>
                                        <p:cTn id="46" dur="500"/>
                                        <p:tgtEl>
                                          <p:spTgt spid="8201"/>
                                        </p:tgtEl>
                                      </p:cBhvr>
                                    </p:animEffect>
                                  </p:childTnLst>
                                </p:cTn>
                              </p:par>
                              <p:par>
                                <p:cTn id="47" presetID="9" presetClass="entr" fill="hold" nodeType="withEffect">
                                  <p:stCondLst>
                                    <p:cond delay="0"/>
                                  </p:stCondLst>
                                  <p:childTnLst>
                                    <p:set>
                                      <p:cBhvr>
                                        <p:cTn id="48" dur="1" fill="hold">
                                          <p:stCondLst>
                                            <p:cond delay="0"/>
                                          </p:stCondLst>
                                        </p:cTn>
                                        <p:tgtEl>
                                          <p:spTgt spid="8237"/>
                                        </p:tgtEl>
                                        <p:attrNameLst>
                                          <p:attrName>style.visibility</p:attrName>
                                        </p:attrNameLst>
                                      </p:cBhvr>
                                      <p:to>
                                        <p:strVal val="visible"/>
                                      </p:to>
                                    </p:set>
                                    <p:animEffect transition="in" filter="dissolve">
                                      <p:cBhvr>
                                        <p:cTn id="49" dur="500"/>
                                        <p:tgtEl>
                                          <p:spTgt spid="8237"/>
                                        </p:tgtEl>
                                      </p:cBhvr>
                                    </p:animEffect>
                                  </p:childTnLst>
                                </p:cTn>
                              </p:par>
                              <p:par>
                                <p:cTn id="50" presetID="9" presetClass="entr" fill="hold" nodeType="withEffect">
                                  <p:stCondLst>
                                    <p:cond delay="0"/>
                                  </p:stCondLst>
                                  <p:childTnLst>
                                    <p:set>
                                      <p:cBhvr>
                                        <p:cTn id="51" dur="1" fill="hold">
                                          <p:stCondLst>
                                            <p:cond delay="0"/>
                                          </p:stCondLst>
                                        </p:cTn>
                                        <p:tgtEl>
                                          <p:spTgt spid="8219"/>
                                        </p:tgtEl>
                                        <p:attrNameLst>
                                          <p:attrName>style.visibility</p:attrName>
                                        </p:attrNameLst>
                                      </p:cBhvr>
                                      <p:to>
                                        <p:strVal val="visible"/>
                                      </p:to>
                                    </p:set>
                                    <p:animEffect transition="in" filter="dissolve">
                                      <p:cBhvr>
                                        <p:cTn id="52" dur="500"/>
                                        <p:tgtEl>
                                          <p:spTgt spid="8219"/>
                                        </p:tgtEl>
                                      </p:cBhvr>
                                    </p:animEffect>
                                  </p:childTnLst>
                                </p:cTn>
                              </p:par>
                              <p:par>
                                <p:cTn id="53" presetID="9" presetClass="entr" fill="hold" nodeType="withEffect">
                                  <p:stCondLst>
                                    <p:cond delay="0"/>
                                  </p:stCondLst>
                                  <p:childTnLst>
                                    <p:set>
                                      <p:cBhvr>
                                        <p:cTn id="54" dur="1" fill="hold">
                                          <p:stCondLst>
                                            <p:cond delay="0"/>
                                          </p:stCondLst>
                                        </p:cTn>
                                        <p:tgtEl>
                                          <p:spTgt spid="8220"/>
                                        </p:tgtEl>
                                        <p:attrNameLst>
                                          <p:attrName>style.visibility</p:attrName>
                                        </p:attrNameLst>
                                      </p:cBhvr>
                                      <p:to>
                                        <p:strVal val="visible"/>
                                      </p:to>
                                    </p:set>
                                    <p:animEffect transition="in" filter="dissolve">
                                      <p:cBhvr>
                                        <p:cTn id="55" dur="500"/>
                                        <p:tgtEl>
                                          <p:spTgt spid="822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fill="hold" nodeType="clickEffect">
                                  <p:stCondLst>
                                    <p:cond delay="0"/>
                                  </p:stCondLst>
                                  <p:childTnLst>
                                    <p:set>
                                      <p:cBhvr>
                                        <p:cTn id="59" dur="1" fill="hold">
                                          <p:stCondLst>
                                            <p:cond delay="0"/>
                                          </p:stCondLst>
                                        </p:cTn>
                                        <p:tgtEl>
                                          <p:spTgt spid="8202"/>
                                        </p:tgtEl>
                                        <p:attrNameLst>
                                          <p:attrName>style.visibility</p:attrName>
                                        </p:attrNameLst>
                                      </p:cBhvr>
                                      <p:to>
                                        <p:strVal val="visible"/>
                                      </p:to>
                                    </p:set>
                                    <p:animEffect transition="in" filter="dissolve">
                                      <p:cBhvr>
                                        <p:cTn id="60" dur="500"/>
                                        <p:tgtEl>
                                          <p:spTgt spid="8202"/>
                                        </p:tgtEl>
                                      </p:cBhvr>
                                    </p:animEffect>
                                  </p:childTnLst>
                                </p:cTn>
                              </p:par>
                              <p:par>
                                <p:cTn id="61" presetID="9" presetClass="entr" fill="hold" nodeType="withEffect">
                                  <p:stCondLst>
                                    <p:cond delay="0"/>
                                  </p:stCondLst>
                                  <p:childTnLst>
                                    <p:set>
                                      <p:cBhvr>
                                        <p:cTn id="62" dur="1" fill="hold">
                                          <p:stCondLst>
                                            <p:cond delay="0"/>
                                          </p:stCondLst>
                                        </p:cTn>
                                        <p:tgtEl>
                                          <p:spTgt spid="8203"/>
                                        </p:tgtEl>
                                        <p:attrNameLst>
                                          <p:attrName>style.visibility</p:attrName>
                                        </p:attrNameLst>
                                      </p:cBhvr>
                                      <p:to>
                                        <p:strVal val="visible"/>
                                      </p:to>
                                    </p:set>
                                    <p:animEffect transition="in" filter="dissolve">
                                      <p:cBhvr>
                                        <p:cTn id="63" dur="500"/>
                                        <p:tgtEl>
                                          <p:spTgt spid="8203"/>
                                        </p:tgtEl>
                                      </p:cBhvr>
                                    </p:animEffect>
                                  </p:childTnLst>
                                </p:cTn>
                              </p:par>
                              <p:par>
                                <p:cTn id="64" presetID="9" presetClass="entr" fill="hold" nodeType="withEffect">
                                  <p:stCondLst>
                                    <p:cond delay="0"/>
                                  </p:stCondLst>
                                  <p:childTnLst>
                                    <p:set>
                                      <p:cBhvr>
                                        <p:cTn id="65" dur="1" fill="hold">
                                          <p:stCondLst>
                                            <p:cond delay="0"/>
                                          </p:stCondLst>
                                        </p:cTn>
                                        <p:tgtEl>
                                          <p:spTgt spid="8204"/>
                                        </p:tgtEl>
                                        <p:attrNameLst>
                                          <p:attrName>style.visibility</p:attrName>
                                        </p:attrNameLst>
                                      </p:cBhvr>
                                      <p:to>
                                        <p:strVal val="visible"/>
                                      </p:to>
                                    </p:set>
                                    <p:animEffect transition="in" filter="dissolve">
                                      <p:cBhvr>
                                        <p:cTn id="66" dur="500"/>
                                        <p:tgtEl>
                                          <p:spTgt spid="8204"/>
                                        </p:tgtEl>
                                      </p:cBhvr>
                                    </p:animEffect>
                                  </p:childTnLst>
                                </p:cTn>
                              </p:par>
                              <p:par>
                                <p:cTn id="67" presetID="9" presetClass="entr" fill="hold" nodeType="withEffect">
                                  <p:stCondLst>
                                    <p:cond delay="0"/>
                                  </p:stCondLst>
                                  <p:childTnLst>
                                    <p:set>
                                      <p:cBhvr>
                                        <p:cTn id="68" dur="1" fill="hold">
                                          <p:stCondLst>
                                            <p:cond delay="0"/>
                                          </p:stCondLst>
                                        </p:cTn>
                                        <p:tgtEl>
                                          <p:spTgt spid="8205"/>
                                        </p:tgtEl>
                                        <p:attrNameLst>
                                          <p:attrName>style.visibility</p:attrName>
                                        </p:attrNameLst>
                                      </p:cBhvr>
                                      <p:to>
                                        <p:strVal val="visible"/>
                                      </p:to>
                                    </p:set>
                                    <p:animEffect transition="in" filter="dissolve">
                                      <p:cBhvr>
                                        <p:cTn id="69" dur="500"/>
                                        <p:tgtEl>
                                          <p:spTgt spid="8205"/>
                                        </p:tgtEl>
                                      </p:cBhvr>
                                    </p:animEffect>
                                  </p:childTnLst>
                                </p:cTn>
                              </p:par>
                              <p:par>
                                <p:cTn id="70" presetID="9" presetClass="entr" fill="hold" nodeType="withEffect">
                                  <p:stCondLst>
                                    <p:cond delay="0"/>
                                  </p:stCondLst>
                                  <p:childTnLst>
                                    <p:set>
                                      <p:cBhvr>
                                        <p:cTn id="71" dur="1" fill="hold">
                                          <p:stCondLst>
                                            <p:cond delay="0"/>
                                          </p:stCondLst>
                                        </p:cTn>
                                        <p:tgtEl>
                                          <p:spTgt spid="8206"/>
                                        </p:tgtEl>
                                        <p:attrNameLst>
                                          <p:attrName>style.visibility</p:attrName>
                                        </p:attrNameLst>
                                      </p:cBhvr>
                                      <p:to>
                                        <p:strVal val="visible"/>
                                      </p:to>
                                    </p:set>
                                    <p:animEffect transition="in" filter="dissolve">
                                      <p:cBhvr>
                                        <p:cTn id="72" dur="500"/>
                                        <p:tgtEl>
                                          <p:spTgt spid="8206"/>
                                        </p:tgtEl>
                                      </p:cBhvr>
                                    </p:animEffect>
                                  </p:childTnLst>
                                </p:cTn>
                              </p:par>
                              <p:par>
                                <p:cTn id="73" presetID="9" presetClass="entr" fill="hold" nodeType="withEffect">
                                  <p:stCondLst>
                                    <p:cond delay="0"/>
                                  </p:stCondLst>
                                  <p:childTnLst>
                                    <p:set>
                                      <p:cBhvr>
                                        <p:cTn id="74" dur="1" fill="hold">
                                          <p:stCondLst>
                                            <p:cond delay="0"/>
                                          </p:stCondLst>
                                        </p:cTn>
                                        <p:tgtEl>
                                          <p:spTgt spid="8221"/>
                                        </p:tgtEl>
                                        <p:attrNameLst>
                                          <p:attrName>style.visibility</p:attrName>
                                        </p:attrNameLst>
                                      </p:cBhvr>
                                      <p:to>
                                        <p:strVal val="visible"/>
                                      </p:to>
                                    </p:set>
                                    <p:animEffect transition="in" filter="dissolve">
                                      <p:cBhvr>
                                        <p:cTn id="75" dur="500"/>
                                        <p:tgtEl>
                                          <p:spTgt spid="8221"/>
                                        </p:tgtEl>
                                      </p:cBhvr>
                                    </p:animEffect>
                                  </p:childTnLst>
                                </p:cTn>
                              </p:par>
                              <p:par>
                                <p:cTn id="76" presetID="9" presetClass="entr" fill="hold" nodeType="withEffect">
                                  <p:stCondLst>
                                    <p:cond delay="0"/>
                                  </p:stCondLst>
                                  <p:childTnLst>
                                    <p:set>
                                      <p:cBhvr>
                                        <p:cTn id="77" dur="1" fill="hold">
                                          <p:stCondLst>
                                            <p:cond delay="0"/>
                                          </p:stCondLst>
                                        </p:cTn>
                                        <p:tgtEl>
                                          <p:spTgt spid="8239"/>
                                        </p:tgtEl>
                                        <p:attrNameLst>
                                          <p:attrName>style.visibility</p:attrName>
                                        </p:attrNameLst>
                                      </p:cBhvr>
                                      <p:to>
                                        <p:strVal val="visible"/>
                                      </p:to>
                                    </p:set>
                                    <p:animEffect transition="in" filter="dissolve">
                                      <p:cBhvr>
                                        <p:cTn id="78" dur="500"/>
                                        <p:tgtEl>
                                          <p:spTgt spid="8239"/>
                                        </p:tgtEl>
                                      </p:cBhvr>
                                    </p:animEffect>
                                  </p:childTnLst>
                                </p:cTn>
                              </p:par>
                              <p:par>
                                <p:cTn id="79" presetID="9" presetClass="entr" fill="hold" nodeType="withEffect">
                                  <p:stCondLst>
                                    <p:cond delay="0"/>
                                  </p:stCondLst>
                                  <p:childTnLst>
                                    <p:set>
                                      <p:cBhvr>
                                        <p:cTn id="80" dur="1" fill="hold">
                                          <p:stCondLst>
                                            <p:cond delay="0"/>
                                          </p:stCondLst>
                                        </p:cTn>
                                        <p:tgtEl>
                                          <p:spTgt spid="8222"/>
                                        </p:tgtEl>
                                        <p:attrNameLst>
                                          <p:attrName>style.visibility</p:attrName>
                                        </p:attrNameLst>
                                      </p:cBhvr>
                                      <p:to>
                                        <p:strVal val="visible"/>
                                      </p:to>
                                    </p:set>
                                    <p:animEffect transition="in" filter="dissolve">
                                      <p:cBhvr>
                                        <p:cTn id="81" dur="500"/>
                                        <p:tgtEl>
                                          <p:spTgt spid="8222"/>
                                        </p:tgtEl>
                                      </p:cBhvr>
                                    </p:animEffect>
                                  </p:childTnLst>
                                </p:cTn>
                              </p:par>
                              <p:par>
                                <p:cTn id="82" presetID="9" presetClass="entr" fill="hold" nodeType="withEffect">
                                  <p:stCondLst>
                                    <p:cond delay="0"/>
                                  </p:stCondLst>
                                  <p:childTnLst>
                                    <p:set>
                                      <p:cBhvr>
                                        <p:cTn id="83" dur="1" fill="hold">
                                          <p:stCondLst>
                                            <p:cond delay="0"/>
                                          </p:stCondLst>
                                        </p:cTn>
                                        <p:tgtEl>
                                          <p:spTgt spid="8223"/>
                                        </p:tgtEl>
                                        <p:attrNameLst>
                                          <p:attrName>style.visibility</p:attrName>
                                        </p:attrNameLst>
                                      </p:cBhvr>
                                      <p:to>
                                        <p:strVal val="visible"/>
                                      </p:to>
                                    </p:set>
                                    <p:animEffect transition="in" filter="dissolve">
                                      <p:cBhvr>
                                        <p:cTn id="84" dur="500"/>
                                        <p:tgtEl>
                                          <p:spTgt spid="8223"/>
                                        </p:tgtEl>
                                      </p:cBhvr>
                                    </p:animEffect>
                                  </p:childTnLst>
                                </p:cTn>
                              </p:par>
                              <p:par>
                                <p:cTn id="85" presetID="9" presetClass="entr" fill="hold" nodeType="withEffect">
                                  <p:stCondLst>
                                    <p:cond delay="0"/>
                                  </p:stCondLst>
                                  <p:childTnLst>
                                    <p:set>
                                      <p:cBhvr>
                                        <p:cTn id="86" dur="1" fill="hold">
                                          <p:stCondLst>
                                            <p:cond delay="0"/>
                                          </p:stCondLst>
                                        </p:cTn>
                                        <p:tgtEl>
                                          <p:spTgt spid="8224"/>
                                        </p:tgtEl>
                                        <p:attrNameLst>
                                          <p:attrName>style.visibility</p:attrName>
                                        </p:attrNameLst>
                                      </p:cBhvr>
                                      <p:to>
                                        <p:strVal val="visible"/>
                                      </p:to>
                                    </p:set>
                                    <p:animEffect transition="in" filter="dissolve">
                                      <p:cBhvr>
                                        <p:cTn id="87" dur="500"/>
                                        <p:tgtEl>
                                          <p:spTgt spid="822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fill="hold" nodeType="clickEffect">
                                  <p:stCondLst>
                                    <p:cond delay="0"/>
                                  </p:stCondLst>
                                  <p:childTnLst>
                                    <p:set>
                                      <p:cBhvr>
                                        <p:cTn id="91" dur="1" fill="hold">
                                          <p:stCondLst>
                                            <p:cond delay="0"/>
                                          </p:stCondLst>
                                        </p:cTn>
                                        <p:tgtEl>
                                          <p:spTgt spid="8207"/>
                                        </p:tgtEl>
                                        <p:attrNameLst>
                                          <p:attrName>style.visibility</p:attrName>
                                        </p:attrNameLst>
                                      </p:cBhvr>
                                      <p:to>
                                        <p:strVal val="visible"/>
                                      </p:to>
                                    </p:set>
                                    <p:animEffect transition="in" filter="dissolve">
                                      <p:cBhvr>
                                        <p:cTn id="92" dur="500"/>
                                        <p:tgtEl>
                                          <p:spTgt spid="8207"/>
                                        </p:tgtEl>
                                      </p:cBhvr>
                                    </p:animEffect>
                                  </p:childTnLst>
                                </p:cTn>
                              </p:par>
                              <p:par>
                                <p:cTn id="93" presetID="9" presetClass="entr" fill="hold" nodeType="withEffect">
                                  <p:stCondLst>
                                    <p:cond delay="0"/>
                                  </p:stCondLst>
                                  <p:childTnLst>
                                    <p:set>
                                      <p:cBhvr>
                                        <p:cTn id="94" dur="1" fill="hold">
                                          <p:stCondLst>
                                            <p:cond delay="0"/>
                                          </p:stCondLst>
                                        </p:cTn>
                                        <p:tgtEl>
                                          <p:spTgt spid="8208"/>
                                        </p:tgtEl>
                                        <p:attrNameLst>
                                          <p:attrName>style.visibility</p:attrName>
                                        </p:attrNameLst>
                                      </p:cBhvr>
                                      <p:to>
                                        <p:strVal val="visible"/>
                                      </p:to>
                                    </p:set>
                                    <p:animEffect transition="in" filter="dissolve">
                                      <p:cBhvr>
                                        <p:cTn id="95" dur="500"/>
                                        <p:tgtEl>
                                          <p:spTgt spid="8208"/>
                                        </p:tgtEl>
                                      </p:cBhvr>
                                    </p:animEffect>
                                  </p:childTnLst>
                                </p:cTn>
                              </p:par>
                              <p:par>
                                <p:cTn id="96" presetID="9" presetClass="entr" fill="hold" nodeType="withEffect">
                                  <p:stCondLst>
                                    <p:cond delay="0"/>
                                  </p:stCondLst>
                                  <p:childTnLst>
                                    <p:set>
                                      <p:cBhvr>
                                        <p:cTn id="97" dur="1" fill="hold">
                                          <p:stCondLst>
                                            <p:cond delay="0"/>
                                          </p:stCondLst>
                                        </p:cTn>
                                        <p:tgtEl>
                                          <p:spTgt spid="8209"/>
                                        </p:tgtEl>
                                        <p:attrNameLst>
                                          <p:attrName>style.visibility</p:attrName>
                                        </p:attrNameLst>
                                      </p:cBhvr>
                                      <p:to>
                                        <p:strVal val="visible"/>
                                      </p:to>
                                    </p:set>
                                    <p:animEffect transition="in" filter="dissolve">
                                      <p:cBhvr>
                                        <p:cTn id="98" dur="500"/>
                                        <p:tgtEl>
                                          <p:spTgt spid="8209"/>
                                        </p:tgtEl>
                                      </p:cBhvr>
                                    </p:animEffect>
                                  </p:childTnLst>
                                </p:cTn>
                              </p:par>
                              <p:par>
                                <p:cTn id="99" presetID="9" presetClass="entr" fill="hold" nodeType="withEffect">
                                  <p:stCondLst>
                                    <p:cond delay="0"/>
                                  </p:stCondLst>
                                  <p:childTnLst>
                                    <p:set>
                                      <p:cBhvr>
                                        <p:cTn id="100" dur="1" fill="hold">
                                          <p:stCondLst>
                                            <p:cond delay="0"/>
                                          </p:stCondLst>
                                        </p:cTn>
                                        <p:tgtEl>
                                          <p:spTgt spid="8225"/>
                                        </p:tgtEl>
                                        <p:attrNameLst>
                                          <p:attrName>style.visibility</p:attrName>
                                        </p:attrNameLst>
                                      </p:cBhvr>
                                      <p:to>
                                        <p:strVal val="visible"/>
                                      </p:to>
                                    </p:set>
                                    <p:animEffect transition="in" filter="dissolve">
                                      <p:cBhvr>
                                        <p:cTn id="101" dur="500"/>
                                        <p:tgtEl>
                                          <p:spTgt spid="8225"/>
                                        </p:tgtEl>
                                      </p:cBhvr>
                                    </p:animEffect>
                                  </p:childTnLst>
                                </p:cTn>
                              </p:par>
                              <p:par>
                                <p:cTn id="102" presetID="9" presetClass="entr" fill="hold" nodeType="withEffect">
                                  <p:stCondLst>
                                    <p:cond delay="0"/>
                                  </p:stCondLst>
                                  <p:childTnLst>
                                    <p:set>
                                      <p:cBhvr>
                                        <p:cTn id="103" dur="1" fill="hold">
                                          <p:stCondLst>
                                            <p:cond delay="0"/>
                                          </p:stCondLst>
                                        </p:cTn>
                                        <p:tgtEl>
                                          <p:spTgt spid="8226"/>
                                        </p:tgtEl>
                                        <p:attrNameLst>
                                          <p:attrName>style.visibility</p:attrName>
                                        </p:attrNameLst>
                                      </p:cBhvr>
                                      <p:to>
                                        <p:strVal val="visible"/>
                                      </p:to>
                                    </p:set>
                                    <p:animEffect transition="in" filter="dissolve">
                                      <p:cBhvr>
                                        <p:cTn id="104" dur="500"/>
                                        <p:tgtEl>
                                          <p:spTgt spid="8226"/>
                                        </p:tgtEl>
                                      </p:cBhvr>
                                    </p:animEffect>
                                  </p:childTnLst>
                                </p:cTn>
                              </p:par>
                              <p:par>
                                <p:cTn id="105" presetID="9" presetClass="entr" fill="hold" nodeType="withEffect">
                                  <p:stCondLst>
                                    <p:cond delay="0"/>
                                  </p:stCondLst>
                                  <p:childTnLst>
                                    <p:set>
                                      <p:cBhvr>
                                        <p:cTn id="106" dur="1" fill="hold">
                                          <p:stCondLst>
                                            <p:cond delay="0"/>
                                          </p:stCondLst>
                                        </p:cTn>
                                        <p:tgtEl>
                                          <p:spTgt spid="8228"/>
                                        </p:tgtEl>
                                        <p:attrNameLst>
                                          <p:attrName>style.visibility</p:attrName>
                                        </p:attrNameLst>
                                      </p:cBhvr>
                                      <p:to>
                                        <p:strVal val="visible"/>
                                      </p:to>
                                    </p:set>
                                    <p:animEffect transition="in" filter="dissolve">
                                      <p:cBhvr>
                                        <p:cTn id="107" dur="500"/>
                                        <p:tgtEl>
                                          <p:spTgt spid="822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fill="hold" nodeType="clickEffect">
                                  <p:stCondLst>
                                    <p:cond delay="0"/>
                                  </p:stCondLst>
                                  <p:childTnLst>
                                    <p:set>
                                      <p:cBhvr>
                                        <p:cTn id="111" dur="1" fill="hold">
                                          <p:stCondLst>
                                            <p:cond delay="0"/>
                                          </p:stCondLst>
                                        </p:cTn>
                                        <p:tgtEl>
                                          <p:spTgt spid="8227"/>
                                        </p:tgtEl>
                                        <p:attrNameLst>
                                          <p:attrName>style.visibility</p:attrName>
                                        </p:attrNameLst>
                                      </p:cBhvr>
                                      <p:to>
                                        <p:strVal val="visible"/>
                                      </p:to>
                                    </p:set>
                                  </p:childTnLst>
                                </p:cTn>
                              </p:par>
                              <p:par>
                                <p:cTn id="112" presetID="1" presetClass="entr" fill="hold" nodeType="withEffect">
                                  <p:stCondLst>
                                    <p:cond delay="0"/>
                                  </p:stCondLst>
                                  <p:childTnLst>
                                    <p:set>
                                      <p:cBhvr>
                                        <p:cTn id="113" dur="1" fill="hold">
                                          <p:stCondLst>
                                            <p:cond delay="0"/>
                                          </p:stCondLst>
                                        </p:cTn>
                                        <p:tgtEl>
                                          <p:spTgt spid="8229"/>
                                        </p:tgtEl>
                                        <p:attrNameLst>
                                          <p:attrName>style.visibility</p:attrName>
                                        </p:attrNameLst>
                                      </p:cBhvr>
                                      <p:to>
                                        <p:strVal val="visible"/>
                                      </p:to>
                                    </p:set>
                                  </p:childTnLst>
                                </p:cTn>
                              </p:par>
                              <p:par>
                                <p:cTn id="114" presetID="1" presetClass="entr" fill="hold" nodeType="withEffect">
                                  <p:stCondLst>
                                    <p:cond delay="0"/>
                                  </p:stCondLst>
                                  <p:childTnLst>
                                    <p:set>
                                      <p:cBhvr>
                                        <p:cTn id="115" dur="1" fill="hold">
                                          <p:stCondLst>
                                            <p:cond delay="0"/>
                                          </p:stCondLst>
                                        </p:cTn>
                                        <p:tgtEl>
                                          <p:spTgt spid="8238"/>
                                        </p:tgtEl>
                                        <p:attrNameLst>
                                          <p:attrName>style.visibility</p:attrName>
                                        </p:attrNameLst>
                                      </p:cBhvr>
                                      <p:to>
                                        <p:strVal val="visible"/>
                                      </p:to>
                                    </p:set>
                                  </p:childTnLst>
                                </p:cTn>
                              </p:par>
                              <p:par>
                                <p:cTn id="116" presetID="1" presetClass="entr" fill="hold" nodeType="withEffect">
                                  <p:stCondLst>
                                    <p:cond delay="0"/>
                                  </p:stCondLst>
                                  <p:childTnLst>
                                    <p:set>
                                      <p:cBhvr>
                                        <p:cTn id="117" dur="1" fill="hold">
                                          <p:stCondLst>
                                            <p:cond delay="0"/>
                                          </p:stCondLst>
                                        </p:cTn>
                                        <p:tgtEl>
                                          <p:spTgt spid="8234"/>
                                        </p:tgtEl>
                                        <p:attrNameLst>
                                          <p:attrName>style.visibility</p:attrName>
                                        </p:attrNameLst>
                                      </p:cBhvr>
                                      <p:to>
                                        <p:strVal val="visible"/>
                                      </p:to>
                                    </p:set>
                                  </p:childTnLst>
                                </p:cTn>
                              </p:par>
                              <p:par>
                                <p:cTn id="118" presetID="1" presetClass="entr" fill="hold" nodeType="withEffect">
                                  <p:stCondLst>
                                    <p:cond delay="0"/>
                                  </p:stCondLst>
                                  <p:childTnLst>
                                    <p:set>
                                      <p:cBhvr>
                                        <p:cTn id="119" dur="1" fill="hold">
                                          <p:stCondLst>
                                            <p:cond delay="0"/>
                                          </p:stCondLst>
                                        </p:cTn>
                                        <p:tgtEl>
                                          <p:spTgt spid="8235"/>
                                        </p:tgtEl>
                                        <p:attrNameLst>
                                          <p:attrName>style.visibility</p:attrName>
                                        </p:attrNameLst>
                                      </p:cBhvr>
                                      <p:to>
                                        <p:strVal val="visible"/>
                                      </p:to>
                                    </p:set>
                                  </p:childTnLst>
                                </p:cTn>
                              </p:par>
                              <p:par>
                                <p:cTn id="120" presetID="1" presetClass="entr" fill="hold" nodeType="withEffect">
                                  <p:stCondLst>
                                    <p:cond delay="0"/>
                                  </p:stCondLst>
                                  <p:childTnLst>
                                    <p:set>
                                      <p:cBhvr>
                                        <p:cTn id="121" dur="1" fill="hold">
                                          <p:stCondLst>
                                            <p:cond delay="0"/>
                                          </p:stCondLst>
                                        </p:cTn>
                                        <p:tgtEl>
                                          <p:spTgt spid="8231"/>
                                        </p:tgtEl>
                                        <p:attrNameLst>
                                          <p:attrName>style.visibility</p:attrName>
                                        </p:attrNameLst>
                                      </p:cBhvr>
                                      <p:to>
                                        <p:strVal val="visible"/>
                                      </p:to>
                                    </p:set>
                                  </p:childTnLst>
                                </p:cTn>
                              </p:par>
                              <p:par>
                                <p:cTn id="122" presetID="1" presetClass="entr" fill="hold" nodeType="withEffect">
                                  <p:stCondLst>
                                    <p:cond delay="0"/>
                                  </p:stCondLst>
                                  <p:childTnLst>
                                    <p:set>
                                      <p:cBhvr>
                                        <p:cTn id="123" dur="1" fill="hold">
                                          <p:stCondLst>
                                            <p:cond delay="0"/>
                                          </p:stCondLst>
                                        </p:cTn>
                                        <p:tgtEl>
                                          <p:spTgt spid="8232"/>
                                        </p:tgtEl>
                                        <p:attrNameLst>
                                          <p:attrName>style.visibility</p:attrName>
                                        </p:attrNameLst>
                                      </p:cBhvr>
                                      <p:to>
                                        <p:strVal val="visible"/>
                                      </p:to>
                                    </p:set>
                                  </p:childTnLst>
                                </p:cTn>
                              </p:par>
                              <p:par>
                                <p:cTn id="124" presetID="1" presetClass="entr" fill="hold" nodeType="withEffect">
                                  <p:stCondLst>
                                    <p:cond delay="0"/>
                                  </p:stCondLst>
                                  <p:childTnLst>
                                    <p:set>
                                      <p:cBhvr>
                                        <p:cTn id="125" dur="1" fill="hold">
                                          <p:stCondLst>
                                            <p:cond delay="0"/>
                                          </p:stCondLst>
                                        </p:cTn>
                                        <p:tgtEl>
                                          <p:spTgt spid="8233"/>
                                        </p:tgtEl>
                                        <p:attrNameLst>
                                          <p:attrName>style.visibility</p:attrName>
                                        </p:attrNameLst>
                                      </p:cBhvr>
                                      <p:to>
                                        <p:strVal val="visible"/>
                                      </p:to>
                                    </p:set>
                                  </p:childTnLst>
                                </p:cTn>
                              </p:par>
                              <p:par>
                                <p:cTn id="126" presetID="1" presetClass="entr" fill="hold" nodeType="withEffect">
                                  <p:stCondLst>
                                    <p:cond delay="0"/>
                                  </p:stCondLst>
                                  <p:childTnLst>
                                    <p:set>
                                      <p:cBhvr>
                                        <p:cTn id="127" dur="1" fill="hold">
                                          <p:stCondLst>
                                            <p:cond delay="0"/>
                                          </p:stCondLst>
                                        </p:cTn>
                                        <p:tgtEl>
                                          <p:spTgt spid="8236"/>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fill="hold" nodeType="clickEffect">
                                  <p:stCondLst>
                                    <p:cond delay="0"/>
                                  </p:stCondLst>
                                  <p:childTnLst>
                                    <p:set>
                                      <p:cBhvr>
                                        <p:cTn id="131" dur="1" fill="hold">
                                          <p:stCondLst>
                                            <p:cond delay="0"/>
                                          </p:stCondLst>
                                        </p:cTn>
                                        <p:tgtEl>
                                          <p:spTgt spid="8210"/>
                                        </p:tgtEl>
                                        <p:attrNameLst>
                                          <p:attrName>style.visibility</p:attrName>
                                        </p:attrNameLst>
                                      </p:cBhvr>
                                      <p:to>
                                        <p:strVal val="visible"/>
                                      </p:to>
                                    </p:set>
                                    <p:animEffect transition="in" filter="dissolve">
                                      <p:cBhvr>
                                        <p:cTn id="132" dur="500"/>
                                        <p:tgtEl>
                                          <p:spTgt spid="8210"/>
                                        </p:tgtEl>
                                      </p:cBhvr>
                                    </p:animEffect>
                                  </p:childTnLst>
                                </p:cTn>
                              </p:par>
                              <p:par>
                                <p:cTn id="133" presetID="9" presetClass="entr" fill="hold" nodeType="withEffect">
                                  <p:stCondLst>
                                    <p:cond delay="0"/>
                                  </p:stCondLst>
                                  <p:childTnLst>
                                    <p:set>
                                      <p:cBhvr>
                                        <p:cTn id="134" dur="1" fill="hold">
                                          <p:stCondLst>
                                            <p:cond delay="0"/>
                                          </p:stCondLst>
                                        </p:cTn>
                                        <p:tgtEl>
                                          <p:spTgt spid="8211"/>
                                        </p:tgtEl>
                                        <p:attrNameLst>
                                          <p:attrName>style.visibility</p:attrName>
                                        </p:attrNameLst>
                                      </p:cBhvr>
                                      <p:to>
                                        <p:strVal val="visible"/>
                                      </p:to>
                                    </p:set>
                                    <p:animEffect transition="in" filter="dissolve">
                                      <p:cBhvr>
                                        <p:cTn id="135" dur="500"/>
                                        <p:tgtEl>
                                          <p:spTgt spid="8211"/>
                                        </p:tgtEl>
                                      </p:cBhvr>
                                    </p:animEffect>
                                  </p:childTnLst>
                                </p:cTn>
                              </p:par>
                              <p:par>
                                <p:cTn id="136" presetID="9" presetClass="entr" fill="hold" nodeType="withEffect">
                                  <p:stCondLst>
                                    <p:cond delay="0"/>
                                  </p:stCondLst>
                                  <p:childTnLst>
                                    <p:set>
                                      <p:cBhvr>
                                        <p:cTn id="137" dur="1" fill="hold">
                                          <p:stCondLst>
                                            <p:cond delay="0"/>
                                          </p:stCondLst>
                                        </p:cTn>
                                        <p:tgtEl>
                                          <p:spTgt spid="8240"/>
                                        </p:tgtEl>
                                        <p:attrNameLst>
                                          <p:attrName>style.visibility</p:attrName>
                                        </p:attrNameLst>
                                      </p:cBhvr>
                                      <p:to>
                                        <p:strVal val="visible"/>
                                      </p:to>
                                    </p:set>
                                    <p:animEffect transition="in" filter="dissolve">
                                      <p:cBhvr>
                                        <p:cTn id="138" dur="500"/>
                                        <p:tgtEl>
                                          <p:spTgt spid="8240"/>
                                        </p:tgtEl>
                                      </p:cBhvr>
                                    </p:animEffect>
                                  </p:childTnLst>
                                </p:cTn>
                              </p:par>
                              <p:par>
                                <p:cTn id="139" presetID="9" presetClass="entr" fill="hold" nodeType="withEffect">
                                  <p:stCondLst>
                                    <p:cond delay="0"/>
                                  </p:stCondLst>
                                  <p:childTnLst>
                                    <p:set>
                                      <p:cBhvr>
                                        <p:cTn id="140" dur="1" fill="hold">
                                          <p:stCondLst>
                                            <p:cond delay="0"/>
                                          </p:stCondLst>
                                        </p:cTn>
                                        <p:tgtEl>
                                          <p:spTgt spid="8242"/>
                                        </p:tgtEl>
                                        <p:attrNameLst>
                                          <p:attrName>style.visibility</p:attrName>
                                        </p:attrNameLst>
                                      </p:cBhvr>
                                      <p:to>
                                        <p:strVal val="visible"/>
                                      </p:to>
                                    </p:set>
                                    <p:animEffect transition="in" filter="dissolve">
                                      <p:cBhvr>
                                        <p:cTn id="141" dur="500"/>
                                        <p:tgtEl>
                                          <p:spTgt spid="8242"/>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fill="hold" nodeType="clickEffect">
                                  <p:stCondLst>
                                    <p:cond delay="0"/>
                                  </p:stCondLst>
                                  <p:childTnLst>
                                    <p:set>
                                      <p:cBhvr>
                                        <p:cTn id="145" dur="1" fill="hold">
                                          <p:stCondLst>
                                            <p:cond delay="0"/>
                                          </p:stCondLst>
                                        </p:cTn>
                                        <p:tgtEl>
                                          <p:spTgt spid="8241"/>
                                        </p:tgtEl>
                                        <p:attrNameLst>
                                          <p:attrName>style.visibility</p:attrName>
                                        </p:attrNameLst>
                                      </p:cBhvr>
                                      <p:to>
                                        <p:strVal val="visible"/>
                                      </p:to>
                                    </p:set>
                                  </p:childTnLst>
                                </p:cTn>
                              </p:par>
                              <p:par>
                                <p:cTn id="146" presetID="1" presetClass="entr" fill="hold" nodeType="withEffect">
                                  <p:stCondLst>
                                    <p:cond delay="0"/>
                                  </p:stCondLst>
                                  <p:childTnLst>
                                    <p:set>
                                      <p:cBhvr>
                                        <p:cTn id="147" dur="1" fill="hold">
                                          <p:stCondLst>
                                            <p:cond delay="0"/>
                                          </p:stCondLst>
                                        </p:cTn>
                                        <p:tgtEl>
                                          <p:spTgt spid="8243"/>
                                        </p:tgtEl>
                                        <p:attrNameLst>
                                          <p:attrName>style.visibility</p:attrName>
                                        </p:attrNameLst>
                                      </p:cBhvr>
                                      <p:to>
                                        <p:strVal val="visible"/>
                                      </p:to>
                                    </p:set>
                                  </p:childTnLst>
                                </p:cTn>
                              </p:par>
                              <p:par>
                                <p:cTn id="148" presetID="1" presetClass="entr" fill="hold" nodeType="withEffect">
                                  <p:stCondLst>
                                    <p:cond delay="0"/>
                                  </p:stCondLst>
                                  <p:childTnLst>
                                    <p:set>
                                      <p:cBhvr>
                                        <p:cTn id="149" dur="1" fill="hold">
                                          <p:stCondLst>
                                            <p:cond delay="0"/>
                                          </p:stCondLst>
                                        </p:cTn>
                                        <p:tgtEl>
                                          <p:spTgt spid="8244"/>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8259"/>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fill="hold" nodeType="clickEffect">
                                  <p:stCondLst>
                                    <p:cond delay="0"/>
                                  </p:stCondLst>
                                  <p:childTnLst>
                                    <p:set>
                                      <p:cBhvr>
                                        <p:cTn id="155" dur="1" fill="hold">
                                          <p:stCondLst>
                                            <p:cond delay="0"/>
                                          </p:stCondLst>
                                        </p:cTn>
                                        <p:tgtEl>
                                          <p:spTgt spid="8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AutoShape 5">
            <a:extLst>
              <a:ext uri="{FF2B5EF4-FFF2-40B4-BE49-F238E27FC236}">
                <a16:creationId xmlns:a16="http://schemas.microsoft.com/office/drawing/2014/main" id="{120B4706-3ADC-4E95-B36F-0FE95F8EFC46}"/>
              </a:ext>
            </a:extLst>
          </p:cNvPr>
          <p:cNvSpPr>
            <a:spLocks noChangeArrowheads="1"/>
          </p:cNvSpPr>
          <p:nvPr/>
        </p:nvSpPr>
        <p:spPr bwMode="auto">
          <a:xfrm>
            <a:off x="5519739" y="4005264"/>
            <a:ext cx="1512887" cy="1368425"/>
          </a:xfrm>
          <a:prstGeom prst="triangle">
            <a:avLst>
              <a:gd name="adj" fmla="val 50000"/>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22" name="AutoShape 6">
            <a:extLst>
              <a:ext uri="{FF2B5EF4-FFF2-40B4-BE49-F238E27FC236}">
                <a16:creationId xmlns:a16="http://schemas.microsoft.com/office/drawing/2014/main" id="{E6E94FC6-6F4B-43A5-BAC0-7C931988084D}"/>
              </a:ext>
            </a:extLst>
          </p:cNvPr>
          <p:cNvSpPr>
            <a:spLocks noChangeArrowheads="1"/>
          </p:cNvSpPr>
          <p:nvPr/>
        </p:nvSpPr>
        <p:spPr bwMode="auto">
          <a:xfrm>
            <a:off x="6311900" y="3357564"/>
            <a:ext cx="647700" cy="503237"/>
          </a:xfrm>
          <a:prstGeom prst="triangle">
            <a:avLst>
              <a:gd name="adj" fmla="val 50000"/>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23" name="AutoShape 7">
            <a:extLst>
              <a:ext uri="{FF2B5EF4-FFF2-40B4-BE49-F238E27FC236}">
                <a16:creationId xmlns:a16="http://schemas.microsoft.com/office/drawing/2014/main" id="{4E7E5BA9-81D2-411D-B4A7-7E1ECEFD7CEB}"/>
              </a:ext>
            </a:extLst>
          </p:cNvPr>
          <p:cNvSpPr>
            <a:spLocks noChangeArrowheads="1"/>
          </p:cNvSpPr>
          <p:nvPr/>
        </p:nvSpPr>
        <p:spPr bwMode="auto">
          <a:xfrm>
            <a:off x="5159375" y="1917701"/>
            <a:ext cx="1512888" cy="1368425"/>
          </a:xfrm>
          <a:prstGeom prst="triangle">
            <a:avLst>
              <a:gd name="adj" fmla="val 50000"/>
            </a:avLst>
          </a:prstGeom>
          <a:solidFill>
            <a:srgbClr val="00B8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25" name="Oval 9">
            <a:extLst>
              <a:ext uri="{FF2B5EF4-FFF2-40B4-BE49-F238E27FC236}">
                <a16:creationId xmlns:a16="http://schemas.microsoft.com/office/drawing/2014/main" id="{94479DB2-3772-4455-AF5C-D18891330F30}"/>
              </a:ext>
            </a:extLst>
          </p:cNvPr>
          <p:cNvSpPr>
            <a:spLocks noChangeArrowheads="1"/>
          </p:cNvSpPr>
          <p:nvPr/>
        </p:nvSpPr>
        <p:spPr bwMode="auto">
          <a:xfrm>
            <a:off x="5951539" y="1412876"/>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26" name="Oval 10">
            <a:extLst>
              <a:ext uri="{FF2B5EF4-FFF2-40B4-BE49-F238E27FC236}">
                <a16:creationId xmlns:a16="http://schemas.microsoft.com/office/drawing/2014/main" id="{05C246C8-84FF-46EA-A8F6-F9729227B0B3}"/>
              </a:ext>
            </a:extLst>
          </p:cNvPr>
          <p:cNvSpPr>
            <a:spLocks noChangeArrowheads="1"/>
          </p:cNvSpPr>
          <p:nvPr/>
        </p:nvSpPr>
        <p:spPr bwMode="auto">
          <a:xfrm>
            <a:off x="5735639" y="1630364"/>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27" name="Oval 11">
            <a:extLst>
              <a:ext uri="{FF2B5EF4-FFF2-40B4-BE49-F238E27FC236}">
                <a16:creationId xmlns:a16="http://schemas.microsoft.com/office/drawing/2014/main" id="{BB2BBEBE-F25B-4DE4-B802-B12FF98B3434}"/>
              </a:ext>
            </a:extLst>
          </p:cNvPr>
          <p:cNvSpPr>
            <a:spLocks noChangeArrowheads="1"/>
          </p:cNvSpPr>
          <p:nvPr/>
        </p:nvSpPr>
        <p:spPr bwMode="auto">
          <a:xfrm>
            <a:off x="6456364" y="3070226"/>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28" name="Oval 12">
            <a:extLst>
              <a:ext uri="{FF2B5EF4-FFF2-40B4-BE49-F238E27FC236}">
                <a16:creationId xmlns:a16="http://schemas.microsoft.com/office/drawing/2014/main" id="{73B3B355-8E88-46B3-A7A5-69EA50114C70}"/>
              </a:ext>
            </a:extLst>
          </p:cNvPr>
          <p:cNvSpPr>
            <a:spLocks noChangeArrowheads="1"/>
          </p:cNvSpPr>
          <p:nvPr/>
        </p:nvSpPr>
        <p:spPr bwMode="auto">
          <a:xfrm>
            <a:off x="6167439" y="3717926"/>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29" name="Oval 13">
            <a:extLst>
              <a:ext uri="{FF2B5EF4-FFF2-40B4-BE49-F238E27FC236}">
                <a16:creationId xmlns:a16="http://schemas.microsoft.com/office/drawing/2014/main" id="{A414F46A-85B5-4B3F-B259-9405405497B9}"/>
              </a:ext>
            </a:extLst>
          </p:cNvPr>
          <p:cNvSpPr>
            <a:spLocks noChangeArrowheads="1"/>
          </p:cNvSpPr>
          <p:nvPr/>
        </p:nvSpPr>
        <p:spPr bwMode="auto">
          <a:xfrm>
            <a:off x="6888164" y="5229226"/>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30" name="Oval 14">
            <a:extLst>
              <a:ext uri="{FF2B5EF4-FFF2-40B4-BE49-F238E27FC236}">
                <a16:creationId xmlns:a16="http://schemas.microsoft.com/office/drawing/2014/main" id="{EBE2E50C-D194-43C1-88E5-296BAE10E0FF}"/>
              </a:ext>
            </a:extLst>
          </p:cNvPr>
          <p:cNvSpPr>
            <a:spLocks noChangeArrowheads="1"/>
          </p:cNvSpPr>
          <p:nvPr/>
        </p:nvSpPr>
        <p:spPr bwMode="auto">
          <a:xfrm>
            <a:off x="6959600" y="5518151"/>
            <a:ext cx="287338"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31" name="Oval 15">
            <a:extLst>
              <a:ext uri="{FF2B5EF4-FFF2-40B4-BE49-F238E27FC236}">
                <a16:creationId xmlns:a16="http://schemas.microsoft.com/office/drawing/2014/main" id="{2C6274F6-70FB-48C0-A9B1-55964DDCF440}"/>
              </a:ext>
            </a:extLst>
          </p:cNvPr>
          <p:cNvSpPr>
            <a:spLocks noChangeArrowheads="1"/>
          </p:cNvSpPr>
          <p:nvPr/>
        </p:nvSpPr>
        <p:spPr bwMode="auto">
          <a:xfrm>
            <a:off x="6888164" y="5805489"/>
            <a:ext cx="649287" cy="64928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74000"/>
              </a:lnSpc>
              <a:spcBef>
                <a:spcPct val="0"/>
              </a:spcBef>
              <a:buFont typeface="Times New Roman" panose="02020603050405020304" pitchFamily="18" charset="0"/>
              <a:buNone/>
            </a:pPr>
            <a:r>
              <a:rPr lang="en-GB" altLang="en-US" sz="3200" b="1">
                <a:solidFill>
                  <a:schemeClr val="bg1"/>
                </a:solidFill>
                <a:latin typeface="Times New Roman" panose="02020603050405020304" pitchFamily="18" charset="0"/>
              </a:rPr>
              <a:t>G</a:t>
            </a:r>
            <a:endParaRPr lang="en-US" altLang="en-US" sz="3200" b="1">
              <a:solidFill>
                <a:schemeClr val="bg1"/>
              </a:solidFill>
              <a:latin typeface="Times New Roman" panose="02020603050405020304" pitchFamily="18" charset="0"/>
            </a:endParaRPr>
          </a:p>
        </p:txBody>
      </p:sp>
      <p:sp>
        <p:nvSpPr>
          <p:cNvPr id="51212" name="Oval 16">
            <a:extLst>
              <a:ext uri="{FF2B5EF4-FFF2-40B4-BE49-F238E27FC236}">
                <a16:creationId xmlns:a16="http://schemas.microsoft.com/office/drawing/2014/main" id="{BDDECF28-9DA0-4429-953A-5F0979F365EB}"/>
              </a:ext>
            </a:extLst>
          </p:cNvPr>
          <p:cNvSpPr>
            <a:spLocks noChangeArrowheads="1"/>
          </p:cNvSpPr>
          <p:nvPr/>
        </p:nvSpPr>
        <p:spPr bwMode="auto">
          <a:xfrm>
            <a:off x="5664200" y="765175"/>
            <a:ext cx="649288" cy="649288"/>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74000"/>
              </a:lnSpc>
              <a:spcBef>
                <a:spcPct val="0"/>
              </a:spcBef>
              <a:buFont typeface="Times New Roman" panose="02020603050405020304" pitchFamily="18" charset="0"/>
              <a:buNone/>
            </a:pPr>
            <a:r>
              <a:rPr lang="en-GB" altLang="en-US" sz="4000" b="1">
                <a:solidFill>
                  <a:schemeClr val="bg1"/>
                </a:solidFill>
                <a:latin typeface="Times New Roman" panose="02020603050405020304" pitchFamily="18" charset="0"/>
              </a:rPr>
              <a:t>I</a:t>
            </a:r>
            <a:endParaRPr lang="en-US" altLang="en-US" sz="4000" b="1">
              <a:solidFill>
                <a:schemeClr val="bg1"/>
              </a:solidFill>
              <a:latin typeface="Times New Roman" panose="02020603050405020304" pitchFamily="18" charset="0"/>
            </a:endParaRPr>
          </a:p>
        </p:txBody>
      </p:sp>
      <p:sp>
        <p:nvSpPr>
          <p:cNvPr id="60435" name="AutoShape 19">
            <a:extLst>
              <a:ext uri="{FF2B5EF4-FFF2-40B4-BE49-F238E27FC236}">
                <a16:creationId xmlns:a16="http://schemas.microsoft.com/office/drawing/2014/main" id="{841E660B-377D-45E0-9CD6-E79E3959E676}"/>
              </a:ext>
            </a:extLst>
          </p:cNvPr>
          <p:cNvSpPr>
            <a:spLocks/>
          </p:cNvSpPr>
          <p:nvPr/>
        </p:nvSpPr>
        <p:spPr bwMode="auto">
          <a:xfrm>
            <a:off x="4440239" y="1773239"/>
            <a:ext cx="287337" cy="1584325"/>
          </a:xfrm>
          <a:prstGeom prst="leftBracket">
            <a:avLst>
              <a:gd name="adj" fmla="val 45949"/>
            </a:avLst>
          </a:prstGeom>
          <a:noFill/>
          <a:ln w="9525">
            <a:solidFill>
              <a:schemeClr val="tx1"/>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0436" name="Text Box 20">
            <a:extLst>
              <a:ext uri="{FF2B5EF4-FFF2-40B4-BE49-F238E27FC236}">
                <a16:creationId xmlns:a16="http://schemas.microsoft.com/office/drawing/2014/main" id="{DCF485C2-B6FE-4B35-8725-9405860EDB44}"/>
              </a:ext>
            </a:extLst>
          </p:cNvPr>
          <p:cNvSpPr txBox="1">
            <a:spLocks noChangeArrowheads="1"/>
          </p:cNvSpPr>
          <p:nvPr/>
        </p:nvSpPr>
        <p:spPr bwMode="auto">
          <a:xfrm>
            <a:off x="1847850" y="1628775"/>
            <a:ext cx="2305050" cy="188199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74000"/>
              </a:lnSpc>
              <a:spcBef>
                <a:spcPct val="50000"/>
              </a:spcBef>
              <a:buFont typeface="Times New Roman" panose="02020603050405020304" pitchFamily="18" charset="0"/>
              <a:buNone/>
            </a:pPr>
            <a:r>
              <a:rPr lang="en-GB" altLang="en-US" sz="3600" b="1" dirty="0">
                <a:solidFill>
                  <a:schemeClr val="tx1"/>
                </a:solidFill>
                <a:latin typeface="KingsBureauGrot ThreeSeven" panose="02000506050000020004" pitchFamily="2" charset="0"/>
              </a:rPr>
              <a:t>1000s</a:t>
            </a:r>
          </a:p>
          <a:p>
            <a:pPr algn="ctr">
              <a:lnSpc>
                <a:spcPct val="74000"/>
              </a:lnSpc>
              <a:spcBef>
                <a:spcPct val="50000"/>
              </a:spcBef>
              <a:buFont typeface="Times New Roman" panose="02020603050405020304" pitchFamily="18" charset="0"/>
              <a:buNone/>
            </a:pPr>
            <a:r>
              <a:rPr lang="en-GB" altLang="en-US" sz="3600" b="1" dirty="0">
                <a:solidFill>
                  <a:schemeClr val="tx1"/>
                </a:solidFill>
                <a:latin typeface="KingsBureauGrot ThreeSeven" panose="02000506050000020004" pitchFamily="2" charset="0"/>
              </a:rPr>
              <a:t>of </a:t>
            </a:r>
          </a:p>
          <a:p>
            <a:pPr algn="ctr">
              <a:lnSpc>
                <a:spcPct val="74000"/>
              </a:lnSpc>
              <a:spcBef>
                <a:spcPct val="50000"/>
              </a:spcBef>
              <a:buFont typeface="Times New Roman" panose="02020603050405020304" pitchFamily="18" charset="0"/>
              <a:buNone/>
            </a:pPr>
            <a:r>
              <a:rPr lang="en-GB" altLang="en-US" sz="3600" b="1" dirty="0">
                <a:solidFill>
                  <a:schemeClr val="tx1"/>
                </a:solidFill>
                <a:latin typeface="KingsBureauGrot ThreeSeven" panose="02000506050000020004" pitchFamily="2" charset="0"/>
              </a:rPr>
              <a:t>states</a:t>
            </a:r>
            <a:endParaRPr lang="en-US" altLang="en-US" sz="3600" b="1" dirty="0">
              <a:solidFill>
                <a:schemeClr val="tx1"/>
              </a:solidFill>
              <a:latin typeface="KingsBureauGrot ThreeSeven" panose="02000506050000020004" pitchFamily="2" charset="0"/>
            </a:endParaRPr>
          </a:p>
        </p:txBody>
      </p:sp>
      <p:sp>
        <p:nvSpPr>
          <p:cNvPr id="2" name="Title 1">
            <a:extLst>
              <a:ext uri="{FF2B5EF4-FFF2-40B4-BE49-F238E27FC236}">
                <a16:creationId xmlns:a16="http://schemas.microsoft.com/office/drawing/2014/main" id="{384D0200-F159-46F2-A3A0-C5079202A533}"/>
              </a:ext>
            </a:extLst>
          </p:cNvPr>
          <p:cNvSpPr>
            <a:spLocks noGrp="1"/>
          </p:cNvSpPr>
          <p:nvPr>
            <p:ph type="title"/>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60423"/>
                                        </p:tgtEl>
                                        <p:attrNameLst>
                                          <p:attrName>style.visibility</p:attrName>
                                        </p:attrNameLst>
                                      </p:cBhvr>
                                      <p:to>
                                        <p:strVal val="visible"/>
                                      </p:to>
                                    </p:set>
                                    <p:animEffect transition="in" filter="fade">
                                      <p:cBhvr>
                                        <p:cTn id="13" dur="2000"/>
                                        <p:tgtEl>
                                          <p:spTgt spid="60423"/>
                                        </p:tgtEl>
                                      </p:cBhvr>
                                    </p:animEffect>
                                  </p:childTnLst>
                                </p:cTn>
                              </p:par>
                              <p:par>
                                <p:cTn id="14" presetID="2" presetClass="entr" presetSubtype="8" fill="hold" nodeType="withEffect">
                                  <p:stCondLst>
                                    <p:cond delay="0"/>
                                  </p:stCondLst>
                                  <p:childTnLst>
                                    <p:set>
                                      <p:cBhvr>
                                        <p:cTn id="15" dur="1" fill="hold">
                                          <p:stCondLst>
                                            <p:cond delay="0"/>
                                          </p:stCondLst>
                                        </p:cTn>
                                        <p:tgtEl>
                                          <p:spTgt spid="60435"/>
                                        </p:tgtEl>
                                        <p:attrNameLst>
                                          <p:attrName>style.visibility</p:attrName>
                                        </p:attrNameLst>
                                      </p:cBhvr>
                                      <p:to>
                                        <p:strVal val="visible"/>
                                      </p:to>
                                    </p:set>
                                    <p:anim calcmode="lin" valueType="num">
                                      <p:cBhvr additive="base">
                                        <p:cTn id="16" dur="500" fill="hold"/>
                                        <p:tgtEl>
                                          <p:spTgt spid="60435"/>
                                        </p:tgtEl>
                                        <p:attrNameLst>
                                          <p:attrName>ppt_x</p:attrName>
                                        </p:attrNameLst>
                                      </p:cBhvr>
                                      <p:tavLst>
                                        <p:tav tm="0">
                                          <p:val>
                                            <p:strVal val="0-#ppt_w/2"/>
                                          </p:val>
                                        </p:tav>
                                        <p:tav tm="100000">
                                          <p:val>
                                            <p:strVal val="#ppt_x"/>
                                          </p:val>
                                        </p:tav>
                                      </p:tavLst>
                                    </p:anim>
                                    <p:anim calcmode="lin" valueType="num">
                                      <p:cBhvr additive="base">
                                        <p:cTn id="17" dur="500" fill="hold"/>
                                        <p:tgtEl>
                                          <p:spTgt spid="60435"/>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0436"/>
                                        </p:tgtEl>
                                        <p:attrNameLst>
                                          <p:attrName>style.visibility</p:attrName>
                                        </p:attrNameLst>
                                      </p:cBhvr>
                                      <p:to>
                                        <p:strVal val="visible"/>
                                      </p:to>
                                    </p:set>
                                    <p:anim calcmode="lin" valueType="num">
                                      <p:cBhvr additive="base">
                                        <p:cTn id="20" dur="500" fill="hold"/>
                                        <p:tgtEl>
                                          <p:spTgt spid="60436"/>
                                        </p:tgtEl>
                                        <p:attrNameLst>
                                          <p:attrName>ppt_x</p:attrName>
                                        </p:attrNameLst>
                                      </p:cBhvr>
                                      <p:tavLst>
                                        <p:tav tm="0">
                                          <p:val>
                                            <p:strVal val="0-#ppt_w/2"/>
                                          </p:val>
                                        </p:tav>
                                        <p:tav tm="100000">
                                          <p:val>
                                            <p:strVal val="#ppt_x"/>
                                          </p:val>
                                        </p:tav>
                                      </p:tavLst>
                                    </p:anim>
                                    <p:anim calcmode="lin" valueType="num">
                                      <p:cBhvr additive="base">
                                        <p:cTn id="21" dur="500" fill="hold"/>
                                        <p:tgtEl>
                                          <p:spTgt spid="60436"/>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6042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60422"/>
                                        </p:tgtEl>
                                        <p:attrNameLst>
                                          <p:attrName>style.visibility</p:attrName>
                                        </p:attrNameLst>
                                      </p:cBhvr>
                                      <p:to>
                                        <p:strVal val="visible"/>
                                      </p:to>
                                    </p:set>
                                    <p:animEffect transition="in" filter="fade">
                                      <p:cBhvr>
                                        <p:cTn id="30" dur="500"/>
                                        <p:tgtEl>
                                          <p:spTgt spid="6042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042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60421"/>
                                        </p:tgtEl>
                                        <p:attrNameLst>
                                          <p:attrName>style.visibility</p:attrName>
                                        </p:attrNameLst>
                                      </p:cBhvr>
                                      <p:to>
                                        <p:strVal val="visible"/>
                                      </p:to>
                                    </p:set>
                                    <p:animEffect transition="in" filter="fade">
                                      <p:cBhvr>
                                        <p:cTn id="39" dur="2000"/>
                                        <p:tgtEl>
                                          <p:spTgt spid="6042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6042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043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0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1" grpId="0" animBg="1"/>
      <p:bldP spid="604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DC620BE2-3E16-4C2B-A15E-7F08BA147DEB}"/>
              </a:ext>
            </a:extLst>
          </p:cNvPr>
          <p:cNvSpPr>
            <a:spLocks noGrp="1" noChangeArrowheads="1"/>
          </p:cNvSpPr>
          <p:nvPr>
            <p:ph type="title"/>
          </p:nvPr>
        </p:nvSpPr>
        <p:spPr/>
        <p:txBody>
          <a:bodyPr vert="horz" lIns="0" tIns="0" rIns="0" bIns="0" rtlCol="0" anchor="t" anchorCtr="0">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Identidem – an alternative to EHC</a:t>
            </a:r>
          </a:p>
        </p:txBody>
      </p:sp>
      <p:sp>
        <p:nvSpPr>
          <p:cNvPr id="10242" name="Rectangle 2">
            <a:extLst>
              <a:ext uri="{FF2B5EF4-FFF2-40B4-BE49-F238E27FC236}">
                <a16:creationId xmlns:a16="http://schemas.microsoft.com/office/drawing/2014/main" id="{47D4ECE6-E8E5-4B93-80AF-DD2F03361F0A}"/>
              </a:ext>
            </a:extLst>
          </p:cNvPr>
          <p:cNvSpPr>
            <a:spLocks noGrp="1" noChangeArrowheads="1"/>
          </p:cNvSpPr>
          <p:nvPr>
            <p:ph sz="quarter" idx="12"/>
          </p:nvPr>
        </p:nvSpPr>
        <p:spPr>
          <a:xfrm>
            <a:off x="287869" y="1701800"/>
            <a:ext cx="8617592" cy="4538133"/>
          </a:xfrm>
        </p:spPr>
        <p:txBody>
          <a:bodyPr vert="horz" lIns="0" tIns="0" rIns="0" bIns="0" rtlCol="0">
            <a:normAutofit/>
          </a:bodyPr>
          <a:lstStyle/>
          <a:p>
            <a:pPr>
              <a:lnSpc>
                <a:spcPct val="100000"/>
              </a:lnSpc>
              <a:buFont typeface="Arial" panose="020B0604020202020204" pitchFamily="34" charset="0"/>
              <a:buChar char="•"/>
              <a:tabLst>
                <a:tab pos="33655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sz="2800" dirty="0"/>
              <a:t>Replace systematic search on plateaux with local-search with restarts.</a:t>
            </a:r>
            <a:br>
              <a:rPr lang="en-GB" altLang="en-US" sz="2800" dirty="0"/>
            </a:br>
            <a:endParaRPr lang="en-GB" altLang="en-US" sz="2800" dirty="0"/>
          </a:p>
          <a:p>
            <a:pPr>
              <a:lnSpc>
                <a:spcPct val="100000"/>
              </a:lnSpc>
              <a:tabLst>
                <a:tab pos="33655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sz="2800" dirty="0"/>
              <a:t>As in EHC: record the best state seen so far.</a:t>
            </a:r>
          </a:p>
          <a:p>
            <a:pPr marL="349250" lvl="1" indent="-84138">
              <a:lnSpc>
                <a:spcPct val="100000"/>
              </a:lnSpc>
              <a:tabLst>
                <a:tab pos="446088" algn="l"/>
                <a:tab pos="715963"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sz="2400" dirty="0"/>
              <a:t>When expanding a state S at the route of a plateau:</a:t>
            </a:r>
          </a:p>
          <a:p>
            <a:pPr marL="808038" lvl="2" indent="-265113">
              <a:lnSpc>
                <a:spcPct val="100000"/>
              </a:lnSpc>
              <a:tabLst>
                <a:tab pos="446088" algn="l"/>
                <a:tab pos="715963"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dirty="0"/>
              <a:t>Choose one successor, </a:t>
            </a:r>
            <a:r>
              <a:rPr lang="en-GB" altLang="en-US" b="1" dirty="0"/>
              <a:t>at random</a:t>
            </a:r>
            <a:r>
              <a:rPr lang="en-GB" altLang="en-US" dirty="0"/>
              <a:t>, even if it’s not better than the best seen so far (it’s not as we’re on a plateau);</a:t>
            </a:r>
          </a:p>
          <a:p>
            <a:pPr marL="349250" lvl="1" indent="-84138">
              <a:lnSpc>
                <a:spcPct val="100000"/>
              </a:lnSpc>
              <a:tabLst>
                <a:tab pos="446088" algn="l"/>
                <a:tab pos="715963"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sz="1800" dirty="0"/>
              <a:t> </a:t>
            </a:r>
            <a:r>
              <a:rPr lang="en-GB" altLang="en-US" sz="2400" dirty="0"/>
              <a:t>If more than </a:t>
            </a:r>
            <a:r>
              <a:rPr lang="en-GB" altLang="en-US" sz="2400" i="1" dirty="0"/>
              <a:t>d</a:t>
            </a:r>
            <a:r>
              <a:rPr lang="en-GB" altLang="en-US" sz="2400" dirty="0"/>
              <a:t> steps since the best state: jump back to the best and search from there again:</a:t>
            </a:r>
          </a:p>
          <a:p>
            <a:pPr marL="349250" lvl="1" indent="-84138">
              <a:lnSpc>
                <a:spcPct val="100000"/>
              </a:lnSpc>
              <a:tabLst>
                <a:tab pos="446088" algn="l"/>
                <a:tab pos="715963"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sz="2400" i="1" dirty="0"/>
              <a:t>d </a:t>
            </a:r>
            <a:r>
              <a:rPr lang="en-GB" altLang="en-US" sz="2400" dirty="0"/>
              <a:t>is the </a:t>
            </a:r>
            <a:r>
              <a:rPr lang="en-GB" altLang="en-US" sz="2400" b="1" dirty="0"/>
              <a:t>probe depth bound</a:t>
            </a:r>
          </a:p>
        </p:txBody>
      </p:sp>
      <p:sp>
        <p:nvSpPr>
          <p:cNvPr id="2" name="TextBox 1">
            <a:extLst>
              <a:ext uri="{FF2B5EF4-FFF2-40B4-BE49-F238E27FC236}">
                <a16:creationId xmlns:a16="http://schemas.microsoft.com/office/drawing/2014/main" id="{982A296E-ACB1-4BF9-B617-1D24110341EE}"/>
              </a:ext>
            </a:extLst>
          </p:cNvPr>
          <p:cNvSpPr txBox="1"/>
          <p:nvPr/>
        </p:nvSpPr>
        <p:spPr>
          <a:xfrm>
            <a:off x="6238093" y="6138000"/>
            <a:ext cx="5741765" cy="523220"/>
          </a:xfrm>
          <a:prstGeom prst="rect">
            <a:avLst/>
          </a:prstGeom>
          <a:noFill/>
        </p:spPr>
        <p:txBody>
          <a:bodyPr wrap="none" rtlCol="0">
            <a:spAutoFit/>
          </a:bodyPr>
          <a:lstStyle/>
          <a:p>
            <a:pPr algn="r"/>
            <a:r>
              <a:rPr lang="en-GB" sz="1400" b="1" i="0" dirty="0">
                <a:solidFill>
                  <a:srgbClr val="222222"/>
                </a:solidFill>
                <a:effectLst/>
                <a:latin typeface="Arial" panose="020B0604020202020204" pitchFamily="34" charset="0"/>
              </a:rPr>
              <a:t>“A New Local-Search Algorithm for Forward-Chaining Planning.” </a:t>
            </a:r>
          </a:p>
          <a:p>
            <a:pPr algn="r"/>
            <a:r>
              <a:rPr lang="en-GB" sz="1400" b="1" i="0" dirty="0">
                <a:solidFill>
                  <a:srgbClr val="222222"/>
                </a:solidFill>
                <a:effectLst/>
                <a:latin typeface="Arial" panose="020B0604020202020204" pitchFamily="34" charset="0"/>
              </a:rPr>
              <a:t>Coles, Fox and Smith, Proc. ICAPS 2007.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1">
            <a:extLst>
              <a:ext uri="{FF2B5EF4-FFF2-40B4-BE49-F238E27FC236}">
                <a16:creationId xmlns:a16="http://schemas.microsoft.com/office/drawing/2014/main" id="{4FB0E1E2-9797-4260-99B1-376DB73D2A57}"/>
              </a:ext>
            </a:extLst>
          </p:cNvPr>
          <p:cNvSpPr>
            <a:spLocks noChangeArrowheads="1"/>
          </p:cNvSpPr>
          <p:nvPr/>
        </p:nvSpPr>
        <p:spPr bwMode="auto">
          <a:xfrm>
            <a:off x="4764088" y="576263"/>
            <a:ext cx="360362"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66" name="Oval 2">
            <a:extLst>
              <a:ext uri="{FF2B5EF4-FFF2-40B4-BE49-F238E27FC236}">
                <a16:creationId xmlns:a16="http://schemas.microsoft.com/office/drawing/2014/main" id="{E0EE2A90-9B55-4B97-A7AA-D8219EAA56D6}"/>
              </a:ext>
            </a:extLst>
          </p:cNvPr>
          <p:cNvSpPr>
            <a:spLocks noChangeArrowheads="1"/>
          </p:cNvSpPr>
          <p:nvPr/>
        </p:nvSpPr>
        <p:spPr bwMode="auto">
          <a:xfrm>
            <a:off x="3503613" y="11160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67" name="Oval 3">
            <a:extLst>
              <a:ext uri="{FF2B5EF4-FFF2-40B4-BE49-F238E27FC236}">
                <a16:creationId xmlns:a16="http://schemas.microsoft.com/office/drawing/2014/main" id="{05FE80CB-3257-42DC-842D-812D62567BEF}"/>
              </a:ext>
            </a:extLst>
          </p:cNvPr>
          <p:cNvSpPr>
            <a:spLocks noChangeArrowheads="1"/>
          </p:cNvSpPr>
          <p:nvPr/>
        </p:nvSpPr>
        <p:spPr bwMode="auto">
          <a:xfrm>
            <a:off x="4764088" y="11160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68" name="Oval 4">
            <a:extLst>
              <a:ext uri="{FF2B5EF4-FFF2-40B4-BE49-F238E27FC236}">
                <a16:creationId xmlns:a16="http://schemas.microsoft.com/office/drawing/2014/main" id="{740173F6-4632-4AAD-8C4E-AEEF69633BF5}"/>
              </a:ext>
            </a:extLst>
          </p:cNvPr>
          <p:cNvSpPr>
            <a:spLocks noChangeArrowheads="1"/>
          </p:cNvSpPr>
          <p:nvPr/>
        </p:nvSpPr>
        <p:spPr bwMode="auto">
          <a:xfrm>
            <a:off x="6024563" y="11160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69" name="Oval 5">
            <a:extLst>
              <a:ext uri="{FF2B5EF4-FFF2-40B4-BE49-F238E27FC236}">
                <a16:creationId xmlns:a16="http://schemas.microsoft.com/office/drawing/2014/main" id="{048CB319-EF64-4A0C-9B66-8A756BF0405D}"/>
              </a:ext>
            </a:extLst>
          </p:cNvPr>
          <p:cNvSpPr>
            <a:spLocks noChangeArrowheads="1"/>
          </p:cNvSpPr>
          <p:nvPr/>
        </p:nvSpPr>
        <p:spPr bwMode="auto">
          <a:xfrm>
            <a:off x="5483226" y="1655763"/>
            <a:ext cx="360363"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0" name="Oval 6">
            <a:extLst>
              <a:ext uri="{FF2B5EF4-FFF2-40B4-BE49-F238E27FC236}">
                <a16:creationId xmlns:a16="http://schemas.microsoft.com/office/drawing/2014/main" id="{AB10FD26-513E-4780-825B-87EF2799E943}"/>
              </a:ext>
            </a:extLst>
          </p:cNvPr>
          <p:cNvSpPr>
            <a:spLocks noChangeArrowheads="1"/>
          </p:cNvSpPr>
          <p:nvPr/>
        </p:nvSpPr>
        <p:spPr bwMode="auto">
          <a:xfrm>
            <a:off x="6024563" y="165576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1" name="Oval 7">
            <a:extLst>
              <a:ext uri="{FF2B5EF4-FFF2-40B4-BE49-F238E27FC236}">
                <a16:creationId xmlns:a16="http://schemas.microsoft.com/office/drawing/2014/main" id="{5017F976-2F41-4EC8-BBB8-0C46249DAE79}"/>
              </a:ext>
            </a:extLst>
          </p:cNvPr>
          <p:cNvSpPr>
            <a:spLocks noChangeArrowheads="1"/>
          </p:cNvSpPr>
          <p:nvPr/>
        </p:nvSpPr>
        <p:spPr bwMode="auto">
          <a:xfrm>
            <a:off x="6564313" y="165576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2" name="Oval 8">
            <a:extLst>
              <a:ext uri="{FF2B5EF4-FFF2-40B4-BE49-F238E27FC236}">
                <a16:creationId xmlns:a16="http://schemas.microsoft.com/office/drawing/2014/main" id="{E5F09371-B14E-4FAE-BB75-AC699289C7A6}"/>
              </a:ext>
            </a:extLst>
          </p:cNvPr>
          <p:cNvSpPr>
            <a:spLocks noChangeArrowheads="1"/>
          </p:cNvSpPr>
          <p:nvPr/>
        </p:nvSpPr>
        <p:spPr bwMode="auto">
          <a:xfrm>
            <a:off x="4656138" y="21955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3" name="Oval 9">
            <a:extLst>
              <a:ext uri="{FF2B5EF4-FFF2-40B4-BE49-F238E27FC236}">
                <a16:creationId xmlns:a16="http://schemas.microsoft.com/office/drawing/2014/main" id="{031CFD0B-D5E1-46FD-BC62-3991D2D6A9FE}"/>
              </a:ext>
            </a:extLst>
          </p:cNvPr>
          <p:cNvSpPr>
            <a:spLocks noChangeArrowheads="1"/>
          </p:cNvSpPr>
          <p:nvPr/>
        </p:nvSpPr>
        <p:spPr bwMode="auto">
          <a:xfrm>
            <a:off x="5195888" y="21955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4" name="Oval 10">
            <a:extLst>
              <a:ext uri="{FF2B5EF4-FFF2-40B4-BE49-F238E27FC236}">
                <a16:creationId xmlns:a16="http://schemas.microsoft.com/office/drawing/2014/main" id="{FC8B68AF-E6E2-49EC-BEA4-331FDB8F902F}"/>
              </a:ext>
            </a:extLst>
          </p:cNvPr>
          <p:cNvSpPr>
            <a:spLocks noChangeArrowheads="1"/>
          </p:cNvSpPr>
          <p:nvPr/>
        </p:nvSpPr>
        <p:spPr bwMode="auto">
          <a:xfrm>
            <a:off x="5735638" y="21955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5" name="Oval 11">
            <a:extLst>
              <a:ext uri="{FF2B5EF4-FFF2-40B4-BE49-F238E27FC236}">
                <a16:creationId xmlns:a16="http://schemas.microsoft.com/office/drawing/2014/main" id="{44C4E625-EE1F-4EC9-B5C5-AB0364F34F1C}"/>
              </a:ext>
            </a:extLst>
          </p:cNvPr>
          <p:cNvSpPr>
            <a:spLocks noChangeArrowheads="1"/>
          </p:cNvSpPr>
          <p:nvPr/>
        </p:nvSpPr>
        <p:spPr bwMode="auto">
          <a:xfrm>
            <a:off x="6275388" y="21955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6" name="Oval 12">
            <a:extLst>
              <a:ext uri="{FF2B5EF4-FFF2-40B4-BE49-F238E27FC236}">
                <a16:creationId xmlns:a16="http://schemas.microsoft.com/office/drawing/2014/main" id="{6A90DBAD-1A26-4CE5-960A-11D924E275FF}"/>
              </a:ext>
            </a:extLst>
          </p:cNvPr>
          <p:cNvSpPr>
            <a:spLocks noChangeArrowheads="1"/>
          </p:cNvSpPr>
          <p:nvPr/>
        </p:nvSpPr>
        <p:spPr bwMode="auto">
          <a:xfrm>
            <a:off x="6816726" y="2195513"/>
            <a:ext cx="360363"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7" name="Oval 13">
            <a:extLst>
              <a:ext uri="{FF2B5EF4-FFF2-40B4-BE49-F238E27FC236}">
                <a16:creationId xmlns:a16="http://schemas.microsoft.com/office/drawing/2014/main" id="{AFA3A783-A5E4-4CE6-A4F0-A9E1613D2E77}"/>
              </a:ext>
            </a:extLst>
          </p:cNvPr>
          <p:cNvSpPr>
            <a:spLocks noChangeArrowheads="1"/>
          </p:cNvSpPr>
          <p:nvPr/>
        </p:nvSpPr>
        <p:spPr bwMode="auto">
          <a:xfrm>
            <a:off x="4656138" y="273526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8" name="Oval 14">
            <a:extLst>
              <a:ext uri="{FF2B5EF4-FFF2-40B4-BE49-F238E27FC236}">
                <a16:creationId xmlns:a16="http://schemas.microsoft.com/office/drawing/2014/main" id="{D42677A1-71C3-4355-B74A-171B60B245BD}"/>
              </a:ext>
            </a:extLst>
          </p:cNvPr>
          <p:cNvSpPr>
            <a:spLocks noChangeArrowheads="1"/>
          </p:cNvSpPr>
          <p:nvPr/>
        </p:nvSpPr>
        <p:spPr bwMode="auto">
          <a:xfrm>
            <a:off x="5195888" y="273526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79" name="Text Box 15">
            <a:extLst>
              <a:ext uri="{FF2B5EF4-FFF2-40B4-BE49-F238E27FC236}">
                <a16:creationId xmlns:a16="http://schemas.microsoft.com/office/drawing/2014/main" id="{7B1491B8-8AA4-45BC-964F-EDA972608C82}"/>
              </a:ext>
            </a:extLst>
          </p:cNvPr>
          <p:cNvSpPr txBox="1">
            <a:spLocks noChangeArrowheads="1"/>
          </p:cNvSpPr>
          <p:nvPr/>
        </p:nvSpPr>
        <p:spPr bwMode="auto">
          <a:xfrm>
            <a:off x="3482976" y="1116013"/>
            <a:ext cx="436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10</a:t>
            </a:r>
          </a:p>
        </p:txBody>
      </p:sp>
      <p:sp>
        <p:nvSpPr>
          <p:cNvPr id="54289" name="Text Box 16">
            <a:extLst>
              <a:ext uri="{FF2B5EF4-FFF2-40B4-BE49-F238E27FC236}">
                <a16:creationId xmlns:a16="http://schemas.microsoft.com/office/drawing/2014/main" id="{E695CA77-293B-443B-9011-57410FBE2E25}"/>
              </a:ext>
            </a:extLst>
          </p:cNvPr>
          <p:cNvSpPr txBox="1">
            <a:spLocks noChangeArrowheads="1"/>
          </p:cNvSpPr>
          <p:nvPr/>
        </p:nvSpPr>
        <p:spPr bwMode="auto">
          <a:xfrm>
            <a:off x="4829176" y="563563"/>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281" name="Text Box 17">
            <a:extLst>
              <a:ext uri="{FF2B5EF4-FFF2-40B4-BE49-F238E27FC236}">
                <a16:creationId xmlns:a16="http://schemas.microsoft.com/office/drawing/2014/main" id="{CB2E6623-0FF5-499E-98A0-A8FCCCD98D9E}"/>
              </a:ext>
            </a:extLst>
          </p:cNvPr>
          <p:cNvSpPr txBox="1">
            <a:spLocks noChangeArrowheads="1"/>
          </p:cNvSpPr>
          <p:nvPr/>
        </p:nvSpPr>
        <p:spPr bwMode="auto">
          <a:xfrm>
            <a:off x="4821238" y="1117601"/>
            <a:ext cx="309562"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282" name="Text Box 18">
            <a:extLst>
              <a:ext uri="{FF2B5EF4-FFF2-40B4-BE49-F238E27FC236}">
                <a16:creationId xmlns:a16="http://schemas.microsoft.com/office/drawing/2014/main" id="{AF3ED68D-8BCA-459C-98C4-047C763CD8D9}"/>
              </a:ext>
            </a:extLst>
          </p:cNvPr>
          <p:cNvSpPr txBox="1">
            <a:spLocks noChangeArrowheads="1"/>
          </p:cNvSpPr>
          <p:nvPr/>
        </p:nvSpPr>
        <p:spPr bwMode="auto">
          <a:xfrm>
            <a:off x="6081713" y="1117601"/>
            <a:ext cx="309562"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11283" name="Rectangle 19">
            <a:extLst>
              <a:ext uri="{FF2B5EF4-FFF2-40B4-BE49-F238E27FC236}">
                <a16:creationId xmlns:a16="http://schemas.microsoft.com/office/drawing/2014/main" id="{D27858F8-C4CF-4F44-B217-6C32E527A2B3}"/>
              </a:ext>
            </a:extLst>
          </p:cNvPr>
          <p:cNvSpPr>
            <a:spLocks noChangeArrowheads="1"/>
          </p:cNvSpPr>
          <p:nvPr/>
        </p:nvSpPr>
        <p:spPr bwMode="auto">
          <a:xfrm>
            <a:off x="3324226" y="1008063"/>
            <a:ext cx="1979613" cy="539750"/>
          </a:xfrm>
          <a:prstGeom prst="rect">
            <a:avLst/>
          </a:prstGeom>
          <a:solidFill>
            <a:srgbClr val="FFFFFF">
              <a:alpha val="50195"/>
            </a:srgbClr>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84" name="Oval 20">
            <a:extLst>
              <a:ext uri="{FF2B5EF4-FFF2-40B4-BE49-F238E27FC236}">
                <a16:creationId xmlns:a16="http://schemas.microsoft.com/office/drawing/2014/main" id="{63494EAA-315E-438D-94E4-35A51C2384DC}"/>
              </a:ext>
            </a:extLst>
          </p:cNvPr>
          <p:cNvSpPr>
            <a:spLocks noChangeArrowheads="1"/>
          </p:cNvSpPr>
          <p:nvPr/>
        </p:nvSpPr>
        <p:spPr bwMode="auto">
          <a:xfrm>
            <a:off x="6024563" y="1116013"/>
            <a:ext cx="360362"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85" name="Text Box 21">
            <a:extLst>
              <a:ext uri="{FF2B5EF4-FFF2-40B4-BE49-F238E27FC236}">
                <a16:creationId xmlns:a16="http://schemas.microsoft.com/office/drawing/2014/main" id="{A50BFE01-A8C8-49C5-A6F4-D8C0AFCAD8CA}"/>
              </a:ext>
            </a:extLst>
          </p:cNvPr>
          <p:cNvSpPr txBox="1">
            <a:spLocks noChangeArrowheads="1"/>
          </p:cNvSpPr>
          <p:nvPr/>
        </p:nvSpPr>
        <p:spPr bwMode="auto">
          <a:xfrm>
            <a:off x="6081713" y="1117601"/>
            <a:ext cx="309562"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11286" name="Text Box 22">
            <a:extLst>
              <a:ext uri="{FF2B5EF4-FFF2-40B4-BE49-F238E27FC236}">
                <a16:creationId xmlns:a16="http://schemas.microsoft.com/office/drawing/2014/main" id="{85B7EB52-04D1-4777-9E0F-1B9BC3B52905}"/>
              </a:ext>
            </a:extLst>
          </p:cNvPr>
          <p:cNvSpPr txBox="1">
            <a:spLocks noChangeArrowheads="1"/>
          </p:cNvSpPr>
          <p:nvPr/>
        </p:nvSpPr>
        <p:spPr bwMode="auto">
          <a:xfrm>
            <a:off x="6088063" y="1644651"/>
            <a:ext cx="309562"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287" name="Text Box 23">
            <a:extLst>
              <a:ext uri="{FF2B5EF4-FFF2-40B4-BE49-F238E27FC236}">
                <a16:creationId xmlns:a16="http://schemas.microsoft.com/office/drawing/2014/main" id="{699B4D4F-9DDA-4FF7-BE2B-4FFA66F841DF}"/>
              </a:ext>
            </a:extLst>
          </p:cNvPr>
          <p:cNvSpPr txBox="1">
            <a:spLocks noChangeArrowheads="1"/>
          </p:cNvSpPr>
          <p:nvPr/>
        </p:nvSpPr>
        <p:spPr bwMode="auto">
          <a:xfrm>
            <a:off x="6629401" y="1644651"/>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11288" name="Text Box 24">
            <a:extLst>
              <a:ext uri="{FF2B5EF4-FFF2-40B4-BE49-F238E27FC236}">
                <a16:creationId xmlns:a16="http://schemas.microsoft.com/office/drawing/2014/main" id="{E45AB63E-2298-4A33-ABAB-2B103736F8FB}"/>
              </a:ext>
            </a:extLst>
          </p:cNvPr>
          <p:cNvSpPr txBox="1">
            <a:spLocks noChangeArrowheads="1"/>
          </p:cNvSpPr>
          <p:nvPr/>
        </p:nvSpPr>
        <p:spPr bwMode="auto">
          <a:xfrm>
            <a:off x="4721226" y="2184401"/>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289" name="Text Box 25">
            <a:extLst>
              <a:ext uri="{FF2B5EF4-FFF2-40B4-BE49-F238E27FC236}">
                <a16:creationId xmlns:a16="http://schemas.microsoft.com/office/drawing/2014/main" id="{F0C98C6B-6089-4151-84D3-216F11828704}"/>
              </a:ext>
            </a:extLst>
          </p:cNvPr>
          <p:cNvSpPr txBox="1">
            <a:spLocks noChangeArrowheads="1"/>
          </p:cNvSpPr>
          <p:nvPr/>
        </p:nvSpPr>
        <p:spPr bwMode="auto">
          <a:xfrm>
            <a:off x="5800726" y="2184401"/>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11290" name="Text Box 26">
            <a:extLst>
              <a:ext uri="{FF2B5EF4-FFF2-40B4-BE49-F238E27FC236}">
                <a16:creationId xmlns:a16="http://schemas.microsoft.com/office/drawing/2014/main" id="{21B5DFFC-B47D-46E0-AA41-902D5B5D82A5}"/>
              </a:ext>
            </a:extLst>
          </p:cNvPr>
          <p:cNvSpPr txBox="1">
            <a:spLocks noChangeArrowheads="1"/>
          </p:cNvSpPr>
          <p:nvPr/>
        </p:nvSpPr>
        <p:spPr bwMode="auto">
          <a:xfrm>
            <a:off x="6340476" y="2184401"/>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291" name="Text Box 27">
            <a:extLst>
              <a:ext uri="{FF2B5EF4-FFF2-40B4-BE49-F238E27FC236}">
                <a16:creationId xmlns:a16="http://schemas.microsoft.com/office/drawing/2014/main" id="{91A5DDD5-4A7C-4824-B97F-3C49282DCE94}"/>
              </a:ext>
            </a:extLst>
          </p:cNvPr>
          <p:cNvSpPr txBox="1">
            <a:spLocks noChangeArrowheads="1"/>
          </p:cNvSpPr>
          <p:nvPr/>
        </p:nvSpPr>
        <p:spPr bwMode="auto">
          <a:xfrm>
            <a:off x="6880226" y="2184401"/>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292" name="Text Box 28">
            <a:extLst>
              <a:ext uri="{FF2B5EF4-FFF2-40B4-BE49-F238E27FC236}">
                <a16:creationId xmlns:a16="http://schemas.microsoft.com/office/drawing/2014/main" id="{24E18FFF-290D-4EF0-AC67-457D8CC65301}"/>
              </a:ext>
            </a:extLst>
          </p:cNvPr>
          <p:cNvSpPr txBox="1">
            <a:spLocks noChangeArrowheads="1"/>
          </p:cNvSpPr>
          <p:nvPr/>
        </p:nvSpPr>
        <p:spPr bwMode="auto">
          <a:xfrm>
            <a:off x="4721226" y="2724151"/>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293" name="Line 29">
            <a:extLst>
              <a:ext uri="{FF2B5EF4-FFF2-40B4-BE49-F238E27FC236}">
                <a16:creationId xmlns:a16="http://schemas.microsoft.com/office/drawing/2014/main" id="{E42BAFCA-7763-489E-9851-33A92B0B42C0}"/>
              </a:ext>
            </a:extLst>
          </p:cNvPr>
          <p:cNvSpPr>
            <a:spLocks noChangeShapeType="1"/>
          </p:cNvSpPr>
          <p:nvPr/>
        </p:nvSpPr>
        <p:spPr bwMode="auto">
          <a:xfrm>
            <a:off x="5124451" y="755651"/>
            <a:ext cx="900113" cy="360363"/>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294" name="Oval 30">
            <a:extLst>
              <a:ext uri="{FF2B5EF4-FFF2-40B4-BE49-F238E27FC236}">
                <a16:creationId xmlns:a16="http://schemas.microsoft.com/office/drawing/2014/main" id="{EB1559CE-1356-4511-B2B7-F421F198BF38}"/>
              </a:ext>
            </a:extLst>
          </p:cNvPr>
          <p:cNvSpPr>
            <a:spLocks noChangeArrowheads="1"/>
          </p:cNvSpPr>
          <p:nvPr/>
        </p:nvSpPr>
        <p:spPr bwMode="auto">
          <a:xfrm>
            <a:off x="5735638" y="2736851"/>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95" name="Oval 31">
            <a:extLst>
              <a:ext uri="{FF2B5EF4-FFF2-40B4-BE49-F238E27FC236}">
                <a16:creationId xmlns:a16="http://schemas.microsoft.com/office/drawing/2014/main" id="{C1C30FD5-E48A-4F1D-B443-EEEAC0E140B1}"/>
              </a:ext>
            </a:extLst>
          </p:cNvPr>
          <p:cNvSpPr>
            <a:spLocks noChangeArrowheads="1"/>
          </p:cNvSpPr>
          <p:nvPr/>
        </p:nvSpPr>
        <p:spPr bwMode="auto">
          <a:xfrm>
            <a:off x="6275388" y="2736851"/>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96" name="Text Box 32">
            <a:extLst>
              <a:ext uri="{FF2B5EF4-FFF2-40B4-BE49-F238E27FC236}">
                <a16:creationId xmlns:a16="http://schemas.microsoft.com/office/drawing/2014/main" id="{C9ED362F-A67F-47F9-AC28-270BB403C7F6}"/>
              </a:ext>
            </a:extLst>
          </p:cNvPr>
          <p:cNvSpPr txBox="1">
            <a:spLocks noChangeArrowheads="1"/>
          </p:cNvSpPr>
          <p:nvPr/>
        </p:nvSpPr>
        <p:spPr bwMode="auto">
          <a:xfrm>
            <a:off x="5764213" y="2724151"/>
            <a:ext cx="309562"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297" name="Text Box 33">
            <a:extLst>
              <a:ext uri="{FF2B5EF4-FFF2-40B4-BE49-F238E27FC236}">
                <a16:creationId xmlns:a16="http://schemas.microsoft.com/office/drawing/2014/main" id="{869D315A-5938-457E-9F7B-9C19D097F621}"/>
              </a:ext>
            </a:extLst>
          </p:cNvPr>
          <p:cNvSpPr txBox="1">
            <a:spLocks noChangeArrowheads="1"/>
          </p:cNvSpPr>
          <p:nvPr/>
        </p:nvSpPr>
        <p:spPr bwMode="auto">
          <a:xfrm>
            <a:off x="6340476" y="2724151"/>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298" name="Oval 34">
            <a:extLst>
              <a:ext uri="{FF2B5EF4-FFF2-40B4-BE49-F238E27FC236}">
                <a16:creationId xmlns:a16="http://schemas.microsoft.com/office/drawing/2014/main" id="{4046A345-97D3-4414-9C32-1E9D41818518}"/>
              </a:ext>
            </a:extLst>
          </p:cNvPr>
          <p:cNvSpPr>
            <a:spLocks noChangeArrowheads="1"/>
          </p:cNvSpPr>
          <p:nvPr/>
        </p:nvSpPr>
        <p:spPr bwMode="auto">
          <a:xfrm>
            <a:off x="7319963" y="2195513"/>
            <a:ext cx="360362" cy="360362"/>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299" name="Text Box 35">
            <a:extLst>
              <a:ext uri="{FF2B5EF4-FFF2-40B4-BE49-F238E27FC236}">
                <a16:creationId xmlns:a16="http://schemas.microsoft.com/office/drawing/2014/main" id="{16203ECC-575A-49B8-9005-C444F6E41058}"/>
              </a:ext>
            </a:extLst>
          </p:cNvPr>
          <p:cNvSpPr txBox="1">
            <a:spLocks noChangeArrowheads="1"/>
          </p:cNvSpPr>
          <p:nvPr/>
        </p:nvSpPr>
        <p:spPr bwMode="auto">
          <a:xfrm>
            <a:off x="7385051" y="2184401"/>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300" name="Line 36">
            <a:extLst>
              <a:ext uri="{FF2B5EF4-FFF2-40B4-BE49-F238E27FC236}">
                <a16:creationId xmlns:a16="http://schemas.microsoft.com/office/drawing/2014/main" id="{48EF9D81-0F92-4381-8ED2-71397B13FC29}"/>
              </a:ext>
            </a:extLst>
          </p:cNvPr>
          <p:cNvSpPr>
            <a:spLocks noChangeShapeType="1"/>
          </p:cNvSpPr>
          <p:nvPr/>
        </p:nvSpPr>
        <p:spPr bwMode="auto">
          <a:xfrm>
            <a:off x="6383338" y="1439864"/>
            <a:ext cx="360362" cy="179387"/>
          </a:xfrm>
          <a:prstGeom prst="line">
            <a:avLst/>
          </a:prstGeom>
          <a:noFill/>
          <a:ln w="360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01" name="Rectangle 37">
            <a:extLst>
              <a:ext uri="{FF2B5EF4-FFF2-40B4-BE49-F238E27FC236}">
                <a16:creationId xmlns:a16="http://schemas.microsoft.com/office/drawing/2014/main" id="{167BDBD6-F120-4A2E-BA67-4E649AE8F460}"/>
              </a:ext>
            </a:extLst>
          </p:cNvPr>
          <p:cNvSpPr>
            <a:spLocks noChangeArrowheads="1"/>
          </p:cNvSpPr>
          <p:nvPr/>
        </p:nvSpPr>
        <p:spPr bwMode="auto">
          <a:xfrm>
            <a:off x="6743700" y="2160588"/>
            <a:ext cx="1081088" cy="539750"/>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02" name="Line 38">
            <a:extLst>
              <a:ext uri="{FF2B5EF4-FFF2-40B4-BE49-F238E27FC236}">
                <a16:creationId xmlns:a16="http://schemas.microsoft.com/office/drawing/2014/main" id="{CF6E8314-F2DB-44DB-A202-8A1E04586F07}"/>
              </a:ext>
            </a:extLst>
          </p:cNvPr>
          <p:cNvSpPr>
            <a:spLocks noChangeShapeType="1"/>
          </p:cNvSpPr>
          <p:nvPr/>
        </p:nvSpPr>
        <p:spPr bwMode="auto">
          <a:xfrm flipH="1">
            <a:off x="5659439" y="1439864"/>
            <a:ext cx="369887" cy="179387"/>
          </a:xfrm>
          <a:prstGeom prst="line">
            <a:avLst/>
          </a:prstGeom>
          <a:noFill/>
          <a:ln w="360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03" name="Line 39">
            <a:extLst>
              <a:ext uri="{FF2B5EF4-FFF2-40B4-BE49-F238E27FC236}">
                <a16:creationId xmlns:a16="http://schemas.microsoft.com/office/drawing/2014/main" id="{5869858F-3744-43CC-BF42-E70ABBC8F385}"/>
              </a:ext>
            </a:extLst>
          </p:cNvPr>
          <p:cNvSpPr>
            <a:spLocks noChangeShapeType="1"/>
          </p:cNvSpPr>
          <p:nvPr/>
        </p:nvSpPr>
        <p:spPr bwMode="auto">
          <a:xfrm>
            <a:off x="3684588" y="2700339"/>
            <a:ext cx="5040312" cy="1587"/>
          </a:xfrm>
          <a:prstGeom prst="line">
            <a:avLst/>
          </a:prstGeom>
          <a:noFill/>
          <a:ln w="360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04" name="Line 40">
            <a:extLst>
              <a:ext uri="{FF2B5EF4-FFF2-40B4-BE49-F238E27FC236}">
                <a16:creationId xmlns:a16="http://schemas.microsoft.com/office/drawing/2014/main" id="{EBFFBEC9-413D-44B6-AE1F-A1E10E118E47}"/>
              </a:ext>
            </a:extLst>
          </p:cNvPr>
          <p:cNvSpPr>
            <a:spLocks noChangeShapeType="1"/>
          </p:cNvSpPr>
          <p:nvPr/>
        </p:nvSpPr>
        <p:spPr bwMode="auto">
          <a:xfrm>
            <a:off x="3684588" y="3240089"/>
            <a:ext cx="5040312" cy="1587"/>
          </a:xfrm>
          <a:prstGeom prst="line">
            <a:avLst/>
          </a:prstGeom>
          <a:noFill/>
          <a:ln w="360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05" name="Oval 41">
            <a:extLst>
              <a:ext uri="{FF2B5EF4-FFF2-40B4-BE49-F238E27FC236}">
                <a16:creationId xmlns:a16="http://schemas.microsoft.com/office/drawing/2014/main" id="{F3E754BA-D206-41DC-BF49-DAD4A68E156A}"/>
              </a:ext>
            </a:extLst>
          </p:cNvPr>
          <p:cNvSpPr>
            <a:spLocks noChangeArrowheads="1"/>
          </p:cNvSpPr>
          <p:nvPr/>
        </p:nvSpPr>
        <p:spPr bwMode="auto">
          <a:xfrm>
            <a:off x="6564313" y="1655763"/>
            <a:ext cx="360362" cy="360362"/>
          </a:xfrm>
          <a:prstGeom prst="ellipse">
            <a:avLst/>
          </a:prstGeom>
          <a:noFill/>
          <a:ln w="360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06" name="Oval 42">
            <a:extLst>
              <a:ext uri="{FF2B5EF4-FFF2-40B4-BE49-F238E27FC236}">
                <a16:creationId xmlns:a16="http://schemas.microsoft.com/office/drawing/2014/main" id="{A7F1F976-D59A-470B-AAC4-0A791BF30694}"/>
              </a:ext>
            </a:extLst>
          </p:cNvPr>
          <p:cNvSpPr>
            <a:spLocks noChangeArrowheads="1"/>
          </p:cNvSpPr>
          <p:nvPr/>
        </p:nvSpPr>
        <p:spPr bwMode="auto">
          <a:xfrm>
            <a:off x="6024563" y="1116013"/>
            <a:ext cx="360362" cy="360362"/>
          </a:xfrm>
          <a:prstGeom prst="ellipse">
            <a:avLst/>
          </a:prstGeom>
          <a:noFill/>
          <a:ln w="360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07" name="Oval 43">
            <a:extLst>
              <a:ext uri="{FF2B5EF4-FFF2-40B4-BE49-F238E27FC236}">
                <a16:creationId xmlns:a16="http://schemas.microsoft.com/office/drawing/2014/main" id="{241C0D5F-FE00-4FF0-848B-027DD8AB7F85}"/>
              </a:ext>
            </a:extLst>
          </p:cNvPr>
          <p:cNvSpPr>
            <a:spLocks noChangeArrowheads="1"/>
          </p:cNvSpPr>
          <p:nvPr/>
        </p:nvSpPr>
        <p:spPr bwMode="auto">
          <a:xfrm>
            <a:off x="5483226" y="1655763"/>
            <a:ext cx="360363" cy="360362"/>
          </a:xfrm>
          <a:prstGeom prst="ellipse">
            <a:avLst/>
          </a:prstGeom>
          <a:noFill/>
          <a:ln w="360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08" name="Oval 44">
            <a:extLst>
              <a:ext uri="{FF2B5EF4-FFF2-40B4-BE49-F238E27FC236}">
                <a16:creationId xmlns:a16="http://schemas.microsoft.com/office/drawing/2014/main" id="{58E152CA-7F17-4B11-B73B-1086D1DD99AB}"/>
              </a:ext>
            </a:extLst>
          </p:cNvPr>
          <p:cNvSpPr>
            <a:spLocks noChangeArrowheads="1"/>
          </p:cNvSpPr>
          <p:nvPr/>
        </p:nvSpPr>
        <p:spPr bwMode="auto">
          <a:xfrm>
            <a:off x="6024563" y="1655763"/>
            <a:ext cx="360362" cy="360362"/>
          </a:xfrm>
          <a:prstGeom prst="ellipse">
            <a:avLst/>
          </a:prstGeom>
          <a:noFill/>
          <a:ln w="360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09" name="Line 45">
            <a:extLst>
              <a:ext uri="{FF2B5EF4-FFF2-40B4-BE49-F238E27FC236}">
                <a16:creationId xmlns:a16="http://schemas.microsoft.com/office/drawing/2014/main" id="{5D8344B8-52C3-4DEC-A776-7C872B54F756}"/>
              </a:ext>
            </a:extLst>
          </p:cNvPr>
          <p:cNvSpPr>
            <a:spLocks noChangeShapeType="1"/>
          </p:cNvSpPr>
          <p:nvPr/>
        </p:nvSpPr>
        <p:spPr bwMode="auto">
          <a:xfrm>
            <a:off x="6203950" y="1476375"/>
            <a:ext cx="1588" cy="179388"/>
          </a:xfrm>
          <a:prstGeom prst="line">
            <a:avLst/>
          </a:prstGeom>
          <a:noFill/>
          <a:ln w="360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10" name="Oval 46">
            <a:extLst>
              <a:ext uri="{FF2B5EF4-FFF2-40B4-BE49-F238E27FC236}">
                <a16:creationId xmlns:a16="http://schemas.microsoft.com/office/drawing/2014/main" id="{C0C68FCB-BA8D-44F2-9956-A5DBE799BF7D}"/>
              </a:ext>
            </a:extLst>
          </p:cNvPr>
          <p:cNvSpPr>
            <a:spLocks noChangeArrowheads="1"/>
          </p:cNvSpPr>
          <p:nvPr/>
        </p:nvSpPr>
        <p:spPr bwMode="auto">
          <a:xfrm>
            <a:off x="6275388" y="2195513"/>
            <a:ext cx="360362" cy="360362"/>
          </a:xfrm>
          <a:prstGeom prst="ellipse">
            <a:avLst/>
          </a:prstGeom>
          <a:noFill/>
          <a:ln w="360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11" name="Rectangle 47">
            <a:extLst>
              <a:ext uri="{FF2B5EF4-FFF2-40B4-BE49-F238E27FC236}">
                <a16:creationId xmlns:a16="http://schemas.microsoft.com/office/drawing/2014/main" id="{35117E78-E05C-404C-BE79-D5397F668351}"/>
              </a:ext>
            </a:extLst>
          </p:cNvPr>
          <p:cNvSpPr>
            <a:spLocks noChangeArrowheads="1"/>
          </p:cNvSpPr>
          <p:nvPr/>
        </p:nvSpPr>
        <p:spPr bwMode="auto">
          <a:xfrm>
            <a:off x="5951539" y="1584325"/>
            <a:ext cx="1081087" cy="539750"/>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12" name="Rectangle 48">
            <a:extLst>
              <a:ext uri="{FF2B5EF4-FFF2-40B4-BE49-F238E27FC236}">
                <a16:creationId xmlns:a16="http://schemas.microsoft.com/office/drawing/2014/main" id="{7F5BAA4E-C3C6-472E-90F2-39D9417CC012}"/>
              </a:ext>
            </a:extLst>
          </p:cNvPr>
          <p:cNvSpPr>
            <a:spLocks noChangeArrowheads="1"/>
          </p:cNvSpPr>
          <p:nvPr/>
        </p:nvSpPr>
        <p:spPr bwMode="auto">
          <a:xfrm>
            <a:off x="6527800" y="1584325"/>
            <a:ext cx="539750" cy="539750"/>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13" name="Line 49">
            <a:extLst>
              <a:ext uri="{FF2B5EF4-FFF2-40B4-BE49-F238E27FC236}">
                <a16:creationId xmlns:a16="http://schemas.microsoft.com/office/drawing/2014/main" id="{40020210-7F97-4871-ADCE-2BCE4A63831D}"/>
              </a:ext>
            </a:extLst>
          </p:cNvPr>
          <p:cNvSpPr>
            <a:spLocks noChangeShapeType="1"/>
          </p:cNvSpPr>
          <p:nvPr/>
        </p:nvSpPr>
        <p:spPr bwMode="auto">
          <a:xfrm>
            <a:off x="6275389" y="2016125"/>
            <a:ext cx="179387" cy="179388"/>
          </a:xfrm>
          <a:prstGeom prst="line">
            <a:avLst/>
          </a:prstGeom>
          <a:noFill/>
          <a:ln w="360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14" name="Rectangle 50">
            <a:extLst>
              <a:ext uri="{FF2B5EF4-FFF2-40B4-BE49-F238E27FC236}">
                <a16:creationId xmlns:a16="http://schemas.microsoft.com/office/drawing/2014/main" id="{7E525D76-EFED-4300-BA65-8BF278944A57}"/>
              </a:ext>
            </a:extLst>
          </p:cNvPr>
          <p:cNvSpPr>
            <a:spLocks noChangeArrowheads="1"/>
          </p:cNvSpPr>
          <p:nvPr/>
        </p:nvSpPr>
        <p:spPr bwMode="auto">
          <a:xfrm>
            <a:off x="5664200" y="2087563"/>
            <a:ext cx="539750" cy="539750"/>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15" name="Rectangle 51">
            <a:extLst>
              <a:ext uri="{FF2B5EF4-FFF2-40B4-BE49-F238E27FC236}">
                <a16:creationId xmlns:a16="http://schemas.microsoft.com/office/drawing/2014/main" id="{789CE87D-1EF7-469A-AA4A-ECA8E1ACA0DD}"/>
              </a:ext>
            </a:extLst>
          </p:cNvPr>
          <p:cNvSpPr>
            <a:spLocks noChangeArrowheads="1"/>
          </p:cNvSpPr>
          <p:nvPr/>
        </p:nvSpPr>
        <p:spPr bwMode="auto">
          <a:xfrm>
            <a:off x="5649914" y="2613025"/>
            <a:ext cx="1081087" cy="554038"/>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16" name="Rectangle 52">
            <a:extLst>
              <a:ext uri="{FF2B5EF4-FFF2-40B4-BE49-F238E27FC236}">
                <a16:creationId xmlns:a16="http://schemas.microsoft.com/office/drawing/2014/main" id="{58F03F7F-3B7D-4B73-9CD2-F8772E94243B}"/>
              </a:ext>
            </a:extLst>
          </p:cNvPr>
          <p:cNvSpPr>
            <a:spLocks noChangeArrowheads="1"/>
          </p:cNvSpPr>
          <p:nvPr/>
        </p:nvSpPr>
        <p:spPr bwMode="auto">
          <a:xfrm>
            <a:off x="6203950" y="2124075"/>
            <a:ext cx="539750" cy="539750"/>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17" name="Line 53">
            <a:extLst>
              <a:ext uri="{FF2B5EF4-FFF2-40B4-BE49-F238E27FC236}">
                <a16:creationId xmlns:a16="http://schemas.microsoft.com/office/drawing/2014/main" id="{A6E8B6AE-4789-434E-8BBC-47F76469776D}"/>
              </a:ext>
            </a:extLst>
          </p:cNvPr>
          <p:cNvSpPr>
            <a:spLocks noChangeShapeType="1"/>
          </p:cNvSpPr>
          <p:nvPr/>
        </p:nvSpPr>
        <p:spPr bwMode="auto">
          <a:xfrm flipH="1">
            <a:off x="5335588" y="1979614"/>
            <a:ext cx="188912" cy="179387"/>
          </a:xfrm>
          <a:prstGeom prst="line">
            <a:avLst/>
          </a:prstGeom>
          <a:noFill/>
          <a:ln w="360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18" name="Oval 54">
            <a:extLst>
              <a:ext uri="{FF2B5EF4-FFF2-40B4-BE49-F238E27FC236}">
                <a16:creationId xmlns:a16="http://schemas.microsoft.com/office/drawing/2014/main" id="{AD60AE47-A6F5-45A9-A180-EA0E8B9D0F52}"/>
              </a:ext>
            </a:extLst>
          </p:cNvPr>
          <p:cNvSpPr>
            <a:spLocks noChangeArrowheads="1"/>
          </p:cNvSpPr>
          <p:nvPr/>
        </p:nvSpPr>
        <p:spPr bwMode="auto">
          <a:xfrm>
            <a:off x="5195888" y="2195513"/>
            <a:ext cx="360362" cy="360362"/>
          </a:xfrm>
          <a:prstGeom prst="ellipse">
            <a:avLst/>
          </a:prstGeom>
          <a:noFill/>
          <a:ln w="360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19" name="Rectangle 55">
            <a:extLst>
              <a:ext uri="{FF2B5EF4-FFF2-40B4-BE49-F238E27FC236}">
                <a16:creationId xmlns:a16="http://schemas.microsoft.com/office/drawing/2014/main" id="{C407E216-316E-44DC-85E4-1BD3E71F9B37}"/>
              </a:ext>
            </a:extLst>
          </p:cNvPr>
          <p:cNvSpPr>
            <a:spLocks noChangeArrowheads="1"/>
          </p:cNvSpPr>
          <p:nvPr/>
        </p:nvSpPr>
        <p:spPr bwMode="auto">
          <a:xfrm>
            <a:off x="4403726" y="1908176"/>
            <a:ext cx="720725" cy="720725"/>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20" name="Oval 56">
            <a:extLst>
              <a:ext uri="{FF2B5EF4-FFF2-40B4-BE49-F238E27FC236}">
                <a16:creationId xmlns:a16="http://schemas.microsoft.com/office/drawing/2014/main" id="{16813C45-5AD6-4890-96D2-9988D94B9FE2}"/>
              </a:ext>
            </a:extLst>
          </p:cNvPr>
          <p:cNvSpPr>
            <a:spLocks noChangeArrowheads="1"/>
          </p:cNvSpPr>
          <p:nvPr/>
        </p:nvSpPr>
        <p:spPr bwMode="auto">
          <a:xfrm>
            <a:off x="5195888" y="2735263"/>
            <a:ext cx="360362"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21" name="Text Box 57">
            <a:extLst>
              <a:ext uri="{FF2B5EF4-FFF2-40B4-BE49-F238E27FC236}">
                <a16:creationId xmlns:a16="http://schemas.microsoft.com/office/drawing/2014/main" id="{8D271FFB-E13A-490A-84AF-749BEC7F48C3}"/>
              </a:ext>
            </a:extLst>
          </p:cNvPr>
          <p:cNvSpPr txBox="1">
            <a:spLocks noChangeArrowheads="1"/>
          </p:cNvSpPr>
          <p:nvPr/>
        </p:nvSpPr>
        <p:spPr bwMode="auto">
          <a:xfrm>
            <a:off x="5232401" y="2724151"/>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7</a:t>
            </a:r>
          </a:p>
        </p:txBody>
      </p:sp>
      <p:sp>
        <p:nvSpPr>
          <p:cNvPr id="11322" name="Oval 58">
            <a:extLst>
              <a:ext uri="{FF2B5EF4-FFF2-40B4-BE49-F238E27FC236}">
                <a16:creationId xmlns:a16="http://schemas.microsoft.com/office/drawing/2014/main" id="{5F28C31D-779B-41BC-BAA0-CFC1A5F737C6}"/>
              </a:ext>
            </a:extLst>
          </p:cNvPr>
          <p:cNvSpPr>
            <a:spLocks noChangeArrowheads="1"/>
          </p:cNvSpPr>
          <p:nvPr/>
        </p:nvSpPr>
        <p:spPr bwMode="auto">
          <a:xfrm>
            <a:off x="5195888" y="2195513"/>
            <a:ext cx="360362"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23" name="Text Box 59">
            <a:extLst>
              <a:ext uri="{FF2B5EF4-FFF2-40B4-BE49-F238E27FC236}">
                <a16:creationId xmlns:a16="http://schemas.microsoft.com/office/drawing/2014/main" id="{69AEA9A4-4C39-41A9-9084-C12E7233FFFA}"/>
              </a:ext>
            </a:extLst>
          </p:cNvPr>
          <p:cNvSpPr txBox="1">
            <a:spLocks noChangeArrowheads="1"/>
          </p:cNvSpPr>
          <p:nvPr/>
        </p:nvSpPr>
        <p:spPr bwMode="auto">
          <a:xfrm>
            <a:off x="5159375" y="2195513"/>
            <a:ext cx="53975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10</a:t>
            </a:r>
          </a:p>
        </p:txBody>
      </p:sp>
      <p:sp>
        <p:nvSpPr>
          <p:cNvPr id="11324" name="Rectangle 60">
            <a:extLst>
              <a:ext uri="{FF2B5EF4-FFF2-40B4-BE49-F238E27FC236}">
                <a16:creationId xmlns:a16="http://schemas.microsoft.com/office/drawing/2014/main" id="{781CEDAC-B5D7-42A8-A21F-C40FB86EE0EB}"/>
              </a:ext>
            </a:extLst>
          </p:cNvPr>
          <p:cNvSpPr>
            <a:spLocks noChangeArrowheads="1"/>
          </p:cNvSpPr>
          <p:nvPr/>
        </p:nvSpPr>
        <p:spPr bwMode="auto">
          <a:xfrm>
            <a:off x="4548189" y="2052638"/>
            <a:ext cx="1081087" cy="539750"/>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25" name="Oval 61">
            <a:extLst>
              <a:ext uri="{FF2B5EF4-FFF2-40B4-BE49-F238E27FC236}">
                <a16:creationId xmlns:a16="http://schemas.microsoft.com/office/drawing/2014/main" id="{C0A65451-1B76-4C51-84AA-EB112E530DCA}"/>
              </a:ext>
            </a:extLst>
          </p:cNvPr>
          <p:cNvSpPr>
            <a:spLocks noChangeArrowheads="1"/>
          </p:cNvSpPr>
          <p:nvPr/>
        </p:nvSpPr>
        <p:spPr bwMode="auto">
          <a:xfrm>
            <a:off x="5483226" y="1655763"/>
            <a:ext cx="360363"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26" name="Text Box 62">
            <a:extLst>
              <a:ext uri="{FF2B5EF4-FFF2-40B4-BE49-F238E27FC236}">
                <a16:creationId xmlns:a16="http://schemas.microsoft.com/office/drawing/2014/main" id="{23B4BFD7-3908-4B32-A2C6-632C1C244855}"/>
              </a:ext>
            </a:extLst>
          </p:cNvPr>
          <p:cNvSpPr txBox="1">
            <a:spLocks noChangeArrowheads="1"/>
          </p:cNvSpPr>
          <p:nvPr/>
        </p:nvSpPr>
        <p:spPr bwMode="auto">
          <a:xfrm>
            <a:off x="5548313" y="1643063"/>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1327" name="Rectangle 63">
            <a:extLst>
              <a:ext uri="{FF2B5EF4-FFF2-40B4-BE49-F238E27FC236}">
                <a16:creationId xmlns:a16="http://schemas.microsoft.com/office/drawing/2014/main" id="{1C04D1C4-A724-4E0C-8C4B-F3407864C5F5}"/>
              </a:ext>
            </a:extLst>
          </p:cNvPr>
          <p:cNvSpPr>
            <a:spLocks noChangeArrowheads="1"/>
          </p:cNvSpPr>
          <p:nvPr/>
        </p:nvSpPr>
        <p:spPr bwMode="auto">
          <a:xfrm>
            <a:off x="5411788" y="1584326"/>
            <a:ext cx="539750" cy="504825"/>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28" name="Rectangle 64">
            <a:extLst>
              <a:ext uri="{FF2B5EF4-FFF2-40B4-BE49-F238E27FC236}">
                <a16:creationId xmlns:a16="http://schemas.microsoft.com/office/drawing/2014/main" id="{7088B6E7-1F69-444B-8781-7B473B60D9FF}"/>
              </a:ext>
            </a:extLst>
          </p:cNvPr>
          <p:cNvSpPr>
            <a:spLocks noChangeArrowheads="1"/>
          </p:cNvSpPr>
          <p:nvPr/>
        </p:nvSpPr>
        <p:spPr bwMode="auto">
          <a:xfrm>
            <a:off x="5267326" y="1547813"/>
            <a:ext cx="1260475" cy="539750"/>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29" name="Line 65">
            <a:extLst>
              <a:ext uri="{FF2B5EF4-FFF2-40B4-BE49-F238E27FC236}">
                <a16:creationId xmlns:a16="http://schemas.microsoft.com/office/drawing/2014/main" id="{EEAE9A7E-7339-473E-9565-C62E15BD3725}"/>
              </a:ext>
            </a:extLst>
          </p:cNvPr>
          <p:cNvSpPr>
            <a:spLocks noChangeShapeType="1"/>
          </p:cNvSpPr>
          <p:nvPr/>
        </p:nvSpPr>
        <p:spPr bwMode="auto">
          <a:xfrm flipH="1">
            <a:off x="5659439" y="1439864"/>
            <a:ext cx="369887"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30" name="Line 66">
            <a:extLst>
              <a:ext uri="{FF2B5EF4-FFF2-40B4-BE49-F238E27FC236}">
                <a16:creationId xmlns:a16="http://schemas.microsoft.com/office/drawing/2014/main" id="{8C34EE62-8C24-4093-B6A5-3067DA25F7B9}"/>
              </a:ext>
            </a:extLst>
          </p:cNvPr>
          <p:cNvSpPr>
            <a:spLocks noChangeShapeType="1"/>
          </p:cNvSpPr>
          <p:nvPr/>
        </p:nvSpPr>
        <p:spPr bwMode="auto">
          <a:xfrm flipH="1">
            <a:off x="5335588" y="1979614"/>
            <a:ext cx="188912"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31" name="Line 67">
            <a:extLst>
              <a:ext uri="{FF2B5EF4-FFF2-40B4-BE49-F238E27FC236}">
                <a16:creationId xmlns:a16="http://schemas.microsoft.com/office/drawing/2014/main" id="{D93AE7E5-561B-42AF-BA17-1D80C4F7C996}"/>
              </a:ext>
            </a:extLst>
          </p:cNvPr>
          <p:cNvSpPr>
            <a:spLocks noChangeShapeType="1"/>
          </p:cNvSpPr>
          <p:nvPr/>
        </p:nvSpPr>
        <p:spPr bwMode="auto">
          <a:xfrm>
            <a:off x="5375275" y="2592389"/>
            <a:ext cx="1588"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332" name="Rectangle 68">
            <a:extLst>
              <a:ext uri="{FF2B5EF4-FFF2-40B4-BE49-F238E27FC236}">
                <a16:creationId xmlns:a16="http://schemas.microsoft.com/office/drawing/2014/main" id="{1E1582CA-B4F9-4CF3-9B24-A705C9731E96}"/>
              </a:ext>
            </a:extLst>
          </p:cNvPr>
          <p:cNvSpPr>
            <a:spLocks noChangeArrowheads="1"/>
          </p:cNvSpPr>
          <p:nvPr/>
        </p:nvSpPr>
        <p:spPr bwMode="auto">
          <a:xfrm>
            <a:off x="4548188" y="2627313"/>
            <a:ext cx="539750" cy="539750"/>
          </a:xfrm>
          <a:prstGeom prst="rect">
            <a:avLst/>
          </a:prstGeom>
          <a:solidFill>
            <a:srgbClr val="FFFFFF">
              <a:alpha val="50195"/>
            </a:srgbClr>
          </a:solidFill>
          <a:ln w="3600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333" name="Text Box 69">
            <a:extLst>
              <a:ext uri="{FF2B5EF4-FFF2-40B4-BE49-F238E27FC236}">
                <a16:creationId xmlns:a16="http://schemas.microsoft.com/office/drawing/2014/main" id="{4AC7EF78-4A8D-426F-98F4-2470EEFAF751}"/>
              </a:ext>
            </a:extLst>
          </p:cNvPr>
          <p:cNvSpPr txBox="1">
            <a:spLocks noChangeArrowheads="1"/>
          </p:cNvSpPr>
          <p:nvPr/>
        </p:nvSpPr>
        <p:spPr bwMode="auto">
          <a:xfrm>
            <a:off x="5124450" y="3060701"/>
            <a:ext cx="5969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8000" tIns="63000" rIns="108000" bIns="63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4000" b="1">
                <a:latin typeface="Times New Roman" panose="02020603050405020304" pitchFamily="18" charset="0"/>
              </a:rPr>
              <a:t>...</a:t>
            </a:r>
          </a:p>
        </p:txBody>
      </p:sp>
      <p:sp>
        <p:nvSpPr>
          <p:cNvPr id="11334" name="AutoShape 70">
            <a:extLst>
              <a:ext uri="{FF2B5EF4-FFF2-40B4-BE49-F238E27FC236}">
                <a16:creationId xmlns:a16="http://schemas.microsoft.com/office/drawing/2014/main" id="{3045BC1C-787D-4191-9D6E-C409BF36B176}"/>
              </a:ext>
            </a:extLst>
          </p:cNvPr>
          <p:cNvSpPr>
            <a:spLocks/>
          </p:cNvSpPr>
          <p:nvPr/>
        </p:nvSpPr>
        <p:spPr bwMode="auto">
          <a:xfrm>
            <a:off x="8543926" y="4140201"/>
            <a:ext cx="1979613" cy="1439863"/>
          </a:xfrm>
          <a:prstGeom prst="borderCallout1">
            <a:avLst>
              <a:gd name="adj1" fmla="val 13843"/>
              <a:gd name="adj2" fmla="val -4523"/>
              <a:gd name="adj3" fmla="val -99074"/>
              <a:gd name="adj4" fmla="val -35282"/>
            </a:avLst>
          </a:prstGeom>
          <a:solidFill>
            <a:srgbClr val="E6E6FF"/>
          </a:solidFill>
          <a:ln w="360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63000" rIns="108000" bIns="63000" anchor="ctr"/>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gn="ctr">
              <a:lnSpc>
                <a:spcPct val="87000"/>
              </a:lnSpc>
              <a:spcBef>
                <a:spcPct val="0"/>
              </a:spcBef>
              <a:buFont typeface="Times New Roman" panose="02020603050405020304" pitchFamily="18" charset="0"/>
              <a:buNone/>
            </a:pPr>
            <a:r>
              <a:rPr lang="en-GB" altLang="en-US" sz="2400"/>
              <a:t>probe depth bound set to 2</a:t>
            </a:r>
          </a:p>
        </p:txBody>
      </p:sp>
      <p:sp>
        <p:nvSpPr>
          <p:cNvPr id="11335" name="AutoShape 71">
            <a:extLst>
              <a:ext uri="{FF2B5EF4-FFF2-40B4-BE49-F238E27FC236}">
                <a16:creationId xmlns:a16="http://schemas.microsoft.com/office/drawing/2014/main" id="{9936413A-CC0D-46FA-B1FC-8B52F728EC5F}"/>
              </a:ext>
            </a:extLst>
          </p:cNvPr>
          <p:cNvSpPr>
            <a:spLocks/>
          </p:cNvSpPr>
          <p:nvPr/>
        </p:nvSpPr>
        <p:spPr bwMode="auto">
          <a:xfrm>
            <a:off x="8543926" y="4140201"/>
            <a:ext cx="1979613" cy="1439863"/>
          </a:xfrm>
          <a:prstGeom prst="borderCallout1">
            <a:avLst>
              <a:gd name="adj1" fmla="val 13843"/>
              <a:gd name="adj2" fmla="val -4523"/>
              <a:gd name="adj3" fmla="val -59981"/>
              <a:gd name="adj4" fmla="val -33829"/>
            </a:avLst>
          </a:prstGeom>
          <a:solidFill>
            <a:srgbClr val="E6E6FF"/>
          </a:solidFill>
          <a:ln w="360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63000" rIns="108000" bIns="63000" anchor="ctr"/>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gn="ctr">
              <a:lnSpc>
                <a:spcPct val="87000"/>
              </a:lnSpc>
              <a:spcBef>
                <a:spcPct val="0"/>
              </a:spcBef>
              <a:buFont typeface="Times New Roman" panose="02020603050405020304" pitchFamily="18" charset="0"/>
              <a:buNone/>
            </a:pPr>
            <a:r>
              <a:rPr lang="en-GB" altLang="en-US" sz="2400"/>
              <a:t>probe depth bound increased to 3</a:t>
            </a:r>
          </a:p>
        </p:txBody>
      </p:sp>
      <p:sp>
        <p:nvSpPr>
          <p:cNvPr id="2" name="Title 1">
            <a:extLst>
              <a:ext uri="{FF2B5EF4-FFF2-40B4-BE49-F238E27FC236}">
                <a16:creationId xmlns:a16="http://schemas.microsoft.com/office/drawing/2014/main" id="{9A2F23D3-5656-4878-9346-6777DCB6C85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E198C39-E423-4E86-86F7-33BD52474F37}"/>
              </a:ext>
            </a:extLst>
          </p:cNvPr>
          <p:cNvSpPr>
            <a:spLocks noGrp="1"/>
          </p:cNvSpPr>
          <p:nvPr>
            <p:ph sz="quarter" idx="12"/>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ssolve">
                                      <p:cBhvr>
                                        <p:cTn id="7" dur="500"/>
                                        <p:tgtEl>
                                          <p:spTgt spid="11266"/>
                                        </p:tgtEl>
                                      </p:cBhvr>
                                    </p:animEffect>
                                  </p:childTnLst>
                                </p:cTn>
                              </p:par>
                              <p:par>
                                <p:cTn id="8" presetID="9" presetClass="entr" fill="hold" nodeType="withEffect">
                                  <p:stCondLst>
                                    <p:cond delay="0"/>
                                  </p:stCondLst>
                                  <p:childTnLst>
                                    <p:set>
                                      <p:cBhvr>
                                        <p:cTn id="9" dur="1" fill="hold">
                                          <p:stCondLst>
                                            <p:cond delay="0"/>
                                          </p:stCondLst>
                                        </p:cTn>
                                        <p:tgtEl>
                                          <p:spTgt spid="11267"/>
                                        </p:tgtEl>
                                        <p:attrNameLst>
                                          <p:attrName>style.visibility</p:attrName>
                                        </p:attrNameLst>
                                      </p:cBhvr>
                                      <p:to>
                                        <p:strVal val="visible"/>
                                      </p:to>
                                    </p:set>
                                    <p:animEffect transition="in" filter="dissolve">
                                      <p:cBhvr>
                                        <p:cTn id="10" dur="500"/>
                                        <p:tgtEl>
                                          <p:spTgt spid="11267"/>
                                        </p:tgtEl>
                                      </p:cBhvr>
                                    </p:animEffect>
                                  </p:childTnLst>
                                </p:cTn>
                              </p:par>
                              <p:par>
                                <p:cTn id="11" presetID="9" presetClass="entr" fill="hold" nodeType="with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dissolve">
                                      <p:cBhvr>
                                        <p:cTn id="13" dur="500"/>
                                        <p:tgtEl>
                                          <p:spTgt spid="11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fill="hold" nodeType="clickEffect">
                                  <p:stCondLst>
                                    <p:cond delay="0"/>
                                  </p:stCondLst>
                                  <p:childTnLst>
                                    <p:set>
                                      <p:cBhvr>
                                        <p:cTn id="17" dur="1" fill="hold">
                                          <p:stCondLst>
                                            <p:cond delay="0"/>
                                          </p:stCondLst>
                                        </p:cTn>
                                        <p:tgtEl>
                                          <p:spTgt spid="1127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fill="hold" nodeType="clickEffect">
                                  <p:stCondLst>
                                    <p:cond delay="0"/>
                                  </p:stCondLst>
                                  <p:childTnLst>
                                    <p:set>
                                      <p:cBhvr>
                                        <p:cTn id="21" dur="1" fill="hold">
                                          <p:stCondLst>
                                            <p:cond delay="0"/>
                                          </p:stCondLst>
                                        </p:cTn>
                                        <p:tgtEl>
                                          <p:spTgt spid="1128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fill="hold" nodeType="clickEffect">
                                  <p:stCondLst>
                                    <p:cond delay="0"/>
                                  </p:stCondLst>
                                  <p:childTnLst>
                                    <p:set>
                                      <p:cBhvr>
                                        <p:cTn id="25" dur="1" fill="hold">
                                          <p:stCondLst>
                                            <p:cond delay="0"/>
                                          </p:stCondLst>
                                        </p:cTn>
                                        <p:tgtEl>
                                          <p:spTgt spid="1128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fill="hold" nodeType="clickEffect">
                                  <p:stCondLst>
                                    <p:cond delay="0"/>
                                  </p:stCondLst>
                                  <p:childTnLst>
                                    <p:set>
                                      <p:cBhvr>
                                        <p:cTn id="29" dur="1" fill="hold">
                                          <p:stCondLst>
                                            <p:cond delay="0"/>
                                          </p:stCondLst>
                                        </p:cTn>
                                        <p:tgtEl>
                                          <p:spTgt spid="11283"/>
                                        </p:tgtEl>
                                        <p:attrNameLst>
                                          <p:attrName>style.visibility</p:attrName>
                                        </p:attrNameLst>
                                      </p:cBhvr>
                                      <p:to>
                                        <p:strVal val="visible"/>
                                      </p:to>
                                    </p:set>
                                  </p:childTnLst>
                                </p:cTn>
                              </p:par>
                              <p:par>
                                <p:cTn id="30" presetID="1" presetClass="entr" fill="hold" nodeType="withEffect">
                                  <p:stCondLst>
                                    <p:cond delay="0"/>
                                  </p:stCondLst>
                                  <p:childTnLst>
                                    <p:set>
                                      <p:cBhvr>
                                        <p:cTn id="31" dur="1" fill="hold">
                                          <p:stCondLst>
                                            <p:cond delay="0"/>
                                          </p:stCondLst>
                                        </p:cTn>
                                        <p:tgtEl>
                                          <p:spTgt spid="11284"/>
                                        </p:tgtEl>
                                        <p:attrNameLst>
                                          <p:attrName>style.visibility</p:attrName>
                                        </p:attrNameLst>
                                      </p:cBhvr>
                                      <p:to>
                                        <p:strVal val="visible"/>
                                      </p:to>
                                    </p:set>
                                  </p:childTnLst>
                                </p:cTn>
                              </p:par>
                              <p:par>
                                <p:cTn id="32" presetID="1" presetClass="entr" fill="hold" nodeType="withEffect">
                                  <p:stCondLst>
                                    <p:cond delay="0"/>
                                  </p:stCondLst>
                                  <p:childTnLst>
                                    <p:set>
                                      <p:cBhvr>
                                        <p:cTn id="33" dur="1" fill="hold">
                                          <p:stCondLst>
                                            <p:cond delay="0"/>
                                          </p:stCondLst>
                                        </p:cTn>
                                        <p:tgtEl>
                                          <p:spTgt spid="11293"/>
                                        </p:tgtEl>
                                        <p:attrNameLst>
                                          <p:attrName>style.visibility</p:attrName>
                                        </p:attrNameLst>
                                      </p:cBhvr>
                                      <p:to>
                                        <p:strVal val="visible"/>
                                      </p:to>
                                    </p:set>
                                  </p:childTnLst>
                                </p:cTn>
                              </p:par>
                              <p:par>
                                <p:cTn id="34" presetID="1" presetClass="entr" fill="hold" nodeType="withEffect">
                                  <p:stCondLst>
                                    <p:cond delay="0"/>
                                  </p:stCondLst>
                                  <p:childTnLst>
                                    <p:set>
                                      <p:cBhvr>
                                        <p:cTn id="35" dur="1" fill="hold">
                                          <p:stCondLst>
                                            <p:cond delay="0"/>
                                          </p:stCondLst>
                                        </p:cTn>
                                        <p:tgtEl>
                                          <p:spTgt spid="1128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fill="hold" nodeType="clickEffect">
                                  <p:stCondLst>
                                    <p:cond delay="0"/>
                                  </p:stCondLst>
                                  <p:childTnLst>
                                    <p:set>
                                      <p:cBhvr>
                                        <p:cTn id="39" dur="1" fill="hold">
                                          <p:stCondLst>
                                            <p:cond delay="0"/>
                                          </p:stCondLst>
                                        </p:cTn>
                                        <p:tgtEl>
                                          <p:spTgt spid="11269"/>
                                        </p:tgtEl>
                                        <p:attrNameLst>
                                          <p:attrName>style.visibility</p:attrName>
                                        </p:attrNameLst>
                                      </p:cBhvr>
                                      <p:to>
                                        <p:strVal val="visible"/>
                                      </p:to>
                                    </p:set>
                                    <p:animEffect transition="in" filter="dissolve">
                                      <p:cBhvr>
                                        <p:cTn id="40" dur="500"/>
                                        <p:tgtEl>
                                          <p:spTgt spid="11269"/>
                                        </p:tgtEl>
                                      </p:cBhvr>
                                    </p:animEffect>
                                  </p:childTnLst>
                                </p:cTn>
                              </p:par>
                              <p:par>
                                <p:cTn id="41" presetID="9" presetClass="entr" fill="hold" nodeType="with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dissolve">
                                      <p:cBhvr>
                                        <p:cTn id="43" dur="500"/>
                                        <p:tgtEl>
                                          <p:spTgt spid="11270"/>
                                        </p:tgtEl>
                                      </p:cBhvr>
                                    </p:animEffect>
                                  </p:childTnLst>
                                </p:cTn>
                              </p:par>
                              <p:par>
                                <p:cTn id="44" presetID="9" presetClass="entr" fill="hold" nodeType="withEffect">
                                  <p:stCondLst>
                                    <p:cond delay="0"/>
                                  </p:stCondLst>
                                  <p:childTnLst>
                                    <p:set>
                                      <p:cBhvr>
                                        <p:cTn id="45" dur="1" fill="hold">
                                          <p:stCondLst>
                                            <p:cond delay="0"/>
                                          </p:stCondLst>
                                        </p:cTn>
                                        <p:tgtEl>
                                          <p:spTgt spid="11271"/>
                                        </p:tgtEl>
                                        <p:attrNameLst>
                                          <p:attrName>style.visibility</p:attrName>
                                        </p:attrNameLst>
                                      </p:cBhvr>
                                      <p:to>
                                        <p:strVal val="visible"/>
                                      </p:to>
                                    </p:set>
                                    <p:animEffect transition="in" filter="dissolve">
                                      <p:cBhvr>
                                        <p:cTn id="46" dur="500"/>
                                        <p:tgtEl>
                                          <p:spTgt spid="11271"/>
                                        </p:tgtEl>
                                      </p:cBhvr>
                                    </p:animEffect>
                                  </p:childTnLst>
                                </p:cTn>
                              </p:par>
                              <p:par>
                                <p:cTn id="47" presetID="9" presetClass="entr" fill="hold" nodeType="withEffect">
                                  <p:stCondLst>
                                    <p:cond delay="0"/>
                                  </p:stCondLst>
                                  <p:childTnLst>
                                    <p:set>
                                      <p:cBhvr>
                                        <p:cTn id="48" dur="1" fill="hold">
                                          <p:stCondLst>
                                            <p:cond delay="0"/>
                                          </p:stCondLst>
                                        </p:cTn>
                                        <p:tgtEl>
                                          <p:spTgt spid="11286"/>
                                        </p:tgtEl>
                                        <p:attrNameLst>
                                          <p:attrName>style.visibility</p:attrName>
                                        </p:attrNameLst>
                                      </p:cBhvr>
                                      <p:to>
                                        <p:strVal val="visible"/>
                                      </p:to>
                                    </p:set>
                                    <p:animEffect transition="in" filter="dissolve">
                                      <p:cBhvr>
                                        <p:cTn id="49" dur="500"/>
                                        <p:tgtEl>
                                          <p:spTgt spid="11286"/>
                                        </p:tgtEl>
                                      </p:cBhvr>
                                    </p:animEffect>
                                  </p:childTnLst>
                                </p:cTn>
                              </p:par>
                              <p:par>
                                <p:cTn id="50" presetID="9" presetClass="entr" fill="hold" nodeType="withEffect">
                                  <p:stCondLst>
                                    <p:cond delay="0"/>
                                  </p:stCondLst>
                                  <p:childTnLst>
                                    <p:set>
                                      <p:cBhvr>
                                        <p:cTn id="51" dur="1" fill="hold">
                                          <p:stCondLst>
                                            <p:cond delay="0"/>
                                          </p:stCondLst>
                                        </p:cTn>
                                        <p:tgtEl>
                                          <p:spTgt spid="11287"/>
                                        </p:tgtEl>
                                        <p:attrNameLst>
                                          <p:attrName>style.visibility</p:attrName>
                                        </p:attrNameLst>
                                      </p:cBhvr>
                                      <p:to>
                                        <p:strVal val="visible"/>
                                      </p:to>
                                    </p:set>
                                    <p:animEffect transition="in" filter="dissolve">
                                      <p:cBhvr>
                                        <p:cTn id="52" dur="500"/>
                                        <p:tgtEl>
                                          <p:spTgt spid="11287"/>
                                        </p:tgtEl>
                                      </p:cBhvr>
                                    </p:animEffect>
                                  </p:childTnLst>
                                </p:cTn>
                              </p:par>
                              <p:par>
                                <p:cTn id="53" presetID="9" presetClass="entr" fill="hold" nodeType="withEffect">
                                  <p:stCondLst>
                                    <p:cond delay="0"/>
                                  </p:stCondLst>
                                  <p:childTnLst>
                                    <p:set>
                                      <p:cBhvr>
                                        <p:cTn id="54" dur="1" fill="hold">
                                          <p:stCondLst>
                                            <p:cond delay="0"/>
                                          </p:stCondLst>
                                        </p:cTn>
                                        <p:tgtEl>
                                          <p:spTgt spid="11326"/>
                                        </p:tgtEl>
                                        <p:attrNameLst>
                                          <p:attrName>style.visibility</p:attrName>
                                        </p:attrNameLst>
                                      </p:cBhvr>
                                      <p:to>
                                        <p:strVal val="visible"/>
                                      </p:to>
                                    </p:set>
                                    <p:animEffect transition="in" filter="dissolve">
                                      <p:cBhvr>
                                        <p:cTn id="55" dur="500"/>
                                        <p:tgtEl>
                                          <p:spTgt spid="1132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fill="hold" nodeType="clickEffect">
                                  <p:stCondLst>
                                    <p:cond delay="0"/>
                                  </p:stCondLst>
                                  <p:childTnLst>
                                    <p:set>
                                      <p:cBhvr>
                                        <p:cTn id="59" dur="1" fill="hold">
                                          <p:stCondLst>
                                            <p:cond delay="0"/>
                                          </p:stCondLst>
                                        </p:cTn>
                                        <p:tgtEl>
                                          <p:spTgt spid="11303"/>
                                        </p:tgtEl>
                                        <p:attrNameLst>
                                          <p:attrName>style.visibility</p:attrName>
                                        </p:attrNameLst>
                                      </p:cBhvr>
                                      <p:to>
                                        <p:strVal val="visible"/>
                                      </p:to>
                                    </p:set>
                                  </p:childTnLst>
                                </p:cTn>
                              </p:par>
                              <p:par>
                                <p:cTn id="60" presetID="1" presetClass="entr" fill="hold" nodeType="withEffect">
                                  <p:stCondLst>
                                    <p:cond delay="0"/>
                                  </p:stCondLst>
                                  <p:childTnLst>
                                    <p:set>
                                      <p:cBhvr>
                                        <p:cTn id="61" dur="1" fill="hold">
                                          <p:stCondLst>
                                            <p:cond delay="0"/>
                                          </p:stCondLst>
                                        </p:cTn>
                                        <p:tgtEl>
                                          <p:spTgt spid="1133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fill="hold" nodeType="clickEffect">
                                  <p:stCondLst>
                                    <p:cond delay="0"/>
                                  </p:stCondLst>
                                  <p:childTnLst>
                                    <p:set>
                                      <p:cBhvr>
                                        <p:cTn id="65" dur="1" fill="hold">
                                          <p:stCondLst>
                                            <p:cond delay="0"/>
                                          </p:stCondLst>
                                        </p:cTn>
                                        <p:tgtEl>
                                          <p:spTgt spid="11276"/>
                                        </p:tgtEl>
                                        <p:attrNameLst>
                                          <p:attrName>style.visibility</p:attrName>
                                        </p:attrNameLst>
                                      </p:cBhvr>
                                      <p:to>
                                        <p:strVal val="visible"/>
                                      </p:to>
                                    </p:set>
                                    <p:animEffect transition="in" filter="dissolve">
                                      <p:cBhvr>
                                        <p:cTn id="66" dur="500"/>
                                        <p:tgtEl>
                                          <p:spTgt spid="11276"/>
                                        </p:tgtEl>
                                      </p:cBhvr>
                                    </p:animEffect>
                                  </p:childTnLst>
                                </p:cTn>
                              </p:par>
                              <p:par>
                                <p:cTn id="67" presetID="1" presetClass="exit" fill="hold" nodeType="withEffect">
                                  <p:stCondLst>
                                    <p:cond delay="0"/>
                                  </p:stCondLst>
                                  <p:childTnLst>
                                    <p:set>
                                      <p:cBhvr>
                                        <p:cTn id="68" dur="1" fill="hold">
                                          <p:stCondLst>
                                            <p:cond delay="0"/>
                                          </p:stCondLst>
                                        </p:cTn>
                                        <p:tgtEl>
                                          <p:spTgt spid="11334"/>
                                        </p:tgtEl>
                                        <p:attrNameLst>
                                          <p:attrName>style.visibility</p:attrName>
                                        </p:attrNameLst>
                                      </p:cBhvr>
                                      <p:to>
                                        <p:strVal val="hidden"/>
                                      </p:to>
                                    </p:set>
                                  </p:childTnLst>
                                </p:cTn>
                              </p:par>
                              <p:par>
                                <p:cTn id="69" presetID="9" presetClass="entr" fill="hold" nodeType="withEffect">
                                  <p:stCondLst>
                                    <p:cond delay="0"/>
                                  </p:stCondLst>
                                  <p:childTnLst>
                                    <p:set>
                                      <p:cBhvr>
                                        <p:cTn id="70" dur="1" fill="hold">
                                          <p:stCondLst>
                                            <p:cond delay="0"/>
                                          </p:stCondLst>
                                        </p:cTn>
                                        <p:tgtEl>
                                          <p:spTgt spid="11291"/>
                                        </p:tgtEl>
                                        <p:attrNameLst>
                                          <p:attrName>style.visibility</p:attrName>
                                        </p:attrNameLst>
                                      </p:cBhvr>
                                      <p:to>
                                        <p:strVal val="visible"/>
                                      </p:to>
                                    </p:set>
                                    <p:animEffect transition="in" filter="dissolve">
                                      <p:cBhvr>
                                        <p:cTn id="71" dur="500"/>
                                        <p:tgtEl>
                                          <p:spTgt spid="11291"/>
                                        </p:tgtEl>
                                      </p:cBhvr>
                                    </p:animEffect>
                                  </p:childTnLst>
                                </p:cTn>
                              </p:par>
                              <p:par>
                                <p:cTn id="72" presetID="9" presetClass="entr" fill="hold" nodeType="withEffect">
                                  <p:stCondLst>
                                    <p:cond delay="0"/>
                                  </p:stCondLst>
                                  <p:childTnLst>
                                    <p:set>
                                      <p:cBhvr>
                                        <p:cTn id="73" dur="1" fill="hold">
                                          <p:stCondLst>
                                            <p:cond delay="0"/>
                                          </p:stCondLst>
                                        </p:cTn>
                                        <p:tgtEl>
                                          <p:spTgt spid="11298"/>
                                        </p:tgtEl>
                                        <p:attrNameLst>
                                          <p:attrName>style.visibility</p:attrName>
                                        </p:attrNameLst>
                                      </p:cBhvr>
                                      <p:to>
                                        <p:strVal val="visible"/>
                                      </p:to>
                                    </p:set>
                                    <p:animEffect transition="in" filter="dissolve">
                                      <p:cBhvr>
                                        <p:cTn id="74" dur="500"/>
                                        <p:tgtEl>
                                          <p:spTgt spid="11298"/>
                                        </p:tgtEl>
                                      </p:cBhvr>
                                    </p:animEffect>
                                  </p:childTnLst>
                                </p:cTn>
                              </p:par>
                              <p:par>
                                <p:cTn id="75" presetID="9" presetClass="entr" fill="hold" nodeType="withEffect">
                                  <p:stCondLst>
                                    <p:cond delay="0"/>
                                  </p:stCondLst>
                                  <p:childTnLst>
                                    <p:set>
                                      <p:cBhvr>
                                        <p:cTn id="76" dur="1" fill="hold">
                                          <p:stCondLst>
                                            <p:cond delay="0"/>
                                          </p:stCondLst>
                                        </p:cTn>
                                        <p:tgtEl>
                                          <p:spTgt spid="11299"/>
                                        </p:tgtEl>
                                        <p:attrNameLst>
                                          <p:attrName>style.visibility</p:attrName>
                                        </p:attrNameLst>
                                      </p:cBhvr>
                                      <p:to>
                                        <p:strVal val="visible"/>
                                      </p:to>
                                    </p:set>
                                    <p:animEffect transition="in" filter="dissolve">
                                      <p:cBhvr>
                                        <p:cTn id="77" dur="500"/>
                                        <p:tgtEl>
                                          <p:spTgt spid="11299"/>
                                        </p:tgtEl>
                                      </p:cBhvr>
                                    </p:animEffect>
                                  </p:childTnLst>
                                </p:cTn>
                              </p:par>
                              <p:par>
                                <p:cTn id="78" presetID="9" presetClass="entr" fill="hold" nodeType="withEffect">
                                  <p:stCondLst>
                                    <p:cond delay="0"/>
                                  </p:stCondLst>
                                  <p:childTnLst>
                                    <p:set>
                                      <p:cBhvr>
                                        <p:cTn id="79" dur="1" fill="hold">
                                          <p:stCondLst>
                                            <p:cond delay="0"/>
                                          </p:stCondLst>
                                        </p:cTn>
                                        <p:tgtEl>
                                          <p:spTgt spid="11300"/>
                                        </p:tgtEl>
                                        <p:attrNameLst>
                                          <p:attrName>style.visibility</p:attrName>
                                        </p:attrNameLst>
                                      </p:cBhvr>
                                      <p:to>
                                        <p:strVal val="visible"/>
                                      </p:to>
                                    </p:set>
                                    <p:animEffect transition="in" filter="dissolve">
                                      <p:cBhvr>
                                        <p:cTn id="80" dur="500"/>
                                        <p:tgtEl>
                                          <p:spTgt spid="11300"/>
                                        </p:tgtEl>
                                      </p:cBhvr>
                                    </p:animEffect>
                                  </p:childTnLst>
                                </p:cTn>
                              </p:par>
                              <p:par>
                                <p:cTn id="81" presetID="1" presetClass="entr" fill="hold" nodeType="withEffect">
                                  <p:stCondLst>
                                    <p:cond delay="0"/>
                                  </p:stCondLst>
                                  <p:childTnLst>
                                    <p:set>
                                      <p:cBhvr>
                                        <p:cTn id="82" dur="1" fill="hold">
                                          <p:stCondLst>
                                            <p:cond delay="0"/>
                                          </p:stCondLst>
                                        </p:cTn>
                                        <p:tgtEl>
                                          <p:spTgt spid="11328"/>
                                        </p:tgtEl>
                                        <p:attrNameLst>
                                          <p:attrName>style.visibility</p:attrName>
                                        </p:attrNameLst>
                                      </p:cBhvr>
                                      <p:to>
                                        <p:strVal val="visible"/>
                                      </p:to>
                                    </p:set>
                                  </p:childTnLst>
                                </p:cTn>
                              </p:par>
                              <p:par>
                                <p:cTn id="83" presetID="9" presetClass="entr" fill="hold" nodeType="withEffect">
                                  <p:stCondLst>
                                    <p:cond delay="0"/>
                                  </p:stCondLst>
                                  <p:childTnLst>
                                    <p:set>
                                      <p:cBhvr>
                                        <p:cTn id="84" dur="1" fill="hold">
                                          <p:stCondLst>
                                            <p:cond delay="0"/>
                                          </p:stCondLst>
                                        </p:cTn>
                                        <p:tgtEl>
                                          <p:spTgt spid="11305"/>
                                        </p:tgtEl>
                                        <p:attrNameLst>
                                          <p:attrName>style.visibility</p:attrName>
                                        </p:attrNameLst>
                                      </p:cBhvr>
                                      <p:to>
                                        <p:strVal val="visible"/>
                                      </p:to>
                                    </p:set>
                                    <p:animEffect transition="in" filter="dissolve">
                                      <p:cBhvr>
                                        <p:cTn id="85" dur="500"/>
                                        <p:tgtEl>
                                          <p:spTgt spid="1130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fill="hold" nodeType="clickEffect">
                                  <p:stCondLst>
                                    <p:cond delay="0"/>
                                  </p:stCondLst>
                                  <p:childTnLst>
                                    <p:set>
                                      <p:cBhvr>
                                        <p:cTn id="89" dur="1" fill="hold">
                                          <p:stCondLst>
                                            <p:cond delay="0"/>
                                          </p:stCondLst>
                                        </p:cTn>
                                        <p:tgtEl>
                                          <p:spTgt spid="11300"/>
                                        </p:tgtEl>
                                        <p:attrNameLst>
                                          <p:attrName>style.visibility</p:attrName>
                                        </p:attrNameLst>
                                      </p:cBhvr>
                                      <p:to>
                                        <p:strVal val="hidden"/>
                                      </p:to>
                                    </p:set>
                                  </p:childTnLst>
                                </p:cTn>
                              </p:par>
                              <p:par>
                                <p:cTn id="90" presetID="1" presetClass="exit" fill="hold" nodeType="withEffect">
                                  <p:stCondLst>
                                    <p:cond delay="0"/>
                                  </p:stCondLst>
                                  <p:childTnLst>
                                    <p:set>
                                      <p:cBhvr>
                                        <p:cTn id="91" dur="1" fill="hold">
                                          <p:stCondLst>
                                            <p:cond delay="0"/>
                                          </p:stCondLst>
                                        </p:cTn>
                                        <p:tgtEl>
                                          <p:spTgt spid="11328"/>
                                        </p:tgtEl>
                                        <p:attrNameLst>
                                          <p:attrName>style.visibility</p:attrName>
                                        </p:attrNameLst>
                                      </p:cBhvr>
                                      <p:to>
                                        <p:strVal val="hidden"/>
                                      </p:to>
                                    </p:set>
                                  </p:childTnLst>
                                </p:cTn>
                              </p:par>
                              <p:par>
                                <p:cTn id="92" presetID="1" presetClass="entr" fill="hold" nodeType="withEffect">
                                  <p:stCondLst>
                                    <p:cond delay="0"/>
                                  </p:stCondLst>
                                  <p:childTnLst>
                                    <p:set>
                                      <p:cBhvr>
                                        <p:cTn id="93" dur="1" fill="hold">
                                          <p:stCondLst>
                                            <p:cond delay="0"/>
                                          </p:stCondLst>
                                        </p:cTn>
                                        <p:tgtEl>
                                          <p:spTgt spid="11301"/>
                                        </p:tgtEl>
                                        <p:attrNameLst>
                                          <p:attrName>style.visibility</p:attrName>
                                        </p:attrNameLst>
                                      </p:cBhvr>
                                      <p:to>
                                        <p:strVal val="visible"/>
                                      </p:to>
                                    </p:set>
                                  </p:childTnLst>
                                </p:cTn>
                              </p:par>
                              <p:par>
                                <p:cTn id="94" presetID="1" presetClass="entr" fill="hold" nodeType="withEffect">
                                  <p:stCondLst>
                                    <p:cond delay="0"/>
                                  </p:stCondLst>
                                  <p:childTnLst>
                                    <p:set>
                                      <p:cBhvr>
                                        <p:cTn id="95" dur="1" fill="hold">
                                          <p:stCondLst>
                                            <p:cond delay="0"/>
                                          </p:stCondLst>
                                        </p:cTn>
                                        <p:tgtEl>
                                          <p:spTgt spid="11306"/>
                                        </p:tgtEl>
                                        <p:attrNameLst>
                                          <p:attrName>style.visibility</p:attrName>
                                        </p:attrNameLst>
                                      </p:cBhvr>
                                      <p:to>
                                        <p:strVal val="visible"/>
                                      </p:to>
                                    </p:set>
                                  </p:childTnLst>
                                </p:cTn>
                              </p:par>
                              <p:par>
                                <p:cTn id="96" presetID="1" presetClass="exit" fill="hold" nodeType="withEffect">
                                  <p:stCondLst>
                                    <p:cond delay="0"/>
                                  </p:stCondLst>
                                  <p:childTnLst>
                                    <p:set>
                                      <p:cBhvr>
                                        <p:cTn id="97" dur="1" fill="hold">
                                          <p:stCondLst>
                                            <p:cond delay="0"/>
                                          </p:stCondLst>
                                        </p:cTn>
                                        <p:tgtEl>
                                          <p:spTgt spid="11305"/>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fill="hold" nodeType="clickEffect">
                                  <p:stCondLst>
                                    <p:cond delay="0"/>
                                  </p:stCondLst>
                                  <p:childTnLst>
                                    <p:set>
                                      <p:cBhvr>
                                        <p:cTn id="101" dur="1" fill="hold">
                                          <p:stCondLst>
                                            <p:cond delay="0"/>
                                          </p:stCondLst>
                                        </p:cTn>
                                        <p:tgtEl>
                                          <p:spTgt spid="11302"/>
                                        </p:tgtEl>
                                        <p:attrNameLst>
                                          <p:attrName>style.visibility</p:attrName>
                                        </p:attrNameLst>
                                      </p:cBhvr>
                                      <p:to>
                                        <p:strVal val="visible"/>
                                      </p:to>
                                    </p:set>
                                  </p:childTnLst>
                                </p:cTn>
                              </p:par>
                              <p:par>
                                <p:cTn id="102" presetID="1" presetClass="entr" fill="hold" nodeType="withEffect">
                                  <p:stCondLst>
                                    <p:cond delay="0"/>
                                  </p:stCondLst>
                                  <p:childTnLst>
                                    <p:set>
                                      <p:cBhvr>
                                        <p:cTn id="103" dur="1" fill="hold">
                                          <p:stCondLst>
                                            <p:cond delay="0"/>
                                          </p:stCondLst>
                                        </p:cTn>
                                        <p:tgtEl>
                                          <p:spTgt spid="11311"/>
                                        </p:tgtEl>
                                        <p:attrNameLst>
                                          <p:attrName>style.visibility</p:attrName>
                                        </p:attrNameLst>
                                      </p:cBhvr>
                                      <p:to>
                                        <p:strVal val="visible"/>
                                      </p:to>
                                    </p:set>
                                  </p:childTnLst>
                                </p:cTn>
                              </p:par>
                              <p:par>
                                <p:cTn id="104" presetID="1" presetClass="exit" fill="hold" nodeType="withEffect">
                                  <p:stCondLst>
                                    <p:cond delay="0"/>
                                  </p:stCondLst>
                                  <p:childTnLst>
                                    <p:set>
                                      <p:cBhvr>
                                        <p:cTn id="105" dur="1" fill="hold">
                                          <p:stCondLst>
                                            <p:cond delay="0"/>
                                          </p:stCondLst>
                                        </p:cTn>
                                        <p:tgtEl>
                                          <p:spTgt spid="11306"/>
                                        </p:tgtEl>
                                        <p:attrNameLst>
                                          <p:attrName>style.visibility</p:attrName>
                                        </p:attrNameLst>
                                      </p:cBhvr>
                                      <p:to>
                                        <p:strVal val="hidden"/>
                                      </p:to>
                                    </p:set>
                                  </p:childTnLst>
                                </p:cTn>
                              </p:par>
                              <p:par>
                                <p:cTn id="106" presetID="1" presetClass="entr" fill="hold" nodeType="withEffect">
                                  <p:stCondLst>
                                    <p:cond delay="0"/>
                                  </p:stCondLst>
                                  <p:childTnLst>
                                    <p:set>
                                      <p:cBhvr>
                                        <p:cTn id="107" dur="1" fill="hold">
                                          <p:stCondLst>
                                            <p:cond delay="0"/>
                                          </p:stCondLst>
                                        </p:cTn>
                                        <p:tgtEl>
                                          <p:spTgt spid="11307"/>
                                        </p:tgtEl>
                                        <p:attrNameLst>
                                          <p:attrName>style.visibility</p:attrName>
                                        </p:attrNameLst>
                                      </p:cBhvr>
                                      <p:to>
                                        <p:strVal val="visible"/>
                                      </p:to>
                                    </p:set>
                                  </p:childTnLst>
                                </p:cTn>
                              </p:par>
                              <p:par>
                                <p:cTn id="108" presetID="9" presetClass="entr" fill="hold" nodeType="withEffect">
                                  <p:stCondLst>
                                    <p:cond delay="0"/>
                                  </p:stCondLst>
                                  <p:childTnLst>
                                    <p:set>
                                      <p:cBhvr>
                                        <p:cTn id="109" dur="1" fill="hold">
                                          <p:stCondLst>
                                            <p:cond delay="0"/>
                                          </p:stCondLst>
                                        </p:cTn>
                                        <p:tgtEl>
                                          <p:spTgt spid="11272"/>
                                        </p:tgtEl>
                                        <p:attrNameLst>
                                          <p:attrName>style.visibility</p:attrName>
                                        </p:attrNameLst>
                                      </p:cBhvr>
                                      <p:to>
                                        <p:strVal val="visible"/>
                                      </p:to>
                                    </p:set>
                                    <p:animEffect transition="in" filter="dissolve">
                                      <p:cBhvr>
                                        <p:cTn id="110" dur="500"/>
                                        <p:tgtEl>
                                          <p:spTgt spid="11272"/>
                                        </p:tgtEl>
                                      </p:cBhvr>
                                    </p:animEffect>
                                  </p:childTnLst>
                                </p:cTn>
                              </p:par>
                              <p:par>
                                <p:cTn id="111" presetID="9" presetClass="entr" fill="hold" nodeType="withEffect">
                                  <p:stCondLst>
                                    <p:cond delay="0"/>
                                  </p:stCondLst>
                                  <p:childTnLst>
                                    <p:set>
                                      <p:cBhvr>
                                        <p:cTn id="112" dur="1" fill="hold">
                                          <p:stCondLst>
                                            <p:cond delay="0"/>
                                          </p:stCondLst>
                                        </p:cTn>
                                        <p:tgtEl>
                                          <p:spTgt spid="11273"/>
                                        </p:tgtEl>
                                        <p:attrNameLst>
                                          <p:attrName>style.visibility</p:attrName>
                                        </p:attrNameLst>
                                      </p:cBhvr>
                                      <p:to>
                                        <p:strVal val="visible"/>
                                      </p:to>
                                    </p:set>
                                    <p:animEffect transition="in" filter="dissolve">
                                      <p:cBhvr>
                                        <p:cTn id="113" dur="500"/>
                                        <p:tgtEl>
                                          <p:spTgt spid="11273"/>
                                        </p:tgtEl>
                                      </p:cBhvr>
                                    </p:animEffect>
                                  </p:childTnLst>
                                </p:cTn>
                              </p:par>
                              <p:par>
                                <p:cTn id="114" presetID="9" presetClass="entr" fill="hold" nodeType="withEffect">
                                  <p:stCondLst>
                                    <p:cond delay="0"/>
                                  </p:stCondLst>
                                  <p:childTnLst>
                                    <p:set>
                                      <p:cBhvr>
                                        <p:cTn id="115" dur="1" fill="hold">
                                          <p:stCondLst>
                                            <p:cond delay="0"/>
                                          </p:stCondLst>
                                        </p:cTn>
                                        <p:tgtEl>
                                          <p:spTgt spid="11288"/>
                                        </p:tgtEl>
                                        <p:attrNameLst>
                                          <p:attrName>style.visibility</p:attrName>
                                        </p:attrNameLst>
                                      </p:cBhvr>
                                      <p:to>
                                        <p:strVal val="visible"/>
                                      </p:to>
                                    </p:set>
                                    <p:animEffect transition="in" filter="dissolve">
                                      <p:cBhvr>
                                        <p:cTn id="116" dur="500"/>
                                        <p:tgtEl>
                                          <p:spTgt spid="11288"/>
                                        </p:tgtEl>
                                      </p:cBhvr>
                                    </p:animEffect>
                                  </p:childTnLst>
                                </p:cTn>
                              </p:par>
                              <p:par>
                                <p:cTn id="117" presetID="9" presetClass="entr" fill="hold" nodeType="withEffect">
                                  <p:stCondLst>
                                    <p:cond delay="0"/>
                                  </p:stCondLst>
                                  <p:childTnLst>
                                    <p:set>
                                      <p:cBhvr>
                                        <p:cTn id="118" dur="1" fill="hold">
                                          <p:stCondLst>
                                            <p:cond delay="0"/>
                                          </p:stCondLst>
                                        </p:cTn>
                                        <p:tgtEl>
                                          <p:spTgt spid="11323"/>
                                        </p:tgtEl>
                                        <p:attrNameLst>
                                          <p:attrName>style.visibility</p:attrName>
                                        </p:attrNameLst>
                                      </p:cBhvr>
                                      <p:to>
                                        <p:strVal val="visible"/>
                                      </p:to>
                                    </p:set>
                                    <p:animEffect transition="in" filter="dissolve">
                                      <p:cBhvr>
                                        <p:cTn id="119" dur="500"/>
                                        <p:tgtEl>
                                          <p:spTgt spid="11323"/>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fill="hold" nodeType="clickEffect">
                                  <p:stCondLst>
                                    <p:cond delay="0"/>
                                  </p:stCondLst>
                                  <p:childTnLst>
                                    <p:set>
                                      <p:cBhvr>
                                        <p:cTn id="123" dur="1" fill="hold">
                                          <p:stCondLst>
                                            <p:cond delay="0"/>
                                          </p:stCondLst>
                                        </p:cTn>
                                        <p:tgtEl>
                                          <p:spTgt spid="11302"/>
                                        </p:tgtEl>
                                        <p:attrNameLst>
                                          <p:attrName>style.visibility</p:attrName>
                                        </p:attrNameLst>
                                      </p:cBhvr>
                                      <p:to>
                                        <p:strVal val="hidden"/>
                                      </p:to>
                                    </p:set>
                                  </p:childTnLst>
                                </p:cTn>
                              </p:par>
                              <p:par>
                                <p:cTn id="124" presetID="1" presetClass="exit" fill="hold" nodeType="withEffect">
                                  <p:stCondLst>
                                    <p:cond delay="0"/>
                                  </p:stCondLst>
                                  <p:childTnLst>
                                    <p:set>
                                      <p:cBhvr>
                                        <p:cTn id="125" dur="1" fill="hold">
                                          <p:stCondLst>
                                            <p:cond delay="0"/>
                                          </p:stCondLst>
                                        </p:cTn>
                                        <p:tgtEl>
                                          <p:spTgt spid="11307"/>
                                        </p:tgtEl>
                                        <p:attrNameLst>
                                          <p:attrName>style.visibility</p:attrName>
                                        </p:attrNameLst>
                                      </p:cBhvr>
                                      <p:to>
                                        <p:strVal val="hidden"/>
                                      </p:to>
                                    </p:set>
                                  </p:childTnLst>
                                </p:cTn>
                              </p:par>
                              <p:par>
                                <p:cTn id="126" presetID="1" presetClass="entr" fill="hold" nodeType="withEffect">
                                  <p:stCondLst>
                                    <p:cond delay="0"/>
                                  </p:stCondLst>
                                  <p:childTnLst>
                                    <p:set>
                                      <p:cBhvr>
                                        <p:cTn id="127" dur="1" fill="hold">
                                          <p:stCondLst>
                                            <p:cond delay="0"/>
                                          </p:stCondLst>
                                        </p:cTn>
                                        <p:tgtEl>
                                          <p:spTgt spid="11306"/>
                                        </p:tgtEl>
                                        <p:attrNameLst>
                                          <p:attrName>style.visibility</p:attrName>
                                        </p:attrNameLst>
                                      </p:cBhvr>
                                      <p:to>
                                        <p:strVal val="visible"/>
                                      </p:to>
                                    </p:set>
                                  </p:childTnLst>
                                </p:cTn>
                              </p:par>
                              <p:par>
                                <p:cTn id="128" presetID="1" presetClass="entr" fill="hold" nodeType="withEffect">
                                  <p:stCondLst>
                                    <p:cond delay="0"/>
                                  </p:stCondLst>
                                  <p:childTnLst>
                                    <p:set>
                                      <p:cBhvr>
                                        <p:cTn id="129" dur="1" fill="hold">
                                          <p:stCondLst>
                                            <p:cond delay="0"/>
                                          </p:stCondLst>
                                        </p:cTn>
                                        <p:tgtEl>
                                          <p:spTgt spid="11324"/>
                                        </p:tgtEl>
                                        <p:attrNameLst>
                                          <p:attrName>style.visibility</p:attrName>
                                        </p:attrNameLst>
                                      </p:cBhvr>
                                      <p:to>
                                        <p:strVal val="visible"/>
                                      </p:to>
                                    </p:set>
                                  </p:childTnLst>
                                </p:cTn>
                              </p:par>
                              <p:par>
                                <p:cTn id="130" presetID="1" presetClass="exit" fill="hold" nodeType="withEffect">
                                  <p:stCondLst>
                                    <p:cond delay="0"/>
                                  </p:stCondLst>
                                  <p:childTnLst>
                                    <p:set>
                                      <p:cBhvr>
                                        <p:cTn id="131" dur="1" fill="hold">
                                          <p:stCondLst>
                                            <p:cond delay="0"/>
                                          </p:stCondLst>
                                        </p:cTn>
                                        <p:tgtEl>
                                          <p:spTgt spid="11311"/>
                                        </p:tgtEl>
                                        <p:attrNameLst>
                                          <p:attrName>style.visibility</p:attrName>
                                        </p:attrNameLst>
                                      </p:cBhvr>
                                      <p:to>
                                        <p:strVal val="hidden"/>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xit" fill="hold" nodeType="clickEffect">
                                  <p:stCondLst>
                                    <p:cond delay="0"/>
                                  </p:stCondLst>
                                  <p:childTnLst>
                                    <p:animEffect transition="out" filter="dissolve">
                                      <p:cBhvr>
                                        <p:cTn id="135" dur="500"/>
                                        <p:tgtEl>
                                          <p:spTgt spid="11303"/>
                                        </p:tgtEl>
                                      </p:cBhvr>
                                    </p:animEffect>
                                    <p:set>
                                      <p:cBhvr>
                                        <p:cTn id="136" dur="1" fill="hold">
                                          <p:stCondLst>
                                            <p:cond delay="0"/>
                                          </p:stCondLst>
                                        </p:cTn>
                                        <p:tgtEl>
                                          <p:spTgt spid="11303"/>
                                        </p:tgtEl>
                                        <p:attrNameLst>
                                          <p:attrName>style.visibility</p:attrName>
                                        </p:attrNameLst>
                                      </p:cBhvr>
                                      <p:to>
                                        <p:strVal val="hidden"/>
                                      </p:to>
                                    </p:set>
                                  </p:childTnLst>
                                </p:cTn>
                              </p:par>
                              <p:par>
                                <p:cTn id="137" presetID="9" presetClass="entr" fill="hold" nodeType="withEffect">
                                  <p:stCondLst>
                                    <p:cond delay="0"/>
                                  </p:stCondLst>
                                  <p:childTnLst>
                                    <p:set>
                                      <p:cBhvr>
                                        <p:cTn id="138" dur="1" fill="hold">
                                          <p:stCondLst>
                                            <p:cond delay="0"/>
                                          </p:stCondLst>
                                        </p:cTn>
                                        <p:tgtEl>
                                          <p:spTgt spid="11304"/>
                                        </p:tgtEl>
                                        <p:attrNameLst>
                                          <p:attrName>style.visibility</p:attrName>
                                        </p:attrNameLst>
                                      </p:cBhvr>
                                      <p:to>
                                        <p:strVal val="visible"/>
                                      </p:to>
                                    </p:set>
                                    <p:animEffect transition="in" filter="dissolve">
                                      <p:cBhvr>
                                        <p:cTn id="139" dur="500"/>
                                        <p:tgtEl>
                                          <p:spTgt spid="11304"/>
                                        </p:tgtEl>
                                      </p:cBhvr>
                                    </p:animEffect>
                                  </p:childTnLst>
                                </p:cTn>
                              </p:par>
                              <p:par>
                                <p:cTn id="140" presetID="1" presetClass="entr" fill="hold" nodeType="withEffect">
                                  <p:stCondLst>
                                    <p:cond delay="0"/>
                                  </p:stCondLst>
                                  <p:childTnLst>
                                    <p:set>
                                      <p:cBhvr>
                                        <p:cTn id="141" dur="1" fill="hold">
                                          <p:stCondLst>
                                            <p:cond delay="0"/>
                                          </p:stCondLst>
                                        </p:cTn>
                                        <p:tgtEl>
                                          <p:spTgt spid="11335"/>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fill="hold" nodeType="clickEffect">
                                  <p:stCondLst>
                                    <p:cond delay="0"/>
                                  </p:stCondLst>
                                  <p:childTnLst>
                                    <p:set>
                                      <p:cBhvr>
                                        <p:cTn id="145" dur="1" fill="hold">
                                          <p:stCondLst>
                                            <p:cond delay="0"/>
                                          </p:stCondLst>
                                        </p:cTn>
                                        <p:tgtEl>
                                          <p:spTgt spid="11308"/>
                                        </p:tgtEl>
                                        <p:attrNameLst>
                                          <p:attrName>style.visibility</p:attrName>
                                        </p:attrNameLst>
                                      </p:cBhvr>
                                      <p:to>
                                        <p:strVal val="visible"/>
                                      </p:to>
                                    </p:set>
                                  </p:childTnLst>
                                </p:cTn>
                              </p:par>
                              <p:par>
                                <p:cTn id="146" presetID="1" presetClass="exit" fill="hold" nodeType="withEffect">
                                  <p:stCondLst>
                                    <p:cond delay="0"/>
                                  </p:stCondLst>
                                  <p:childTnLst>
                                    <p:set>
                                      <p:cBhvr>
                                        <p:cTn id="147" dur="1" fill="hold">
                                          <p:stCondLst>
                                            <p:cond delay="0"/>
                                          </p:stCondLst>
                                        </p:cTn>
                                        <p:tgtEl>
                                          <p:spTgt spid="11335"/>
                                        </p:tgtEl>
                                        <p:attrNameLst>
                                          <p:attrName>style.visibility</p:attrName>
                                        </p:attrNameLst>
                                      </p:cBhvr>
                                      <p:to>
                                        <p:strVal val="hidden"/>
                                      </p:to>
                                    </p:set>
                                  </p:childTnLst>
                                </p:cTn>
                              </p:par>
                              <p:par>
                                <p:cTn id="148" presetID="1" presetClass="entr" fill="hold" nodeType="withEffect">
                                  <p:stCondLst>
                                    <p:cond delay="0"/>
                                  </p:stCondLst>
                                  <p:childTnLst>
                                    <p:set>
                                      <p:cBhvr>
                                        <p:cTn id="149" dur="1" fill="hold">
                                          <p:stCondLst>
                                            <p:cond delay="0"/>
                                          </p:stCondLst>
                                        </p:cTn>
                                        <p:tgtEl>
                                          <p:spTgt spid="11327"/>
                                        </p:tgtEl>
                                        <p:attrNameLst>
                                          <p:attrName>style.visibility</p:attrName>
                                        </p:attrNameLst>
                                      </p:cBhvr>
                                      <p:to>
                                        <p:strVal val="visible"/>
                                      </p:to>
                                    </p:set>
                                  </p:childTnLst>
                                </p:cTn>
                              </p:par>
                              <p:par>
                                <p:cTn id="150" presetID="1" presetClass="entr" fill="hold" nodeType="withEffect">
                                  <p:stCondLst>
                                    <p:cond delay="0"/>
                                  </p:stCondLst>
                                  <p:childTnLst>
                                    <p:set>
                                      <p:cBhvr>
                                        <p:cTn id="151" dur="1" fill="hold">
                                          <p:stCondLst>
                                            <p:cond delay="0"/>
                                          </p:stCondLst>
                                        </p:cTn>
                                        <p:tgtEl>
                                          <p:spTgt spid="11312"/>
                                        </p:tgtEl>
                                        <p:attrNameLst>
                                          <p:attrName>style.visibility</p:attrName>
                                        </p:attrNameLst>
                                      </p:cBhvr>
                                      <p:to>
                                        <p:strVal val="visible"/>
                                      </p:to>
                                    </p:set>
                                  </p:childTnLst>
                                </p:cTn>
                              </p:par>
                              <p:par>
                                <p:cTn id="152" presetID="1" presetClass="entr" fill="hold" nodeType="withEffect">
                                  <p:stCondLst>
                                    <p:cond delay="0"/>
                                  </p:stCondLst>
                                  <p:childTnLst>
                                    <p:set>
                                      <p:cBhvr>
                                        <p:cTn id="153" dur="1" fill="hold">
                                          <p:stCondLst>
                                            <p:cond delay="0"/>
                                          </p:stCondLst>
                                        </p:cTn>
                                        <p:tgtEl>
                                          <p:spTgt spid="11309"/>
                                        </p:tgtEl>
                                        <p:attrNameLst>
                                          <p:attrName>style.visibility</p:attrName>
                                        </p:attrNameLst>
                                      </p:cBhvr>
                                      <p:to>
                                        <p:strVal val="visible"/>
                                      </p:to>
                                    </p:set>
                                  </p:childTnLst>
                                </p:cTn>
                              </p:par>
                              <p:par>
                                <p:cTn id="154" presetID="9" presetClass="entr" fill="hold" nodeType="withEffect">
                                  <p:stCondLst>
                                    <p:cond delay="0"/>
                                  </p:stCondLst>
                                  <p:childTnLst>
                                    <p:set>
                                      <p:cBhvr>
                                        <p:cTn id="155" dur="1" fill="hold">
                                          <p:stCondLst>
                                            <p:cond delay="0"/>
                                          </p:stCondLst>
                                        </p:cTn>
                                        <p:tgtEl>
                                          <p:spTgt spid="11274"/>
                                        </p:tgtEl>
                                        <p:attrNameLst>
                                          <p:attrName>style.visibility</p:attrName>
                                        </p:attrNameLst>
                                      </p:cBhvr>
                                      <p:to>
                                        <p:strVal val="visible"/>
                                      </p:to>
                                    </p:set>
                                    <p:animEffect transition="in" filter="dissolve">
                                      <p:cBhvr>
                                        <p:cTn id="156" dur="500"/>
                                        <p:tgtEl>
                                          <p:spTgt spid="11274"/>
                                        </p:tgtEl>
                                      </p:cBhvr>
                                    </p:animEffect>
                                  </p:childTnLst>
                                </p:cTn>
                              </p:par>
                              <p:par>
                                <p:cTn id="157" presetID="9" presetClass="entr" fill="hold" nodeType="withEffect">
                                  <p:stCondLst>
                                    <p:cond delay="0"/>
                                  </p:stCondLst>
                                  <p:childTnLst>
                                    <p:set>
                                      <p:cBhvr>
                                        <p:cTn id="158" dur="1" fill="hold">
                                          <p:stCondLst>
                                            <p:cond delay="0"/>
                                          </p:stCondLst>
                                        </p:cTn>
                                        <p:tgtEl>
                                          <p:spTgt spid="11275"/>
                                        </p:tgtEl>
                                        <p:attrNameLst>
                                          <p:attrName>style.visibility</p:attrName>
                                        </p:attrNameLst>
                                      </p:cBhvr>
                                      <p:to>
                                        <p:strVal val="visible"/>
                                      </p:to>
                                    </p:set>
                                    <p:animEffect transition="in" filter="dissolve">
                                      <p:cBhvr>
                                        <p:cTn id="159" dur="500"/>
                                        <p:tgtEl>
                                          <p:spTgt spid="11275"/>
                                        </p:tgtEl>
                                      </p:cBhvr>
                                    </p:animEffect>
                                  </p:childTnLst>
                                </p:cTn>
                              </p:par>
                              <p:par>
                                <p:cTn id="160" presetID="9" presetClass="entr" fill="hold" nodeType="withEffect">
                                  <p:stCondLst>
                                    <p:cond delay="0"/>
                                  </p:stCondLst>
                                  <p:childTnLst>
                                    <p:set>
                                      <p:cBhvr>
                                        <p:cTn id="161" dur="1" fill="hold">
                                          <p:stCondLst>
                                            <p:cond delay="0"/>
                                          </p:stCondLst>
                                        </p:cTn>
                                        <p:tgtEl>
                                          <p:spTgt spid="11289"/>
                                        </p:tgtEl>
                                        <p:attrNameLst>
                                          <p:attrName>style.visibility</p:attrName>
                                        </p:attrNameLst>
                                      </p:cBhvr>
                                      <p:to>
                                        <p:strVal val="visible"/>
                                      </p:to>
                                    </p:set>
                                    <p:animEffect transition="in" filter="dissolve">
                                      <p:cBhvr>
                                        <p:cTn id="162" dur="500"/>
                                        <p:tgtEl>
                                          <p:spTgt spid="11289"/>
                                        </p:tgtEl>
                                      </p:cBhvr>
                                    </p:animEffect>
                                  </p:childTnLst>
                                </p:cTn>
                              </p:par>
                              <p:par>
                                <p:cTn id="163" presetID="9" presetClass="entr" fill="hold" nodeType="withEffect">
                                  <p:stCondLst>
                                    <p:cond delay="0"/>
                                  </p:stCondLst>
                                  <p:childTnLst>
                                    <p:set>
                                      <p:cBhvr>
                                        <p:cTn id="164" dur="1" fill="hold">
                                          <p:stCondLst>
                                            <p:cond delay="0"/>
                                          </p:stCondLst>
                                        </p:cTn>
                                        <p:tgtEl>
                                          <p:spTgt spid="11290"/>
                                        </p:tgtEl>
                                        <p:attrNameLst>
                                          <p:attrName>style.visibility</p:attrName>
                                        </p:attrNameLst>
                                      </p:cBhvr>
                                      <p:to>
                                        <p:strVal val="visible"/>
                                      </p:to>
                                    </p:set>
                                    <p:animEffect transition="in" filter="dissolve">
                                      <p:cBhvr>
                                        <p:cTn id="165" dur="500"/>
                                        <p:tgtEl>
                                          <p:spTgt spid="11290"/>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fill="hold" nodeType="clickEffect">
                                  <p:stCondLst>
                                    <p:cond delay="0"/>
                                  </p:stCondLst>
                                  <p:childTnLst>
                                    <p:set>
                                      <p:cBhvr>
                                        <p:cTn id="169" dur="1" fill="hold">
                                          <p:stCondLst>
                                            <p:cond delay="0"/>
                                          </p:stCondLst>
                                        </p:cTn>
                                        <p:tgtEl>
                                          <p:spTgt spid="11310"/>
                                        </p:tgtEl>
                                        <p:attrNameLst>
                                          <p:attrName>style.visibility</p:attrName>
                                        </p:attrNameLst>
                                      </p:cBhvr>
                                      <p:to>
                                        <p:strVal val="visible"/>
                                      </p:to>
                                    </p:set>
                                  </p:childTnLst>
                                </p:cTn>
                              </p:par>
                              <p:par>
                                <p:cTn id="170" presetID="1" presetClass="entr" fill="hold" nodeType="withEffect">
                                  <p:stCondLst>
                                    <p:cond delay="0"/>
                                  </p:stCondLst>
                                  <p:childTnLst>
                                    <p:set>
                                      <p:cBhvr>
                                        <p:cTn id="171" dur="1" fill="hold">
                                          <p:stCondLst>
                                            <p:cond delay="0"/>
                                          </p:stCondLst>
                                        </p:cTn>
                                        <p:tgtEl>
                                          <p:spTgt spid="11313"/>
                                        </p:tgtEl>
                                        <p:attrNameLst>
                                          <p:attrName>style.visibility</p:attrName>
                                        </p:attrNameLst>
                                      </p:cBhvr>
                                      <p:to>
                                        <p:strVal val="visible"/>
                                      </p:to>
                                    </p:set>
                                  </p:childTnLst>
                                </p:cTn>
                              </p:par>
                              <p:par>
                                <p:cTn id="172" presetID="1" presetClass="entr" fill="hold" nodeType="withEffect">
                                  <p:stCondLst>
                                    <p:cond delay="0"/>
                                  </p:stCondLst>
                                  <p:childTnLst>
                                    <p:set>
                                      <p:cBhvr>
                                        <p:cTn id="173" dur="1" fill="hold">
                                          <p:stCondLst>
                                            <p:cond delay="0"/>
                                          </p:stCondLst>
                                        </p:cTn>
                                        <p:tgtEl>
                                          <p:spTgt spid="11314"/>
                                        </p:tgtEl>
                                        <p:attrNameLst>
                                          <p:attrName>style.visibility</p:attrName>
                                        </p:attrNameLst>
                                      </p:cBhvr>
                                      <p:to>
                                        <p:strVal val="visible"/>
                                      </p:to>
                                    </p:set>
                                  </p:childTnLst>
                                </p:cTn>
                              </p:par>
                              <p:par>
                                <p:cTn id="174" presetID="9" presetClass="entr" fill="hold" nodeType="withEffect">
                                  <p:stCondLst>
                                    <p:cond delay="0"/>
                                  </p:stCondLst>
                                  <p:childTnLst>
                                    <p:set>
                                      <p:cBhvr>
                                        <p:cTn id="175" dur="1" fill="hold">
                                          <p:stCondLst>
                                            <p:cond delay="0"/>
                                          </p:stCondLst>
                                        </p:cTn>
                                        <p:tgtEl>
                                          <p:spTgt spid="11294"/>
                                        </p:tgtEl>
                                        <p:attrNameLst>
                                          <p:attrName>style.visibility</p:attrName>
                                        </p:attrNameLst>
                                      </p:cBhvr>
                                      <p:to>
                                        <p:strVal val="visible"/>
                                      </p:to>
                                    </p:set>
                                    <p:animEffect transition="in" filter="dissolve">
                                      <p:cBhvr>
                                        <p:cTn id="176" dur="500"/>
                                        <p:tgtEl>
                                          <p:spTgt spid="11294"/>
                                        </p:tgtEl>
                                      </p:cBhvr>
                                    </p:animEffect>
                                  </p:childTnLst>
                                </p:cTn>
                              </p:par>
                              <p:par>
                                <p:cTn id="177" presetID="9" presetClass="entr" fill="hold" nodeType="withEffect">
                                  <p:stCondLst>
                                    <p:cond delay="0"/>
                                  </p:stCondLst>
                                  <p:childTnLst>
                                    <p:set>
                                      <p:cBhvr>
                                        <p:cTn id="178" dur="1" fill="hold">
                                          <p:stCondLst>
                                            <p:cond delay="0"/>
                                          </p:stCondLst>
                                        </p:cTn>
                                        <p:tgtEl>
                                          <p:spTgt spid="11295"/>
                                        </p:tgtEl>
                                        <p:attrNameLst>
                                          <p:attrName>style.visibility</p:attrName>
                                        </p:attrNameLst>
                                      </p:cBhvr>
                                      <p:to>
                                        <p:strVal val="visible"/>
                                      </p:to>
                                    </p:set>
                                    <p:animEffect transition="in" filter="dissolve">
                                      <p:cBhvr>
                                        <p:cTn id="179" dur="500"/>
                                        <p:tgtEl>
                                          <p:spTgt spid="11295"/>
                                        </p:tgtEl>
                                      </p:cBhvr>
                                    </p:animEffect>
                                  </p:childTnLst>
                                </p:cTn>
                              </p:par>
                              <p:par>
                                <p:cTn id="180" presetID="9" presetClass="entr" fill="hold" nodeType="withEffect">
                                  <p:stCondLst>
                                    <p:cond delay="0"/>
                                  </p:stCondLst>
                                  <p:childTnLst>
                                    <p:set>
                                      <p:cBhvr>
                                        <p:cTn id="181" dur="1" fill="hold">
                                          <p:stCondLst>
                                            <p:cond delay="0"/>
                                          </p:stCondLst>
                                        </p:cTn>
                                        <p:tgtEl>
                                          <p:spTgt spid="11296"/>
                                        </p:tgtEl>
                                        <p:attrNameLst>
                                          <p:attrName>style.visibility</p:attrName>
                                        </p:attrNameLst>
                                      </p:cBhvr>
                                      <p:to>
                                        <p:strVal val="visible"/>
                                      </p:to>
                                    </p:set>
                                    <p:animEffect transition="in" filter="dissolve">
                                      <p:cBhvr>
                                        <p:cTn id="182" dur="500"/>
                                        <p:tgtEl>
                                          <p:spTgt spid="11296"/>
                                        </p:tgtEl>
                                      </p:cBhvr>
                                    </p:animEffect>
                                  </p:childTnLst>
                                </p:cTn>
                              </p:par>
                              <p:par>
                                <p:cTn id="183" presetID="9" presetClass="entr" fill="hold" nodeType="withEffect">
                                  <p:stCondLst>
                                    <p:cond delay="0"/>
                                  </p:stCondLst>
                                  <p:childTnLst>
                                    <p:set>
                                      <p:cBhvr>
                                        <p:cTn id="184" dur="1" fill="hold">
                                          <p:stCondLst>
                                            <p:cond delay="0"/>
                                          </p:stCondLst>
                                        </p:cTn>
                                        <p:tgtEl>
                                          <p:spTgt spid="11297"/>
                                        </p:tgtEl>
                                        <p:attrNameLst>
                                          <p:attrName>style.visibility</p:attrName>
                                        </p:attrNameLst>
                                      </p:cBhvr>
                                      <p:to>
                                        <p:strVal val="visible"/>
                                      </p:to>
                                    </p:set>
                                    <p:animEffect transition="in" filter="dissolve">
                                      <p:cBhvr>
                                        <p:cTn id="185" dur="500"/>
                                        <p:tgtEl>
                                          <p:spTgt spid="11297"/>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fill="hold" nodeType="clickEffect">
                                  <p:stCondLst>
                                    <p:cond delay="0"/>
                                  </p:stCondLst>
                                  <p:childTnLst>
                                    <p:set>
                                      <p:cBhvr>
                                        <p:cTn id="189" dur="1" fill="hold">
                                          <p:stCondLst>
                                            <p:cond delay="0"/>
                                          </p:stCondLst>
                                        </p:cTn>
                                        <p:tgtEl>
                                          <p:spTgt spid="11315"/>
                                        </p:tgtEl>
                                        <p:attrNameLst>
                                          <p:attrName>style.visibility</p:attrName>
                                        </p:attrNameLst>
                                      </p:cBhvr>
                                      <p:to>
                                        <p:strVal val="visible"/>
                                      </p:to>
                                    </p:set>
                                  </p:childTnLst>
                                </p:cTn>
                              </p:par>
                              <p:par>
                                <p:cTn id="190" presetID="1" presetClass="exit" fill="hold" nodeType="withEffect">
                                  <p:stCondLst>
                                    <p:cond delay="0"/>
                                  </p:stCondLst>
                                  <p:childTnLst>
                                    <p:set>
                                      <p:cBhvr>
                                        <p:cTn id="191" dur="1" fill="hold">
                                          <p:stCondLst>
                                            <p:cond delay="0"/>
                                          </p:stCondLst>
                                        </p:cTn>
                                        <p:tgtEl>
                                          <p:spTgt spid="11310"/>
                                        </p:tgtEl>
                                        <p:attrNameLst>
                                          <p:attrName>style.visibility</p:attrName>
                                        </p:attrNameLst>
                                      </p:cBhvr>
                                      <p:to>
                                        <p:strVal val="hidden"/>
                                      </p:to>
                                    </p:set>
                                  </p:childTnLst>
                                </p:cTn>
                              </p:par>
                              <p:par>
                                <p:cTn id="192" presetID="1" presetClass="exit" fill="hold" nodeType="withEffect">
                                  <p:stCondLst>
                                    <p:cond delay="0"/>
                                  </p:stCondLst>
                                  <p:childTnLst>
                                    <p:set>
                                      <p:cBhvr>
                                        <p:cTn id="193" dur="1" fill="hold">
                                          <p:stCondLst>
                                            <p:cond delay="0"/>
                                          </p:stCondLst>
                                        </p:cTn>
                                        <p:tgtEl>
                                          <p:spTgt spid="11313"/>
                                        </p:tgtEl>
                                        <p:attrNameLst>
                                          <p:attrName>style.visibility</p:attrName>
                                        </p:attrNameLst>
                                      </p:cBhvr>
                                      <p:to>
                                        <p:strVal val="hidden"/>
                                      </p:to>
                                    </p:set>
                                  </p:childTnLst>
                                </p:cTn>
                              </p:par>
                              <p:par>
                                <p:cTn id="194" presetID="1" presetClass="exit" fill="hold" nodeType="withEffect">
                                  <p:stCondLst>
                                    <p:cond delay="0"/>
                                  </p:stCondLst>
                                  <p:childTnLst>
                                    <p:set>
                                      <p:cBhvr>
                                        <p:cTn id="195" dur="1" fill="hold">
                                          <p:stCondLst>
                                            <p:cond delay="0"/>
                                          </p:stCondLst>
                                        </p:cTn>
                                        <p:tgtEl>
                                          <p:spTgt spid="11308"/>
                                        </p:tgtEl>
                                        <p:attrNameLst>
                                          <p:attrName>style.visibility</p:attrName>
                                        </p:attrNameLst>
                                      </p:cBhvr>
                                      <p:to>
                                        <p:strVal val="hidden"/>
                                      </p:to>
                                    </p:set>
                                  </p:childTnLst>
                                </p:cTn>
                              </p:par>
                              <p:par>
                                <p:cTn id="196" presetID="1" presetClass="exit" fill="hold" nodeType="withEffect">
                                  <p:stCondLst>
                                    <p:cond delay="0"/>
                                  </p:stCondLst>
                                  <p:childTnLst>
                                    <p:set>
                                      <p:cBhvr>
                                        <p:cTn id="197" dur="1" fill="hold">
                                          <p:stCondLst>
                                            <p:cond delay="0"/>
                                          </p:stCondLst>
                                        </p:cTn>
                                        <p:tgtEl>
                                          <p:spTgt spid="11309"/>
                                        </p:tgtEl>
                                        <p:attrNameLst>
                                          <p:attrName>style.visibility</p:attrName>
                                        </p:attrNameLst>
                                      </p:cBhvr>
                                      <p:to>
                                        <p:strVal val="hidden"/>
                                      </p:to>
                                    </p:set>
                                  </p:childTnLst>
                                </p:cTn>
                              </p:par>
                              <p:par>
                                <p:cTn id="198" presetID="1" presetClass="entr" fill="hold" nodeType="withEffect">
                                  <p:stCondLst>
                                    <p:cond delay="0"/>
                                  </p:stCondLst>
                                  <p:childTnLst>
                                    <p:set>
                                      <p:cBhvr>
                                        <p:cTn id="199" dur="1" fill="hold">
                                          <p:stCondLst>
                                            <p:cond delay="0"/>
                                          </p:stCondLst>
                                        </p:cTn>
                                        <p:tgtEl>
                                          <p:spTgt spid="11316"/>
                                        </p:tgtEl>
                                        <p:attrNameLst>
                                          <p:attrName>style.visibility</p:attrName>
                                        </p:attrNameLst>
                                      </p:cBhvr>
                                      <p:to>
                                        <p:strVal val="visible"/>
                                      </p:to>
                                    </p:set>
                                  </p:childTnLst>
                                </p:cTn>
                              </p:par>
                              <p:par>
                                <p:cTn id="200" presetID="1" presetClass="exit" fill="hold" nodeType="withEffect">
                                  <p:stCondLst>
                                    <p:cond delay="0"/>
                                  </p:stCondLst>
                                  <p:childTnLst>
                                    <p:set>
                                      <p:cBhvr>
                                        <p:cTn id="201" dur="1" fill="hold">
                                          <p:stCondLst>
                                            <p:cond delay="0"/>
                                          </p:stCondLst>
                                        </p:cTn>
                                        <p:tgtEl>
                                          <p:spTgt spid="11312"/>
                                        </p:tgtEl>
                                        <p:attrNameLst>
                                          <p:attrName>style.visibility</p:attrName>
                                        </p:attrNameLst>
                                      </p:cBhvr>
                                      <p:to>
                                        <p:strVal val="hidden"/>
                                      </p:to>
                                    </p:set>
                                  </p:childTnLst>
                                </p:cTn>
                              </p:par>
                              <p:par>
                                <p:cTn id="202" presetID="1" presetClass="exit" fill="hold" nodeType="withEffect">
                                  <p:stCondLst>
                                    <p:cond delay="0"/>
                                  </p:stCondLst>
                                  <p:childTnLst>
                                    <p:set>
                                      <p:cBhvr>
                                        <p:cTn id="203" dur="1" fill="hold">
                                          <p:stCondLst>
                                            <p:cond delay="0"/>
                                          </p:stCondLst>
                                        </p:cTn>
                                        <p:tgtEl>
                                          <p:spTgt spid="11327"/>
                                        </p:tgtEl>
                                        <p:attrNameLst>
                                          <p:attrName>style.visibility</p:attrName>
                                        </p:attrNameLst>
                                      </p:cBhvr>
                                      <p:to>
                                        <p:strVal val="hidden"/>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1" presetClass="entr" fill="hold" nodeType="clickEffect">
                                  <p:stCondLst>
                                    <p:cond delay="0"/>
                                  </p:stCondLst>
                                  <p:childTnLst>
                                    <p:set>
                                      <p:cBhvr>
                                        <p:cTn id="207" dur="1" fill="hold">
                                          <p:stCondLst>
                                            <p:cond delay="0"/>
                                          </p:stCondLst>
                                        </p:cTn>
                                        <p:tgtEl>
                                          <p:spTgt spid="11311"/>
                                        </p:tgtEl>
                                        <p:attrNameLst>
                                          <p:attrName>style.visibility</p:attrName>
                                        </p:attrNameLst>
                                      </p:cBhvr>
                                      <p:to>
                                        <p:strVal val="visible"/>
                                      </p:to>
                                    </p:set>
                                  </p:childTnLst>
                                </p:cTn>
                              </p:par>
                              <p:par>
                                <p:cTn id="208" presetID="1" presetClass="entr" fill="hold" nodeType="withEffect">
                                  <p:stCondLst>
                                    <p:cond delay="0"/>
                                  </p:stCondLst>
                                  <p:childTnLst>
                                    <p:set>
                                      <p:cBhvr>
                                        <p:cTn id="209" dur="1" fill="hold">
                                          <p:stCondLst>
                                            <p:cond delay="0"/>
                                          </p:stCondLst>
                                        </p:cTn>
                                        <p:tgtEl>
                                          <p:spTgt spid="11302"/>
                                        </p:tgtEl>
                                        <p:attrNameLst>
                                          <p:attrName>style.visibility</p:attrName>
                                        </p:attrNameLst>
                                      </p:cBhvr>
                                      <p:to>
                                        <p:strVal val="visible"/>
                                      </p:to>
                                    </p:set>
                                  </p:childTnLst>
                                </p:cTn>
                              </p:par>
                              <p:par>
                                <p:cTn id="210" presetID="1" presetClass="entr" fill="hold" nodeType="withEffect">
                                  <p:stCondLst>
                                    <p:cond delay="0"/>
                                  </p:stCondLst>
                                  <p:childTnLst>
                                    <p:set>
                                      <p:cBhvr>
                                        <p:cTn id="211" dur="1" fill="hold">
                                          <p:stCondLst>
                                            <p:cond delay="0"/>
                                          </p:stCondLst>
                                        </p:cTn>
                                        <p:tgtEl>
                                          <p:spTgt spid="11307"/>
                                        </p:tgtEl>
                                        <p:attrNameLst>
                                          <p:attrName>style.visibility</p:attrName>
                                        </p:attrNameLst>
                                      </p:cBhvr>
                                      <p:to>
                                        <p:strVal val="visible"/>
                                      </p:to>
                                    </p:set>
                                  </p:childTnLst>
                                </p:cTn>
                              </p:par>
                              <p:par>
                                <p:cTn id="212" presetID="1" presetClass="exit" fill="hold" nodeType="withEffect">
                                  <p:stCondLst>
                                    <p:cond delay="0"/>
                                  </p:stCondLst>
                                  <p:childTnLst>
                                    <p:set>
                                      <p:cBhvr>
                                        <p:cTn id="213" dur="1" fill="hold">
                                          <p:stCondLst>
                                            <p:cond delay="0"/>
                                          </p:stCondLst>
                                        </p:cTn>
                                        <p:tgtEl>
                                          <p:spTgt spid="11324"/>
                                        </p:tgtEl>
                                        <p:attrNameLst>
                                          <p:attrName>style.visibility</p:attrName>
                                        </p:attrNameLst>
                                      </p:cBhvr>
                                      <p:to>
                                        <p:strVal val="hidden"/>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ntr" fill="hold" nodeType="clickEffect">
                                  <p:stCondLst>
                                    <p:cond delay="0"/>
                                  </p:stCondLst>
                                  <p:childTnLst>
                                    <p:set>
                                      <p:cBhvr>
                                        <p:cTn id="217" dur="1" fill="hold">
                                          <p:stCondLst>
                                            <p:cond delay="0"/>
                                          </p:stCondLst>
                                        </p:cTn>
                                        <p:tgtEl>
                                          <p:spTgt spid="11317"/>
                                        </p:tgtEl>
                                        <p:attrNameLst>
                                          <p:attrName>style.visibility</p:attrName>
                                        </p:attrNameLst>
                                      </p:cBhvr>
                                      <p:to>
                                        <p:strVal val="visible"/>
                                      </p:to>
                                    </p:set>
                                  </p:childTnLst>
                                </p:cTn>
                              </p:par>
                              <p:par>
                                <p:cTn id="218" presetID="1" presetClass="entr" fill="hold" nodeType="withEffect">
                                  <p:stCondLst>
                                    <p:cond delay="0"/>
                                  </p:stCondLst>
                                  <p:childTnLst>
                                    <p:set>
                                      <p:cBhvr>
                                        <p:cTn id="219" dur="1" fill="hold">
                                          <p:stCondLst>
                                            <p:cond delay="0"/>
                                          </p:stCondLst>
                                        </p:cTn>
                                        <p:tgtEl>
                                          <p:spTgt spid="11318"/>
                                        </p:tgtEl>
                                        <p:attrNameLst>
                                          <p:attrName>style.visibility</p:attrName>
                                        </p:attrNameLst>
                                      </p:cBhvr>
                                      <p:to>
                                        <p:strVal val="visible"/>
                                      </p:to>
                                    </p:set>
                                  </p:childTnLst>
                                </p:cTn>
                              </p:par>
                              <p:par>
                                <p:cTn id="220" presetID="1" presetClass="entr" fill="hold" nodeType="withEffect">
                                  <p:stCondLst>
                                    <p:cond delay="0"/>
                                  </p:stCondLst>
                                  <p:childTnLst>
                                    <p:set>
                                      <p:cBhvr>
                                        <p:cTn id="221" dur="1" fill="hold">
                                          <p:stCondLst>
                                            <p:cond delay="0"/>
                                          </p:stCondLst>
                                        </p:cTn>
                                        <p:tgtEl>
                                          <p:spTgt spid="11319"/>
                                        </p:tgtEl>
                                        <p:attrNameLst>
                                          <p:attrName>style.visibility</p:attrName>
                                        </p:attrNameLst>
                                      </p:cBhvr>
                                      <p:to>
                                        <p:strVal val="visible"/>
                                      </p:to>
                                    </p:set>
                                  </p:childTnLst>
                                </p:cTn>
                              </p:par>
                              <p:par>
                                <p:cTn id="222" presetID="9" presetClass="entr" fill="hold" nodeType="withEffect">
                                  <p:stCondLst>
                                    <p:cond delay="0"/>
                                  </p:stCondLst>
                                  <p:childTnLst>
                                    <p:set>
                                      <p:cBhvr>
                                        <p:cTn id="223" dur="1" fill="hold">
                                          <p:stCondLst>
                                            <p:cond delay="0"/>
                                          </p:stCondLst>
                                        </p:cTn>
                                        <p:tgtEl>
                                          <p:spTgt spid="11277"/>
                                        </p:tgtEl>
                                        <p:attrNameLst>
                                          <p:attrName>style.visibility</p:attrName>
                                        </p:attrNameLst>
                                      </p:cBhvr>
                                      <p:to>
                                        <p:strVal val="visible"/>
                                      </p:to>
                                    </p:set>
                                    <p:animEffect transition="in" filter="dissolve">
                                      <p:cBhvr>
                                        <p:cTn id="224" dur="500"/>
                                        <p:tgtEl>
                                          <p:spTgt spid="11277"/>
                                        </p:tgtEl>
                                      </p:cBhvr>
                                    </p:animEffect>
                                  </p:childTnLst>
                                </p:cTn>
                              </p:par>
                              <p:par>
                                <p:cTn id="225" presetID="9" presetClass="entr" fill="hold" nodeType="withEffect">
                                  <p:stCondLst>
                                    <p:cond delay="0"/>
                                  </p:stCondLst>
                                  <p:childTnLst>
                                    <p:set>
                                      <p:cBhvr>
                                        <p:cTn id="226" dur="1" fill="hold">
                                          <p:stCondLst>
                                            <p:cond delay="0"/>
                                          </p:stCondLst>
                                        </p:cTn>
                                        <p:tgtEl>
                                          <p:spTgt spid="11278"/>
                                        </p:tgtEl>
                                        <p:attrNameLst>
                                          <p:attrName>style.visibility</p:attrName>
                                        </p:attrNameLst>
                                      </p:cBhvr>
                                      <p:to>
                                        <p:strVal val="visible"/>
                                      </p:to>
                                    </p:set>
                                    <p:animEffect transition="in" filter="dissolve">
                                      <p:cBhvr>
                                        <p:cTn id="227" dur="500"/>
                                        <p:tgtEl>
                                          <p:spTgt spid="11278"/>
                                        </p:tgtEl>
                                      </p:cBhvr>
                                    </p:animEffect>
                                  </p:childTnLst>
                                </p:cTn>
                              </p:par>
                              <p:par>
                                <p:cTn id="228" presetID="9" presetClass="entr" fill="hold" nodeType="withEffect">
                                  <p:stCondLst>
                                    <p:cond delay="0"/>
                                  </p:stCondLst>
                                  <p:childTnLst>
                                    <p:set>
                                      <p:cBhvr>
                                        <p:cTn id="229" dur="1" fill="hold">
                                          <p:stCondLst>
                                            <p:cond delay="0"/>
                                          </p:stCondLst>
                                        </p:cTn>
                                        <p:tgtEl>
                                          <p:spTgt spid="11292"/>
                                        </p:tgtEl>
                                        <p:attrNameLst>
                                          <p:attrName>style.visibility</p:attrName>
                                        </p:attrNameLst>
                                      </p:cBhvr>
                                      <p:to>
                                        <p:strVal val="visible"/>
                                      </p:to>
                                    </p:set>
                                    <p:animEffect transition="in" filter="dissolve">
                                      <p:cBhvr>
                                        <p:cTn id="230" dur="500"/>
                                        <p:tgtEl>
                                          <p:spTgt spid="11292"/>
                                        </p:tgtEl>
                                      </p:cBhvr>
                                    </p:animEffect>
                                  </p:childTnLst>
                                </p:cTn>
                              </p:par>
                              <p:par>
                                <p:cTn id="231" presetID="9" presetClass="entr" fill="hold" nodeType="withEffect">
                                  <p:stCondLst>
                                    <p:cond delay="0"/>
                                  </p:stCondLst>
                                  <p:childTnLst>
                                    <p:set>
                                      <p:cBhvr>
                                        <p:cTn id="232" dur="1" fill="hold">
                                          <p:stCondLst>
                                            <p:cond delay="0"/>
                                          </p:stCondLst>
                                        </p:cTn>
                                        <p:tgtEl>
                                          <p:spTgt spid="11321"/>
                                        </p:tgtEl>
                                        <p:attrNameLst>
                                          <p:attrName>style.visibility</p:attrName>
                                        </p:attrNameLst>
                                      </p:cBhvr>
                                      <p:to>
                                        <p:strVal val="visible"/>
                                      </p:to>
                                    </p:set>
                                    <p:animEffect transition="in" filter="dissolve">
                                      <p:cBhvr>
                                        <p:cTn id="233" dur="500"/>
                                        <p:tgtEl>
                                          <p:spTgt spid="11321"/>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1" presetClass="entr" fill="hold" nodeType="clickEffect">
                                  <p:stCondLst>
                                    <p:cond delay="0"/>
                                  </p:stCondLst>
                                  <p:childTnLst>
                                    <p:set>
                                      <p:cBhvr>
                                        <p:cTn id="237" dur="1" fill="hold">
                                          <p:stCondLst>
                                            <p:cond delay="0"/>
                                          </p:stCondLst>
                                        </p:cTn>
                                        <p:tgtEl>
                                          <p:spTgt spid="11320"/>
                                        </p:tgtEl>
                                        <p:attrNameLst>
                                          <p:attrName>style.visibility</p:attrName>
                                        </p:attrNameLst>
                                      </p:cBhvr>
                                      <p:to>
                                        <p:strVal val="visible"/>
                                      </p:to>
                                    </p:set>
                                  </p:childTnLst>
                                </p:cTn>
                              </p:par>
                              <p:par>
                                <p:cTn id="238" presetID="1" presetClass="exit" fill="hold" nodeType="withEffect">
                                  <p:stCondLst>
                                    <p:cond delay="0"/>
                                  </p:stCondLst>
                                  <p:childTnLst>
                                    <p:set>
                                      <p:cBhvr>
                                        <p:cTn id="239" dur="1" fill="hold">
                                          <p:stCondLst>
                                            <p:cond delay="0"/>
                                          </p:stCondLst>
                                        </p:cTn>
                                        <p:tgtEl>
                                          <p:spTgt spid="11318"/>
                                        </p:tgtEl>
                                        <p:attrNameLst>
                                          <p:attrName>style.visibility</p:attrName>
                                        </p:attrNameLst>
                                      </p:cBhvr>
                                      <p:to>
                                        <p:strVal val="hidden"/>
                                      </p:to>
                                    </p:set>
                                  </p:childTnLst>
                                </p:cTn>
                              </p:par>
                              <p:par>
                                <p:cTn id="240" presetID="1" presetClass="exit" fill="hold" nodeType="withEffect">
                                  <p:stCondLst>
                                    <p:cond delay="0"/>
                                  </p:stCondLst>
                                  <p:childTnLst>
                                    <p:set>
                                      <p:cBhvr>
                                        <p:cTn id="241" dur="1" fill="hold">
                                          <p:stCondLst>
                                            <p:cond delay="0"/>
                                          </p:stCondLst>
                                        </p:cTn>
                                        <p:tgtEl>
                                          <p:spTgt spid="11317"/>
                                        </p:tgtEl>
                                        <p:attrNameLst>
                                          <p:attrName>style.visibility</p:attrName>
                                        </p:attrNameLst>
                                      </p:cBhvr>
                                      <p:to>
                                        <p:strVal val="hidden"/>
                                      </p:to>
                                    </p:set>
                                  </p:childTnLst>
                                </p:cTn>
                              </p:par>
                              <p:par>
                                <p:cTn id="242" presetID="1" presetClass="exit" fill="hold" nodeType="withEffect">
                                  <p:stCondLst>
                                    <p:cond delay="0"/>
                                  </p:stCondLst>
                                  <p:childTnLst>
                                    <p:set>
                                      <p:cBhvr>
                                        <p:cTn id="243" dur="1" fill="hold">
                                          <p:stCondLst>
                                            <p:cond delay="0"/>
                                          </p:stCondLst>
                                        </p:cTn>
                                        <p:tgtEl>
                                          <p:spTgt spid="11302"/>
                                        </p:tgtEl>
                                        <p:attrNameLst>
                                          <p:attrName>style.visibility</p:attrName>
                                        </p:attrNameLst>
                                      </p:cBhvr>
                                      <p:to>
                                        <p:strVal val="hidden"/>
                                      </p:to>
                                    </p:set>
                                  </p:childTnLst>
                                </p:cTn>
                              </p:par>
                              <p:par>
                                <p:cTn id="244" presetID="1" presetClass="exit" fill="hold" nodeType="withEffect">
                                  <p:stCondLst>
                                    <p:cond delay="0"/>
                                  </p:stCondLst>
                                  <p:childTnLst>
                                    <p:set>
                                      <p:cBhvr>
                                        <p:cTn id="245" dur="1" fill="hold">
                                          <p:stCondLst>
                                            <p:cond delay="0"/>
                                          </p:stCondLst>
                                        </p:cTn>
                                        <p:tgtEl>
                                          <p:spTgt spid="11306"/>
                                        </p:tgtEl>
                                        <p:attrNameLst>
                                          <p:attrName>style.visibility</p:attrName>
                                        </p:attrNameLst>
                                      </p:cBhvr>
                                      <p:to>
                                        <p:strVal val="hidden"/>
                                      </p:to>
                                    </p:set>
                                  </p:childTnLst>
                                </p:cTn>
                              </p:par>
                              <p:par>
                                <p:cTn id="246" presetID="1" presetClass="exit" fill="hold" nodeType="withEffect">
                                  <p:stCondLst>
                                    <p:cond delay="0"/>
                                  </p:stCondLst>
                                  <p:childTnLst>
                                    <p:set>
                                      <p:cBhvr>
                                        <p:cTn id="247" dur="1" fill="hold">
                                          <p:stCondLst>
                                            <p:cond delay="0"/>
                                          </p:stCondLst>
                                        </p:cTn>
                                        <p:tgtEl>
                                          <p:spTgt spid="11307"/>
                                        </p:tgtEl>
                                        <p:attrNameLst>
                                          <p:attrName>style.visibility</p:attrName>
                                        </p:attrNameLst>
                                      </p:cBhvr>
                                      <p:to>
                                        <p:strVal val="hidden"/>
                                      </p:to>
                                    </p:set>
                                  </p:childTnLst>
                                </p:cTn>
                              </p:par>
                              <p:par>
                                <p:cTn id="248" presetID="1" presetClass="entr" fill="hold" nodeType="withEffect">
                                  <p:stCondLst>
                                    <p:cond delay="0"/>
                                  </p:stCondLst>
                                  <p:childTnLst>
                                    <p:set>
                                      <p:cBhvr>
                                        <p:cTn id="249" dur="1" fill="hold">
                                          <p:stCondLst>
                                            <p:cond delay="0"/>
                                          </p:stCondLst>
                                        </p:cTn>
                                        <p:tgtEl>
                                          <p:spTgt spid="11325"/>
                                        </p:tgtEl>
                                        <p:attrNameLst>
                                          <p:attrName>style.visibility</p:attrName>
                                        </p:attrNameLst>
                                      </p:cBhvr>
                                      <p:to>
                                        <p:strVal val="visible"/>
                                      </p:to>
                                    </p:set>
                                  </p:childTnLst>
                                </p:cTn>
                              </p:par>
                              <p:par>
                                <p:cTn id="250" presetID="1" presetClass="entr" fill="hold" nodeType="withEffect">
                                  <p:stCondLst>
                                    <p:cond delay="0"/>
                                  </p:stCondLst>
                                  <p:childTnLst>
                                    <p:set>
                                      <p:cBhvr>
                                        <p:cTn id="251" dur="1" fill="hold">
                                          <p:stCondLst>
                                            <p:cond delay="0"/>
                                          </p:stCondLst>
                                        </p:cTn>
                                        <p:tgtEl>
                                          <p:spTgt spid="11322"/>
                                        </p:tgtEl>
                                        <p:attrNameLst>
                                          <p:attrName>style.visibility</p:attrName>
                                        </p:attrNameLst>
                                      </p:cBhvr>
                                      <p:to>
                                        <p:strVal val="visible"/>
                                      </p:to>
                                    </p:set>
                                  </p:childTnLst>
                                </p:cTn>
                              </p:par>
                              <p:par>
                                <p:cTn id="252" presetID="1" presetClass="entr" fill="hold" nodeType="withEffect">
                                  <p:stCondLst>
                                    <p:cond delay="0"/>
                                  </p:stCondLst>
                                  <p:childTnLst>
                                    <p:set>
                                      <p:cBhvr>
                                        <p:cTn id="253" dur="1" fill="hold">
                                          <p:stCondLst>
                                            <p:cond delay="0"/>
                                          </p:stCondLst>
                                        </p:cTn>
                                        <p:tgtEl>
                                          <p:spTgt spid="11329"/>
                                        </p:tgtEl>
                                        <p:attrNameLst>
                                          <p:attrName>style.visibility</p:attrName>
                                        </p:attrNameLst>
                                      </p:cBhvr>
                                      <p:to>
                                        <p:strVal val="visible"/>
                                      </p:to>
                                    </p:set>
                                  </p:childTnLst>
                                </p:cTn>
                              </p:par>
                              <p:par>
                                <p:cTn id="254" presetID="1" presetClass="entr" fill="hold" nodeType="withEffect">
                                  <p:stCondLst>
                                    <p:cond delay="0"/>
                                  </p:stCondLst>
                                  <p:childTnLst>
                                    <p:set>
                                      <p:cBhvr>
                                        <p:cTn id="255" dur="1" fill="hold">
                                          <p:stCondLst>
                                            <p:cond delay="0"/>
                                          </p:stCondLst>
                                        </p:cTn>
                                        <p:tgtEl>
                                          <p:spTgt spid="11330"/>
                                        </p:tgtEl>
                                        <p:attrNameLst>
                                          <p:attrName>style.visibility</p:attrName>
                                        </p:attrNameLst>
                                      </p:cBhvr>
                                      <p:to>
                                        <p:strVal val="visible"/>
                                      </p:to>
                                    </p:set>
                                  </p:childTnLst>
                                </p:cTn>
                              </p:par>
                              <p:par>
                                <p:cTn id="256" presetID="1" presetClass="entr" fill="hold" nodeType="withEffect">
                                  <p:stCondLst>
                                    <p:cond delay="0"/>
                                  </p:stCondLst>
                                  <p:childTnLst>
                                    <p:set>
                                      <p:cBhvr>
                                        <p:cTn id="257" dur="1" fill="hold">
                                          <p:stCondLst>
                                            <p:cond delay="0"/>
                                          </p:stCondLst>
                                        </p:cTn>
                                        <p:tgtEl>
                                          <p:spTgt spid="11331"/>
                                        </p:tgtEl>
                                        <p:attrNameLst>
                                          <p:attrName>style.visibility</p:attrName>
                                        </p:attrNameLst>
                                      </p:cBhvr>
                                      <p:to>
                                        <p:strVal val="visible"/>
                                      </p:to>
                                    </p:set>
                                  </p:childTnLst>
                                </p:cTn>
                              </p:par>
                              <p:par>
                                <p:cTn id="258" presetID="1" presetClass="entr" fill="hold" nodeType="withEffect">
                                  <p:stCondLst>
                                    <p:cond delay="0"/>
                                  </p:stCondLst>
                                  <p:childTnLst>
                                    <p:set>
                                      <p:cBhvr>
                                        <p:cTn id="259" dur="1" fill="hold">
                                          <p:stCondLst>
                                            <p:cond delay="0"/>
                                          </p:stCondLst>
                                        </p:cTn>
                                        <p:tgtEl>
                                          <p:spTgt spid="11332"/>
                                        </p:tgtEl>
                                        <p:attrNameLst>
                                          <p:attrName>style.visibility</p:attrName>
                                        </p:attrNameLst>
                                      </p:cBhvr>
                                      <p:to>
                                        <p:strVal val="visible"/>
                                      </p:to>
                                    </p:set>
                                  </p:childTnLst>
                                </p:cTn>
                              </p:par>
                              <p:par>
                                <p:cTn id="260" presetID="9" presetClass="entr" fill="hold" nodeType="withEffect">
                                  <p:stCondLst>
                                    <p:cond delay="0"/>
                                  </p:stCondLst>
                                  <p:childTnLst>
                                    <p:set>
                                      <p:cBhvr>
                                        <p:cTn id="261" dur="1" fill="hold">
                                          <p:stCondLst>
                                            <p:cond delay="0"/>
                                          </p:stCondLst>
                                        </p:cTn>
                                        <p:tgtEl>
                                          <p:spTgt spid="11333"/>
                                        </p:tgtEl>
                                        <p:attrNameLst>
                                          <p:attrName>style.visibility</p:attrName>
                                        </p:attrNameLst>
                                      </p:cBhvr>
                                      <p:to>
                                        <p:strVal val="visible"/>
                                      </p:to>
                                    </p:set>
                                    <p:animEffect transition="in" filter="dissolve">
                                      <p:cBhvr>
                                        <p:cTn id="262" dur="500"/>
                                        <p:tgtEl>
                                          <p:spTgt spid="11333"/>
                                        </p:tgtEl>
                                      </p:cBhvr>
                                    </p:animEffect>
                                  </p:childTnLst>
                                </p:cTn>
                              </p:par>
                              <p:par>
                                <p:cTn id="263" presetID="1" presetClass="exit" fill="hold" nodeType="withEffect">
                                  <p:stCondLst>
                                    <p:cond delay="0"/>
                                  </p:stCondLst>
                                  <p:childTnLst>
                                    <p:set>
                                      <p:cBhvr>
                                        <p:cTn id="264" dur="1" fill="hold">
                                          <p:stCondLst>
                                            <p:cond delay="0"/>
                                          </p:stCondLst>
                                        </p:cTn>
                                        <p:tgtEl>
                                          <p:spTgt spid="113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Oval 5">
            <a:extLst>
              <a:ext uri="{FF2B5EF4-FFF2-40B4-BE49-F238E27FC236}">
                <a16:creationId xmlns:a16="http://schemas.microsoft.com/office/drawing/2014/main" id="{EEF65548-30F4-4133-A0F2-E5305E470C6B}"/>
              </a:ext>
            </a:extLst>
          </p:cNvPr>
          <p:cNvSpPr>
            <a:spLocks noChangeArrowheads="1"/>
          </p:cNvSpPr>
          <p:nvPr/>
        </p:nvSpPr>
        <p:spPr bwMode="auto">
          <a:xfrm>
            <a:off x="5951539" y="1412876"/>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3494" name="Oval 6">
            <a:extLst>
              <a:ext uri="{FF2B5EF4-FFF2-40B4-BE49-F238E27FC236}">
                <a16:creationId xmlns:a16="http://schemas.microsoft.com/office/drawing/2014/main" id="{CDA52B2C-B031-49C1-AB63-CA81D242231E}"/>
              </a:ext>
            </a:extLst>
          </p:cNvPr>
          <p:cNvSpPr>
            <a:spLocks noChangeArrowheads="1"/>
          </p:cNvSpPr>
          <p:nvPr/>
        </p:nvSpPr>
        <p:spPr bwMode="auto">
          <a:xfrm>
            <a:off x="5735639" y="1630364"/>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3498" name="Oval 10">
            <a:extLst>
              <a:ext uri="{FF2B5EF4-FFF2-40B4-BE49-F238E27FC236}">
                <a16:creationId xmlns:a16="http://schemas.microsoft.com/office/drawing/2014/main" id="{55619588-4757-45EE-86AC-FBA2653C1953}"/>
              </a:ext>
            </a:extLst>
          </p:cNvPr>
          <p:cNvSpPr>
            <a:spLocks noChangeArrowheads="1"/>
          </p:cNvSpPr>
          <p:nvPr/>
        </p:nvSpPr>
        <p:spPr bwMode="auto">
          <a:xfrm>
            <a:off x="6959600" y="5518151"/>
            <a:ext cx="287338"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3499" name="Oval 11">
            <a:extLst>
              <a:ext uri="{FF2B5EF4-FFF2-40B4-BE49-F238E27FC236}">
                <a16:creationId xmlns:a16="http://schemas.microsoft.com/office/drawing/2014/main" id="{B63F4D02-BF5F-4F84-9C64-BED19E8AD5AF}"/>
              </a:ext>
            </a:extLst>
          </p:cNvPr>
          <p:cNvSpPr>
            <a:spLocks noChangeArrowheads="1"/>
          </p:cNvSpPr>
          <p:nvPr/>
        </p:nvSpPr>
        <p:spPr bwMode="auto">
          <a:xfrm>
            <a:off x="6888164" y="5805489"/>
            <a:ext cx="649287" cy="649287"/>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74000"/>
              </a:lnSpc>
              <a:spcBef>
                <a:spcPct val="0"/>
              </a:spcBef>
              <a:buFont typeface="Times New Roman" panose="02020603050405020304" pitchFamily="18" charset="0"/>
              <a:buNone/>
            </a:pPr>
            <a:r>
              <a:rPr lang="en-GB" altLang="en-US" sz="3200" b="1">
                <a:solidFill>
                  <a:schemeClr val="bg1"/>
                </a:solidFill>
                <a:latin typeface="Times New Roman" panose="02020603050405020304" pitchFamily="18" charset="0"/>
              </a:rPr>
              <a:t>G</a:t>
            </a:r>
            <a:endParaRPr lang="en-US" altLang="en-US" sz="3200" b="1">
              <a:solidFill>
                <a:schemeClr val="bg1"/>
              </a:solidFill>
              <a:latin typeface="Times New Roman" panose="02020603050405020304" pitchFamily="18" charset="0"/>
            </a:endParaRPr>
          </a:p>
        </p:txBody>
      </p:sp>
      <p:sp>
        <p:nvSpPr>
          <p:cNvPr id="56326" name="Oval 12">
            <a:extLst>
              <a:ext uri="{FF2B5EF4-FFF2-40B4-BE49-F238E27FC236}">
                <a16:creationId xmlns:a16="http://schemas.microsoft.com/office/drawing/2014/main" id="{A7718353-EA81-480F-B37D-347D9590B68B}"/>
              </a:ext>
            </a:extLst>
          </p:cNvPr>
          <p:cNvSpPr>
            <a:spLocks noChangeArrowheads="1"/>
          </p:cNvSpPr>
          <p:nvPr/>
        </p:nvSpPr>
        <p:spPr bwMode="auto">
          <a:xfrm>
            <a:off x="5664200" y="765175"/>
            <a:ext cx="649288" cy="649288"/>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74000"/>
              </a:lnSpc>
              <a:spcBef>
                <a:spcPct val="0"/>
              </a:spcBef>
              <a:buFont typeface="Times New Roman" panose="02020603050405020304" pitchFamily="18" charset="0"/>
              <a:buNone/>
            </a:pPr>
            <a:r>
              <a:rPr lang="en-GB" altLang="en-US" sz="4000" b="1">
                <a:solidFill>
                  <a:schemeClr val="bg1"/>
                </a:solidFill>
                <a:latin typeface="Times New Roman" panose="02020603050405020304" pitchFamily="18" charset="0"/>
              </a:rPr>
              <a:t>I</a:t>
            </a:r>
            <a:endParaRPr lang="en-US" altLang="en-US" sz="4000" b="1">
              <a:solidFill>
                <a:schemeClr val="bg1"/>
              </a:solidFill>
              <a:latin typeface="Times New Roman" panose="02020603050405020304" pitchFamily="18" charset="0"/>
            </a:endParaRPr>
          </a:p>
        </p:txBody>
      </p:sp>
      <p:grpSp>
        <p:nvGrpSpPr>
          <p:cNvPr id="63510" name="Group 22">
            <a:extLst>
              <a:ext uri="{FF2B5EF4-FFF2-40B4-BE49-F238E27FC236}">
                <a16:creationId xmlns:a16="http://schemas.microsoft.com/office/drawing/2014/main" id="{CF286F29-1DA5-46AE-9DBE-A66BC3CF8DEC}"/>
              </a:ext>
            </a:extLst>
          </p:cNvPr>
          <p:cNvGrpSpPr>
            <a:grpSpLocks/>
          </p:cNvGrpSpPr>
          <p:nvPr/>
        </p:nvGrpSpPr>
        <p:grpSpPr bwMode="auto">
          <a:xfrm>
            <a:off x="5159375" y="1916113"/>
            <a:ext cx="1512888" cy="1370012"/>
            <a:chOff x="2290" y="1207"/>
            <a:chExt cx="953" cy="863"/>
          </a:xfrm>
        </p:grpSpPr>
        <p:sp>
          <p:nvSpPr>
            <p:cNvPr id="56341" name="AutoShape 4">
              <a:extLst>
                <a:ext uri="{FF2B5EF4-FFF2-40B4-BE49-F238E27FC236}">
                  <a16:creationId xmlns:a16="http://schemas.microsoft.com/office/drawing/2014/main" id="{C1FC0E96-2A19-498E-A578-6C127323313F}"/>
                </a:ext>
              </a:extLst>
            </p:cNvPr>
            <p:cNvSpPr>
              <a:spLocks noChangeArrowheads="1"/>
            </p:cNvSpPr>
            <p:nvPr/>
          </p:nvSpPr>
          <p:spPr bwMode="auto">
            <a:xfrm>
              <a:off x="2290" y="1208"/>
              <a:ext cx="953" cy="862"/>
            </a:xfrm>
            <a:prstGeom prst="triangle">
              <a:avLst>
                <a:gd name="adj" fmla="val 50000"/>
              </a:avLst>
            </a:prstGeom>
            <a:noFill/>
            <a:ln w="57150">
              <a:solidFill>
                <a:schemeClr val="accent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56342" name="Line 18">
              <a:extLst>
                <a:ext uri="{FF2B5EF4-FFF2-40B4-BE49-F238E27FC236}">
                  <a16:creationId xmlns:a16="http://schemas.microsoft.com/office/drawing/2014/main" id="{928ADBF0-B319-4F5F-BF32-F30E23ACBD80}"/>
                </a:ext>
              </a:extLst>
            </p:cNvPr>
            <p:cNvSpPr>
              <a:spLocks noChangeShapeType="1"/>
            </p:cNvSpPr>
            <p:nvPr/>
          </p:nvSpPr>
          <p:spPr bwMode="auto">
            <a:xfrm flipH="1">
              <a:off x="2426" y="1207"/>
              <a:ext cx="318" cy="817"/>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43" name="Line 19">
              <a:extLst>
                <a:ext uri="{FF2B5EF4-FFF2-40B4-BE49-F238E27FC236}">
                  <a16:creationId xmlns:a16="http://schemas.microsoft.com/office/drawing/2014/main" id="{9E5CCCFD-C935-4E7D-8591-0E6F7FB53E27}"/>
                </a:ext>
              </a:extLst>
            </p:cNvPr>
            <p:cNvSpPr>
              <a:spLocks noChangeShapeType="1"/>
            </p:cNvSpPr>
            <p:nvPr/>
          </p:nvSpPr>
          <p:spPr bwMode="auto">
            <a:xfrm flipH="1">
              <a:off x="2608" y="1207"/>
              <a:ext cx="136" cy="772"/>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44" name="Line 20">
              <a:extLst>
                <a:ext uri="{FF2B5EF4-FFF2-40B4-BE49-F238E27FC236}">
                  <a16:creationId xmlns:a16="http://schemas.microsoft.com/office/drawing/2014/main" id="{F5252E51-C243-4B49-93ED-33C37518C7F9}"/>
                </a:ext>
              </a:extLst>
            </p:cNvPr>
            <p:cNvSpPr>
              <a:spLocks noChangeShapeType="1"/>
            </p:cNvSpPr>
            <p:nvPr/>
          </p:nvSpPr>
          <p:spPr bwMode="auto">
            <a:xfrm>
              <a:off x="2744" y="1253"/>
              <a:ext cx="45" cy="726"/>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45" name="Line 21">
              <a:extLst>
                <a:ext uri="{FF2B5EF4-FFF2-40B4-BE49-F238E27FC236}">
                  <a16:creationId xmlns:a16="http://schemas.microsoft.com/office/drawing/2014/main" id="{66C22097-AA18-4718-B91B-5CF50FA2C943}"/>
                </a:ext>
              </a:extLst>
            </p:cNvPr>
            <p:cNvSpPr>
              <a:spLocks noChangeShapeType="1"/>
            </p:cNvSpPr>
            <p:nvPr/>
          </p:nvSpPr>
          <p:spPr bwMode="auto">
            <a:xfrm>
              <a:off x="2744" y="1253"/>
              <a:ext cx="363" cy="771"/>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11" name="Group 23">
            <a:extLst>
              <a:ext uri="{FF2B5EF4-FFF2-40B4-BE49-F238E27FC236}">
                <a16:creationId xmlns:a16="http://schemas.microsoft.com/office/drawing/2014/main" id="{E83DE105-81DF-478D-9768-CBE093F0D6C2}"/>
              </a:ext>
            </a:extLst>
          </p:cNvPr>
          <p:cNvGrpSpPr>
            <a:grpSpLocks/>
          </p:cNvGrpSpPr>
          <p:nvPr/>
        </p:nvGrpSpPr>
        <p:grpSpPr bwMode="auto">
          <a:xfrm>
            <a:off x="5591175" y="3933826"/>
            <a:ext cx="1512888" cy="1370013"/>
            <a:chOff x="2290" y="1207"/>
            <a:chExt cx="953" cy="863"/>
          </a:xfrm>
        </p:grpSpPr>
        <p:sp>
          <p:nvSpPr>
            <p:cNvPr id="56336" name="AutoShape 24">
              <a:extLst>
                <a:ext uri="{FF2B5EF4-FFF2-40B4-BE49-F238E27FC236}">
                  <a16:creationId xmlns:a16="http://schemas.microsoft.com/office/drawing/2014/main" id="{C4F8910A-8311-41AF-A075-5AB3C37B420B}"/>
                </a:ext>
              </a:extLst>
            </p:cNvPr>
            <p:cNvSpPr>
              <a:spLocks noChangeArrowheads="1"/>
            </p:cNvSpPr>
            <p:nvPr/>
          </p:nvSpPr>
          <p:spPr bwMode="auto">
            <a:xfrm>
              <a:off x="2290" y="1208"/>
              <a:ext cx="953" cy="862"/>
            </a:xfrm>
            <a:prstGeom prst="triangle">
              <a:avLst>
                <a:gd name="adj" fmla="val 50000"/>
              </a:avLst>
            </a:prstGeom>
            <a:noFill/>
            <a:ln w="57150">
              <a:solidFill>
                <a:schemeClr val="accent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56337" name="Line 25">
              <a:extLst>
                <a:ext uri="{FF2B5EF4-FFF2-40B4-BE49-F238E27FC236}">
                  <a16:creationId xmlns:a16="http://schemas.microsoft.com/office/drawing/2014/main" id="{084067F4-A1AC-4637-ADB5-4B2609D11A60}"/>
                </a:ext>
              </a:extLst>
            </p:cNvPr>
            <p:cNvSpPr>
              <a:spLocks noChangeShapeType="1"/>
            </p:cNvSpPr>
            <p:nvPr/>
          </p:nvSpPr>
          <p:spPr bwMode="auto">
            <a:xfrm flipH="1">
              <a:off x="2426" y="1207"/>
              <a:ext cx="318" cy="817"/>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38" name="Line 26">
              <a:extLst>
                <a:ext uri="{FF2B5EF4-FFF2-40B4-BE49-F238E27FC236}">
                  <a16:creationId xmlns:a16="http://schemas.microsoft.com/office/drawing/2014/main" id="{0DEC169C-4FCF-4D9E-840F-6BCE23FC1F43}"/>
                </a:ext>
              </a:extLst>
            </p:cNvPr>
            <p:cNvSpPr>
              <a:spLocks noChangeShapeType="1"/>
            </p:cNvSpPr>
            <p:nvPr/>
          </p:nvSpPr>
          <p:spPr bwMode="auto">
            <a:xfrm flipH="1">
              <a:off x="2608" y="1207"/>
              <a:ext cx="136" cy="772"/>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39" name="Line 27">
              <a:extLst>
                <a:ext uri="{FF2B5EF4-FFF2-40B4-BE49-F238E27FC236}">
                  <a16:creationId xmlns:a16="http://schemas.microsoft.com/office/drawing/2014/main" id="{1D54048C-9E0B-411F-B73C-6986312181C3}"/>
                </a:ext>
              </a:extLst>
            </p:cNvPr>
            <p:cNvSpPr>
              <a:spLocks noChangeShapeType="1"/>
            </p:cNvSpPr>
            <p:nvPr/>
          </p:nvSpPr>
          <p:spPr bwMode="auto">
            <a:xfrm>
              <a:off x="2744" y="1253"/>
              <a:ext cx="45" cy="726"/>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40" name="Line 28">
              <a:extLst>
                <a:ext uri="{FF2B5EF4-FFF2-40B4-BE49-F238E27FC236}">
                  <a16:creationId xmlns:a16="http://schemas.microsoft.com/office/drawing/2014/main" id="{C40C06E7-E12C-4272-AB77-6EB754BCD8B8}"/>
                </a:ext>
              </a:extLst>
            </p:cNvPr>
            <p:cNvSpPr>
              <a:spLocks noChangeShapeType="1"/>
            </p:cNvSpPr>
            <p:nvPr/>
          </p:nvSpPr>
          <p:spPr bwMode="auto">
            <a:xfrm>
              <a:off x="2744" y="1253"/>
              <a:ext cx="363" cy="771"/>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23" name="Group 35">
            <a:extLst>
              <a:ext uri="{FF2B5EF4-FFF2-40B4-BE49-F238E27FC236}">
                <a16:creationId xmlns:a16="http://schemas.microsoft.com/office/drawing/2014/main" id="{36BF9F8E-49E0-4750-ABFB-7C71FDCA93F5}"/>
              </a:ext>
            </a:extLst>
          </p:cNvPr>
          <p:cNvGrpSpPr>
            <a:grpSpLocks/>
          </p:cNvGrpSpPr>
          <p:nvPr/>
        </p:nvGrpSpPr>
        <p:grpSpPr bwMode="auto">
          <a:xfrm>
            <a:off x="6311901" y="3357564"/>
            <a:ext cx="504825" cy="503237"/>
            <a:chOff x="3016" y="2115"/>
            <a:chExt cx="318" cy="317"/>
          </a:xfrm>
        </p:grpSpPr>
        <p:sp>
          <p:nvSpPr>
            <p:cNvPr id="56333" name="AutoShape 30">
              <a:extLst>
                <a:ext uri="{FF2B5EF4-FFF2-40B4-BE49-F238E27FC236}">
                  <a16:creationId xmlns:a16="http://schemas.microsoft.com/office/drawing/2014/main" id="{FAC4593D-44EA-4304-8177-D9FDBB31636D}"/>
                </a:ext>
              </a:extLst>
            </p:cNvPr>
            <p:cNvSpPr>
              <a:spLocks noChangeArrowheads="1"/>
            </p:cNvSpPr>
            <p:nvPr/>
          </p:nvSpPr>
          <p:spPr bwMode="auto">
            <a:xfrm>
              <a:off x="3016" y="2115"/>
              <a:ext cx="318" cy="317"/>
            </a:xfrm>
            <a:prstGeom prst="triangle">
              <a:avLst>
                <a:gd name="adj" fmla="val 50000"/>
              </a:avLst>
            </a:prstGeom>
            <a:noFill/>
            <a:ln w="57150">
              <a:solidFill>
                <a:schemeClr val="accent2"/>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56334" name="Line 31">
              <a:extLst>
                <a:ext uri="{FF2B5EF4-FFF2-40B4-BE49-F238E27FC236}">
                  <a16:creationId xmlns:a16="http://schemas.microsoft.com/office/drawing/2014/main" id="{E702D5F3-1133-43FC-B0D5-8A94D5E0FCDA}"/>
                </a:ext>
              </a:extLst>
            </p:cNvPr>
            <p:cNvSpPr>
              <a:spLocks noChangeShapeType="1"/>
            </p:cNvSpPr>
            <p:nvPr/>
          </p:nvSpPr>
          <p:spPr bwMode="auto">
            <a:xfrm flipH="1">
              <a:off x="3061" y="2115"/>
              <a:ext cx="106" cy="30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35" name="Line 34">
              <a:extLst>
                <a:ext uri="{FF2B5EF4-FFF2-40B4-BE49-F238E27FC236}">
                  <a16:creationId xmlns:a16="http://schemas.microsoft.com/office/drawing/2014/main" id="{1922D6B6-5A0E-49BD-9EF8-6E221BA9CEB0}"/>
                </a:ext>
              </a:extLst>
            </p:cNvPr>
            <p:cNvSpPr>
              <a:spLocks noChangeShapeType="1"/>
            </p:cNvSpPr>
            <p:nvPr/>
          </p:nvSpPr>
          <p:spPr bwMode="auto">
            <a:xfrm>
              <a:off x="3167" y="2132"/>
              <a:ext cx="122" cy="28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3495" name="Oval 7">
            <a:extLst>
              <a:ext uri="{FF2B5EF4-FFF2-40B4-BE49-F238E27FC236}">
                <a16:creationId xmlns:a16="http://schemas.microsoft.com/office/drawing/2014/main" id="{3AECA908-0211-4F87-B2C2-ADCD77CE60FA}"/>
              </a:ext>
            </a:extLst>
          </p:cNvPr>
          <p:cNvSpPr>
            <a:spLocks noChangeArrowheads="1"/>
          </p:cNvSpPr>
          <p:nvPr/>
        </p:nvSpPr>
        <p:spPr bwMode="auto">
          <a:xfrm>
            <a:off x="6456364" y="3070226"/>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3496" name="Oval 8">
            <a:extLst>
              <a:ext uri="{FF2B5EF4-FFF2-40B4-BE49-F238E27FC236}">
                <a16:creationId xmlns:a16="http://schemas.microsoft.com/office/drawing/2014/main" id="{0A33755F-9E4F-46CD-A44F-6F622DF3A7E9}"/>
              </a:ext>
            </a:extLst>
          </p:cNvPr>
          <p:cNvSpPr>
            <a:spLocks noChangeArrowheads="1"/>
          </p:cNvSpPr>
          <p:nvPr/>
        </p:nvSpPr>
        <p:spPr bwMode="auto">
          <a:xfrm>
            <a:off x="6167439" y="3717926"/>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63497" name="Oval 9">
            <a:extLst>
              <a:ext uri="{FF2B5EF4-FFF2-40B4-BE49-F238E27FC236}">
                <a16:creationId xmlns:a16="http://schemas.microsoft.com/office/drawing/2014/main" id="{B800CAC8-2269-47D0-AB36-11684738935A}"/>
              </a:ext>
            </a:extLst>
          </p:cNvPr>
          <p:cNvSpPr>
            <a:spLocks noChangeArrowheads="1"/>
          </p:cNvSpPr>
          <p:nvPr/>
        </p:nvSpPr>
        <p:spPr bwMode="auto">
          <a:xfrm>
            <a:off x="6888164" y="5229226"/>
            <a:ext cx="2873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2" name="Title 1">
            <a:extLst>
              <a:ext uri="{FF2B5EF4-FFF2-40B4-BE49-F238E27FC236}">
                <a16:creationId xmlns:a16="http://schemas.microsoft.com/office/drawing/2014/main" id="{7A1A3789-CAD8-4F93-95D6-ADCF6BB1EA7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90612E4-4282-43A5-806A-54DB4E9C5F86}"/>
              </a:ext>
            </a:extLst>
          </p:cNvPr>
          <p:cNvSpPr>
            <a:spLocks noGrp="1"/>
          </p:cNvSpPr>
          <p:nvPr>
            <p:ph sz="quarter" idx="12"/>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35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349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352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349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351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34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4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58B8198-B57C-44C6-9D23-6A4E6FA0A679}"/>
              </a:ext>
            </a:extLst>
          </p:cNvPr>
          <p:cNvSpPr>
            <a:spLocks noGrp="1" noChangeArrowheads="1"/>
          </p:cNvSpPr>
          <p:nvPr>
            <p:ph type="title"/>
          </p:nvPr>
        </p:nvSpPr>
        <p:spPr/>
        <p:txBody>
          <a:bodyPr/>
          <a:lstStyle/>
          <a:p>
            <a:pPr eaLnBrk="1" hangingPunct="1"/>
            <a:r>
              <a:rPr lang="en-GB" altLang="en-US" dirty="0"/>
              <a:t>Local Search: Two key terms</a:t>
            </a:r>
            <a:endParaRPr lang="en-US" altLang="en-US" dirty="0"/>
          </a:p>
        </p:txBody>
      </p:sp>
      <p:sp>
        <p:nvSpPr>
          <p:cNvPr id="57347" name="Rectangle 3">
            <a:extLst>
              <a:ext uri="{FF2B5EF4-FFF2-40B4-BE49-F238E27FC236}">
                <a16:creationId xmlns:a16="http://schemas.microsoft.com/office/drawing/2014/main" id="{F3A3D791-6851-4B64-9E84-4F43479E7CE6}"/>
              </a:ext>
            </a:extLst>
          </p:cNvPr>
          <p:cNvSpPr>
            <a:spLocks noGrp="1" noChangeArrowheads="1"/>
          </p:cNvSpPr>
          <p:nvPr>
            <p:ph sz="quarter" idx="12"/>
          </p:nvPr>
        </p:nvSpPr>
        <p:spPr/>
        <p:txBody>
          <a:bodyPr/>
          <a:lstStyle/>
          <a:p>
            <a:pPr eaLnBrk="1" hangingPunct="1">
              <a:lnSpc>
                <a:spcPct val="100000"/>
              </a:lnSpc>
            </a:pPr>
            <a:r>
              <a:rPr lang="en-GB" altLang="en-US" b="1" dirty="0">
                <a:solidFill>
                  <a:schemeClr val="tx1"/>
                </a:solidFill>
              </a:rPr>
              <a:t>Diversification</a:t>
            </a:r>
            <a:r>
              <a:rPr lang="en-GB" altLang="en-US" dirty="0"/>
              <a:t> – try lots of different things, to try to brute-force around the weaknesses of the heuristic</a:t>
            </a:r>
          </a:p>
          <a:p>
            <a:pPr eaLnBrk="1" hangingPunct="1">
              <a:lnSpc>
                <a:spcPct val="100000"/>
              </a:lnSpc>
            </a:pPr>
            <a:endParaRPr lang="en-GB" altLang="en-US" dirty="0"/>
          </a:p>
          <a:p>
            <a:pPr eaLnBrk="1" hangingPunct="1">
              <a:lnSpc>
                <a:spcPct val="100000"/>
              </a:lnSpc>
            </a:pPr>
            <a:r>
              <a:rPr lang="en-GB" altLang="en-US" b="1" dirty="0">
                <a:solidFill>
                  <a:schemeClr val="tx1"/>
                </a:solidFill>
              </a:rPr>
              <a:t>Intensification</a:t>
            </a:r>
            <a:r>
              <a:rPr lang="en-GB" altLang="en-US" dirty="0"/>
              <a:t> – explore lots of options around a given state (e.g. near to where the goal might be)</a:t>
            </a:r>
          </a:p>
          <a:p>
            <a:pPr eaLnBrk="1" hangingPunct="1">
              <a:lnSpc>
                <a:spcPct val="100000"/>
              </a:lnSpc>
            </a:pPr>
            <a:endParaRPr lang="en-GB" altLang="en-US" dirty="0"/>
          </a:p>
          <a:p>
            <a:pPr eaLnBrk="1" hangingPunct="1">
              <a:lnSpc>
                <a:spcPct val="100000"/>
              </a:lnSpc>
            </a:pPr>
            <a:r>
              <a:rPr lang="en-GB" altLang="en-US" dirty="0"/>
              <a:t>Local search is a </a:t>
            </a:r>
            <a:r>
              <a:rPr lang="en-GB" altLang="en-US" dirty="0">
                <a:solidFill>
                  <a:schemeClr val="tx1"/>
                </a:solidFill>
              </a:rPr>
              <a:t>balancing act</a:t>
            </a:r>
          </a:p>
          <a:p>
            <a:pPr marL="622300" lvl="1">
              <a:lnSpc>
                <a:spcPct val="100000"/>
              </a:lnSpc>
            </a:pPr>
            <a:r>
              <a:rPr lang="en-GB" altLang="en-US" dirty="0"/>
              <a:t>Long probes = good for diversification</a:t>
            </a:r>
          </a:p>
          <a:p>
            <a:pPr marL="622300" lvl="1">
              <a:lnSpc>
                <a:spcPct val="100000"/>
              </a:lnSpc>
            </a:pPr>
            <a:r>
              <a:rPr lang="en-GB" altLang="en-US" dirty="0"/>
              <a:t>Short probes = good for intensification</a:t>
            </a:r>
          </a:p>
          <a:p>
            <a:pPr marL="0" indent="0" eaLnBrk="1" hangingPunct="1">
              <a:lnSpc>
                <a:spcPct val="100000"/>
              </a:lnSpc>
              <a:buNone/>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5BE2C73-D524-4788-B93C-9B2F4F154D90}"/>
              </a:ext>
            </a:extLst>
          </p:cNvPr>
          <p:cNvSpPr>
            <a:spLocks noGrp="1" noChangeArrowheads="1"/>
          </p:cNvSpPr>
          <p:nvPr>
            <p:ph type="title"/>
          </p:nvPr>
        </p:nvSpPr>
        <p:spPr/>
        <p:txBody>
          <a:bodyPr/>
          <a:lstStyle/>
          <a:p>
            <a:pPr eaLnBrk="1" hangingPunct="1"/>
            <a:r>
              <a:rPr lang="en-GB" altLang="en-US"/>
              <a:t>Different Neighbourhoods - FF</a:t>
            </a:r>
            <a:endParaRPr lang="en-US" altLang="en-US"/>
          </a:p>
        </p:txBody>
      </p:sp>
      <p:sp>
        <p:nvSpPr>
          <p:cNvPr id="3" name="Content Placeholder 2">
            <a:extLst>
              <a:ext uri="{FF2B5EF4-FFF2-40B4-BE49-F238E27FC236}">
                <a16:creationId xmlns:a16="http://schemas.microsoft.com/office/drawing/2014/main" id="{64710396-BE4F-4695-8F94-A95410F44A9B}"/>
              </a:ext>
            </a:extLst>
          </p:cNvPr>
          <p:cNvSpPr>
            <a:spLocks noGrp="1"/>
          </p:cNvSpPr>
          <p:nvPr>
            <p:ph sz="quarter" idx="12"/>
          </p:nvPr>
        </p:nvSpPr>
        <p:spPr/>
        <p:txBody>
          <a:bodyPr/>
          <a:lstStyle/>
          <a:p>
            <a:r>
              <a:rPr lang="en-GB" dirty="0"/>
              <a:t>When expanding a state, S, a neighbourhood function is used.</a:t>
            </a:r>
          </a:p>
          <a:p>
            <a:pPr lvl="2"/>
            <a:r>
              <a:rPr lang="en-GB" b="1" dirty="0"/>
              <a:t>The simplest neighbourhood:</a:t>
            </a:r>
            <a:r>
              <a:rPr lang="en-GB" dirty="0"/>
              <a:t> all states reachable from S by applying a single action.</a:t>
            </a:r>
          </a:p>
          <a:p>
            <a:pPr lvl="2"/>
            <a:r>
              <a:rPr lang="en-GB" b="1" dirty="0"/>
              <a:t>Disadvantage:</a:t>
            </a:r>
            <a:r>
              <a:rPr lang="en-GB" dirty="0"/>
              <a:t> not all successors are interesting to consider</a:t>
            </a:r>
            <a:br>
              <a:rPr lang="en-GB" dirty="0"/>
            </a:br>
            <a:endParaRPr lang="en-GB" dirty="0"/>
          </a:p>
          <a:p>
            <a:r>
              <a:rPr lang="en-GB" dirty="0"/>
              <a:t>In FF, when performing EHC: the helpful actions neighbourhood is a subset of these:</a:t>
            </a:r>
          </a:p>
          <a:p>
            <a:pPr lvl="2"/>
            <a:r>
              <a:rPr lang="en-GB" dirty="0"/>
              <a:t>Those actions reached by applying actions related to the relaxed plan to the goal from S gives an interesting subset of actions</a:t>
            </a:r>
          </a:p>
          <a:p>
            <a:endParaRPr lang="en-GB" dirty="0"/>
          </a:p>
        </p:txBody>
      </p:sp>
      <p:grpSp>
        <p:nvGrpSpPr>
          <p:cNvPr id="4" name="Group 3">
            <a:extLst>
              <a:ext uri="{FF2B5EF4-FFF2-40B4-BE49-F238E27FC236}">
                <a16:creationId xmlns:a16="http://schemas.microsoft.com/office/drawing/2014/main" id="{90621C56-981A-42F0-AF32-8E1EB3705490}"/>
              </a:ext>
            </a:extLst>
          </p:cNvPr>
          <p:cNvGrpSpPr/>
          <p:nvPr/>
        </p:nvGrpSpPr>
        <p:grpSpPr>
          <a:xfrm>
            <a:off x="6908387" y="4785784"/>
            <a:ext cx="3614738" cy="1454149"/>
            <a:chOff x="5795205" y="4785784"/>
            <a:chExt cx="3614738" cy="1454149"/>
          </a:xfrm>
        </p:grpSpPr>
        <p:sp>
          <p:nvSpPr>
            <p:cNvPr id="6" name="Oval 3">
              <a:extLst>
                <a:ext uri="{FF2B5EF4-FFF2-40B4-BE49-F238E27FC236}">
                  <a16:creationId xmlns:a16="http://schemas.microsoft.com/office/drawing/2014/main" id="{13DBAB25-6A57-4BE8-A356-D538BAFC0A79}"/>
                </a:ext>
              </a:extLst>
            </p:cNvPr>
            <p:cNvSpPr>
              <a:spLocks noChangeArrowheads="1"/>
            </p:cNvSpPr>
            <p:nvPr/>
          </p:nvSpPr>
          <p:spPr bwMode="auto">
            <a:xfrm>
              <a:off x="7235067" y="4798484"/>
              <a:ext cx="360362" cy="360363"/>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7" name="Oval 4">
              <a:extLst>
                <a:ext uri="{FF2B5EF4-FFF2-40B4-BE49-F238E27FC236}">
                  <a16:creationId xmlns:a16="http://schemas.microsoft.com/office/drawing/2014/main" id="{718CDA02-E69E-42A8-9019-B31827A192FF}"/>
                </a:ext>
              </a:extLst>
            </p:cNvPr>
            <p:cNvSpPr>
              <a:spLocks noChangeArrowheads="1"/>
            </p:cNvSpPr>
            <p:nvPr/>
          </p:nvSpPr>
          <p:spPr bwMode="auto">
            <a:xfrm>
              <a:off x="5976180" y="5338234"/>
              <a:ext cx="360363"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 name="Oval 5">
              <a:extLst>
                <a:ext uri="{FF2B5EF4-FFF2-40B4-BE49-F238E27FC236}">
                  <a16:creationId xmlns:a16="http://schemas.microsoft.com/office/drawing/2014/main" id="{99723157-C7E2-4B5F-A16E-4817B465D6C3}"/>
                </a:ext>
              </a:extLst>
            </p:cNvPr>
            <p:cNvSpPr>
              <a:spLocks noChangeArrowheads="1"/>
            </p:cNvSpPr>
            <p:nvPr/>
          </p:nvSpPr>
          <p:spPr bwMode="auto">
            <a:xfrm>
              <a:off x="7235067" y="533823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9" name="Oval 6">
              <a:extLst>
                <a:ext uri="{FF2B5EF4-FFF2-40B4-BE49-F238E27FC236}">
                  <a16:creationId xmlns:a16="http://schemas.microsoft.com/office/drawing/2014/main" id="{F5D7BEAB-0EF2-4502-88A7-321FC88FDE64}"/>
                </a:ext>
              </a:extLst>
            </p:cNvPr>
            <p:cNvSpPr>
              <a:spLocks noChangeArrowheads="1"/>
            </p:cNvSpPr>
            <p:nvPr/>
          </p:nvSpPr>
          <p:spPr bwMode="auto">
            <a:xfrm>
              <a:off x="8495542" y="533823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0" name="Oval 7">
              <a:extLst>
                <a:ext uri="{FF2B5EF4-FFF2-40B4-BE49-F238E27FC236}">
                  <a16:creationId xmlns:a16="http://schemas.microsoft.com/office/drawing/2014/main" id="{279C688C-2BA2-443C-B8F5-0ABD58CC0A56}"/>
                </a:ext>
              </a:extLst>
            </p:cNvPr>
            <p:cNvSpPr>
              <a:spLocks noChangeArrowheads="1"/>
            </p:cNvSpPr>
            <p:nvPr/>
          </p:nvSpPr>
          <p:spPr bwMode="auto">
            <a:xfrm>
              <a:off x="7955792" y="587798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 name="Oval 8">
              <a:extLst>
                <a:ext uri="{FF2B5EF4-FFF2-40B4-BE49-F238E27FC236}">
                  <a16:creationId xmlns:a16="http://schemas.microsoft.com/office/drawing/2014/main" id="{DDC8BB92-DFDB-44E1-9C24-AECE97E4315F}"/>
                </a:ext>
              </a:extLst>
            </p:cNvPr>
            <p:cNvSpPr>
              <a:spLocks noChangeArrowheads="1"/>
            </p:cNvSpPr>
            <p:nvPr/>
          </p:nvSpPr>
          <p:spPr bwMode="auto">
            <a:xfrm>
              <a:off x="8495542" y="587798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2" name="Oval 9">
              <a:extLst>
                <a:ext uri="{FF2B5EF4-FFF2-40B4-BE49-F238E27FC236}">
                  <a16:creationId xmlns:a16="http://schemas.microsoft.com/office/drawing/2014/main" id="{49337921-CC56-409D-9071-03712F923B78}"/>
                </a:ext>
              </a:extLst>
            </p:cNvPr>
            <p:cNvSpPr>
              <a:spLocks noChangeArrowheads="1"/>
            </p:cNvSpPr>
            <p:nvPr/>
          </p:nvSpPr>
          <p:spPr bwMode="auto">
            <a:xfrm>
              <a:off x="9035292" y="587798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3" name="Text Box 20">
              <a:extLst>
                <a:ext uri="{FF2B5EF4-FFF2-40B4-BE49-F238E27FC236}">
                  <a16:creationId xmlns:a16="http://schemas.microsoft.com/office/drawing/2014/main" id="{6B88DFA7-AABA-4BB3-A3AC-43153E4F783B}"/>
                </a:ext>
              </a:extLst>
            </p:cNvPr>
            <p:cNvSpPr txBox="1">
              <a:spLocks noChangeArrowheads="1"/>
            </p:cNvSpPr>
            <p:nvPr/>
          </p:nvSpPr>
          <p:spPr bwMode="auto">
            <a:xfrm>
              <a:off x="5953955" y="5338234"/>
              <a:ext cx="436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10</a:t>
              </a:r>
            </a:p>
          </p:txBody>
        </p:sp>
        <p:sp>
          <p:nvSpPr>
            <p:cNvPr id="14" name="Text Box 21">
              <a:extLst>
                <a:ext uri="{FF2B5EF4-FFF2-40B4-BE49-F238E27FC236}">
                  <a16:creationId xmlns:a16="http://schemas.microsoft.com/office/drawing/2014/main" id="{13AF1BDB-E973-4701-B1D7-72B3B8EAF278}"/>
                </a:ext>
              </a:extLst>
            </p:cNvPr>
            <p:cNvSpPr txBox="1">
              <a:spLocks noChangeArrowheads="1"/>
            </p:cNvSpPr>
            <p:nvPr/>
          </p:nvSpPr>
          <p:spPr bwMode="auto">
            <a:xfrm>
              <a:off x="7300155" y="4785784"/>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5" name="Text Box 22">
              <a:extLst>
                <a:ext uri="{FF2B5EF4-FFF2-40B4-BE49-F238E27FC236}">
                  <a16:creationId xmlns:a16="http://schemas.microsoft.com/office/drawing/2014/main" id="{C3055CF3-DD3D-4448-B417-033BC6967DE4}"/>
                </a:ext>
              </a:extLst>
            </p:cNvPr>
            <p:cNvSpPr txBox="1">
              <a:spLocks noChangeArrowheads="1"/>
            </p:cNvSpPr>
            <p:nvPr/>
          </p:nvSpPr>
          <p:spPr bwMode="auto">
            <a:xfrm>
              <a:off x="7292217" y="5339821"/>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6" name="Text Box 23">
              <a:extLst>
                <a:ext uri="{FF2B5EF4-FFF2-40B4-BE49-F238E27FC236}">
                  <a16:creationId xmlns:a16="http://schemas.microsoft.com/office/drawing/2014/main" id="{6D7F1271-0A78-48AD-99A3-9BA1A4436074}"/>
                </a:ext>
              </a:extLst>
            </p:cNvPr>
            <p:cNvSpPr txBox="1">
              <a:spLocks noChangeArrowheads="1"/>
            </p:cNvSpPr>
            <p:nvPr/>
          </p:nvSpPr>
          <p:spPr bwMode="auto">
            <a:xfrm>
              <a:off x="8552692" y="5339821"/>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17" name="Rectangle 24">
              <a:extLst>
                <a:ext uri="{FF2B5EF4-FFF2-40B4-BE49-F238E27FC236}">
                  <a16:creationId xmlns:a16="http://schemas.microsoft.com/office/drawing/2014/main" id="{23B99824-A8C5-4C6F-9F76-D43E8073AC9C}"/>
                </a:ext>
              </a:extLst>
            </p:cNvPr>
            <p:cNvSpPr>
              <a:spLocks noChangeArrowheads="1"/>
            </p:cNvSpPr>
            <p:nvPr/>
          </p:nvSpPr>
          <p:spPr bwMode="auto">
            <a:xfrm>
              <a:off x="5795205" y="5230283"/>
              <a:ext cx="1979613" cy="539750"/>
            </a:xfrm>
            <a:prstGeom prst="rect">
              <a:avLst/>
            </a:prstGeom>
            <a:solidFill>
              <a:srgbClr val="FFFFFF">
                <a:alpha val="50195"/>
              </a:srgbClr>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8" name="Oval 25">
              <a:extLst>
                <a:ext uri="{FF2B5EF4-FFF2-40B4-BE49-F238E27FC236}">
                  <a16:creationId xmlns:a16="http://schemas.microsoft.com/office/drawing/2014/main" id="{94194BF1-A4F2-4CD8-BE31-147E9C67CFAA}"/>
                </a:ext>
              </a:extLst>
            </p:cNvPr>
            <p:cNvSpPr>
              <a:spLocks noChangeArrowheads="1"/>
            </p:cNvSpPr>
            <p:nvPr/>
          </p:nvSpPr>
          <p:spPr bwMode="auto">
            <a:xfrm>
              <a:off x="8495542" y="5339821"/>
              <a:ext cx="360362"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9" name="Text Box 26">
              <a:extLst>
                <a:ext uri="{FF2B5EF4-FFF2-40B4-BE49-F238E27FC236}">
                  <a16:creationId xmlns:a16="http://schemas.microsoft.com/office/drawing/2014/main" id="{5BEE7E80-FBF1-4B8B-9A8F-2BFEC232CD34}"/>
                </a:ext>
              </a:extLst>
            </p:cNvPr>
            <p:cNvSpPr txBox="1">
              <a:spLocks noChangeArrowheads="1"/>
            </p:cNvSpPr>
            <p:nvPr/>
          </p:nvSpPr>
          <p:spPr bwMode="auto">
            <a:xfrm>
              <a:off x="8552692" y="5339821"/>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20" name="Text Box 27">
              <a:extLst>
                <a:ext uri="{FF2B5EF4-FFF2-40B4-BE49-F238E27FC236}">
                  <a16:creationId xmlns:a16="http://schemas.microsoft.com/office/drawing/2014/main" id="{E9B1FE7A-E8BE-4221-B11A-CBC23A96B3E8}"/>
                </a:ext>
              </a:extLst>
            </p:cNvPr>
            <p:cNvSpPr txBox="1">
              <a:spLocks noChangeArrowheads="1"/>
            </p:cNvSpPr>
            <p:nvPr/>
          </p:nvSpPr>
          <p:spPr bwMode="auto">
            <a:xfrm>
              <a:off x="8560630" y="5866871"/>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21" name="Text Box 28">
              <a:extLst>
                <a:ext uri="{FF2B5EF4-FFF2-40B4-BE49-F238E27FC236}">
                  <a16:creationId xmlns:a16="http://schemas.microsoft.com/office/drawing/2014/main" id="{C3CBBCED-DA33-4DA6-8496-D21290A5990C}"/>
                </a:ext>
              </a:extLst>
            </p:cNvPr>
            <p:cNvSpPr txBox="1">
              <a:spLocks noChangeArrowheads="1"/>
            </p:cNvSpPr>
            <p:nvPr/>
          </p:nvSpPr>
          <p:spPr bwMode="auto">
            <a:xfrm>
              <a:off x="9100380" y="5866871"/>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22" name="Line 38">
              <a:extLst>
                <a:ext uri="{FF2B5EF4-FFF2-40B4-BE49-F238E27FC236}">
                  <a16:creationId xmlns:a16="http://schemas.microsoft.com/office/drawing/2014/main" id="{C40841BA-ADDC-4486-94F3-6F467FE376AB}"/>
                </a:ext>
              </a:extLst>
            </p:cNvPr>
            <p:cNvSpPr>
              <a:spLocks noChangeShapeType="1"/>
            </p:cNvSpPr>
            <p:nvPr/>
          </p:nvSpPr>
          <p:spPr bwMode="auto">
            <a:xfrm>
              <a:off x="7595430" y="4979459"/>
              <a:ext cx="900113" cy="360363"/>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3" name="Line 39">
              <a:extLst>
                <a:ext uri="{FF2B5EF4-FFF2-40B4-BE49-F238E27FC236}">
                  <a16:creationId xmlns:a16="http://schemas.microsoft.com/office/drawing/2014/main" id="{62DA215A-E72A-41AB-8A57-A29F4A9C9FC3}"/>
                </a:ext>
              </a:extLst>
            </p:cNvPr>
            <p:cNvSpPr>
              <a:spLocks noChangeShapeType="1"/>
            </p:cNvSpPr>
            <p:nvPr/>
          </p:nvSpPr>
          <p:spPr bwMode="auto">
            <a:xfrm flipH="1">
              <a:off x="8130418" y="5698597"/>
              <a:ext cx="369887"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4" name="Oval 44">
              <a:extLst>
                <a:ext uri="{FF2B5EF4-FFF2-40B4-BE49-F238E27FC236}">
                  <a16:creationId xmlns:a16="http://schemas.microsoft.com/office/drawing/2014/main" id="{87A84FB6-B2FA-495C-B20B-DDA6DCD4F9BB}"/>
                </a:ext>
              </a:extLst>
            </p:cNvPr>
            <p:cNvSpPr>
              <a:spLocks noChangeArrowheads="1"/>
            </p:cNvSpPr>
            <p:nvPr/>
          </p:nvSpPr>
          <p:spPr bwMode="auto">
            <a:xfrm>
              <a:off x="7955792" y="5877984"/>
              <a:ext cx="360362" cy="360363"/>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25" name="Text Box 45">
              <a:extLst>
                <a:ext uri="{FF2B5EF4-FFF2-40B4-BE49-F238E27FC236}">
                  <a16:creationId xmlns:a16="http://schemas.microsoft.com/office/drawing/2014/main" id="{F21084B7-2B4A-4749-9141-FD9B85444355}"/>
                </a:ext>
              </a:extLst>
            </p:cNvPr>
            <p:cNvSpPr txBox="1">
              <a:spLocks noChangeArrowheads="1"/>
            </p:cNvSpPr>
            <p:nvPr/>
          </p:nvSpPr>
          <p:spPr bwMode="auto">
            <a:xfrm>
              <a:off x="8020880" y="5866871"/>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C18E35-7B0E-4537-922D-581CA4EB2EFD}"/>
              </a:ext>
            </a:extLst>
          </p:cNvPr>
          <p:cNvSpPr>
            <a:spLocks noGrp="1" noChangeArrowheads="1"/>
          </p:cNvSpPr>
          <p:nvPr>
            <p:ph type="title"/>
          </p:nvPr>
        </p:nvSpPr>
        <p:spPr/>
        <p:txBody>
          <a:bodyPr/>
          <a:lstStyle/>
          <a:p>
            <a:pPr eaLnBrk="1" hangingPunct="1"/>
            <a:r>
              <a:rPr lang="en-GB" altLang="en-US"/>
              <a:t>Different Neighbourhoods - Identidem</a:t>
            </a:r>
            <a:endParaRPr lang="en-US" altLang="en-US"/>
          </a:p>
        </p:txBody>
      </p:sp>
      <p:sp>
        <p:nvSpPr>
          <p:cNvPr id="3" name="Content Placeholder 2">
            <a:extLst>
              <a:ext uri="{FF2B5EF4-FFF2-40B4-BE49-F238E27FC236}">
                <a16:creationId xmlns:a16="http://schemas.microsoft.com/office/drawing/2014/main" id="{5AADF547-F004-4909-9C11-4997C48B1B67}"/>
              </a:ext>
            </a:extLst>
          </p:cNvPr>
          <p:cNvSpPr>
            <a:spLocks noGrp="1"/>
          </p:cNvSpPr>
          <p:nvPr>
            <p:ph sz="quarter" idx="12"/>
          </p:nvPr>
        </p:nvSpPr>
        <p:spPr/>
        <p:txBody>
          <a:bodyPr/>
          <a:lstStyle/>
          <a:p>
            <a:r>
              <a:rPr lang="en-GB" dirty="0" err="1"/>
              <a:t>Identidem</a:t>
            </a:r>
            <a:r>
              <a:rPr lang="en-GB" dirty="0"/>
              <a:t> only ever chooses a single successor:</a:t>
            </a:r>
          </a:p>
          <a:p>
            <a:pPr lvl="2"/>
            <a:r>
              <a:rPr lang="en-GB" dirty="0"/>
              <a:t>Many are evaluated, only one is chosen.</a:t>
            </a:r>
            <a:br>
              <a:rPr lang="en-GB" dirty="0"/>
            </a:br>
            <a:endParaRPr lang="en-GB" dirty="0"/>
          </a:p>
          <a:p>
            <a:r>
              <a:rPr lang="en-GB" dirty="0"/>
              <a:t>Evaluating successors carries a cost;</a:t>
            </a:r>
          </a:p>
          <a:p>
            <a:pPr lvl="2"/>
            <a:r>
              <a:rPr lang="en-GB" b="1" dirty="0"/>
              <a:t>Solution:</a:t>
            </a:r>
            <a:r>
              <a:rPr lang="en-GB" dirty="0"/>
              <a:t> The random subset neighbourhood:</a:t>
            </a:r>
          </a:p>
          <a:p>
            <a:pPr lvl="2"/>
            <a:r>
              <a:rPr lang="en-GB" dirty="0"/>
              <a:t>Pick a subset of the neighbourhood, only evaluate those.</a:t>
            </a:r>
            <a:br>
              <a:rPr lang="en-GB" dirty="0"/>
            </a:br>
            <a:endParaRPr lang="en-GB" dirty="0"/>
          </a:p>
          <a:p>
            <a:r>
              <a:rPr lang="en-GB" dirty="0"/>
              <a:t>Ties in well with restarts: different subset chosen each time a state is visited</a:t>
            </a:r>
          </a:p>
          <a:p>
            <a:endParaRPr lang="en-GB" dirty="0"/>
          </a:p>
        </p:txBody>
      </p:sp>
      <p:grpSp>
        <p:nvGrpSpPr>
          <p:cNvPr id="6" name="Group 5">
            <a:extLst>
              <a:ext uri="{FF2B5EF4-FFF2-40B4-BE49-F238E27FC236}">
                <a16:creationId xmlns:a16="http://schemas.microsoft.com/office/drawing/2014/main" id="{DB2309FA-071A-493F-89A9-058CC4E4F256}"/>
              </a:ext>
            </a:extLst>
          </p:cNvPr>
          <p:cNvGrpSpPr/>
          <p:nvPr/>
        </p:nvGrpSpPr>
        <p:grpSpPr>
          <a:xfrm>
            <a:off x="6908387" y="4785784"/>
            <a:ext cx="3614738" cy="1454149"/>
            <a:chOff x="5795205" y="4785784"/>
            <a:chExt cx="3614738" cy="1454149"/>
          </a:xfrm>
        </p:grpSpPr>
        <p:sp>
          <p:nvSpPr>
            <p:cNvPr id="7" name="Oval 3">
              <a:extLst>
                <a:ext uri="{FF2B5EF4-FFF2-40B4-BE49-F238E27FC236}">
                  <a16:creationId xmlns:a16="http://schemas.microsoft.com/office/drawing/2014/main" id="{C3893746-59D6-41BF-B149-5600194B2001}"/>
                </a:ext>
              </a:extLst>
            </p:cNvPr>
            <p:cNvSpPr>
              <a:spLocks noChangeArrowheads="1"/>
            </p:cNvSpPr>
            <p:nvPr/>
          </p:nvSpPr>
          <p:spPr bwMode="auto">
            <a:xfrm>
              <a:off x="7235067" y="4798484"/>
              <a:ext cx="360362" cy="360363"/>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8" name="Oval 4">
              <a:extLst>
                <a:ext uri="{FF2B5EF4-FFF2-40B4-BE49-F238E27FC236}">
                  <a16:creationId xmlns:a16="http://schemas.microsoft.com/office/drawing/2014/main" id="{1CC71980-B28C-4CFF-9B46-2ED80804959D}"/>
                </a:ext>
              </a:extLst>
            </p:cNvPr>
            <p:cNvSpPr>
              <a:spLocks noChangeArrowheads="1"/>
            </p:cNvSpPr>
            <p:nvPr/>
          </p:nvSpPr>
          <p:spPr bwMode="auto">
            <a:xfrm>
              <a:off x="5976180" y="5338234"/>
              <a:ext cx="360363"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9" name="Oval 5">
              <a:extLst>
                <a:ext uri="{FF2B5EF4-FFF2-40B4-BE49-F238E27FC236}">
                  <a16:creationId xmlns:a16="http://schemas.microsoft.com/office/drawing/2014/main" id="{3C6042BC-A8C6-43BD-A4B8-842F627E2E1A}"/>
                </a:ext>
              </a:extLst>
            </p:cNvPr>
            <p:cNvSpPr>
              <a:spLocks noChangeArrowheads="1"/>
            </p:cNvSpPr>
            <p:nvPr/>
          </p:nvSpPr>
          <p:spPr bwMode="auto">
            <a:xfrm>
              <a:off x="7235067" y="533823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0" name="Oval 6">
              <a:extLst>
                <a:ext uri="{FF2B5EF4-FFF2-40B4-BE49-F238E27FC236}">
                  <a16:creationId xmlns:a16="http://schemas.microsoft.com/office/drawing/2014/main" id="{B9B976F4-CFFC-4F52-8C4F-3C6D27352658}"/>
                </a:ext>
              </a:extLst>
            </p:cNvPr>
            <p:cNvSpPr>
              <a:spLocks noChangeArrowheads="1"/>
            </p:cNvSpPr>
            <p:nvPr/>
          </p:nvSpPr>
          <p:spPr bwMode="auto">
            <a:xfrm>
              <a:off x="8495542" y="533823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 name="Oval 7">
              <a:extLst>
                <a:ext uri="{FF2B5EF4-FFF2-40B4-BE49-F238E27FC236}">
                  <a16:creationId xmlns:a16="http://schemas.microsoft.com/office/drawing/2014/main" id="{5FADCFEF-DDE4-415F-AA00-6608F0D920DB}"/>
                </a:ext>
              </a:extLst>
            </p:cNvPr>
            <p:cNvSpPr>
              <a:spLocks noChangeArrowheads="1"/>
            </p:cNvSpPr>
            <p:nvPr/>
          </p:nvSpPr>
          <p:spPr bwMode="auto">
            <a:xfrm>
              <a:off x="7955792" y="587798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2" name="Oval 8">
              <a:extLst>
                <a:ext uri="{FF2B5EF4-FFF2-40B4-BE49-F238E27FC236}">
                  <a16:creationId xmlns:a16="http://schemas.microsoft.com/office/drawing/2014/main" id="{AB243CE6-A028-41AF-9E10-2182C6375E72}"/>
                </a:ext>
              </a:extLst>
            </p:cNvPr>
            <p:cNvSpPr>
              <a:spLocks noChangeArrowheads="1"/>
            </p:cNvSpPr>
            <p:nvPr/>
          </p:nvSpPr>
          <p:spPr bwMode="auto">
            <a:xfrm>
              <a:off x="8495542" y="587798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3" name="Oval 9">
              <a:extLst>
                <a:ext uri="{FF2B5EF4-FFF2-40B4-BE49-F238E27FC236}">
                  <a16:creationId xmlns:a16="http://schemas.microsoft.com/office/drawing/2014/main" id="{B027842C-E29C-49ED-B260-AE5217C98B28}"/>
                </a:ext>
              </a:extLst>
            </p:cNvPr>
            <p:cNvSpPr>
              <a:spLocks noChangeArrowheads="1"/>
            </p:cNvSpPr>
            <p:nvPr/>
          </p:nvSpPr>
          <p:spPr bwMode="auto">
            <a:xfrm>
              <a:off x="9035292" y="5877984"/>
              <a:ext cx="360362" cy="360363"/>
            </a:xfrm>
            <a:prstGeom prst="ellipse">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4" name="Text Box 20">
              <a:extLst>
                <a:ext uri="{FF2B5EF4-FFF2-40B4-BE49-F238E27FC236}">
                  <a16:creationId xmlns:a16="http://schemas.microsoft.com/office/drawing/2014/main" id="{7DA0FF20-3DD1-4800-93AE-7DC1FACE54D1}"/>
                </a:ext>
              </a:extLst>
            </p:cNvPr>
            <p:cNvSpPr txBox="1">
              <a:spLocks noChangeArrowheads="1"/>
            </p:cNvSpPr>
            <p:nvPr/>
          </p:nvSpPr>
          <p:spPr bwMode="auto">
            <a:xfrm>
              <a:off x="5953955" y="5338234"/>
              <a:ext cx="436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10</a:t>
              </a:r>
            </a:p>
          </p:txBody>
        </p:sp>
        <p:sp>
          <p:nvSpPr>
            <p:cNvPr id="15" name="Text Box 21">
              <a:extLst>
                <a:ext uri="{FF2B5EF4-FFF2-40B4-BE49-F238E27FC236}">
                  <a16:creationId xmlns:a16="http://schemas.microsoft.com/office/drawing/2014/main" id="{A4DFCF50-A227-48C4-AC09-48BFB5533D47}"/>
                </a:ext>
              </a:extLst>
            </p:cNvPr>
            <p:cNvSpPr txBox="1">
              <a:spLocks noChangeArrowheads="1"/>
            </p:cNvSpPr>
            <p:nvPr/>
          </p:nvSpPr>
          <p:spPr bwMode="auto">
            <a:xfrm>
              <a:off x="7300155" y="4785784"/>
              <a:ext cx="3095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6" name="Text Box 22">
              <a:extLst>
                <a:ext uri="{FF2B5EF4-FFF2-40B4-BE49-F238E27FC236}">
                  <a16:creationId xmlns:a16="http://schemas.microsoft.com/office/drawing/2014/main" id="{D13ADC9D-F3CE-4EFD-8CEB-D3B1D2FE60C2}"/>
                </a:ext>
              </a:extLst>
            </p:cNvPr>
            <p:cNvSpPr txBox="1">
              <a:spLocks noChangeArrowheads="1"/>
            </p:cNvSpPr>
            <p:nvPr/>
          </p:nvSpPr>
          <p:spPr bwMode="auto">
            <a:xfrm>
              <a:off x="7292217" y="5339821"/>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17" name="Text Box 23">
              <a:extLst>
                <a:ext uri="{FF2B5EF4-FFF2-40B4-BE49-F238E27FC236}">
                  <a16:creationId xmlns:a16="http://schemas.microsoft.com/office/drawing/2014/main" id="{A889EB0F-2E0B-4188-B4C1-9F663DA250AE}"/>
                </a:ext>
              </a:extLst>
            </p:cNvPr>
            <p:cNvSpPr txBox="1">
              <a:spLocks noChangeArrowheads="1"/>
            </p:cNvSpPr>
            <p:nvPr/>
          </p:nvSpPr>
          <p:spPr bwMode="auto">
            <a:xfrm>
              <a:off x="8552692" y="5339821"/>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18" name="Rectangle 24">
              <a:extLst>
                <a:ext uri="{FF2B5EF4-FFF2-40B4-BE49-F238E27FC236}">
                  <a16:creationId xmlns:a16="http://schemas.microsoft.com/office/drawing/2014/main" id="{5E241C3E-C1CC-48FB-A0FC-CD1DFAEBFFE3}"/>
                </a:ext>
              </a:extLst>
            </p:cNvPr>
            <p:cNvSpPr>
              <a:spLocks noChangeArrowheads="1"/>
            </p:cNvSpPr>
            <p:nvPr/>
          </p:nvSpPr>
          <p:spPr bwMode="auto">
            <a:xfrm>
              <a:off x="5795205" y="5230283"/>
              <a:ext cx="1979613" cy="539750"/>
            </a:xfrm>
            <a:prstGeom prst="rect">
              <a:avLst/>
            </a:prstGeom>
            <a:solidFill>
              <a:srgbClr val="FFFFFF">
                <a:alpha val="50195"/>
              </a:srgbClr>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9" name="Oval 25">
              <a:extLst>
                <a:ext uri="{FF2B5EF4-FFF2-40B4-BE49-F238E27FC236}">
                  <a16:creationId xmlns:a16="http://schemas.microsoft.com/office/drawing/2014/main" id="{3705D742-0FA7-4326-8511-E92DFF79A70A}"/>
                </a:ext>
              </a:extLst>
            </p:cNvPr>
            <p:cNvSpPr>
              <a:spLocks noChangeArrowheads="1"/>
            </p:cNvSpPr>
            <p:nvPr/>
          </p:nvSpPr>
          <p:spPr bwMode="auto">
            <a:xfrm>
              <a:off x="8495542" y="5339821"/>
              <a:ext cx="360362" cy="360362"/>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20" name="Text Box 26">
              <a:extLst>
                <a:ext uri="{FF2B5EF4-FFF2-40B4-BE49-F238E27FC236}">
                  <a16:creationId xmlns:a16="http://schemas.microsoft.com/office/drawing/2014/main" id="{B6326A56-1316-4A77-AFC7-825ED647A7E8}"/>
                </a:ext>
              </a:extLst>
            </p:cNvPr>
            <p:cNvSpPr txBox="1">
              <a:spLocks noChangeArrowheads="1"/>
            </p:cNvSpPr>
            <p:nvPr/>
          </p:nvSpPr>
          <p:spPr bwMode="auto">
            <a:xfrm>
              <a:off x="8552692" y="5339821"/>
              <a:ext cx="3095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21" name="Text Box 27">
              <a:extLst>
                <a:ext uri="{FF2B5EF4-FFF2-40B4-BE49-F238E27FC236}">
                  <a16:creationId xmlns:a16="http://schemas.microsoft.com/office/drawing/2014/main" id="{1D7B55C0-E9F4-4989-95EE-9137471B9552}"/>
                </a:ext>
              </a:extLst>
            </p:cNvPr>
            <p:cNvSpPr txBox="1">
              <a:spLocks noChangeArrowheads="1"/>
            </p:cNvSpPr>
            <p:nvPr/>
          </p:nvSpPr>
          <p:spPr bwMode="auto">
            <a:xfrm>
              <a:off x="8560630" y="5866871"/>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sp>
          <p:nvSpPr>
            <p:cNvPr id="22" name="Text Box 28">
              <a:extLst>
                <a:ext uri="{FF2B5EF4-FFF2-40B4-BE49-F238E27FC236}">
                  <a16:creationId xmlns:a16="http://schemas.microsoft.com/office/drawing/2014/main" id="{F2DB1E0D-C70C-4470-AB2B-B2D348E14326}"/>
                </a:ext>
              </a:extLst>
            </p:cNvPr>
            <p:cNvSpPr txBox="1">
              <a:spLocks noChangeArrowheads="1"/>
            </p:cNvSpPr>
            <p:nvPr/>
          </p:nvSpPr>
          <p:spPr bwMode="auto">
            <a:xfrm>
              <a:off x="9100380" y="5866871"/>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8</a:t>
              </a:r>
            </a:p>
          </p:txBody>
        </p:sp>
        <p:sp>
          <p:nvSpPr>
            <p:cNvPr id="23" name="Line 38">
              <a:extLst>
                <a:ext uri="{FF2B5EF4-FFF2-40B4-BE49-F238E27FC236}">
                  <a16:creationId xmlns:a16="http://schemas.microsoft.com/office/drawing/2014/main" id="{58C1D39F-1A31-4A1C-BFB6-315913D941B6}"/>
                </a:ext>
              </a:extLst>
            </p:cNvPr>
            <p:cNvSpPr>
              <a:spLocks noChangeShapeType="1"/>
            </p:cNvSpPr>
            <p:nvPr/>
          </p:nvSpPr>
          <p:spPr bwMode="auto">
            <a:xfrm>
              <a:off x="7595430" y="4979459"/>
              <a:ext cx="900113" cy="360363"/>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4" name="Line 39">
              <a:extLst>
                <a:ext uri="{FF2B5EF4-FFF2-40B4-BE49-F238E27FC236}">
                  <a16:creationId xmlns:a16="http://schemas.microsoft.com/office/drawing/2014/main" id="{4A251FE1-8781-45DE-BD1F-4E87AC927F40}"/>
                </a:ext>
              </a:extLst>
            </p:cNvPr>
            <p:cNvSpPr>
              <a:spLocks noChangeShapeType="1"/>
            </p:cNvSpPr>
            <p:nvPr/>
          </p:nvSpPr>
          <p:spPr bwMode="auto">
            <a:xfrm flipH="1">
              <a:off x="8130418" y="5698597"/>
              <a:ext cx="369887" cy="1793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 name="Oval 44">
              <a:extLst>
                <a:ext uri="{FF2B5EF4-FFF2-40B4-BE49-F238E27FC236}">
                  <a16:creationId xmlns:a16="http://schemas.microsoft.com/office/drawing/2014/main" id="{45C284DD-46A8-449D-B09A-9BCDF55F01BB}"/>
                </a:ext>
              </a:extLst>
            </p:cNvPr>
            <p:cNvSpPr>
              <a:spLocks noChangeArrowheads="1"/>
            </p:cNvSpPr>
            <p:nvPr/>
          </p:nvSpPr>
          <p:spPr bwMode="auto">
            <a:xfrm>
              <a:off x="7955792" y="5877984"/>
              <a:ext cx="360362" cy="360363"/>
            </a:xfrm>
            <a:prstGeom prst="ellipse">
              <a:avLst/>
            </a:prstGeom>
            <a:solidFill>
              <a:srgbClr val="23FF23"/>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26" name="Text Box 45">
              <a:extLst>
                <a:ext uri="{FF2B5EF4-FFF2-40B4-BE49-F238E27FC236}">
                  <a16:creationId xmlns:a16="http://schemas.microsoft.com/office/drawing/2014/main" id="{C4255DD5-7F8F-4854-94EC-543695B89DBE}"/>
                </a:ext>
              </a:extLst>
            </p:cNvPr>
            <p:cNvSpPr txBox="1">
              <a:spLocks noChangeArrowheads="1"/>
            </p:cNvSpPr>
            <p:nvPr/>
          </p:nvSpPr>
          <p:spPr bwMode="auto">
            <a:xfrm>
              <a:off x="8020880" y="5866871"/>
              <a:ext cx="3095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76000"/>
                </a:lnSpc>
                <a:spcBef>
                  <a:spcPts val="1138"/>
                </a:spcBef>
                <a:buClr>
                  <a:srgbClr val="000000"/>
                </a:buClr>
                <a:buSzPct val="100000"/>
                <a:buFont typeface="Arial" panose="020B0604020202020204" pitchFamily="34"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defRPr>
              </a:lvl9pPr>
            </a:lstStyle>
            <a:p>
              <a:pPr>
                <a:lnSpc>
                  <a:spcPct val="86000"/>
                </a:lnSpc>
                <a:spcBef>
                  <a:spcPct val="0"/>
                </a:spcBef>
                <a:buFont typeface="Times New Roman" panose="02020603050405020304" pitchFamily="18" charset="0"/>
                <a:buNone/>
              </a:pPr>
              <a:r>
                <a:rPr lang="en-GB" altLang="en-US" sz="2000">
                  <a:latin typeface="Times New Roman" panose="02020603050405020304" pitchFamily="18" charset="0"/>
                </a:rPr>
                <a:t>9</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FCE3434-1AD4-47EE-A40C-C3FFD18C32E0}"/>
              </a:ext>
            </a:extLst>
          </p:cNvPr>
          <p:cNvSpPr>
            <a:spLocks noGrp="1" noChangeArrowheads="1"/>
          </p:cNvSpPr>
          <p:nvPr>
            <p:ph type="title"/>
          </p:nvPr>
        </p:nvSpPr>
        <p:spPr/>
        <p:txBody>
          <a:bodyPr/>
          <a:lstStyle/>
          <a:p>
            <a:pPr eaLnBrk="1" hangingPunct="1"/>
            <a:r>
              <a:rPr lang="en-GB" altLang="en-US"/>
              <a:t>Successor Selection</a:t>
            </a:r>
            <a:endParaRPr lang="en-US" altLang="en-US"/>
          </a:p>
        </p:txBody>
      </p:sp>
      <p:sp>
        <p:nvSpPr>
          <p:cNvPr id="64515" name="Rectangle 3">
            <a:extLst>
              <a:ext uri="{FF2B5EF4-FFF2-40B4-BE49-F238E27FC236}">
                <a16:creationId xmlns:a16="http://schemas.microsoft.com/office/drawing/2014/main" id="{270E75E8-0784-41E7-B176-69EB9E037775}"/>
              </a:ext>
            </a:extLst>
          </p:cNvPr>
          <p:cNvSpPr>
            <a:spLocks noGrp="1" noChangeArrowheads="1"/>
          </p:cNvSpPr>
          <p:nvPr>
            <p:ph sz="quarter" idx="12"/>
          </p:nvPr>
        </p:nvSpPr>
        <p:spPr/>
        <p:txBody>
          <a:bodyPr/>
          <a:lstStyle/>
          <a:p>
            <a:pPr eaLnBrk="1" hangingPunct="1">
              <a:buFont typeface="Arial" panose="020B0604020202020204" pitchFamily="34" charset="0"/>
              <a:buChar char="•"/>
            </a:pPr>
            <a:r>
              <a:rPr lang="en-GB" altLang="en-US" dirty="0"/>
              <a:t>In EHC, the ‘best’ successor was always chosen;</a:t>
            </a:r>
          </a:p>
          <a:p>
            <a:pPr lvl="2"/>
            <a:r>
              <a:rPr lang="en-GB" altLang="en-US" dirty="0"/>
              <a:t>Imperfect heuristic -&gt; wrong decisions -&gt; dead ends.</a:t>
            </a:r>
          </a:p>
          <a:p>
            <a:pPr eaLnBrk="1" hangingPunct="1">
              <a:buFont typeface="Arial" panose="020B0604020202020204" pitchFamily="34" charset="0"/>
              <a:buChar char="•"/>
            </a:pPr>
            <a:r>
              <a:rPr lang="en-GB" altLang="en-US" dirty="0"/>
              <a:t>In </a:t>
            </a:r>
            <a:r>
              <a:rPr lang="en-GB" altLang="en-US" dirty="0" err="1"/>
              <a:t>Identidem</a:t>
            </a:r>
            <a:r>
              <a:rPr lang="en-GB" altLang="en-US" dirty="0"/>
              <a:t>: </a:t>
            </a:r>
            <a:r>
              <a:rPr lang="en-GB" altLang="en-US" b="1" dirty="0"/>
              <a:t>roulette selection</a:t>
            </a:r>
            <a:r>
              <a:rPr lang="en-GB" altLang="en-US" dirty="0"/>
              <a:t> used:</a:t>
            </a:r>
          </a:p>
          <a:p>
            <a:pPr eaLnBrk="1" hangingPunct="1">
              <a:buFont typeface="Arial" panose="020B0604020202020204" pitchFamily="34" charset="0"/>
              <a:buChar char="•"/>
            </a:pPr>
            <a:endParaRPr lang="en-GB" altLang="en-US" dirty="0"/>
          </a:p>
          <a:p>
            <a:pPr eaLnBrk="1" hangingPunct="1">
              <a:buFont typeface="Arial" panose="020B0604020202020204" pitchFamily="34" charset="0"/>
              <a:buChar char="•"/>
            </a:pPr>
            <a:endParaRPr lang="en-GB" altLang="en-US" dirty="0"/>
          </a:p>
          <a:p>
            <a:pPr eaLnBrk="1" hangingPunct="1">
              <a:buFont typeface="Arial" panose="020B0604020202020204" pitchFamily="34" charset="0"/>
              <a:buChar char="•"/>
            </a:pPr>
            <a:endParaRPr lang="en-GB" altLang="en-US" dirty="0"/>
          </a:p>
          <a:p>
            <a:pPr eaLnBrk="1" hangingPunct="1">
              <a:buFont typeface="Arial" panose="020B0604020202020204" pitchFamily="34" charset="0"/>
              <a:buChar char="•"/>
            </a:pPr>
            <a:endParaRPr lang="en-GB" altLang="en-US" dirty="0"/>
          </a:p>
          <a:p>
            <a:pPr eaLnBrk="1" hangingPunct="1">
              <a:buFont typeface="Arial" panose="020B0604020202020204" pitchFamily="34" charset="0"/>
              <a:buChar char="•"/>
            </a:pPr>
            <a:endParaRPr lang="en-GB" altLang="en-US" dirty="0"/>
          </a:p>
          <a:p>
            <a:pPr eaLnBrk="1" hangingPunct="1">
              <a:buFont typeface="Arial" panose="020B0604020202020204" pitchFamily="34" charset="0"/>
              <a:buChar char="•"/>
            </a:pPr>
            <a:endParaRPr lang="en-GB" altLang="en-US" dirty="0"/>
          </a:p>
          <a:p>
            <a:pPr eaLnBrk="1" hangingPunct="1">
              <a:buFont typeface="Arial" panose="020B0604020202020204" pitchFamily="34" charset="0"/>
              <a:buChar char="•"/>
            </a:pPr>
            <a:r>
              <a:rPr lang="en-GB" altLang="en-US" dirty="0"/>
              <a:t>Make a random choice, biased by heuristic values</a:t>
            </a:r>
            <a:endParaRPr lang="en-US" altLang="en-US" dirty="0"/>
          </a:p>
        </p:txBody>
      </p:sp>
      <p:grpSp>
        <p:nvGrpSpPr>
          <p:cNvPr id="64527" name="Group 15">
            <a:extLst>
              <a:ext uri="{FF2B5EF4-FFF2-40B4-BE49-F238E27FC236}">
                <a16:creationId xmlns:a16="http://schemas.microsoft.com/office/drawing/2014/main" id="{02042035-27B9-42F9-AEAC-C72B8EA7F360}"/>
              </a:ext>
            </a:extLst>
          </p:cNvPr>
          <p:cNvGrpSpPr>
            <a:grpSpLocks/>
          </p:cNvGrpSpPr>
          <p:nvPr/>
        </p:nvGrpSpPr>
        <p:grpSpPr bwMode="auto">
          <a:xfrm>
            <a:off x="3985315" y="2469668"/>
            <a:ext cx="7632700" cy="2225675"/>
            <a:chOff x="340" y="2115"/>
            <a:chExt cx="4808" cy="1402"/>
          </a:xfrm>
        </p:grpSpPr>
        <p:sp>
          <p:nvSpPr>
            <p:cNvPr id="61445" name="Arc 5">
              <a:extLst>
                <a:ext uri="{FF2B5EF4-FFF2-40B4-BE49-F238E27FC236}">
                  <a16:creationId xmlns:a16="http://schemas.microsoft.com/office/drawing/2014/main" id="{EB7F3672-96E3-4A13-8AD2-69A221DB3DB4}"/>
                </a:ext>
              </a:extLst>
            </p:cNvPr>
            <p:cNvSpPr>
              <a:spLocks/>
            </p:cNvSpPr>
            <p:nvPr/>
          </p:nvSpPr>
          <p:spPr bwMode="auto">
            <a:xfrm>
              <a:off x="2835" y="2205"/>
              <a:ext cx="565" cy="576"/>
            </a:xfrm>
            <a:custGeom>
              <a:avLst/>
              <a:gdLst>
                <a:gd name="T0" fmla="*/ 0 w 21212"/>
                <a:gd name="T1" fmla="*/ 0 h 21600"/>
                <a:gd name="T2" fmla="*/ 15 w 21212"/>
                <a:gd name="T3" fmla="*/ 12 h 21600"/>
                <a:gd name="T4" fmla="*/ 0 w 21212"/>
                <a:gd name="T5" fmla="*/ 15 h 21600"/>
                <a:gd name="T6" fmla="*/ 0 60000 65536"/>
                <a:gd name="T7" fmla="*/ 0 60000 65536"/>
                <a:gd name="T8" fmla="*/ 0 60000 65536"/>
              </a:gdLst>
              <a:ahLst/>
              <a:cxnLst>
                <a:cxn ang="T6">
                  <a:pos x="T0" y="T1"/>
                </a:cxn>
                <a:cxn ang="T7">
                  <a:pos x="T2" y="T3"/>
                </a:cxn>
                <a:cxn ang="T8">
                  <a:pos x="T4" y="T5"/>
                </a:cxn>
              </a:cxnLst>
              <a:rect l="0" t="0" r="r" b="b"/>
              <a:pathLst>
                <a:path w="21212" h="21600" fill="none" extrusionOk="0">
                  <a:moveTo>
                    <a:pt x="-1" y="0"/>
                  </a:moveTo>
                  <a:cubicBezTo>
                    <a:pt x="10358" y="0"/>
                    <a:pt x="19259" y="7353"/>
                    <a:pt x="21212" y="17526"/>
                  </a:cubicBezTo>
                </a:path>
                <a:path w="21212" h="21600" stroke="0" extrusionOk="0">
                  <a:moveTo>
                    <a:pt x="-1" y="0"/>
                  </a:moveTo>
                  <a:cubicBezTo>
                    <a:pt x="10358" y="0"/>
                    <a:pt x="19259" y="7353"/>
                    <a:pt x="21212" y="17526"/>
                  </a:cubicBezTo>
                  <a:lnTo>
                    <a:pt x="0" y="21600"/>
                  </a:lnTo>
                  <a:lnTo>
                    <a:pt x="-1" y="0"/>
                  </a:lnTo>
                  <a:close/>
                </a:path>
              </a:pathLst>
            </a:cu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46" name="Arc 6">
              <a:extLst>
                <a:ext uri="{FF2B5EF4-FFF2-40B4-BE49-F238E27FC236}">
                  <a16:creationId xmlns:a16="http://schemas.microsoft.com/office/drawing/2014/main" id="{7C40175B-7C1D-4187-8EC9-1BC2405ADFDA}"/>
                </a:ext>
              </a:extLst>
            </p:cNvPr>
            <p:cNvSpPr>
              <a:spLocks/>
            </p:cNvSpPr>
            <p:nvPr/>
          </p:nvSpPr>
          <p:spPr bwMode="auto">
            <a:xfrm>
              <a:off x="2263" y="2205"/>
              <a:ext cx="606" cy="1152"/>
            </a:xfrm>
            <a:custGeom>
              <a:avLst/>
              <a:gdLst>
                <a:gd name="T0" fmla="*/ 15 w 22730"/>
                <a:gd name="T1" fmla="*/ 31 h 43179"/>
                <a:gd name="T2" fmla="*/ 16 w 22730"/>
                <a:gd name="T3" fmla="*/ 0 h 43179"/>
                <a:gd name="T4" fmla="*/ 15 w 22730"/>
                <a:gd name="T5" fmla="*/ 15 h 43179"/>
                <a:gd name="T6" fmla="*/ 0 60000 65536"/>
                <a:gd name="T7" fmla="*/ 0 60000 65536"/>
                <a:gd name="T8" fmla="*/ 0 60000 65536"/>
              </a:gdLst>
              <a:ahLst/>
              <a:cxnLst>
                <a:cxn ang="T6">
                  <a:pos x="T0" y="T1"/>
                </a:cxn>
                <a:cxn ang="T7">
                  <a:pos x="T2" y="T3"/>
                </a:cxn>
                <a:cxn ang="T8">
                  <a:pos x="T4" y="T5"/>
                </a:cxn>
              </a:cxnLst>
              <a:rect l="0" t="0" r="r" b="b"/>
              <a:pathLst>
                <a:path w="22730" h="43179" fill="none" extrusionOk="0">
                  <a:moveTo>
                    <a:pt x="20647" y="43178"/>
                  </a:moveTo>
                  <a:cubicBezTo>
                    <a:pt x="9099" y="42668"/>
                    <a:pt x="0" y="33158"/>
                    <a:pt x="0" y="21600"/>
                  </a:cubicBezTo>
                  <a:cubicBezTo>
                    <a:pt x="0" y="9670"/>
                    <a:pt x="9670" y="0"/>
                    <a:pt x="21600" y="0"/>
                  </a:cubicBezTo>
                  <a:cubicBezTo>
                    <a:pt x="21976" y="0"/>
                    <a:pt x="22353" y="9"/>
                    <a:pt x="22730" y="29"/>
                  </a:cubicBezTo>
                </a:path>
                <a:path w="22730" h="43179" stroke="0" extrusionOk="0">
                  <a:moveTo>
                    <a:pt x="20647" y="43178"/>
                  </a:moveTo>
                  <a:cubicBezTo>
                    <a:pt x="9099" y="42668"/>
                    <a:pt x="0" y="33158"/>
                    <a:pt x="0" y="21600"/>
                  </a:cubicBezTo>
                  <a:cubicBezTo>
                    <a:pt x="0" y="9670"/>
                    <a:pt x="9670" y="0"/>
                    <a:pt x="21600" y="0"/>
                  </a:cubicBezTo>
                  <a:cubicBezTo>
                    <a:pt x="21976" y="0"/>
                    <a:pt x="22353" y="9"/>
                    <a:pt x="22730" y="29"/>
                  </a:cubicBezTo>
                  <a:lnTo>
                    <a:pt x="21600" y="21600"/>
                  </a:lnTo>
                  <a:lnTo>
                    <a:pt x="20647" y="43178"/>
                  </a:lnTo>
                  <a:close/>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47" name="Arc 7">
              <a:extLst>
                <a:ext uri="{FF2B5EF4-FFF2-40B4-BE49-F238E27FC236}">
                  <a16:creationId xmlns:a16="http://schemas.microsoft.com/office/drawing/2014/main" id="{73E36330-C0C4-4499-A57F-690ED0E0558E}"/>
                </a:ext>
              </a:extLst>
            </p:cNvPr>
            <p:cNvSpPr>
              <a:spLocks/>
            </p:cNvSpPr>
            <p:nvPr/>
          </p:nvSpPr>
          <p:spPr bwMode="auto">
            <a:xfrm>
              <a:off x="2751" y="2653"/>
              <a:ext cx="662" cy="704"/>
            </a:xfrm>
            <a:custGeom>
              <a:avLst/>
              <a:gdLst>
                <a:gd name="T0" fmla="*/ 17 w 24824"/>
                <a:gd name="T1" fmla="*/ 0 h 26414"/>
                <a:gd name="T2" fmla="*/ 0 w 24824"/>
                <a:gd name="T3" fmla="*/ 19 h 26414"/>
                <a:gd name="T4" fmla="*/ 2 w 24824"/>
                <a:gd name="T5" fmla="*/ 3 h 26414"/>
                <a:gd name="T6" fmla="*/ 0 60000 65536"/>
                <a:gd name="T7" fmla="*/ 0 60000 65536"/>
                <a:gd name="T8" fmla="*/ 0 60000 65536"/>
              </a:gdLst>
              <a:ahLst/>
              <a:cxnLst>
                <a:cxn ang="T6">
                  <a:pos x="T0" y="T1"/>
                </a:cxn>
                <a:cxn ang="T7">
                  <a:pos x="T2" y="T3"/>
                </a:cxn>
                <a:cxn ang="T8">
                  <a:pos x="T4" y="T5"/>
                </a:cxn>
              </a:cxnLst>
              <a:rect l="0" t="0" r="r" b="b"/>
              <a:pathLst>
                <a:path w="24824" h="26414" fill="none" extrusionOk="0">
                  <a:moveTo>
                    <a:pt x="24280" y="0"/>
                  </a:moveTo>
                  <a:cubicBezTo>
                    <a:pt x="24641" y="1579"/>
                    <a:pt x="24824" y="3194"/>
                    <a:pt x="24824" y="4814"/>
                  </a:cubicBezTo>
                  <a:cubicBezTo>
                    <a:pt x="24824" y="16743"/>
                    <a:pt x="15153" y="26414"/>
                    <a:pt x="3224" y="26414"/>
                  </a:cubicBezTo>
                  <a:cubicBezTo>
                    <a:pt x="2144" y="26414"/>
                    <a:pt x="1067" y="26333"/>
                    <a:pt x="-1" y="26172"/>
                  </a:cubicBezTo>
                </a:path>
                <a:path w="24824" h="26414" stroke="0" extrusionOk="0">
                  <a:moveTo>
                    <a:pt x="24280" y="0"/>
                  </a:moveTo>
                  <a:cubicBezTo>
                    <a:pt x="24641" y="1579"/>
                    <a:pt x="24824" y="3194"/>
                    <a:pt x="24824" y="4814"/>
                  </a:cubicBezTo>
                  <a:cubicBezTo>
                    <a:pt x="24824" y="16743"/>
                    <a:pt x="15153" y="26414"/>
                    <a:pt x="3224" y="26414"/>
                  </a:cubicBezTo>
                  <a:cubicBezTo>
                    <a:pt x="2144" y="26414"/>
                    <a:pt x="1067" y="26333"/>
                    <a:pt x="-1" y="26172"/>
                  </a:cubicBezTo>
                  <a:lnTo>
                    <a:pt x="3224" y="4814"/>
                  </a:lnTo>
                  <a:lnTo>
                    <a:pt x="24280" y="0"/>
                  </a:ln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48" name="Line 8">
              <a:extLst>
                <a:ext uri="{FF2B5EF4-FFF2-40B4-BE49-F238E27FC236}">
                  <a16:creationId xmlns:a16="http://schemas.microsoft.com/office/drawing/2014/main" id="{685A5116-5475-48CB-96B1-DFDB17E8C4D9}"/>
                </a:ext>
              </a:extLst>
            </p:cNvPr>
            <p:cNvSpPr>
              <a:spLocks noChangeShapeType="1"/>
            </p:cNvSpPr>
            <p:nvPr/>
          </p:nvSpPr>
          <p:spPr bwMode="auto">
            <a:xfrm flipV="1">
              <a:off x="1474" y="2886"/>
              <a:ext cx="1043"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49" name="Text Box 9">
              <a:extLst>
                <a:ext uri="{FF2B5EF4-FFF2-40B4-BE49-F238E27FC236}">
                  <a16:creationId xmlns:a16="http://schemas.microsoft.com/office/drawing/2014/main" id="{71F8826E-A6F4-435D-9AE7-858E8870467F}"/>
                </a:ext>
              </a:extLst>
            </p:cNvPr>
            <p:cNvSpPr txBox="1">
              <a:spLocks noChangeArrowheads="1"/>
            </p:cNvSpPr>
            <p:nvPr/>
          </p:nvSpPr>
          <p:spPr bwMode="auto">
            <a:xfrm>
              <a:off x="340" y="3113"/>
              <a:ext cx="1134" cy="40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50000"/>
                </a:spcBef>
                <a:buFont typeface="Times New Roman" panose="02020603050405020304" pitchFamily="18" charset="0"/>
                <a:buNone/>
              </a:pPr>
              <a:r>
                <a:rPr lang="en-GB" altLang="en-US" sz="2400">
                  <a:solidFill>
                    <a:schemeClr val="tx1"/>
                  </a:solidFill>
                </a:rPr>
                <a:t>State with lowest </a:t>
              </a:r>
              <a:r>
                <a:rPr lang="en-GB" altLang="en-US" sz="2400" i="1">
                  <a:solidFill>
                    <a:schemeClr val="tx1"/>
                  </a:solidFill>
                </a:rPr>
                <a:t>h(S’)</a:t>
              </a:r>
              <a:endParaRPr lang="en-US" altLang="en-US" sz="2400" i="1">
                <a:solidFill>
                  <a:schemeClr val="tx1"/>
                </a:solidFill>
              </a:endParaRPr>
            </a:p>
          </p:txBody>
        </p:sp>
        <p:sp>
          <p:nvSpPr>
            <p:cNvPr id="61450" name="Line 11">
              <a:extLst>
                <a:ext uri="{FF2B5EF4-FFF2-40B4-BE49-F238E27FC236}">
                  <a16:creationId xmlns:a16="http://schemas.microsoft.com/office/drawing/2014/main" id="{600F3BAE-3EF9-4C7C-86B6-2EDE4964AD62}"/>
                </a:ext>
              </a:extLst>
            </p:cNvPr>
            <p:cNvSpPr>
              <a:spLocks noChangeShapeType="1"/>
            </p:cNvSpPr>
            <p:nvPr/>
          </p:nvSpPr>
          <p:spPr bwMode="auto">
            <a:xfrm flipH="1" flipV="1">
              <a:off x="3152" y="2931"/>
              <a:ext cx="635"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1" name="Line 12">
              <a:extLst>
                <a:ext uri="{FF2B5EF4-FFF2-40B4-BE49-F238E27FC236}">
                  <a16:creationId xmlns:a16="http://schemas.microsoft.com/office/drawing/2014/main" id="{A54D922A-3413-4927-A0D3-BEA4F92120A2}"/>
                </a:ext>
              </a:extLst>
            </p:cNvPr>
            <p:cNvSpPr>
              <a:spLocks noChangeShapeType="1"/>
            </p:cNvSpPr>
            <p:nvPr/>
          </p:nvSpPr>
          <p:spPr bwMode="auto">
            <a:xfrm flipH="1">
              <a:off x="3061" y="2341"/>
              <a:ext cx="59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2" name="Text Box 13">
              <a:extLst>
                <a:ext uri="{FF2B5EF4-FFF2-40B4-BE49-F238E27FC236}">
                  <a16:creationId xmlns:a16="http://schemas.microsoft.com/office/drawing/2014/main" id="{CD50552A-BB02-42EE-B39D-E63684AF8C67}"/>
                </a:ext>
              </a:extLst>
            </p:cNvPr>
            <p:cNvSpPr txBox="1">
              <a:spLocks noChangeArrowheads="1"/>
            </p:cNvSpPr>
            <p:nvPr/>
          </p:nvSpPr>
          <p:spPr bwMode="auto">
            <a:xfrm>
              <a:off x="3923" y="3067"/>
              <a:ext cx="1225" cy="40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50000"/>
                </a:spcBef>
                <a:buFont typeface="Times New Roman" panose="02020603050405020304" pitchFamily="18" charset="0"/>
                <a:buNone/>
              </a:pPr>
              <a:r>
                <a:rPr lang="en-GB" altLang="en-US" sz="2400">
                  <a:solidFill>
                    <a:schemeClr val="tx1"/>
                  </a:solidFill>
                </a:rPr>
                <a:t>Second best state</a:t>
              </a:r>
              <a:endParaRPr lang="en-US" altLang="en-US" sz="2400" i="1">
                <a:solidFill>
                  <a:schemeClr val="tx1"/>
                </a:solidFill>
              </a:endParaRPr>
            </a:p>
          </p:txBody>
        </p:sp>
        <p:sp>
          <p:nvSpPr>
            <p:cNvPr id="61453" name="Text Box 14">
              <a:extLst>
                <a:ext uri="{FF2B5EF4-FFF2-40B4-BE49-F238E27FC236}">
                  <a16:creationId xmlns:a16="http://schemas.microsoft.com/office/drawing/2014/main" id="{9C393D5A-21D0-40AF-A16F-66F6F9F12E05}"/>
                </a:ext>
              </a:extLst>
            </p:cNvPr>
            <p:cNvSpPr txBox="1">
              <a:spLocks noChangeArrowheads="1"/>
            </p:cNvSpPr>
            <p:nvPr/>
          </p:nvSpPr>
          <p:spPr bwMode="auto">
            <a:xfrm>
              <a:off x="3742" y="2115"/>
              <a:ext cx="1225" cy="40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50000"/>
                </a:spcBef>
                <a:buFont typeface="Times New Roman" panose="02020603050405020304" pitchFamily="18" charset="0"/>
                <a:buNone/>
              </a:pPr>
              <a:r>
                <a:rPr lang="en-GB" altLang="en-US" sz="2400">
                  <a:solidFill>
                    <a:schemeClr val="tx1"/>
                  </a:solidFill>
                </a:rPr>
                <a:t>Third best state</a:t>
              </a:r>
              <a:endParaRPr lang="en-US" altLang="en-US" sz="2400" i="1">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C3615B6B-5FA8-4300-9A25-37E1ACA0B330}"/>
              </a:ext>
            </a:extLst>
          </p:cNvPr>
          <p:cNvSpPr>
            <a:spLocks noGrp="1" noChangeArrowheads="1"/>
          </p:cNvSpPr>
          <p:nvPr>
            <p:ph type="title"/>
          </p:nvPr>
        </p:nvSpPr>
        <p:spPr/>
        <p:txBody>
          <a:bodyPr vert="horz" lIns="0" tIns="0" rIns="0" bIns="0" rtlCol="0" anchor="t" anchorCtr="0">
            <a:normAutofit/>
          </a:bodyPr>
          <a:lstStyle/>
          <a:p>
            <a:pP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a:t>Does Identidem perform better than FF?</a:t>
            </a:r>
          </a:p>
        </p:txBody>
      </p:sp>
      <p:sp>
        <p:nvSpPr>
          <p:cNvPr id="12290" name="Rectangle 2">
            <a:extLst>
              <a:ext uri="{FF2B5EF4-FFF2-40B4-BE49-F238E27FC236}">
                <a16:creationId xmlns:a16="http://schemas.microsoft.com/office/drawing/2014/main" id="{BA8DC537-3531-4E9E-923B-86330D8EE72D}"/>
              </a:ext>
            </a:extLst>
          </p:cNvPr>
          <p:cNvSpPr>
            <a:spLocks noGrp="1" noChangeArrowheads="1"/>
          </p:cNvSpPr>
          <p:nvPr>
            <p:ph sz="quarter" idx="12"/>
          </p:nvPr>
        </p:nvSpPr>
        <p:spPr/>
        <p:txBody>
          <a:bodyPr vert="horz" lIns="0" tIns="0" rIns="0" bIns="0" rtlCol="0">
            <a:normAutofit/>
          </a:bodyPr>
          <a:lstStyle/>
          <a:p>
            <a:pPr marL="495300" indent="-495300">
              <a:lnSpc>
                <a:spcPct val="93000"/>
              </a:lnSpc>
              <a:buFont typeface="Arial" panose="020B0604020202020204" pitchFamily="34" charset="0"/>
              <a:buChar char="•"/>
              <a:tabLst>
                <a:tab pos="33655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dirty="0">
                <a:solidFill>
                  <a:schemeClr val="tx1"/>
                </a:solidFill>
              </a:rPr>
              <a:t>Short answer – yes!</a:t>
            </a:r>
          </a:p>
          <a:p>
            <a:pPr marL="495300" indent="-495300">
              <a:lnSpc>
                <a:spcPct val="93000"/>
              </a:lnSpc>
              <a:buFont typeface="Arial" panose="020B0604020202020204" pitchFamily="34" charset="0"/>
              <a:buChar char="•"/>
              <a:tabLst>
                <a:tab pos="33655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dirty="0">
                <a:solidFill>
                  <a:schemeClr val="tx1"/>
                </a:solidFill>
              </a:rPr>
              <a:t>Slightly longer answer – most of the time:</a:t>
            </a:r>
          </a:p>
          <a:p>
            <a:pPr marL="990600" lvl="1" indent="-533400">
              <a:lnSpc>
                <a:spcPct val="93000"/>
              </a:lnSpc>
              <a:tabLst>
                <a:tab pos="33655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dirty="0">
                <a:solidFill>
                  <a:schemeClr val="tx1"/>
                </a:solidFill>
              </a:rPr>
              <a:t>Systematic search better in some domains</a:t>
            </a:r>
          </a:p>
          <a:p>
            <a:pPr marL="990600" lvl="1" indent="-533400">
              <a:lnSpc>
                <a:spcPct val="93000"/>
              </a:lnSpc>
              <a:tabLst>
                <a:tab pos="33655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dirty="0">
                <a:solidFill>
                  <a:schemeClr val="tx1"/>
                </a:solidFill>
              </a:rPr>
              <a:t>Sometimes the </a:t>
            </a:r>
            <a:r>
              <a:rPr lang="en-GB" altLang="en-US" b="1" dirty="0">
                <a:solidFill>
                  <a:schemeClr val="tx1"/>
                </a:solidFill>
              </a:rPr>
              <a:t>parameters</a:t>
            </a:r>
            <a:r>
              <a:rPr lang="en-GB" altLang="en-US" dirty="0">
                <a:solidFill>
                  <a:schemeClr val="tx1"/>
                </a:solidFill>
              </a:rPr>
              <a:t> need changing:</a:t>
            </a:r>
          </a:p>
          <a:p>
            <a:pPr marL="1371600" lvl="2" indent="-457200">
              <a:lnSpc>
                <a:spcPct val="93000"/>
              </a:lnSpc>
              <a:tabLst>
                <a:tab pos="33655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7350" algn="l"/>
                <a:tab pos="7185025" algn="l"/>
                <a:tab pos="7634288" algn="l"/>
                <a:tab pos="8083550" algn="l"/>
                <a:tab pos="8532813" algn="l"/>
                <a:tab pos="8982075" algn="l"/>
              </a:tabLst>
            </a:pPr>
            <a:r>
              <a:rPr lang="en-GB" altLang="en-US" dirty="0">
                <a:solidFill>
                  <a:schemeClr val="tx1"/>
                </a:solidFill>
              </a:rPr>
              <a:t>Random sample size, depth bound, whether to use roulette selection…</a:t>
            </a:r>
          </a:p>
        </p:txBody>
      </p:sp>
      <p:sp>
        <p:nvSpPr>
          <p:cNvPr id="2" name="TextBox 1">
            <a:extLst>
              <a:ext uri="{FF2B5EF4-FFF2-40B4-BE49-F238E27FC236}">
                <a16:creationId xmlns:a16="http://schemas.microsoft.com/office/drawing/2014/main" id="{111C69CC-6064-48CA-9A53-3F30F4F821CE}"/>
              </a:ext>
            </a:extLst>
          </p:cNvPr>
          <p:cNvSpPr txBox="1"/>
          <p:nvPr/>
        </p:nvSpPr>
        <p:spPr>
          <a:xfrm>
            <a:off x="6238093" y="6138000"/>
            <a:ext cx="5741765" cy="523220"/>
          </a:xfrm>
          <a:prstGeom prst="rect">
            <a:avLst/>
          </a:prstGeom>
          <a:noFill/>
        </p:spPr>
        <p:txBody>
          <a:bodyPr wrap="none" rtlCol="0">
            <a:spAutoFit/>
          </a:bodyPr>
          <a:lstStyle/>
          <a:p>
            <a:pPr algn="r"/>
            <a:r>
              <a:rPr lang="en-GB" sz="1400" b="1" i="0" dirty="0">
                <a:solidFill>
                  <a:srgbClr val="222222"/>
                </a:solidFill>
                <a:effectLst/>
                <a:latin typeface="Arial" panose="020B0604020202020204" pitchFamily="34" charset="0"/>
              </a:rPr>
              <a:t>“A New Local-Search Algorithm for Forward-Chaining Planning.” </a:t>
            </a:r>
          </a:p>
          <a:p>
            <a:pPr algn="r"/>
            <a:r>
              <a:rPr lang="en-GB" sz="1400" b="1" i="0" dirty="0">
                <a:solidFill>
                  <a:srgbClr val="222222"/>
                </a:solidFill>
                <a:effectLst/>
                <a:latin typeface="Arial" panose="020B0604020202020204" pitchFamily="34" charset="0"/>
              </a:rPr>
              <a:t>Coles, Fox and Smith, Proc. ICAPS 2007.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15C9BB4-1552-4819-962B-96F51FADB8FF}"/>
              </a:ext>
            </a:extLst>
          </p:cNvPr>
          <p:cNvSpPr>
            <a:spLocks noGrp="1" noChangeArrowheads="1"/>
          </p:cNvSpPr>
          <p:nvPr>
            <p:ph type="title"/>
          </p:nvPr>
        </p:nvSpPr>
        <p:spPr/>
        <p:txBody>
          <a:bodyPr/>
          <a:lstStyle/>
          <a:p>
            <a:pPr eaLnBrk="1" hangingPunct="1"/>
            <a:r>
              <a:rPr lang="en-GB" altLang="en-US"/>
              <a:t>Combining heuristics</a:t>
            </a:r>
            <a:endParaRPr lang="en-US" altLang="en-US"/>
          </a:p>
        </p:txBody>
      </p:sp>
      <p:sp>
        <p:nvSpPr>
          <p:cNvPr id="40963" name="Rectangle 3">
            <a:extLst>
              <a:ext uri="{FF2B5EF4-FFF2-40B4-BE49-F238E27FC236}">
                <a16:creationId xmlns:a16="http://schemas.microsoft.com/office/drawing/2014/main" id="{BB08F0C4-1598-4164-9D56-10AEFBB03CDC}"/>
              </a:ext>
            </a:extLst>
          </p:cNvPr>
          <p:cNvSpPr>
            <a:spLocks noGrp="1" noChangeArrowheads="1"/>
          </p:cNvSpPr>
          <p:nvPr>
            <p:ph sz="quarter" idx="12"/>
          </p:nvPr>
        </p:nvSpPr>
        <p:spPr/>
        <p:txBody>
          <a:bodyPr>
            <a:normAutofit/>
          </a:bodyPr>
          <a:lstStyle/>
          <a:p>
            <a:pPr eaLnBrk="1" hangingPunct="1">
              <a:lnSpc>
                <a:spcPct val="150000"/>
              </a:lnSpc>
              <a:buFont typeface="Arial" panose="020B0604020202020204" pitchFamily="34" charset="0"/>
              <a:buChar char="•"/>
            </a:pPr>
            <a:r>
              <a:rPr lang="en-GB" altLang="en-US" dirty="0"/>
              <a:t>Q: What if we had </a:t>
            </a:r>
            <a:r>
              <a:rPr lang="en-GB" altLang="en-US" dirty="0">
                <a:solidFill>
                  <a:schemeClr val="tx1"/>
                </a:solidFill>
              </a:rPr>
              <a:t>two heuristics</a:t>
            </a:r>
            <a:r>
              <a:rPr lang="en-GB" altLang="en-US" dirty="0"/>
              <a:t>, h1(S) and h2(S), both estimating the distance and/or cost to the goal?</a:t>
            </a:r>
          </a:p>
          <a:p>
            <a:pPr eaLnBrk="1" hangingPunct="1">
              <a:lnSpc>
                <a:spcPct val="150000"/>
              </a:lnSpc>
              <a:buFont typeface="Arial" panose="020B0604020202020204" pitchFamily="34" charset="0"/>
              <a:buChar char="•"/>
            </a:pPr>
            <a:endParaRPr lang="en-GB" altLang="en-US" dirty="0"/>
          </a:p>
          <a:p>
            <a:pPr eaLnBrk="1" hangingPunct="1">
              <a:lnSpc>
                <a:spcPct val="150000"/>
              </a:lnSpc>
              <a:buFont typeface="Arial" panose="020B0604020202020204" pitchFamily="34" charset="0"/>
              <a:buChar char="•"/>
            </a:pPr>
            <a:r>
              <a:rPr lang="en-GB" altLang="en-US" dirty="0"/>
              <a:t>A: Could have </a:t>
            </a:r>
            <a:r>
              <a:rPr lang="en-GB" altLang="en-US" b="1" dirty="0"/>
              <a:t>two open lists</a:t>
            </a:r>
            <a:r>
              <a:rPr lang="en-GB" altLang="en-US" dirty="0"/>
              <a:t>, one for each heuristic, and </a:t>
            </a:r>
            <a:r>
              <a:rPr lang="en-GB" altLang="en-US" b="1" dirty="0"/>
              <a:t>alternate between them</a:t>
            </a:r>
            <a:endParaRPr lang="en-GB" altLang="en-US" dirty="0"/>
          </a:p>
          <a:p>
            <a:pPr marL="622300" lvl="1">
              <a:lnSpc>
                <a:spcPct val="150000"/>
              </a:lnSpc>
            </a:pPr>
            <a:r>
              <a:rPr lang="en-GB" altLang="en-US" dirty="0"/>
              <a:t>Expand node from open list 1</a:t>
            </a:r>
          </a:p>
          <a:p>
            <a:pPr marL="622300" lvl="1">
              <a:lnSpc>
                <a:spcPct val="150000"/>
              </a:lnSpc>
            </a:pPr>
            <a:r>
              <a:rPr lang="en-GB" altLang="en-US" dirty="0"/>
              <a:t>Expand node from open list 2</a:t>
            </a:r>
          </a:p>
          <a:p>
            <a:pPr marL="622300" lvl="1">
              <a:lnSpc>
                <a:spcPct val="150000"/>
              </a:lnSpc>
            </a:pPr>
            <a:r>
              <a:rPr lang="en-GB" altLang="en-US" dirty="0"/>
              <a:t>Expand node from open list 1…</a:t>
            </a:r>
          </a:p>
          <a:p>
            <a:pPr lvl="1" eaLnBrk="1" hangingPunct="1">
              <a:lnSpc>
                <a:spcPct val="150000"/>
              </a:lnSpc>
            </a:pPr>
            <a:endParaRPr lang="en-GB" altLang="en-US" dirty="0"/>
          </a:p>
          <a:p>
            <a:pPr>
              <a:lnSpc>
                <a:spcPct val="150000"/>
              </a:lnSpc>
            </a:pPr>
            <a:r>
              <a:rPr lang="en-GB" altLang="en-US" dirty="0"/>
              <a:t>Evaluate successors with </a:t>
            </a:r>
            <a:r>
              <a:rPr lang="en-GB" altLang="en-US" dirty="0">
                <a:solidFill>
                  <a:schemeClr val="tx1"/>
                </a:solidFill>
              </a:rPr>
              <a:t>both heuristics </a:t>
            </a:r>
            <a:r>
              <a:rPr lang="en-GB" altLang="en-US" dirty="0"/>
              <a:t>and </a:t>
            </a:r>
            <a:r>
              <a:rPr lang="en-GB" altLang="en-US" b="1" dirty="0"/>
              <a:t>put on </a:t>
            </a:r>
            <a:r>
              <a:rPr lang="en-GB" altLang="en-US" b="1" dirty="0">
                <a:solidFill>
                  <a:schemeClr val="tx1"/>
                </a:solidFill>
              </a:rPr>
              <a:t>both open lists</a:t>
            </a:r>
            <a:endParaRPr lang="en-US" alt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A768570-6A97-4CD9-9165-879802372C8B}"/>
              </a:ext>
            </a:extLst>
          </p:cNvPr>
          <p:cNvSpPr>
            <a:spLocks noGrp="1" noChangeArrowheads="1"/>
          </p:cNvSpPr>
          <p:nvPr>
            <p:ph type="title"/>
          </p:nvPr>
        </p:nvSpPr>
        <p:spPr/>
        <p:txBody>
          <a:bodyPr/>
          <a:lstStyle/>
          <a:p>
            <a:pPr eaLnBrk="1" hangingPunct="1"/>
            <a:r>
              <a:rPr lang="en-GB" altLang="en-US"/>
              <a:t>Systematic Search vs Local Search</a:t>
            </a:r>
            <a:endParaRPr lang="en-US" altLang="en-US"/>
          </a:p>
        </p:txBody>
      </p:sp>
      <p:sp>
        <p:nvSpPr>
          <p:cNvPr id="64515" name="Rectangle 4">
            <a:extLst>
              <a:ext uri="{FF2B5EF4-FFF2-40B4-BE49-F238E27FC236}">
                <a16:creationId xmlns:a16="http://schemas.microsoft.com/office/drawing/2014/main" id="{38C1CA3B-2B02-4554-8932-344009C924A4}"/>
              </a:ext>
            </a:extLst>
          </p:cNvPr>
          <p:cNvSpPr>
            <a:spLocks noGrp="1" noChangeArrowheads="1"/>
          </p:cNvSpPr>
          <p:nvPr>
            <p:ph sz="quarter" idx="12"/>
          </p:nvPr>
        </p:nvSpPr>
        <p:spPr>
          <a:xfrm>
            <a:off x="287867" y="1701800"/>
            <a:ext cx="4721454" cy="4538133"/>
          </a:xfrm>
        </p:spPr>
        <p:txBody>
          <a:bodyPr/>
          <a:lstStyle/>
          <a:p>
            <a:pPr marL="342900" indent="-342900">
              <a:lnSpc>
                <a:spcPct val="100000"/>
              </a:lnSpc>
              <a:spcBef>
                <a:spcPct val="20000"/>
              </a:spcBef>
              <a:buFont typeface="Times New Roman" panose="02020603050405020304" pitchFamily="18" charset="0"/>
              <a:buChar char="•"/>
            </a:pPr>
            <a:r>
              <a:rPr lang="en-GB" altLang="en-US" sz="2400" dirty="0"/>
              <a:t>Good for ‘puzzles’ </a:t>
            </a:r>
            <a:r>
              <a:rPr lang="en-GB" altLang="en-US" sz="2400" dirty="0">
                <a:solidFill>
                  <a:schemeClr val="tx1"/>
                </a:solidFill>
              </a:rPr>
              <a:t>with lots of bad moves</a:t>
            </a:r>
            <a:r>
              <a:rPr lang="en-GB" altLang="en-US" sz="2400" dirty="0"/>
              <a:t> (keeping one successor = probably a wrong move)</a:t>
            </a:r>
            <a:br>
              <a:rPr lang="en-GB" altLang="en-US" sz="2400" dirty="0"/>
            </a:br>
            <a:endParaRPr lang="en-GB" altLang="en-US" sz="2400" dirty="0"/>
          </a:p>
          <a:p>
            <a:pPr marL="342900" indent="-342900">
              <a:lnSpc>
                <a:spcPct val="100000"/>
              </a:lnSpc>
              <a:spcBef>
                <a:spcPct val="20000"/>
              </a:spcBef>
              <a:buFont typeface="Times New Roman" panose="02020603050405020304" pitchFamily="18" charset="0"/>
              <a:buChar char="•"/>
            </a:pPr>
            <a:r>
              <a:rPr lang="en-GB" altLang="en-US" sz="2400" dirty="0"/>
              <a:t>Good at </a:t>
            </a:r>
            <a:r>
              <a:rPr lang="en-GB" altLang="en-US" sz="2400" dirty="0">
                <a:solidFill>
                  <a:schemeClr val="tx1"/>
                </a:solidFill>
              </a:rPr>
              <a:t>proving optimality</a:t>
            </a:r>
            <a:r>
              <a:rPr lang="en-GB" altLang="en-US" sz="2400" dirty="0"/>
              <a:t>.</a:t>
            </a:r>
            <a:br>
              <a:rPr lang="en-GB" altLang="en-US" sz="2400" dirty="0"/>
            </a:br>
            <a:endParaRPr lang="en-GB" altLang="en-US" sz="2400" dirty="0"/>
          </a:p>
          <a:p>
            <a:pPr marL="342900" indent="-342900">
              <a:lnSpc>
                <a:spcPct val="100000"/>
              </a:lnSpc>
              <a:spcBef>
                <a:spcPct val="20000"/>
              </a:spcBef>
              <a:buFont typeface="Times New Roman" panose="02020603050405020304" pitchFamily="18" charset="0"/>
              <a:buChar char="•"/>
            </a:pPr>
            <a:r>
              <a:rPr lang="en-GB" altLang="en-US" sz="2400" dirty="0"/>
              <a:t>Are provably complete – will find a solution if one exists (or die trying)</a:t>
            </a:r>
            <a:endParaRPr lang="en-US" altLang="en-US" sz="2400" dirty="0"/>
          </a:p>
        </p:txBody>
      </p:sp>
      <p:sp>
        <p:nvSpPr>
          <p:cNvPr id="5" name="Rectangle 4">
            <a:extLst>
              <a:ext uri="{FF2B5EF4-FFF2-40B4-BE49-F238E27FC236}">
                <a16:creationId xmlns:a16="http://schemas.microsoft.com/office/drawing/2014/main" id="{78A17766-9AAC-4A43-8696-63C84ADFFE79}"/>
              </a:ext>
            </a:extLst>
          </p:cNvPr>
          <p:cNvSpPr txBox="1">
            <a:spLocks noChangeArrowheads="1"/>
          </p:cNvSpPr>
          <p:nvPr/>
        </p:nvSpPr>
        <p:spPr>
          <a:xfrm>
            <a:off x="6095999" y="1701800"/>
            <a:ext cx="5221357" cy="4538133"/>
          </a:xfrm>
          <a:prstGeom prst="rect">
            <a:avLst/>
          </a:prstGeom>
        </p:spPr>
        <p:txBody>
          <a:bodyPr vert="horz" lIns="0" tIns="0" rIns="0" bIns="0" rtlCol="0">
            <a:normAutofit/>
          </a:bodyPr>
          <a:lstStyle>
            <a:lvl1pPr marL="342900" indent="-342900" algn="l" defTabSz="242486" rtl="0" eaLnBrk="1" latinLnBrk="0" hangingPunct="1">
              <a:lnSpc>
                <a:spcPts val="2800"/>
              </a:lnSpc>
              <a:spcBef>
                <a:spcPts val="0"/>
              </a:spcBef>
              <a:buClr>
                <a:srgbClr val="0A2D50"/>
              </a:buClr>
              <a:buFont typeface="Arial" panose="020B0604020202020204" pitchFamily="34" charset="0"/>
              <a:buChar char="•"/>
              <a:defRPr sz="2400" b="1" i="0" kern="1200">
                <a:solidFill>
                  <a:schemeClr val="accent5"/>
                </a:solidFill>
                <a:latin typeface="KingsBureauGrot ThreeSeven"/>
                <a:ea typeface="KingsBureauGrot ThreeSeven"/>
                <a:cs typeface="KingsBureauGrot ThreeSeven"/>
              </a:defRPr>
            </a:lvl1pPr>
            <a:lvl2pPr marL="349251" indent="-342900" algn="l" defTabSz="242486" rtl="0" eaLnBrk="1" latinLnBrk="0" hangingPunct="1">
              <a:lnSpc>
                <a:spcPts val="2800"/>
              </a:lnSpc>
              <a:spcBef>
                <a:spcPts val="0"/>
              </a:spcBef>
              <a:buClr>
                <a:srgbClr val="0A2D50"/>
              </a:buClr>
              <a:buFont typeface="Arial" panose="020B0604020202020204" pitchFamily="34" charset="0"/>
              <a:buChar char="•"/>
              <a:tabLst/>
              <a:defRPr sz="2000" b="0" i="0" kern="1200">
                <a:solidFill>
                  <a:schemeClr val="accent5"/>
                </a:solidFill>
                <a:latin typeface="KingsBureauGrot FiveOne"/>
                <a:ea typeface="KingsBureauGrot FiveOne"/>
                <a:cs typeface="KingsBureauGrot FiveOne"/>
              </a:defRPr>
            </a:lvl2pPr>
            <a:lvl3pPr marL="534988" indent="-285750" algn="l" defTabSz="242486" rtl="0" eaLnBrk="1" latinLnBrk="0" hangingPunct="1">
              <a:lnSpc>
                <a:spcPts val="2800"/>
              </a:lnSpc>
              <a:spcBef>
                <a:spcPts val="0"/>
              </a:spcBef>
              <a:buClr>
                <a:schemeClr val="accent5"/>
              </a:buClr>
              <a:buFont typeface="Arial" panose="020B0604020202020204" pitchFamily="34" charset="0"/>
              <a:buChar char="•"/>
              <a:tabLst/>
              <a:defRPr sz="2000" b="0" i="0" kern="1200">
                <a:solidFill>
                  <a:schemeClr val="tx1"/>
                </a:solidFill>
                <a:latin typeface="Kings Caslon Text"/>
                <a:ea typeface="Kings Caslon Text"/>
                <a:cs typeface="Kings Caslon Text"/>
              </a:defRPr>
            </a:lvl3pPr>
            <a:lvl4pPr marL="239178" indent="-234945"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4pPr>
            <a:lvl5pPr marL="715963" indent="-233363"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5pPr>
            <a:lvl6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6pPr>
            <a:lvl7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pPr>
              <a:lnSpc>
                <a:spcPct val="100000"/>
              </a:lnSpc>
              <a:spcBef>
                <a:spcPct val="20000"/>
              </a:spcBef>
              <a:buFont typeface="Times New Roman" panose="02020603050405020304" pitchFamily="18" charset="0"/>
              <a:buChar char="•"/>
            </a:pPr>
            <a:r>
              <a:rPr lang="en-GB" altLang="en-US" dirty="0"/>
              <a:t>Generally quicker at finding </a:t>
            </a:r>
            <a:r>
              <a:rPr lang="en-GB" altLang="en-US" dirty="0">
                <a:solidFill>
                  <a:schemeClr val="tx1"/>
                </a:solidFill>
              </a:rPr>
              <a:t>some</a:t>
            </a:r>
            <a:r>
              <a:rPr lang="en-GB" altLang="en-US" dirty="0"/>
              <a:t> solution</a:t>
            </a:r>
            <a:br>
              <a:rPr lang="en-GB" altLang="en-US" dirty="0"/>
            </a:br>
            <a:endParaRPr lang="en-GB" altLang="en-US" dirty="0"/>
          </a:p>
          <a:p>
            <a:pPr>
              <a:lnSpc>
                <a:spcPct val="100000"/>
              </a:lnSpc>
              <a:spcBef>
                <a:spcPct val="20000"/>
              </a:spcBef>
              <a:buFont typeface="Times New Roman" panose="02020603050405020304" pitchFamily="18" charset="0"/>
              <a:buChar char="•"/>
            </a:pPr>
            <a:r>
              <a:rPr lang="en-GB" altLang="en-US" dirty="0"/>
              <a:t>Using them repeatedly usually gets </a:t>
            </a:r>
            <a:r>
              <a:rPr lang="en-GB" altLang="en-US" dirty="0">
                <a:solidFill>
                  <a:schemeClr val="tx1"/>
                </a:solidFill>
              </a:rPr>
              <a:t>near-optimal solutions fairly quickly</a:t>
            </a:r>
            <a:r>
              <a:rPr lang="en-GB" altLang="en-US" dirty="0"/>
              <a:t>, but no proof</a:t>
            </a:r>
            <a:br>
              <a:rPr lang="en-GB" altLang="en-US" dirty="0"/>
            </a:br>
            <a:endParaRPr lang="en-GB" altLang="en-US" dirty="0"/>
          </a:p>
          <a:p>
            <a:pPr>
              <a:lnSpc>
                <a:spcPct val="100000"/>
              </a:lnSpc>
              <a:spcBef>
                <a:spcPct val="20000"/>
              </a:spcBef>
              <a:buFont typeface="Times New Roman" panose="02020603050405020304" pitchFamily="18" charset="0"/>
              <a:buChar char="•"/>
            </a:pPr>
            <a:r>
              <a:rPr lang="en-GB" altLang="en-US" dirty="0">
                <a:solidFill>
                  <a:schemeClr val="tx1"/>
                </a:solidFill>
              </a:rPr>
              <a:t>Incomplete</a:t>
            </a:r>
            <a:r>
              <a:rPr lang="en-GB" altLang="en-US" dirty="0"/>
              <a:t>, but can always run systematic search afterwards (e.g. EHC then Best-First)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Dual Heuristics &amp; Local Search Optimisation</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282448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alternation">
            <a:extLst>
              <a:ext uri="{FF2B5EF4-FFF2-40B4-BE49-F238E27FC236}">
                <a16:creationId xmlns:a16="http://schemas.microsoft.com/office/drawing/2014/main" id="{A0E8220C-1454-44A6-AB34-4ED9A07B1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754" y="1319937"/>
            <a:ext cx="8532813"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4C35770C-F4B7-4A2E-B077-52C28BFFA693}"/>
              </a:ext>
            </a:extLst>
          </p:cNvPr>
          <p:cNvSpPr>
            <a:spLocks noGrp="1"/>
          </p:cNvSpPr>
          <p:nvPr>
            <p:ph type="title"/>
          </p:nvPr>
        </p:nvSpPr>
        <p:spPr/>
        <p:txBody>
          <a:bodyPr/>
          <a:lstStyle/>
          <a:p>
            <a:endParaRPr lang="en-GB"/>
          </a:p>
        </p:txBody>
      </p:sp>
      <p:sp>
        <p:nvSpPr>
          <p:cNvPr id="4" name="TextBox 3">
            <a:extLst>
              <a:ext uri="{FF2B5EF4-FFF2-40B4-BE49-F238E27FC236}">
                <a16:creationId xmlns:a16="http://schemas.microsoft.com/office/drawing/2014/main" id="{55F18894-3413-488B-BCBD-1713D2869F72}"/>
              </a:ext>
            </a:extLst>
          </p:cNvPr>
          <p:cNvSpPr txBox="1"/>
          <p:nvPr/>
        </p:nvSpPr>
        <p:spPr>
          <a:xfrm>
            <a:off x="287867" y="6258063"/>
            <a:ext cx="5237331" cy="523220"/>
          </a:xfrm>
          <a:prstGeom prst="rect">
            <a:avLst/>
          </a:prstGeom>
          <a:noFill/>
        </p:spPr>
        <p:txBody>
          <a:bodyPr wrap="none" rtlCol="0">
            <a:spAutoFit/>
          </a:bodyPr>
          <a:lstStyle/>
          <a:p>
            <a:r>
              <a:rPr lang="en-GB" sz="1400" b="1" i="0" dirty="0">
                <a:solidFill>
                  <a:srgbClr val="222222"/>
                </a:solidFill>
                <a:effectLst/>
                <a:latin typeface="Arial" panose="020B0604020202020204" pitchFamily="34" charset="0"/>
              </a:rPr>
              <a:t>“Combining Heuristic Estimators for Satisficing Planning”, </a:t>
            </a:r>
          </a:p>
          <a:p>
            <a:r>
              <a:rPr lang="en-GB" sz="1400" b="1" i="0" dirty="0">
                <a:solidFill>
                  <a:srgbClr val="222222"/>
                </a:solidFill>
                <a:effectLst/>
                <a:latin typeface="Arial" panose="020B0604020202020204" pitchFamily="34" charset="0"/>
              </a:rPr>
              <a:t>G. </a:t>
            </a:r>
            <a:r>
              <a:rPr lang="en-GB" sz="1400" b="1" i="0" dirty="0" err="1">
                <a:solidFill>
                  <a:srgbClr val="222222"/>
                </a:solidFill>
                <a:effectLst/>
                <a:latin typeface="Arial" panose="020B0604020202020204" pitchFamily="34" charset="0"/>
              </a:rPr>
              <a:t>Röger</a:t>
            </a:r>
            <a:r>
              <a:rPr lang="en-GB" sz="1400" b="1" i="0" dirty="0">
                <a:solidFill>
                  <a:srgbClr val="222222"/>
                </a:solidFill>
                <a:effectLst/>
                <a:latin typeface="Arial" panose="020B0604020202020204" pitchFamily="34" charset="0"/>
              </a:rPr>
              <a:t> and M. </a:t>
            </a:r>
            <a:r>
              <a:rPr lang="en-GB" sz="1400" b="1" i="0" dirty="0" err="1">
                <a:solidFill>
                  <a:srgbClr val="222222"/>
                </a:solidFill>
                <a:effectLst/>
                <a:latin typeface="Arial" panose="020B0604020202020204" pitchFamily="34" charset="0"/>
              </a:rPr>
              <a:t>Helmert</a:t>
            </a:r>
            <a:r>
              <a:rPr lang="en-GB" sz="1400" b="1" i="0" dirty="0">
                <a:solidFill>
                  <a:srgbClr val="222222"/>
                </a:solidFill>
                <a:effectLst/>
                <a:latin typeface="Arial" panose="020B0604020202020204" pitchFamily="34" charset="0"/>
              </a:rPr>
              <a:t> , Proc. ICAPS 2010.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B05DE75-47E8-4D06-B7D0-B6E3BEA81CE7}"/>
              </a:ext>
            </a:extLst>
          </p:cNvPr>
          <p:cNvSpPr>
            <a:spLocks noGrp="1" noChangeArrowheads="1"/>
          </p:cNvSpPr>
          <p:nvPr>
            <p:ph type="title"/>
          </p:nvPr>
        </p:nvSpPr>
        <p:spPr/>
        <p:txBody>
          <a:bodyPr/>
          <a:lstStyle/>
          <a:p>
            <a:pPr eaLnBrk="1" hangingPunct="1"/>
            <a:r>
              <a:rPr lang="en-GB" altLang="en-US"/>
              <a:t>What is the second heuristic doing?</a:t>
            </a:r>
            <a:endParaRPr lang="en-US" altLang="en-US"/>
          </a:p>
        </p:txBody>
      </p:sp>
      <p:sp>
        <p:nvSpPr>
          <p:cNvPr id="43011" name="Rectangle 3">
            <a:extLst>
              <a:ext uri="{FF2B5EF4-FFF2-40B4-BE49-F238E27FC236}">
                <a16:creationId xmlns:a16="http://schemas.microsoft.com/office/drawing/2014/main" id="{1ED0CB87-21E6-4D56-BC28-75A7982859BC}"/>
              </a:ext>
            </a:extLst>
          </p:cNvPr>
          <p:cNvSpPr>
            <a:spLocks noGrp="1" noChangeArrowheads="1"/>
          </p:cNvSpPr>
          <p:nvPr>
            <p:ph sz="quarter" idx="12"/>
          </p:nvPr>
        </p:nvSpPr>
        <p:spPr/>
        <p:txBody>
          <a:bodyPr/>
          <a:lstStyle/>
          <a:p>
            <a:pPr marL="495300" indent="-495300">
              <a:lnSpc>
                <a:spcPct val="150000"/>
              </a:lnSpc>
            </a:pPr>
            <a:r>
              <a:rPr lang="en-GB" altLang="en-US" dirty="0"/>
              <a:t>A mixture of two things:</a:t>
            </a:r>
          </a:p>
          <a:p>
            <a:pPr marL="495300" indent="-495300">
              <a:lnSpc>
                <a:spcPct val="150000"/>
              </a:lnSpc>
            </a:pPr>
            <a:endParaRPr lang="en-GB" altLang="en-US" dirty="0"/>
          </a:p>
          <a:p>
            <a:pPr marL="495300" indent="-495300">
              <a:lnSpc>
                <a:spcPct val="150000"/>
              </a:lnSpc>
              <a:buFont typeface="Arial" panose="020B0604020202020204" pitchFamily="34" charset="0"/>
              <a:buAutoNum type="arabicPeriod"/>
            </a:pPr>
            <a:r>
              <a:rPr lang="en-GB" altLang="en-US" dirty="0"/>
              <a:t>If one heuristic is on a plateau:</a:t>
            </a:r>
          </a:p>
          <a:p>
            <a:pPr marL="990600" lvl="1" indent="-533400">
              <a:lnSpc>
                <a:spcPct val="150000"/>
              </a:lnSpc>
              <a:buFont typeface="Arial" panose="020B0604020202020204" pitchFamily="34" charset="0"/>
              <a:buChar char="•"/>
            </a:pPr>
            <a:r>
              <a:rPr lang="en-GB" altLang="en-US" dirty="0"/>
              <a:t>Plateau successors put on both open lists;</a:t>
            </a:r>
          </a:p>
          <a:p>
            <a:pPr marL="990600" lvl="1" indent="-533400">
              <a:lnSpc>
                <a:spcPct val="150000"/>
              </a:lnSpc>
              <a:buFont typeface="Arial" panose="020B0604020202020204" pitchFamily="34" charset="0"/>
              <a:buChar char="•"/>
            </a:pPr>
            <a:r>
              <a:rPr lang="en-GB" altLang="en-US" dirty="0"/>
              <a:t>Second open list will </a:t>
            </a:r>
            <a:r>
              <a:rPr lang="en-GB" altLang="en-US" b="1" dirty="0"/>
              <a:t>order them by second heuristic</a:t>
            </a:r>
            <a:r>
              <a:rPr lang="en-GB" altLang="en-US" dirty="0"/>
              <a:t> so will be guiding search on the plateau</a:t>
            </a:r>
          </a:p>
          <a:p>
            <a:pPr marL="990600" lvl="1" indent="-533400">
              <a:lnSpc>
                <a:spcPct val="150000"/>
              </a:lnSpc>
            </a:pPr>
            <a:endParaRPr lang="en-GB" altLang="en-US" dirty="0"/>
          </a:p>
          <a:p>
            <a:pPr marL="495300" indent="-495300">
              <a:lnSpc>
                <a:spcPct val="150000"/>
              </a:lnSpc>
              <a:buFont typeface="Arial" panose="020B0604020202020204" pitchFamily="34" charset="0"/>
              <a:buAutoNum type="arabicPeriod"/>
            </a:pPr>
            <a:r>
              <a:rPr lang="en-GB" altLang="en-US" dirty="0"/>
              <a:t>In any case – </a:t>
            </a:r>
            <a:r>
              <a:rPr lang="en-GB" altLang="en-US" b="1" dirty="0"/>
              <a:t>diversification</a:t>
            </a:r>
            <a:r>
              <a:rPr lang="en-GB" altLang="en-US" dirty="0"/>
              <a:t> by avoiding expanding just the states one heuristic likes.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5" descr="bothparts">
            <a:extLst>
              <a:ext uri="{FF2B5EF4-FFF2-40B4-BE49-F238E27FC236}">
                <a16:creationId xmlns:a16="http://schemas.microsoft.com/office/drawing/2014/main" id="{581AEC85-81C9-4E27-BAA3-8ACC81FA8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854" r="53835" b="10205"/>
          <a:stretch>
            <a:fillRect/>
          </a:stretch>
        </p:blipFill>
        <p:spPr bwMode="auto">
          <a:xfrm>
            <a:off x="1976163" y="1974331"/>
            <a:ext cx="388937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6" descr="bothparts">
            <a:extLst>
              <a:ext uri="{FF2B5EF4-FFF2-40B4-BE49-F238E27FC236}">
                <a16:creationId xmlns:a16="http://schemas.microsoft.com/office/drawing/2014/main" id="{599E060A-826F-4C7C-BFF2-B8A040643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8326" t="42308" r="406" b="34615"/>
          <a:stretch>
            <a:fillRect/>
          </a:stretch>
        </p:blipFill>
        <p:spPr bwMode="auto">
          <a:xfrm>
            <a:off x="7024551" y="2845007"/>
            <a:ext cx="24479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B7207F1-0DA5-4338-9DE5-5C29CF6BA005}"/>
              </a:ext>
            </a:extLst>
          </p:cNvPr>
          <p:cNvSpPr>
            <a:spLocks noGrp="1"/>
          </p:cNvSpPr>
          <p:nvPr>
            <p:ph type="title"/>
          </p:nvPr>
        </p:nvSpPr>
        <p:spPr/>
        <p:txBody>
          <a:bodyPr/>
          <a:lstStyle/>
          <a:p>
            <a:endParaRPr lang="en-GB"/>
          </a:p>
        </p:txBody>
      </p:sp>
      <p:sp>
        <p:nvSpPr>
          <p:cNvPr id="4" name="TextBox 3">
            <a:extLst>
              <a:ext uri="{FF2B5EF4-FFF2-40B4-BE49-F238E27FC236}">
                <a16:creationId xmlns:a16="http://schemas.microsoft.com/office/drawing/2014/main" id="{66E65D8D-350C-4333-A2DE-CCF961D40559}"/>
              </a:ext>
            </a:extLst>
          </p:cNvPr>
          <p:cNvSpPr txBox="1"/>
          <p:nvPr/>
        </p:nvSpPr>
        <p:spPr>
          <a:xfrm>
            <a:off x="287867" y="6258063"/>
            <a:ext cx="8212248" cy="523220"/>
          </a:xfrm>
          <a:prstGeom prst="rect">
            <a:avLst/>
          </a:prstGeom>
          <a:noFill/>
        </p:spPr>
        <p:txBody>
          <a:bodyPr wrap="none" rtlCol="0">
            <a:spAutoFit/>
          </a:bodyPr>
          <a:lstStyle/>
          <a:p>
            <a:r>
              <a:rPr lang="en-GB" sz="1400" b="1" i="0" dirty="0">
                <a:solidFill>
                  <a:srgbClr val="222222"/>
                </a:solidFill>
                <a:effectLst/>
                <a:latin typeface="Arial" panose="020B0604020202020204" pitchFamily="34" charset="0"/>
              </a:rPr>
              <a:t>“A Comparison of Knowledge-Based GBFS Enhancements and Knowledge-Free Exploration.” </a:t>
            </a:r>
          </a:p>
          <a:p>
            <a:r>
              <a:rPr lang="en-GB" sz="1400" b="1" i="0" dirty="0">
                <a:solidFill>
                  <a:srgbClr val="222222"/>
                </a:solidFill>
                <a:effectLst/>
                <a:latin typeface="Arial" panose="020B0604020202020204" pitchFamily="34" charset="0"/>
              </a:rPr>
              <a:t>Valenzano, Sturtevant, Schaeffer and </a:t>
            </a:r>
            <a:r>
              <a:rPr lang="en-GB" sz="1400" b="1" i="0" dirty="0" err="1">
                <a:solidFill>
                  <a:srgbClr val="222222"/>
                </a:solidFill>
                <a:effectLst/>
                <a:latin typeface="Arial" panose="020B0604020202020204" pitchFamily="34" charset="0"/>
              </a:rPr>
              <a:t>Xie</a:t>
            </a:r>
            <a:r>
              <a:rPr lang="en-GB" sz="1400" b="1" i="0" dirty="0">
                <a:solidFill>
                  <a:srgbClr val="222222"/>
                </a:solidFill>
                <a:effectLst/>
                <a:latin typeface="Arial" panose="020B0604020202020204" pitchFamily="34" charset="0"/>
              </a:rPr>
              <a:t>, Proc. ICAPS 2014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36BA53CC-3509-43E5-9A6B-35C141B1DCC1}"/>
              </a:ext>
            </a:extLst>
          </p:cNvPr>
          <p:cNvSpPr>
            <a:spLocks noGrp="1" noChangeArrowheads="1"/>
          </p:cNvSpPr>
          <p:nvPr>
            <p:ph type="title"/>
          </p:nvPr>
        </p:nvSpPr>
        <p:spPr/>
        <p:txBody>
          <a:bodyPr/>
          <a:lstStyle/>
          <a:p>
            <a:pPr eaLnBrk="1" hangingPunct="1"/>
            <a:r>
              <a:rPr lang="en-GB" altLang="en-US"/>
              <a:t>Local Search</a:t>
            </a:r>
          </a:p>
        </p:txBody>
      </p:sp>
      <p:sp>
        <p:nvSpPr>
          <p:cNvPr id="45059" name="Rectangle 7">
            <a:extLst>
              <a:ext uri="{FF2B5EF4-FFF2-40B4-BE49-F238E27FC236}">
                <a16:creationId xmlns:a16="http://schemas.microsoft.com/office/drawing/2014/main" id="{C1BED149-7BFE-47B6-A04D-F4DA454186F3}"/>
              </a:ext>
            </a:extLst>
          </p:cNvPr>
          <p:cNvSpPr>
            <a:spLocks noGrp="1" noChangeArrowheads="1"/>
          </p:cNvSpPr>
          <p:nvPr>
            <p:ph sz="quarter" idx="12"/>
          </p:nvPr>
        </p:nvSpPr>
        <p:spPr/>
        <p:txBody>
          <a:bodyPr/>
          <a:lstStyle/>
          <a:p>
            <a:pPr marL="495300" indent="-495300">
              <a:buFont typeface="Arial" panose="020B0604020202020204" pitchFamily="34" charset="0"/>
              <a:buChar char="•"/>
            </a:pPr>
            <a:r>
              <a:rPr lang="en-GB" altLang="en-US"/>
              <a:t>In four bullet points:</a:t>
            </a:r>
          </a:p>
          <a:p>
            <a:pPr marL="495300" indent="-495300"/>
            <a:endParaRPr lang="en-GB" altLang="en-US"/>
          </a:p>
          <a:p>
            <a:pPr marL="990600" lvl="1" indent="-533400">
              <a:buFont typeface="Arial" panose="020B0604020202020204" pitchFamily="34" charset="0"/>
              <a:buAutoNum type="arabicParenR"/>
            </a:pPr>
            <a:r>
              <a:rPr lang="en-GB" altLang="en-US" sz="2600"/>
              <a:t>Start with a state S</a:t>
            </a:r>
          </a:p>
          <a:p>
            <a:pPr marL="990600" lvl="1" indent="-533400">
              <a:buFont typeface="Arial" panose="020B0604020202020204" pitchFamily="34" charset="0"/>
              <a:buAutoNum type="arabicParenR"/>
            </a:pPr>
            <a:r>
              <a:rPr lang="en-GB" altLang="en-US" sz="2600"/>
              <a:t>Expand S, generating successors</a:t>
            </a:r>
          </a:p>
          <a:p>
            <a:pPr marL="990600" lvl="1" indent="-533400">
              <a:buFont typeface="Arial" panose="020B0604020202020204" pitchFamily="34" charset="0"/>
              <a:buAutoNum type="arabicParenR"/>
            </a:pPr>
            <a:r>
              <a:rPr lang="en-GB" altLang="en-US" sz="2600"/>
              <a:t>S’ = one of these successors</a:t>
            </a:r>
          </a:p>
          <a:p>
            <a:pPr marL="990600" lvl="1" indent="-533400">
              <a:buFont typeface="Arial" panose="020B0604020202020204" pitchFamily="34" charset="0"/>
              <a:buAutoNum type="arabicParenR"/>
            </a:pPr>
            <a:r>
              <a:rPr lang="en-GB" altLang="en-US" sz="2600"/>
              <a:t>S = S’ and repeat</a:t>
            </a:r>
          </a:p>
          <a:p>
            <a:pPr marL="990600" lvl="1" indent="-533400">
              <a:buFont typeface="Arial" panose="020B0604020202020204" pitchFamily="34" charset="0"/>
              <a:buAutoNum type="arabicParenR"/>
            </a:pPr>
            <a:endParaRPr lang="en-GB" altLang="en-US" sz="2600"/>
          </a:p>
          <a:p>
            <a:pPr marL="495300" indent="-495300">
              <a:buFont typeface="Arial" panose="020B0604020202020204" pitchFamily="34" charset="0"/>
              <a:buChar char="•"/>
            </a:pPr>
            <a:r>
              <a:rPr lang="en-GB" altLang="en-US" b="1"/>
              <a:t>Heuristics</a:t>
            </a:r>
            <a:r>
              <a:rPr lang="en-GB" altLang="en-US"/>
              <a:t> are used at (3)</a:t>
            </a:r>
          </a:p>
          <a:p>
            <a:pPr marL="990600" lvl="1" indent="-533400"/>
            <a:r>
              <a:rPr lang="en-GB" altLang="en-US" sz="2600"/>
              <a:t>e.g. choose the best successor</a:t>
            </a:r>
          </a:p>
          <a:p>
            <a:pPr marL="990600" lvl="1" indent="-533400"/>
            <a:r>
              <a:rPr lang="en-GB" altLang="en-US" sz="2600"/>
              <a:t>Known as </a:t>
            </a:r>
            <a:r>
              <a:rPr lang="en-GB" altLang="en-US" sz="2600" b="1"/>
              <a:t>gradient descent</a:t>
            </a:r>
            <a:r>
              <a:rPr lang="en-GB" altLang="en-US" sz="2600"/>
              <a:t> (or </a:t>
            </a:r>
            <a:r>
              <a:rPr lang="en-GB" altLang="en-US" sz="2600" b="1"/>
              <a:t>hill climbing</a:t>
            </a:r>
            <a:r>
              <a:rPr lang="en-GB" altLang="en-US" sz="2600"/>
              <a:t>).</a:t>
            </a:r>
          </a:p>
          <a:p>
            <a:pPr marL="495300" indent="-495300">
              <a:buFont typeface="Arial" panose="020B0604020202020204" pitchFamily="34" charset="0"/>
              <a:buChar char="•"/>
            </a:pPr>
            <a:endParaRPr lang="en-GB" altLang="en-US"/>
          </a:p>
          <a:p>
            <a:pPr marL="495300" indent="-495300">
              <a:buFont typeface="Arial" panose="020B0604020202020204" pitchFamily="34" charset="0"/>
              <a:buChar char="•"/>
            </a:pPr>
            <a:endParaRPr lang="en-GB"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59E7817-8600-49FC-9A75-745F5EB4DD04}"/>
              </a:ext>
            </a:extLst>
          </p:cNvPr>
          <p:cNvSpPr>
            <a:spLocks noGrp="1" noChangeArrowheads="1"/>
          </p:cNvSpPr>
          <p:nvPr>
            <p:ph type="title"/>
          </p:nvPr>
        </p:nvSpPr>
        <p:spPr/>
        <p:txBody>
          <a:bodyPr/>
          <a:lstStyle/>
          <a:p>
            <a:pPr eaLnBrk="1" hangingPunct="1"/>
            <a:r>
              <a:rPr lang="en-GB" altLang="en-US"/>
              <a:t>The Trouble with Heuristics</a:t>
            </a:r>
            <a:endParaRPr lang="en-US" altLang="en-US"/>
          </a:p>
        </p:txBody>
      </p:sp>
      <p:sp>
        <p:nvSpPr>
          <p:cNvPr id="56323" name="Rectangle 3">
            <a:extLst>
              <a:ext uri="{FF2B5EF4-FFF2-40B4-BE49-F238E27FC236}">
                <a16:creationId xmlns:a16="http://schemas.microsoft.com/office/drawing/2014/main" id="{CA66E60B-7242-419D-A728-E268B3D9330A}"/>
              </a:ext>
            </a:extLst>
          </p:cNvPr>
          <p:cNvSpPr>
            <a:spLocks noGrp="1" noChangeArrowheads="1"/>
          </p:cNvSpPr>
          <p:nvPr>
            <p:ph sz="quarter" idx="12"/>
          </p:nvPr>
        </p:nvSpPr>
        <p:spPr/>
        <p:txBody>
          <a:bodyPr>
            <a:normAutofit fontScale="85000" lnSpcReduction="20000"/>
          </a:bodyPr>
          <a:lstStyle/>
          <a:p>
            <a:pPr eaLnBrk="1" hangingPunct="1">
              <a:lnSpc>
                <a:spcPct val="150000"/>
              </a:lnSpc>
              <a:buFont typeface="Arial" panose="020B0604020202020204" pitchFamily="34" charset="0"/>
              <a:buChar char="•"/>
            </a:pPr>
            <a:r>
              <a:rPr lang="en-GB" altLang="en-US" sz="2800" dirty="0"/>
              <a:t>The RPG heuristic </a:t>
            </a:r>
            <a:r>
              <a:rPr lang="en-GB" altLang="en-US" sz="2800" dirty="0">
                <a:solidFill>
                  <a:schemeClr val="tx1"/>
                </a:solidFill>
              </a:rPr>
              <a:t>is not perfect</a:t>
            </a:r>
          </a:p>
          <a:p>
            <a:pPr lvl="2">
              <a:lnSpc>
                <a:spcPct val="150000"/>
              </a:lnSpc>
            </a:pPr>
            <a:r>
              <a:rPr lang="en-GB" altLang="en-US" sz="2600" dirty="0"/>
              <a:t>Few are, otherwise the problem would be easy!</a:t>
            </a:r>
          </a:p>
          <a:p>
            <a:pPr lvl="2">
              <a:lnSpc>
                <a:spcPct val="150000"/>
              </a:lnSpc>
            </a:pPr>
            <a:r>
              <a:rPr lang="en-GB" altLang="en-US" sz="2600" dirty="0"/>
              <a:t>… or the heuristic would be very expensive to compute</a:t>
            </a:r>
            <a:br>
              <a:rPr lang="en-GB" altLang="en-US" sz="2600" dirty="0"/>
            </a:br>
            <a:endParaRPr lang="en-GB" altLang="en-US" sz="2600" dirty="0"/>
          </a:p>
          <a:p>
            <a:pPr eaLnBrk="1" hangingPunct="1">
              <a:lnSpc>
                <a:spcPct val="150000"/>
              </a:lnSpc>
              <a:buFont typeface="Arial" panose="020B0604020202020204" pitchFamily="34" charset="0"/>
              <a:buChar char="•"/>
            </a:pPr>
            <a:r>
              <a:rPr lang="en-GB" altLang="en-US" sz="2800" dirty="0"/>
              <a:t>Making the right move doesn’t always lower the heuristic value:</a:t>
            </a:r>
          </a:p>
          <a:p>
            <a:pPr lvl="2">
              <a:lnSpc>
                <a:spcPct val="150000"/>
              </a:lnSpc>
            </a:pPr>
            <a:r>
              <a:rPr lang="en-GB" altLang="en-US" sz="2600" dirty="0"/>
              <a:t>It can stay the same; or,</a:t>
            </a:r>
          </a:p>
          <a:p>
            <a:pPr lvl="2">
              <a:lnSpc>
                <a:spcPct val="150000"/>
              </a:lnSpc>
            </a:pPr>
            <a:r>
              <a:rPr lang="en-GB" altLang="en-US" sz="2600" dirty="0"/>
              <a:t>It can go higher.</a:t>
            </a:r>
            <a:br>
              <a:rPr lang="en-GB" altLang="en-US" sz="2600" dirty="0"/>
            </a:br>
            <a:endParaRPr lang="en-GB" altLang="en-US" sz="2600" dirty="0"/>
          </a:p>
          <a:p>
            <a:pPr eaLnBrk="1" hangingPunct="1">
              <a:lnSpc>
                <a:spcPct val="150000"/>
              </a:lnSpc>
              <a:buFont typeface="Arial" panose="020B0604020202020204" pitchFamily="34" charset="0"/>
              <a:buChar char="•"/>
            </a:pPr>
            <a:r>
              <a:rPr lang="en-GB" altLang="en-US" sz="2800" dirty="0"/>
              <a:t>Or, worse, the move with the best heuristic value can be a really bad decision:</a:t>
            </a:r>
          </a:p>
          <a:p>
            <a:pPr lvl="2">
              <a:lnSpc>
                <a:spcPct val="150000"/>
              </a:lnSpc>
            </a:pPr>
            <a:r>
              <a:rPr lang="en-GB" altLang="en-US" sz="2600" dirty="0"/>
              <a:t>With local search, this can lead to no solution being found.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BB24EAD-24F2-4F21-B1C7-31FEDBE0E93A}"/>
              </a:ext>
            </a:extLst>
          </p:cNvPr>
          <p:cNvSpPr>
            <a:spLocks noGrp="1" noChangeArrowheads="1"/>
          </p:cNvSpPr>
          <p:nvPr>
            <p:ph type="title"/>
          </p:nvPr>
        </p:nvSpPr>
        <p:spPr/>
        <p:txBody>
          <a:bodyPr/>
          <a:lstStyle/>
          <a:p>
            <a:pPr eaLnBrk="1" hangingPunct="1"/>
            <a:r>
              <a:rPr lang="en-GB" altLang="en-US"/>
              <a:t>Snags with EHC</a:t>
            </a:r>
            <a:endParaRPr lang="en-US" altLang="en-US"/>
          </a:p>
        </p:txBody>
      </p:sp>
      <p:sp>
        <p:nvSpPr>
          <p:cNvPr id="50179" name="Rectangle 3">
            <a:extLst>
              <a:ext uri="{FF2B5EF4-FFF2-40B4-BE49-F238E27FC236}">
                <a16:creationId xmlns:a16="http://schemas.microsoft.com/office/drawing/2014/main" id="{79703346-45AF-4D22-940F-6A3010D12753}"/>
              </a:ext>
            </a:extLst>
          </p:cNvPr>
          <p:cNvSpPr>
            <a:spLocks noGrp="1" noChangeArrowheads="1"/>
          </p:cNvSpPr>
          <p:nvPr>
            <p:ph sz="quarter" idx="12"/>
          </p:nvPr>
        </p:nvSpPr>
        <p:spPr/>
        <p:txBody>
          <a:bodyPr>
            <a:normAutofit fontScale="92500" lnSpcReduction="20000"/>
          </a:bodyPr>
          <a:lstStyle/>
          <a:p>
            <a:pPr eaLnBrk="1" hangingPunct="1">
              <a:lnSpc>
                <a:spcPct val="150000"/>
              </a:lnSpc>
              <a:buFont typeface="Arial" panose="020B0604020202020204" pitchFamily="34" charset="0"/>
              <a:buChar char="•"/>
            </a:pPr>
            <a:r>
              <a:rPr lang="en-GB" altLang="en-US" dirty="0"/>
              <a:t>Sometimes can </a:t>
            </a:r>
            <a:r>
              <a:rPr lang="en-GB" altLang="en-US" b="1" dirty="0"/>
              <a:t>fail</a:t>
            </a:r>
            <a:r>
              <a:rPr lang="en-GB" altLang="en-US" dirty="0"/>
              <a:t> to find a solution:</a:t>
            </a:r>
          </a:p>
          <a:p>
            <a:pPr lvl="2">
              <a:lnSpc>
                <a:spcPct val="150000"/>
              </a:lnSpc>
            </a:pPr>
            <a:r>
              <a:rPr lang="en-GB" altLang="en-US" sz="2400" dirty="0"/>
              <a:t>The heuristic can lead it to </a:t>
            </a:r>
            <a:r>
              <a:rPr lang="en-GB" altLang="en-US" sz="2400" b="1" dirty="0"/>
              <a:t>dead ends</a:t>
            </a:r>
            <a:br>
              <a:rPr lang="en-GB" altLang="en-US" sz="2400" b="1" dirty="0"/>
            </a:br>
            <a:endParaRPr lang="en-GB" altLang="en-US" sz="2400" dirty="0"/>
          </a:p>
          <a:p>
            <a:pPr eaLnBrk="1" hangingPunct="1">
              <a:lnSpc>
                <a:spcPct val="150000"/>
              </a:lnSpc>
              <a:buFont typeface="Arial" panose="020B0604020202020204" pitchFamily="34" charset="0"/>
              <a:buChar char="•"/>
            </a:pPr>
            <a:r>
              <a:rPr lang="en-GB" altLang="en-US" dirty="0"/>
              <a:t>If FF fails, resorts to systematic </a:t>
            </a:r>
            <a:r>
              <a:rPr lang="en-GB" altLang="en-US" b="1" dirty="0"/>
              <a:t>best-first search</a:t>
            </a:r>
            <a:r>
              <a:rPr lang="en-GB" altLang="en-US" dirty="0"/>
              <a:t> from the start:</a:t>
            </a:r>
          </a:p>
          <a:p>
            <a:pPr lvl="2">
              <a:lnSpc>
                <a:spcPct val="150000"/>
              </a:lnSpc>
            </a:pPr>
            <a:r>
              <a:rPr lang="en-GB" altLang="en-US" sz="2400" dirty="0"/>
              <a:t>Priority queue of states (lowest h(S) first)</a:t>
            </a:r>
          </a:p>
          <a:p>
            <a:pPr lvl="2">
              <a:lnSpc>
                <a:spcPct val="150000"/>
              </a:lnSpc>
            </a:pPr>
            <a:r>
              <a:rPr lang="en-GB" altLang="en-US" sz="2400" dirty="0"/>
              <a:t>Expand the next state each time</a:t>
            </a:r>
          </a:p>
          <a:p>
            <a:pPr lvl="2">
              <a:lnSpc>
                <a:spcPct val="150000"/>
              </a:lnSpc>
            </a:pPr>
            <a:r>
              <a:rPr lang="en-GB" altLang="en-US" sz="2400" dirty="0"/>
              <a:t>Add successors to the queue, and loop</a:t>
            </a:r>
            <a:br>
              <a:rPr lang="en-GB" altLang="en-US" sz="2400" dirty="0"/>
            </a:br>
            <a:endParaRPr lang="en-GB" altLang="en-US" sz="2400" dirty="0"/>
          </a:p>
          <a:p>
            <a:pPr eaLnBrk="1" hangingPunct="1">
              <a:lnSpc>
                <a:spcPct val="150000"/>
              </a:lnSpc>
              <a:buFont typeface="Arial" panose="020B0604020202020204" pitchFamily="34" charset="0"/>
              <a:buChar char="•"/>
            </a:pPr>
            <a:r>
              <a:rPr lang="en-GB" altLang="en-US" dirty="0"/>
              <a:t>Also, searching on </a:t>
            </a:r>
            <a:r>
              <a:rPr lang="en-GB" altLang="en-US" b="1" dirty="0"/>
              <a:t>plateaux</a:t>
            </a:r>
            <a:r>
              <a:rPr lang="en-GB" altLang="en-US" dirty="0"/>
              <a:t> is expensive:</a:t>
            </a:r>
          </a:p>
          <a:p>
            <a:pPr lvl="2">
              <a:lnSpc>
                <a:spcPct val="150000"/>
              </a:lnSpc>
            </a:pPr>
            <a:r>
              <a:rPr lang="en-GB" altLang="en-US" sz="2400" b="1" dirty="0"/>
              <a:t>Systematic</a:t>
            </a:r>
            <a:r>
              <a:rPr lang="en-GB" altLang="en-US" sz="2400" dirty="0"/>
              <a:t> search on the part where the heuristic is worst</a:t>
            </a: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AD02BA2-F09A-46DD-9177-1ACDCDFCE0D5}"/>
              </a:ext>
            </a:extLst>
          </p:cNvPr>
          <p:cNvSpPr>
            <a:spLocks noGrp="1" noChangeArrowheads="1"/>
          </p:cNvSpPr>
          <p:nvPr>
            <p:ph type="title"/>
          </p:nvPr>
        </p:nvSpPr>
        <p:spPr/>
        <p:txBody>
          <a:bodyPr/>
          <a:lstStyle/>
          <a:p>
            <a:pPr eaLnBrk="1" hangingPunct="1"/>
            <a:r>
              <a:rPr lang="en-GB" altLang="en-US"/>
              <a:t>The Search ‘Landscape’</a:t>
            </a:r>
          </a:p>
        </p:txBody>
      </p:sp>
      <p:grpSp>
        <p:nvGrpSpPr>
          <p:cNvPr id="3" name="Group 2">
            <a:extLst>
              <a:ext uri="{FF2B5EF4-FFF2-40B4-BE49-F238E27FC236}">
                <a16:creationId xmlns:a16="http://schemas.microsoft.com/office/drawing/2014/main" id="{A465D3DA-A3C3-41D1-8F50-232220BA0F26}"/>
              </a:ext>
            </a:extLst>
          </p:cNvPr>
          <p:cNvGrpSpPr/>
          <p:nvPr/>
        </p:nvGrpSpPr>
        <p:grpSpPr>
          <a:xfrm>
            <a:off x="8926400" y="633903"/>
            <a:ext cx="3097213" cy="3674079"/>
            <a:chOff x="6527801" y="2383822"/>
            <a:chExt cx="3097213" cy="3674079"/>
          </a:xfrm>
        </p:grpSpPr>
        <p:grpSp>
          <p:nvGrpSpPr>
            <p:cNvPr id="87090" name="Group 50">
              <a:extLst>
                <a:ext uri="{FF2B5EF4-FFF2-40B4-BE49-F238E27FC236}">
                  <a16:creationId xmlns:a16="http://schemas.microsoft.com/office/drawing/2014/main" id="{F9A4889E-20B8-4046-A743-9C5856388D19}"/>
                </a:ext>
              </a:extLst>
            </p:cNvPr>
            <p:cNvGrpSpPr>
              <a:grpSpLocks/>
            </p:cNvGrpSpPr>
            <p:nvPr/>
          </p:nvGrpSpPr>
          <p:grpSpPr bwMode="auto">
            <a:xfrm>
              <a:off x="6602623" y="2383822"/>
              <a:ext cx="2447925" cy="1800225"/>
              <a:chOff x="3243" y="1525"/>
              <a:chExt cx="1542" cy="1134"/>
            </a:xfrm>
          </p:grpSpPr>
          <p:sp>
            <p:nvSpPr>
              <p:cNvPr id="47139" name="Line 21">
                <a:extLst>
                  <a:ext uri="{FF2B5EF4-FFF2-40B4-BE49-F238E27FC236}">
                    <a16:creationId xmlns:a16="http://schemas.microsoft.com/office/drawing/2014/main" id="{3FE6F704-5130-4A01-9993-E8DA12C357A8}"/>
                  </a:ext>
                </a:extLst>
              </p:cNvPr>
              <p:cNvSpPr>
                <a:spLocks noChangeShapeType="1"/>
              </p:cNvSpPr>
              <p:nvPr/>
            </p:nvSpPr>
            <p:spPr bwMode="auto">
              <a:xfrm>
                <a:off x="3334" y="1616"/>
                <a:ext cx="363"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40" name="Line 22">
                <a:extLst>
                  <a:ext uri="{FF2B5EF4-FFF2-40B4-BE49-F238E27FC236}">
                    <a16:creationId xmlns:a16="http://schemas.microsoft.com/office/drawing/2014/main" id="{A3155301-AABD-4862-9D84-87DA311E8656}"/>
                  </a:ext>
                </a:extLst>
              </p:cNvPr>
              <p:cNvSpPr>
                <a:spLocks noChangeShapeType="1"/>
              </p:cNvSpPr>
              <p:nvPr/>
            </p:nvSpPr>
            <p:spPr bwMode="auto">
              <a:xfrm flipV="1">
                <a:off x="3697" y="1616"/>
                <a:ext cx="499"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41" name="Line 23">
                <a:extLst>
                  <a:ext uri="{FF2B5EF4-FFF2-40B4-BE49-F238E27FC236}">
                    <a16:creationId xmlns:a16="http://schemas.microsoft.com/office/drawing/2014/main" id="{0B8B3984-20C1-4199-9C59-F3AD816ACD9B}"/>
                  </a:ext>
                </a:extLst>
              </p:cNvPr>
              <p:cNvSpPr>
                <a:spLocks noChangeShapeType="1"/>
              </p:cNvSpPr>
              <p:nvPr/>
            </p:nvSpPr>
            <p:spPr bwMode="auto">
              <a:xfrm>
                <a:off x="4196" y="1616"/>
                <a:ext cx="272"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42" name="Line 24">
                <a:extLst>
                  <a:ext uri="{FF2B5EF4-FFF2-40B4-BE49-F238E27FC236}">
                    <a16:creationId xmlns:a16="http://schemas.microsoft.com/office/drawing/2014/main" id="{F42584C2-3223-4F06-A6E3-0A4EFFFD08AE}"/>
                  </a:ext>
                </a:extLst>
              </p:cNvPr>
              <p:cNvSpPr>
                <a:spLocks noChangeShapeType="1"/>
              </p:cNvSpPr>
              <p:nvPr/>
            </p:nvSpPr>
            <p:spPr bwMode="auto">
              <a:xfrm>
                <a:off x="4468" y="2296"/>
                <a:ext cx="18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43" name="Oval 11">
                <a:extLst>
                  <a:ext uri="{FF2B5EF4-FFF2-40B4-BE49-F238E27FC236}">
                    <a16:creationId xmlns:a16="http://schemas.microsoft.com/office/drawing/2014/main" id="{213E601D-7794-4FD3-ADDE-9327B50A50C8}"/>
                  </a:ext>
                </a:extLst>
              </p:cNvPr>
              <p:cNvSpPr>
                <a:spLocks noChangeArrowheads="1"/>
              </p:cNvSpPr>
              <p:nvPr/>
            </p:nvSpPr>
            <p:spPr bwMode="auto">
              <a:xfrm>
                <a:off x="3243" y="1525"/>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44" name="Oval 12">
                <a:extLst>
                  <a:ext uri="{FF2B5EF4-FFF2-40B4-BE49-F238E27FC236}">
                    <a16:creationId xmlns:a16="http://schemas.microsoft.com/office/drawing/2014/main" id="{5B2E11DE-17A2-413B-8044-CFE41BD726F8}"/>
                  </a:ext>
                </a:extLst>
              </p:cNvPr>
              <p:cNvSpPr>
                <a:spLocks noChangeArrowheads="1"/>
              </p:cNvSpPr>
              <p:nvPr/>
            </p:nvSpPr>
            <p:spPr bwMode="auto">
              <a:xfrm>
                <a:off x="3424" y="1751"/>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45" name="Oval 13">
                <a:extLst>
                  <a:ext uri="{FF2B5EF4-FFF2-40B4-BE49-F238E27FC236}">
                    <a16:creationId xmlns:a16="http://schemas.microsoft.com/office/drawing/2014/main" id="{9D51B3BD-BEE3-42CB-BF7B-ACC95BAE78DE}"/>
                  </a:ext>
                </a:extLst>
              </p:cNvPr>
              <p:cNvSpPr>
                <a:spLocks noChangeArrowheads="1"/>
              </p:cNvSpPr>
              <p:nvPr/>
            </p:nvSpPr>
            <p:spPr bwMode="auto">
              <a:xfrm>
                <a:off x="3606" y="1978"/>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46" name="Oval 14">
                <a:extLst>
                  <a:ext uri="{FF2B5EF4-FFF2-40B4-BE49-F238E27FC236}">
                    <a16:creationId xmlns:a16="http://schemas.microsoft.com/office/drawing/2014/main" id="{CF4C9A88-3733-4A42-ACA5-947F32EBBFA0}"/>
                  </a:ext>
                </a:extLst>
              </p:cNvPr>
              <p:cNvSpPr>
                <a:spLocks noChangeArrowheads="1"/>
              </p:cNvSpPr>
              <p:nvPr/>
            </p:nvSpPr>
            <p:spPr bwMode="auto">
              <a:xfrm>
                <a:off x="3833" y="1752"/>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47" name="Oval 15">
                <a:extLst>
                  <a:ext uri="{FF2B5EF4-FFF2-40B4-BE49-F238E27FC236}">
                    <a16:creationId xmlns:a16="http://schemas.microsoft.com/office/drawing/2014/main" id="{B1D0A6D8-36E9-4200-861D-0D2EE0741A1A}"/>
                  </a:ext>
                </a:extLst>
              </p:cNvPr>
              <p:cNvSpPr>
                <a:spLocks noChangeArrowheads="1"/>
              </p:cNvSpPr>
              <p:nvPr/>
            </p:nvSpPr>
            <p:spPr bwMode="auto">
              <a:xfrm>
                <a:off x="4060" y="1525"/>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48" name="Oval 16">
                <a:extLst>
                  <a:ext uri="{FF2B5EF4-FFF2-40B4-BE49-F238E27FC236}">
                    <a16:creationId xmlns:a16="http://schemas.microsoft.com/office/drawing/2014/main" id="{09B976C8-9D52-44D6-9335-DE34D9EC3B8B}"/>
                  </a:ext>
                </a:extLst>
              </p:cNvPr>
              <p:cNvSpPr>
                <a:spLocks noChangeArrowheads="1"/>
              </p:cNvSpPr>
              <p:nvPr/>
            </p:nvSpPr>
            <p:spPr bwMode="auto">
              <a:xfrm>
                <a:off x="4377" y="2205"/>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49" name="Oval 17">
                <a:extLst>
                  <a:ext uri="{FF2B5EF4-FFF2-40B4-BE49-F238E27FC236}">
                    <a16:creationId xmlns:a16="http://schemas.microsoft.com/office/drawing/2014/main" id="{86AF2000-1B05-4A0A-85AE-F51A9623D6D6}"/>
                  </a:ext>
                </a:extLst>
              </p:cNvPr>
              <p:cNvSpPr>
                <a:spLocks noChangeArrowheads="1"/>
              </p:cNvSpPr>
              <p:nvPr/>
            </p:nvSpPr>
            <p:spPr bwMode="auto">
              <a:xfrm>
                <a:off x="4558" y="2432"/>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grpSp>
        <p:sp>
          <p:nvSpPr>
            <p:cNvPr id="87067" name="Text Box 27">
              <a:extLst>
                <a:ext uri="{FF2B5EF4-FFF2-40B4-BE49-F238E27FC236}">
                  <a16:creationId xmlns:a16="http://schemas.microsoft.com/office/drawing/2014/main" id="{32B773BA-2E58-448C-AAA3-5ACF52014110}"/>
                </a:ext>
              </a:extLst>
            </p:cNvPr>
            <p:cNvSpPr txBox="1">
              <a:spLocks noChangeArrowheads="1"/>
            </p:cNvSpPr>
            <p:nvPr/>
          </p:nvSpPr>
          <p:spPr bwMode="auto">
            <a:xfrm>
              <a:off x="6527801" y="5084764"/>
              <a:ext cx="3097213" cy="9731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50000"/>
                </a:spcBef>
                <a:buFont typeface="Times New Roman" panose="02020603050405020304" pitchFamily="18" charset="0"/>
                <a:buNone/>
              </a:pPr>
              <a:r>
                <a:rPr lang="en-GB" altLang="en-US">
                  <a:solidFill>
                    <a:schemeClr val="tx1"/>
                  </a:solidFill>
                </a:rPr>
                <a:t>A </a:t>
              </a:r>
              <a:r>
                <a:rPr lang="en-GB" altLang="en-US" b="1">
                  <a:solidFill>
                    <a:schemeClr val="tx1"/>
                  </a:solidFill>
                </a:rPr>
                <a:t>local minimum</a:t>
              </a:r>
              <a:r>
                <a:rPr lang="en-GB" altLang="en-US">
                  <a:solidFill>
                    <a:schemeClr val="tx1"/>
                  </a:solidFill>
                </a:rPr>
                <a:t> – the right step seems worse</a:t>
              </a:r>
            </a:p>
          </p:txBody>
        </p:sp>
        <p:sp>
          <p:nvSpPr>
            <p:cNvPr id="87068" name="Line 28">
              <a:extLst>
                <a:ext uri="{FF2B5EF4-FFF2-40B4-BE49-F238E27FC236}">
                  <a16:creationId xmlns:a16="http://schemas.microsoft.com/office/drawing/2014/main" id="{E848E8F5-9487-46A1-9EF8-D9CC5AF9CF54}"/>
                </a:ext>
              </a:extLst>
            </p:cNvPr>
            <p:cNvSpPr>
              <a:spLocks noChangeShapeType="1"/>
            </p:cNvSpPr>
            <p:nvPr/>
          </p:nvSpPr>
          <p:spPr bwMode="auto">
            <a:xfrm flipH="1" flipV="1">
              <a:off x="7464425" y="3644900"/>
              <a:ext cx="0" cy="1296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87091" name="Group 51">
            <a:extLst>
              <a:ext uri="{FF2B5EF4-FFF2-40B4-BE49-F238E27FC236}">
                <a16:creationId xmlns:a16="http://schemas.microsoft.com/office/drawing/2014/main" id="{184D1787-1EA4-4B57-AD00-092E55FAA090}"/>
              </a:ext>
            </a:extLst>
          </p:cNvPr>
          <p:cNvGrpSpPr>
            <a:grpSpLocks/>
          </p:cNvGrpSpPr>
          <p:nvPr/>
        </p:nvGrpSpPr>
        <p:grpSpPr bwMode="auto">
          <a:xfrm>
            <a:off x="5639943" y="1928319"/>
            <a:ext cx="3097212" cy="3786188"/>
            <a:chOff x="657" y="1616"/>
            <a:chExt cx="1951" cy="2385"/>
          </a:xfrm>
        </p:grpSpPr>
        <p:sp>
          <p:nvSpPr>
            <p:cNvPr id="47126" name="Line 18">
              <a:extLst>
                <a:ext uri="{FF2B5EF4-FFF2-40B4-BE49-F238E27FC236}">
                  <a16:creationId xmlns:a16="http://schemas.microsoft.com/office/drawing/2014/main" id="{2E8ECFD2-1A8C-4344-8A3D-184B2924652E}"/>
                </a:ext>
              </a:extLst>
            </p:cNvPr>
            <p:cNvSpPr>
              <a:spLocks noChangeShapeType="1"/>
            </p:cNvSpPr>
            <p:nvPr/>
          </p:nvSpPr>
          <p:spPr bwMode="auto">
            <a:xfrm>
              <a:off x="885" y="1706"/>
              <a:ext cx="408"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27" name="Line 19">
              <a:extLst>
                <a:ext uri="{FF2B5EF4-FFF2-40B4-BE49-F238E27FC236}">
                  <a16:creationId xmlns:a16="http://schemas.microsoft.com/office/drawing/2014/main" id="{B7620F47-B29F-40C8-833C-DAB876807130}"/>
                </a:ext>
              </a:extLst>
            </p:cNvPr>
            <p:cNvSpPr>
              <a:spLocks noChangeShapeType="1"/>
            </p:cNvSpPr>
            <p:nvPr/>
          </p:nvSpPr>
          <p:spPr bwMode="auto">
            <a:xfrm>
              <a:off x="1248" y="2160"/>
              <a:ext cx="5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28" name="Line 20">
              <a:extLst>
                <a:ext uri="{FF2B5EF4-FFF2-40B4-BE49-F238E27FC236}">
                  <a16:creationId xmlns:a16="http://schemas.microsoft.com/office/drawing/2014/main" id="{837C9DA9-5CF8-43E6-A285-9740FCD6EABF}"/>
                </a:ext>
              </a:extLst>
            </p:cNvPr>
            <p:cNvSpPr>
              <a:spLocks noChangeShapeType="1"/>
            </p:cNvSpPr>
            <p:nvPr/>
          </p:nvSpPr>
          <p:spPr bwMode="auto">
            <a:xfrm>
              <a:off x="1791" y="2160"/>
              <a:ext cx="456" cy="4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29" name="Oval 4">
              <a:extLst>
                <a:ext uri="{FF2B5EF4-FFF2-40B4-BE49-F238E27FC236}">
                  <a16:creationId xmlns:a16="http://schemas.microsoft.com/office/drawing/2014/main" id="{967B8D98-5971-4BF5-8916-60289E6C4BBA}"/>
                </a:ext>
              </a:extLst>
            </p:cNvPr>
            <p:cNvSpPr>
              <a:spLocks noChangeArrowheads="1"/>
            </p:cNvSpPr>
            <p:nvPr/>
          </p:nvSpPr>
          <p:spPr bwMode="auto">
            <a:xfrm>
              <a:off x="794" y="1616"/>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30" name="Oval 5">
              <a:extLst>
                <a:ext uri="{FF2B5EF4-FFF2-40B4-BE49-F238E27FC236}">
                  <a16:creationId xmlns:a16="http://schemas.microsoft.com/office/drawing/2014/main" id="{75C2ABD7-357B-457C-AD01-556E7D27A160}"/>
                </a:ext>
              </a:extLst>
            </p:cNvPr>
            <p:cNvSpPr>
              <a:spLocks noChangeArrowheads="1"/>
            </p:cNvSpPr>
            <p:nvPr/>
          </p:nvSpPr>
          <p:spPr bwMode="auto">
            <a:xfrm>
              <a:off x="975" y="1842"/>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31" name="Oval 6">
              <a:extLst>
                <a:ext uri="{FF2B5EF4-FFF2-40B4-BE49-F238E27FC236}">
                  <a16:creationId xmlns:a16="http://schemas.microsoft.com/office/drawing/2014/main" id="{A6213224-79F1-47FA-A2FD-2AF15533804D}"/>
                </a:ext>
              </a:extLst>
            </p:cNvPr>
            <p:cNvSpPr>
              <a:spLocks noChangeArrowheads="1"/>
            </p:cNvSpPr>
            <p:nvPr/>
          </p:nvSpPr>
          <p:spPr bwMode="auto">
            <a:xfrm>
              <a:off x="1157" y="2069"/>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32" name="Oval 7">
              <a:extLst>
                <a:ext uri="{FF2B5EF4-FFF2-40B4-BE49-F238E27FC236}">
                  <a16:creationId xmlns:a16="http://schemas.microsoft.com/office/drawing/2014/main" id="{D69ED295-5DE6-4420-A180-BC1338A5C4F0}"/>
                </a:ext>
              </a:extLst>
            </p:cNvPr>
            <p:cNvSpPr>
              <a:spLocks noChangeArrowheads="1"/>
            </p:cNvSpPr>
            <p:nvPr/>
          </p:nvSpPr>
          <p:spPr bwMode="auto">
            <a:xfrm>
              <a:off x="1429" y="2069"/>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33" name="Oval 8">
              <a:extLst>
                <a:ext uri="{FF2B5EF4-FFF2-40B4-BE49-F238E27FC236}">
                  <a16:creationId xmlns:a16="http://schemas.microsoft.com/office/drawing/2014/main" id="{B06B1D38-5F0D-48F0-8396-DE6A79D59DFD}"/>
                </a:ext>
              </a:extLst>
            </p:cNvPr>
            <p:cNvSpPr>
              <a:spLocks noChangeArrowheads="1"/>
            </p:cNvSpPr>
            <p:nvPr/>
          </p:nvSpPr>
          <p:spPr bwMode="auto">
            <a:xfrm>
              <a:off x="1701" y="2069"/>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34" name="Oval 9">
              <a:extLst>
                <a:ext uri="{FF2B5EF4-FFF2-40B4-BE49-F238E27FC236}">
                  <a16:creationId xmlns:a16="http://schemas.microsoft.com/office/drawing/2014/main" id="{D48B2B6C-66A4-4BA9-AB8B-5D960B9025A1}"/>
                </a:ext>
              </a:extLst>
            </p:cNvPr>
            <p:cNvSpPr>
              <a:spLocks noChangeArrowheads="1"/>
            </p:cNvSpPr>
            <p:nvPr/>
          </p:nvSpPr>
          <p:spPr bwMode="auto">
            <a:xfrm>
              <a:off x="1928" y="2296"/>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35" name="Oval 10">
              <a:extLst>
                <a:ext uri="{FF2B5EF4-FFF2-40B4-BE49-F238E27FC236}">
                  <a16:creationId xmlns:a16="http://schemas.microsoft.com/office/drawing/2014/main" id="{835B7578-A389-4C24-883F-22358FB73E90}"/>
                </a:ext>
              </a:extLst>
            </p:cNvPr>
            <p:cNvSpPr>
              <a:spLocks noChangeArrowheads="1"/>
            </p:cNvSpPr>
            <p:nvPr/>
          </p:nvSpPr>
          <p:spPr bwMode="auto">
            <a:xfrm>
              <a:off x="2109" y="2523"/>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36" name="Text Box 26">
              <a:extLst>
                <a:ext uri="{FF2B5EF4-FFF2-40B4-BE49-F238E27FC236}">
                  <a16:creationId xmlns:a16="http://schemas.microsoft.com/office/drawing/2014/main" id="{5F626633-09F8-41F2-B133-697C0568B209}"/>
                </a:ext>
              </a:extLst>
            </p:cNvPr>
            <p:cNvSpPr txBox="1">
              <a:spLocks noChangeArrowheads="1"/>
            </p:cNvSpPr>
            <p:nvPr/>
          </p:nvSpPr>
          <p:spPr bwMode="auto">
            <a:xfrm>
              <a:off x="657" y="3203"/>
              <a:ext cx="1951" cy="79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50000"/>
                </a:spcBef>
                <a:buFont typeface="Times New Roman" panose="02020603050405020304" pitchFamily="18" charset="0"/>
                <a:buNone/>
              </a:pPr>
              <a:r>
                <a:rPr lang="en-GB" altLang="en-US">
                  <a:solidFill>
                    <a:schemeClr val="tx1"/>
                  </a:solidFill>
                </a:rPr>
                <a:t>A </a:t>
              </a:r>
              <a:r>
                <a:rPr lang="en-GB" altLang="en-US" b="1">
                  <a:solidFill>
                    <a:schemeClr val="tx1"/>
                  </a:solidFill>
                </a:rPr>
                <a:t>plateau</a:t>
              </a:r>
              <a:r>
                <a:rPr lang="en-GB" altLang="en-US">
                  <a:solidFill>
                    <a:schemeClr val="tx1"/>
                  </a:solidFill>
                </a:rPr>
                <a:t> – all heuristic values the same, the right step doesn’t seem better</a:t>
              </a:r>
            </a:p>
          </p:txBody>
        </p:sp>
        <p:sp>
          <p:nvSpPr>
            <p:cNvPr id="47137" name="Oval 29">
              <a:extLst>
                <a:ext uri="{FF2B5EF4-FFF2-40B4-BE49-F238E27FC236}">
                  <a16:creationId xmlns:a16="http://schemas.microsoft.com/office/drawing/2014/main" id="{AD22B59F-3A3C-43B4-828B-7AC13111DEFE}"/>
                </a:ext>
              </a:extLst>
            </p:cNvPr>
            <p:cNvSpPr>
              <a:spLocks noChangeArrowheads="1"/>
            </p:cNvSpPr>
            <p:nvPr/>
          </p:nvSpPr>
          <p:spPr bwMode="auto">
            <a:xfrm>
              <a:off x="1066" y="2024"/>
              <a:ext cx="998" cy="36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38" name="Line 30">
              <a:extLst>
                <a:ext uri="{FF2B5EF4-FFF2-40B4-BE49-F238E27FC236}">
                  <a16:creationId xmlns:a16="http://schemas.microsoft.com/office/drawing/2014/main" id="{3D1A22F7-D46D-42C9-9095-E139FEE9B3A2}"/>
                </a:ext>
              </a:extLst>
            </p:cNvPr>
            <p:cNvSpPr>
              <a:spLocks noChangeShapeType="1"/>
            </p:cNvSpPr>
            <p:nvPr/>
          </p:nvSpPr>
          <p:spPr bwMode="auto">
            <a:xfrm flipV="1">
              <a:off x="1519" y="2432"/>
              <a:ext cx="0" cy="6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87089" name="Group 49">
            <a:extLst>
              <a:ext uri="{FF2B5EF4-FFF2-40B4-BE49-F238E27FC236}">
                <a16:creationId xmlns:a16="http://schemas.microsoft.com/office/drawing/2014/main" id="{5BCA3AE0-29E0-45CD-AADE-D6E1A427E97B}"/>
              </a:ext>
            </a:extLst>
          </p:cNvPr>
          <p:cNvGrpSpPr>
            <a:grpSpLocks/>
          </p:cNvGrpSpPr>
          <p:nvPr/>
        </p:nvGrpSpPr>
        <p:grpSpPr bwMode="auto">
          <a:xfrm>
            <a:off x="10335" y="1703187"/>
            <a:ext cx="5800725" cy="4327524"/>
            <a:chOff x="632" y="1117"/>
            <a:chExt cx="3654" cy="2726"/>
          </a:xfrm>
        </p:grpSpPr>
        <p:grpSp>
          <p:nvGrpSpPr>
            <p:cNvPr id="47112" name="Group 42">
              <a:extLst>
                <a:ext uri="{FF2B5EF4-FFF2-40B4-BE49-F238E27FC236}">
                  <a16:creationId xmlns:a16="http://schemas.microsoft.com/office/drawing/2014/main" id="{26369A02-22D6-4BF6-9EE6-940DE0576A9B}"/>
                </a:ext>
              </a:extLst>
            </p:cNvPr>
            <p:cNvGrpSpPr>
              <a:grpSpLocks/>
            </p:cNvGrpSpPr>
            <p:nvPr/>
          </p:nvGrpSpPr>
          <p:grpSpPr bwMode="auto">
            <a:xfrm>
              <a:off x="1928" y="1570"/>
              <a:ext cx="1315" cy="1588"/>
              <a:chOff x="1928" y="1570"/>
              <a:chExt cx="1315" cy="1588"/>
            </a:xfrm>
          </p:grpSpPr>
          <p:sp>
            <p:nvSpPr>
              <p:cNvPr id="47118" name="Line 31">
                <a:extLst>
                  <a:ext uri="{FF2B5EF4-FFF2-40B4-BE49-F238E27FC236}">
                    <a16:creationId xmlns:a16="http://schemas.microsoft.com/office/drawing/2014/main" id="{C9948D99-D07F-422B-8189-16E37887638D}"/>
                  </a:ext>
                </a:extLst>
              </p:cNvPr>
              <p:cNvSpPr>
                <a:spLocks noChangeShapeType="1"/>
              </p:cNvSpPr>
              <p:nvPr/>
            </p:nvSpPr>
            <p:spPr bwMode="auto">
              <a:xfrm>
                <a:off x="2019" y="1660"/>
                <a:ext cx="1133" cy="14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9" name="Oval 34">
                <a:extLst>
                  <a:ext uri="{FF2B5EF4-FFF2-40B4-BE49-F238E27FC236}">
                    <a16:creationId xmlns:a16="http://schemas.microsoft.com/office/drawing/2014/main" id="{F9762943-24CD-4FE5-87B5-7B7B66C4E861}"/>
                  </a:ext>
                </a:extLst>
              </p:cNvPr>
              <p:cNvSpPr>
                <a:spLocks noChangeArrowheads="1"/>
              </p:cNvSpPr>
              <p:nvPr/>
            </p:nvSpPr>
            <p:spPr bwMode="auto">
              <a:xfrm>
                <a:off x="1928" y="1570"/>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20" name="Oval 35">
                <a:extLst>
                  <a:ext uri="{FF2B5EF4-FFF2-40B4-BE49-F238E27FC236}">
                    <a16:creationId xmlns:a16="http://schemas.microsoft.com/office/drawing/2014/main" id="{85DC58C8-99A2-4B60-9D3B-1961C79C919F}"/>
                  </a:ext>
                </a:extLst>
              </p:cNvPr>
              <p:cNvSpPr>
                <a:spLocks noChangeArrowheads="1"/>
              </p:cNvSpPr>
              <p:nvPr/>
            </p:nvSpPr>
            <p:spPr bwMode="auto">
              <a:xfrm>
                <a:off x="2109" y="1797"/>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21" name="Oval 36">
                <a:extLst>
                  <a:ext uri="{FF2B5EF4-FFF2-40B4-BE49-F238E27FC236}">
                    <a16:creationId xmlns:a16="http://schemas.microsoft.com/office/drawing/2014/main" id="{94017B40-A231-478A-8EE8-E0324C33CB44}"/>
                  </a:ext>
                </a:extLst>
              </p:cNvPr>
              <p:cNvSpPr>
                <a:spLocks noChangeArrowheads="1"/>
              </p:cNvSpPr>
              <p:nvPr/>
            </p:nvSpPr>
            <p:spPr bwMode="auto">
              <a:xfrm>
                <a:off x="2291" y="2023"/>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22" name="Oval 37">
                <a:extLst>
                  <a:ext uri="{FF2B5EF4-FFF2-40B4-BE49-F238E27FC236}">
                    <a16:creationId xmlns:a16="http://schemas.microsoft.com/office/drawing/2014/main" id="{A93788D9-C443-4F06-B032-78C4FA7A89C5}"/>
                  </a:ext>
                </a:extLst>
              </p:cNvPr>
              <p:cNvSpPr>
                <a:spLocks noChangeArrowheads="1"/>
              </p:cNvSpPr>
              <p:nvPr/>
            </p:nvSpPr>
            <p:spPr bwMode="auto">
              <a:xfrm>
                <a:off x="2472" y="2251"/>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23" name="Oval 38">
                <a:extLst>
                  <a:ext uri="{FF2B5EF4-FFF2-40B4-BE49-F238E27FC236}">
                    <a16:creationId xmlns:a16="http://schemas.microsoft.com/office/drawing/2014/main" id="{E233369E-4821-42A3-8496-A40744C65605}"/>
                  </a:ext>
                </a:extLst>
              </p:cNvPr>
              <p:cNvSpPr>
                <a:spLocks noChangeArrowheads="1"/>
              </p:cNvSpPr>
              <p:nvPr/>
            </p:nvSpPr>
            <p:spPr bwMode="auto">
              <a:xfrm>
                <a:off x="2653" y="2477"/>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24" name="Oval 39">
                <a:extLst>
                  <a:ext uri="{FF2B5EF4-FFF2-40B4-BE49-F238E27FC236}">
                    <a16:creationId xmlns:a16="http://schemas.microsoft.com/office/drawing/2014/main" id="{4C2F41C0-1B19-405C-8D1C-575F10191F58}"/>
                  </a:ext>
                </a:extLst>
              </p:cNvPr>
              <p:cNvSpPr>
                <a:spLocks noChangeArrowheads="1"/>
              </p:cNvSpPr>
              <p:nvPr/>
            </p:nvSpPr>
            <p:spPr bwMode="auto">
              <a:xfrm>
                <a:off x="2835" y="2704"/>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47125" name="Oval 40">
                <a:extLst>
                  <a:ext uri="{FF2B5EF4-FFF2-40B4-BE49-F238E27FC236}">
                    <a16:creationId xmlns:a16="http://schemas.microsoft.com/office/drawing/2014/main" id="{083252E8-38B3-4D66-9CFD-7ABA720799A1}"/>
                  </a:ext>
                </a:extLst>
              </p:cNvPr>
              <p:cNvSpPr>
                <a:spLocks noChangeArrowheads="1"/>
              </p:cNvSpPr>
              <p:nvPr/>
            </p:nvSpPr>
            <p:spPr bwMode="auto">
              <a:xfrm>
                <a:off x="3016" y="2931"/>
                <a:ext cx="227" cy="227"/>
              </a:xfrm>
              <a:prstGeom prst="ellipse">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grpSp>
        <p:sp>
          <p:nvSpPr>
            <p:cNvPr id="47113" name="Text Box 44">
              <a:extLst>
                <a:ext uri="{FF2B5EF4-FFF2-40B4-BE49-F238E27FC236}">
                  <a16:creationId xmlns:a16="http://schemas.microsoft.com/office/drawing/2014/main" id="{1EA71885-A6CD-4B2E-A61F-892A8075C9A4}"/>
                </a:ext>
              </a:extLst>
            </p:cNvPr>
            <p:cNvSpPr txBox="1">
              <a:spLocks noChangeArrowheads="1"/>
            </p:cNvSpPr>
            <p:nvPr/>
          </p:nvSpPr>
          <p:spPr bwMode="auto">
            <a:xfrm>
              <a:off x="1791" y="3285"/>
              <a:ext cx="2495" cy="55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50000"/>
                </a:spcBef>
                <a:buFont typeface="Times New Roman" panose="02020603050405020304" pitchFamily="18" charset="0"/>
                <a:buNone/>
              </a:pPr>
              <a:r>
                <a:rPr lang="en-GB" altLang="en-US">
                  <a:solidFill>
                    <a:schemeClr val="tx1"/>
                  </a:solidFill>
                </a:rPr>
                <a:t>Top left – initial state</a:t>
              </a:r>
            </a:p>
            <a:p>
              <a:pPr>
                <a:lnSpc>
                  <a:spcPct val="74000"/>
                </a:lnSpc>
                <a:spcBef>
                  <a:spcPct val="50000"/>
                </a:spcBef>
                <a:buFont typeface="Times New Roman" panose="02020603050405020304" pitchFamily="18" charset="0"/>
                <a:buNone/>
              </a:pPr>
              <a:r>
                <a:rPr lang="en-GB" altLang="en-US">
                  <a:solidFill>
                    <a:schemeClr val="tx1"/>
                  </a:solidFill>
                </a:rPr>
                <a:t>Bottom right – goal state</a:t>
              </a:r>
            </a:p>
          </p:txBody>
        </p:sp>
        <p:sp>
          <p:nvSpPr>
            <p:cNvPr id="47114" name="Line 45">
              <a:extLst>
                <a:ext uri="{FF2B5EF4-FFF2-40B4-BE49-F238E27FC236}">
                  <a16:creationId xmlns:a16="http://schemas.microsoft.com/office/drawing/2014/main" id="{F8848E93-A1BF-480D-BE67-F45E75435B34}"/>
                </a:ext>
              </a:extLst>
            </p:cNvPr>
            <p:cNvSpPr>
              <a:spLocks noChangeShapeType="1"/>
            </p:cNvSpPr>
            <p:nvPr/>
          </p:nvSpPr>
          <p:spPr bwMode="auto">
            <a:xfrm>
              <a:off x="1882" y="1389"/>
              <a:ext cx="14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5" name="Text Box 46">
              <a:extLst>
                <a:ext uri="{FF2B5EF4-FFF2-40B4-BE49-F238E27FC236}">
                  <a16:creationId xmlns:a16="http://schemas.microsoft.com/office/drawing/2014/main" id="{9A968A29-7F81-4D0B-B87B-70FDA77CD815}"/>
                </a:ext>
              </a:extLst>
            </p:cNvPr>
            <p:cNvSpPr txBox="1">
              <a:spLocks noChangeArrowheads="1"/>
            </p:cNvSpPr>
            <p:nvPr/>
          </p:nvSpPr>
          <p:spPr bwMode="auto">
            <a:xfrm>
              <a:off x="1837" y="1117"/>
              <a:ext cx="1724"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50000"/>
                </a:spcBef>
                <a:buFont typeface="Times New Roman" panose="02020603050405020304" pitchFamily="18" charset="0"/>
                <a:buNone/>
              </a:pPr>
              <a:r>
                <a:rPr lang="en-GB" altLang="en-US" sz="2400" b="1">
                  <a:solidFill>
                    <a:schemeClr val="tx1"/>
                  </a:solidFill>
                </a:rPr>
                <a:t>Steps in the plan</a:t>
              </a:r>
            </a:p>
          </p:txBody>
        </p:sp>
        <p:sp>
          <p:nvSpPr>
            <p:cNvPr id="47116" name="Line 47">
              <a:extLst>
                <a:ext uri="{FF2B5EF4-FFF2-40B4-BE49-F238E27FC236}">
                  <a16:creationId xmlns:a16="http://schemas.microsoft.com/office/drawing/2014/main" id="{94DEB127-776A-40F1-AE61-FD263736B3B8}"/>
                </a:ext>
              </a:extLst>
            </p:cNvPr>
            <p:cNvSpPr>
              <a:spLocks noChangeShapeType="1"/>
            </p:cNvSpPr>
            <p:nvPr/>
          </p:nvSpPr>
          <p:spPr bwMode="auto">
            <a:xfrm>
              <a:off x="1791" y="1525"/>
              <a:ext cx="0" cy="16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7" name="Text Box 48">
              <a:extLst>
                <a:ext uri="{FF2B5EF4-FFF2-40B4-BE49-F238E27FC236}">
                  <a16:creationId xmlns:a16="http://schemas.microsoft.com/office/drawing/2014/main" id="{97F3AF2C-33CC-4201-9DED-3272307DEF94}"/>
                </a:ext>
              </a:extLst>
            </p:cNvPr>
            <p:cNvSpPr txBox="1">
              <a:spLocks noChangeArrowheads="1"/>
            </p:cNvSpPr>
            <p:nvPr/>
          </p:nvSpPr>
          <p:spPr bwMode="auto">
            <a:xfrm>
              <a:off x="632" y="2003"/>
              <a:ext cx="1066" cy="5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gn="r">
                <a:lnSpc>
                  <a:spcPct val="74000"/>
                </a:lnSpc>
                <a:spcBef>
                  <a:spcPct val="50000"/>
                </a:spcBef>
                <a:buFont typeface="Times New Roman" panose="02020603050405020304" pitchFamily="18" charset="0"/>
                <a:buNone/>
              </a:pPr>
              <a:r>
                <a:rPr lang="en-GB" altLang="en-US" sz="2400" b="1" dirty="0">
                  <a:solidFill>
                    <a:schemeClr val="tx1"/>
                  </a:solidFill>
                </a:rPr>
                <a:t>Heuristic</a:t>
              </a:r>
            </a:p>
            <a:p>
              <a:pPr algn="r">
                <a:lnSpc>
                  <a:spcPct val="74000"/>
                </a:lnSpc>
                <a:spcBef>
                  <a:spcPct val="50000"/>
                </a:spcBef>
                <a:buFont typeface="Times New Roman" panose="02020603050405020304" pitchFamily="18" charset="0"/>
                <a:buNone/>
              </a:pPr>
              <a:r>
                <a:rPr lang="en-GB" altLang="en-US" sz="2400" b="1" dirty="0">
                  <a:solidFill>
                    <a:schemeClr val="tx1"/>
                  </a:solidFill>
                </a:rPr>
                <a:t>value</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2.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5448</TotalTime>
  <Words>3360</Words>
  <Application>Microsoft Office PowerPoint</Application>
  <PresentationFormat>Widescreen</PresentationFormat>
  <Paragraphs>286</Paragraphs>
  <Slides>21</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Georgia</vt:lpstr>
      <vt:lpstr>Kings Caslon Display</vt:lpstr>
      <vt:lpstr>Kings Caslon Text</vt:lpstr>
      <vt:lpstr>KingsBureauGrot FiveOne</vt:lpstr>
      <vt:lpstr>KingsBureauGrot ThreeSeven</vt:lpstr>
      <vt:lpstr>Tahoma</vt:lpstr>
      <vt:lpstr>Times New Roman</vt:lpstr>
      <vt:lpstr>KCL PPT PRESENTATION JAN 2016 4x3</vt:lpstr>
      <vt:lpstr>1_Office Theme</vt:lpstr>
      <vt:lpstr>PowerPoint Presentation</vt:lpstr>
      <vt:lpstr>Combining heuristics</vt:lpstr>
      <vt:lpstr>PowerPoint Presentation</vt:lpstr>
      <vt:lpstr>What is the second heuristic doing?</vt:lpstr>
      <vt:lpstr>PowerPoint Presentation</vt:lpstr>
      <vt:lpstr>Local Search</vt:lpstr>
      <vt:lpstr>The Trouble with Heuristics</vt:lpstr>
      <vt:lpstr>Snags with EHC</vt:lpstr>
      <vt:lpstr>The Search ‘Landscape’</vt:lpstr>
      <vt:lpstr>EHC, Revisited</vt:lpstr>
      <vt:lpstr>PowerPoint Presentation</vt:lpstr>
      <vt:lpstr>Identidem – an alternative to EHC</vt:lpstr>
      <vt:lpstr>PowerPoint Presentation</vt:lpstr>
      <vt:lpstr>PowerPoint Presentation</vt:lpstr>
      <vt:lpstr>Local Search: Two key terms</vt:lpstr>
      <vt:lpstr>Different Neighbourhoods - FF</vt:lpstr>
      <vt:lpstr>Different Neighbourhoods - Identidem</vt:lpstr>
      <vt:lpstr>Successor Selection</vt:lpstr>
      <vt:lpstr>Does Identidem perform better than FF?</vt:lpstr>
      <vt:lpstr>Systematic Search vs Local Search</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20</cp:revision>
  <dcterms:created xsi:type="dcterms:W3CDTF">2018-09-21T08:50:04Z</dcterms:created>
  <dcterms:modified xsi:type="dcterms:W3CDTF">2020-09-17T11:46:00Z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