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8A404-96F4-44BD-AEDD-C89581A7BBDA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CB32E-3DD2-467E-9FAE-97D93D2F7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56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975336-0C36-4E99-A59D-C1C567251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23B016A-0AEE-44A0-BAF5-6A00FAC07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F42CBE-64B2-4B20-B18F-73651329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D69F7A-7071-4EAA-90D6-B99CD02E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AC41B3-8327-490A-8433-3C0E59AF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77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6B7459-5B4C-4D3D-A8B8-A9227EC0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90A491-08BA-4357-AC24-2EF42FCC3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013980-081A-440E-A6D5-25A63C81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36996E-11E6-4520-9016-254613D2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B8DEEB-0B52-49C6-B001-BB1C2EE9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79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07BE0A9-FB65-495C-B373-08B1DD1A3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F7F525D-C923-44AA-AF81-16F0B2FF5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6E5654-B746-4A8B-B8C2-88C804DB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98591F-3ECC-4459-83BC-9EB82064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1E0B76-2E33-42EF-BEDB-18BC98A7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54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A6EF17-2989-4D67-AC55-C7EBDBB0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05EE9D-68E3-445B-AF7A-2DC453D64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04D51C-4E41-4565-884D-A801882D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65627C-B638-49C8-A318-38D93200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A4239D-410A-4B9F-8DD4-291D3B7A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6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94426D-E7BB-4906-B968-618165D5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6DBFB8-D699-4F0F-B641-A219BDE3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530E5B-F198-4301-8577-4EBCAE12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155CCD-09AB-4B59-8AA9-5893FEBC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3DF46-A85B-4322-9AAB-9386783D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71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EA6C8-153B-4AFC-B8E0-52823BAB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3BE634-6504-4515-A741-9D92BCF02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8E4E078-A907-478E-854A-A7B3718AC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9A7524-6F8D-4841-B34C-901CDA8B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316FF1-2E6C-4A72-AF05-49FD7295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8240EB9-5E9C-4E82-AAA4-13120E5E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85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2DC6F5-CF46-45FC-96CB-AACC0EC7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DE0271-A557-44A1-B56B-40861452D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AC6C5A2-EAF5-4060-AFBE-6EA41C53E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0571F8E-AED8-4A1B-85FC-3D60342A3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33E63F9-F725-49AA-8483-056D35417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028405-1BDD-4D39-BAA2-0970F149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E9A69DF-4489-4B78-9EFD-B635E01E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45B6EC4-4D71-4AEB-B592-DA6A43EA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9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D3AC4-B3A2-42C6-9FD8-3DCD9038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A28789C-47C8-48E1-BFAE-2A3EACCC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056307D-5FDD-4A88-B90C-B8C46F1C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2C3E9C1-3A1B-4B52-9BFF-6BD19792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29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C8DE423-3D1F-478A-AA1D-A5303F48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6C9D3D7-8EAE-4802-813B-00318A63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73C852-5E78-43DE-939E-B9333918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44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A372BE-807C-4675-AC35-77E61E44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230D3C-8C85-40F8-86E4-634EEA25E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CED675E-8C8D-44EF-A0A9-4C0BB682C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F73BC3-A4FC-4F03-A867-7DF2B6EE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9EAEE46-E96B-4ABE-B16C-D74BBF5A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9C973C-52DA-473A-BD96-BEF9443E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99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60AC59-DB9D-48C7-AD1C-124CD188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DF12AE1-FAD4-4A04-A031-3D30F38E6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C9F8AC-785B-49D1-B14B-26AD389A6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73C8E39-63B9-49B6-90D7-1F381569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2FD6-6F79-43D9-A605-DAB59CBE0B84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C4BD14-66B7-4029-B070-F9639170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71475D-46C1-462A-958B-5B0D9A7E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89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721B4F-CB58-47AF-8619-FD629084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A5F3594-A087-4D1D-9DA0-11D3A2539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53218B-C06F-4429-A9C9-13F8DEDB4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52FD6-6F79-43D9-A605-DAB59CBE0B84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2D28B7-44B6-4A82-BBDD-6EB97BE85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C5DA11-E3A9-4191-AC74-73B2E48C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AE09A-BB4B-4C4B-9A0D-DFDCDB4221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3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124176" y="2810364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Planning </a:t>
            </a:r>
            <a:r>
              <a:rPr lang="en-GB" sz="3992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Preferences</a:t>
            </a:r>
            <a:endParaRPr lang="en-GB" sz="3992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83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b="1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Planning</a:t>
            </a:r>
            <a:r>
              <a:rPr lang="en-GB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with Preferences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87439" y="1418361"/>
            <a:ext cx="8229627" cy="4526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2177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Given: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initial state: a set of propositions and assignments to numeric variables,  </a:t>
            </a:r>
            <a:r>
              <a:rPr lang="en-GB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e.g. (at rover waypoint1) (= (energy rover) 10).</a:t>
            </a:r>
            <a:endParaRPr lang="en-GB" sz="1814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goal: a desired set of propositions/assignments,                                                   </a:t>
            </a:r>
            <a:r>
              <a:rPr lang="en-GB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e.g. (at rover waypoint4) (have-soil-sample waypoint3).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set of actions each with: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Preconditions on execution;</a:t>
            </a: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Effects that describe how the world </a:t>
            </a:r>
          </a:p>
          <a:p>
            <a:pPr marL="489888" lvl="1">
              <a:spcAft>
                <a:spcPts val="1029"/>
              </a:spcAft>
              <a:buClr>
                <a:srgbClr val="000000"/>
              </a:buClr>
              <a:buSzPct val="45000"/>
            </a:pPr>
            <a:r>
              <a:rPr lang="en-GB" sz="181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changes upon their execution</a:t>
            </a: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89888" lvl="1">
              <a:spcAft>
                <a:spcPts val="1029"/>
              </a:spcAft>
              <a:buClr>
                <a:srgbClr val="000000"/>
              </a:buClr>
              <a:buSzPct val="45000"/>
            </a:pP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177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Find: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sequence of actions that when applied in the initial state leads to a state that satisfies the goal condition.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6321225" y="3412908"/>
            <a:ext cx="4083852" cy="2123135"/>
          </a:xfrm>
          <a:prstGeom prst="rect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txBody>
          <a:bodyPr lIns="81646" tIns="40823" rIns="81646" bIns="40823"/>
          <a:lstStyle/>
          <a:p>
            <a:r>
              <a:rPr lang="en-GB" sz="108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(:action navigate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08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:parameters 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08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(?r - rover ?y - waypoint ?z - waypoint) 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08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:precondition (and 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08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	(available ?r) 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08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	(at ?r ?y) 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08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      (visible ?y ?z) 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08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	(&gt;= (energy ?r) 8))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08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:effect (and 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08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	(decrease (energy ?r) 8) 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08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	(not (at ?x ?y)) 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08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	(at ?x ?z)))</a:t>
            </a:r>
            <a:endParaRPr lang="en-GB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30129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b="1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Planning</a:t>
            </a:r>
            <a:r>
              <a:rPr lang="en-GB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with Preferences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572564" y="1762581"/>
            <a:ext cx="8229627" cy="4526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Find: </a:t>
            </a:r>
            <a:r>
              <a:rPr lang="en-GB" sz="2177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sequence of actions: any plan will do?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 the shortest might not be necessarily the best.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might care about </a:t>
            </a:r>
            <a:r>
              <a:rPr lang="en-GB" sz="2177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</a:t>
            </a: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goal is achieved.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if we can't reach the goal: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 'No Plan Exists'.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Indefinitely.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17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Maybe we could satisfy some of it?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75472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Planning with </a:t>
            </a:r>
            <a:r>
              <a:rPr lang="en-GB" sz="3992" b="1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Preferences</a:t>
            </a:r>
            <a:endParaRPr lang="en-GB" sz="3992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81034" y="1486271"/>
            <a:ext cx="8893790" cy="4526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722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Preferences (</a:t>
            </a:r>
            <a:r>
              <a:rPr lang="en-GB" sz="2722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 goals and preconditions):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14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(p0 (at end (at rover waypoint3)))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722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Trajectory preferences (Conditions on the plan):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14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(p1 (always (&gt;= (energy rover) 2) 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14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(p2 (sometime (at driver costa-coffee))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14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(p3 (at-most-once (at truck Birmingham)))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14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(p4 (sometime-after (at Birmingham) (at Glasgow)))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821" lvl="1" indent="-293933">
              <a:spcAft>
                <a:spcPts val="102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14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(p5 (sometime-before (at Birmingham) (had-lunch)))</a:t>
            </a:r>
            <a:endParaRPr lang="en-GB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722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Temporal Preferences (not covered).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722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Metric Function: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33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(</a:t>
            </a:r>
            <a:r>
              <a:rPr lang="en-GB" sz="1633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minimze</a:t>
            </a:r>
            <a:r>
              <a:rPr lang="en-GB" sz="1633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(+ (fuel-used) (*2 (is-violated p0)) (*5 (is-violated p1)))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43507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Planners Handling Preferences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654860" y="1641417"/>
            <a:ext cx="10619692" cy="4526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Preferences: </a:t>
            </a:r>
            <a:r>
              <a:rPr lang="en-GB" sz="2903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YochanPS</a:t>
            </a:r>
            <a:r>
              <a:rPr lang="en-GB" sz="2903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z="2903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Keyder</a:t>
            </a:r>
            <a:r>
              <a:rPr lang="en-GB" sz="2903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&amp; </a:t>
            </a:r>
            <a:r>
              <a:rPr lang="en-GB" sz="2903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Geffner</a:t>
            </a:r>
            <a:r>
              <a:rPr lang="en-GB" sz="2903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translation.</a:t>
            </a:r>
            <a:endParaRPr lang="en-GB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and Trajectory Preferences: </a:t>
            </a:r>
            <a:r>
              <a:rPr lang="en-GB" sz="2903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HPlan</a:t>
            </a:r>
            <a:r>
              <a:rPr lang="en-GB" sz="2903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-P  (non-numeric), </a:t>
            </a:r>
            <a:r>
              <a:rPr lang="en-GB" sz="2903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LPRPG-P </a:t>
            </a:r>
            <a:r>
              <a:rPr lang="en-GB" sz="2903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(propositional and numeric).</a:t>
            </a:r>
            <a:endParaRPr lang="en-GB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Simple, Trajectory and Temporal Preferences: </a:t>
            </a:r>
            <a:r>
              <a:rPr lang="en-GB" sz="2903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Mips</a:t>
            </a:r>
            <a:r>
              <a:rPr lang="en-GB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-XXL </a:t>
            </a:r>
            <a:r>
              <a:rPr lang="en-GB" sz="2903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(numeric</a:t>
            </a:r>
            <a:r>
              <a:rPr lang="en-GB" sz="2903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 OPTIC</a:t>
            </a:r>
            <a:r>
              <a:rPr lang="en-GB" sz="2903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GB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1910" indent="-293933">
              <a:spcAft>
                <a:spcPts val="12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Competition Domains: </a:t>
            </a:r>
            <a:r>
              <a:rPr lang="en-GB" sz="2903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SGPlan</a:t>
            </a:r>
            <a:r>
              <a:rPr lang="en-GB" sz="290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4152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337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10 Pitch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34</cp:revision>
  <dcterms:created xsi:type="dcterms:W3CDTF">2017-12-02T18:47:48Z</dcterms:created>
  <dcterms:modified xsi:type="dcterms:W3CDTF">2020-09-24T14:48:53Z</dcterms:modified>
</cp:coreProperties>
</file>