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9" r:id="rId5"/>
  </p:sldMasterIdLst>
  <p:notesMasterIdLst>
    <p:notesMasterId r:id="rId27"/>
  </p:notesMasterIdLst>
  <p:sldIdLst>
    <p:sldId id="417" r:id="rId6"/>
    <p:sldId id="420" r:id="rId7"/>
    <p:sldId id="422" r:id="rId8"/>
    <p:sldId id="371" r:id="rId9"/>
    <p:sldId id="423" r:id="rId10"/>
    <p:sldId id="424" r:id="rId11"/>
    <p:sldId id="372" r:id="rId12"/>
    <p:sldId id="425" r:id="rId13"/>
    <p:sldId id="426" r:id="rId14"/>
    <p:sldId id="427" r:id="rId15"/>
    <p:sldId id="392" r:id="rId16"/>
    <p:sldId id="428" r:id="rId17"/>
    <p:sldId id="429" r:id="rId18"/>
    <p:sldId id="430" r:id="rId19"/>
    <p:sldId id="431" r:id="rId20"/>
    <p:sldId id="432" r:id="rId21"/>
    <p:sldId id="433" r:id="rId22"/>
    <p:sldId id="434" r:id="rId23"/>
    <p:sldId id="435" r:id="rId24"/>
    <p:sldId id="386" r:id="rId25"/>
    <p:sldId id="41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son, Arianne" initials="JA" lastIdx="1" clrIdx="0">
    <p:extLst>
      <p:ext uri="{19B8F6BF-5375-455C-9EA6-DF929625EA0E}">
        <p15:presenceInfo xmlns:p15="http://schemas.microsoft.com/office/powerpoint/2012/main" userId="S-1-5-21-1101985487-4055868668-2532615317-4949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8CAE33-C248-4351-A22B-2D65CF918251}" v="222" dt="2020-10-01T11:41:17.9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9" autoAdjust="0"/>
    <p:restoredTop sz="66157" autoAdjust="0"/>
  </p:normalViewPr>
  <p:slideViewPr>
    <p:cSldViewPr snapToGrid="0">
      <p:cViewPr varScale="1">
        <p:scale>
          <a:sx n="72" d="100"/>
          <a:sy n="72" d="100"/>
        </p:scale>
        <p:origin x="18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userId="efe85f2b-33f2-43f1-b114-9958ed12044a" providerId="ADAL" clId="{FD8CAE33-C248-4351-A22B-2D65CF918251}"/>
    <pc:docChg chg="undo custSel addSld delSld modSld sldOrd">
      <pc:chgData name="Thomas" userId="efe85f2b-33f2-43f1-b114-9958ed12044a" providerId="ADAL" clId="{FD8CAE33-C248-4351-A22B-2D65CF918251}" dt="2020-10-01T11:43:31.362" v="22636" actId="20577"/>
      <pc:docMkLst>
        <pc:docMk/>
      </pc:docMkLst>
      <pc:sldChg chg="del">
        <pc:chgData name="Thomas" userId="efe85f2b-33f2-43f1-b114-9958ed12044a" providerId="ADAL" clId="{FD8CAE33-C248-4351-A22B-2D65CF918251}" dt="2020-09-16T09:56:12.153" v="51" actId="47"/>
        <pc:sldMkLst>
          <pc:docMk/>
          <pc:sldMk cId="0" sldId="354"/>
        </pc:sldMkLst>
      </pc:sldChg>
      <pc:sldChg chg="del">
        <pc:chgData name="Thomas" userId="efe85f2b-33f2-43f1-b114-9958ed12044a" providerId="ADAL" clId="{FD8CAE33-C248-4351-A22B-2D65CF918251}" dt="2020-09-16T09:56:12.153" v="51" actId="47"/>
        <pc:sldMkLst>
          <pc:docMk/>
          <pc:sldMk cId="0" sldId="355"/>
        </pc:sldMkLst>
      </pc:sldChg>
      <pc:sldChg chg="del">
        <pc:chgData name="Thomas" userId="efe85f2b-33f2-43f1-b114-9958ed12044a" providerId="ADAL" clId="{FD8CAE33-C248-4351-A22B-2D65CF918251}" dt="2020-09-16T09:56:12.153" v="51" actId="47"/>
        <pc:sldMkLst>
          <pc:docMk/>
          <pc:sldMk cId="0" sldId="356"/>
        </pc:sldMkLst>
      </pc:sldChg>
      <pc:sldChg chg="del">
        <pc:chgData name="Thomas" userId="efe85f2b-33f2-43f1-b114-9958ed12044a" providerId="ADAL" clId="{FD8CAE33-C248-4351-A22B-2D65CF918251}" dt="2020-09-16T09:56:12.153" v="51" actId="47"/>
        <pc:sldMkLst>
          <pc:docMk/>
          <pc:sldMk cId="0" sldId="357"/>
        </pc:sldMkLst>
      </pc:sldChg>
      <pc:sldChg chg="del">
        <pc:chgData name="Thomas" userId="efe85f2b-33f2-43f1-b114-9958ed12044a" providerId="ADAL" clId="{FD8CAE33-C248-4351-A22B-2D65CF918251}" dt="2020-09-16T09:56:12.153" v="51" actId="47"/>
        <pc:sldMkLst>
          <pc:docMk/>
          <pc:sldMk cId="0" sldId="358"/>
        </pc:sldMkLst>
      </pc:sldChg>
      <pc:sldChg chg="del">
        <pc:chgData name="Thomas" userId="efe85f2b-33f2-43f1-b114-9958ed12044a" providerId="ADAL" clId="{FD8CAE33-C248-4351-A22B-2D65CF918251}" dt="2020-09-16T09:56:12.153" v="51" actId="47"/>
        <pc:sldMkLst>
          <pc:docMk/>
          <pc:sldMk cId="0" sldId="359"/>
        </pc:sldMkLst>
      </pc:sldChg>
      <pc:sldChg chg="del">
        <pc:chgData name="Thomas" userId="efe85f2b-33f2-43f1-b114-9958ed12044a" providerId="ADAL" clId="{FD8CAE33-C248-4351-A22B-2D65CF918251}" dt="2020-09-16T09:56:12.153" v="51" actId="47"/>
        <pc:sldMkLst>
          <pc:docMk/>
          <pc:sldMk cId="0" sldId="360"/>
        </pc:sldMkLst>
      </pc:sldChg>
      <pc:sldChg chg="del">
        <pc:chgData name="Thomas" userId="efe85f2b-33f2-43f1-b114-9958ed12044a" providerId="ADAL" clId="{FD8CAE33-C248-4351-A22B-2D65CF918251}" dt="2020-09-16T09:56:12.153" v="51" actId="47"/>
        <pc:sldMkLst>
          <pc:docMk/>
          <pc:sldMk cId="0" sldId="361"/>
        </pc:sldMkLst>
      </pc:sldChg>
      <pc:sldChg chg="del">
        <pc:chgData name="Thomas" userId="efe85f2b-33f2-43f1-b114-9958ed12044a" providerId="ADAL" clId="{FD8CAE33-C248-4351-A22B-2D65CF918251}" dt="2020-09-16T09:56:12.153" v="51" actId="47"/>
        <pc:sldMkLst>
          <pc:docMk/>
          <pc:sldMk cId="0" sldId="362"/>
        </pc:sldMkLst>
      </pc:sldChg>
      <pc:sldChg chg="del">
        <pc:chgData name="Thomas" userId="efe85f2b-33f2-43f1-b114-9958ed12044a" providerId="ADAL" clId="{FD8CAE33-C248-4351-A22B-2D65CF918251}" dt="2020-09-16T09:56:12.153" v="51" actId="47"/>
        <pc:sldMkLst>
          <pc:docMk/>
          <pc:sldMk cId="0" sldId="363"/>
        </pc:sldMkLst>
      </pc:sldChg>
      <pc:sldChg chg="modSp del mod modClrScheme chgLayout">
        <pc:chgData name="Thomas" userId="efe85f2b-33f2-43f1-b114-9958ed12044a" providerId="ADAL" clId="{FD8CAE33-C248-4351-A22B-2D65CF918251}" dt="2020-10-01T08:47:08.757" v="8819" actId="47"/>
        <pc:sldMkLst>
          <pc:docMk/>
          <pc:sldMk cId="0" sldId="365"/>
        </pc:sldMkLst>
        <pc:spChg chg="mod ord">
          <ac:chgData name="Thomas" userId="efe85f2b-33f2-43f1-b114-9958ed12044a" providerId="ADAL" clId="{FD8CAE33-C248-4351-A22B-2D65CF918251}" dt="2020-09-16T09:56:19.900" v="52" actId="700"/>
          <ac:spMkLst>
            <pc:docMk/>
            <pc:sldMk cId="0" sldId="365"/>
            <ac:spMk id="5122" creationId="{93768626-1336-4EEC-8CF7-B84EDC99CA08}"/>
          </ac:spMkLst>
        </pc:spChg>
        <pc:spChg chg="mod ord">
          <ac:chgData name="Thomas" userId="efe85f2b-33f2-43f1-b114-9958ed12044a" providerId="ADAL" clId="{FD8CAE33-C248-4351-A22B-2D65CF918251}" dt="2020-09-16T09:56:19.900" v="52" actId="700"/>
          <ac:spMkLst>
            <pc:docMk/>
            <pc:sldMk cId="0" sldId="365"/>
            <ac:spMk id="5123" creationId="{DAD659B8-8A8E-4136-B9B7-88608C0B085A}"/>
          </ac:spMkLst>
        </pc:spChg>
      </pc:sldChg>
      <pc:sldChg chg="addSp modSp mod ord modClrScheme chgLayout modNotesTx">
        <pc:chgData name="Thomas" userId="efe85f2b-33f2-43f1-b114-9958ed12044a" providerId="ADAL" clId="{FD8CAE33-C248-4351-A22B-2D65CF918251}" dt="2020-10-01T08:54:13.898" v="9711" actId="20577"/>
        <pc:sldMkLst>
          <pc:docMk/>
          <pc:sldMk cId="0" sldId="371"/>
        </pc:sldMkLst>
        <pc:spChg chg="mod ord">
          <ac:chgData name="Thomas" userId="efe85f2b-33f2-43f1-b114-9958ed12044a" providerId="ADAL" clId="{FD8CAE33-C248-4351-A22B-2D65CF918251}" dt="2020-10-01T08:48:25.693" v="8843" actId="20577"/>
          <ac:spMkLst>
            <pc:docMk/>
            <pc:sldMk cId="0" sldId="371"/>
            <ac:spMk id="8194" creationId="{36E7933A-EDF8-430C-835F-2B16F1F087F3}"/>
          </ac:spMkLst>
        </pc:spChg>
        <pc:spChg chg="mod ord">
          <ac:chgData name="Thomas" userId="efe85f2b-33f2-43f1-b114-9958ed12044a" providerId="ADAL" clId="{FD8CAE33-C248-4351-A22B-2D65CF918251}" dt="2020-10-01T08:51:41.027" v="8901"/>
          <ac:spMkLst>
            <pc:docMk/>
            <pc:sldMk cId="0" sldId="371"/>
            <ac:spMk id="8195" creationId="{33037959-2343-4D85-9AC7-E072FB80B872}"/>
          </ac:spMkLst>
        </pc:spChg>
        <pc:picChg chg="add mod">
          <ac:chgData name="Thomas" userId="efe85f2b-33f2-43f1-b114-9958ed12044a" providerId="ADAL" clId="{FD8CAE33-C248-4351-A22B-2D65CF918251}" dt="2020-10-01T08:48:41.769" v="8846" actId="1076"/>
          <ac:picMkLst>
            <pc:docMk/>
            <pc:sldMk cId="0" sldId="371"/>
            <ac:picMk id="3" creationId="{3CA50259-3D6E-4BCB-869C-8949B7F0B139}"/>
          </ac:picMkLst>
        </pc:picChg>
      </pc:sldChg>
      <pc:sldChg chg="addSp delSp modSp mod modClrScheme delAnim modAnim chgLayout modNotesTx">
        <pc:chgData name="Thomas" userId="efe85f2b-33f2-43f1-b114-9958ed12044a" providerId="ADAL" clId="{FD8CAE33-C248-4351-A22B-2D65CF918251}" dt="2020-10-01T09:26:46.663" v="10841" actId="20577"/>
        <pc:sldMkLst>
          <pc:docMk/>
          <pc:sldMk cId="0" sldId="372"/>
        </pc:sldMkLst>
        <pc:spChg chg="add mod ord">
          <ac:chgData name="Thomas" userId="efe85f2b-33f2-43f1-b114-9958ed12044a" providerId="ADAL" clId="{FD8CAE33-C248-4351-A22B-2D65CF918251}" dt="2020-10-01T09:15:23.224" v="9850" actId="1076"/>
          <ac:spMkLst>
            <pc:docMk/>
            <pc:sldMk cId="0" sldId="372"/>
            <ac:spMk id="2" creationId="{158DB4F0-FB3D-49FA-853B-D9B921C62CBF}"/>
          </ac:spMkLst>
        </pc:spChg>
        <pc:spChg chg="add del mod ord">
          <ac:chgData name="Thomas" userId="efe85f2b-33f2-43f1-b114-9958ed12044a" providerId="ADAL" clId="{FD8CAE33-C248-4351-A22B-2D65CF918251}" dt="2020-10-01T08:57:01.586" v="9739" actId="478"/>
          <ac:spMkLst>
            <pc:docMk/>
            <pc:sldMk cId="0" sldId="372"/>
            <ac:spMk id="4" creationId="{E0CBF3BF-8A2A-4779-9669-475AC09741D7}"/>
          </ac:spMkLst>
        </pc:spChg>
        <pc:spChg chg="del mod">
          <ac:chgData name="Thomas" userId="efe85f2b-33f2-43f1-b114-9958ed12044a" providerId="ADAL" clId="{FD8CAE33-C248-4351-A22B-2D65CF918251}" dt="2020-10-01T09:15:17.374" v="9848"/>
          <ac:spMkLst>
            <pc:docMk/>
            <pc:sldMk cId="0" sldId="372"/>
            <ac:spMk id="5" creationId="{C9E7F699-7128-4C25-AF7B-7C35D0C51725}"/>
          </ac:spMkLst>
        </pc:spChg>
        <pc:spChg chg="mod">
          <ac:chgData name="Thomas" userId="efe85f2b-33f2-43f1-b114-9958ed12044a" providerId="ADAL" clId="{FD8CAE33-C248-4351-A22B-2D65CF918251}" dt="2020-10-01T09:09:15.927" v="9764" actId="1076"/>
          <ac:spMkLst>
            <pc:docMk/>
            <pc:sldMk cId="0" sldId="372"/>
            <ac:spMk id="9218" creationId="{E80BD073-57C3-42D2-9558-00666301027E}"/>
          </ac:spMkLst>
        </pc:spChg>
        <pc:spChg chg="mod">
          <ac:chgData name="Thomas" userId="efe85f2b-33f2-43f1-b114-9958ed12044a" providerId="ADAL" clId="{FD8CAE33-C248-4351-A22B-2D65CF918251}" dt="2020-10-01T09:09:24.736" v="9767" actId="2085"/>
          <ac:spMkLst>
            <pc:docMk/>
            <pc:sldMk cId="0" sldId="372"/>
            <ac:spMk id="9222" creationId="{4E0DFE97-AB0F-4BAC-A567-955A8E68E35C}"/>
          </ac:spMkLst>
        </pc:spChg>
        <pc:spChg chg="del mod topLvl">
          <ac:chgData name="Thomas" userId="efe85f2b-33f2-43f1-b114-9958ed12044a" providerId="ADAL" clId="{FD8CAE33-C248-4351-A22B-2D65CF918251}" dt="2020-10-01T09:15:11.403" v="9843" actId="478"/>
          <ac:spMkLst>
            <pc:docMk/>
            <pc:sldMk cId="0" sldId="372"/>
            <ac:spMk id="9229" creationId="{3BDE0DC2-1F04-4A62-9C85-C46452AE2345}"/>
          </ac:spMkLst>
        </pc:spChg>
        <pc:spChg chg="del mod topLvl">
          <ac:chgData name="Thomas" userId="efe85f2b-33f2-43f1-b114-9958ed12044a" providerId="ADAL" clId="{FD8CAE33-C248-4351-A22B-2D65CF918251}" dt="2020-10-01T09:15:11.403" v="9843" actId="478"/>
          <ac:spMkLst>
            <pc:docMk/>
            <pc:sldMk cId="0" sldId="372"/>
            <ac:spMk id="9230" creationId="{4E591FBC-F7C7-48C7-AF12-87F6C18E319E}"/>
          </ac:spMkLst>
        </pc:spChg>
        <pc:spChg chg="del mod topLvl">
          <ac:chgData name="Thomas" userId="efe85f2b-33f2-43f1-b114-9958ed12044a" providerId="ADAL" clId="{FD8CAE33-C248-4351-A22B-2D65CF918251}" dt="2020-10-01T09:15:11.403" v="9843" actId="478"/>
          <ac:spMkLst>
            <pc:docMk/>
            <pc:sldMk cId="0" sldId="372"/>
            <ac:spMk id="9231" creationId="{97DB7DBC-46B4-45FA-946E-9BD4D2CCBAE4}"/>
          </ac:spMkLst>
        </pc:spChg>
        <pc:spChg chg="del mod topLvl">
          <ac:chgData name="Thomas" userId="efe85f2b-33f2-43f1-b114-9958ed12044a" providerId="ADAL" clId="{FD8CAE33-C248-4351-A22B-2D65CF918251}" dt="2020-10-01T09:15:11.403" v="9843" actId="478"/>
          <ac:spMkLst>
            <pc:docMk/>
            <pc:sldMk cId="0" sldId="372"/>
            <ac:spMk id="9233" creationId="{CF6C13FD-6C8D-4EFA-8A7B-7962B8BCBD01}"/>
          </ac:spMkLst>
        </pc:spChg>
        <pc:spChg chg="del mod topLvl">
          <ac:chgData name="Thomas" userId="efe85f2b-33f2-43f1-b114-9958ed12044a" providerId="ADAL" clId="{FD8CAE33-C248-4351-A22B-2D65CF918251}" dt="2020-10-01T09:15:17.356" v="9846" actId="478"/>
          <ac:spMkLst>
            <pc:docMk/>
            <pc:sldMk cId="0" sldId="372"/>
            <ac:spMk id="9234" creationId="{D3F9209A-098E-46DD-A1AE-5B24D98273DE}"/>
          </ac:spMkLst>
        </pc:spChg>
        <pc:spChg chg="del mod topLvl">
          <ac:chgData name="Thomas" userId="efe85f2b-33f2-43f1-b114-9958ed12044a" providerId="ADAL" clId="{FD8CAE33-C248-4351-A22B-2D65CF918251}" dt="2020-10-01T09:15:11.403" v="9843" actId="478"/>
          <ac:spMkLst>
            <pc:docMk/>
            <pc:sldMk cId="0" sldId="372"/>
            <ac:spMk id="9235" creationId="{AB35D082-56D5-4F74-86BA-1EF616EAAA36}"/>
          </ac:spMkLst>
        </pc:spChg>
        <pc:spChg chg="del mod topLvl">
          <ac:chgData name="Thomas" userId="efe85f2b-33f2-43f1-b114-9958ed12044a" providerId="ADAL" clId="{FD8CAE33-C248-4351-A22B-2D65CF918251}" dt="2020-10-01T09:15:11.403" v="9843" actId="478"/>
          <ac:spMkLst>
            <pc:docMk/>
            <pc:sldMk cId="0" sldId="372"/>
            <ac:spMk id="9236" creationId="{F98132C0-A699-4CD6-8468-A1F1D4FD62A1}"/>
          </ac:spMkLst>
        </pc:spChg>
        <pc:spChg chg="del mod topLvl">
          <ac:chgData name="Thomas" userId="efe85f2b-33f2-43f1-b114-9958ed12044a" providerId="ADAL" clId="{FD8CAE33-C248-4351-A22B-2D65CF918251}" dt="2020-10-01T09:15:11.403" v="9843" actId="478"/>
          <ac:spMkLst>
            <pc:docMk/>
            <pc:sldMk cId="0" sldId="372"/>
            <ac:spMk id="9237" creationId="{6FB87675-8913-482A-9115-D963D5435253}"/>
          </ac:spMkLst>
        </pc:spChg>
        <pc:spChg chg="del mod topLvl">
          <ac:chgData name="Thomas" userId="efe85f2b-33f2-43f1-b114-9958ed12044a" providerId="ADAL" clId="{FD8CAE33-C248-4351-A22B-2D65CF918251}" dt="2020-10-01T09:15:11.403" v="9843" actId="478"/>
          <ac:spMkLst>
            <pc:docMk/>
            <pc:sldMk cId="0" sldId="372"/>
            <ac:spMk id="9238" creationId="{7E2D8634-FBFB-46C9-8C5B-F94695159551}"/>
          </ac:spMkLst>
        </pc:spChg>
        <pc:spChg chg="del mod topLvl">
          <ac:chgData name="Thomas" userId="efe85f2b-33f2-43f1-b114-9958ed12044a" providerId="ADAL" clId="{FD8CAE33-C248-4351-A22B-2D65CF918251}" dt="2020-10-01T09:15:11.403" v="9843" actId="478"/>
          <ac:spMkLst>
            <pc:docMk/>
            <pc:sldMk cId="0" sldId="372"/>
            <ac:spMk id="9239" creationId="{36585751-7E54-448C-9FB5-F8A3CE335785}"/>
          </ac:spMkLst>
        </pc:spChg>
        <pc:spChg chg="del mod topLvl">
          <ac:chgData name="Thomas" userId="efe85f2b-33f2-43f1-b114-9958ed12044a" providerId="ADAL" clId="{FD8CAE33-C248-4351-A22B-2D65CF918251}" dt="2020-10-01T09:15:11.403" v="9843" actId="478"/>
          <ac:spMkLst>
            <pc:docMk/>
            <pc:sldMk cId="0" sldId="372"/>
            <ac:spMk id="9241" creationId="{D19E6016-DDE7-406E-85A2-FC74DF042235}"/>
          </ac:spMkLst>
        </pc:spChg>
        <pc:spChg chg="del mod topLvl">
          <ac:chgData name="Thomas" userId="efe85f2b-33f2-43f1-b114-9958ed12044a" providerId="ADAL" clId="{FD8CAE33-C248-4351-A22B-2D65CF918251}" dt="2020-10-01T09:15:11.403" v="9843" actId="478"/>
          <ac:spMkLst>
            <pc:docMk/>
            <pc:sldMk cId="0" sldId="372"/>
            <ac:spMk id="9242" creationId="{2E54DA43-147A-4163-B23B-6DB190A598F9}"/>
          </ac:spMkLst>
        </pc:spChg>
        <pc:spChg chg="del mod topLvl">
          <ac:chgData name="Thomas" userId="efe85f2b-33f2-43f1-b114-9958ed12044a" providerId="ADAL" clId="{FD8CAE33-C248-4351-A22B-2D65CF918251}" dt="2020-10-01T09:15:11.403" v="9843" actId="478"/>
          <ac:spMkLst>
            <pc:docMk/>
            <pc:sldMk cId="0" sldId="372"/>
            <ac:spMk id="9243" creationId="{66B82E81-2685-497F-9954-B0374AF25AAC}"/>
          </ac:spMkLst>
        </pc:spChg>
        <pc:spChg chg="del mod topLvl">
          <ac:chgData name="Thomas" userId="efe85f2b-33f2-43f1-b114-9958ed12044a" providerId="ADAL" clId="{FD8CAE33-C248-4351-A22B-2D65CF918251}" dt="2020-10-01T09:15:11.403" v="9843" actId="478"/>
          <ac:spMkLst>
            <pc:docMk/>
            <pc:sldMk cId="0" sldId="372"/>
            <ac:spMk id="9244" creationId="{90EBE56B-DC5D-46CB-816B-BEF82721DED9}"/>
          </ac:spMkLst>
        </pc:spChg>
        <pc:spChg chg="del mod topLvl">
          <ac:chgData name="Thomas" userId="efe85f2b-33f2-43f1-b114-9958ed12044a" providerId="ADAL" clId="{FD8CAE33-C248-4351-A22B-2D65CF918251}" dt="2020-10-01T09:15:11.403" v="9843" actId="478"/>
          <ac:spMkLst>
            <pc:docMk/>
            <pc:sldMk cId="0" sldId="372"/>
            <ac:spMk id="9245" creationId="{8267D011-A2DD-4724-9D46-23946B0A6392}"/>
          </ac:spMkLst>
        </pc:spChg>
        <pc:spChg chg="del mod topLvl">
          <ac:chgData name="Thomas" userId="efe85f2b-33f2-43f1-b114-9958ed12044a" providerId="ADAL" clId="{FD8CAE33-C248-4351-A22B-2D65CF918251}" dt="2020-10-01T09:15:11.403" v="9843" actId="478"/>
          <ac:spMkLst>
            <pc:docMk/>
            <pc:sldMk cId="0" sldId="372"/>
            <ac:spMk id="9246" creationId="{0BA9D1ED-F04D-4943-88FF-507F4277C705}"/>
          </ac:spMkLst>
        </pc:spChg>
        <pc:spChg chg="del mod topLvl">
          <ac:chgData name="Thomas" userId="efe85f2b-33f2-43f1-b114-9958ed12044a" providerId="ADAL" clId="{FD8CAE33-C248-4351-A22B-2D65CF918251}" dt="2020-10-01T09:15:11.403" v="9843" actId="478"/>
          <ac:spMkLst>
            <pc:docMk/>
            <pc:sldMk cId="0" sldId="372"/>
            <ac:spMk id="9247" creationId="{30DF6B97-9C7C-4BA0-A0B3-BD08263CDBED}"/>
          </ac:spMkLst>
        </pc:spChg>
        <pc:spChg chg="del mod topLvl">
          <ac:chgData name="Thomas" userId="efe85f2b-33f2-43f1-b114-9958ed12044a" providerId="ADAL" clId="{FD8CAE33-C248-4351-A22B-2D65CF918251}" dt="2020-10-01T09:15:11.403" v="9843" actId="478"/>
          <ac:spMkLst>
            <pc:docMk/>
            <pc:sldMk cId="0" sldId="372"/>
            <ac:spMk id="9248" creationId="{D9DF4CC3-48EE-4877-80D6-FB6DF077FB33}"/>
          </ac:spMkLst>
        </pc:spChg>
        <pc:spChg chg="del mod topLvl">
          <ac:chgData name="Thomas" userId="efe85f2b-33f2-43f1-b114-9958ed12044a" providerId="ADAL" clId="{FD8CAE33-C248-4351-A22B-2D65CF918251}" dt="2020-10-01T09:15:11.403" v="9843" actId="478"/>
          <ac:spMkLst>
            <pc:docMk/>
            <pc:sldMk cId="0" sldId="372"/>
            <ac:spMk id="9249" creationId="{D7BE14AE-6C28-44BC-8B37-8391CB7454A0}"/>
          </ac:spMkLst>
        </pc:spChg>
        <pc:spChg chg="del mod topLvl">
          <ac:chgData name="Thomas" userId="efe85f2b-33f2-43f1-b114-9958ed12044a" providerId="ADAL" clId="{FD8CAE33-C248-4351-A22B-2D65CF918251}" dt="2020-10-01T09:15:11.403" v="9843" actId="478"/>
          <ac:spMkLst>
            <pc:docMk/>
            <pc:sldMk cId="0" sldId="372"/>
            <ac:spMk id="9250" creationId="{F7450800-64DE-4B16-9776-B97E7B10319C}"/>
          </ac:spMkLst>
        </pc:spChg>
        <pc:spChg chg="del mod topLvl">
          <ac:chgData name="Thomas" userId="efe85f2b-33f2-43f1-b114-9958ed12044a" providerId="ADAL" clId="{FD8CAE33-C248-4351-A22B-2D65CF918251}" dt="2020-10-01T09:15:14.596" v="9844" actId="478"/>
          <ac:spMkLst>
            <pc:docMk/>
            <pc:sldMk cId="0" sldId="372"/>
            <ac:spMk id="9251" creationId="{5037CD56-C758-4B44-99A0-BD04D147DC83}"/>
          </ac:spMkLst>
        </pc:spChg>
        <pc:spChg chg="del mod topLvl">
          <ac:chgData name="Thomas" userId="efe85f2b-33f2-43f1-b114-9958ed12044a" providerId="ADAL" clId="{FD8CAE33-C248-4351-A22B-2D65CF918251}" dt="2020-10-01T09:15:11.403" v="9843" actId="478"/>
          <ac:spMkLst>
            <pc:docMk/>
            <pc:sldMk cId="0" sldId="372"/>
            <ac:spMk id="9252" creationId="{912770A4-DD5C-45B2-9B7C-7F830A879CED}"/>
          </ac:spMkLst>
        </pc:spChg>
        <pc:spChg chg="del mod topLvl">
          <ac:chgData name="Thomas" userId="efe85f2b-33f2-43f1-b114-9958ed12044a" providerId="ADAL" clId="{FD8CAE33-C248-4351-A22B-2D65CF918251}" dt="2020-10-01T09:15:11.403" v="9843" actId="478"/>
          <ac:spMkLst>
            <pc:docMk/>
            <pc:sldMk cId="0" sldId="372"/>
            <ac:spMk id="9253" creationId="{CBF4B49C-2F81-4129-86BA-040A32F90442}"/>
          </ac:spMkLst>
        </pc:spChg>
        <pc:spChg chg="del mod topLvl">
          <ac:chgData name="Thomas" userId="efe85f2b-33f2-43f1-b114-9958ed12044a" providerId="ADAL" clId="{FD8CAE33-C248-4351-A22B-2D65CF918251}" dt="2020-10-01T09:15:14.596" v="9844" actId="478"/>
          <ac:spMkLst>
            <pc:docMk/>
            <pc:sldMk cId="0" sldId="372"/>
            <ac:spMk id="9254" creationId="{1545E0DF-543D-4D39-BECE-21CFEF1E7ABA}"/>
          </ac:spMkLst>
        </pc:spChg>
        <pc:spChg chg="del mod topLvl">
          <ac:chgData name="Thomas" userId="efe85f2b-33f2-43f1-b114-9958ed12044a" providerId="ADAL" clId="{FD8CAE33-C248-4351-A22B-2D65CF918251}" dt="2020-10-01T09:15:11.403" v="9843" actId="478"/>
          <ac:spMkLst>
            <pc:docMk/>
            <pc:sldMk cId="0" sldId="372"/>
            <ac:spMk id="9255" creationId="{F05171BD-E2C6-4732-95B6-2DBD5FD1CCBB}"/>
          </ac:spMkLst>
        </pc:spChg>
        <pc:spChg chg="del mod topLvl">
          <ac:chgData name="Thomas" userId="efe85f2b-33f2-43f1-b114-9958ed12044a" providerId="ADAL" clId="{FD8CAE33-C248-4351-A22B-2D65CF918251}" dt="2020-10-01T09:15:34.313" v="9858" actId="478"/>
          <ac:spMkLst>
            <pc:docMk/>
            <pc:sldMk cId="0" sldId="372"/>
            <ac:spMk id="9256" creationId="{D1D02163-189D-42CA-A05E-F4D0B2BE006A}"/>
          </ac:spMkLst>
        </pc:spChg>
        <pc:spChg chg="del mod topLvl">
          <ac:chgData name="Thomas" userId="efe85f2b-33f2-43f1-b114-9958ed12044a" providerId="ADAL" clId="{FD8CAE33-C248-4351-A22B-2D65CF918251}" dt="2020-10-01T09:15:33.536" v="9857" actId="478"/>
          <ac:spMkLst>
            <pc:docMk/>
            <pc:sldMk cId="0" sldId="372"/>
            <ac:spMk id="9257" creationId="{FAFAEB8A-5AB4-4A31-894C-C3B9042B9451}"/>
          </ac:spMkLst>
        </pc:spChg>
        <pc:spChg chg="del mod topLvl">
          <ac:chgData name="Thomas" userId="efe85f2b-33f2-43f1-b114-9958ed12044a" providerId="ADAL" clId="{FD8CAE33-C248-4351-A22B-2D65CF918251}" dt="2020-10-01T09:15:11.403" v="9843" actId="478"/>
          <ac:spMkLst>
            <pc:docMk/>
            <pc:sldMk cId="0" sldId="372"/>
            <ac:spMk id="9258" creationId="{E4FF1AF0-DFD8-4825-8CD9-1D04478006FD}"/>
          </ac:spMkLst>
        </pc:spChg>
        <pc:spChg chg="del mod topLvl">
          <ac:chgData name="Thomas" userId="efe85f2b-33f2-43f1-b114-9958ed12044a" providerId="ADAL" clId="{FD8CAE33-C248-4351-A22B-2D65CF918251}" dt="2020-10-01T09:15:30.186" v="9854" actId="478"/>
          <ac:spMkLst>
            <pc:docMk/>
            <pc:sldMk cId="0" sldId="372"/>
            <ac:spMk id="9259" creationId="{B17F2677-DC2C-4E9F-BA05-C917196530D9}"/>
          </ac:spMkLst>
        </pc:spChg>
        <pc:spChg chg="del mod topLvl">
          <ac:chgData name="Thomas" userId="efe85f2b-33f2-43f1-b114-9958ed12044a" providerId="ADAL" clId="{FD8CAE33-C248-4351-A22B-2D65CF918251}" dt="2020-10-01T09:15:29.303" v="9853" actId="478"/>
          <ac:spMkLst>
            <pc:docMk/>
            <pc:sldMk cId="0" sldId="372"/>
            <ac:spMk id="9260" creationId="{9A39C123-073C-4B60-A078-77E28F33F4ED}"/>
          </ac:spMkLst>
        </pc:spChg>
        <pc:spChg chg="del mod topLvl">
          <ac:chgData name="Thomas" userId="efe85f2b-33f2-43f1-b114-9958ed12044a" providerId="ADAL" clId="{FD8CAE33-C248-4351-A22B-2D65CF918251}" dt="2020-10-01T09:15:11.403" v="9843" actId="478"/>
          <ac:spMkLst>
            <pc:docMk/>
            <pc:sldMk cId="0" sldId="372"/>
            <ac:spMk id="9261" creationId="{7ADEDBE0-E24B-44A0-B01A-123BD3F56A11}"/>
          </ac:spMkLst>
        </pc:spChg>
        <pc:spChg chg="del mod topLvl">
          <ac:chgData name="Thomas" userId="efe85f2b-33f2-43f1-b114-9958ed12044a" providerId="ADAL" clId="{FD8CAE33-C248-4351-A22B-2D65CF918251}" dt="2020-10-01T09:15:26.759" v="9851" actId="478"/>
          <ac:spMkLst>
            <pc:docMk/>
            <pc:sldMk cId="0" sldId="372"/>
            <ac:spMk id="9262" creationId="{2F966F77-3362-499D-A35C-6D4660731785}"/>
          </ac:spMkLst>
        </pc:spChg>
        <pc:spChg chg="del mod topLvl">
          <ac:chgData name="Thomas" userId="efe85f2b-33f2-43f1-b114-9958ed12044a" providerId="ADAL" clId="{FD8CAE33-C248-4351-A22B-2D65CF918251}" dt="2020-10-01T09:15:11.403" v="9843" actId="478"/>
          <ac:spMkLst>
            <pc:docMk/>
            <pc:sldMk cId="0" sldId="372"/>
            <ac:spMk id="9263" creationId="{0DD1C606-325B-438B-82F6-D6D260201F72}"/>
          </ac:spMkLst>
        </pc:spChg>
        <pc:spChg chg="del mod topLvl">
          <ac:chgData name="Thomas" userId="efe85f2b-33f2-43f1-b114-9958ed12044a" providerId="ADAL" clId="{FD8CAE33-C248-4351-A22B-2D65CF918251}" dt="2020-10-01T09:15:27.879" v="9852" actId="478"/>
          <ac:spMkLst>
            <pc:docMk/>
            <pc:sldMk cId="0" sldId="372"/>
            <ac:spMk id="9264" creationId="{AEC724CB-AABD-4318-8AF4-352D98391198}"/>
          </ac:spMkLst>
        </pc:spChg>
        <pc:spChg chg="del mod topLvl">
          <ac:chgData name="Thomas" userId="efe85f2b-33f2-43f1-b114-9958ed12044a" providerId="ADAL" clId="{FD8CAE33-C248-4351-A22B-2D65CF918251}" dt="2020-10-01T09:15:11.403" v="9843" actId="478"/>
          <ac:spMkLst>
            <pc:docMk/>
            <pc:sldMk cId="0" sldId="372"/>
            <ac:spMk id="9265" creationId="{0F996B61-50A5-4F94-91FC-6B36E3498DF9}"/>
          </ac:spMkLst>
        </pc:spChg>
        <pc:spChg chg="del mod topLvl">
          <ac:chgData name="Thomas" userId="efe85f2b-33f2-43f1-b114-9958ed12044a" providerId="ADAL" clId="{FD8CAE33-C248-4351-A22B-2D65CF918251}" dt="2020-10-01T09:15:11.403" v="9843" actId="478"/>
          <ac:spMkLst>
            <pc:docMk/>
            <pc:sldMk cId="0" sldId="372"/>
            <ac:spMk id="9266" creationId="{10A385AC-B37B-4813-AAC4-AD108FD5EBF9}"/>
          </ac:spMkLst>
        </pc:spChg>
        <pc:spChg chg="del mod topLvl">
          <ac:chgData name="Thomas" userId="efe85f2b-33f2-43f1-b114-9958ed12044a" providerId="ADAL" clId="{FD8CAE33-C248-4351-A22B-2D65CF918251}" dt="2020-10-01T09:15:11.403" v="9843" actId="478"/>
          <ac:spMkLst>
            <pc:docMk/>
            <pc:sldMk cId="0" sldId="372"/>
            <ac:spMk id="9267" creationId="{DA7112E0-4597-476D-91B5-E89FFECDAE86}"/>
          </ac:spMkLst>
        </pc:spChg>
        <pc:spChg chg="del mod topLvl">
          <ac:chgData name="Thomas" userId="efe85f2b-33f2-43f1-b114-9958ed12044a" providerId="ADAL" clId="{FD8CAE33-C248-4351-A22B-2D65CF918251}" dt="2020-10-01T09:15:32.732" v="9856" actId="478"/>
          <ac:spMkLst>
            <pc:docMk/>
            <pc:sldMk cId="0" sldId="372"/>
            <ac:spMk id="9268" creationId="{0AC25BD9-5085-4BBE-876C-8F1C2EDB8C46}"/>
          </ac:spMkLst>
        </pc:spChg>
        <pc:spChg chg="del mod topLvl">
          <ac:chgData name="Thomas" userId="efe85f2b-33f2-43f1-b114-9958ed12044a" providerId="ADAL" clId="{FD8CAE33-C248-4351-A22B-2D65CF918251}" dt="2020-10-01T09:15:31.960" v="9855" actId="478"/>
          <ac:spMkLst>
            <pc:docMk/>
            <pc:sldMk cId="0" sldId="372"/>
            <ac:spMk id="9269" creationId="{5A247448-7F6F-4545-87E5-6B5DC1271971}"/>
          </ac:spMkLst>
        </pc:spChg>
        <pc:spChg chg="mod topLvl">
          <ac:chgData name="Thomas" userId="efe85f2b-33f2-43f1-b114-9958ed12044a" providerId="ADAL" clId="{FD8CAE33-C248-4351-A22B-2D65CF918251}" dt="2020-10-01T09:10:26.347" v="9785" actId="166"/>
          <ac:spMkLst>
            <pc:docMk/>
            <pc:sldMk cId="0" sldId="372"/>
            <ac:spMk id="9270" creationId="{D28FC8E3-BE5B-4A1D-A407-203F2B2D7F20}"/>
          </ac:spMkLst>
        </pc:spChg>
        <pc:spChg chg="mod topLvl">
          <ac:chgData name="Thomas" userId="efe85f2b-33f2-43f1-b114-9958ed12044a" providerId="ADAL" clId="{FD8CAE33-C248-4351-A22B-2D65CF918251}" dt="2020-10-01T09:09:28.895" v="9768" actId="1076"/>
          <ac:spMkLst>
            <pc:docMk/>
            <pc:sldMk cId="0" sldId="372"/>
            <ac:spMk id="9271" creationId="{4E03C122-C486-4BB7-8260-12660CB184E0}"/>
          </ac:spMkLst>
        </pc:spChg>
        <pc:spChg chg="mod topLvl">
          <ac:chgData name="Thomas" userId="efe85f2b-33f2-43f1-b114-9958ed12044a" providerId="ADAL" clId="{FD8CAE33-C248-4351-A22B-2D65CF918251}" dt="2020-10-01T09:09:21.326" v="9766" actId="14100"/>
          <ac:spMkLst>
            <pc:docMk/>
            <pc:sldMk cId="0" sldId="372"/>
            <ac:spMk id="9272" creationId="{9029B358-BFC3-40E4-9890-B4CA1BD3C279}"/>
          </ac:spMkLst>
        </pc:spChg>
        <pc:grpChg chg="del mod">
          <ac:chgData name="Thomas" userId="efe85f2b-33f2-43f1-b114-9958ed12044a" providerId="ADAL" clId="{FD8CAE33-C248-4351-A22B-2D65CF918251}" dt="2020-10-01T09:07:08.593" v="9757" actId="165"/>
          <ac:grpSpMkLst>
            <pc:docMk/>
            <pc:sldMk cId="0" sldId="372"/>
            <ac:grpSpMk id="3" creationId="{7F21E525-8F22-4377-A52F-F118623F2BC0}"/>
          </ac:grpSpMkLst>
        </pc:grpChg>
        <pc:grpChg chg="add mod">
          <ac:chgData name="Thomas" userId="efe85f2b-33f2-43f1-b114-9958ed12044a" providerId="ADAL" clId="{FD8CAE33-C248-4351-A22B-2D65CF918251}" dt="2020-10-01T09:07:21.354" v="9759" actId="338"/>
          <ac:grpSpMkLst>
            <pc:docMk/>
            <pc:sldMk cId="0" sldId="372"/>
            <ac:grpSpMk id="6" creationId="{DE498288-7406-44A9-8C25-C55D64EE7436}"/>
          </ac:grpSpMkLst>
        </pc:grpChg>
        <pc:grpChg chg="del mod">
          <ac:chgData name="Thomas" userId="efe85f2b-33f2-43f1-b114-9958ed12044a" providerId="ADAL" clId="{FD8CAE33-C248-4351-A22B-2D65CF918251}" dt="2020-10-01T09:07:08.593" v="9757" actId="165"/>
          <ac:grpSpMkLst>
            <pc:docMk/>
            <pc:sldMk cId="0" sldId="372"/>
            <ac:grpSpMk id="7" creationId="{BB7983E4-E4E1-45AD-88CA-4CCC7BB59B9B}"/>
          </ac:grpSpMkLst>
        </pc:grpChg>
        <pc:grpChg chg="del mod">
          <ac:chgData name="Thomas" userId="efe85f2b-33f2-43f1-b114-9958ed12044a" providerId="ADAL" clId="{FD8CAE33-C248-4351-A22B-2D65CF918251}" dt="2020-10-01T09:07:08.593" v="9757" actId="165"/>
          <ac:grpSpMkLst>
            <pc:docMk/>
            <pc:sldMk cId="0" sldId="372"/>
            <ac:grpSpMk id="8" creationId="{19856897-FEE4-4245-A3F6-36C6713F8FD3}"/>
          </ac:grpSpMkLst>
        </pc:grpChg>
        <pc:grpChg chg="del mod">
          <ac:chgData name="Thomas" userId="efe85f2b-33f2-43f1-b114-9958ed12044a" providerId="ADAL" clId="{FD8CAE33-C248-4351-A22B-2D65CF918251}" dt="2020-10-01T09:07:08.593" v="9757" actId="165"/>
          <ac:grpSpMkLst>
            <pc:docMk/>
            <pc:sldMk cId="0" sldId="372"/>
            <ac:grpSpMk id="9" creationId="{6ED7B59B-4016-469A-A402-99845BBF7D7B}"/>
          </ac:grpSpMkLst>
        </pc:grpChg>
        <pc:grpChg chg="del mod">
          <ac:chgData name="Thomas" userId="efe85f2b-33f2-43f1-b114-9958ed12044a" providerId="ADAL" clId="{FD8CAE33-C248-4351-A22B-2D65CF918251}" dt="2020-10-01T09:07:08.593" v="9757" actId="165"/>
          <ac:grpSpMkLst>
            <pc:docMk/>
            <pc:sldMk cId="0" sldId="372"/>
            <ac:grpSpMk id="10" creationId="{B1ADEAEB-5115-43F6-87EA-41D9B24FC530}"/>
          </ac:grpSpMkLst>
        </pc:grpChg>
        <pc:grpChg chg="del mod">
          <ac:chgData name="Thomas" userId="efe85f2b-33f2-43f1-b114-9958ed12044a" providerId="ADAL" clId="{FD8CAE33-C248-4351-A22B-2D65CF918251}" dt="2020-10-01T09:07:08.593" v="9757" actId="165"/>
          <ac:grpSpMkLst>
            <pc:docMk/>
            <pc:sldMk cId="0" sldId="372"/>
            <ac:grpSpMk id="12" creationId="{437876F7-F458-4F8D-9285-04098C638A95}"/>
          </ac:grpSpMkLst>
        </pc:grpChg>
        <pc:grpChg chg="del mod">
          <ac:chgData name="Thomas" userId="efe85f2b-33f2-43f1-b114-9958ed12044a" providerId="ADAL" clId="{FD8CAE33-C248-4351-A22B-2D65CF918251}" dt="2020-10-01T09:07:08.593" v="9757" actId="165"/>
          <ac:grpSpMkLst>
            <pc:docMk/>
            <pc:sldMk cId="0" sldId="372"/>
            <ac:grpSpMk id="14" creationId="{5058057A-71DA-4918-A225-B4CAFB52BA37}"/>
          </ac:grpSpMkLst>
        </pc:grpChg>
        <pc:grpChg chg="del mod">
          <ac:chgData name="Thomas" userId="efe85f2b-33f2-43f1-b114-9958ed12044a" providerId="ADAL" clId="{FD8CAE33-C248-4351-A22B-2D65CF918251}" dt="2020-10-01T09:07:08.593" v="9757" actId="165"/>
          <ac:grpSpMkLst>
            <pc:docMk/>
            <pc:sldMk cId="0" sldId="372"/>
            <ac:grpSpMk id="15" creationId="{90F477B1-2DA4-4E29-9750-301F6129AB58}"/>
          </ac:grpSpMkLst>
        </pc:grpChg>
        <pc:grpChg chg="del mod topLvl">
          <ac:chgData name="Thomas" userId="efe85f2b-33f2-43f1-b114-9958ed12044a" providerId="ADAL" clId="{FD8CAE33-C248-4351-A22B-2D65CF918251}" dt="2020-10-01T09:10:39.816" v="9787" actId="165"/>
          <ac:grpSpMkLst>
            <pc:docMk/>
            <pc:sldMk cId="0" sldId="372"/>
            <ac:grpSpMk id="9232" creationId="{7A8591BF-AD40-4A4B-8EF8-6CF809D85452}"/>
          </ac:grpSpMkLst>
        </pc:grpChg>
        <pc:grpChg chg="del mod topLvl">
          <ac:chgData name="Thomas" userId="efe85f2b-33f2-43f1-b114-9958ed12044a" providerId="ADAL" clId="{FD8CAE33-C248-4351-A22B-2D65CF918251}" dt="2020-10-01T09:07:24.393" v="9760" actId="165"/>
          <ac:grpSpMkLst>
            <pc:docMk/>
            <pc:sldMk cId="0" sldId="372"/>
            <ac:grpSpMk id="9240" creationId="{F1C25EC8-E01C-47D8-8988-96FBA72FD596}"/>
          </ac:grpSpMkLst>
        </pc:grpChg>
      </pc:sldChg>
      <pc:sldChg chg="addSp delSp modSp del mod modClrScheme chgLayout">
        <pc:chgData name="Thomas" userId="efe85f2b-33f2-43f1-b114-9958ed12044a" providerId="ADAL" clId="{FD8CAE33-C248-4351-A22B-2D65CF918251}" dt="2020-10-01T11:42:57.503" v="22421" actId="47"/>
        <pc:sldMkLst>
          <pc:docMk/>
          <pc:sldMk cId="0" sldId="374"/>
        </pc:sldMkLst>
        <pc:spChg chg="add del mod ord">
          <ac:chgData name="Thomas" userId="efe85f2b-33f2-43f1-b114-9958ed12044a" providerId="ADAL" clId="{FD8CAE33-C248-4351-A22B-2D65CF918251}" dt="2020-10-01T11:37:09.193" v="21067" actId="478"/>
          <ac:spMkLst>
            <pc:docMk/>
            <pc:sldMk cId="0" sldId="374"/>
            <ac:spMk id="2" creationId="{77F2AD98-AD03-4643-A9DD-4010D03DBDCC}"/>
          </ac:spMkLst>
        </pc:spChg>
        <pc:spChg chg="mod ord">
          <ac:chgData name="Thomas" userId="efe85f2b-33f2-43f1-b114-9958ed12044a" providerId="ADAL" clId="{FD8CAE33-C248-4351-A22B-2D65CF918251}" dt="2020-09-16T09:56:19.900" v="52" actId="700"/>
          <ac:spMkLst>
            <pc:docMk/>
            <pc:sldMk cId="0" sldId="374"/>
            <ac:spMk id="18457" creationId="{E038ADC3-B642-4948-855E-B68006D3E90C}"/>
          </ac:spMkLst>
        </pc:spChg>
      </pc:sldChg>
      <pc:sldChg chg="addSp delSp modSp del mod modClrScheme chgLayout">
        <pc:chgData name="Thomas" userId="efe85f2b-33f2-43f1-b114-9958ed12044a" providerId="ADAL" clId="{FD8CAE33-C248-4351-A22B-2D65CF918251}" dt="2020-10-01T11:37:18.257" v="21068" actId="47"/>
        <pc:sldMkLst>
          <pc:docMk/>
          <pc:sldMk cId="0" sldId="375"/>
        </pc:sldMkLst>
        <pc:spChg chg="add del mod ord">
          <ac:chgData name="Thomas" userId="efe85f2b-33f2-43f1-b114-9958ed12044a" providerId="ADAL" clId="{FD8CAE33-C248-4351-A22B-2D65CF918251}" dt="2020-10-01T10:25:20.118" v="17647" actId="478"/>
          <ac:spMkLst>
            <pc:docMk/>
            <pc:sldMk cId="0" sldId="375"/>
            <ac:spMk id="2" creationId="{ABBBD74F-AE95-4FA5-BD7A-36F93A407A79}"/>
          </ac:spMkLst>
        </pc:spChg>
        <pc:spChg chg="mod ord">
          <ac:chgData name="Thomas" userId="efe85f2b-33f2-43f1-b114-9958ed12044a" providerId="ADAL" clId="{FD8CAE33-C248-4351-A22B-2D65CF918251}" dt="2020-09-16T09:56:19.900" v="52" actId="700"/>
          <ac:spMkLst>
            <pc:docMk/>
            <pc:sldMk cId="0" sldId="375"/>
            <ac:spMk id="13325" creationId="{374BA861-1CAE-48E4-96CC-4459803B698E}"/>
          </ac:spMkLst>
        </pc:spChg>
      </pc:sldChg>
      <pc:sldChg chg="addSp delSp modSp del mod modClrScheme delAnim modAnim chgLayout modNotesTx">
        <pc:chgData name="Thomas" userId="efe85f2b-33f2-43f1-b114-9958ed12044a" providerId="ADAL" clId="{FD8CAE33-C248-4351-A22B-2D65CF918251}" dt="2020-10-01T10:37:18.513" v="18327" actId="47"/>
        <pc:sldMkLst>
          <pc:docMk/>
          <pc:sldMk cId="0" sldId="376"/>
        </pc:sldMkLst>
        <pc:spChg chg="add del mod ord">
          <ac:chgData name="Thomas" userId="efe85f2b-33f2-43f1-b114-9958ed12044a" providerId="ADAL" clId="{FD8CAE33-C248-4351-A22B-2D65CF918251}" dt="2020-10-01T10:01:33.996" v="14849" actId="478"/>
          <ac:spMkLst>
            <pc:docMk/>
            <pc:sldMk cId="0" sldId="376"/>
            <ac:spMk id="2" creationId="{0FECFA4D-1F26-4B2D-B6A3-0A7CE2BA92E2}"/>
          </ac:spMkLst>
        </pc:spChg>
        <pc:spChg chg="add del mod ord">
          <ac:chgData name="Thomas" userId="efe85f2b-33f2-43f1-b114-9958ed12044a" providerId="ADAL" clId="{FD8CAE33-C248-4351-A22B-2D65CF918251}" dt="2020-10-01T10:01:35.460" v="14850" actId="478"/>
          <ac:spMkLst>
            <pc:docMk/>
            <pc:sldMk cId="0" sldId="376"/>
            <ac:spMk id="3" creationId="{BF11D7CA-8E02-425E-ADA4-C45886A95FD5}"/>
          </ac:spMkLst>
        </pc:spChg>
        <pc:spChg chg="mod">
          <ac:chgData name="Thomas" userId="efe85f2b-33f2-43f1-b114-9958ed12044a" providerId="ADAL" clId="{FD8CAE33-C248-4351-A22B-2D65CF918251}" dt="2020-10-01T10:33:46.352" v="18076" actId="2711"/>
          <ac:spMkLst>
            <pc:docMk/>
            <pc:sldMk cId="0" sldId="376"/>
            <ac:spMk id="4" creationId="{1A42FDF2-B9A5-4F42-899B-EF1F8AA0C7FB}"/>
          </ac:spMkLst>
        </pc:spChg>
        <pc:spChg chg="add mod">
          <ac:chgData name="Thomas" userId="efe85f2b-33f2-43f1-b114-9958ed12044a" providerId="ADAL" clId="{FD8CAE33-C248-4351-A22B-2D65CF918251}" dt="2020-10-01T10:33:46.352" v="18076" actId="2711"/>
          <ac:spMkLst>
            <pc:docMk/>
            <pc:sldMk cId="0" sldId="376"/>
            <ac:spMk id="5" creationId="{7D804956-3FF3-4552-A231-39CF54B0FC39}"/>
          </ac:spMkLst>
        </pc:spChg>
        <pc:spChg chg="mod">
          <ac:chgData name="Thomas" userId="efe85f2b-33f2-43f1-b114-9958ed12044a" providerId="ADAL" clId="{FD8CAE33-C248-4351-A22B-2D65CF918251}" dt="2020-10-01T10:33:46.352" v="18076" actId="2711"/>
          <ac:spMkLst>
            <pc:docMk/>
            <pc:sldMk cId="0" sldId="376"/>
            <ac:spMk id="6" creationId="{5602F6A6-DC97-4451-BB68-8963DA586C8D}"/>
          </ac:spMkLst>
        </pc:spChg>
        <pc:spChg chg="mod">
          <ac:chgData name="Thomas" userId="efe85f2b-33f2-43f1-b114-9958ed12044a" providerId="ADAL" clId="{FD8CAE33-C248-4351-A22B-2D65CF918251}" dt="2020-10-01T10:33:46.352" v="18076" actId="2711"/>
          <ac:spMkLst>
            <pc:docMk/>
            <pc:sldMk cId="0" sldId="376"/>
            <ac:spMk id="7" creationId="{52E839E2-3C2E-4F18-B88E-ADE2D01DA8EA}"/>
          </ac:spMkLst>
        </pc:spChg>
        <pc:spChg chg="del mod">
          <ac:chgData name="Thomas" userId="efe85f2b-33f2-43f1-b114-9958ed12044a" providerId="ADAL" clId="{FD8CAE33-C248-4351-A22B-2D65CF918251}" dt="2020-10-01T10:24:31.019" v="17641" actId="478"/>
          <ac:spMkLst>
            <pc:docMk/>
            <pc:sldMk cId="0" sldId="376"/>
            <ac:spMk id="8" creationId="{D73005AB-00BD-462B-AC8F-E8D8D8337A05}"/>
          </ac:spMkLst>
        </pc:spChg>
        <pc:spChg chg="del mod">
          <ac:chgData name="Thomas" userId="efe85f2b-33f2-43f1-b114-9958ed12044a" providerId="ADAL" clId="{FD8CAE33-C248-4351-A22B-2D65CF918251}" dt="2020-10-01T10:24:31.019" v="17641" actId="478"/>
          <ac:spMkLst>
            <pc:docMk/>
            <pc:sldMk cId="0" sldId="376"/>
            <ac:spMk id="9" creationId="{C18D05D1-EE2A-4D07-AC10-9FF48BC10E36}"/>
          </ac:spMkLst>
        </pc:spChg>
        <pc:spChg chg="add mod">
          <ac:chgData name="Thomas" userId="efe85f2b-33f2-43f1-b114-9958ed12044a" providerId="ADAL" clId="{FD8CAE33-C248-4351-A22B-2D65CF918251}" dt="2020-10-01T10:33:46.352" v="18076" actId="2711"/>
          <ac:spMkLst>
            <pc:docMk/>
            <pc:sldMk cId="0" sldId="376"/>
            <ac:spMk id="17" creationId="{B1EE53CB-0A6D-4433-9572-9DBBD44F7B9B}"/>
          </ac:spMkLst>
        </pc:spChg>
        <pc:spChg chg="add mod">
          <ac:chgData name="Thomas" userId="efe85f2b-33f2-43f1-b114-9958ed12044a" providerId="ADAL" clId="{FD8CAE33-C248-4351-A22B-2D65CF918251}" dt="2020-10-01T10:33:46.352" v="18076" actId="2711"/>
          <ac:spMkLst>
            <pc:docMk/>
            <pc:sldMk cId="0" sldId="376"/>
            <ac:spMk id="19" creationId="{FF311D7D-279E-4854-BA8C-CE08C9BA5DAE}"/>
          </ac:spMkLst>
        </pc:spChg>
        <pc:spChg chg="del mod">
          <ac:chgData name="Thomas" userId="efe85f2b-33f2-43f1-b114-9958ed12044a" providerId="ADAL" clId="{FD8CAE33-C248-4351-A22B-2D65CF918251}" dt="2020-10-01T10:24:31.019" v="17641" actId="478"/>
          <ac:spMkLst>
            <pc:docMk/>
            <pc:sldMk cId="0" sldId="376"/>
            <ac:spMk id="23" creationId="{7F9B77B3-B52A-422C-BF5F-4355B7EA3F2A}"/>
          </ac:spMkLst>
        </pc:spChg>
        <pc:spChg chg="del mod">
          <ac:chgData name="Thomas" userId="efe85f2b-33f2-43f1-b114-9958ed12044a" providerId="ADAL" clId="{FD8CAE33-C248-4351-A22B-2D65CF918251}" dt="2020-10-01T10:24:31.019" v="17641" actId="478"/>
          <ac:spMkLst>
            <pc:docMk/>
            <pc:sldMk cId="0" sldId="376"/>
            <ac:spMk id="24" creationId="{B2FF8D9E-CDCC-4955-952E-7EDC6199CEF3}"/>
          </ac:spMkLst>
        </pc:spChg>
        <pc:spChg chg="del mod">
          <ac:chgData name="Thomas" userId="efe85f2b-33f2-43f1-b114-9958ed12044a" providerId="ADAL" clId="{FD8CAE33-C248-4351-A22B-2D65CF918251}" dt="2020-10-01T10:24:31.019" v="17641" actId="478"/>
          <ac:spMkLst>
            <pc:docMk/>
            <pc:sldMk cId="0" sldId="376"/>
            <ac:spMk id="27" creationId="{633D2076-A39E-4241-82DC-FE25ADC545DE}"/>
          </ac:spMkLst>
        </pc:spChg>
        <pc:spChg chg="del mod">
          <ac:chgData name="Thomas" userId="efe85f2b-33f2-43f1-b114-9958ed12044a" providerId="ADAL" clId="{FD8CAE33-C248-4351-A22B-2D65CF918251}" dt="2020-10-01T10:24:31.019" v="17641" actId="478"/>
          <ac:spMkLst>
            <pc:docMk/>
            <pc:sldMk cId="0" sldId="376"/>
            <ac:spMk id="29" creationId="{DD54F86D-1B07-45B0-923C-13FCFD5421FA}"/>
          </ac:spMkLst>
        </pc:spChg>
        <pc:spChg chg="mod">
          <ac:chgData name="Thomas" userId="efe85f2b-33f2-43f1-b114-9958ed12044a" providerId="ADAL" clId="{FD8CAE33-C248-4351-A22B-2D65CF918251}" dt="2020-10-01T10:33:46.352" v="18076" actId="2711"/>
          <ac:spMkLst>
            <pc:docMk/>
            <pc:sldMk cId="0" sldId="376"/>
            <ac:spMk id="12291" creationId="{B637C1AD-2185-4217-95E0-354883C2E7E7}"/>
          </ac:spMkLst>
        </pc:spChg>
        <pc:spChg chg="mod">
          <ac:chgData name="Thomas" userId="efe85f2b-33f2-43f1-b114-9958ed12044a" providerId="ADAL" clId="{FD8CAE33-C248-4351-A22B-2D65CF918251}" dt="2020-10-01T10:33:46.352" v="18076" actId="2711"/>
          <ac:spMkLst>
            <pc:docMk/>
            <pc:sldMk cId="0" sldId="376"/>
            <ac:spMk id="12301" creationId="{41EA715C-F53A-499A-948E-2EEC7251BD28}"/>
          </ac:spMkLst>
        </pc:spChg>
        <pc:spChg chg="del mod">
          <ac:chgData name="Thomas" userId="efe85f2b-33f2-43f1-b114-9958ed12044a" providerId="ADAL" clId="{FD8CAE33-C248-4351-A22B-2D65CF918251}" dt="2020-10-01T10:24:09.134" v="17637" actId="478"/>
          <ac:spMkLst>
            <pc:docMk/>
            <pc:sldMk cId="0" sldId="376"/>
            <ac:spMk id="12302" creationId="{14D1A419-4265-499C-A000-B64DBF2C4B33}"/>
          </ac:spMkLst>
        </pc:spChg>
        <pc:cxnChg chg="add mod">
          <ac:chgData name="Thomas" userId="efe85f2b-33f2-43f1-b114-9958ed12044a" providerId="ADAL" clId="{FD8CAE33-C248-4351-A22B-2D65CF918251}" dt="2020-10-01T10:33:46.352" v="18076" actId="2711"/>
          <ac:cxnSpMkLst>
            <pc:docMk/>
            <pc:sldMk cId="0" sldId="376"/>
            <ac:cxnSpMk id="18" creationId="{BF3FF0BF-956D-47AF-89C2-0829C4379794}"/>
          </ac:cxnSpMkLst>
        </pc:cxnChg>
        <pc:cxnChg chg="del mod">
          <ac:chgData name="Thomas" userId="efe85f2b-33f2-43f1-b114-9958ed12044a" providerId="ADAL" clId="{FD8CAE33-C248-4351-A22B-2D65CF918251}" dt="2020-10-01T10:24:33.018" v="17642" actId="478"/>
          <ac:cxnSpMkLst>
            <pc:docMk/>
            <pc:sldMk cId="0" sldId="376"/>
            <ac:cxnSpMk id="26" creationId="{B127C886-A62B-493B-BE42-1352C9616036}"/>
          </ac:cxnSpMkLst>
        </pc:cxnChg>
      </pc:sldChg>
      <pc:sldChg chg="addSp delSp modSp del mod modClrScheme chgLayout">
        <pc:chgData name="Thomas" userId="efe85f2b-33f2-43f1-b114-9958ed12044a" providerId="ADAL" clId="{FD8CAE33-C248-4351-A22B-2D65CF918251}" dt="2020-10-01T11:37:18.257" v="21068" actId="47"/>
        <pc:sldMkLst>
          <pc:docMk/>
          <pc:sldMk cId="0" sldId="377"/>
        </pc:sldMkLst>
        <pc:spChg chg="add mod ord">
          <ac:chgData name="Thomas" userId="efe85f2b-33f2-43f1-b114-9958ed12044a" providerId="ADAL" clId="{FD8CAE33-C248-4351-A22B-2D65CF918251}" dt="2020-09-16T09:56:19.900" v="52" actId="700"/>
          <ac:spMkLst>
            <pc:docMk/>
            <pc:sldMk cId="0" sldId="377"/>
            <ac:spMk id="2" creationId="{828005A7-F503-45C5-A436-4241BB1D8A60}"/>
          </ac:spMkLst>
        </pc:spChg>
        <pc:spChg chg="add del mod ord">
          <ac:chgData name="Thomas" userId="efe85f2b-33f2-43f1-b114-9958ed12044a" providerId="ADAL" clId="{FD8CAE33-C248-4351-A22B-2D65CF918251}" dt="2020-10-01T11:17:05.408" v="18790" actId="478"/>
          <ac:spMkLst>
            <pc:docMk/>
            <pc:sldMk cId="0" sldId="377"/>
            <ac:spMk id="3" creationId="{EFA4FE11-5540-4402-9E5B-64FEF2D72D77}"/>
          </ac:spMkLst>
        </pc:spChg>
      </pc:sldChg>
      <pc:sldChg chg="addSp delSp modSp del mod modClrScheme chgLayout">
        <pc:chgData name="Thomas" userId="efe85f2b-33f2-43f1-b114-9958ed12044a" providerId="ADAL" clId="{FD8CAE33-C248-4351-A22B-2D65CF918251}" dt="2020-10-01T11:37:18.257" v="21068" actId="47"/>
        <pc:sldMkLst>
          <pc:docMk/>
          <pc:sldMk cId="0" sldId="378"/>
        </pc:sldMkLst>
        <pc:spChg chg="add del mod ord">
          <ac:chgData name="Thomas" userId="efe85f2b-33f2-43f1-b114-9958ed12044a" providerId="ADAL" clId="{FD8CAE33-C248-4351-A22B-2D65CF918251}" dt="2020-10-01T11:16:36.290" v="18789" actId="478"/>
          <ac:spMkLst>
            <pc:docMk/>
            <pc:sldMk cId="0" sldId="378"/>
            <ac:spMk id="2" creationId="{051BB2E7-0280-4474-832E-D37272D20046}"/>
          </ac:spMkLst>
        </pc:spChg>
        <pc:spChg chg="mod ord">
          <ac:chgData name="Thomas" userId="efe85f2b-33f2-43f1-b114-9958ed12044a" providerId="ADAL" clId="{FD8CAE33-C248-4351-A22B-2D65CF918251}" dt="2020-09-16T09:56:19.900" v="52" actId="700"/>
          <ac:spMkLst>
            <pc:docMk/>
            <pc:sldMk cId="0" sldId="378"/>
            <ac:spMk id="14349" creationId="{718D0EC0-5C46-4C6E-BA46-9F072098374C}"/>
          </ac:spMkLst>
        </pc:spChg>
      </pc:sldChg>
      <pc:sldChg chg="addSp modSp del mod modClrScheme chgLayout">
        <pc:chgData name="Thomas" userId="efe85f2b-33f2-43f1-b114-9958ed12044a" providerId="ADAL" clId="{FD8CAE33-C248-4351-A22B-2D65CF918251}" dt="2020-10-01T11:37:18.257" v="21068" actId="47"/>
        <pc:sldMkLst>
          <pc:docMk/>
          <pc:sldMk cId="0" sldId="379"/>
        </pc:sldMkLst>
        <pc:spChg chg="add mod ord">
          <ac:chgData name="Thomas" userId="efe85f2b-33f2-43f1-b114-9958ed12044a" providerId="ADAL" clId="{FD8CAE33-C248-4351-A22B-2D65CF918251}" dt="2020-09-16T09:56:19.900" v="52" actId="700"/>
          <ac:spMkLst>
            <pc:docMk/>
            <pc:sldMk cId="0" sldId="379"/>
            <ac:spMk id="2" creationId="{61672E0D-08B9-4F96-8200-24089752256B}"/>
          </ac:spMkLst>
        </pc:spChg>
        <pc:spChg chg="mod ord">
          <ac:chgData name="Thomas" userId="efe85f2b-33f2-43f1-b114-9958ed12044a" providerId="ADAL" clId="{FD8CAE33-C248-4351-A22B-2D65CF918251}" dt="2020-09-16T09:56:19.900" v="52" actId="700"/>
          <ac:spMkLst>
            <pc:docMk/>
            <pc:sldMk cId="0" sldId="379"/>
            <ac:spMk id="16403" creationId="{6B10976C-D18F-4DC0-99E1-95BCD13CC673}"/>
          </ac:spMkLst>
        </pc:spChg>
      </pc:sldChg>
      <pc:sldChg chg="addSp modSp del mod modClrScheme chgLayout">
        <pc:chgData name="Thomas" userId="efe85f2b-33f2-43f1-b114-9958ed12044a" providerId="ADAL" clId="{FD8CAE33-C248-4351-A22B-2D65CF918251}" dt="2020-10-01T11:42:57.503" v="22421" actId="47"/>
        <pc:sldMkLst>
          <pc:docMk/>
          <pc:sldMk cId="0" sldId="381"/>
        </pc:sldMkLst>
        <pc:spChg chg="add mod ord">
          <ac:chgData name="Thomas" userId="efe85f2b-33f2-43f1-b114-9958ed12044a" providerId="ADAL" clId="{FD8CAE33-C248-4351-A22B-2D65CF918251}" dt="2020-09-16T09:56:19.900" v="52" actId="700"/>
          <ac:spMkLst>
            <pc:docMk/>
            <pc:sldMk cId="0" sldId="381"/>
            <ac:spMk id="2" creationId="{4E5C187A-5931-408E-85F4-6B14DD40514E}"/>
          </ac:spMkLst>
        </pc:spChg>
        <pc:spChg chg="mod ord">
          <ac:chgData name="Thomas" userId="efe85f2b-33f2-43f1-b114-9958ed12044a" providerId="ADAL" clId="{FD8CAE33-C248-4351-A22B-2D65CF918251}" dt="2020-09-16T09:56:19.900" v="52" actId="700"/>
          <ac:spMkLst>
            <pc:docMk/>
            <pc:sldMk cId="0" sldId="381"/>
            <ac:spMk id="19479" creationId="{EF2CB26E-2AEF-4EB4-ADE7-BC3520F7514B}"/>
          </ac:spMkLst>
        </pc:spChg>
      </pc:sldChg>
      <pc:sldChg chg="addSp modSp del mod modClrScheme chgLayout">
        <pc:chgData name="Thomas" userId="efe85f2b-33f2-43f1-b114-9958ed12044a" providerId="ADAL" clId="{FD8CAE33-C248-4351-A22B-2D65CF918251}" dt="2020-10-01T11:42:57.503" v="22421" actId="47"/>
        <pc:sldMkLst>
          <pc:docMk/>
          <pc:sldMk cId="0" sldId="382"/>
        </pc:sldMkLst>
        <pc:spChg chg="add mod ord">
          <ac:chgData name="Thomas" userId="efe85f2b-33f2-43f1-b114-9958ed12044a" providerId="ADAL" clId="{FD8CAE33-C248-4351-A22B-2D65CF918251}" dt="2020-09-16T09:56:19.900" v="52" actId="700"/>
          <ac:spMkLst>
            <pc:docMk/>
            <pc:sldMk cId="0" sldId="382"/>
            <ac:spMk id="2" creationId="{E1229474-FCC1-4E24-991A-3559902DC1C1}"/>
          </ac:spMkLst>
        </pc:spChg>
        <pc:spChg chg="add mod ord">
          <ac:chgData name="Thomas" userId="efe85f2b-33f2-43f1-b114-9958ed12044a" providerId="ADAL" clId="{FD8CAE33-C248-4351-A22B-2D65CF918251}" dt="2020-09-16T09:56:19.900" v="52" actId="700"/>
          <ac:spMkLst>
            <pc:docMk/>
            <pc:sldMk cId="0" sldId="382"/>
            <ac:spMk id="3" creationId="{AB6F15A4-BA8E-4955-9D8C-D53BD66425EB}"/>
          </ac:spMkLst>
        </pc:spChg>
      </pc:sldChg>
      <pc:sldChg chg="addSp modSp del mod modClrScheme chgLayout">
        <pc:chgData name="Thomas" userId="efe85f2b-33f2-43f1-b114-9958ed12044a" providerId="ADAL" clId="{FD8CAE33-C248-4351-A22B-2D65CF918251}" dt="2020-10-01T08:48:12.628" v="8820" actId="47"/>
        <pc:sldMkLst>
          <pc:docMk/>
          <pc:sldMk cId="0" sldId="384"/>
        </pc:sldMkLst>
        <pc:spChg chg="add mod ord">
          <ac:chgData name="Thomas" userId="efe85f2b-33f2-43f1-b114-9958ed12044a" providerId="ADAL" clId="{FD8CAE33-C248-4351-A22B-2D65CF918251}" dt="2020-09-16T09:56:19.900" v="52" actId="700"/>
          <ac:spMkLst>
            <pc:docMk/>
            <pc:sldMk cId="0" sldId="384"/>
            <ac:spMk id="2" creationId="{17846D8C-9558-4F11-8BA5-AD10FB7339A8}"/>
          </ac:spMkLst>
        </pc:spChg>
        <pc:spChg chg="mod ord">
          <ac:chgData name="Thomas" userId="efe85f2b-33f2-43f1-b114-9958ed12044a" providerId="ADAL" clId="{FD8CAE33-C248-4351-A22B-2D65CF918251}" dt="2020-09-16T09:56:19.900" v="52" actId="700"/>
          <ac:spMkLst>
            <pc:docMk/>
            <pc:sldMk cId="0" sldId="384"/>
            <ac:spMk id="6146" creationId="{61E0D997-AEF9-4B36-91F7-100C1C13C336}"/>
          </ac:spMkLst>
        </pc:spChg>
      </pc:sldChg>
      <pc:sldChg chg="modSp del mod modClrScheme chgLayout modNotesTx">
        <pc:chgData name="Thomas" userId="efe85f2b-33f2-43f1-b114-9958ed12044a" providerId="ADAL" clId="{FD8CAE33-C248-4351-A22B-2D65CF918251}" dt="2020-10-01T10:03:17.135" v="14852" actId="47"/>
        <pc:sldMkLst>
          <pc:docMk/>
          <pc:sldMk cId="0" sldId="385"/>
        </pc:sldMkLst>
        <pc:spChg chg="mod ord">
          <ac:chgData name="Thomas" userId="efe85f2b-33f2-43f1-b114-9958ed12044a" providerId="ADAL" clId="{FD8CAE33-C248-4351-A22B-2D65CF918251}" dt="2020-09-16T09:56:19.900" v="52" actId="700"/>
          <ac:spMkLst>
            <pc:docMk/>
            <pc:sldMk cId="0" sldId="385"/>
            <ac:spMk id="11266" creationId="{1B8ABDA2-2C22-4BD5-AE61-8D3A5B06F0F1}"/>
          </ac:spMkLst>
        </pc:spChg>
        <pc:spChg chg="mod ord">
          <ac:chgData name="Thomas" userId="efe85f2b-33f2-43f1-b114-9958ed12044a" providerId="ADAL" clId="{FD8CAE33-C248-4351-A22B-2D65CF918251}" dt="2020-09-16T09:56:19.900" v="52" actId="700"/>
          <ac:spMkLst>
            <pc:docMk/>
            <pc:sldMk cId="0" sldId="385"/>
            <ac:spMk id="11267" creationId="{2726EFCE-8F94-46D9-8D0B-2909297BA5AC}"/>
          </ac:spMkLst>
        </pc:spChg>
      </pc:sldChg>
      <pc:sldChg chg="addSp modSp mod modClrScheme chgLayout modNotesTx">
        <pc:chgData name="Thomas" userId="efe85f2b-33f2-43f1-b114-9958ed12044a" providerId="ADAL" clId="{FD8CAE33-C248-4351-A22B-2D65CF918251}" dt="2020-10-01T10:23:15.074" v="17634" actId="22"/>
        <pc:sldMkLst>
          <pc:docMk/>
          <pc:sldMk cId="0" sldId="386"/>
        </pc:sldMkLst>
        <pc:spChg chg="mod ord">
          <ac:chgData name="Thomas" userId="efe85f2b-33f2-43f1-b114-9958ed12044a" providerId="ADAL" clId="{FD8CAE33-C248-4351-A22B-2D65CF918251}" dt="2020-10-01T10:14:56.403" v="16432" actId="20577"/>
          <ac:spMkLst>
            <pc:docMk/>
            <pc:sldMk cId="0" sldId="386"/>
            <ac:spMk id="21506" creationId="{800DAAF2-2D17-455A-9BAC-F03A69469CC9}"/>
          </ac:spMkLst>
        </pc:spChg>
        <pc:spChg chg="mod ord">
          <ac:chgData name="Thomas" userId="efe85f2b-33f2-43f1-b114-9958ed12044a" providerId="ADAL" clId="{FD8CAE33-C248-4351-A22B-2D65CF918251}" dt="2020-10-01T10:18:24.863" v="16683" actId="14100"/>
          <ac:spMkLst>
            <pc:docMk/>
            <pc:sldMk cId="0" sldId="386"/>
            <ac:spMk id="21507" creationId="{2B1B4907-3E58-4E36-A685-9E51367947C7}"/>
          </ac:spMkLst>
        </pc:spChg>
        <pc:picChg chg="add">
          <ac:chgData name="Thomas" userId="efe85f2b-33f2-43f1-b114-9958ed12044a" providerId="ADAL" clId="{FD8CAE33-C248-4351-A22B-2D65CF918251}" dt="2020-10-01T10:23:15.074" v="17634" actId="22"/>
          <ac:picMkLst>
            <pc:docMk/>
            <pc:sldMk cId="0" sldId="386"/>
            <ac:picMk id="2" creationId="{B9CB7D6C-283C-43A8-84D8-5ADC813E0412}"/>
          </ac:picMkLst>
        </pc:picChg>
      </pc:sldChg>
      <pc:sldChg chg="modSp del mod modClrScheme chgLayout">
        <pc:chgData name="Thomas" userId="efe85f2b-33f2-43f1-b114-9958ed12044a" providerId="ADAL" clId="{FD8CAE33-C248-4351-A22B-2D65CF918251}" dt="2020-10-01T10:14:45.722" v="16425" actId="47"/>
        <pc:sldMkLst>
          <pc:docMk/>
          <pc:sldMk cId="0" sldId="387"/>
        </pc:sldMkLst>
        <pc:spChg chg="mod ord">
          <ac:chgData name="Thomas" userId="efe85f2b-33f2-43f1-b114-9958ed12044a" providerId="ADAL" clId="{FD8CAE33-C248-4351-A22B-2D65CF918251}" dt="2020-09-16T09:56:19.900" v="52" actId="700"/>
          <ac:spMkLst>
            <pc:docMk/>
            <pc:sldMk cId="0" sldId="387"/>
            <ac:spMk id="22530" creationId="{0E984EAE-8EDD-4077-B4D7-AF6377E7D046}"/>
          </ac:spMkLst>
        </pc:spChg>
        <pc:spChg chg="mod ord">
          <ac:chgData name="Thomas" userId="efe85f2b-33f2-43f1-b114-9958ed12044a" providerId="ADAL" clId="{FD8CAE33-C248-4351-A22B-2D65CF918251}" dt="2020-09-16T09:56:19.900" v="52" actId="700"/>
          <ac:spMkLst>
            <pc:docMk/>
            <pc:sldMk cId="0" sldId="387"/>
            <ac:spMk id="22531" creationId="{F0C7CDD9-B60E-4C18-9392-50C34E95D06E}"/>
          </ac:spMkLst>
        </pc:spChg>
      </pc:sldChg>
      <pc:sldChg chg="del">
        <pc:chgData name="Thomas" userId="efe85f2b-33f2-43f1-b114-9958ed12044a" providerId="ADAL" clId="{FD8CAE33-C248-4351-A22B-2D65CF918251}" dt="2020-09-16T09:56:12.153" v="51" actId="47"/>
        <pc:sldMkLst>
          <pc:docMk/>
          <pc:sldMk cId="0" sldId="388"/>
        </pc:sldMkLst>
      </pc:sldChg>
      <pc:sldChg chg="del">
        <pc:chgData name="Thomas" userId="efe85f2b-33f2-43f1-b114-9958ed12044a" providerId="ADAL" clId="{FD8CAE33-C248-4351-A22B-2D65CF918251}" dt="2020-09-16T09:56:12.153" v="51" actId="47"/>
        <pc:sldMkLst>
          <pc:docMk/>
          <pc:sldMk cId="0" sldId="389"/>
        </pc:sldMkLst>
      </pc:sldChg>
      <pc:sldChg chg="addSp delSp modSp del mod modClrScheme chgLayout">
        <pc:chgData name="Thomas" userId="efe85f2b-33f2-43f1-b114-9958ed12044a" providerId="ADAL" clId="{FD8CAE33-C248-4351-A22B-2D65CF918251}" dt="2020-09-30T16:34:12.236" v="1159" actId="47"/>
        <pc:sldMkLst>
          <pc:docMk/>
          <pc:sldMk cId="0" sldId="391"/>
        </pc:sldMkLst>
        <pc:spChg chg="add mod ord">
          <ac:chgData name="Thomas" userId="efe85f2b-33f2-43f1-b114-9958ed12044a" providerId="ADAL" clId="{FD8CAE33-C248-4351-A22B-2D65CF918251}" dt="2020-09-16T09:56:19.900" v="52" actId="700"/>
          <ac:spMkLst>
            <pc:docMk/>
            <pc:sldMk cId="0" sldId="391"/>
            <ac:spMk id="2" creationId="{C0741D54-C479-41F5-AE11-A583F05DA300}"/>
          </ac:spMkLst>
        </pc:spChg>
        <pc:spChg chg="mod ord">
          <ac:chgData name="Thomas" userId="efe85f2b-33f2-43f1-b114-9958ed12044a" providerId="ADAL" clId="{FD8CAE33-C248-4351-A22B-2D65CF918251}" dt="2020-09-16T09:56:19.900" v="52" actId="700"/>
          <ac:spMkLst>
            <pc:docMk/>
            <pc:sldMk cId="0" sldId="391"/>
            <ac:spMk id="4098" creationId="{C8E14933-E841-4FCD-A5B6-43714A4B422D}"/>
          </ac:spMkLst>
        </pc:spChg>
        <pc:spChg chg="del mod ord">
          <ac:chgData name="Thomas" userId="efe85f2b-33f2-43f1-b114-9958ed12044a" providerId="ADAL" clId="{FD8CAE33-C248-4351-A22B-2D65CF918251}" dt="2020-09-16T09:56:19.900" v="52" actId="700"/>
          <ac:spMkLst>
            <pc:docMk/>
            <pc:sldMk cId="0" sldId="391"/>
            <ac:spMk id="4099" creationId="{E75C49BC-9BB0-458D-BFC2-107C7DD60451}"/>
          </ac:spMkLst>
        </pc:spChg>
      </pc:sldChg>
      <pc:sldChg chg="addSp modSp mod modClrScheme chgLayout modNotesTx">
        <pc:chgData name="Thomas" userId="efe85f2b-33f2-43f1-b114-9958ed12044a" providerId="ADAL" clId="{FD8CAE33-C248-4351-A22B-2D65CF918251}" dt="2020-10-01T10:14:34.646" v="16424" actId="20577"/>
        <pc:sldMkLst>
          <pc:docMk/>
          <pc:sldMk cId="0" sldId="392"/>
        </pc:sldMkLst>
        <pc:spChg chg="add mod ord">
          <ac:chgData name="Thomas" userId="efe85f2b-33f2-43f1-b114-9958ed12044a" providerId="ADAL" clId="{FD8CAE33-C248-4351-A22B-2D65CF918251}" dt="2020-10-01T10:04:10.137" v="14884" actId="113"/>
          <ac:spMkLst>
            <pc:docMk/>
            <pc:sldMk cId="0" sldId="392"/>
            <ac:spMk id="2" creationId="{BAB60C42-11E1-4DF2-B790-CFFD1A24B274}"/>
          </ac:spMkLst>
        </pc:spChg>
        <pc:spChg chg="mod ord">
          <ac:chgData name="Thomas" userId="efe85f2b-33f2-43f1-b114-9958ed12044a" providerId="ADAL" clId="{FD8CAE33-C248-4351-A22B-2D65CF918251}" dt="2020-09-16T09:56:19.900" v="52" actId="700"/>
          <ac:spMkLst>
            <pc:docMk/>
            <pc:sldMk cId="0" sldId="392"/>
            <ac:spMk id="10242" creationId="{552D4AF7-38B9-498A-8541-C21E4C2E6571}"/>
          </ac:spMkLst>
        </pc:spChg>
      </pc:sldChg>
      <pc:sldChg chg="modSp mod">
        <pc:chgData name="Thomas" userId="efe85f2b-33f2-43f1-b114-9958ed12044a" providerId="ADAL" clId="{FD8CAE33-C248-4351-A22B-2D65CF918251}" dt="2020-09-16T09:55:13.345" v="50" actId="20577"/>
        <pc:sldMkLst>
          <pc:docMk/>
          <pc:sldMk cId="3409162998" sldId="417"/>
        </pc:sldMkLst>
        <pc:spChg chg="mod">
          <ac:chgData name="Thomas" userId="efe85f2b-33f2-43f1-b114-9958ed12044a" providerId="ADAL" clId="{FD8CAE33-C248-4351-A22B-2D65CF918251}" dt="2020-09-16T09:55:13.345" v="50" actId="20577"/>
          <ac:spMkLst>
            <pc:docMk/>
            <pc:sldMk cId="3409162998" sldId="417"/>
            <ac:spMk id="3" creationId="{F1282A90-CC7F-4E96-957F-F210CA3B5DEA}"/>
          </ac:spMkLst>
        </pc:spChg>
      </pc:sldChg>
      <pc:sldChg chg="del">
        <pc:chgData name="Thomas" userId="efe85f2b-33f2-43f1-b114-9958ed12044a" providerId="ADAL" clId="{FD8CAE33-C248-4351-A22B-2D65CF918251}" dt="2020-09-16T09:56:34.379" v="56" actId="47"/>
        <pc:sldMkLst>
          <pc:docMk/>
          <pc:sldMk cId="3427530719" sldId="418"/>
        </pc:sldMkLst>
      </pc:sldChg>
      <pc:sldChg chg="add ord modNotesTx">
        <pc:chgData name="Thomas" userId="efe85f2b-33f2-43f1-b114-9958ed12044a" providerId="ADAL" clId="{FD8CAE33-C248-4351-A22B-2D65CF918251}" dt="2020-10-01T10:20:13.195" v="16785" actId="20577"/>
        <pc:sldMkLst>
          <pc:docMk/>
          <pc:sldMk cId="1363769218" sldId="419"/>
        </pc:sldMkLst>
      </pc:sldChg>
      <pc:sldChg chg="addSp delSp modSp new mod ord modNotesTx">
        <pc:chgData name="Thomas" userId="efe85f2b-33f2-43f1-b114-9958ed12044a" providerId="ADAL" clId="{FD8CAE33-C248-4351-A22B-2D65CF918251}" dt="2020-10-01T07:18:16.980" v="2144" actId="207"/>
        <pc:sldMkLst>
          <pc:docMk/>
          <pc:sldMk cId="2329836826" sldId="420"/>
        </pc:sldMkLst>
        <pc:spChg chg="mod">
          <ac:chgData name="Thomas" userId="efe85f2b-33f2-43f1-b114-9958ed12044a" providerId="ADAL" clId="{FD8CAE33-C248-4351-A22B-2D65CF918251}" dt="2020-09-30T16:08:23.613" v="676" actId="20577"/>
          <ac:spMkLst>
            <pc:docMk/>
            <pc:sldMk cId="2329836826" sldId="420"/>
            <ac:spMk id="2" creationId="{BE40E607-6A21-4CB9-A6BB-CC55F6FDD0A5}"/>
          </ac:spMkLst>
        </pc:spChg>
        <pc:spChg chg="mod">
          <ac:chgData name="Thomas" userId="efe85f2b-33f2-43f1-b114-9958ed12044a" providerId="ADAL" clId="{FD8CAE33-C248-4351-A22B-2D65CF918251}" dt="2020-09-30T16:34:06.278" v="1158" actId="20577"/>
          <ac:spMkLst>
            <pc:docMk/>
            <pc:sldMk cId="2329836826" sldId="420"/>
            <ac:spMk id="3" creationId="{C84D6062-878E-42D9-8F64-708C1A5D30C9}"/>
          </ac:spMkLst>
        </pc:spChg>
        <pc:spChg chg="add mod">
          <ac:chgData name="Thomas" userId="efe85f2b-33f2-43f1-b114-9958ed12044a" providerId="ADAL" clId="{FD8CAE33-C248-4351-A22B-2D65CF918251}" dt="2020-10-01T07:18:08.704" v="2143" actId="207"/>
          <ac:spMkLst>
            <pc:docMk/>
            <pc:sldMk cId="2329836826" sldId="420"/>
            <ac:spMk id="4" creationId="{A3D96F29-8B11-4293-ABB6-2676D009B790}"/>
          </ac:spMkLst>
        </pc:spChg>
        <pc:spChg chg="add mod">
          <ac:chgData name="Thomas" userId="efe85f2b-33f2-43f1-b114-9958ed12044a" providerId="ADAL" clId="{FD8CAE33-C248-4351-A22B-2D65CF918251}" dt="2020-10-01T07:18:16.980" v="2144" actId="207"/>
          <ac:spMkLst>
            <pc:docMk/>
            <pc:sldMk cId="2329836826" sldId="420"/>
            <ac:spMk id="5" creationId="{E78FDE68-FDBC-43A2-8B3C-F059C18B6E3B}"/>
          </ac:spMkLst>
        </pc:spChg>
        <pc:spChg chg="add mod">
          <ac:chgData name="Thomas" userId="efe85f2b-33f2-43f1-b114-9958ed12044a" providerId="ADAL" clId="{FD8CAE33-C248-4351-A22B-2D65CF918251}" dt="2020-09-30T16:17:15.261" v="959" actId="164"/>
          <ac:spMkLst>
            <pc:docMk/>
            <pc:sldMk cId="2329836826" sldId="420"/>
            <ac:spMk id="6" creationId="{B9126EBF-D976-4240-9E37-F2C337FEEAAB}"/>
          </ac:spMkLst>
        </pc:spChg>
        <pc:spChg chg="add mod">
          <ac:chgData name="Thomas" userId="efe85f2b-33f2-43f1-b114-9958ed12044a" providerId="ADAL" clId="{FD8CAE33-C248-4351-A22B-2D65CF918251}" dt="2020-09-30T16:17:15.261" v="959" actId="164"/>
          <ac:spMkLst>
            <pc:docMk/>
            <pc:sldMk cId="2329836826" sldId="420"/>
            <ac:spMk id="7" creationId="{3648B7FE-C089-448B-8461-BDC45F9562E1}"/>
          </ac:spMkLst>
        </pc:spChg>
        <pc:spChg chg="add mod">
          <ac:chgData name="Thomas" userId="efe85f2b-33f2-43f1-b114-9958ed12044a" providerId="ADAL" clId="{FD8CAE33-C248-4351-A22B-2D65CF918251}" dt="2020-09-30T16:17:15.261" v="959" actId="164"/>
          <ac:spMkLst>
            <pc:docMk/>
            <pc:sldMk cId="2329836826" sldId="420"/>
            <ac:spMk id="8" creationId="{68B29479-4921-4F01-8687-4C0DE97D8DC3}"/>
          </ac:spMkLst>
        </pc:spChg>
        <pc:spChg chg="add mod">
          <ac:chgData name="Thomas" userId="efe85f2b-33f2-43f1-b114-9958ed12044a" providerId="ADAL" clId="{FD8CAE33-C248-4351-A22B-2D65CF918251}" dt="2020-09-30T16:17:15.261" v="959" actId="164"/>
          <ac:spMkLst>
            <pc:docMk/>
            <pc:sldMk cId="2329836826" sldId="420"/>
            <ac:spMk id="9" creationId="{F50D6E1D-1777-4B7F-B95A-E2A2D40D9127}"/>
          </ac:spMkLst>
        </pc:spChg>
        <pc:spChg chg="add mod">
          <ac:chgData name="Thomas" userId="efe85f2b-33f2-43f1-b114-9958ed12044a" providerId="ADAL" clId="{FD8CAE33-C248-4351-A22B-2D65CF918251}" dt="2020-09-30T16:17:15.261" v="959" actId="164"/>
          <ac:spMkLst>
            <pc:docMk/>
            <pc:sldMk cId="2329836826" sldId="420"/>
            <ac:spMk id="10" creationId="{BE619E95-EEC2-43A9-B2E1-DAAD2F1B803A}"/>
          </ac:spMkLst>
        </pc:spChg>
        <pc:spChg chg="add mod">
          <ac:chgData name="Thomas" userId="efe85f2b-33f2-43f1-b114-9958ed12044a" providerId="ADAL" clId="{FD8CAE33-C248-4351-A22B-2D65CF918251}" dt="2020-09-30T16:17:15.261" v="959" actId="164"/>
          <ac:spMkLst>
            <pc:docMk/>
            <pc:sldMk cId="2329836826" sldId="420"/>
            <ac:spMk id="11" creationId="{87DA0A68-4194-43CB-BD1C-141CB4CB493B}"/>
          </ac:spMkLst>
        </pc:spChg>
        <pc:spChg chg="add mod">
          <ac:chgData name="Thomas" userId="efe85f2b-33f2-43f1-b114-9958ed12044a" providerId="ADAL" clId="{FD8CAE33-C248-4351-A22B-2D65CF918251}" dt="2020-09-30T16:17:15.261" v="959" actId="164"/>
          <ac:spMkLst>
            <pc:docMk/>
            <pc:sldMk cId="2329836826" sldId="420"/>
            <ac:spMk id="12" creationId="{E609D750-E768-4172-A6A1-2E1E1F3453E8}"/>
          </ac:spMkLst>
        </pc:spChg>
        <pc:spChg chg="add mod">
          <ac:chgData name="Thomas" userId="efe85f2b-33f2-43f1-b114-9958ed12044a" providerId="ADAL" clId="{FD8CAE33-C248-4351-A22B-2D65CF918251}" dt="2020-09-30T16:17:15.261" v="959" actId="164"/>
          <ac:spMkLst>
            <pc:docMk/>
            <pc:sldMk cId="2329836826" sldId="420"/>
            <ac:spMk id="13" creationId="{8BCB78B0-87DC-4D85-BE8F-40B7B00DA19C}"/>
          </ac:spMkLst>
        </pc:spChg>
        <pc:spChg chg="add mod">
          <ac:chgData name="Thomas" userId="efe85f2b-33f2-43f1-b114-9958ed12044a" providerId="ADAL" clId="{FD8CAE33-C248-4351-A22B-2D65CF918251}" dt="2020-09-30T16:17:15.261" v="959" actId="164"/>
          <ac:spMkLst>
            <pc:docMk/>
            <pc:sldMk cId="2329836826" sldId="420"/>
            <ac:spMk id="14" creationId="{8607C3A7-9BD0-42E2-B4CA-6448CCA01580}"/>
          </ac:spMkLst>
        </pc:spChg>
        <pc:grpChg chg="add mod">
          <ac:chgData name="Thomas" userId="efe85f2b-33f2-43f1-b114-9958ed12044a" providerId="ADAL" clId="{FD8CAE33-C248-4351-A22B-2D65CF918251}" dt="2020-09-30T16:17:15.261" v="959" actId="164"/>
          <ac:grpSpMkLst>
            <pc:docMk/>
            <pc:sldMk cId="2329836826" sldId="420"/>
            <ac:grpSpMk id="62" creationId="{18F92CF3-684A-4677-B924-FD2C30780BB9}"/>
          </ac:grpSpMkLst>
        </pc:grpChg>
        <pc:cxnChg chg="add mod">
          <ac:chgData name="Thomas" userId="efe85f2b-33f2-43f1-b114-9958ed12044a" providerId="ADAL" clId="{FD8CAE33-C248-4351-A22B-2D65CF918251}" dt="2020-09-30T16:17:15.261" v="959" actId="164"/>
          <ac:cxnSpMkLst>
            <pc:docMk/>
            <pc:sldMk cId="2329836826" sldId="420"/>
            <ac:cxnSpMk id="16" creationId="{3F115F78-701C-4098-B581-7F7B3746815E}"/>
          </ac:cxnSpMkLst>
        </pc:cxnChg>
        <pc:cxnChg chg="add mod">
          <ac:chgData name="Thomas" userId="efe85f2b-33f2-43f1-b114-9958ed12044a" providerId="ADAL" clId="{FD8CAE33-C248-4351-A22B-2D65CF918251}" dt="2020-09-30T16:17:15.261" v="959" actId="164"/>
          <ac:cxnSpMkLst>
            <pc:docMk/>
            <pc:sldMk cId="2329836826" sldId="420"/>
            <ac:cxnSpMk id="18" creationId="{2D72889F-3CB3-49C0-8AEF-EE0E06CA54D6}"/>
          </ac:cxnSpMkLst>
        </pc:cxnChg>
        <pc:cxnChg chg="add del mod">
          <ac:chgData name="Thomas" userId="efe85f2b-33f2-43f1-b114-9958ed12044a" providerId="ADAL" clId="{FD8CAE33-C248-4351-A22B-2D65CF918251}" dt="2020-09-30T16:15:04.288" v="929" actId="11529"/>
          <ac:cxnSpMkLst>
            <pc:docMk/>
            <pc:sldMk cId="2329836826" sldId="420"/>
            <ac:cxnSpMk id="20" creationId="{ADD311BC-8788-4044-A3DD-F4B69130356D}"/>
          </ac:cxnSpMkLst>
        </pc:cxnChg>
        <pc:cxnChg chg="add mod">
          <ac:chgData name="Thomas" userId="efe85f2b-33f2-43f1-b114-9958ed12044a" providerId="ADAL" clId="{FD8CAE33-C248-4351-A22B-2D65CF918251}" dt="2020-09-30T16:17:15.261" v="959" actId="164"/>
          <ac:cxnSpMkLst>
            <pc:docMk/>
            <pc:sldMk cId="2329836826" sldId="420"/>
            <ac:cxnSpMk id="22" creationId="{69160A7B-1223-4C17-8396-DC435CECBC89}"/>
          </ac:cxnSpMkLst>
        </pc:cxnChg>
        <pc:cxnChg chg="add mod">
          <ac:chgData name="Thomas" userId="efe85f2b-33f2-43f1-b114-9958ed12044a" providerId="ADAL" clId="{FD8CAE33-C248-4351-A22B-2D65CF918251}" dt="2020-09-30T16:17:15.261" v="959" actId="164"/>
          <ac:cxnSpMkLst>
            <pc:docMk/>
            <pc:sldMk cId="2329836826" sldId="420"/>
            <ac:cxnSpMk id="25" creationId="{ECF79A56-8760-4168-8299-C7C1F631267A}"/>
          </ac:cxnSpMkLst>
        </pc:cxnChg>
        <pc:cxnChg chg="add mod">
          <ac:chgData name="Thomas" userId="efe85f2b-33f2-43f1-b114-9958ed12044a" providerId="ADAL" clId="{FD8CAE33-C248-4351-A22B-2D65CF918251}" dt="2020-09-30T16:17:15.261" v="959" actId="164"/>
          <ac:cxnSpMkLst>
            <pc:docMk/>
            <pc:sldMk cId="2329836826" sldId="420"/>
            <ac:cxnSpMk id="27" creationId="{83D05A40-F11C-451C-BB1D-7F51A258C314}"/>
          </ac:cxnSpMkLst>
        </pc:cxnChg>
        <pc:cxnChg chg="add mod">
          <ac:chgData name="Thomas" userId="efe85f2b-33f2-43f1-b114-9958ed12044a" providerId="ADAL" clId="{FD8CAE33-C248-4351-A22B-2D65CF918251}" dt="2020-09-30T16:17:15.261" v="959" actId="164"/>
          <ac:cxnSpMkLst>
            <pc:docMk/>
            <pc:sldMk cId="2329836826" sldId="420"/>
            <ac:cxnSpMk id="29" creationId="{496FF69B-110D-4A90-A547-1540E9DF1CA9}"/>
          </ac:cxnSpMkLst>
        </pc:cxnChg>
        <pc:cxnChg chg="add mod">
          <ac:chgData name="Thomas" userId="efe85f2b-33f2-43f1-b114-9958ed12044a" providerId="ADAL" clId="{FD8CAE33-C248-4351-A22B-2D65CF918251}" dt="2020-09-30T16:17:15.261" v="959" actId="164"/>
          <ac:cxnSpMkLst>
            <pc:docMk/>
            <pc:sldMk cId="2329836826" sldId="420"/>
            <ac:cxnSpMk id="32" creationId="{B0448C51-0C35-4E52-AE83-5F4268371B6E}"/>
          </ac:cxnSpMkLst>
        </pc:cxnChg>
        <pc:cxnChg chg="add mod">
          <ac:chgData name="Thomas" userId="efe85f2b-33f2-43f1-b114-9958ed12044a" providerId="ADAL" clId="{FD8CAE33-C248-4351-A22B-2D65CF918251}" dt="2020-09-30T16:17:15.261" v="959" actId="164"/>
          <ac:cxnSpMkLst>
            <pc:docMk/>
            <pc:sldMk cId="2329836826" sldId="420"/>
            <ac:cxnSpMk id="35" creationId="{DC0EFBA6-08EF-4F94-9488-474A083C7B33}"/>
          </ac:cxnSpMkLst>
        </pc:cxnChg>
        <pc:cxnChg chg="add mod">
          <ac:chgData name="Thomas" userId="efe85f2b-33f2-43f1-b114-9958ed12044a" providerId="ADAL" clId="{FD8CAE33-C248-4351-A22B-2D65CF918251}" dt="2020-09-30T16:17:15.261" v="959" actId="164"/>
          <ac:cxnSpMkLst>
            <pc:docMk/>
            <pc:sldMk cId="2329836826" sldId="420"/>
            <ac:cxnSpMk id="37" creationId="{63A5E764-FE0E-4620-90F5-FE35FF447BEC}"/>
          </ac:cxnSpMkLst>
        </pc:cxnChg>
        <pc:cxnChg chg="add mod">
          <ac:chgData name="Thomas" userId="efe85f2b-33f2-43f1-b114-9958ed12044a" providerId="ADAL" clId="{FD8CAE33-C248-4351-A22B-2D65CF918251}" dt="2020-09-30T16:17:15.261" v="959" actId="164"/>
          <ac:cxnSpMkLst>
            <pc:docMk/>
            <pc:sldMk cId="2329836826" sldId="420"/>
            <ac:cxnSpMk id="39" creationId="{79B33E19-6F72-48E7-AA30-FC8A73167BE0}"/>
          </ac:cxnSpMkLst>
        </pc:cxnChg>
        <pc:cxnChg chg="add mod">
          <ac:chgData name="Thomas" userId="efe85f2b-33f2-43f1-b114-9958ed12044a" providerId="ADAL" clId="{FD8CAE33-C248-4351-A22B-2D65CF918251}" dt="2020-09-30T16:17:15.261" v="959" actId="164"/>
          <ac:cxnSpMkLst>
            <pc:docMk/>
            <pc:sldMk cId="2329836826" sldId="420"/>
            <ac:cxnSpMk id="41" creationId="{E89CC7DB-39E9-4448-A9E7-32BAC739E7E0}"/>
          </ac:cxnSpMkLst>
        </pc:cxnChg>
        <pc:cxnChg chg="add mod">
          <ac:chgData name="Thomas" userId="efe85f2b-33f2-43f1-b114-9958ed12044a" providerId="ADAL" clId="{FD8CAE33-C248-4351-A22B-2D65CF918251}" dt="2020-09-30T16:17:15.261" v="959" actId="164"/>
          <ac:cxnSpMkLst>
            <pc:docMk/>
            <pc:sldMk cId="2329836826" sldId="420"/>
            <ac:cxnSpMk id="43" creationId="{47DB5544-08AE-4ABD-8BFD-9A06B8A7ED7D}"/>
          </ac:cxnSpMkLst>
        </pc:cxnChg>
        <pc:cxnChg chg="add mod">
          <ac:chgData name="Thomas" userId="efe85f2b-33f2-43f1-b114-9958ed12044a" providerId="ADAL" clId="{FD8CAE33-C248-4351-A22B-2D65CF918251}" dt="2020-09-30T16:17:15.261" v="959" actId="164"/>
          <ac:cxnSpMkLst>
            <pc:docMk/>
            <pc:sldMk cId="2329836826" sldId="420"/>
            <ac:cxnSpMk id="45" creationId="{B2D61ABA-6A72-4E42-BC65-CE1588E9F4C7}"/>
          </ac:cxnSpMkLst>
        </pc:cxnChg>
        <pc:cxnChg chg="add mod">
          <ac:chgData name="Thomas" userId="efe85f2b-33f2-43f1-b114-9958ed12044a" providerId="ADAL" clId="{FD8CAE33-C248-4351-A22B-2D65CF918251}" dt="2020-09-30T16:17:15.261" v="959" actId="164"/>
          <ac:cxnSpMkLst>
            <pc:docMk/>
            <pc:sldMk cId="2329836826" sldId="420"/>
            <ac:cxnSpMk id="47" creationId="{50245BA8-A5B8-44C8-B6E3-21F991DDABFF}"/>
          </ac:cxnSpMkLst>
        </pc:cxnChg>
        <pc:cxnChg chg="add mod">
          <ac:chgData name="Thomas" userId="efe85f2b-33f2-43f1-b114-9958ed12044a" providerId="ADAL" clId="{FD8CAE33-C248-4351-A22B-2D65CF918251}" dt="2020-09-30T16:17:15.261" v="959" actId="164"/>
          <ac:cxnSpMkLst>
            <pc:docMk/>
            <pc:sldMk cId="2329836826" sldId="420"/>
            <ac:cxnSpMk id="49" creationId="{420A5558-0497-450C-AD27-F229DB6AA448}"/>
          </ac:cxnSpMkLst>
        </pc:cxnChg>
        <pc:cxnChg chg="add mod">
          <ac:chgData name="Thomas" userId="efe85f2b-33f2-43f1-b114-9958ed12044a" providerId="ADAL" clId="{FD8CAE33-C248-4351-A22B-2D65CF918251}" dt="2020-09-30T16:17:15.261" v="959" actId="164"/>
          <ac:cxnSpMkLst>
            <pc:docMk/>
            <pc:sldMk cId="2329836826" sldId="420"/>
            <ac:cxnSpMk id="51" creationId="{D3A34BE4-5BF9-431A-8775-BF6A701F6A4A}"/>
          </ac:cxnSpMkLst>
        </pc:cxnChg>
        <pc:cxnChg chg="add mod">
          <ac:chgData name="Thomas" userId="efe85f2b-33f2-43f1-b114-9958ed12044a" providerId="ADAL" clId="{FD8CAE33-C248-4351-A22B-2D65CF918251}" dt="2020-09-30T16:17:15.261" v="959" actId="164"/>
          <ac:cxnSpMkLst>
            <pc:docMk/>
            <pc:sldMk cId="2329836826" sldId="420"/>
            <ac:cxnSpMk id="53" creationId="{5DAFED58-7941-4836-A8FA-B8106C5E4A9C}"/>
          </ac:cxnSpMkLst>
        </pc:cxnChg>
        <pc:cxnChg chg="add mod">
          <ac:chgData name="Thomas" userId="efe85f2b-33f2-43f1-b114-9958ed12044a" providerId="ADAL" clId="{FD8CAE33-C248-4351-A22B-2D65CF918251}" dt="2020-09-30T16:17:15.261" v="959" actId="164"/>
          <ac:cxnSpMkLst>
            <pc:docMk/>
            <pc:sldMk cId="2329836826" sldId="420"/>
            <ac:cxnSpMk id="56" creationId="{DE274FA0-8F87-4936-B7CF-18DB913ED6CB}"/>
          </ac:cxnSpMkLst>
        </pc:cxnChg>
        <pc:cxnChg chg="add mod">
          <ac:chgData name="Thomas" userId="efe85f2b-33f2-43f1-b114-9958ed12044a" providerId="ADAL" clId="{FD8CAE33-C248-4351-A22B-2D65CF918251}" dt="2020-09-30T16:17:15.261" v="959" actId="164"/>
          <ac:cxnSpMkLst>
            <pc:docMk/>
            <pc:sldMk cId="2329836826" sldId="420"/>
            <ac:cxnSpMk id="59" creationId="{133ECD30-5B19-484A-AB13-67F01657C716}"/>
          </ac:cxnSpMkLst>
        </pc:cxnChg>
      </pc:sldChg>
      <pc:sldChg chg="modSp new del mod">
        <pc:chgData name="Thomas" userId="efe85f2b-33f2-43f1-b114-9958ed12044a" providerId="ADAL" clId="{FD8CAE33-C248-4351-A22B-2D65CF918251}" dt="2020-10-01T07:17:42.463" v="2140" actId="47"/>
        <pc:sldMkLst>
          <pc:docMk/>
          <pc:sldMk cId="2963994771" sldId="421"/>
        </pc:sldMkLst>
        <pc:spChg chg="mod">
          <ac:chgData name="Thomas" userId="efe85f2b-33f2-43f1-b114-9958ed12044a" providerId="ADAL" clId="{FD8CAE33-C248-4351-A22B-2D65CF918251}" dt="2020-09-30T16:34:29.059" v="1177" actId="20577"/>
          <ac:spMkLst>
            <pc:docMk/>
            <pc:sldMk cId="2963994771" sldId="421"/>
            <ac:spMk id="2" creationId="{BD06EE12-911C-449F-9C80-2EBF30D884D9}"/>
          </ac:spMkLst>
        </pc:spChg>
        <pc:spChg chg="mod">
          <ac:chgData name="Thomas" userId="efe85f2b-33f2-43f1-b114-9958ed12044a" providerId="ADAL" clId="{FD8CAE33-C248-4351-A22B-2D65CF918251}" dt="2020-10-01T07:17:30.056" v="2117" actId="20577"/>
          <ac:spMkLst>
            <pc:docMk/>
            <pc:sldMk cId="2963994771" sldId="421"/>
            <ac:spMk id="3" creationId="{55486F99-E7AF-45B9-BCA5-6DB0C7B736FD}"/>
          </ac:spMkLst>
        </pc:spChg>
      </pc:sldChg>
      <pc:sldChg chg="addSp delSp modSp add mod modNotesTx">
        <pc:chgData name="Thomas" userId="efe85f2b-33f2-43f1-b114-9958ed12044a" providerId="ADAL" clId="{FD8CAE33-C248-4351-A22B-2D65CF918251}" dt="2020-10-01T07:39:19.551" v="4207" actId="20577"/>
        <pc:sldMkLst>
          <pc:docMk/>
          <pc:sldMk cId="1707738364" sldId="422"/>
        </pc:sldMkLst>
        <pc:spChg chg="mod">
          <ac:chgData name="Thomas" userId="efe85f2b-33f2-43f1-b114-9958ed12044a" providerId="ADAL" clId="{FD8CAE33-C248-4351-A22B-2D65CF918251}" dt="2020-10-01T07:37:56.741" v="4146" actId="14100"/>
          <ac:spMkLst>
            <pc:docMk/>
            <pc:sldMk cId="1707738364" sldId="422"/>
            <ac:spMk id="2" creationId="{BE40E607-6A21-4CB9-A6BB-CC55F6FDD0A5}"/>
          </ac:spMkLst>
        </pc:spChg>
        <pc:spChg chg="mod">
          <ac:chgData name="Thomas" userId="efe85f2b-33f2-43f1-b114-9958ed12044a" providerId="ADAL" clId="{FD8CAE33-C248-4351-A22B-2D65CF918251}" dt="2020-10-01T07:33:57.544" v="3788" actId="20577"/>
          <ac:spMkLst>
            <pc:docMk/>
            <pc:sldMk cId="1707738364" sldId="422"/>
            <ac:spMk id="3" creationId="{C84D6062-878E-42D9-8F64-708C1A5D30C9}"/>
          </ac:spMkLst>
        </pc:spChg>
        <pc:spChg chg="mod topLvl">
          <ac:chgData name="Thomas" userId="efe85f2b-33f2-43f1-b114-9958ed12044a" providerId="ADAL" clId="{FD8CAE33-C248-4351-A22B-2D65CF918251}" dt="2020-10-01T07:37:36.503" v="4135" actId="165"/>
          <ac:spMkLst>
            <pc:docMk/>
            <pc:sldMk cId="1707738364" sldId="422"/>
            <ac:spMk id="4" creationId="{A3D96F29-8B11-4293-ABB6-2676D009B790}"/>
          </ac:spMkLst>
        </pc:spChg>
        <pc:spChg chg="mod topLvl">
          <ac:chgData name="Thomas" userId="efe85f2b-33f2-43f1-b114-9958ed12044a" providerId="ADAL" clId="{FD8CAE33-C248-4351-A22B-2D65CF918251}" dt="2020-10-01T07:37:36.503" v="4135" actId="165"/>
          <ac:spMkLst>
            <pc:docMk/>
            <pc:sldMk cId="1707738364" sldId="422"/>
            <ac:spMk id="5" creationId="{E78FDE68-FDBC-43A2-8B3C-F059C18B6E3B}"/>
          </ac:spMkLst>
        </pc:spChg>
        <pc:spChg chg="mod topLvl">
          <ac:chgData name="Thomas" userId="efe85f2b-33f2-43f1-b114-9958ed12044a" providerId="ADAL" clId="{FD8CAE33-C248-4351-A22B-2D65CF918251}" dt="2020-10-01T07:38:16.428" v="4152" actId="1076"/>
          <ac:spMkLst>
            <pc:docMk/>
            <pc:sldMk cId="1707738364" sldId="422"/>
            <ac:spMk id="6" creationId="{B9126EBF-D976-4240-9E37-F2C337FEEAAB}"/>
          </ac:spMkLst>
        </pc:spChg>
        <pc:spChg chg="del mod topLvl">
          <ac:chgData name="Thomas" userId="efe85f2b-33f2-43f1-b114-9958ed12044a" providerId="ADAL" clId="{FD8CAE33-C248-4351-A22B-2D65CF918251}" dt="2020-10-01T07:37:47.200" v="4141" actId="478"/>
          <ac:spMkLst>
            <pc:docMk/>
            <pc:sldMk cId="1707738364" sldId="422"/>
            <ac:spMk id="7" creationId="{3648B7FE-C089-448B-8461-BDC45F9562E1}"/>
          </ac:spMkLst>
        </pc:spChg>
        <pc:spChg chg="mod topLvl">
          <ac:chgData name="Thomas" userId="efe85f2b-33f2-43f1-b114-9958ed12044a" providerId="ADAL" clId="{FD8CAE33-C248-4351-A22B-2D65CF918251}" dt="2020-10-01T07:38:27.319" v="4155" actId="1076"/>
          <ac:spMkLst>
            <pc:docMk/>
            <pc:sldMk cId="1707738364" sldId="422"/>
            <ac:spMk id="8" creationId="{68B29479-4921-4F01-8687-4C0DE97D8DC3}"/>
          </ac:spMkLst>
        </pc:spChg>
        <pc:spChg chg="del mod topLvl">
          <ac:chgData name="Thomas" userId="efe85f2b-33f2-43f1-b114-9958ed12044a" providerId="ADAL" clId="{FD8CAE33-C248-4351-A22B-2D65CF918251}" dt="2020-10-01T07:37:40.911" v="4136" actId="478"/>
          <ac:spMkLst>
            <pc:docMk/>
            <pc:sldMk cId="1707738364" sldId="422"/>
            <ac:spMk id="9" creationId="{F50D6E1D-1777-4B7F-B95A-E2A2D40D9127}"/>
          </ac:spMkLst>
        </pc:spChg>
        <pc:spChg chg="mod topLvl">
          <ac:chgData name="Thomas" userId="efe85f2b-33f2-43f1-b114-9958ed12044a" providerId="ADAL" clId="{FD8CAE33-C248-4351-A22B-2D65CF918251}" dt="2020-10-01T07:38:03.613" v="4148" actId="1076"/>
          <ac:spMkLst>
            <pc:docMk/>
            <pc:sldMk cId="1707738364" sldId="422"/>
            <ac:spMk id="10" creationId="{BE619E95-EEC2-43A9-B2E1-DAAD2F1B803A}"/>
          </ac:spMkLst>
        </pc:spChg>
        <pc:spChg chg="del mod">
          <ac:chgData name="Thomas" userId="efe85f2b-33f2-43f1-b114-9958ed12044a" providerId="ADAL" clId="{FD8CAE33-C248-4351-A22B-2D65CF918251}" dt="2020-10-01T07:37:19.175" v="4129" actId="478"/>
          <ac:spMkLst>
            <pc:docMk/>
            <pc:sldMk cId="1707738364" sldId="422"/>
            <ac:spMk id="11" creationId="{87DA0A68-4194-43CB-BD1C-141CB4CB493B}"/>
          </ac:spMkLst>
        </pc:spChg>
        <pc:spChg chg="mod topLvl">
          <ac:chgData name="Thomas" userId="efe85f2b-33f2-43f1-b114-9958ed12044a" providerId="ADAL" clId="{FD8CAE33-C248-4351-A22B-2D65CF918251}" dt="2020-10-01T07:38:32.421" v="4156" actId="1076"/>
          <ac:spMkLst>
            <pc:docMk/>
            <pc:sldMk cId="1707738364" sldId="422"/>
            <ac:spMk id="12" creationId="{E609D750-E768-4172-A6A1-2E1E1F3453E8}"/>
          </ac:spMkLst>
        </pc:spChg>
        <pc:spChg chg="mod topLvl">
          <ac:chgData name="Thomas" userId="efe85f2b-33f2-43f1-b114-9958ed12044a" providerId="ADAL" clId="{FD8CAE33-C248-4351-A22B-2D65CF918251}" dt="2020-10-01T07:37:36.503" v="4135" actId="165"/>
          <ac:spMkLst>
            <pc:docMk/>
            <pc:sldMk cId="1707738364" sldId="422"/>
            <ac:spMk id="13" creationId="{8BCB78B0-87DC-4D85-BE8F-40B7B00DA19C}"/>
          </ac:spMkLst>
        </pc:spChg>
        <pc:spChg chg="mod topLvl">
          <ac:chgData name="Thomas" userId="efe85f2b-33f2-43f1-b114-9958ed12044a" providerId="ADAL" clId="{FD8CAE33-C248-4351-A22B-2D65CF918251}" dt="2020-10-01T07:38:35.853" v="4157" actId="1076"/>
          <ac:spMkLst>
            <pc:docMk/>
            <pc:sldMk cId="1707738364" sldId="422"/>
            <ac:spMk id="14" creationId="{8607C3A7-9BD0-42E2-B4CA-6448CCA01580}"/>
          </ac:spMkLst>
        </pc:spChg>
        <pc:grpChg chg="add del">
          <ac:chgData name="Thomas" userId="efe85f2b-33f2-43f1-b114-9958ed12044a" providerId="ADAL" clId="{FD8CAE33-C248-4351-A22B-2D65CF918251}" dt="2020-10-01T07:37:36.503" v="4135" actId="165"/>
          <ac:grpSpMkLst>
            <pc:docMk/>
            <pc:sldMk cId="1707738364" sldId="422"/>
            <ac:grpSpMk id="62" creationId="{18F92CF3-684A-4677-B924-FD2C30780BB9}"/>
          </ac:grpSpMkLst>
        </pc:grpChg>
        <pc:cxnChg chg="mod topLvl">
          <ac:chgData name="Thomas" userId="efe85f2b-33f2-43f1-b114-9958ed12044a" providerId="ADAL" clId="{FD8CAE33-C248-4351-A22B-2D65CF918251}" dt="2020-10-01T07:37:36.503" v="4135" actId="165"/>
          <ac:cxnSpMkLst>
            <pc:docMk/>
            <pc:sldMk cId="1707738364" sldId="422"/>
            <ac:cxnSpMk id="16" creationId="{3F115F78-701C-4098-B581-7F7B3746815E}"/>
          </ac:cxnSpMkLst>
        </pc:cxnChg>
        <pc:cxnChg chg="mod topLvl">
          <ac:chgData name="Thomas" userId="efe85f2b-33f2-43f1-b114-9958ed12044a" providerId="ADAL" clId="{FD8CAE33-C248-4351-A22B-2D65CF918251}" dt="2020-10-01T07:37:36.503" v="4135" actId="165"/>
          <ac:cxnSpMkLst>
            <pc:docMk/>
            <pc:sldMk cId="1707738364" sldId="422"/>
            <ac:cxnSpMk id="18" creationId="{2D72889F-3CB3-49C0-8AEF-EE0E06CA54D6}"/>
          </ac:cxnSpMkLst>
        </pc:cxnChg>
        <pc:cxnChg chg="mod topLvl">
          <ac:chgData name="Thomas" userId="efe85f2b-33f2-43f1-b114-9958ed12044a" providerId="ADAL" clId="{FD8CAE33-C248-4351-A22B-2D65CF918251}" dt="2020-10-01T07:38:27.319" v="4155" actId="1076"/>
          <ac:cxnSpMkLst>
            <pc:docMk/>
            <pc:sldMk cId="1707738364" sldId="422"/>
            <ac:cxnSpMk id="22" creationId="{69160A7B-1223-4C17-8396-DC435CECBC89}"/>
          </ac:cxnSpMkLst>
        </pc:cxnChg>
        <pc:cxnChg chg="del mod topLvl">
          <ac:chgData name="Thomas" userId="efe85f2b-33f2-43f1-b114-9958ed12044a" providerId="ADAL" clId="{FD8CAE33-C248-4351-A22B-2D65CF918251}" dt="2020-10-01T07:37:43.072" v="4138" actId="478"/>
          <ac:cxnSpMkLst>
            <pc:docMk/>
            <pc:sldMk cId="1707738364" sldId="422"/>
            <ac:cxnSpMk id="25" creationId="{ECF79A56-8760-4168-8299-C7C1F631267A}"/>
          </ac:cxnSpMkLst>
        </pc:cxnChg>
        <pc:cxnChg chg="del mod topLvl">
          <ac:chgData name="Thomas" userId="efe85f2b-33f2-43f1-b114-9958ed12044a" providerId="ADAL" clId="{FD8CAE33-C248-4351-A22B-2D65CF918251}" dt="2020-10-01T07:37:42.305" v="4137" actId="478"/>
          <ac:cxnSpMkLst>
            <pc:docMk/>
            <pc:sldMk cId="1707738364" sldId="422"/>
            <ac:cxnSpMk id="27" creationId="{83D05A40-F11C-451C-BB1D-7F51A258C314}"/>
          </ac:cxnSpMkLst>
        </pc:cxnChg>
        <pc:cxnChg chg="mod topLvl">
          <ac:chgData name="Thomas" userId="efe85f2b-33f2-43f1-b114-9958ed12044a" providerId="ADAL" clId="{FD8CAE33-C248-4351-A22B-2D65CF918251}" dt="2020-10-01T07:38:16.428" v="4152" actId="1076"/>
          <ac:cxnSpMkLst>
            <pc:docMk/>
            <pc:sldMk cId="1707738364" sldId="422"/>
            <ac:cxnSpMk id="29" creationId="{496FF69B-110D-4A90-A547-1540E9DF1CA9}"/>
          </ac:cxnSpMkLst>
        </pc:cxnChg>
        <pc:cxnChg chg="mod topLvl">
          <ac:chgData name="Thomas" userId="efe85f2b-33f2-43f1-b114-9958ed12044a" providerId="ADAL" clId="{FD8CAE33-C248-4351-A22B-2D65CF918251}" dt="2020-10-01T07:39:01.604" v="4167" actId="14100"/>
          <ac:cxnSpMkLst>
            <pc:docMk/>
            <pc:sldMk cId="1707738364" sldId="422"/>
            <ac:cxnSpMk id="32" creationId="{B0448C51-0C35-4E52-AE83-5F4268371B6E}"/>
          </ac:cxnSpMkLst>
        </pc:cxnChg>
        <pc:cxnChg chg="del mod">
          <ac:chgData name="Thomas" userId="efe85f2b-33f2-43f1-b114-9958ed12044a" providerId="ADAL" clId="{FD8CAE33-C248-4351-A22B-2D65CF918251}" dt="2020-10-01T07:37:21.439" v="4130" actId="478"/>
          <ac:cxnSpMkLst>
            <pc:docMk/>
            <pc:sldMk cId="1707738364" sldId="422"/>
            <ac:cxnSpMk id="35" creationId="{DC0EFBA6-08EF-4F94-9488-474A083C7B33}"/>
          </ac:cxnSpMkLst>
        </pc:cxnChg>
        <pc:cxnChg chg="del mod">
          <ac:chgData name="Thomas" userId="efe85f2b-33f2-43f1-b114-9958ed12044a" providerId="ADAL" clId="{FD8CAE33-C248-4351-A22B-2D65CF918251}" dt="2020-10-01T07:37:25.737" v="4132" actId="478"/>
          <ac:cxnSpMkLst>
            <pc:docMk/>
            <pc:sldMk cId="1707738364" sldId="422"/>
            <ac:cxnSpMk id="37" creationId="{63A5E764-FE0E-4620-90F5-FE35FF447BEC}"/>
          </ac:cxnSpMkLst>
        </pc:cxnChg>
        <pc:cxnChg chg="del mod topLvl">
          <ac:chgData name="Thomas" userId="efe85f2b-33f2-43f1-b114-9958ed12044a" providerId="ADAL" clId="{FD8CAE33-C248-4351-A22B-2D65CF918251}" dt="2020-10-01T07:37:44.500" v="4139" actId="478"/>
          <ac:cxnSpMkLst>
            <pc:docMk/>
            <pc:sldMk cId="1707738364" sldId="422"/>
            <ac:cxnSpMk id="39" creationId="{79B33E19-6F72-48E7-AA30-FC8A73167BE0}"/>
          </ac:cxnSpMkLst>
        </pc:cxnChg>
        <pc:cxnChg chg="del mod topLvl">
          <ac:chgData name="Thomas" userId="efe85f2b-33f2-43f1-b114-9958ed12044a" providerId="ADAL" clId="{FD8CAE33-C248-4351-A22B-2D65CF918251}" dt="2020-10-01T07:37:45.280" v="4140" actId="478"/>
          <ac:cxnSpMkLst>
            <pc:docMk/>
            <pc:sldMk cId="1707738364" sldId="422"/>
            <ac:cxnSpMk id="41" creationId="{E89CC7DB-39E9-4448-A9E7-32BAC739E7E0}"/>
          </ac:cxnSpMkLst>
        </pc:cxnChg>
        <pc:cxnChg chg="mod topLvl">
          <ac:chgData name="Thomas" userId="efe85f2b-33f2-43f1-b114-9958ed12044a" providerId="ADAL" clId="{FD8CAE33-C248-4351-A22B-2D65CF918251}" dt="2020-10-01T07:38:41.197" v="4159" actId="14100"/>
          <ac:cxnSpMkLst>
            <pc:docMk/>
            <pc:sldMk cId="1707738364" sldId="422"/>
            <ac:cxnSpMk id="43" creationId="{47DB5544-08AE-4ABD-8BFD-9A06B8A7ED7D}"/>
          </ac:cxnSpMkLst>
        </pc:cxnChg>
        <pc:cxnChg chg="del mod topLvl">
          <ac:chgData name="Thomas" userId="efe85f2b-33f2-43f1-b114-9958ed12044a" providerId="ADAL" clId="{FD8CAE33-C248-4351-A22B-2D65CF918251}" dt="2020-10-01T07:37:48.084" v="4142" actId="478"/>
          <ac:cxnSpMkLst>
            <pc:docMk/>
            <pc:sldMk cId="1707738364" sldId="422"/>
            <ac:cxnSpMk id="45" creationId="{B2D61ABA-6A72-4E42-BC65-CE1588E9F4C7}"/>
          </ac:cxnSpMkLst>
        </pc:cxnChg>
        <pc:cxnChg chg="mod topLvl">
          <ac:chgData name="Thomas" userId="efe85f2b-33f2-43f1-b114-9958ed12044a" providerId="ADAL" clId="{FD8CAE33-C248-4351-A22B-2D65CF918251}" dt="2020-10-01T07:38:35.853" v="4157" actId="1076"/>
          <ac:cxnSpMkLst>
            <pc:docMk/>
            <pc:sldMk cId="1707738364" sldId="422"/>
            <ac:cxnSpMk id="47" creationId="{50245BA8-A5B8-44C8-B6E3-21F991DDABFF}"/>
          </ac:cxnSpMkLst>
        </pc:cxnChg>
        <pc:cxnChg chg="del mod topLvl">
          <ac:chgData name="Thomas" userId="efe85f2b-33f2-43f1-b114-9958ed12044a" providerId="ADAL" clId="{FD8CAE33-C248-4351-A22B-2D65CF918251}" dt="2020-10-01T07:37:49.339" v="4143" actId="478"/>
          <ac:cxnSpMkLst>
            <pc:docMk/>
            <pc:sldMk cId="1707738364" sldId="422"/>
            <ac:cxnSpMk id="49" creationId="{420A5558-0497-450C-AD27-F229DB6AA448}"/>
          </ac:cxnSpMkLst>
        </pc:cxnChg>
        <pc:cxnChg chg="del mod">
          <ac:chgData name="Thomas" userId="efe85f2b-33f2-43f1-b114-9958ed12044a" providerId="ADAL" clId="{FD8CAE33-C248-4351-A22B-2D65CF918251}" dt="2020-10-01T07:37:23.542" v="4131" actId="478"/>
          <ac:cxnSpMkLst>
            <pc:docMk/>
            <pc:sldMk cId="1707738364" sldId="422"/>
            <ac:cxnSpMk id="51" creationId="{D3A34BE4-5BF9-431A-8775-BF6A701F6A4A}"/>
          </ac:cxnSpMkLst>
        </pc:cxnChg>
        <pc:cxnChg chg="add mod">
          <ac:chgData name="Thomas" userId="efe85f2b-33f2-43f1-b114-9958ed12044a" providerId="ADAL" clId="{FD8CAE33-C248-4351-A22B-2D65CF918251}" dt="2020-10-01T07:38:48.557" v="4162" actId="14100"/>
          <ac:cxnSpMkLst>
            <pc:docMk/>
            <pc:sldMk cId="1707738364" sldId="422"/>
            <ac:cxnSpMk id="52" creationId="{7151C3E4-B4E0-4945-A1D3-71B61D7DEE88}"/>
          </ac:cxnSpMkLst>
        </pc:cxnChg>
        <pc:cxnChg chg="mod topLvl">
          <ac:chgData name="Thomas" userId="efe85f2b-33f2-43f1-b114-9958ed12044a" providerId="ADAL" clId="{FD8CAE33-C248-4351-A22B-2D65CF918251}" dt="2020-10-01T07:38:09.965" v="4151" actId="14100"/>
          <ac:cxnSpMkLst>
            <pc:docMk/>
            <pc:sldMk cId="1707738364" sldId="422"/>
            <ac:cxnSpMk id="53" creationId="{5DAFED58-7941-4836-A8FA-B8106C5E4A9C}"/>
          </ac:cxnSpMkLst>
        </pc:cxnChg>
        <pc:cxnChg chg="add mod">
          <ac:chgData name="Thomas" userId="efe85f2b-33f2-43f1-b114-9958ed12044a" providerId="ADAL" clId="{FD8CAE33-C248-4351-A22B-2D65CF918251}" dt="2020-10-01T07:39:03.668" v="4168" actId="14100"/>
          <ac:cxnSpMkLst>
            <pc:docMk/>
            <pc:sldMk cId="1707738364" sldId="422"/>
            <ac:cxnSpMk id="55" creationId="{7A80A924-1497-49DB-97CE-4E5F677183E3}"/>
          </ac:cxnSpMkLst>
        </pc:cxnChg>
        <pc:cxnChg chg="mod topLvl">
          <ac:chgData name="Thomas" userId="efe85f2b-33f2-43f1-b114-9958ed12044a" providerId="ADAL" clId="{FD8CAE33-C248-4351-A22B-2D65CF918251}" dt="2020-10-01T07:38:35.853" v="4157" actId="1076"/>
          <ac:cxnSpMkLst>
            <pc:docMk/>
            <pc:sldMk cId="1707738364" sldId="422"/>
            <ac:cxnSpMk id="56" creationId="{DE274FA0-8F87-4936-B7CF-18DB913ED6CB}"/>
          </ac:cxnSpMkLst>
        </pc:cxnChg>
        <pc:cxnChg chg="mod topLvl">
          <ac:chgData name="Thomas" userId="efe85f2b-33f2-43f1-b114-9958ed12044a" providerId="ADAL" clId="{FD8CAE33-C248-4351-A22B-2D65CF918251}" dt="2020-10-01T07:37:36.503" v="4135" actId="165"/>
          <ac:cxnSpMkLst>
            <pc:docMk/>
            <pc:sldMk cId="1707738364" sldId="422"/>
            <ac:cxnSpMk id="59" creationId="{133ECD30-5B19-484A-AB13-67F01657C716}"/>
          </ac:cxnSpMkLst>
        </pc:cxnChg>
      </pc:sldChg>
      <pc:sldChg chg="addSp delSp modSp add mod modNotesTx">
        <pc:chgData name="Thomas" userId="efe85f2b-33f2-43f1-b114-9958ed12044a" providerId="ADAL" clId="{FD8CAE33-C248-4351-A22B-2D65CF918251}" dt="2020-10-01T07:58:52.191" v="7398" actId="20577"/>
        <pc:sldMkLst>
          <pc:docMk/>
          <pc:sldMk cId="2417014778" sldId="423"/>
        </pc:sldMkLst>
        <pc:spChg chg="mod">
          <ac:chgData name="Thomas" userId="efe85f2b-33f2-43f1-b114-9958ed12044a" providerId="ADAL" clId="{FD8CAE33-C248-4351-A22B-2D65CF918251}" dt="2020-10-01T07:39:25.989" v="4228" actId="20577"/>
          <ac:spMkLst>
            <pc:docMk/>
            <pc:sldMk cId="2417014778" sldId="423"/>
            <ac:spMk id="2" creationId="{BE40E607-6A21-4CB9-A6BB-CC55F6FDD0A5}"/>
          </ac:spMkLst>
        </pc:spChg>
        <pc:spChg chg="mod">
          <ac:chgData name="Thomas" userId="efe85f2b-33f2-43f1-b114-9958ed12044a" providerId="ADAL" clId="{FD8CAE33-C248-4351-A22B-2D65CF918251}" dt="2020-10-01T07:47:37.926" v="5660" actId="20577"/>
          <ac:spMkLst>
            <pc:docMk/>
            <pc:sldMk cId="2417014778" sldId="423"/>
            <ac:spMk id="3" creationId="{C84D6062-878E-42D9-8F64-708C1A5D30C9}"/>
          </ac:spMkLst>
        </pc:spChg>
        <pc:spChg chg="del">
          <ac:chgData name="Thomas" userId="efe85f2b-33f2-43f1-b114-9958ed12044a" providerId="ADAL" clId="{FD8CAE33-C248-4351-A22B-2D65CF918251}" dt="2020-10-01T07:40:19.442" v="4361" actId="478"/>
          <ac:spMkLst>
            <pc:docMk/>
            <pc:sldMk cId="2417014778" sldId="423"/>
            <ac:spMk id="4" creationId="{A3D96F29-8B11-4293-ABB6-2676D009B790}"/>
          </ac:spMkLst>
        </pc:spChg>
        <pc:spChg chg="del">
          <ac:chgData name="Thomas" userId="efe85f2b-33f2-43f1-b114-9958ed12044a" providerId="ADAL" clId="{FD8CAE33-C248-4351-A22B-2D65CF918251}" dt="2020-10-01T07:40:19.442" v="4361" actId="478"/>
          <ac:spMkLst>
            <pc:docMk/>
            <pc:sldMk cId="2417014778" sldId="423"/>
            <ac:spMk id="5" creationId="{E78FDE68-FDBC-43A2-8B3C-F059C18B6E3B}"/>
          </ac:spMkLst>
        </pc:spChg>
        <pc:spChg chg="del">
          <ac:chgData name="Thomas" userId="efe85f2b-33f2-43f1-b114-9958ed12044a" providerId="ADAL" clId="{FD8CAE33-C248-4351-A22B-2D65CF918251}" dt="2020-10-01T07:40:19.442" v="4361" actId="478"/>
          <ac:spMkLst>
            <pc:docMk/>
            <pc:sldMk cId="2417014778" sldId="423"/>
            <ac:spMk id="6" creationId="{B9126EBF-D976-4240-9E37-F2C337FEEAAB}"/>
          </ac:spMkLst>
        </pc:spChg>
        <pc:spChg chg="del">
          <ac:chgData name="Thomas" userId="efe85f2b-33f2-43f1-b114-9958ed12044a" providerId="ADAL" clId="{FD8CAE33-C248-4351-A22B-2D65CF918251}" dt="2020-10-01T07:40:19.442" v="4361" actId="478"/>
          <ac:spMkLst>
            <pc:docMk/>
            <pc:sldMk cId="2417014778" sldId="423"/>
            <ac:spMk id="8" creationId="{68B29479-4921-4F01-8687-4C0DE97D8DC3}"/>
          </ac:spMkLst>
        </pc:spChg>
        <pc:spChg chg="del">
          <ac:chgData name="Thomas" userId="efe85f2b-33f2-43f1-b114-9958ed12044a" providerId="ADAL" clId="{FD8CAE33-C248-4351-A22B-2D65CF918251}" dt="2020-10-01T07:40:19.442" v="4361" actId="478"/>
          <ac:spMkLst>
            <pc:docMk/>
            <pc:sldMk cId="2417014778" sldId="423"/>
            <ac:spMk id="10" creationId="{BE619E95-EEC2-43A9-B2E1-DAAD2F1B803A}"/>
          </ac:spMkLst>
        </pc:spChg>
        <pc:spChg chg="del">
          <ac:chgData name="Thomas" userId="efe85f2b-33f2-43f1-b114-9958ed12044a" providerId="ADAL" clId="{FD8CAE33-C248-4351-A22B-2D65CF918251}" dt="2020-10-01T07:40:19.442" v="4361" actId="478"/>
          <ac:spMkLst>
            <pc:docMk/>
            <pc:sldMk cId="2417014778" sldId="423"/>
            <ac:spMk id="12" creationId="{E609D750-E768-4172-A6A1-2E1E1F3453E8}"/>
          </ac:spMkLst>
        </pc:spChg>
        <pc:spChg chg="del">
          <ac:chgData name="Thomas" userId="efe85f2b-33f2-43f1-b114-9958ed12044a" providerId="ADAL" clId="{FD8CAE33-C248-4351-A22B-2D65CF918251}" dt="2020-10-01T07:40:19.442" v="4361" actId="478"/>
          <ac:spMkLst>
            <pc:docMk/>
            <pc:sldMk cId="2417014778" sldId="423"/>
            <ac:spMk id="13" creationId="{8BCB78B0-87DC-4D85-BE8F-40B7B00DA19C}"/>
          </ac:spMkLst>
        </pc:spChg>
        <pc:spChg chg="del">
          <ac:chgData name="Thomas" userId="efe85f2b-33f2-43f1-b114-9958ed12044a" providerId="ADAL" clId="{FD8CAE33-C248-4351-A22B-2D65CF918251}" dt="2020-10-01T07:40:19.442" v="4361" actId="478"/>
          <ac:spMkLst>
            <pc:docMk/>
            <pc:sldMk cId="2417014778" sldId="423"/>
            <ac:spMk id="14" creationId="{8607C3A7-9BD0-42E2-B4CA-6448CCA01580}"/>
          </ac:spMkLst>
        </pc:spChg>
        <pc:picChg chg="add mod">
          <ac:chgData name="Thomas" userId="efe85f2b-33f2-43f1-b114-9958ed12044a" providerId="ADAL" clId="{FD8CAE33-C248-4351-A22B-2D65CF918251}" dt="2020-10-01T07:41:04.070" v="4389" actId="1036"/>
          <ac:picMkLst>
            <pc:docMk/>
            <pc:sldMk cId="2417014778" sldId="423"/>
            <ac:picMk id="9" creationId="{CD3D9C93-A7E4-4C82-8C1C-306B5938F2AE}"/>
          </ac:picMkLst>
        </pc:picChg>
        <pc:picChg chg="add mod">
          <ac:chgData name="Thomas" userId="efe85f2b-33f2-43f1-b114-9958ed12044a" providerId="ADAL" clId="{FD8CAE33-C248-4351-A22B-2D65CF918251}" dt="2020-10-01T07:41:10.509" v="4425" actId="1035"/>
          <ac:picMkLst>
            <pc:docMk/>
            <pc:sldMk cId="2417014778" sldId="423"/>
            <ac:picMk id="15" creationId="{E8EC5A4D-7C0B-4317-B3E8-AD681584E3FC}"/>
          </ac:picMkLst>
        </pc:picChg>
        <pc:cxnChg chg="del">
          <ac:chgData name="Thomas" userId="efe85f2b-33f2-43f1-b114-9958ed12044a" providerId="ADAL" clId="{FD8CAE33-C248-4351-A22B-2D65CF918251}" dt="2020-10-01T07:40:20.908" v="4362" actId="478"/>
          <ac:cxnSpMkLst>
            <pc:docMk/>
            <pc:sldMk cId="2417014778" sldId="423"/>
            <ac:cxnSpMk id="16" creationId="{3F115F78-701C-4098-B581-7F7B3746815E}"/>
          </ac:cxnSpMkLst>
        </pc:cxnChg>
        <pc:cxnChg chg="del mod">
          <ac:chgData name="Thomas" userId="efe85f2b-33f2-43f1-b114-9958ed12044a" providerId="ADAL" clId="{FD8CAE33-C248-4351-A22B-2D65CF918251}" dt="2020-10-01T07:40:19.442" v="4361" actId="478"/>
          <ac:cxnSpMkLst>
            <pc:docMk/>
            <pc:sldMk cId="2417014778" sldId="423"/>
            <ac:cxnSpMk id="18" creationId="{2D72889F-3CB3-49C0-8AEF-EE0E06CA54D6}"/>
          </ac:cxnSpMkLst>
        </pc:cxnChg>
        <pc:cxnChg chg="del mod">
          <ac:chgData name="Thomas" userId="efe85f2b-33f2-43f1-b114-9958ed12044a" providerId="ADAL" clId="{FD8CAE33-C248-4351-A22B-2D65CF918251}" dt="2020-10-01T07:40:19.442" v="4361" actId="478"/>
          <ac:cxnSpMkLst>
            <pc:docMk/>
            <pc:sldMk cId="2417014778" sldId="423"/>
            <ac:cxnSpMk id="22" creationId="{69160A7B-1223-4C17-8396-DC435CECBC89}"/>
          </ac:cxnSpMkLst>
        </pc:cxnChg>
        <pc:cxnChg chg="del mod">
          <ac:chgData name="Thomas" userId="efe85f2b-33f2-43f1-b114-9958ed12044a" providerId="ADAL" clId="{FD8CAE33-C248-4351-A22B-2D65CF918251}" dt="2020-10-01T07:40:19.442" v="4361" actId="478"/>
          <ac:cxnSpMkLst>
            <pc:docMk/>
            <pc:sldMk cId="2417014778" sldId="423"/>
            <ac:cxnSpMk id="29" creationId="{496FF69B-110D-4A90-A547-1540E9DF1CA9}"/>
          </ac:cxnSpMkLst>
        </pc:cxnChg>
        <pc:cxnChg chg="del mod">
          <ac:chgData name="Thomas" userId="efe85f2b-33f2-43f1-b114-9958ed12044a" providerId="ADAL" clId="{FD8CAE33-C248-4351-A22B-2D65CF918251}" dt="2020-10-01T07:40:19.442" v="4361" actId="478"/>
          <ac:cxnSpMkLst>
            <pc:docMk/>
            <pc:sldMk cId="2417014778" sldId="423"/>
            <ac:cxnSpMk id="32" creationId="{B0448C51-0C35-4E52-AE83-5F4268371B6E}"/>
          </ac:cxnSpMkLst>
        </pc:cxnChg>
        <pc:cxnChg chg="del mod">
          <ac:chgData name="Thomas" userId="efe85f2b-33f2-43f1-b114-9958ed12044a" providerId="ADAL" clId="{FD8CAE33-C248-4351-A22B-2D65CF918251}" dt="2020-10-01T07:40:19.442" v="4361" actId="478"/>
          <ac:cxnSpMkLst>
            <pc:docMk/>
            <pc:sldMk cId="2417014778" sldId="423"/>
            <ac:cxnSpMk id="43" creationId="{47DB5544-08AE-4ABD-8BFD-9A06B8A7ED7D}"/>
          </ac:cxnSpMkLst>
        </pc:cxnChg>
        <pc:cxnChg chg="del mod">
          <ac:chgData name="Thomas" userId="efe85f2b-33f2-43f1-b114-9958ed12044a" providerId="ADAL" clId="{FD8CAE33-C248-4351-A22B-2D65CF918251}" dt="2020-10-01T07:40:19.442" v="4361" actId="478"/>
          <ac:cxnSpMkLst>
            <pc:docMk/>
            <pc:sldMk cId="2417014778" sldId="423"/>
            <ac:cxnSpMk id="47" creationId="{50245BA8-A5B8-44C8-B6E3-21F991DDABFF}"/>
          </ac:cxnSpMkLst>
        </pc:cxnChg>
        <pc:cxnChg chg="del mod">
          <ac:chgData name="Thomas" userId="efe85f2b-33f2-43f1-b114-9958ed12044a" providerId="ADAL" clId="{FD8CAE33-C248-4351-A22B-2D65CF918251}" dt="2020-10-01T07:40:19.442" v="4361" actId="478"/>
          <ac:cxnSpMkLst>
            <pc:docMk/>
            <pc:sldMk cId="2417014778" sldId="423"/>
            <ac:cxnSpMk id="52" creationId="{7151C3E4-B4E0-4945-A1D3-71B61D7DEE88}"/>
          </ac:cxnSpMkLst>
        </pc:cxnChg>
        <pc:cxnChg chg="del mod">
          <ac:chgData name="Thomas" userId="efe85f2b-33f2-43f1-b114-9958ed12044a" providerId="ADAL" clId="{FD8CAE33-C248-4351-A22B-2D65CF918251}" dt="2020-10-01T07:40:19.442" v="4361" actId="478"/>
          <ac:cxnSpMkLst>
            <pc:docMk/>
            <pc:sldMk cId="2417014778" sldId="423"/>
            <ac:cxnSpMk id="53" creationId="{5DAFED58-7941-4836-A8FA-B8106C5E4A9C}"/>
          </ac:cxnSpMkLst>
        </pc:cxnChg>
        <pc:cxnChg chg="del mod">
          <ac:chgData name="Thomas" userId="efe85f2b-33f2-43f1-b114-9958ed12044a" providerId="ADAL" clId="{FD8CAE33-C248-4351-A22B-2D65CF918251}" dt="2020-10-01T07:40:19.442" v="4361" actId="478"/>
          <ac:cxnSpMkLst>
            <pc:docMk/>
            <pc:sldMk cId="2417014778" sldId="423"/>
            <ac:cxnSpMk id="55" creationId="{7A80A924-1497-49DB-97CE-4E5F677183E3}"/>
          </ac:cxnSpMkLst>
        </pc:cxnChg>
        <pc:cxnChg chg="del mod">
          <ac:chgData name="Thomas" userId="efe85f2b-33f2-43f1-b114-9958ed12044a" providerId="ADAL" clId="{FD8CAE33-C248-4351-A22B-2D65CF918251}" dt="2020-10-01T07:40:19.442" v="4361" actId="478"/>
          <ac:cxnSpMkLst>
            <pc:docMk/>
            <pc:sldMk cId="2417014778" sldId="423"/>
            <ac:cxnSpMk id="56" creationId="{DE274FA0-8F87-4936-B7CF-18DB913ED6CB}"/>
          </ac:cxnSpMkLst>
        </pc:cxnChg>
        <pc:cxnChg chg="del mod">
          <ac:chgData name="Thomas" userId="efe85f2b-33f2-43f1-b114-9958ed12044a" providerId="ADAL" clId="{FD8CAE33-C248-4351-A22B-2D65CF918251}" dt="2020-10-01T07:40:19.442" v="4361" actId="478"/>
          <ac:cxnSpMkLst>
            <pc:docMk/>
            <pc:sldMk cId="2417014778" sldId="423"/>
            <ac:cxnSpMk id="59" creationId="{133ECD30-5B19-484A-AB13-67F01657C716}"/>
          </ac:cxnSpMkLst>
        </pc:cxnChg>
      </pc:sldChg>
      <pc:sldChg chg="addSp modSp add mod ord modNotesTx">
        <pc:chgData name="Thomas" userId="efe85f2b-33f2-43f1-b114-9958ed12044a" providerId="ADAL" clId="{FD8CAE33-C248-4351-A22B-2D65CF918251}" dt="2020-10-01T09:44:10.178" v="13381" actId="20577"/>
        <pc:sldMkLst>
          <pc:docMk/>
          <pc:sldMk cId="149614211" sldId="424"/>
        </pc:sldMkLst>
        <pc:spChg chg="mod">
          <ac:chgData name="Thomas" userId="efe85f2b-33f2-43f1-b114-9958ed12044a" providerId="ADAL" clId="{FD8CAE33-C248-4351-A22B-2D65CF918251}" dt="2020-10-01T07:59:21.190" v="7409" actId="20577"/>
          <ac:spMkLst>
            <pc:docMk/>
            <pc:sldMk cId="149614211" sldId="424"/>
            <ac:spMk id="2" creationId="{BE40E607-6A21-4CB9-A6BB-CC55F6FDD0A5}"/>
          </ac:spMkLst>
        </pc:spChg>
        <pc:spChg chg="mod">
          <ac:chgData name="Thomas" userId="efe85f2b-33f2-43f1-b114-9958ed12044a" providerId="ADAL" clId="{FD8CAE33-C248-4351-A22B-2D65CF918251}" dt="2020-10-01T08:02:04.326" v="7586" actId="5793"/>
          <ac:spMkLst>
            <pc:docMk/>
            <pc:sldMk cId="149614211" sldId="424"/>
            <ac:spMk id="3" creationId="{C84D6062-878E-42D9-8F64-708C1A5D30C9}"/>
          </ac:spMkLst>
        </pc:spChg>
        <pc:picChg chg="add mod">
          <ac:chgData name="Thomas" userId="efe85f2b-33f2-43f1-b114-9958ed12044a" providerId="ADAL" clId="{FD8CAE33-C248-4351-A22B-2D65CF918251}" dt="2020-10-01T08:41:44.327" v="8598" actId="1076"/>
          <ac:picMkLst>
            <pc:docMk/>
            <pc:sldMk cId="149614211" sldId="424"/>
            <ac:picMk id="7" creationId="{3B34F98B-B578-4D44-BC03-A948470EDC3A}"/>
          </ac:picMkLst>
        </pc:picChg>
      </pc:sldChg>
      <pc:sldChg chg="delSp modSp add mod modNotesTx">
        <pc:chgData name="Thomas" userId="efe85f2b-33f2-43f1-b114-9958ed12044a" providerId="ADAL" clId="{FD8CAE33-C248-4351-A22B-2D65CF918251}" dt="2020-10-01T09:37:34.951" v="12092" actId="20577"/>
        <pc:sldMkLst>
          <pc:docMk/>
          <pc:sldMk cId="4084508872" sldId="425"/>
        </pc:sldMkLst>
        <pc:spChg chg="mod">
          <ac:chgData name="Thomas" userId="efe85f2b-33f2-43f1-b114-9958ed12044a" providerId="ADAL" clId="{FD8CAE33-C248-4351-A22B-2D65CF918251}" dt="2020-10-01T09:31:17.438" v="11575" actId="1076"/>
          <ac:spMkLst>
            <pc:docMk/>
            <pc:sldMk cId="4084508872" sldId="425"/>
            <ac:spMk id="5" creationId="{C9E7F699-7128-4C25-AF7B-7C35D0C51725}"/>
          </ac:spMkLst>
        </pc:spChg>
        <pc:spChg chg="del">
          <ac:chgData name="Thomas" userId="efe85f2b-33f2-43f1-b114-9958ed12044a" providerId="ADAL" clId="{FD8CAE33-C248-4351-A22B-2D65CF918251}" dt="2020-10-01T09:16:46.661" v="10096" actId="478"/>
          <ac:spMkLst>
            <pc:docMk/>
            <pc:sldMk cId="4084508872" sldId="425"/>
            <ac:spMk id="9229" creationId="{3BDE0DC2-1F04-4A62-9C85-C46452AE2345}"/>
          </ac:spMkLst>
        </pc:spChg>
        <pc:spChg chg="del">
          <ac:chgData name="Thomas" userId="efe85f2b-33f2-43f1-b114-9958ed12044a" providerId="ADAL" clId="{FD8CAE33-C248-4351-A22B-2D65CF918251}" dt="2020-10-01T09:16:50.513" v="10100" actId="478"/>
          <ac:spMkLst>
            <pc:docMk/>
            <pc:sldMk cId="4084508872" sldId="425"/>
            <ac:spMk id="9230" creationId="{4E591FBC-F7C7-48C7-AF12-87F6C18E319E}"/>
          </ac:spMkLst>
        </pc:spChg>
        <pc:spChg chg="del">
          <ac:chgData name="Thomas" userId="efe85f2b-33f2-43f1-b114-9958ed12044a" providerId="ADAL" clId="{FD8CAE33-C248-4351-A22B-2D65CF918251}" dt="2020-10-01T09:16:46.661" v="10096" actId="478"/>
          <ac:spMkLst>
            <pc:docMk/>
            <pc:sldMk cId="4084508872" sldId="425"/>
            <ac:spMk id="9231" creationId="{97DB7DBC-46B4-45FA-946E-9BD4D2CCBAE4}"/>
          </ac:spMkLst>
        </pc:spChg>
        <pc:spChg chg="del">
          <ac:chgData name="Thomas" userId="efe85f2b-33f2-43f1-b114-9958ed12044a" providerId="ADAL" clId="{FD8CAE33-C248-4351-A22B-2D65CF918251}" dt="2020-10-01T09:16:39.600" v="10091" actId="478"/>
          <ac:spMkLst>
            <pc:docMk/>
            <pc:sldMk cId="4084508872" sldId="425"/>
            <ac:spMk id="9233" creationId="{CF6C13FD-6C8D-4EFA-8A7B-7962B8BCBD01}"/>
          </ac:spMkLst>
        </pc:spChg>
        <pc:spChg chg="del">
          <ac:chgData name="Thomas" userId="efe85f2b-33f2-43f1-b114-9958ed12044a" providerId="ADAL" clId="{FD8CAE33-C248-4351-A22B-2D65CF918251}" dt="2020-10-01T09:16:41.230" v="10092" actId="478"/>
          <ac:spMkLst>
            <pc:docMk/>
            <pc:sldMk cId="4084508872" sldId="425"/>
            <ac:spMk id="9234" creationId="{D3F9209A-098E-46DD-A1AE-5B24D98273DE}"/>
          </ac:spMkLst>
        </pc:spChg>
        <pc:spChg chg="del">
          <ac:chgData name="Thomas" userId="efe85f2b-33f2-43f1-b114-9958ed12044a" providerId="ADAL" clId="{FD8CAE33-C248-4351-A22B-2D65CF918251}" dt="2020-10-01T09:16:38.717" v="10090" actId="478"/>
          <ac:spMkLst>
            <pc:docMk/>
            <pc:sldMk cId="4084508872" sldId="425"/>
            <ac:spMk id="9235" creationId="{AB35D082-56D5-4F74-86BA-1EF616EAAA36}"/>
          </ac:spMkLst>
        </pc:spChg>
        <pc:spChg chg="del">
          <ac:chgData name="Thomas" userId="efe85f2b-33f2-43f1-b114-9958ed12044a" providerId="ADAL" clId="{FD8CAE33-C248-4351-A22B-2D65CF918251}" dt="2020-10-01T09:16:43.958" v="10095" actId="478"/>
          <ac:spMkLst>
            <pc:docMk/>
            <pc:sldMk cId="4084508872" sldId="425"/>
            <ac:spMk id="9236" creationId="{F98132C0-A699-4CD6-8468-A1F1D4FD62A1}"/>
          </ac:spMkLst>
        </pc:spChg>
        <pc:spChg chg="del">
          <ac:chgData name="Thomas" userId="efe85f2b-33f2-43f1-b114-9958ed12044a" providerId="ADAL" clId="{FD8CAE33-C248-4351-A22B-2D65CF918251}" dt="2020-10-01T09:16:43.272" v="10094" actId="478"/>
          <ac:spMkLst>
            <pc:docMk/>
            <pc:sldMk cId="4084508872" sldId="425"/>
            <ac:spMk id="9237" creationId="{6FB87675-8913-482A-9115-D963D5435253}"/>
          </ac:spMkLst>
        </pc:spChg>
        <pc:spChg chg="del">
          <ac:chgData name="Thomas" userId="efe85f2b-33f2-43f1-b114-9958ed12044a" providerId="ADAL" clId="{FD8CAE33-C248-4351-A22B-2D65CF918251}" dt="2020-10-01T09:16:42.027" v="10093" actId="478"/>
          <ac:spMkLst>
            <pc:docMk/>
            <pc:sldMk cId="4084508872" sldId="425"/>
            <ac:spMk id="9238" creationId="{7E2D8634-FBFB-46C9-8C5B-F94695159551}"/>
          </ac:spMkLst>
        </pc:spChg>
        <pc:spChg chg="del">
          <ac:chgData name="Thomas" userId="efe85f2b-33f2-43f1-b114-9958ed12044a" providerId="ADAL" clId="{FD8CAE33-C248-4351-A22B-2D65CF918251}" dt="2020-10-01T09:16:46.661" v="10096" actId="478"/>
          <ac:spMkLst>
            <pc:docMk/>
            <pc:sldMk cId="4084508872" sldId="425"/>
            <ac:spMk id="9239" creationId="{36585751-7E54-448C-9FB5-F8A3CE335785}"/>
          </ac:spMkLst>
        </pc:spChg>
        <pc:spChg chg="del">
          <ac:chgData name="Thomas" userId="efe85f2b-33f2-43f1-b114-9958ed12044a" providerId="ADAL" clId="{FD8CAE33-C248-4351-A22B-2D65CF918251}" dt="2020-10-01T09:16:49.760" v="10099" actId="478"/>
          <ac:spMkLst>
            <pc:docMk/>
            <pc:sldMk cId="4084508872" sldId="425"/>
            <ac:spMk id="9241" creationId="{D19E6016-DDE7-406E-85A2-FC74DF042235}"/>
          </ac:spMkLst>
        </pc:spChg>
        <pc:spChg chg="del">
          <ac:chgData name="Thomas" userId="efe85f2b-33f2-43f1-b114-9958ed12044a" providerId="ADAL" clId="{FD8CAE33-C248-4351-A22B-2D65CF918251}" dt="2020-10-01T09:16:46.661" v="10096" actId="478"/>
          <ac:spMkLst>
            <pc:docMk/>
            <pc:sldMk cId="4084508872" sldId="425"/>
            <ac:spMk id="9242" creationId="{2E54DA43-147A-4163-B23B-6DB190A598F9}"/>
          </ac:spMkLst>
        </pc:spChg>
        <pc:spChg chg="del">
          <ac:chgData name="Thomas" userId="efe85f2b-33f2-43f1-b114-9958ed12044a" providerId="ADAL" clId="{FD8CAE33-C248-4351-A22B-2D65CF918251}" dt="2020-10-01T09:16:46.661" v="10096" actId="478"/>
          <ac:spMkLst>
            <pc:docMk/>
            <pc:sldMk cId="4084508872" sldId="425"/>
            <ac:spMk id="9243" creationId="{66B82E81-2685-497F-9954-B0374AF25AAC}"/>
          </ac:spMkLst>
        </pc:spChg>
        <pc:spChg chg="del">
          <ac:chgData name="Thomas" userId="efe85f2b-33f2-43f1-b114-9958ed12044a" providerId="ADAL" clId="{FD8CAE33-C248-4351-A22B-2D65CF918251}" dt="2020-10-01T09:16:48.342" v="10097" actId="478"/>
          <ac:spMkLst>
            <pc:docMk/>
            <pc:sldMk cId="4084508872" sldId="425"/>
            <ac:spMk id="9244" creationId="{90EBE56B-DC5D-46CB-816B-BEF82721DED9}"/>
          </ac:spMkLst>
        </pc:spChg>
        <pc:spChg chg="del">
          <ac:chgData name="Thomas" userId="efe85f2b-33f2-43f1-b114-9958ed12044a" providerId="ADAL" clId="{FD8CAE33-C248-4351-A22B-2D65CF918251}" dt="2020-10-01T09:16:46.661" v="10096" actId="478"/>
          <ac:spMkLst>
            <pc:docMk/>
            <pc:sldMk cId="4084508872" sldId="425"/>
            <ac:spMk id="9245" creationId="{8267D011-A2DD-4724-9D46-23946B0A6392}"/>
          </ac:spMkLst>
        </pc:spChg>
        <pc:spChg chg="del">
          <ac:chgData name="Thomas" userId="efe85f2b-33f2-43f1-b114-9958ed12044a" providerId="ADAL" clId="{FD8CAE33-C248-4351-A22B-2D65CF918251}" dt="2020-10-01T09:16:46.661" v="10096" actId="478"/>
          <ac:spMkLst>
            <pc:docMk/>
            <pc:sldMk cId="4084508872" sldId="425"/>
            <ac:spMk id="9246" creationId="{0BA9D1ED-F04D-4943-88FF-507F4277C705}"/>
          </ac:spMkLst>
        </pc:spChg>
        <pc:spChg chg="del">
          <ac:chgData name="Thomas" userId="efe85f2b-33f2-43f1-b114-9958ed12044a" providerId="ADAL" clId="{FD8CAE33-C248-4351-A22B-2D65CF918251}" dt="2020-10-01T09:16:46.661" v="10096" actId="478"/>
          <ac:spMkLst>
            <pc:docMk/>
            <pc:sldMk cId="4084508872" sldId="425"/>
            <ac:spMk id="9247" creationId="{30DF6B97-9C7C-4BA0-A0B3-BD08263CDBED}"/>
          </ac:spMkLst>
        </pc:spChg>
        <pc:spChg chg="del">
          <ac:chgData name="Thomas" userId="efe85f2b-33f2-43f1-b114-9958ed12044a" providerId="ADAL" clId="{FD8CAE33-C248-4351-A22B-2D65CF918251}" dt="2020-10-01T09:16:49.047" v="10098" actId="478"/>
          <ac:spMkLst>
            <pc:docMk/>
            <pc:sldMk cId="4084508872" sldId="425"/>
            <ac:spMk id="9248" creationId="{D9DF4CC3-48EE-4877-80D6-FB6DF077FB33}"/>
          </ac:spMkLst>
        </pc:spChg>
        <pc:spChg chg="del">
          <ac:chgData name="Thomas" userId="efe85f2b-33f2-43f1-b114-9958ed12044a" providerId="ADAL" clId="{FD8CAE33-C248-4351-A22B-2D65CF918251}" dt="2020-10-01T09:16:53.594" v="10105" actId="478"/>
          <ac:spMkLst>
            <pc:docMk/>
            <pc:sldMk cId="4084508872" sldId="425"/>
            <ac:spMk id="9249" creationId="{D7BE14AE-6C28-44BC-8B37-8391CB7454A0}"/>
          </ac:spMkLst>
        </pc:spChg>
        <pc:spChg chg="del">
          <ac:chgData name="Thomas" userId="efe85f2b-33f2-43f1-b114-9958ed12044a" providerId="ADAL" clId="{FD8CAE33-C248-4351-A22B-2D65CF918251}" dt="2020-10-01T09:16:46.661" v="10096" actId="478"/>
          <ac:spMkLst>
            <pc:docMk/>
            <pc:sldMk cId="4084508872" sldId="425"/>
            <ac:spMk id="9250" creationId="{F7450800-64DE-4B16-9776-B97E7B10319C}"/>
          </ac:spMkLst>
        </pc:spChg>
        <pc:spChg chg="del">
          <ac:chgData name="Thomas" userId="efe85f2b-33f2-43f1-b114-9958ed12044a" providerId="ADAL" clId="{FD8CAE33-C248-4351-A22B-2D65CF918251}" dt="2020-10-01T09:16:51.872" v="10103" actId="478"/>
          <ac:spMkLst>
            <pc:docMk/>
            <pc:sldMk cId="4084508872" sldId="425"/>
            <ac:spMk id="9251" creationId="{5037CD56-C758-4B44-99A0-BD04D147DC83}"/>
          </ac:spMkLst>
        </pc:spChg>
        <pc:spChg chg="del mod">
          <ac:chgData name="Thomas" userId="efe85f2b-33f2-43f1-b114-9958ed12044a" providerId="ADAL" clId="{FD8CAE33-C248-4351-A22B-2D65CF918251}" dt="2020-10-01T09:16:51.148" v="10102" actId="478"/>
          <ac:spMkLst>
            <pc:docMk/>
            <pc:sldMk cId="4084508872" sldId="425"/>
            <ac:spMk id="9252" creationId="{912770A4-DD5C-45B2-9B7C-7F830A879CED}"/>
          </ac:spMkLst>
        </pc:spChg>
        <pc:spChg chg="del">
          <ac:chgData name="Thomas" userId="efe85f2b-33f2-43f1-b114-9958ed12044a" providerId="ADAL" clId="{FD8CAE33-C248-4351-A22B-2D65CF918251}" dt="2020-10-01T09:16:46.661" v="10096" actId="478"/>
          <ac:spMkLst>
            <pc:docMk/>
            <pc:sldMk cId="4084508872" sldId="425"/>
            <ac:spMk id="9253" creationId="{CBF4B49C-2F81-4129-86BA-040A32F90442}"/>
          </ac:spMkLst>
        </pc:spChg>
        <pc:spChg chg="del">
          <ac:chgData name="Thomas" userId="efe85f2b-33f2-43f1-b114-9958ed12044a" providerId="ADAL" clId="{FD8CAE33-C248-4351-A22B-2D65CF918251}" dt="2020-10-01T09:16:55.207" v="10106" actId="478"/>
          <ac:spMkLst>
            <pc:docMk/>
            <pc:sldMk cId="4084508872" sldId="425"/>
            <ac:spMk id="9254" creationId="{1545E0DF-543D-4D39-BECE-21CFEF1E7ABA}"/>
          </ac:spMkLst>
        </pc:spChg>
        <pc:spChg chg="del">
          <ac:chgData name="Thomas" userId="efe85f2b-33f2-43f1-b114-9958ed12044a" providerId="ADAL" clId="{FD8CAE33-C248-4351-A22B-2D65CF918251}" dt="2020-10-01T09:16:46.661" v="10096" actId="478"/>
          <ac:spMkLst>
            <pc:docMk/>
            <pc:sldMk cId="4084508872" sldId="425"/>
            <ac:spMk id="9255" creationId="{F05171BD-E2C6-4732-95B6-2DBD5FD1CCBB}"/>
          </ac:spMkLst>
        </pc:spChg>
        <pc:spChg chg="del">
          <ac:chgData name="Thomas" userId="efe85f2b-33f2-43f1-b114-9958ed12044a" providerId="ADAL" clId="{FD8CAE33-C248-4351-A22B-2D65CF918251}" dt="2020-10-01T09:16:46.661" v="10096" actId="478"/>
          <ac:spMkLst>
            <pc:docMk/>
            <pc:sldMk cId="4084508872" sldId="425"/>
            <ac:spMk id="9256" creationId="{D1D02163-189D-42CA-A05E-F4D0B2BE006A}"/>
          </ac:spMkLst>
        </pc:spChg>
        <pc:spChg chg="del">
          <ac:chgData name="Thomas" userId="efe85f2b-33f2-43f1-b114-9958ed12044a" providerId="ADAL" clId="{FD8CAE33-C248-4351-A22B-2D65CF918251}" dt="2020-10-01T09:16:52.837" v="10104" actId="478"/>
          <ac:spMkLst>
            <pc:docMk/>
            <pc:sldMk cId="4084508872" sldId="425"/>
            <ac:spMk id="9257" creationId="{FAFAEB8A-5AB4-4A31-894C-C3B9042B9451}"/>
          </ac:spMkLst>
        </pc:spChg>
      </pc:sldChg>
      <pc:sldChg chg="delSp modSp add modNotesTx">
        <pc:chgData name="Thomas" userId="efe85f2b-33f2-43f1-b114-9958ed12044a" providerId="ADAL" clId="{FD8CAE33-C248-4351-A22B-2D65CF918251}" dt="2020-10-01T09:41:55.315" v="12995" actId="5793"/>
        <pc:sldMkLst>
          <pc:docMk/>
          <pc:sldMk cId="3408685380" sldId="426"/>
        </pc:sldMkLst>
        <pc:spChg chg="del">
          <ac:chgData name="Thomas" userId="efe85f2b-33f2-43f1-b114-9958ed12044a" providerId="ADAL" clId="{FD8CAE33-C248-4351-A22B-2D65CF918251}" dt="2020-10-01T09:38:13.711" v="12094" actId="478"/>
          <ac:spMkLst>
            <pc:docMk/>
            <pc:sldMk cId="3408685380" sldId="426"/>
            <ac:spMk id="9229" creationId="{3BDE0DC2-1F04-4A62-9C85-C46452AE2345}"/>
          </ac:spMkLst>
        </pc:spChg>
        <pc:spChg chg="del">
          <ac:chgData name="Thomas" userId="efe85f2b-33f2-43f1-b114-9958ed12044a" providerId="ADAL" clId="{FD8CAE33-C248-4351-A22B-2D65CF918251}" dt="2020-10-01T09:38:13.711" v="12094" actId="478"/>
          <ac:spMkLst>
            <pc:docMk/>
            <pc:sldMk cId="3408685380" sldId="426"/>
            <ac:spMk id="9230" creationId="{4E591FBC-F7C7-48C7-AF12-87F6C18E319E}"/>
          </ac:spMkLst>
        </pc:spChg>
        <pc:spChg chg="del">
          <ac:chgData name="Thomas" userId="efe85f2b-33f2-43f1-b114-9958ed12044a" providerId="ADAL" clId="{FD8CAE33-C248-4351-A22B-2D65CF918251}" dt="2020-10-01T09:38:13.711" v="12094" actId="478"/>
          <ac:spMkLst>
            <pc:docMk/>
            <pc:sldMk cId="3408685380" sldId="426"/>
            <ac:spMk id="9231" creationId="{97DB7DBC-46B4-45FA-946E-9BD4D2CCBAE4}"/>
          </ac:spMkLst>
        </pc:spChg>
        <pc:spChg chg="mod">
          <ac:chgData name="Thomas" userId="efe85f2b-33f2-43f1-b114-9958ed12044a" providerId="ADAL" clId="{FD8CAE33-C248-4351-A22B-2D65CF918251}" dt="2020-10-01T09:37:47.782" v="12093" actId="167"/>
          <ac:spMkLst>
            <pc:docMk/>
            <pc:sldMk cId="3408685380" sldId="426"/>
            <ac:spMk id="9237" creationId="{6FB87675-8913-482A-9115-D963D5435253}"/>
          </ac:spMkLst>
        </pc:spChg>
        <pc:spChg chg="del">
          <ac:chgData name="Thomas" userId="efe85f2b-33f2-43f1-b114-9958ed12044a" providerId="ADAL" clId="{FD8CAE33-C248-4351-A22B-2D65CF918251}" dt="2020-10-01T09:38:13.711" v="12094" actId="478"/>
          <ac:spMkLst>
            <pc:docMk/>
            <pc:sldMk cId="3408685380" sldId="426"/>
            <ac:spMk id="9239" creationId="{36585751-7E54-448C-9FB5-F8A3CE335785}"/>
          </ac:spMkLst>
        </pc:spChg>
        <pc:spChg chg="del">
          <ac:chgData name="Thomas" userId="efe85f2b-33f2-43f1-b114-9958ed12044a" providerId="ADAL" clId="{FD8CAE33-C248-4351-A22B-2D65CF918251}" dt="2020-10-01T09:38:13.711" v="12094" actId="478"/>
          <ac:spMkLst>
            <pc:docMk/>
            <pc:sldMk cId="3408685380" sldId="426"/>
            <ac:spMk id="9241" creationId="{D19E6016-DDE7-406E-85A2-FC74DF042235}"/>
          </ac:spMkLst>
        </pc:spChg>
        <pc:spChg chg="del">
          <ac:chgData name="Thomas" userId="efe85f2b-33f2-43f1-b114-9958ed12044a" providerId="ADAL" clId="{FD8CAE33-C248-4351-A22B-2D65CF918251}" dt="2020-10-01T09:38:13.711" v="12094" actId="478"/>
          <ac:spMkLst>
            <pc:docMk/>
            <pc:sldMk cId="3408685380" sldId="426"/>
            <ac:spMk id="9242" creationId="{2E54DA43-147A-4163-B23B-6DB190A598F9}"/>
          </ac:spMkLst>
        </pc:spChg>
        <pc:spChg chg="del">
          <ac:chgData name="Thomas" userId="efe85f2b-33f2-43f1-b114-9958ed12044a" providerId="ADAL" clId="{FD8CAE33-C248-4351-A22B-2D65CF918251}" dt="2020-10-01T09:38:13.711" v="12094" actId="478"/>
          <ac:spMkLst>
            <pc:docMk/>
            <pc:sldMk cId="3408685380" sldId="426"/>
            <ac:spMk id="9243" creationId="{66B82E81-2685-497F-9954-B0374AF25AAC}"/>
          </ac:spMkLst>
        </pc:spChg>
        <pc:spChg chg="del">
          <ac:chgData name="Thomas" userId="efe85f2b-33f2-43f1-b114-9958ed12044a" providerId="ADAL" clId="{FD8CAE33-C248-4351-A22B-2D65CF918251}" dt="2020-10-01T09:38:13.711" v="12094" actId="478"/>
          <ac:spMkLst>
            <pc:docMk/>
            <pc:sldMk cId="3408685380" sldId="426"/>
            <ac:spMk id="9244" creationId="{90EBE56B-DC5D-46CB-816B-BEF82721DED9}"/>
          </ac:spMkLst>
        </pc:spChg>
        <pc:spChg chg="del">
          <ac:chgData name="Thomas" userId="efe85f2b-33f2-43f1-b114-9958ed12044a" providerId="ADAL" clId="{FD8CAE33-C248-4351-A22B-2D65CF918251}" dt="2020-10-01T09:38:13.711" v="12094" actId="478"/>
          <ac:spMkLst>
            <pc:docMk/>
            <pc:sldMk cId="3408685380" sldId="426"/>
            <ac:spMk id="9245" creationId="{8267D011-A2DD-4724-9D46-23946B0A6392}"/>
          </ac:spMkLst>
        </pc:spChg>
        <pc:spChg chg="del">
          <ac:chgData name="Thomas" userId="efe85f2b-33f2-43f1-b114-9958ed12044a" providerId="ADAL" clId="{FD8CAE33-C248-4351-A22B-2D65CF918251}" dt="2020-10-01T09:38:13.711" v="12094" actId="478"/>
          <ac:spMkLst>
            <pc:docMk/>
            <pc:sldMk cId="3408685380" sldId="426"/>
            <ac:spMk id="9246" creationId="{0BA9D1ED-F04D-4943-88FF-507F4277C705}"/>
          </ac:spMkLst>
        </pc:spChg>
        <pc:spChg chg="del">
          <ac:chgData name="Thomas" userId="efe85f2b-33f2-43f1-b114-9958ed12044a" providerId="ADAL" clId="{FD8CAE33-C248-4351-A22B-2D65CF918251}" dt="2020-10-01T09:38:13.711" v="12094" actId="478"/>
          <ac:spMkLst>
            <pc:docMk/>
            <pc:sldMk cId="3408685380" sldId="426"/>
            <ac:spMk id="9247" creationId="{30DF6B97-9C7C-4BA0-A0B3-BD08263CDBED}"/>
          </ac:spMkLst>
        </pc:spChg>
        <pc:spChg chg="del">
          <ac:chgData name="Thomas" userId="efe85f2b-33f2-43f1-b114-9958ed12044a" providerId="ADAL" clId="{FD8CAE33-C248-4351-A22B-2D65CF918251}" dt="2020-10-01T09:38:13.711" v="12094" actId="478"/>
          <ac:spMkLst>
            <pc:docMk/>
            <pc:sldMk cId="3408685380" sldId="426"/>
            <ac:spMk id="9248" creationId="{D9DF4CC3-48EE-4877-80D6-FB6DF077FB33}"/>
          </ac:spMkLst>
        </pc:spChg>
        <pc:spChg chg="del">
          <ac:chgData name="Thomas" userId="efe85f2b-33f2-43f1-b114-9958ed12044a" providerId="ADAL" clId="{FD8CAE33-C248-4351-A22B-2D65CF918251}" dt="2020-10-01T09:38:13.711" v="12094" actId="478"/>
          <ac:spMkLst>
            <pc:docMk/>
            <pc:sldMk cId="3408685380" sldId="426"/>
            <ac:spMk id="9249" creationId="{D7BE14AE-6C28-44BC-8B37-8391CB7454A0}"/>
          </ac:spMkLst>
        </pc:spChg>
        <pc:spChg chg="del">
          <ac:chgData name="Thomas" userId="efe85f2b-33f2-43f1-b114-9958ed12044a" providerId="ADAL" clId="{FD8CAE33-C248-4351-A22B-2D65CF918251}" dt="2020-10-01T09:38:13.711" v="12094" actId="478"/>
          <ac:spMkLst>
            <pc:docMk/>
            <pc:sldMk cId="3408685380" sldId="426"/>
            <ac:spMk id="9250" creationId="{F7450800-64DE-4B16-9776-B97E7B10319C}"/>
          </ac:spMkLst>
        </pc:spChg>
        <pc:spChg chg="del">
          <ac:chgData name="Thomas" userId="efe85f2b-33f2-43f1-b114-9958ed12044a" providerId="ADAL" clId="{FD8CAE33-C248-4351-A22B-2D65CF918251}" dt="2020-10-01T09:38:13.711" v="12094" actId="478"/>
          <ac:spMkLst>
            <pc:docMk/>
            <pc:sldMk cId="3408685380" sldId="426"/>
            <ac:spMk id="9251" creationId="{5037CD56-C758-4B44-99A0-BD04D147DC83}"/>
          </ac:spMkLst>
        </pc:spChg>
        <pc:spChg chg="del">
          <ac:chgData name="Thomas" userId="efe85f2b-33f2-43f1-b114-9958ed12044a" providerId="ADAL" clId="{FD8CAE33-C248-4351-A22B-2D65CF918251}" dt="2020-10-01T09:38:13.711" v="12094" actId="478"/>
          <ac:spMkLst>
            <pc:docMk/>
            <pc:sldMk cId="3408685380" sldId="426"/>
            <ac:spMk id="9252" creationId="{912770A4-DD5C-45B2-9B7C-7F830A879CED}"/>
          </ac:spMkLst>
        </pc:spChg>
        <pc:spChg chg="del">
          <ac:chgData name="Thomas" userId="efe85f2b-33f2-43f1-b114-9958ed12044a" providerId="ADAL" clId="{FD8CAE33-C248-4351-A22B-2D65CF918251}" dt="2020-10-01T09:38:13.711" v="12094" actId="478"/>
          <ac:spMkLst>
            <pc:docMk/>
            <pc:sldMk cId="3408685380" sldId="426"/>
            <ac:spMk id="9253" creationId="{CBF4B49C-2F81-4129-86BA-040A32F90442}"/>
          </ac:spMkLst>
        </pc:spChg>
        <pc:spChg chg="del">
          <ac:chgData name="Thomas" userId="efe85f2b-33f2-43f1-b114-9958ed12044a" providerId="ADAL" clId="{FD8CAE33-C248-4351-A22B-2D65CF918251}" dt="2020-10-01T09:38:17.030" v="12095" actId="478"/>
          <ac:spMkLst>
            <pc:docMk/>
            <pc:sldMk cId="3408685380" sldId="426"/>
            <ac:spMk id="9254" creationId="{1545E0DF-543D-4D39-BECE-21CFEF1E7ABA}"/>
          </ac:spMkLst>
        </pc:spChg>
        <pc:spChg chg="del">
          <ac:chgData name="Thomas" userId="efe85f2b-33f2-43f1-b114-9958ed12044a" providerId="ADAL" clId="{FD8CAE33-C248-4351-A22B-2D65CF918251}" dt="2020-10-01T09:38:13.711" v="12094" actId="478"/>
          <ac:spMkLst>
            <pc:docMk/>
            <pc:sldMk cId="3408685380" sldId="426"/>
            <ac:spMk id="9255" creationId="{F05171BD-E2C6-4732-95B6-2DBD5FD1CCBB}"/>
          </ac:spMkLst>
        </pc:spChg>
        <pc:spChg chg="del">
          <ac:chgData name="Thomas" userId="efe85f2b-33f2-43f1-b114-9958ed12044a" providerId="ADAL" clId="{FD8CAE33-C248-4351-A22B-2D65CF918251}" dt="2020-10-01T09:38:13.711" v="12094" actId="478"/>
          <ac:spMkLst>
            <pc:docMk/>
            <pc:sldMk cId="3408685380" sldId="426"/>
            <ac:spMk id="9256" creationId="{D1D02163-189D-42CA-A05E-F4D0B2BE006A}"/>
          </ac:spMkLst>
        </pc:spChg>
        <pc:spChg chg="del">
          <ac:chgData name="Thomas" userId="efe85f2b-33f2-43f1-b114-9958ed12044a" providerId="ADAL" clId="{FD8CAE33-C248-4351-A22B-2D65CF918251}" dt="2020-10-01T09:38:13.711" v="12094" actId="478"/>
          <ac:spMkLst>
            <pc:docMk/>
            <pc:sldMk cId="3408685380" sldId="426"/>
            <ac:spMk id="9257" creationId="{FAFAEB8A-5AB4-4A31-894C-C3B9042B9451}"/>
          </ac:spMkLst>
        </pc:spChg>
      </pc:sldChg>
      <pc:sldChg chg="modSp add modNotesTx">
        <pc:chgData name="Thomas" userId="efe85f2b-33f2-43f1-b114-9958ed12044a" providerId="ADAL" clId="{FD8CAE33-C248-4351-A22B-2D65CF918251}" dt="2020-10-01T09:50:15.761" v="14410" actId="20577"/>
        <pc:sldMkLst>
          <pc:docMk/>
          <pc:sldMk cId="2597596275" sldId="427"/>
        </pc:sldMkLst>
        <pc:spChg chg="mod">
          <ac:chgData name="Thomas" userId="efe85f2b-33f2-43f1-b114-9958ed12044a" providerId="ADAL" clId="{FD8CAE33-C248-4351-A22B-2D65CF918251}" dt="2020-10-01T09:42:01.208" v="12996" actId="167"/>
          <ac:spMkLst>
            <pc:docMk/>
            <pc:sldMk cId="2597596275" sldId="427"/>
            <ac:spMk id="9237" creationId="{6FB87675-8913-482A-9115-D963D5435253}"/>
          </ac:spMkLst>
        </pc:spChg>
      </pc:sldChg>
      <pc:sldChg chg="modSp add mod">
        <pc:chgData name="Thomas" userId="efe85f2b-33f2-43f1-b114-9958ed12044a" providerId="ADAL" clId="{FD8CAE33-C248-4351-A22B-2D65CF918251}" dt="2020-10-01T11:15:43.674" v="18784" actId="20577"/>
        <pc:sldMkLst>
          <pc:docMk/>
          <pc:sldMk cId="3564445343" sldId="428"/>
        </pc:sldMkLst>
        <pc:spChg chg="mod">
          <ac:chgData name="Thomas" userId="efe85f2b-33f2-43f1-b114-9958ed12044a" providerId="ADAL" clId="{FD8CAE33-C248-4351-A22B-2D65CF918251}" dt="2020-10-01T10:34:47.482" v="18105" actId="20577"/>
          <ac:spMkLst>
            <pc:docMk/>
            <pc:sldMk cId="3564445343" sldId="428"/>
            <ac:spMk id="5" creationId="{7D804956-3FF3-4552-A231-39CF54B0FC39}"/>
          </ac:spMkLst>
        </pc:spChg>
        <pc:spChg chg="mod">
          <ac:chgData name="Thomas" userId="efe85f2b-33f2-43f1-b114-9958ed12044a" providerId="ADAL" clId="{FD8CAE33-C248-4351-A22B-2D65CF918251}" dt="2020-10-01T11:08:13.846" v="18422" actId="20577"/>
          <ac:spMkLst>
            <pc:docMk/>
            <pc:sldMk cId="3564445343" sldId="428"/>
            <ac:spMk id="7" creationId="{52E839E2-3C2E-4F18-B88E-ADE2D01DA8EA}"/>
          </ac:spMkLst>
        </pc:spChg>
        <pc:spChg chg="mod">
          <ac:chgData name="Thomas" userId="efe85f2b-33f2-43f1-b114-9958ed12044a" providerId="ADAL" clId="{FD8CAE33-C248-4351-A22B-2D65CF918251}" dt="2020-10-01T11:15:43.674" v="18784" actId="20577"/>
          <ac:spMkLst>
            <pc:docMk/>
            <pc:sldMk cId="3564445343" sldId="428"/>
            <ac:spMk id="12291" creationId="{B637C1AD-2185-4217-95E0-354883C2E7E7}"/>
          </ac:spMkLst>
        </pc:spChg>
        <pc:cxnChg chg="mod">
          <ac:chgData name="Thomas" userId="efe85f2b-33f2-43f1-b114-9958ed12044a" providerId="ADAL" clId="{FD8CAE33-C248-4351-A22B-2D65CF918251}" dt="2020-10-01T11:12:24.908" v="18483" actId="208"/>
          <ac:cxnSpMkLst>
            <pc:docMk/>
            <pc:sldMk cId="3564445343" sldId="428"/>
            <ac:cxnSpMk id="18" creationId="{BF3FF0BF-956D-47AF-89C2-0829C4379794}"/>
          </ac:cxnSpMkLst>
        </pc:cxnChg>
      </pc:sldChg>
      <pc:sldChg chg="modSp add mod modNotesTx">
        <pc:chgData name="Thomas" userId="efe85f2b-33f2-43f1-b114-9958ed12044a" providerId="ADAL" clId="{FD8CAE33-C248-4351-A22B-2D65CF918251}" dt="2020-10-01T11:15:53.211" v="18785" actId="20577"/>
        <pc:sldMkLst>
          <pc:docMk/>
          <pc:sldMk cId="4289411699" sldId="429"/>
        </pc:sldMkLst>
        <pc:spChg chg="mod">
          <ac:chgData name="Thomas" userId="efe85f2b-33f2-43f1-b114-9958ed12044a" providerId="ADAL" clId="{FD8CAE33-C248-4351-A22B-2D65CF918251}" dt="2020-10-01T11:07:15.242" v="18343" actId="20577"/>
          <ac:spMkLst>
            <pc:docMk/>
            <pc:sldMk cId="4289411699" sldId="429"/>
            <ac:spMk id="5" creationId="{7D804956-3FF3-4552-A231-39CF54B0FC39}"/>
          </ac:spMkLst>
        </pc:spChg>
        <pc:spChg chg="mod">
          <ac:chgData name="Thomas" userId="efe85f2b-33f2-43f1-b114-9958ed12044a" providerId="ADAL" clId="{FD8CAE33-C248-4351-A22B-2D65CF918251}" dt="2020-10-01T11:08:09.110" v="18421" actId="20577"/>
          <ac:spMkLst>
            <pc:docMk/>
            <pc:sldMk cId="4289411699" sldId="429"/>
            <ac:spMk id="7" creationId="{52E839E2-3C2E-4F18-B88E-ADE2D01DA8EA}"/>
          </ac:spMkLst>
        </pc:spChg>
        <pc:spChg chg="mod">
          <ac:chgData name="Thomas" userId="efe85f2b-33f2-43f1-b114-9958ed12044a" providerId="ADAL" clId="{FD8CAE33-C248-4351-A22B-2D65CF918251}" dt="2020-10-01T10:36:23.553" v="18326" actId="20577"/>
          <ac:spMkLst>
            <pc:docMk/>
            <pc:sldMk cId="4289411699" sldId="429"/>
            <ac:spMk id="17" creationId="{B1EE53CB-0A6D-4433-9572-9DBBD44F7B9B}"/>
          </ac:spMkLst>
        </pc:spChg>
        <pc:spChg chg="mod">
          <ac:chgData name="Thomas" userId="efe85f2b-33f2-43f1-b114-9958ed12044a" providerId="ADAL" clId="{FD8CAE33-C248-4351-A22B-2D65CF918251}" dt="2020-10-01T11:15:53.211" v="18785" actId="20577"/>
          <ac:spMkLst>
            <pc:docMk/>
            <pc:sldMk cId="4289411699" sldId="429"/>
            <ac:spMk id="12291" creationId="{B637C1AD-2185-4217-95E0-354883C2E7E7}"/>
          </ac:spMkLst>
        </pc:spChg>
        <pc:cxnChg chg="mod">
          <ac:chgData name="Thomas" userId="efe85f2b-33f2-43f1-b114-9958ed12044a" providerId="ADAL" clId="{FD8CAE33-C248-4351-A22B-2D65CF918251}" dt="2020-10-01T11:12:28.535" v="18484" actId="208"/>
          <ac:cxnSpMkLst>
            <pc:docMk/>
            <pc:sldMk cId="4289411699" sldId="429"/>
            <ac:cxnSpMk id="18" creationId="{BF3FF0BF-956D-47AF-89C2-0829C4379794}"/>
          </ac:cxnSpMkLst>
        </pc:cxnChg>
      </pc:sldChg>
      <pc:sldChg chg="addSp modSp add mod modNotesTx">
        <pc:chgData name="Thomas" userId="efe85f2b-33f2-43f1-b114-9958ed12044a" providerId="ADAL" clId="{FD8CAE33-C248-4351-A22B-2D65CF918251}" dt="2020-10-01T11:34:24.145" v="20696" actId="20577"/>
        <pc:sldMkLst>
          <pc:docMk/>
          <pc:sldMk cId="812183064" sldId="430"/>
        </pc:sldMkLst>
        <pc:spChg chg="mod">
          <ac:chgData name="Thomas" userId="efe85f2b-33f2-43f1-b114-9958ed12044a" providerId="ADAL" clId="{FD8CAE33-C248-4351-A22B-2D65CF918251}" dt="2020-10-01T11:18:51.511" v="18805" actId="207"/>
          <ac:spMkLst>
            <pc:docMk/>
            <pc:sldMk cId="812183064" sldId="430"/>
            <ac:spMk id="5" creationId="{7D804956-3FF3-4552-A231-39CF54B0FC39}"/>
          </ac:spMkLst>
        </pc:spChg>
        <pc:spChg chg="add mod">
          <ac:chgData name="Thomas" userId="efe85f2b-33f2-43f1-b114-9958ed12044a" providerId="ADAL" clId="{FD8CAE33-C248-4351-A22B-2D65CF918251}" dt="2020-10-01T11:27:35.408" v="19411" actId="20577"/>
          <ac:spMkLst>
            <pc:docMk/>
            <pc:sldMk cId="812183064" sldId="430"/>
            <ac:spMk id="11" creationId="{44977DF7-C4A4-4D1C-9EB8-EC9E6816CE03}"/>
          </ac:spMkLst>
        </pc:spChg>
        <pc:spChg chg="add mod">
          <ac:chgData name="Thomas" userId="efe85f2b-33f2-43f1-b114-9958ed12044a" providerId="ADAL" clId="{FD8CAE33-C248-4351-A22B-2D65CF918251}" dt="2020-10-01T11:27:41.932" v="19414" actId="20577"/>
          <ac:spMkLst>
            <pc:docMk/>
            <pc:sldMk cId="812183064" sldId="430"/>
            <ac:spMk id="12" creationId="{8DA2E1B5-C4F3-41FA-B833-79E77CF67370}"/>
          </ac:spMkLst>
        </pc:spChg>
        <pc:spChg chg="mod">
          <ac:chgData name="Thomas" userId="efe85f2b-33f2-43f1-b114-9958ed12044a" providerId="ADAL" clId="{FD8CAE33-C248-4351-A22B-2D65CF918251}" dt="2020-10-01T11:16:00.814" v="18786" actId="20577"/>
          <ac:spMkLst>
            <pc:docMk/>
            <pc:sldMk cId="812183064" sldId="430"/>
            <ac:spMk id="12291" creationId="{B637C1AD-2185-4217-95E0-354883C2E7E7}"/>
          </ac:spMkLst>
        </pc:spChg>
        <pc:cxnChg chg="add mod ord">
          <ac:chgData name="Thomas" userId="efe85f2b-33f2-43f1-b114-9958ed12044a" providerId="ADAL" clId="{FD8CAE33-C248-4351-A22B-2D65CF918251}" dt="2020-10-01T11:12:37.043" v="18486" actId="167"/>
          <ac:cxnSpMkLst>
            <pc:docMk/>
            <pc:sldMk cId="812183064" sldId="430"/>
            <ac:cxnSpMk id="13" creationId="{17647784-814D-45A4-9D1F-2D89EA312F47}"/>
          </ac:cxnSpMkLst>
        </pc:cxnChg>
        <pc:cxnChg chg="mod">
          <ac:chgData name="Thomas" userId="efe85f2b-33f2-43f1-b114-9958ed12044a" providerId="ADAL" clId="{FD8CAE33-C248-4351-A22B-2D65CF918251}" dt="2020-10-01T11:12:33.078" v="18485" actId="208"/>
          <ac:cxnSpMkLst>
            <pc:docMk/>
            <pc:sldMk cId="812183064" sldId="430"/>
            <ac:cxnSpMk id="18" creationId="{BF3FF0BF-956D-47AF-89C2-0829C4379794}"/>
          </ac:cxnSpMkLst>
        </pc:cxnChg>
      </pc:sldChg>
      <pc:sldChg chg="addSp delSp modSp add mod modNotesTx">
        <pc:chgData name="Thomas" userId="efe85f2b-33f2-43f1-b114-9958ed12044a" providerId="ADAL" clId="{FD8CAE33-C248-4351-A22B-2D65CF918251}" dt="2020-10-01T11:32:08.292" v="20135" actId="20577"/>
        <pc:sldMkLst>
          <pc:docMk/>
          <pc:sldMk cId="3877123537" sldId="431"/>
        </pc:sldMkLst>
        <pc:spChg chg="mod">
          <ac:chgData name="Thomas" userId="efe85f2b-33f2-43f1-b114-9958ed12044a" providerId="ADAL" clId="{FD8CAE33-C248-4351-A22B-2D65CF918251}" dt="2020-10-01T11:18:58.285" v="18806" actId="207"/>
          <ac:spMkLst>
            <pc:docMk/>
            <pc:sldMk cId="3877123537" sldId="431"/>
            <ac:spMk id="5" creationId="{7D804956-3FF3-4552-A231-39CF54B0FC39}"/>
          </ac:spMkLst>
        </pc:spChg>
        <pc:spChg chg="add mod">
          <ac:chgData name="Thomas" userId="efe85f2b-33f2-43f1-b114-9958ed12044a" providerId="ADAL" clId="{FD8CAE33-C248-4351-A22B-2D65CF918251}" dt="2020-10-01T11:21:17.260" v="19179" actId="20577"/>
          <ac:spMkLst>
            <pc:docMk/>
            <pc:sldMk cId="3877123537" sldId="431"/>
            <ac:spMk id="8" creationId="{80F63A3B-5C28-47FC-B295-A65A6B6B21E0}"/>
          </ac:spMkLst>
        </pc:spChg>
        <pc:spChg chg="del">
          <ac:chgData name="Thomas" userId="efe85f2b-33f2-43f1-b114-9958ed12044a" providerId="ADAL" clId="{FD8CAE33-C248-4351-A22B-2D65CF918251}" dt="2020-10-01T11:16:25.274" v="18788" actId="478"/>
          <ac:spMkLst>
            <pc:docMk/>
            <pc:sldMk cId="3877123537" sldId="431"/>
            <ac:spMk id="11" creationId="{44977DF7-C4A4-4D1C-9EB8-EC9E6816CE03}"/>
          </ac:spMkLst>
        </pc:spChg>
        <pc:spChg chg="del">
          <ac:chgData name="Thomas" userId="efe85f2b-33f2-43f1-b114-9958ed12044a" providerId="ADAL" clId="{FD8CAE33-C248-4351-A22B-2D65CF918251}" dt="2020-10-01T11:16:25.274" v="18788" actId="478"/>
          <ac:spMkLst>
            <pc:docMk/>
            <pc:sldMk cId="3877123537" sldId="431"/>
            <ac:spMk id="12" creationId="{8DA2E1B5-C4F3-41FA-B833-79E77CF67370}"/>
          </ac:spMkLst>
        </pc:spChg>
        <pc:spChg chg="add mod">
          <ac:chgData name="Thomas" userId="efe85f2b-33f2-43f1-b114-9958ed12044a" providerId="ADAL" clId="{FD8CAE33-C248-4351-A22B-2D65CF918251}" dt="2020-10-01T11:32:08.292" v="20135" actId="20577"/>
          <ac:spMkLst>
            <pc:docMk/>
            <pc:sldMk cId="3877123537" sldId="431"/>
            <ac:spMk id="14" creationId="{D5975E3D-490C-4000-9B07-1CF8670B66F6}"/>
          </ac:spMkLst>
        </pc:spChg>
        <pc:cxnChg chg="del">
          <ac:chgData name="Thomas" userId="efe85f2b-33f2-43f1-b114-9958ed12044a" providerId="ADAL" clId="{FD8CAE33-C248-4351-A22B-2D65CF918251}" dt="2020-10-01T11:16:25.274" v="18788" actId="478"/>
          <ac:cxnSpMkLst>
            <pc:docMk/>
            <pc:sldMk cId="3877123537" sldId="431"/>
            <ac:cxnSpMk id="13" creationId="{17647784-814D-45A4-9D1F-2D89EA312F47}"/>
          </ac:cxnSpMkLst>
        </pc:cxnChg>
        <pc:cxnChg chg="add mod ord">
          <ac:chgData name="Thomas" userId="efe85f2b-33f2-43f1-b114-9958ed12044a" providerId="ADAL" clId="{FD8CAE33-C248-4351-A22B-2D65CF918251}" dt="2020-10-01T11:18:17.106" v="18804" actId="167"/>
          <ac:cxnSpMkLst>
            <pc:docMk/>
            <pc:sldMk cId="3877123537" sldId="431"/>
            <ac:cxnSpMk id="15" creationId="{ED01CE3F-99EE-4032-B1E6-D8BABD9792BD}"/>
          </ac:cxnSpMkLst>
        </pc:cxnChg>
        <pc:cxnChg chg="add mod">
          <ac:chgData name="Thomas" userId="efe85f2b-33f2-43f1-b114-9958ed12044a" providerId="ADAL" clId="{FD8CAE33-C248-4351-A22B-2D65CF918251}" dt="2020-10-01T11:18:04.008" v="18800" actId="208"/>
          <ac:cxnSpMkLst>
            <pc:docMk/>
            <pc:sldMk cId="3877123537" sldId="431"/>
            <ac:cxnSpMk id="16" creationId="{FFEC9F9D-0285-425B-A6CE-450850594810}"/>
          </ac:cxnSpMkLst>
        </pc:cxnChg>
      </pc:sldChg>
      <pc:sldChg chg="addSp modSp add mod modAnim modNotesTx">
        <pc:chgData name="Thomas" userId="efe85f2b-33f2-43f1-b114-9958ed12044a" providerId="ADAL" clId="{FD8CAE33-C248-4351-A22B-2D65CF918251}" dt="2020-10-01T11:33:56.244" v="20682" actId="20577"/>
        <pc:sldMkLst>
          <pc:docMk/>
          <pc:sldMk cId="3246890583" sldId="432"/>
        </pc:sldMkLst>
        <pc:spChg chg="mod">
          <ac:chgData name="Thomas" userId="efe85f2b-33f2-43f1-b114-9958ed12044a" providerId="ADAL" clId="{FD8CAE33-C248-4351-A22B-2D65CF918251}" dt="2020-10-01T11:26:55.505" v="19375" actId="207"/>
          <ac:spMkLst>
            <pc:docMk/>
            <pc:sldMk cId="3246890583" sldId="432"/>
            <ac:spMk id="8" creationId="{80F63A3B-5C28-47FC-B295-A65A6B6B21E0}"/>
          </ac:spMkLst>
        </pc:spChg>
        <pc:spChg chg="mod">
          <ac:chgData name="Thomas" userId="efe85f2b-33f2-43f1-b114-9958ed12044a" providerId="ADAL" clId="{FD8CAE33-C248-4351-A22B-2D65CF918251}" dt="2020-10-01T11:32:06.296" v="20134" actId="20577"/>
          <ac:spMkLst>
            <pc:docMk/>
            <pc:sldMk cId="3246890583" sldId="432"/>
            <ac:spMk id="14" creationId="{D5975E3D-490C-4000-9B07-1CF8670B66F6}"/>
          </ac:spMkLst>
        </pc:spChg>
        <pc:spChg chg="add mod">
          <ac:chgData name="Thomas" userId="efe85f2b-33f2-43f1-b114-9958ed12044a" providerId="ADAL" clId="{FD8CAE33-C248-4351-A22B-2D65CF918251}" dt="2020-10-01T11:32:04.885" v="20133" actId="20577"/>
          <ac:spMkLst>
            <pc:docMk/>
            <pc:sldMk cId="3246890583" sldId="432"/>
            <ac:spMk id="20" creationId="{C2FD7549-7A5B-44B9-A9BC-2F3BC1F00294}"/>
          </ac:spMkLst>
        </pc:spChg>
        <pc:spChg chg="add mod">
          <ac:chgData name="Thomas" userId="efe85f2b-33f2-43f1-b114-9958ed12044a" providerId="ADAL" clId="{FD8CAE33-C248-4351-A22B-2D65CF918251}" dt="2020-10-01T11:26:38.285" v="19371" actId="207"/>
          <ac:spMkLst>
            <pc:docMk/>
            <pc:sldMk cId="3246890583" sldId="432"/>
            <ac:spMk id="21" creationId="{AA1C643D-FB6F-4204-9473-7DAD2E27078E}"/>
          </ac:spMkLst>
        </pc:spChg>
        <pc:cxnChg chg="add mod">
          <ac:chgData name="Thomas" userId="efe85f2b-33f2-43f1-b114-9958ed12044a" providerId="ADAL" clId="{FD8CAE33-C248-4351-A22B-2D65CF918251}" dt="2020-10-01T11:26:23.811" v="19369" actId="208"/>
          <ac:cxnSpMkLst>
            <pc:docMk/>
            <pc:sldMk cId="3246890583" sldId="432"/>
            <ac:cxnSpMk id="22" creationId="{7BC6D285-C166-4218-92F8-3ADCF3489F3B}"/>
          </ac:cxnSpMkLst>
        </pc:cxnChg>
        <pc:cxnChg chg="add mod">
          <ac:chgData name="Thomas" userId="efe85f2b-33f2-43f1-b114-9958ed12044a" providerId="ADAL" clId="{FD8CAE33-C248-4351-A22B-2D65CF918251}" dt="2020-10-01T11:26:23.811" v="19369" actId="208"/>
          <ac:cxnSpMkLst>
            <pc:docMk/>
            <pc:sldMk cId="3246890583" sldId="432"/>
            <ac:cxnSpMk id="23" creationId="{D3682AA2-9858-4C35-B35D-EF1E283559FB}"/>
          </ac:cxnSpMkLst>
        </pc:cxnChg>
        <pc:cxnChg chg="add mod">
          <ac:chgData name="Thomas" userId="efe85f2b-33f2-43f1-b114-9958ed12044a" providerId="ADAL" clId="{FD8CAE33-C248-4351-A22B-2D65CF918251}" dt="2020-10-01T11:26:23.811" v="19369" actId="208"/>
          <ac:cxnSpMkLst>
            <pc:docMk/>
            <pc:sldMk cId="3246890583" sldId="432"/>
            <ac:cxnSpMk id="24" creationId="{8A37FC14-E404-490D-BC92-14A1B8DB8FCC}"/>
          </ac:cxnSpMkLst>
        </pc:cxnChg>
      </pc:sldChg>
      <pc:sldChg chg="addSp modSp add mod modNotesTx">
        <pc:chgData name="Thomas" userId="efe85f2b-33f2-43f1-b114-9958ed12044a" providerId="ADAL" clId="{FD8CAE33-C248-4351-A22B-2D65CF918251}" dt="2020-10-01T11:36:58.505" v="21065" actId="20577"/>
        <pc:sldMkLst>
          <pc:docMk/>
          <pc:sldMk cId="1652321410" sldId="433"/>
        </pc:sldMkLst>
        <pc:spChg chg="add mod">
          <ac:chgData name="Thomas" userId="efe85f2b-33f2-43f1-b114-9958ed12044a" providerId="ADAL" clId="{FD8CAE33-C248-4351-A22B-2D65CF918251}" dt="2020-10-01T11:36:16.675" v="20919" actId="20577"/>
          <ac:spMkLst>
            <pc:docMk/>
            <pc:sldMk cId="1652321410" sldId="433"/>
            <ac:spMk id="2" creationId="{40D9B5DD-0FD1-4421-B725-6A8E09E7BD3A}"/>
          </ac:spMkLst>
        </pc:spChg>
        <pc:spChg chg="add mod">
          <ac:chgData name="Thomas" userId="efe85f2b-33f2-43f1-b114-9958ed12044a" providerId="ADAL" clId="{FD8CAE33-C248-4351-A22B-2D65CF918251}" dt="2020-10-01T11:35:04.845" v="20699"/>
          <ac:spMkLst>
            <pc:docMk/>
            <pc:sldMk cId="1652321410" sldId="433"/>
            <ac:spMk id="26" creationId="{FF2F7DA0-9C48-421B-A33A-817C17494E19}"/>
          </ac:spMkLst>
        </pc:spChg>
        <pc:spChg chg="add mod">
          <ac:chgData name="Thomas" userId="efe85f2b-33f2-43f1-b114-9958ed12044a" providerId="ADAL" clId="{FD8CAE33-C248-4351-A22B-2D65CF918251}" dt="2020-10-01T11:35:04.845" v="20699"/>
          <ac:spMkLst>
            <pc:docMk/>
            <pc:sldMk cId="1652321410" sldId="433"/>
            <ac:spMk id="27" creationId="{8C1C20C7-3A08-439F-B5E8-146D0BF02FCA}"/>
          </ac:spMkLst>
        </pc:spChg>
        <pc:cxnChg chg="add mod">
          <ac:chgData name="Thomas" userId="efe85f2b-33f2-43f1-b114-9958ed12044a" providerId="ADAL" clId="{FD8CAE33-C248-4351-A22B-2D65CF918251}" dt="2020-10-01T11:35:04.845" v="20699"/>
          <ac:cxnSpMkLst>
            <pc:docMk/>
            <pc:sldMk cId="1652321410" sldId="433"/>
            <ac:cxnSpMk id="25" creationId="{41A06DB1-496C-46C1-8A38-89A8A5F7BD33}"/>
          </ac:cxnSpMkLst>
        </pc:cxnChg>
      </pc:sldChg>
      <pc:sldChg chg="addSp delSp modSp add mod modAnim modNotesTx">
        <pc:chgData name="Thomas" userId="efe85f2b-33f2-43f1-b114-9958ed12044a" providerId="ADAL" clId="{FD8CAE33-C248-4351-A22B-2D65CF918251}" dt="2020-10-01T11:42:47.740" v="22420" actId="20577"/>
        <pc:sldMkLst>
          <pc:docMk/>
          <pc:sldMk cId="117471350" sldId="434"/>
        </pc:sldMkLst>
        <pc:spChg chg="del">
          <ac:chgData name="Thomas" userId="efe85f2b-33f2-43f1-b114-9958ed12044a" providerId="ADAL" clId="{FD8CAE33-C248-4351-A22B-2D65CF918251}" dt="2020-10-01T11:38:02.408" v="21081" actId="478"/>
          <ac:spMkLst>
            <pc:docMk/>
            <pc:sldMk cId="117471350" sldId="434"/>
            <ac:spMk id="2" creationId="{40D9B5DD-0FD1-4421-B725-6A8E09E7BD3A}"/>
          </ac:spMkLst>
        </pc:spChg>
        <pc:spChg chg="mod">
          <ac:chgData name="Thomas" userId="efe85f2b-33f2-43f1-b114-9958ed12044a" providerId="ADAL" clId="{FD8CAE33-C248-4351-A22B-2D65CF918251}" dt="2020-10-01T11:38:26.880" v="21195" actId="207"/>
          <ac:spMkLst>
            <pc:docMk/>
            <pc:sldMk cId="117471350" sldId="434"/>
            <ac:spMk id="5" creationId="{7D804956-3FF3-4552-A231-39CF54B0FC39}"/>
          </ac:spMkLst>
        </pc:spChg>
        <pc:spChg chg="mod">
          <ac:chgData name="Thomas" userId="efe85f2b-33f2-43f1-b114-9958ed12044a" providerId="ADAL" clId="{FD8CAE33-C248-4351-A22B-2D65CF918251}" dt="2020-10-01T11:38:21.792" v="21194" actId="20577"/>
          <ac:spMkLst>
            <pc:docMk/>
            <pc:sldMk cId="117471350" sldId="434"/>
            <ac:spMk id="26" creationId="{FF2F7DA0-9C48-421B-A33A-817C17494E19}"/>
          </ac:spMkLst>
        </pc:spChg>
        <pc:spChg chg="mod">
          <ac:chgData name="Thomas" userId="efe85f2b-33f2-43f1-b114-9958ed12044a" providerId="ADAL" clId="{FD8CAE33-C248-4351-A22B-2D65CF918251}" dt="2020-10-01T11:37:46.423" v="21077" actId="207"/>
          <ac:spMkLst>
            <pc:docMk/>
            <pc:sldMk cId="117471350" sldId="434"/>
            <ac:spMk id="27" creationId="{8C1C20C7-3A08-439F-B5E8-146D0BF02FCA}"/>
          </ac:spMkLst>
        </pc:spChg>
        <pc:cxnChg chg="add mod">
          <ac:chgData name="Thomas" userId="efe85f2b-33f2-43f1-b114-9958ed12044a" providerId="ADAL" clId="{FD8CAE33-C248-4351-A22B-2D65CF918251}" dt="2020-10-01T11:37:33.025" v="21072" actId="14100"/>
          <ac:cxnSpMkLst>
            <pc:docMk/>
            <pc:sldMk cId="117471350" sldId="434"/>
            <ac:cxnSpMk id="28" creationId="{982EABEC-52A1-4F8F-A03B-C69161307789}"/>
          </ac:cxnSpMkLst>
        </pc:cxnChg>
        <pc:cxnChg chg="add mod">
          <ac:chgData name="Thomas" userId="efe85f2b-33f2-43f1-b114-9958ed12044a" providerId="ADAL" clId="{FD8CAE33-C248-4351-A22B-2D65CF918251}" dt="2020-10-01T11:37:37.380" v="21073" actId="14100"/>
          <ac:cxnSpMkLst>
            <pc:docMk/>
            <pc:sldMk cId="117471350" sldId="434"/>
            <ac:cxnSpMk id="29" creationId="{D964246A-9B06-4FA1-95DE-770C3E270FE6}"/>
          </ac:cxnSpMkLst>
        </pc:cxnChg>
        <pc:cxnChg chg="add mod">
          <ac:chgData name="Thomas" userId="efe85f2b-33f2-43f1-b114-9958ed12044a" providerId="ADAL" clId="{FD8CAE33-C248-4351-A22B-2D65CF918251}" dt="2020-10-01T11:37:56.252" v="21080" actId="14100"/>
          <ac:cxnSpMkLst>
            <pc:docMk/>
            <pc:sldMk cId="117471350" sldId="434"/>
            <ac:cxnSpMk id="30" creationId="{D6750971-7B51-4A9B-B5BA-5909F564B5D6}"/>
          </ac:cxnSpMkLst>
        </pc:cxnChg>
      </pc:sldChg>
      <pc:sldChg chg="addSp delSp modSp add mod delAnim modAnim modNotesTx">
        <pc:chgData name="Thomas" userId="efe85f2b-33f2-43f1-b114-9958ed12044a" providerId="ADAL" clId="{FD8CAE33-C248-4351-A22B-2D65CF918251}" dt="2020-10-01T11:43:31.362" v="22636" actId="20577"/>
        <pc:sldMkLst>
          <pc:docMk/>
          <pc:sldMk cId="1915719835" sldId="435"/>
        </pc:sldMkLst>
        <pc:cxnChg chg="del mod">
          <ac:chgData name="Thomas" userId="efe85f2b-33f2-43f1-b114-9958ed12044a" providerId="ADAL" clId="{FD8CAE33-C248-4351-A22B-2D65CF918251}" dt="2020-10-01T11:41:14.998" v="21938" actId="478"/>
          <ac:cxnSpMkLst>
            <pc:docMk/>
            <pc:sldMk cId="1915719835" sldId="435"/>
            <ac:cxnSpMk id="30" creationId="{D6750971-7B51-4A9B-B5BA-5909F564B5D6}"/>
          </ac:cxnSpMkLst>
        </pc:cxnChg>
        <pc:cxnChg chg="add mod">
          <ac:chgData name="Thomas" userId="efe85f2b-33f2-43f1-b114-9958ed12044a" providerId="ADAL" clId="{FD8CAE33-C248-4351-A22B-2D65CF918251}" dt="2020-10-01T11:41:22.497" v="21941" actId="14100"/>
          <ac:cxnSpMkLst>
            <pc:docMk/>
            <pc:sldMk cId="1915719835" sldId="435"/>
            <ac:cxnSpMk id="31" creationId="{3B4A0929-BC11-4864-A171-6375F328C28A}"/>
          </ac:cxnSpMkLst>
        </pc:cxnChg>
      </pc:sldChg>
      <pc:sldChg chg="add del">
        <pc:chgData name="Thomas" userId="efe85f2b-33f2-43f1-b114-9958ed12044a" providerId="ADAL" clId="{FD8CAE33-C248-4351-A22B-2D65CF918251}" dt="2020-10-01T11:40:40.991" v="21852" actId="2890"/>
        <pc:sldMkLst>
          <pc:docMk/>
          <pc:sldMk cId="2770780029" sldId="43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B7FA9-1012-492B-84A5-DB45D8DA0564}" type="datetimeFigureOut">
              <a:rPr lang="en-GB" smtClean="0"/>
              <a:t>01/10/2020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EA794-E39F-4423-8C8C-C28B14B3425B}" type="slidenum">
              <a:rPr lang="en-GB" smtClean="0"/>
              <a:t>‹#›</a:t>
            </a:fld>
            <a:endParaRPr lang="en-GB"/>
          </a:p>
        </p:txBody>
      </p:sp>
    </p:spTree>
    <p:extLst>
      <p:ext uri="{BB962C8B-B14F-4D97-AF65-F5344CB8AC3E}">
        <p14:creationId xmlns:p14="http://schemas.microsoft.com/office/powerpoint/2010/main" val="58826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Hello and welcome to this fifth chapter on classical planning.  In this chapter we’re going to look at something that seems simple on paper, what about using multiple heuristics at the same time when searching?</a:t>
            </a:r>
          </a:p>
          <a:p>
            <a:pPr>
              <a:spcBef>
                <a:spcPct val="0"/>
              </a:spcBef>
            </a:pPr>
            <a:endParaRPr lang="en-GB" dirty="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a:t>
            </a:fld>
            <a:endParaRPr lang="en-GB" dirty="0"/>
          </a:p>
        </p:txBody>
      </p:sp>
    </p:spTree>
    <p:extLst>
      <p:ext uri="{BB962C8B-B14F-4D97-AF65-F5344CB8AC3E}">
        <p14:creationId xmlns:p14="http://schemas.microsoft.com/office/powerpoint/2010/main" val="4238834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it’s much of the same process here, with varying valid and consistent actions that allow us to enumerate possible situations from the goal state.  </a:t>
            </a:r>
          </a:p>
          <a:p>
            <a:endParaRPr lang="en-GB" dirty="0"/>
          </a:p>
          <a:p>
            <a:r>
              <a:rPr lang="en-GB" dirty="0"/>
              <a:t>But the key thing, is we’re actually getting closer to a valid initial state, given that Drive AL driving from Amazon to London is a state where M is in T, T is at A and D is driving T.  So we only have to get M loaded onto T, for D to board T at A which in turn requires D to walk from their home to Amazon.  At which point the plan is satisfied.  So it’s a different way in which to do it, but we are able to find a good solution by rolling out in this direction.</a:t>
            </a:r>
          </a:p>
          <a:p>
            <a:endParaRPr lang="en-GB" dirty="0"/>
          </a:p>
          <a:p>
            <a:r>
              <a:rPr lang="en-GB" dirty="0"/>
              <a:t>But it is possible that we could have found other valid actions throughout this search graph.  In fact we found actions such as the driver boarding the truck and the package being loaded onto the truck that are useful, but just not at that point in time.  Hence, it would useful if we could establish that certain actions are good to have in the plan, but just don’t commit to them entirely.</a:t>
            </a:r>
          </a:p>
        </p:txBody>
      </p:sp>
      <p:sp>
        <p:nvSpPr>
          <p:cNvPr id="4" name="Slide Number Placeholder 3"/>
          <p:cNvSpPr>
            <a:spLocks noGrp="1"/>
          </p:cNvSpPr>
          <p:nvPr>
            <p:ph type="sldNum" sz="quarter" idx="5"/>
          </p:nvPr>
        </p:nvSpPr>
        <p:spPr/>
        <p:txBody>
          <a:bodyPr/>
          <a:lstStyle/>
          <a:p>
            <a:fld id="{451EA794-E39F-4423-8C8C-C28B14B3425B}" type="slidenum">
              <a:rPr lang="en-GB" smtClean="0"/>
              <a:t>10</a:t>
            </a:fld>
            <a:endParaRPr lang="en-GB"/>
          </a:p>
        </p:txBody>
      </p:sp>
    </p:spTree>
    <p:extLst>
      <p:ext uri="{BB962C8B-B14F-4D97-AF65-F5344CB8AC3E}">
        <p14:creationId xmlns:p14="http://schemas.microsoft.com/office/powerpoint/2010/main" val="3480227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this brings us to the idea of Partial Order Planning, where we’re going to play within the plan space – a sort of lifted representation of the state model – and find actions we want to apply, but not dictate the order immediately.  In fact, we’ll generate a partial order plan, after which the job is then to try and find the optimal solution that ensures their orderings are valid.</a:t>
            </a:r>
          </a:p>
          <a:p>
            <a:endParaRPr lang="en-GB" dirty="0"/>
          </a:p>
          <a:p>
            <a:r>
              <a:rPr lang="en-GB" dirty="0"/>
              <a:t>So we begin with our initial and goal state and our set of actions.  We can then aim to find an action that addresses an unresolved goal much like before, and if it is satisfying what we’re trying to do, we add it to the plan, we add its preconditions as subgoals.  But we also add what is known as a causal link.</a:t>
            </a:r>
          </a:p>
          <a:p>
            <a:endParaRPr lang="en-GB" dirty="0"/>
          </a:p>
          <a:p>
            <a:r>
              <a:rPr lang="en-GB" dirty="0"/>
              <a:t>A causal link is a special identifier that acknowledges which actions meet which preconditions of other actions.  This helps us better identify the ordering of actions in the final plan, given the link can now tell us that ideally a group of actions should appear at some before the other action.  Ideally, we don’t want a lot of causal links to emerge, given that this means the number of possible orderings of actions is going to be much more tightly constrained.</a:t>
            </a:r>
          </a:p>
          <a:p>
            <a:endParaRPr lang="en-GB" dirty="0"/>
          </a:p>
          <a:p>
            <a:r>
              <a:rPr lang="en-GB" dirty="0"/>
              <a:t>We can then also consider bindings: which is ensuring that two actions use the same parameter, thus ensuring some continuity.  So for example loading a package and unloading a package at different points in the plan both use the same package or the same truck.</a:t>
            </a:r>
          </a:p>
          <a:p>
            <a:endParaRPr lang="en-GB" dirty="0"/>
          </a:p>
          <a:p>
            <a:r>
              <a:rPr lang="en-GB" dirty="0"/>
              <a:t>And lastly, there are threats: threats are when the search process discovers that an existing ordering of actions will break bindings and causal links.  You can then resolve this by either promoting an action, meaning you move it to after the connection it threatens, or demotion, which moves it behind it.</a:t>
            </a:r>
          </a:p>
          <a:p>
            <a:endParaRPr lang="en-GB" dirty="0"/>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11</a:t>
            </a:fld>
            <a:endParaRPr lang="en-GB"/>
          </a:p>
        </p:txBody>
      </p:sp>
    </p:spTree>
    <p:extLst>
      <p:ext uri="{BB962C8B-B14F-4D97-AF65-F5344CB8AC3E}">
        <p14:creationId xmlns:p14="http://schemas.microsoft.com/office/powerpoint/2010/main" val="679452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consider this example where we start with the initial and goal state, and then we consider how to achieve the goal fact of having the DVD at H.</a:t>
            </a:r>
          </a:p>
          <a:p>
            <a:r>
              <a:rPr lang="en-GB" dirty="0"/>
              <a:t>We could consider using the unload action, given that would achieve the desired effect, we then need to consider the preconditions involved and what assignment to all of these variables is required.</a:t>
            </a:r>
          </a:p>
        </p:txBody>
      </p:sp>
      <p:sp>
        <p:nvSpPr>
          <p:cNvPr id="4" name="Slide Number Placeholder 3"/>
          <p:cNvSpPr>
            <a:spLocks noGrp="1"/>
          </p:cNvSpPr>
          <p:nvPr>
            <p:ph type="sldNum" sz="quarter" idx="5"/>
          </p:nvPr>
        </p:nvSpPr>
        <p:spPr/>
        <p:txBody>
          <a:bodyPr/>
          <a:lstStyle/>
          <a:p>
            <a:fld id="{451EA794-E39F-4423-8C8C-C28B14B3425B}" type="slidenum">
              <a:rPr lang="en-GB" smtClean="0"/>
              <a:t>12</a:t>
            </a:fld>
            <a:endParaRPr lang="en-GB"/>
          </a:p>
        </p:txBody>
      </p:sp>
    </p:spTree>
    <p:extLst>
      <p:ext uri="{BB962C8B-B14F-4D97-AF65-F5344CB8AC3E}">
        <p14:creationId xmlns:p14="http://schemas.microsoft.com/office/powerpoint/2010/main" val="750464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quickly fill in the possible values for this, with Truck T being used and the DVD being at location H (my house).  We can try a variety of combinations, but this is the one that works.</a:t>
            </a:r>
          </a:p>
          <a:p>
            <a:r>
              <a:rPr lang="en-GB" dirty="0"/>
              <a:t>This not only sets up our preconditions, but also sets the new goal for us to solve is getting the truck to H and the DVD in the truck.</a:t>
            </a:r>
          </a:p>
        </p:txBody>
      </p:sp>
      <p:sp>
        <p:nvSpPr>
          <p:cNvPr id="4" name="Slide Number Placeholder 3"/>
          <p:cNvSpPr>
            <a:spLocks noGrp="1"/>
          </p:cNvSpPr>
          <p:nvPr>
            <p:ph type="sldNum" sz="quarter" idx="5"/>
          </p:nvPr>
        </p:nvSpPr>
        <p:spPr/>
        <p:txBody>
          <a:bodyPr/>
          <a:lstStyle/>
          <a:p>
            <a:fld id="{451EA794-E39F-4423-8C8C-C28B14B3425B}" type="slidenum">
              <a:rPr lang="en-GB" smtClean="0"/>
              <a:t>13</a:t>
            </a:fld>
            <a:endParaRPr lang="en-GB"/>
          </a:p>
        </p:txBody>
      </p:sp>
    </p:spTree>
    <p:extLst>
      <p:ext uri="{BB962C8B-B14F-4D97-AF65-F5344CB8AC3E}">
        <p14:creationId xmlns:p14="http://schemas.microsoft.com/office/powerpoint/2010/main" val="4015183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next we consider how to satisfy loading the DVD onto the truck at L, but that doesn’t work.  Because the facts, given there is an inconsistency within some of the facts of where T is.  If we assigned the variable L to be H, then it violates the goal we’ve already solved.  And doesn’t give us useful information of how the truck got to location H in the first place.  So let’s scrap that for now.</a:t>
            </a:r>
          </a:p>
          <a:p>
            <a:r>
              <a:rPr lang="en-GB" dirty="0"/>
              <a:t>However…</a:t>
            </a:r>
          </a:p>
        </p:txBody>
      </p:sp>
      <p:sp>
        <p:nvSpPr>
          <p:cNvPr id="4" name="Slide Number Placeholder 3"/>
          <p:cNvSpPr>
            <a:spLocks noGrp="1"/>
          </p:cNvSpPr>
          <p:nvPr>
            <p:ph type="sldNum" sz="quarter" idx="5"/>
          </p:nvPr>
        </p:nvSpPr>
        <p:spPr/>
        <p:txBody>
          <a:bodyPr/>
          <a:lstStyle/>
          <a:p>
            <a:fld id="{451EA794-E39F-4423-8C8C-C28B14B3425B}" type="slidenum">
              <a:rPr lang="en-GB" smtClean="0"/>
              <a:t>14</a:t>
            </a:fld>
            <a:endParaRPr lang="en-GB"/>
          </a:p>
        </p:txBody>
      </p:sp>
    </p:spTree>
    <p:extLst>
      <p:ext uri="{BB962C8B-B14F-4D97-AF65-F5344CB8AC3E}">
        <p14:creationId xmlns:p14="http://schemas.microsoft.com/office/powerpoint/2010/main" val="2405595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establish that driving from L to H will get us to the correct destination and also, it generates a causal link in saying that Driving from T to H is required before we unload the DVD.  Plus there’s also a causal link dependency on the drive action, because in order for it to work, we know that Link LH needs to be a valid fact.  So we know at some point before executing this action, we have to be at L in order to reach H.  Now we still have two facts we need to resolve, how did the DVD get in the truck in the first place, and how did the truck get to location L before it drove to H.</a:t>
            </a:r>
          </a:p>
        </p:txBody>
      </p:sp>
      <p:sp>
        <p:nvSpPr>
          <p:cNvPr id="4" name="Slide Number Placeholder 3"/>
          <p:cNvSpPr>
            <a:spLocks noGrp="1"/>
          </p:cNvSpPr>
          <p:nvPr>
            <p:ph type="sldNum" sz="quarter" idx="5"/>
          </p:nvPr>
        </p:nvSpPr>
        <p:spPr/>
        <p:txBody>
          <a:bodyPr/>
          <a:lstStyle/>
          <a:p>
            <a:fld id="{451EA794-E39F-4423-8C8C-C28B14B3425B}" type="slidenum">
              <a:rPr lang="en-GB" smtClean="0"/>
              <a:t>15</a:t>
            </a:fld>
            <a:endParaRPr lang="en-GB"/>
          </a:p>
        </p:txBody>
      </p:sp>
    </p:spTree>
    <p:extLst>
      <p:ext uri="{BB962C8B-B14F-4D97-AF65-F5344CB8AC3E}">
        <p14:creationId xmlns:p14="http://schemas.microsoft.com/office/powerpoint/2010/main" val="3045925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having tackled how the truck reached L, we’ve achieved a lot of useful information: we now know that Driving T from A to L can satisfy the need for T to be at L before it drives on to H.</a:t>
            </a:r>
          </a:p>
          <a:p>
            <a:r>
              <a:rPr lang="en-GB" dirty="0"/>
              <a:t>But also, we create three new causal links.  We establish that Drive T from A to L is required before we then drive it from L to H.  But also, we link the preconditions of Driving from A to L to the initial state.  So we know that driving T from A to L not only has to happen before we drive to H, but it also needs to happen after the initial state. </a:t>
            </a:r>
          </a:p>
          <a:p>
            <a:endParaRPr lang="en-GB" dirty="0"/>
          </a:p>
          <a:p>
            <a:r>
              <a:rPr lang="en-GB" dirty="0"/>
              <a:t>This is coming along nicely, but, we still don’t know about the DVD being in the truck.  Perhaps we can revisit that action from before?</a:t>
            </a:r>
          </a:p>
        </p:txBody>
      </p:sp>
      <p:sp>
        <p:nvSpPr>
          <p:cNvPr id="4" name="Slide Number Placeholder 3"/>
          <p:cNvSpPr>
            <a:spLocks noGrp="1"/>
          </p:cNvSpPr>
          <p:nvPr>
            <p:ph type="sldNum" sz="quarter" idx="5"/>
          </p:nvPr>
        </p:nvSpPr>
        <p:spPr/>
        <p:txBody>
          <a:bodyPr/>
          <a:lstStyle/>
          <a:p>
            <a:fld id="{451EA794-E39F-4423-8C8C-C28B14B3425B}" type="slidenum">
              <a:rPr lang="en-GB" smtClean="0"/>
              <a:t>16</a:t>
            </a:fld>
            <a:endParaRPr lang="en-GB"/>
          </a:p>
        </p:txBody>
      </p:sp>
    </p:spTree>
    <p:extLst>
      <p:ext uri="{BB962C8B-B14F-4D97-AF65-F5344CB8AC3E}">
        <p14:creationId xmlns:p14="http://schemas.microsoft.com/office/powerpoint/2010/main" val="2390416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if we reconsider the load action, we now have a range of values that the location can be set to inside the load action.  It could A, or L or H.</a:t>
            </a:r>
          </a:p>
          <a:p>
            <a:r>
              <a:rPr lang="en-GB" dirty="0"/>
              <a:t>So let’s find the best one that fits in.  We know going through this example the answer is A, but what happens when we assign it to A?</a:t>
            </a:r>
          </a:p>
        </p:txBody>
      </p:sp>
      <p:sp>
        <p:nvSpPr>
          <p:cNvPr id="4" name="Slide Number Placeholder 3"/>
          <p:cNvSpPr>
            <a:spLocks noGrp="1"/>
          </p:cNvSpPr>
          <p:nvPr>
            <p:ph type="sldNum" sz="quarter" idx="5"/>
          </p:nvPr>
        </p:nvSpPr>
        <p:spPr/>
        <p:txBody>
          <a:bodyPr/>
          <a:lstStyle/>
          <a:p>
            <a:fld id="{451EA794-E39F-4423-8C8C-C28B14B3425B}" type="slidenum">
              <a:rPr lang="en-GB" smtClean="0"/>
              <a:t>17</a:t>
            </a:fld>
            <a:endParaRPr lang="en-GB"/>
          </a:p>
        </p:txBody>
      </p:sp>
    </p:spTree>
    <p:extLst>
      <p:ext uri="{BB962C8B-B14F-4D97-AF65-F5344CB8AC3E}">
        <p14:creationId xmlns:p14="http://schemas.microsoft.com/office/powerpoint/2010/main" val="695833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assigning the value of the location in the load action to A, we now see some nice causal links established between the location of both T and the DVD in the initial state and how that will ultimately satisfy the rest of the plan.</a:t>
            </a:r>
          </a:p>
          <a:p>
            <a:endParaRPr lang="en-GB" dirty="0"/>
          </a:p>
          <a:p>
            <a:r>
              <a:rPr lang="en-GB" dirty="0"/>
              <a:t>We’ve actually satisfied not just the goal fact, but also all of the preconditions of the facts relied on in order to give us the final solution.  But there is still the issue of what the final order is.</a:t>
            </a:r>
          </a:p>
          <a:p>
            <a:endParaRPr lang="en-GB" dirty="0"/>
          </a:p>
          <a:p>
            <a:r>
              <a:rPr lang="en-GB" dirty="0"/>
              <a:t>And in fact, we now have a threat that’s emerged in the partial plan.  Both the Load and Drive actions appear to be applicable off the back of the initial state.  But  we can see that the Load action requires the truck to be at A, as does the drive action, but we know that the drive action will result in the truck being at L.  </a:t>
            </a:r>
          </a:p>
          <a:p>
            <a:r>
              <a:rPr lang="en-GB" dirty="0"/>
              <a:t>So…</a:t>
            </a:r>
          </a:p>
        </p:txBody>
      </p:sp>
      <p:sp>
        <p:nvSpPr>
          <p:cNvPr id="4" name="Slide Number Placeholder 3"/>
          <p:cNvSpPr>
            <a:spLocks noGrp="1"/>
          </p:cNvSpPr>
          <p:nvPr>
            <p:ph type="sldNum" sz="quarter" idx="5"/>
          </p:nvPr>
        </p:nvSpPr>
        <p:spPr/>
        <p:txBody>
          <a:bodyPr/>
          <a:lstStyle/>
          <a:p>
            <a:fld id="{451EA794-E39F-4423-8C8C-C28B14B3425B}" type="slidenum">
              <a:rPr lang="en-GB" smtClean="0"/>
              <a:t>18</a:t>
            </a:fld>
            <a:endParaRPr lang="en-GB"/>
          </a:p>
        </p:txBody>
      </p:sp>
    </p:spTree>
    <p:extLst>
      <p:ext uri="{BB962C8B-B14F-4D97-AF65-F5344CB8AC3E}">
        <p14:creationId xmlns:p14="http://schemas.microsoft.com/office/powerpoint/2010/main" val="3967732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go ahead and dictate the ordering such that the load action has to go before it, given that the Drive action threatened the causal ink between At TA in the initial state and the load action, we promote the Drive action forward to past the conflict.  This now ensures – based on the orderings – we will load the DVD onto the truck before we driving away from Amazon.</a:t>
            </a:r>
          </a:p>
          <a:p>
            <a:endParaRPr lang="en-GB" dirty="0"/>
          </a:p>
          <a:p>
            <a:r>
              <a:rPr lang="en-GB" dirty="0"/>
              <a:t>As a result, we now have a successful plan ordering that will ensure a complete transition of actions from initial state to goal and can call it quits having successfully </a:t>
            </a:r>
            <a:r>
              <a:rPr lang="en-GB"/>
              <a:t>solved the problem.</a:t>
            </a:r>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19</a:t>
            </a:fld>
            <a:endParaRPr lang="en-GB"/>
          </a:p>
        </p:txBody>
      </p:sp>
    </p:spTree>
    <p:extLst>
      <p:ext uri="{BB962C8B-B14F-4D97-AF65-F5344CB8AC3E}">
        <p14:creationId xmlns:p14="http://schemas.microsoft.com/office/powerpoint/2010/main" val="104946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we consider how forward search works, we’re pushing forward from our initial state and seeking that all important goal state.  Now, depending on the nature of the search space, this can be pretty problematic given the state space will differ from problem to problem.  Hence there is a good chance that we are at the mercy of the state space, meaning that we can potentially get caught out by things like redundant states that we have to push through, we might find loops in the state space and yes in many instances the heuristic or the search algorithm will help us avoid this.   We know that uninformed search algorithms aren’t suited to these states spaces, so we use heuristic search but even then, as we’ve seen throughout this module we’ve seen that there are situations where even that doesn’t work out well for us.  </a:t>
            </a:r>
          </a:p>
          <a:p>
            <a:endParaRPr lang="en-GB" dirty="0"/>
          </a:p>
          <a:p>
            <a:r>
              <a:rPr lang="en-GB" dirty="0"/>
              <a:t>So, what about just going the other direction?</a:t>
            </a:r>
          </a:p>
        </p:txBody>
      </p:sp>
      <p:sp>
        <p:nvSpPr>
          <p:cNvPr id="4" name="Slide Number Placeholder 3"/>
          <p:cNvSpPr>
            <a:spLocks noGrp="1"/>
          </p:cNvSpPr>
          <p:nvPr>
            <p:ph type="sldNum" sz="quarter" idx="5"/>
          </p:nvPr>
        </p:nvSpPr>
        <p:spPr/>
        <p:txBody>
          <a:bodyPr/>
          <a:lstStyle/>
          <a:p>
            <a:fld id="{451EA794-E39F-4423-8C8C-C28B14B3425B}" type="slidenum">
              <a:rPr lang="en-GB" smtClean="0"/>
              <a:t>2</a:t>
            </a:fld>
            <a:endParaRPr lang="en-GB"/>
          </a:p>
        </p:txBody>
      </p:sp>
    </p:spTree>
    <p:extLst>
      <p:ext uri="{BB962C8B-B14F-4D97-AF65-F5344CB8AC3E}">
        <p14:creationId xmlns:p14="http://schemas.microsoft.com/office/powerpoint/2010/main" val="27793294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 wrap up, this is but a taste of the idea of using backward search and what it means to try and find a valid plan by searching from the goal than via the initial state.</a:t>
            </a:r>
          </a:p>
          <a:p>
            <a:r>
              <a:rPr lang="en-GB" dirty="0"/>
              <a:t>When we think from the goal state backwards, it creates a very different circumstance, whereby how we encode states and consider actions is rather different.</a:t>
            </a:r>
          </a:p>
          <a:p>
            <a:endParaRPr lang="en-GB" dirty="0"/>
          </a:p>
          <a:p>
            <a:r>
              <a:rPr lang="en-GB" dirty="0"/>
              <a:t>Regression search can help reduce state spaces to some degree, but causal relationships are not properly encoded and makes it difficult to find good plans.  Meanwhile POP planning can help us find nice totally ordered plans, but it has its own problems, given we now have issues with threats and bindings that increase the branching factor and increase the complexity of the problem space.</a:t>
            </a:r>
          </a:p>
        </p:txBody>
      </p:sp>
      <p:sp>
        <p:nvSpPr>
          <p:cNvPr id="4" name="Slide Number Placeholder 3"/>
          <p:cNvSpPr>
            <a:spLocks noGrp="1"/>
          </p:cNvSpPr>
          <p:nvPr>
            <p:ph type="sldNum" sz="quarter" idx="5"/>
          </p:nvPr>
        </p:nvSpPr>
        <p:spPr/>
        <p:txBody>
          <a:bodyPr/>
          <a:lstStyle/>
          <a:p>
            <a:fld id="{451EA794-E39F-4423-8C8C-C28B14B3425B}" type="slidenum">
              <a:rPr lang="en-GB" smtClean="0"/>
              <a:t>20</a:t>
            </a:fld>
            <a:endParaRPr lang="en-GB"/>
          </a:p>
        </p:txBody>
      </p:sp>
    </p:spTree>
    <p:extLst>
      <p:ext uri="{BB962C8B-B14F-4D97-AF65-F5344CB8AC3E}">
        <p14:creationId xmlns:p14="http://schemas.microsoft.com/office/powerpoint/2010/main" val="139970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Thanks for watching this chapter on Partial Order Planning and we’ll see you in the next video.</a:t>
            </a:r>
          </a:p>
          <a:p>
            <a:pPr>
              <a:spcBef>
                <a:spcPct val="0"/>
              </a:spcBef>
            </a:pPr>
            <a:endParaRPr lang="en-GB" dirty="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21</a:t>
            </a:fld>
            <a:endParaRPr lang="en-GB" dirty="0"/>
          </a:p>
        </p:txBody>
      </p:sp>
    </p:spTree>
    <p:extLst>
      <p:ext uri="{BB962C8B-B14F-4D97-AF65-F5344CB8AC3E}">
        <p14:creationId xmlns:p14="http://schemas.microsoft.com/office/powerpoint/2010/main" val="1755812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this brings us to backward search or regression search, where we’re going to go backwards from the goal state to try and find the solution.</a:t>
            </a:r>
          </a:p>
          <a:p>
            <a:endParaRPr lang="en-GB" dirty="0"/>
          </a:p>
          <a:p>
            <a:r>
              <a:rPr lang="en-GB" dirty="0"/>
              <a:t>In fact, on that note, it’s worth noting that backwards search is typically referred to as regression search, given you’re attempting to regress facts in the goal state to previous states in the state space.  And in conjunction with this, you will sometimes see Forward Search referred to as </a:t>
            </a:r>
            <a:r>
              <a:rPr lang="en-GB" dirty="0" err="1"/>
              <a:t>Progession</a:t>
            </a:r>
            <a:r>
              <a:rPr lang="en-GB" dirty="0"/>
              <a:t> Planning, given – as the name implies – you’re in the process of progressing from the initial state to a more advanced or desirable outcome.  So yeah, I actually tend to refer to it as Regression Search personally, but it is something to acknowledge that it is referred to in literature in different ways.</a:t>
            </a:r>
          </a:p>
          <a:p>
            <a:endParaRPr lang="en-GB" dirty="0"/>
          </a:p>
          <a:p>
            <a:r>
              <a:rPr lang="en-GB" dirty="0"/>
              <a:t>The process should sound familiar to you given we’ve already discussed some of this with the RPG Heuristic and then </a:t>
            </a:r>
            <a:r>
              <a:rPr lang="en-GB" dirty="0" err="1"/>
              <a:t>GraphPlan</a:t>
            </a:r>
            <a:r>
              <a:rPr lang="en-GB" dirty="0"/>
              <a:t>.  The idea is that we start from the goal state and start trying to find ways to assign the facts in the goal state by looking at the add effects of actions.  If this creates these goals, then we consider this a valid regression and then consider the unsatisfied preconditions of those actions as new subgoals we also need to satisfy.</a:t>
            </a:r>
          </a:p>
        </p:txBody>
      </p:sp>
      <p:sp>
        <p:nvSpPr>
          <p:cNvPr id="4" name="Slide Number Placeholder 3"/>
          <p:cNvSpPr>
            <a:spLocks noGrp="1"/>
          </p:cNvSpPr>
          <p:nvPr>
            <p:ph type="sldNum" sz="quarter" idx="5"/>
          </p:nvPr>
        </p:nvSpPr>
        <p:spPr/>
        <p:txBody>
          <a:bodyPr/>
          <a:lstStyle/>
          <a:p>
            <a:fld id="{451EA794-E39F-4423-8C8C-C28B14B3425B}" type="slidenum">
              <a:rPr lang="en-GB" smtClean="0"/>
              <a:t>3</a:t>
            </a:fld>
            <a:endParaRPr lang="en-GB"/>
          </a:p>
        </p:txBody>
      </p:sp>
    </p:spTree>
    <p:extLst>
      <p:ext uri="{BB962C8B-B14F-4D97-AF65-F5344CB8AC3E}">
        <p14:creationId xmlns:p14="http://schemas.microsoft.com/office/powerpoint/2010/main" val="3614737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little more formally, the actions we are looking for are those that are relevant and consistent in the context of the current problem.</a:t>
            </a:r>
          </a:p>
          <a:p>
            <a:r>
              <a:rPr lang="en-GB" dirty="0"/>
              <a:t>This means we consider all possible actions and assess whether they result in new facts being added to the state, while also not removing information from the state. These are considered to be the appropriate actions we can consider and considering we’re starting from the goal, this can be problematic given it could mean we avoid actions that are temporarily destroying goal facts only to replace them later.</a:t>
            </a:r>
          </a:p>
          <a:p>
            <a:endParaRPr lang="en-GB" dirty="0"/>
          </a:p>
          <a:p>
            <a:r>
              <a:rPr lang="en-GB" dirty="0"/>
              <a:t>But ultimately, the state transition is then achieved by subtracting the add effects of the valid action, but also adding the preconditions, such that we then attempt to solve them next.</a:t>
            </a:r>
          </a:p>
        </p:txBody>
      </p:sp>
      <p:sp>
        <p:nvSpPr>
          <p:cNvPr id="4" name="Slide Number Placeholder 3"/>
          <p:cNvSpPr>
            <a:spLocks noGrp="1"/>
          </p:cNvSpPr>
          <p:nvPr>
            <p:ph type="sldNum" sz="quarter" idx="5"/>
          </p:nvPr>
        </p:nvSpPr>
        <p:spPr/>
        <p:txBody>
          <a:bodyPr/>
          <a:lstStyle/>
          <a:p>
            <a:fld id="{451EA794-E39F-4423-8C8C-C28B14B3425B}" type="slidenum">
              <a:rPr lang="en-GB" smtClean="0"/>
              <a:t>4</a:t>
            </a:fld>
            <a:endParaRPr lang="en-GB"/>
          </a:p>
        </p:txBody>
      </p:sp>
    </p:spTree>
    <p:extLst>
      <p:ext uri="{BB962C8B-B14F-4D97-AF65-F5344CB8AC3E}">
        <p14:creationId xmlns:p14="http://schemas.microsoft.com/office/powerpoint/2010/main" val="861362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take a moment – before I get into the how this works and where it’s applied – to discuss why you would even bother.  Why is searching backwards any different than searching forwards.</a:t>
            </a:r>
          </a:p>
          <a:p>
            <a:r>
              <a:rPr lang="en-GB" dirty="0"/>
              <a:t>And the real takeaway from this, is that the search spaces when you search in either direction are not symmetric with one another.  And by that what I mean is if I was to search forwards in say a blocks world example and find the goal, and then search backwards from the goal to the initial state, those two search spaces are not mirrors of one another.  Those search spaces will look quite different.</a:t>
            </a:r>
          </a:p>
          <a:p>
            <a:endParaRPr lang="en-GB" dirty="0"/>
          </a:p>
          <a:p>
            <a:r>
              <a:rPr lang="en-GB" dirty="0"/>
              <a:t>Now why is that?</a:t>
            </a:r>
          </a:p>
          <a:p>
            <a:r>
              <a:rPr lang="en-GB" dirty="0"/>
              <a:t>Well first of all, if you consider that forward search is all about starting in one state and finding any state that satisfies the goal conditions.  But the thing is that the branching factor can be quite large, given if we are in one state s, we apply an action a, we get a successor s’ – this is known, this is our state transition system – but if there are a lot of actions, we can find ourself in a lot of unique states.</a:t>
            </a:r>
          </a:p>
          <a:p>
            <a:endParaRPr lang="en-GB" dirty="0"/>
          </a:p>
          <a:p>
            <a:r>
              <a:rPr lang="en-GB" dirty="0"/>
              <a:t>Now conversely, backward search isn’t really handling one individual state, it’s handling a set of goal states.  So our search space isn’t one unique world state, it’s a set of world states.  Why?  Because there may be numerous states that satisfy the goal conditions, but when searching backwards we’re only interested in how those facts could be reached.  In addition, there is also the notion of how actions results in successor states.  As I mentioned, if you apply action a in state s, you reach state s’.  But going backwards, if you look at state s’ and ask ourselves if we had just applied action a, how many different states could we have been in that resulted in s’?  It’s not as straight forward.</a:t>
            </a:r>
          </a:p>
          <a:p>
            <a:endParaRPr lang="en-GB" dirty="0"/>
          </a:p>
          <a:p>
            <a:r>
              <a:rPr lang="en-GB" dirty="0"/>
              <a:t>In fact, if you consider the diagram at the top, you can see that there is one action that at state s3 that results in state s9.  But there s9 is a state that can be reached from s3, s5, s6 and s10.  It might be that in each case, the same action resulted in s9.  I mean we don’t know, it’s a flimsy wee diagram, but it helps serve my point.</a:t>
            </a:r>
          </a:p>
        </p:txBody>
      </p:sp>
      <p:sp>
        <p:nvSpPr>
          <p:cNvPr id="4" name="Slide Number Placeholder 3"/>
          <p:cNvSpPr>
            <a:spLocks noGrp="1"/>
          </p:cNvSpPr>
          <p:nvPr>
            <p:ph type="sldNum" sz="quarter" idx="5"/>
          </p:nvPr>
        </p:nvSpPr>
        <p:spPr/>
        <p:txBody>
          <a:bodyPr/>
          <a:lstStyle/>
          <a:p>
            <a:fld id="{451EA794-E39F-4423-8C8C-C28B14B3425B}" type="slidenum">
              <a:rPr lang="en-GB" smtClean="0"/>
              <a:t>5</a:t>
            </a:fld>
            <a:endParaRPr lang="en-GB"/>
          </a:p>
        </p:txBody>
      </p:sp>
    </p:spTree>
    <p:extLst>
      <p:ext uri="{BB962C8B-B14F-4D97-AF65-F5344CB8AC3E}">
        <p14:creationId xmlns:p14="http://schemas.microsoft.com/office/powerpoint/2010/main" val="3569176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it’s worth mentioning that, STRIPS, arguably the first real AI planning system, uses regression search.  </a:t>
            </a:r>
          </a:p>
          <a:p>
            <a:endParaRPr lang="en-GB" dirty="0"/>
          </a:p>
          <a:p>
            <a:r>
              <a:rPr lang="en-GB" dirty="0"/>
              <a:t>The way that this works is that STRIPS only considers the preconditions of the last operator added to the plan.  </a:t>
            </a:r>
          </a:p>
          <a:p>
            <a:r>
              <a:rPr lang="en-GB" dirty="0"/>
              <a:t>So it works backwards from the goal state, and then once an action is added, it recursively calls the same algorithm to see whether that actions preconditions can be satisfied.  Only in the event that this is satisfied can it then continue on with the remaining planning process.</a:t>
            </a:r>
          </a:p>
          <a:p>
            <a:endParaRPr lang="en-GB" dirty="0"/>
          </a:p>
          <a:p>
            <a:r>
              <a:rPr lang="en-GB" dirty="0"/>
              <a:t>This actually results in it being incomplete, since if it cannot satisfy one given precondition based on a valid action it has explored, it bottoms out and assumes the planning process is impossible.  It can’t find solutions for some problems and struggles to find optimal solutions for others, notably the Sussman Anomaly in </a:t>
            </a:r>
            <a:r>
              <a:rPr lang="en-GB" dirty="0" err="1"/>
              <a:t>Blocksworld</a:t>
            </a:r>
            <a:r>
              <a:rPr lang="en-GB" dirty="0"/>
              <a:t>, which I have covered previously in the series.  Why?  Well it’s to do with conflicting goals that impact one another.  But let’s take a look at an example of how regression search might actually work.</a:t>
            </a:r>
          </a:p>
        </p:txBody>
      </p:sp>
      <p:sp>
        <p:nvSpPr>
          <p:cNvPr id="4" name="Slide Number Placeholder 3"/>
          <p:cNvSpPr>
            <a:spLocks noGrp="1"/>
          </p:cNvSpPr>
          <p:nvPr>
            <p:ph type="sldNum" sz="quarter" idx="5"/>
          </p:nvPr>
        </p:nvSpPr>
        <p:spPr/>
        <p:txBody>
          <a:bodyPr/>
          <a:lstStyle/>
          <a:p>
            <a:fld id="{451EA794-E39F-4423-8C8C-C28B14B3425B}" type="slidenum">
              <a:rPr lang="en-GB" smtClean="0"/>
              <a:t>6</a:t>
            </a:fld>
            <a:endParaRPr lang="en-GB"/>
          </a:p>
        </p:txBody>
      </p:sp>
    </p:spTree>
    <p:extLst>
      <p:ext uri="{BB962C8B-B14F-4D97-AF65-F5344CB8AC3E}">
        <p14:creationId xmlns:p14="http://schemas.microsoft.com/office/powerpoint/2010/main" val="2362961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look at a very quick example.  Say that we have this situation where I wanted a DVD delivered to my house by Amazon.</a:t>
            </a:r>
          </a:p>
          <a:p>
            <a:r>
              <a:rPr lang="en-GB" dirty="0"/>
              <a:t>In the initial state, we had the DVD at amazon, so someone needed to get in a truck, load the </a:t>
            </a:r>
            <a:r>
              <a:rPr lang="en-GB" dirty="0" err="1"/>
              <a:t>dvd</a:t>
            </a:r>
            <a:r>
              <a:rPr lang="en-GB" dirty="0"/>
              <a:t> onto the truck and then drive it to me.</a:t>
            </a:r>
          </a:p>
          <a:p>
            <a:endParaRPr lang="en-GB" dirty="0"/>
          </a:p>
          <a:p>
            <a:r>
              <a:rPr lang="en-GB" dirty="0"/>
              <a:t>So if we start with the initial state, you’ll notice that only </a:t>
            </a:r>
            <a:r>
              <a:rPr lang="en-GB" dirty="0" err="1"/>
              <a:t>MyDvD</a:t>
            </a:r>
            <a:r>
              <a:rPr lang="en-GB" dirty="0"/>
              <a:t>, which is M is set to have the value of H, which is at my home.</a:t>
            </a:r>
          </a:p>
          <a:p>
            <a:r>
              <a:rPr lang="en-GB" dirty="0"/>
              <a:t>You’ll notice that where the Truck is and where the Driver is, are not relevant here.  Because those are not critical goal facts.</a:t>
            </a:r>
          </a:p>
          <a:p>
            <a:endParaRPr lang="en-GB" dirty="0"/>
          </a:p>
          <a:p>
            <a:r>
              <a:rPr lang="en-GB" dirty="0"/>
              <a:t>Now the only action that will create the desired goal fact is to unload M from T at location H.  Given that this now ensures that the DVD is at my home, at H, it requires that we solve the precondition, which is that the truck is also at my H in order for the unload to happen.</a:t>
            </a:r>
          </a:p>
        </p:txBody>
      </p:sp>
      <p:sp>
        <p:nvSpPr>
          <p:cNvPr id="4" name="Slide Number Placeholder 3"/>
          <p:cNvSpPr>
            <a:spLocks noGrp="1"/>
          </p:cNvSpPr>
          <p:nvPr>
            <p:ph type="sldNum" sz="quarter" idx="5"/>
          </p:nvPr>
        </p:nvSpPr>
        <p:spPr/>
        <p:txBody>
          <a:bodyPr/>
          <a:lstStyle/>
          <a:p>
            <a:fld id="{451EA794-E39F-4423-8C8C-C28B14B3425B}" type="slidenum">
              <a:rPr lang="en-GB" smtClean="0"/>
              <a:t>7</a:t>
            </a:fld>
            <a:endParaRPr lang="en-GB"/>
          </a:p>
        </p:txBody>
      </p:sp>
    </p:spTree>
    <p:extLst>
      <p:ext uri="{BB962C8B-B14F-4D97-AF65-F5344CB8AC3E}">
        <p14:creationId xmlns:p14="http://schemas.microsoft.com/office/powerpoint/2010/main" val="3300589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let’s consider what actions could have been employed in order for this to happen?</a:t>
            </a:r>
          </a:p>
          <a:p>
            <a:endParaRPr lang="en-GB" dirty="0"/>
          </a:p>
          <a:p>
            <a:r>
              <a:rPr lang="en-GB" dirty="0"/>
              <a:t>We have…</a:t>
            </a:r>
          </a:p>
          <a:p>
            <a:pPr marL="171450" indent="-171450">
              <a:buFontTx/>
              <a:buChar char="-"/>
            </a:pPr>
            <a:r>
              <a:rPr lang="en-GB" dirty="0"/>
              <a:t>Loading </a:t>
            </a:r>
            <a:r>
              <a:rPr lang="en-GB" dirty="0" err="1"/>
              <a:t>MyDVD</a:t>
            </a:r>
            <a:r>
              <a:rPr lang="en-GB" dirty="0"/>
              <a:t> onto the Truck at H (home)</a:t>
            </a:r>
          </a:p>
          <a:p>
            <a:pPr marL="171450" indent="-171450">
              <a:buFontTx/>
              <a:buChar char="-"/>
            </a:pPr>
            <a:r>
              <a:rPr lang="en-GB" dirty="0"/>
              <a:t>Loading </a:t>
            </a:r>
            <a:r>
              <a:rPr lang="en-GB" dirty="0" err="1"/>
              <a:t>MyDVD</a:t>
            </a:r>
            <a:r>
              <a:rPr lang="en-GB" dirty="0"/>
              <a:t> onto the Truck at L (London)</a:t>
            </a:r>
          </a:p>
          <a:p>
            <a:pPr marL="171450" indent="-171450">
              <a:buFontTx/>
              <a:buChar char="-"/>
            </a:pPr>
            <a:r>
              <a:rPr lang="en-GB" dirty="0"/>
              <a:t>Loading </a:t>
            </a:r>
            <a:r>
              <a:rPr lang="en-GB" dirty="0" err="1"/>
              <a:t>MyDVD</a:t>
            </a:r>
            <a:r>
              <a:rPr lang="en-GB" dirty="0"/>
              <a:t> onto the Truck at A (Amazon)</a:t>
            </a:r>
          </a:p>
          <a:p>
            <a:pPr marL="171450" indent="-171450">
              <a:buFontTx/>
              <a:buChar char="-"/>
            </a:pPr>
            <a:r>
              <a:rPr lang="en-GB" dirty="0"/>
              <a:t>Driving the Truck from L to H (London to my Home)</a:t>
            </a:r>
          </a:p>
          <a:p>
            <a:pPr marL="171450" indent="-171450">
              <a:buFontTx/>
              <a:buChar char="-"/>
            </a:pPr>
            <a:endParaRPr lang="en-GB" dirty="0"/>
          </a:p>
          <a:p>
            <a:pPr marL="0" indent="0">
              <a:buFontTx/>
              <a:buNone/>
            </a:pPr>
            <a:r>
              <a:rPr lang="en-GB" dirty="0"/>
              <a:t>Now as mentioned, it’s important to factor in whether or not an action is consistent.  In this case, the first action, loading </a:t>
            </a:r>
            <a:r>
              <a:rPr lang="en-GB" dirty="0" err="1"/>
              <a:t>MyDVD</a:t>
            </a:r>
            <a:r>
              <a:rPr lang="en-GB" dirty="0"/>
              <a:t> onto the truck, isn’t a good action here.  Why?  Because yes it will satisfy the precondition to have </a:t>
            </a:r>
            <a:r>
              <a:rPr lang="en-GB" dirty="0" err="1"/>
              <a:t>MyDVD</a:t>
            </a:r>
            <a:r>
              <a:rPr lang="en-GB" dirty="0"/>
              <a:t> on the truck, but it also deletes a goal fact of </a:t>
            </a:r>
            <a:r>
              <a:rPr lang="en-GB" dirty="0" err="1"/>
              <a:t>MyDVD</a:t>
            </a:r>
            <a:r>
              <a:rPr lang="en-GB" dirty="0"/>
              <a:t> being at H.  So it’s not applicable, we ignore it.</a:t>
            </a:r>
          </a:p>
          <a:p>
            <a:pPr marL="0" indent="0">
              <a:buFontTx/>
              <a:buNone/>
            </a:pPr>
            <a:endParaRPr lang="en-GB" dirty="0"/>
          </a:p>
          <a:p>
            <a:pPr marL="0" indent="0">
              <a:buFontTx/>
              <a:buNone/>
            </a:pPr>
            <a:r>
              <a:rPr lang="en-GB" dirty="0"/>
              <a:t>Driving from L to H makes a lot of sense here.  But you’ll notice that also the other two load actions for loading </a:t>
            </a:r>
            <a:r>
              <a:rPr lang="en-GB" dirty="0" err="1"/>
              <a:t>MyDVD</a:t>
            </a:r>
            <a:r>
              <a:rPr lang="en-GB" dirty="0"/>
              <a:t> onto the truck.  Now we’re only interested in whether the add effects satisfy our current subgoal, which is to have </a:t>
            </a:r>
            <a:r>
              <a:rPr lang="en-GB" dirty="0" err="1"/>
              <a:t>MyDVD</a:t>
            </a:r>
            <a:r>
              <a:rPr lang="en-GB" dirty="0"/>
              <a:t> on the Truck.  So these are valid paths of the state space to explore, even though it leads to the possibility in that the truck is in one of two different places in each of theses scenarios.</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8</a:t>
            </a:fld>
            <a:endParaRPr lang="en-GB"/>
          </a:p>
        </p:txBody>
      </p:sp>
    </p:spTree>
    <p:extLst>
      <p:ext uri="{BB962C8B-B14F-4D97-AF65-F5344CB8AC3E}">
        <p14:creationId xmlns:p14="http://schemas.microsoft.com/office/powerpoint/2010/main" val="2503202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quickly roll out the top two state sets above, and again we’re seeing the need to satisfy two preconditions:</a:t>
            </a:r>
          </a:p>
          <a:p>
            <a:endParaRPr lang="en-GB" dirty="0"/>
          </a:p>
          <a:p>
            <a:pPr marL="171450" indent="-171450">
              <a:buFontTx/>
              <a:buChar char="-"/>
            </a:pPr>
            <a:r>
              <a:rPr lang="en-GB" dirty="0"/>
              <a:t>In the first instance, it’s that the driver is in the truck and we know that would happen if the driver has driven the truck somewhere, as we already saw with the first drive action from L to H.  Now this gives us a more concrete state, but it doesn’t address the fact that somehow the drive between L and H happens before loading M onto T at L?  </a:t>
            </a:r>
          </a:p>
          <a:p>
            <a:pPr marL="171450" indent="-171450">
              <a:buFontTx/>
              <a:buChar char="-"/>
            </a:pPr>
            <a:r>
              <a:rPr lang="en-GB" dirty="0"/>
              <a:t>Meanwhile the second rollout sees us also add a drive action.  Which means we can now confirm the driver is in T.  But we still don’t really know where the Truck is at this point.  It could be either at A or at L given we’ve driven away from H to L.</a:t>
            </a:r>
          </a:p>
          <a:p>
            <a:pPr marL="171450" indent="-171450">
              <a:buFontTx/>
              <a:buChar char="-"/>
            </a:pPr>
            <a:endParaRPr lang="en-GB" dirty="0"/>
          </a:p>
          <a:p>
            <a:pPr marL="0" indent="0">
              <a:buFontTx/>
              <a:buNone/>
            </a:pPr>
            <a:r>
              <a:rPr lang="en-GB" dirty="0"/>
              <a:t>And of course let’s consider the other state I didn’t expand yet…</a:t>
            </a:r>
          </a:p>
        </p:txBody>
      </p:sp>
      <p:sp>
        <p:nvSpPr>
          <p:cNvPr id="4" name="Slide Number Placeholder 3"/>
          <p:cNvSpPr>
            <a:spLocks noGrp="1"/>
          </p:cNvSpPr>
          <p:nvPr>
            <p:ph type="sldNum" sz="quarter" idx="5"/>
          </p:nvPr>
        </p:nvSpPr>
        <p:spPr/>
        <p:txBody>
          <a:bodyPr/>
          <a:lstStyle/>
          <a:p>
            <a:fld id="{451EA794-E39F-4423-8C8C-C28B14B3425B}" type="slidenum">
              <a:rPr lang="en-GB" smtClean="0"/>
              <a:t>9</a:t>
            </a:fld>
            <a:endParaRPr lang="en-GB"/>
          </a:p>
        </p:txBody>
      </p:sp>
    </p:spTree>
    <p:extLst>
      <p:ext uri="{BB962C8B-B14F-4D97-AF65-F5344CB8AC3E}">
        <p14:creationId xmlns:p14="http://schemas.microsoft.com/office/powerpoint/2010/main" val="5420170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file:////Volumes/Day1_Data/WORK%20ARCHIVE/%20K/KING'S/0531-D1S%20KCL%20EF%20SITE%20POSTER%20TEMPLATES/BUILD/IMAGES%20FOR%20PPT/KCL%20LOGO%20-%20REV.png" TargetMode="Externa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MS - Facult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Box 21"/>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grpSp>
        <p:nvGrpSpPr>
          <p:cNvPr id="14" name="Group 13">
            <a:extLst>
              <a:ext uri="{FF2B5EF4-FFF2-40B4-BE49-F238E27FC236}">
                <a16:creationId xmlns:a16="http://schemas.microsoft.com/office/drawing/2014/main" id="{9E3E9589-28B7-3D49-B3F0-4377B9892518}"/>
              </a:ext>
            </a:extLst>
          </p:cNvPr>
          <p:cNvGrpSpPr>
            <a:grpSpLocks noChangeAspect="1"/>
          </p:cNvGrpSpPr>
          <p:nvPr userDrawn="1"/>
        </p:nvGrpSpPr>
        <p:grpSpPr>
          <a:xfrm>
            <a:off x="10416118" y="-1"/>
            <a:ext cx="1775881" cy="1329425"/>
            <a:chOff x="7814772" y="7729978"/>
            <a:chExt cx="2509626" cy="1878704"/>
          </a:xfrm>
        </p:grpSpPr>
        <p:sp>
          <p:nvSpPr>
            <p:cNvPr id="15" name="Rectangle 14">
              <a:extLst>
                <a:ext uri="{FF2B5EF4-FFF2-40B4-BE49-F238E27FC236}">
                  <a16:creationId xmlns:a16="http://schemas.microsoft.com/office/drawing/2014/main" id="{D84B4F18-D764-344B-8BA6-B7E2C6F415BC}"/>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7" name="Picture 16">
              <a:extLst>
                <a:ext uri="{FF2B5EF4-FFF2-40B4-BE49-F238E27FC236}">
                  <a16:creationId xmlns:a16="http://schemas.microsoft.com/office/drawing/2014/main" id="{AEA12EC0-BF4B-FD4D-B729-EB6908A98488}"/>
                </a:ext>
              </a:extLst>
            </p:cNvPr>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723330001"/>
      </p:ext>
    </p:extLst>
  </p:cSld>
  <p:clrMapOvr>
    <a:masterClrMapping/>
  </p:clrMapOvr>
  <p:transition>
    <p:fade/>
  </p:transition>
  <p:extLst>
    <p:ext uri="{DCECCB84-F9BA-43D5-87BE-67443E8EF086}">
      <p15:sldGuideLst xmlns:p15="http://schemas.microsoft.com/office/powerpoint/2012/main">
        <p15:guide id="1"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MS - Mathe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F7EC5-24C4-A747-BDD8-95178DF45673}"/>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6"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7" y="1701800"/>
            <a:ext cx="3312584"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77441A41-3FC1-4D43-A80D-5DFFD4099893}"/>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96387869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MS - Mathemat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9B0CF6-3679-BA41-AFDE-5A63948B986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3"/>
                </a:solidFill>
                <a:latin typeface="KingsBureauGrot FiveOne" charset="0"/>
                <a:ea typeface="KingsBureauGrot FiveOne" charset="0"/>
                <a:cs typeface="KingsBureauGrot FiveOne" charset="0"/>
              </a:defRPr>
            </a:lvl3pPr>
            <a:lvl4pPr marL="241294"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ED4CEB1A-8A05-7D43-A3A1-35793C25386F}"/>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020858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MS - Phys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4"/>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C5F71D0A-68CB-2A4A-8E4E-5EF1768A1D23}"/>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ABB8060E-CABC-C44F-A5B9-705D2CD627A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78AAA0F-5A2B-7C45-9467-5F01D91AEF61}"/>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4156578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MS - Physics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75BE31-ECDE-5F4A-B57A-25A3D0B1B03A}"/>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4"/>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4"/>
                </a:solidFill>
                <a:latin typeface="KingsBureauGrot FiveOne" charset="0"/>
                <a:ea typeface="KingsBureauGrot FiveOne" charset="0"/>
                <a:cs typeface="KingsBureauGrot FiveOne" charset="0"/>
              </a:defRPr>
            </a:lvl2pPr>
            <a:lvl3pPr marL="237061" indent="-230712">
              <a:lnSpc>
                <a:spcPts val="2800"/>
              </a:lnSpc>
              <a:buClr>
                <a:schemeClr val="accent4"/>
              </a:buClr>
              <a:tabLst/>
              <a:defRPr sz="2400" b="0" i="0">
                <a:latin typeface="Kings Caslon Text" charset="0"/>
                <a:ea typeface="Kings Caslon Text" charset="0"/>
                <a:cs typeface="Kings Caslon Text" charset="0"/>
              </a:defRPr>
            </a:lvl3pPr>
            <a:lvl4pPr marL="239178" indent="-234945">
              <a:lnSpc>
                <a:spcPts val="2800"/>
              </a:lnSpc>
              <a:buClr>
                <a:schemeClr val="accent4"/>
              </a:buClr>
              <a:tabLst/>
              <a:defRPr sz="2400" b="0" i="0">
                <a:latin typeface="Kings Caslon Text" charset="0"/>
                <a:ea typeface="Kings Caslon Text" charset="0"/>
                <a:cs typeface="Kings Caslon Text" charset="0"/>
              </a:defRPr>
            </a:lvl4pPr>
            <a:lvl5pPr marL="474121" indent="-234945">
              <a:lnSpc>
                <a:spcPts val="2800"/>
              </a:lnSpc>
              <a:buClr>
                <a:schemeClr val="accent4"/>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253D78B8-3728-BF49-AA34-3DC61DD6110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3348640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MS - Phys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8E006EC-172F-9546-92DF-68EB5FBCC719}"/>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2CE90859-CB18-F14A-B3C7-0347F8FEB018}"/>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29342452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MS - Phys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63FDD8-30C8-9D47-B0A2-EE95440EAFB6}"/>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7"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C4B8587A-6D95-9A49-A291-C22E5B4B654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40039495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MS - Phys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B8B19-6D3F-854B-A5CF-212EC4ACCB8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4"/>
                </a:solidFill>
                <a:latin typeface="KingsBureauGrot FiveOne" charset="0"/>
                <a:ea typeface="KingsBureauGrot FiveOne" charset="0"/>
                <a:cs typeface="KingsBureauGrot FiveOne" charset="0"/>
              </a:defRPr>
            </a:lvl3pPr>
            <a:lvl4pPr marL="241294"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6269C52-865E-AC43-9170-40735CE41A69}"/>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19556509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MS - Infor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5"/>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4AEA8201-312C-3F47-B03B-5D7222CE9F48}"/>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702043E-87ED-C649-A88F-EF5FBF5CA6E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9B17B0A4-8B67-9E44-9B7E-1975CE6E1B40}"/>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33202048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MS - Informatics - content - 1 colum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3BDE1B-78D2-D94E-A3C6-A2D01E52EF3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5"/>
                </a:solidFill>
                <a:latin typeface="KingsBureauGrot ThreeSeven"/>
                <a:ea typeface="KingsBureauGrot ThreeSeven"/>
                <a:cs typeface="KingsBureauGrot ThreeSeven"/>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342900" indent="-342900">
              <a:lnSpc>
                <a:spcPts val="2800"/>
              </a:lnSpc>
              <a:buFont typeface="Arial" panose="020B0604020202020204" pitchFamily="34" charset="0"/>
              <a:buChar char="•"/>
              <a:defRPr sz="2400" b="1" i="0">
                <a:solidFill>
                  <a:schemeClr val="accent5"/>
                </a:solidFill>
                <a:latin typeface="KingsBureauGrot ThreeSeven"/>
                <a:ea typeface="KingsBureauGrot ThreeSeven"/>
                <a:cs typeface="KingsBureauGrot ThreeSeven"/>
              </a:defRPr>
            </a:lvl1pPr>
            <a:lvl2pPr marL="349251" indent="-342900">
              <a:lnSpc>
                <a:spcPts val="2800"/>
              </a:lnSpc>
              <a:buFont typeface="Arial" panose="020B0604020202020204" pitchFamily="34" charset="0"/>
              <a:buChar char="•"/>
              <a:tabLst/>
              <a:defRPr sz="2000" b="0" i="0">
                <a:solidFill>
                  <a:schemeClr val="accent5"/>
                </a:solidFill>
                <a:latin typeface="KingsBureauGrot FiveOne"/>
                <a:ea typeface="KingsBureauGrot FiveOne"/>
                <a:cs typeface="KingsBureauGrot FiveOne"/>
              </a:defRPr>
            </a:lvl2pPr>
            <a:lvl3pPr marL="534988" indent="-285750">
              <a:lnSpc>
                <a:spcPts val="2800"/>
              </a:lnSpc>
              <a:buClr>
                <a:schemeClr val="accent5"/>
              </a:buClr>
              <a:buFont typeface="Arial" panose="020B0604020202020204" pitchFamily="34" charset="0"/>
              <a:buChar char="•"/>
              <a:tabLst/>
              <a:defRPr sz="2000" b="0" i="0">
                <a:latin typeface="Kings Caslon Text"/>
                <a:ea typeface="Kings Caslon Text"/>
                <a:cs typeface="Kings Caslon Text"/>
              </a:defRPr>
            </a:lvl3pPr>
            <a:lvl4pPr marL="239178" indent="-234945">
              <a:lnSpc>
                <a:spcPts val="2800"/>
              </a:lnSpc>
              <a:buClr>
                <a:schemeClr val="accent5"/>
              </a:buClr>
              <a:tabLst/>
              <a:defRPr sz="1600" b="0" i="0">
                <a:latin typeface="Kings Caslon Text"/>
                <a:ea typeface="Kings Caslon Text"/>
                <a:cs typeface="Kings Caslon Text"/>
              </a:defRPr>
            </a:lvl4pPr>
            <a:lvl5pPr marL="715963" indent="-233363">
              <a:lnSpc>
                <a:spcPts val="2800"/>
              </a:lnSpc>
              <a:buClr>
                <a:schemeClr val="accent5"/>
              </a:buClr>
              <a:tabLst/>
              <a:defRPr sz="1600" b="0" i="0">
                <a:latin typeface="Kings Caslon Text"/>
                <a:ea typeface="Kings Caslon Text"/>
                <a:cs typeface="Kings Caslon Text"/>
              </a:defRPr>
            </a:lvl5pPr>
            <a:lvl6pPr marL="801688" indent="0">
              <a:defRPr sz="1200"/>
            </a:lvl6pPr>
            <a:lvl7pPr marL="801688" indent="0">
              <a:defRPr sz="1200"/>
            </a:lvl7pPr>
          </a:lstStyle>
          <a:p>
            <a:pPr lvl="0"/>
            <a:r>
              <a:rPr lang="en-US" dirty="0"/>
              <a:t>Click to edit Master text styles</a:t>
            </a:r>
          </a:p>
          <a:p>
            <a:pPr lvl="2"/>
            <a:r>
              <a:rPr lang="en-US" dirty="0"/>
              <a:t>Second level</a:t>
            </a:r>
          </a:p>
          <a:p>
            <a:pPr lvl="4"/>
            <a:r>
              <a:rPr lang="en-US" dirty="0"/>
              <a:t>Third level</a:t>
            </a:r>
          </a:p>
          <a:p>
            <a:pPr lvl="5"/>
            <a:r>
              <a:rPr lang="en-US" dirty="0"/>
              <a:t>Fourth level</a:t>
            </a:r>
          </a:p>
          <a:p>
            <a:pPr lvl="6"/>
            <a:r>
              <a:rPr lang="en-US" dirty="0"/>
              <a:t>Fifth level</a:t>
            </a:r>
          </a:p>
        </p:txBody>
      </p:sp>
      <p:sp>
        <p:nvSpPr>
          <p:cNvPr id="8" name="TextBox 7">
            <a:extLst>
              <a:ext uri="{FF2B5EF4-FFF2-40B4-BE49-F238E27FC236}">
                <a16:creationId xmlns:a16="http://schemas.microsoft.com/office/drawing/2014/main" id="{25298D96-3AD8-994A-BB23-267AC272F1DB}"/>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3616199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MS - Informat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5BDB7D-B843-DB4A-BF4B-07FAD7CC00CD}"/>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4"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D4784AA-FB0F-3240-97B1-38BF7F2A434C}"/>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9615670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MS - Faculty - section star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605D2E-598C-2849-8CBA-816E9FB53DD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BD301ED5-1653-0745-8916-F8CDA55F3631}"/>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159089909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MS - Infor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F5563C-AE61-AC40-943C-554FC49BED5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21"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36402EAC-C24F-8D4B-8F75-DC55D0664EB2}"/>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0875183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MS - Informatics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8FE33A-0639-BA44-BB0F-255927AD493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rgbClr val="7030A0"/>
                </a:solidFill>
                <a:latin typeface="KingsBureauGrot FiveOne" charset="0"/>
                <a:ea typeface="KingsBureauGrot FiveOne" charset="0"/>
                <a:cs typeface="KingsBureauGrot FiveOne" charset="0"/>
              </a:defRPr>
            </a:lvl3pPr>
            <a:lvl4pPr marL="241294"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4F81E64E-AA9A-AB45-A8D6-B63BAA5106DD}"/>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1259553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MS - Chemistr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DE8E8F38-648D-4047-A76E-22D4549A2240}"/>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99008DB-B946-8D49-AFC4-CC3762AF9368}"/>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DD72B419-A4AD-DA49-B6EC-59CCB866D7E4}"/>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10713388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MS - Chemistry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027A9D-90B8-7B47-A561-363F52B3FD4F}"/>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1" cy="4538133"/>
          </a:xfrm>
        </p:spPr>
        <p:txBody>
          <a:bodyPr>
            <a:normAutofit/>
          </a:bodyPr>
          <a:lstStyle>
            <a:lvl1pPr marL="0" indent="0">
              <a:lnSpc>
                <a:spcPts val="2800"/>
              </a:lnSpc>
              <a:buNone/>
              <a:defRPr sz="2267" b="1" i="0">
                <a:solidFill>
                  <a:schemeClr val="accent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2"/>
                </a:solidFill>
                <a:latin typeface="KingsBureauGrot FiveOne" charset="0"/>
                <a:ea typeface="KingsBureauGrot FiveOne" charset="0"/>
                <a:cs typeface="KingsBureauGrot FiveOne" charset="0"/>
              </a:defRPr>
            </a:lvl2pPr>
            <a:lvl3pPr marL="237061" indent="-230712">
              <a:lnSpc>
                <a:spcPts val="2800"/>
              </a:lnSpc>
              <a:buClr>
                <a:schemeClr val="accent2"/>
              </a:buClr>
              <a:tabLst/>
              <a:defRPr sz="2400" b="0" i="0">
                <a:latin typeface="Kings Caslon Text" charset="0"/>
                <a:ea typeface="Kings Caslon Text" charset="0"/>
                <a:cs typeface="Kings Caslon Text" charset="0"/>
              </a:defRPr>
            </a:lvl3pPr>
            <a:lvl4pPr marL="239178" indent="-234945">
              <a:lnSpc>
                <a:spcPts val="2800"/>
              </a:lnSpc>
              <a:buClr>
                <a:schemeClr val="accent2"/>
              </a:buClr>
              <a:tabLst/>
              <a:defRPr sz="2400" b="0" i="0">
                <a:latin typeface="Kings Caslon Text" charset="0"/>
                <a:ea typeface="Kings Caslon Text" charset="0"/>
                <a:cs typeface="Kings Caslon Text" charset="0"/>
              </a:defRPr>
            </a:lvl4pPr>
            <a:lvl5pPr marL="474121" indent="-234945">
              <a:lnSpc>
                <a:spcPts val="2800"/>
              </a:lnSpc>
              <a:buClr>
                <a:schemeClr val="accent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E7F0BEC-5B54-534A-8607-13B696619DF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30752301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MS - Chemistry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CA0B0B-793D-414C-B932-BEFFBB6A7084}"/>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5" y="1701800"/>
            <a:ext cx="5088465"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9076EFC-03D9-AF4A-AE2F-74995546AA3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17800653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MS - Chemistry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197909-F495-304F-98CC-CC8D7D4FBF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5DDF0670-6AB8-6844-BB9B-41EC2DFCF35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21461540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MS - Chemistry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EDAAD2-DD51-0242-AC2B-FE97D70175D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2"/>
                </a:solidFill>
                <a:latin typeface="KingsBureauGrot FiveOne" charset="0"/>
                <a:ea typeface="KingsBureauGrot FiveOne" charset="0"/>
                <a:cs typeface="KingsBureauGrot FiveOne" charset="0"/>
              </a:defRPr>
            </a:lvl3pPr>
            <a:lvl4pPr marL="241294"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AF0D662-B4DC-AB4B-A807-E5B96E5ADBB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412672766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10/1/2020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442729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10/1/2020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3636458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28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MS - Faculty - content - 1 colum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AD8386-15CE-D642-BFEC-48478BDF9E29}"/>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2"/>
          </p:nvPr>
        </p:nvSpPr>
        <p:spPr>
          <a:xfrm>
            <a:off x="287868" y="1701543"/>
            <a:ext cx="10513481" cy="4538391"/>
          </a:xfrm>
        </p:spPr>
        <p:txBody>
          <a:bodyPr>
            <a:normAutofit/>
          </a:bodyPr>
          <a:lstStyle>
            <a:lvl1pPr marL="0" indent="0">
              <a:lnSpc>
                <a:spcPts val="2800"/>
              </a:lnSpc>
              <a:buNone/>
              <a:defRPr sz="2267" b="1" i="0">
                <a:solidFill>
                  <a:schemeClr val="tx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tx2"/>
                </a:solidFill>
                <a:latin typeface="KingsBureauGrot FiveOne" charset="0"/>
                <a:ea typeface="KingsBureauGrot FiveOne" charset="0"/>
                <a:cs typeface="KingsBureauGrot FiveOne" charset="0"/>
              </a:defRPr>
            </a:lvl2pPr>
            <a:lvl3pPr marL="237061" indent="-230712">
              <a:lnSpc>
                <a:spcPts val="2800"/>
              </a:lnSpc>
              <a:buClr>
                <a:schemeClr val="tx2"/>
              </a:buClr>
              <a:tabLst/>
              <a:defRPr sz="2400" b="0" i="0">
                <a:latin typeface="Kings Caslon Text" charset="0"/>
                <a:ea typeface="Kings Caslon Text" charset="0"/>
                <a:cs typeface="Kings Caslon Text" charset="0"/>
              </a:defRPr>
            </a:lvl3pPr>
            <a:lvl4pPr marL="239178" indent="-234945">
              <a:lnSpc>
                <a:spcPts val="2800"/>
              </a:lnSpc>
              <a:buClr>
                <a:schemeClr val="tx2"/>
              </a:buClr>
              <a:tabLst/>
              <a:defRPr sz="2400" b="0" i="0">
                <a:latin typeface="Kings Caslon Text" charset="0"/>
                <a:ea typeface="Kings Caslon Text" charset="0"/>
                <a:cs typeface="Kings Caslon Text" charset="0"/>
              </a:defRPr>
            </a:lvl4pPr>
            <a:lvl5pPr marL="474121" indent="-234945">
              <a:lnSpc>
                <a:spcPts val="2800"/>
              </a:lnSpc>
              <a:buClr>
                <a:schemeClr val="tx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F7E47721-D198-6949-8198-6F6D9143BB0E}"/>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49528324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49038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11200" y="1987551"/>
            <a:ext cx="5291667" cy="4113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06067" y="1987551"/>
            <a:ext cx="5291667" cy="4113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6343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10/1/2020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1248253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10/1/2020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42602000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C9C4E62-FE30-4ED6-92A4-D0BBF81FBDC9}" type="datetimeFigureOut">
              <a:rPr lang="en-US"/>
              <a:pPr>
                <a:defRPr/>
              </a:pPr>
              <a:t>10/1/2020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D3A6B97-A51A-4023-A764-1EA4AC919E88}" type="slidenum">
              <a:rPr lang="en-GB"/>
              <a:pPr>
                <a:defRPr/>
              </a:pPr>
              <a:t>‹#›</a:t>
            </a:fld>
            <a:endParaRPr lang="en-GB" dirty="0"/>
          </a:p>
        </p:txBody>
      </p:sp>
    </p:spTree>
    <p:extLst>
      <p:ext uri="{BB962C8B-B14F-4D97-AF65-F5344CB8AC3E}">
        <p14:creationId xmlns:p14="http://schemas.microsoft.com/office/powerpoint/2010/main" val="41357998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E545C766-FE3F-465C-B7FD-5632BC90DD3E}" type="datetimeFigureOut">
              <a:rPr lang="en-US"/>
              <a:pPr>
                <a:defRPr/>
              </a:pPr>
              <a:t>10/1/2020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467EC65-A2C2-4718-A5FB-0C8072C8A42D}" type="slidenum">
              <a:rPr lang="en-GB"/>
              <a:pPr>
                <a:defRPr/>
              </a:pPr>
              <a:t>‹#›</a:t>
            </a:fld>
            <a:endParaRPr lang="en-GB" dirty="0"/>
          </a:p>
        </p:txBody>
      </p:sp>
    </p:spTree>
    <p:extLst>
      <p:ext uri="{BB962C8B-B14F-4D97-AF65-F5344CB8AC3E}">
        <p14:creationId xmlns:p14="http://schemas.microsoft.com/office/powerpoint/2010/main" val="30351743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00528C8D-7E7B-45F9-9D4E-3867FF42EB84}" type="datetimeFigureOut">
              <a:rPr lang="en-US"/>
              <a:pPr>
                <a:defRPr/>
              </a:pPr>
              <a:t>10/1/2020</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65CD9EB2-88C7-4364-B4DD-A63B7995278B}" type="slidenum">
              <a:rPr lang="en-GB"/>
              <a:pPr>
                <a:defRPr/>
              </a:pPr>
              <a:t>‹#›</a:t>
            </a:fld>
            <a:endParaRPr lang="en-GB" dirty="0"/>
          </a:p>
        </p:txBody>
      </p:sp>
    </p:spTree>
    <p:extLst>
      <p:ext uri="{BB962C8B-B14F-4D97-AF65-F5344CB8AC3E}">
        <p14:creationId xmlns:p14="http://schemas.microsoft.com/office/powerpoint/2010/main" val="34232656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4672E29-C8E1-46F1-A531-EE7C8A41AF9F}" type="datetimeFigureOut">
              <a:rPr lang="en-US"/>
              <a:pPr>
                <a:defRPr/>
              </a:pPr>
              <a:t>10/1/2020</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D1CF6905-9DB9-4B65-8EF9-A8B70BBCE632}" type="slidenum">
              <a:rPr lang="en-GB"/>
              <a:pPr>
                <a:defRPr/>
              </a:pPr>
              <a:t>‹#›</a:t>
            </a:fld>
            <a:endParaRPr lang="en-GB" dirty="0"/>
          </a:p>
        </p:txBody>
      </p:sp>
    </p:spTree>
    <p:extLst>
      <p:ext uri="{BB962C8B-B14F-4D97-AF65-F5344CB8AC3E}">
        <p14:creationId xmlns:p14="http://schemas.microsoft.com/office/powerpoint/2010/main" val="34354788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CF7A51F-C4EC-45F2-A43B-F378807CFA2E}" type="datetimeFigureOut">
              <a:rPr lang="en-US"/>
              <a:pPr>
                <a:defRPr/>
              </a:pPr>
              <a:t>10/1/2020</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DFDCC188-0AFE-4E52-9EA6-3361FC53E06C}" type="slidenum">
              <a:rPr lang="en-GB"/>
              <a:pPr>
                <a:defRPr/>
              </a:pPr>
              <a:t>‹#›</a:t>
            </a:fld>
            <a:endParaRPr lang="en-GB" dirty="0"/>
          </a:p>
        </p:txBody>
      </p:sp>
    </p:spTree>
    <p:extLst>
      <p:ext uri="{BB962C8B-B14F-4D97-AF65-F5344CB8AC3E}">
        <p14:creationId xmlns:p14="http://schemas.microsoft.com/office/powerpoint/2010/main" val="10983471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0B5A41D-DE91-492A-86B3-5A2AF73699A6}" type="datetimeFigureOut">
              <a:rPr lang="en-US"/>
              <a:pPr>
                <a:defRPr/>
              </a:pPr>
              <a:t>10/1/2020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373CA37-4193-4FE4-80DF-823A52603DDA}" type="slidenum">
              <a:rPr lang="en-GB"/>
              <a:pPr>
                <a:defRPr/>
              </a:pPr>
              <a:t>‹#›</a:t>
            </a:fld>
            <a:endParaRPr lang="en-GB" dirty="0"/>
          </a:p>
        </p:txBody>
      </p:sp>
    </p:spTree>
    <p:extLst>
      <p:ext uri="{BB962C8B-B14F-4D97-AF65-F5344CB8AC3E}">
        <p14:creationId xmlns:p14="http://schemas.microsoft.com/office/powerpoint/2010/main" val="117793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MS - Faculty - content - 2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31709F-4F43-3F40-A038-A4EAE907AB33}"/>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3"/>
          </p:nvPr>
        </p:nvSpPr>
        <p:spPr>
          <a:xfrm>
            <a:off x="287866" y="1701543"/>
            <a:ext cx="5088469"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5" y="1701543"/>
            <a:ext cx="5088465"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456FBCF5-FF62-C148-920F-3247248E4B09}"/>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03219501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30B5EDE-9FD0-481B-B6D7-B6FB9BC7B5E3}" type="datetimeFigureOut">
              <a:rPr lang="en-US"/>
              <a:pPr>
                <a:defRPr/>
              </a:pPr>
              <a:t>10/1/2020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240D763-ECCB-42D9-814F-858E9FD4E7CE}" type="slidenum">
              <a:rPr lang="en-GB"/>
              <a:pPr>
                <a:defRPr/>
              </a:pPr>
              <a:t>‹#›</a:t>
            </a:fld>
            <a:endParaRPr lang="en-GB" dirty="0"/>
          </a:p>
        </p:txBody>
      </p:sp>
    </p:spTree>
    <p:extLst>
      <p:ext uri="{BB962C8B-B14F-4D97-AF65-F5344CB8AC3E}">
        <p14:creationId xmlns:p14="http://schemas.microsoft.com/office/powerpoint/2010/main" val="9426239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3B635EE-E3AC-4A76-B2DA-CADE657EB17F}" type="datetimeFigureOut">
              <a:rPr lang="en-US"/>
              <a:pPr>
                <a:defRPr/>
              </a:pPr>
              <a:t>10/1/2020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C6EF44E-64C1-4F65-8A85-423165218989}" type="slidenum">
              <a:rPr lang="en-GB"/>
              <a:pPr>
                <a:defRPr/>
              </a:pPr>
              <a:t>‹#›</a:t>
            </a:fld>
            <a:endParaRPr lang="en-GB" dirty="0"/>
          </a:p>
        </p:txBody>
      </p:sp>
    </p:spTree>
    <p:extLst>
      <p:ext uri="{BB962C8B-B14F-4D97-AF65-F5344CB8AC3E}">
        <p14:creationId xmlns:p14="http://schemas.microsoft.com/office/powerpoint/2010/main" val="1845393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787229D-ECA4-41E8-91F6-3CFC133EF3F2}" type="datetimeFigureOut">
              <a:rPr lang="en-US"/>
              <a:pPr>
                <a:defRPr/>
              </a:pPr>
              <a:t>10/1/2020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454B806-4190-4515-9836-4EF62C2E29A0}" type="slidenum">
              <a:rPr lang="en-GB"/>
              <a:pPr>
                <a:defRPr/>
              </a:pPr>
              <a:t>‹#›</a:t>
            </a:fld>
            <a:endParaRPr lang="en-GB" dirty="0"/>
          </a:p>
        </p:txBody>
      </p:sp>
    </p:spTree>
    <p:extLst>
      <p:ext uri="{BB962C8B-B14F-4D97-AF65-F5344CB8AC3E}">
        <p14:creationId xmlns:p14="http://schemas.microsoft.com/office/powerpoint/2010/main" val="1440654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MS - Faculty - content - 3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BBA187E-668B-BB43-B733-6B32E57AA6AD}"/>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4"/>
          </p:nvPr>
        </p:nvSpPr>
        <p:spPr>
          <a:xfrm>
            <a:off x="287867"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5"/>
          </p:nvPr>
        </p:nvSpPr>
        <p:spPr>
          <a:xfrm>
            <a:off x="7488767" y="1701543"/>
            <a:ext cx="3312583"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6"/>
          </p:nvPr>
        </p:nvSpPr>
        <p:spPr>
          <a:xfrm>
            <a:off x="3888316"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90A5745D-D36F-C34D-8506-8883CC673414}"/>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775041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MS - Faculty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8F39A5-62A8-9B4D-B5B0-16428566F40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tx2"/>
                </a:solidFill>
                <a:latin typeface="KingsBureauGrot FiveOne" charset="0"/>
                <a:ea typeface="KingsBureauGrot FiveOne" charset="0"/>
                <a:cs typeface="KingsBureauGrot FiveOne" charset="0"/>
              </a:defRPr>
            </a:lvl3pPr>
            <a:lvl4pPr marL="241294"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FB1A1E18-3AC8-D549-A219-FCCB465B4F7A}"/>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890054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MS - Mathe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22" name="TextBox 21"/>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
        <p:nvSpPr>
          <p:cNvPr id="13"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90000"/>
              </a:lnSpc>
              <a:buClr>
                <a:schemeClr val="tx2"/>
              </a:buClr>
              <a:buFontTx/>
              <a:buNone/>
              <a:defRPr sz="4800" b="1" i="0">
                <a:solidFill>
                  <a:schemeClr val="accent3"/>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0AE552D2-7D85-AF4F-90E6-9509FC3B0234}"/>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BC41A104-82FF-3644-9292-8F6B27D25406}"/>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4AC8575-6F0A-4D4D-A1DD-95208A3F8DFF}"/>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41583251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MS - Mathematics - content - 1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805F4-33D2-784D-A8AA-14EEAEAEDE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3"/>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3"/>
                </a:solidFill>
                <a:latin typeface="KingsBureauGrot FiveOne" charset="0"/>
                <a:ea typeface="KingsBureauGrot FiveOne" charset="0"/>
                <a:cs typeface="KingsBureauGrot FiveOne" charset="0"/>
              </a:defRPr>
            </a:lvl2pPr>
            <a:lvl3pPr marL="237061" indent="-230712">
              <a:lnSpc>
                <a:spcPts val="2800"/>
              </a:lnSpc>
              <a:buClr>
                <a:schemeClr val="accent3"/>
              </a:buClr>
              <a:tabLst/>
              <a:defRPr sz="2400" b="0" i="0">
                <a:latin typeface="Kings Caslon Text" charset="0"/>
                <a:ea typeface="Kings Caslon Text" charset="0"/>
                <a:cs typeface="Kings Caslon Text" charset="0"/>
              </a:defRPr>
            </a:lvl3pPr>
            <a:lvl4pPr marL="239178" indent="-234945">
              <a:lnSpc>
                <a:spcPts val="2800"/>
              </a:lnSpc>
              <a:buClr>
                <a:schemeClr val="accent3"/>
              </a:buClr>
              <a:tabLst/>
              <a:defRPr sz="2400" b="0" i="0">
                <a:latin typeface="Kings Caslon Text" charset="0"/>
                <a:ea typeface="Kings Caslon Text" charset="0"/>
                <a:cs typeface="Kings Caslon Text" charset="0"/>
              </a:defRPr>
            </a:lvl4pPr>
            <a:lvl5pPr marL="474121" indent="-234945">
              <a:lnSpc>
                <a:spcPts val="2800"/>
              </a:lnSpc>
              <a:buClr>
                <a:schemeClr val="accent3"/>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DBAFFE38-2A77-3042-8975-B36072A0ED31}"/>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14198564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MS - Mathematics - content - 2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6D676BA-7C4A-4844-A06C-9C63A10CF6FC}"/>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448EFFDA-5105-1044-88AA-4CD25BA7C987}"/>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394278968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12.jpe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2.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868" y="180001"/>
            <a:ext cx="10128251" cy="1259999"/>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287868" y="1701800"/>
            <a:ext cx="10128251" cy="424382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2527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701" r:id="rId29"/>
    <p:sldLayoutId id="2147483702" r:id="rId30"/>
    <p:sldLayoutId id="2147483703" r:id="rId31"/>
  </p:sldLayoutIdLst>
  <p:transition>
    <p:fade/>
  </p:transition>
  <p:txStyles>
    <p:titleStyle>
      <a:lvl1pPr algn="l" defTabSz="242486" rtl="0" eaLnBrk="1" latinLnBrk="0" hangingPunct="1">
        <a:spcBef>
          <a:spcPct val="0"/>
        </a:spcBef>
        <a:buNone/>
        <a:defRPr sz="4267" b="1" i="0" kern="1200">
          <a:solidFill>
            <a:schemeClr val="tx2"/>
          </a:solidFill>
          <a:latin typeface="KingsBureauGrot ThreeSeven" charset="0"/>
          <a:ea typeface="KingsBureauGrot ThreeSeven" charset="0"/>
          <a:cs typeface="KingsBureauGrot ThreeSeven" charset="0"/>
        </a:defRPr>
      </a:lvl1pPr>
    </p:titleStyle>
    <p:bodyStyle>
      <a:lvl1pPr marL="0" indent="0" algn="l" defTabSz="242486" rtl="0" eaLnBrk="1" latinLnBrk="0" hangingPunct="1">
        <a:lnSpc>
          <a:spcPts val="2800"/>
        </a:lnSpc>
        <a:spcBef>
          <a:spcPts val="0"/>
        </a:spcBef>
        <a:buClr>
          <a:srgbClr val="0A2D50"/>
        </a:buClr>
        <a:buFont typeface="Arial"/>
        <a:buNone/>
        <a:defRPr sz="2267" b="1" i="0" kern="1200">
          <a:solidFill>
            <a:schemeClr val="tx2"/>
          </a:solidFill>
          <a:latin typeface="KingsBureauGrot ThreeSeven" charset="0"/>
          <a:ea typeface="KingsBureauGrot ThreeSeven" charset="0"/>
          <a:cs typeface="KingsBureauGrot ThreeSeven" charset="0"/>
        </a:defRPr>
      </a:lvl1pPr>
      <a:lvl2pPr marL="6351" indent="0" algn="l" defTabSz="242486" rtl="0" eaLnBrk="1" latinLnBrk="0" hangingPunct="1">
        <a:lnSpc>
          <a:spcPts val="2800"/>
        </a:lnSpc>
        <a:spcBef>
          <a:spcPts val="0"/>
        </a:spcBef>
        <a:buClr>
          <a:srgbClr val="0A2D50"/>
        </a:buClr>
        <a:buFont typeface="Arial"/>
        <a:buNone/>
        <a:tabLst/>
        <a:defRPr sz="2267" b="0" i="0" kern="1200">
          <a:solidFill>
            <a:schemeClr val="tx2"/>
          </a:solidFill>
          <a:latin typeface="KingsBureauGrot FiveOne" charset="0"/>
          <a:ea typeface="KingsBureauGrot FiveOne" charset="0"/>
          <a:cs typeface="KingsBureauGrot FiveOne" charset="0"/>
        </a:defRPr>
      </a:lvl2pPr>
      <a:lvl3pPr marL="6349" indent="0" algn="l" defTabSz="242486" rtl="0" eaLnBrk="1" latinLnBrk="0" hangingPunct="1">
        <a:lnSpc>
          <a:spcPts val="2800"/>
        </a:lnSpc>
        <a:spcBef>
          <a:spcPts val="0"/>
        </a:spcBef>
        <a:buClr>
          <a:schemeClr val="tx2"/>
        </a:buClr>
        <a:buFontTx/>
        <a:buNone/>
        <a:tabLst/>
        <a:defRPr sz="2400" b="0" i="0" kern="1200">
          <a:solidFill>
            <a:schemeClr val="tx1"/>
          </a:solidFill>
          <a:latin typeface="Kings Caslon Text" charset="0"/>
          <a:ea typeface="Kings Caslon Text" charset="0"/>
          <a:cs typeface="Kings Caslon Text" charset="0"/>
        </a:defRPr>
      </a:lvl3pPr>
      <a:lvl4pPr marL="239178"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4pPr>
      <a:lvl5pPr marL="474121"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p:bodyStyle>
    <p:otherStyle>
      <a:defPPr>
        <a:defRPr lang="en-US"/>
      </a:defPPr>
      <a:lvl1pPr marL="0" algn="l" defTabSz="242486" rtl="0" eaLnBrk="1" latinLnBrk="0" hangingPunct="1">
        <a:defRPr sz="955" kern="1200">
          <a:solidFill>
            <a:schemeClr val="tx1"/>
          </a:solidFill>
          <a:latin typeface="+mn-lt"/>
          <a:ea typeface="+mn-ea"/>
          <a:cs typeface="+mn-cs"/>
        </a:defRPr>
      </a:lvl1pPr>
      <a:lvl2pPr marL="242486" algn="l" defTabSz="242486" rtl="0" eaLnBrk="1" latinLnBrk="0" hangingPunct="1">
        <a:defRPr sz="955" kern="1200">
          <a:solidFill>
            <a:schemeClr val="tx1"/>
          </a:solidFill>
          <a:latin typeface="+mn-lt"/>
          <a:ea typeface="+mn-ea"/>
          <a:cs typeface="+mn-cs"/>
        </a:defRPr>
      </a:lvl2pPr>
      <a:lvl3pPr marL="484972" algn="l" defTabSz="242486" rtl="0" eaLnBrk="1" latinLnBrk="0" hangingPunct="1">
        <a:defRPr sz="955" kern="1200">
          <a:solidFill>
            <a:schemeClr val="tx1"/>
          </a:solidFill>
          <a:latin typeface="+mn-lt"/>
          <a:ea typeface="+mn-ea"/>
          <a:cs typeface="+mn-cs"/>
        </a:defRPr>
      </a:lvl3pPr>
      <a:lvl4pPr marL="727456" algn="l" defTabSz="242486" rtl="0" eaLnBrk="1" latinLnBrk="0" hangingPunct="1">
        <a:defRPr sz="955" kern="1200">
          <a:solidFill>
            <a:schemeClr val="tx1"/>
          </a:solidFill>
          <a:latin typeface="+mn-lt"/>
          <a:ea typeface="+mn-ea"/>
          <a:cs typeface="+mn-cs"/>
        </a:defRPr>
      </a:lvl4pPr>
      <a:lvl5pPr marL="969944" algn="l" defTabSz="242486" rtl="0" eaLnBrk="1" latinLnBrk="0" hangingPunct="1">
        <a:defRPr sz="955" kern="1200">
          <a:solidFill>
            <a:schemeClr val="tx1"/>
          </a:solidFill>
          <a:latin typeface="+mn-lt"/>
          <a:ea typeface="+mn-ea"/>
          <a:cs typeface="+mn-cs"/>
        </a:defRPr>
      </a:lvl5pPr>
      <a:lvl6pPr marL="1212428" algn="l" defTabSz="242486" rtl="0" eaLnBrk="1" latinLnBrk="0" hangingPunct="1">
        <a:defRPr sz="955" kern="1200">
          <a:solidFill>
            <a:schemeClr val="tx1"/>
          </a:solidFill>
          <a:latin typeface="+mn-lt"/>
          <a:ea typeface="+mn-ea"/>
          <a:cs typeface="+mn-cs"/>
        </a:defRPr>
      </a:lvl6pPr>
      <a:lvl7pPr marL="1454914" algn="l" defTabSz="242486" rtl="0" eaLnBrk="1" latinLnBrk="0" hangingPunct="1">
        <a:defRPr sz="955" kern="1200">
          <a:solidFill>
            <a:schemeClr val="tx1"/>
          </a:solidFill>
          <a:latin typeface="+mn-lt"/>
          <a:ea typeface="+mn-ea"/>
          <a:cs typeface="+mn-cs"/>
        </a:defRPr>
      </a:lvl7pPr>
      <a:lvl8pPr marL="1697399" algn="l" defTabSz="242486" rtl="0" eaLnBrk="1" latinLnBrk="0" hangingPunct="1">
        <a:defRPr sz="955" kern="1200">
          <a:solidFill>
            <a:schemeClr val="tx1"/>
          </a:solidFill>
          <a:latin typeface="+mn-lt"/>
          <a:ea typeface="+mn-ea"/>
          <a:cs typeface="+mn-cs"/>
        </a:defRPr>
      </a:lvl8pPr>
      <a:lvl9pPr marL="1939885" algn="l" defTabSz="242486" rtl="0" eaLnBrk="1" latinLnBrk="0" hangingPunct="1">
        <a:defRPr sz="95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04">
          <p15:clr>
            <a:srgbClr val="F26B43"/>
          </p15:clr>
        </p15:guide>
        <p15:guide id="3" pos="136">
          <p15:clr>
            <a:srgbClr val="F26B43"/>
          </p15:clr>
        </p15:guide>
        <p15:guide id="4" pos="5103">
          <p15:clr>
            <a:srgbClr val="F26B43"/>
          </p15:clr>
        </p15:guide>
        <p15:guide id="7" pos="1701">
          <p15:clr>
            <a:srgbClr val="F26B43"/>
          </p15:clr>
        </p15:guide>
        <p15:guide id="8" pos="1837">
          <p15:clr>
            <a:srgbClr val="F26B43"/>
          </p15:clr>
        </p15:guide>
        <p15:guide id="9" pos="3402">
          <p15:clr>
            <a:srgbClr val="F26B43"/>
          </p15:clr>
        </p15:guide>
        <p15:guide id="10" pos="3538">
          <p15:clr>
            <a:srgbClr val="F26B43"/>
          </p15:clr>
        </p15:guide>
        <p15:guide id="12" pos="2540">
          <p15:clr>
            <a:srgbClr val="F26B43"/>
          </p15:clr>
        </p15:guide>
        <p15:guide id="13" pos="2699">
          <p15:clr>
            <a:srgbClr val="F26B43"/>
          </p15:clr>
        </p15:guide>
        <p15:guide id="14" pos="49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http://www.humanoid.waseda.ac.jp/booklet/photo/WL-3-1969.jpg"/>
          <p:cNvPicPr>
            <a:picLocks noChangeAspect="1" noChangeArrowheads="1"/>
          </p:cNvPicPr>
          <p:nvPr userDrawn="1"/>
        </p:nvPicPr>
        <p:blipFill>
          <a:blip r:embed="rId13" cstate="print"/>
          <a:srcRect/>
          <a:stretch>
            <a:fillRect/>
          </a:stretch>
        </p:blipFill>
        <p:spPr bwMode="auto">
          <a:xfrm>
            <a:off x="285751" y="5357814"/>
            <a:ext cx="1610783" cy="1233487"/>
          </a:xfrm>
          <a:prstGeom prst="rect">
            <a:avLst/>
          </a:prstGeom>
          <a:noFill/>
          <a:ln w="9525">
            <a:noFill/>
            <a:miter lim="800000"/>
            <a:headEnd/>
            <a:tailEnd/>
          </a:ln>
        </p:spPr>
      </p:pic>
      <p:sp>
        <p:nvSpPr>
          <p:cNvPr id="8" name="Rectangle 7"/>
          <p:cNvSpPr/>
          <p:nvPr userDrawn="1"/>
        </p:nvSpPr>
        <p:spPr>
          <a:xfrm>
            <a:off x="0" y="5286376"/>
            <a:ext cx="2000251" cy="1571625"/>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sz="1800" dirty="0"/>
          </a:p>
        </p:txBody>
      </p:sp>
      <p:sp>
        <p:nvSpPr>
          <p:cNvPr id="1028"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9"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B3E1C8F-0994-4A43-BCF2-F2450BBC178C}" type="datetimeFigureOut">
              <a:rPr lang="en-US"/>
              <a:pPr>
                <a:defRPr/>
              </a:pPr>
              <a:t>10/1/2020</a:t>
            </a:fld>
            <a:endParaRPr lang="en-GB"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D3CD562-D948-4B1E-BDF3-2C8910A02944}" type="slidenum">
              <a:rPr lang="en-GB"/>
              <a:pPr>
                <a:defRPr/>
              </a:pPr>
              <a:t>‹#›</a:t>
            </a:fld>
            <a:endParaRPr lang="en-GB" dirty="0"/>
          </a:p>
        </p:txBody>
      </p:sp>
    </p:spTree>
    <p:extLst>
      <p:ext uri="{BB962C8B-B14F-4D97-AF65-F5344CB8AC3E}">
        <p14:creationId xmlns:p14="http://schemas.microsoft.com/office/powerpoint/2010/main" val="40533337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rtl="0" fontAlgn="base">
        <a:spcBef>
          <a:spcPct val="0"/>
        </a:spcBef>
        <a:spcAft>
          <a:spcPct val="0"/>
        </a:spcAft>
        <a:defRPr sz="3200" kern="1200">
          <a:solidFill>
            <a:schemeClr val="tx1"/>
          </a:solidFill>
          <a:latin typeface="Tahoma" pitchFamily="34" charset="0"/>
          <a:ea typeface="Tahoma" pitchFamily="34" charset="0"/>
          <a:cs typeface="Tahoma" pitchFamily="34" charset="0"/>
        </a:defRPr>
      </a:lvl1pPr>
      <a:lvl2pPr algn="ctr" rtl="0" fontAlgn="base">
        <a:spcBef>
          <a:spcPct val="0"/>
        </a:spcBef>
        <a:spcAft>
          <a:spcPct val="0"/>
        </a:spcAft>
        <a:defRPr sz="3200">
          <a:solidFill>
            <a:schemeClr val="tx1"/>
          </a:solidFill>
          <a:latin typeface="Tahoma" pitchFamily="34" charset="0"/>
          <a:cs typeface="Tahoma" pitchFamily="34" charset="0"/>
        </a:defRPr>
      </a:lvl2pPr>
      <a:lvl3pPr algn="ctr" rtl="0" fontAlgn="base">
        <a:spcBef>
          <a:spcPct val="0"/>
        </a:spcBef>
        <a:spcAft>
          <a:spcPct val="0"/>
        </a:spcAft>
        <a:defRPr sz="3200">
          <a:solidFill>
            <a:schemeClr val="tx1"/>
          </a:solidFill>
          <a:latin typeface="Tahoma" pitchFamily="34" charset="0"/>
          <a:cs typeface="Tahoma" pitchFamily="34" charset="0"/>
        </a:defRPr>
      </a:lvl3pPr>
      <a:lvl4pPr algn="ctr" rtl="0" fontAlgn="base">
        <a:spcBef>
          <a:spcPct val="0"/>
        </a:spcBef>
        <a:spcAft>
          <a:spcPct val="0"/>
        </a:spcAft>
        <a:defRPr sz="3200">
          <a:solidFill>
            <a:schemeClr val="tx1"/>
          </a:solidFill>
          <a:latin typeface="Tahoma" pitchFamily="34" charset="0"/>
          <a:cs typeface="Tahoma" pitchFamily="34" charset="0"/>
        </a:defRPr>
      </a:lvl4pPr>
      <a:lvl5pPr algn="ctr" rtl="0" fontAlgn="base">
        <a:spcBef>
          <a:spcPct val="0"/>
        </a:spcBef>
        <a:spcAft>
          <a:spcPct val="0"/>
        </a:spcAft>
        <a:defRPr sz="3200">
          <a:solidFill>
            <a:schemeClr val="tx1"/>
          </a:solidFill>
          <a:latin typeface="Tahoma" pitchFamily="34" charset="0"/>
          <a:cs typeface="Tahoma" pitchFamily="34" charset="0"/>
        </a:defRPr>
      </a:lvl5pPr>
      <a:lvl6pPr marL="457200" algn="ctr" rtl="0" fontAlgn="base">
        <a:spcBef>
          <a:spcPct val="0"/>
        </a:spcBef>
        <a:spcAft>
          <a:spcPct val="0"/>
        </a:spcAft>
        <a:defRPr sz="3200">
          <a:solidFill>
            <a:schemeClr val="tx1"/>
          </a:solidFill>
          <a:latin typeface="Tahoma" pitchFamily="34" charset="0"/>
          <a:cs typeface="Tahoma" pitchFamily="34" charset="0"/>
        </a:defRPr>
      </a:lvl6pPr>
      <a:lvl7pPr marL="914400" algn="ctr" rtl="0" fontAlgn="base">
        <a:spcBef>
          <a:spcPct val="0"/>
        </a:spcBef>
        <a:spcAft>
          <a:spcPct val="0"/>
        </a:spcAft>
        <a:defRPr sz="3200">
          <a:solidFill>
            <a:schemeClr val="tx1"/>
          </a:solidFill>
          <a:latin typeface="Tahoma" pitchFamily="34" charset="0"/>
          <a:cs typeface="Tahoma" pitchFamily="34" charset="0"/>
        </a:defRPr>
      </a:lvl7pPr>
      <a:lvl8pPr marL="1371600" algn="ctr" rtl="0" fontAlgn="base">
        <a:spcBef>
          <a:spcPct val="0"/>
        </a:spcBef>
        <a:spcAft>
          <a:spcPct val="0"/>
        </a:spcAft>
        <a:defRPr sz="3200">
          <a:solidFill>
            <a:schemeClr val="tx1"/>
          </a:solidFill>
          <a:latin typeface="Tahoma" pitchFamily="34" charset="0"/>
          <a:cs typeface="Tahoma" pitchFamily="34" charset="0"/>
        </a:defRPr>
      </a:lvl8pPr>
      <a:lvl9pPr marL="1828800" algn="ctr" rtl="0" fontAlgn="base">
        <a:spcBef>
          <a:spcPct val="0"/>
        </a:spcBef>
        <a:spcAft>
          <a:spcPct val="0"/>
        </a:spcAft>
        <a:defRPr sz="3200">
          <a:solidFill>
            <a:schemeClr val="tx1"/>
          </a:solidFill>
          <a:latin typeface="Tahoma" pitchFamily="34" charset="0"/>
          <a:cs typeface="Tahoma" pitchFamily="34" charset="0"/>
        </a:defRPr>
      </a:lvl9pPr>
    </p:titleStyle>
    <p:bodyStyle>
      <a:lvl1pPr marL="342900" indent="-3429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1pPr>
      <a:lvl2pPr marL="742950" indent="-28575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2pPr>
      <a:lvl3pPr marL="11430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29.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9081420" cy="3423093"/>
          </a:xfrm>
        </p:spPr>
        <p:txBody>
          <a:bodyPr/>
          <a:lstStyle/>
          <a:p>
            <a:r>
              <a:rPr lang="en-GB" dirty="0">
                <a:solidFill>
                  <a:schemeClr val="tx1"/>
                </a:solidFill>
              </a:rPr>
              <a:t>Classical Planning</a:t>
            </a:r>
          </a:p>
          <a:p>
            <a:r>
              <a:rPr lang="en-GB" dirty="0"/>
              <a:t>Non-Forward Search</a:t>
            </a:r>
          </a:p>
          <a:p>
            <a:r>
              <a:rPr lang="en-GB" dirty="0"/>
              <a:t>Partial Order Planning</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4091629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7" name="Line 11">
            <a:extLst>
              <a:ext uri="{FF2B5EF4-FFF2-40B4-BE49-F238E27FC236}">
                <a16:creationId xmlns:a16="http://schemas.microsoft.com/office/drawing/2014/main" id="{6FB87675-8913-482A-9115-D963D5435253}"/>
              </a:ext>
            </a:extLst>
          </p:cNvPr>
          <p:cNvSpPr>
            <a:spLocks noChangeShapeType="1"/>
          </p:cNvSpPr>
          <p:nvPr/>
        </p:nvSpPr>
        <p:spPr bwMode="auto">
          <a:xfrm flipV="1">
            <a:off x="6922481" y="1209015"/>
            <a:ext cx="2809561" cy="165645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KingsBureauGrot FiveOne" panose="02000506040000020004" pitchFamily="2" charset="0"/>
            </a:endParaRPr>
          </a:p>
        </p:txBody>
      </p:sp>
      <p:sp>
        <p:nvSpPr>
          <p:cNvPr id="9218" name="Oval 3">
            <a:extLst>
              <a:ext uri="{FF2B5EF4-FFF2-40B4-BE49-F238E27FC236}">
                <a16:creationId xmlns:a16="http://schemas.microsoft.com/office/drawing/2014/main" id="{E80BD073-57C3-42D2-9558-00666301027E}"/>
              </a:ext>
            </a:extLst>
          </p:cNvPr>
          <p:cNvSpPr>
            <a:spLocks noChangeArrowheads="1"/>
          </p:cNvSpPr>
          <p:nvPr/>
        </p:nvSpPr>
        <p:spPr bwMode="auto">
          <a:xfrm>
            <a:off x="390655" y="3054278"/>
            <a:ext cx="1081088" cy="1079500"/>
          </a:xfrm>
          <a:prstGeom prst="ellipse">
            <a:avLst/>
          </a:prstGeom>
          <a:solidFill>
            <a:srgbClr val="92D050"/>
          </a:solidFill>
          <a:ln w="9525">
            <a:solidFill>
              <a:schemeClr val="tx1"/>
            </a:solidFill>
            <a:round/>
            <a:headEnd/>
            <a:tailEnd/>
          </a:ln>
          <a:effec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800" dirty="0">
                <a:solidFill>
                  <a:schemeClr val="tx1"/>
                </a:solidFill>
                <a:latin typeface="KingsBureauGrot FiveOne" panose="02000506040000020004" pitchFamily="2" charset="0"/>
              </a:rPr>
              <a:t>M:H</a:t>
            </a:r>
          </a:p>
          <a:p>
            <a:pPr algn="ctr" eaLnBrk="1" hangingPunct="1">
              <a:spcBef>
                <a:spcPct val="0"/>
              </a:spcBef>
              <a:buFontTx/>
              <a:buNone/>
            </a:pPr>
            <a:r>
              <a:rPr lang="en-GB" altLang="en-US" sz="1800" dirty="0">
                <a:solidFill>
                  <a:schemeClr val="tx1"/>
                </a:solidFill>
                <a:latin typeface="KingsBureauGrot FiveOne" panose="02000506040000020004" pitchFamily="2" charset="0"/>
              </a:rPr>
              <a:t>T:?</a:t>
            </a:r>
          </a:p>
          <a:p>
            <a:pPr algn="ctr" eaLnBrk="1" hangingPunct="1">
              <a:spcBef>
                <a:spcPct val="0"/>
              </a:spcBef>
              <a:buFontTx/>
              <a:buNone/>
            </a:pPr>
            <a:r>
              <a:rPr lang="en-GB" altLang="en-US" sz="1800" dirty="0">
                <a:solidFill>
                  <a:schemeClr val="tx1"/>
                </a:solidFill>
                <a:latin typeface="KingsBureauGrot FiveOne" panose="02000506040000020004" pitchFamily="2" charset="0"/>
              </a:rPr>
              <a:t>D:?</a:t>
            </a:r>
          </a:p>
        </p:txBody>
      </p:sp>
      <p:sp>
        <p:nvSpPr>
          <p:cNvPr id="9271" name="Text Box 23">
            <a:extLst>
              <a:ext uri="{FF2B5EF4-FFF2-40B4-BE49-F238E27FC236}">
                <a16:creationId xmlns:a16="http://schemas.microsoft.com/office/drawing/2014/main" id="{4E03C122-C486-4BB7-8260-12660CB184E0}"/>
              </a:ext>
            </a:extLst>
          </p:cNvPr>
          <p:cNvSpPr txBox="1">
            <a:spLocks noChangeArrowheads="1"/>
          </p:cNvSpPr>
          <p:nvPr/>
        </p:nvSpPr>
        <p:spPr bwMode="auto">
          <a:xfrm>
            <a:off x="1482249" y="3193980"/>
            <a:ext cx="1446094"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50000"/>
              </a:spcBef>
              <a:buFontTx/>
              <a:buNone/>
            </a:pPr>
            <a:r>
              <a:rPr lang="en-GB" altLang="en-US" sz="1800" dirty="0">
                <a:solidFill>
                  <a:schemeClr val="tx1"/>
                </a:solidFill>
                <a:latin typeface="KingsBureauGrot FiveOne" panose="02000506040000020004" pitchFamily="2" charset="0"/>
              </a:rPr>
              <a:t>(unload MH)</a:t>
            </a:r>
            <a:endParaRPr lang="en-US" altLang="en-US" sz="1800" dirty="0">
              <a:solidFill>
                <a:schemeClr val="tx1"/>
              </a:solidFill>
              <a:latin typeface="KingsBureauGrot FiveOne" panose="02000506040000020004" pitchFamily="2" charset="0"/>
            </a:endParaRPr>
          </a:p>
        </p:txBody>
      </p:sp>
      <p:sp>
        <p:nvSpPr>
          <p:cNvPr id="9272" name="Line 19">
            <a:extLst>
              <a:ext uri="{FF2B5EF4-FFF2-40B4-BE49-F238E27FC236}">
                <a16:creationId xmlns:a16="http://schemas.microsoft.com/office/drawing/2014/main" id="{9029B358-BFC3-40E4-9890-B4CA1BD3C279}"/>
              </a:ext>
            </a:extLst>
          </p:cNvPr>
          <p:cNvSpPr>
            <a:spLocks noChangeShapeType="1"/>
          </p:cNvSpPr>
          <p:nvPr/>
        </p:nvSpPr>
        <p:spPr bwMode="auto">
          <a:xfrm>
            <a:off x="1483697" y="3664020"/>
            <a:ext cx="141044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KingsBureauGrot FiveOne" panose="02000506040000020004" pitchFamily="2" charset="0"/>
            </a:endParaRPr>
          </a:p>
        </p:txBody>
      </p:sp>
      <p:sp>
        <p:nvSpPr>
          <p:cNvPr id="9268" name="Line 13">
            <a:extLst>
              <a:ext uri="{FF2B5EF4-FFF2-40B4-BE49-F238E27FC236}">
                <a16:creationId xmlns:a16="http://schemas.microsoft.com/office/drawing/2014/main" id="{0AC25BD9-5085-4BBE-876C-8F1C2EDB8C46}"/>
              </a:ext>
            </a:extLst>
          </p:cNvPr>
          <p:cNvSpPr>
            <a:spLocks noChangeShapeType="1"/>
          </p:cNvSpPr>
          <p:nvPr/>
        </p:nvSpPr>
        <p:spPr bwMode="auto">
          <a:xfrm>
            <a:off x="3739977" y="4053472"/>
            <a:ext cx="1380544" cy="95739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KingsBureauGrot FiveOne" panose="02000506040000020004" pitchFamily="2" charset="0"/>
            </a:endParaRPr>
          </a:p>
        </p:txBody>
      </p:sp>
      <p:sp>
        <p:nvSpPr>
          <p:cNvPr id="9269" name="Text Box 20">
            <a:extLst>
              <a:ext uri="{FF2B5EF4-FFF2-40B4-BE49-F238E27FC236}">
                <a16:creationId xmlns:a16="http://schemas.microsoft.com/office/drawing/2014/main" id="{5A247448-7F6F-4545-87E5-6B5DC1271971}"/>
              </a:ext>
            </a:extLst>
          </p:cNvPr>
          <p:cNvSpPr txBox="1">
            <a:spLocks noChangeArrowheads="1"/>
          </p:cNvSpPr>
          <p:nvPr/>
        </p:nvSpPr>
        <p:spPr bwMode="auto">
          <a:xfrm>
            <a:off x="4381822" y="4150464"/>
            <a:ext cx="1255920" cy="3693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50000"/>
              </a:spcBef>
              <a:buFontTx/>
              <a:buNone/>
            </a:pPr>
            <a:r>
              <a:rPr lang="en-GB" altLang="en-US" sz="1800" dirty="0">
                <a:solidFill>
                  <a:schemeClr val="tx1"/>
                </a:solidFill>
                <a:latin typeface="KingsBureauGrot FiveOne" panose="02000506040000020004" pitchFamily="2" charset="0"/>
              </a:rPr>
              <a:t>(drive LH)</a:t>
            </a:r>
            <a:endParaRPr lang="en-US" altLang="en-US" sz="1800" dirty="0">
              <a:solidFill>
                <a:schemeClr val="tx1"/>
              </a:solidFill>
              <a:latin typeface="KingsBureauGrot FiveOne" panose="02000506040000020004" pitchFamily="2" charset="0"/>
            </a:endParaRPr>
          </a:p>
        </p:txBody>
      </p:sp>
      <p:sp>
        <p:nvSpPr>
          <p:cNvPr id="9258" name="Oval 4">
            <a:extLst>
              <a:ext uri="{FF2B5EF4-FFF2-40B4-BE49-F238E27FC236}">
                <a16:creationId xmlns:a16="http://schemas.microsoft.com/office/drawing/2014/main" id="{E4FF1AF0-DFD8-4825-8CD9-1D04478006FD}"/>
              </a:ext>
            </a:extLst>
          </p:cNvPr>
          <p:cNvSpPr>
            <a:spLocks noChangeArrowheads="1"/>
          </p:cNvSpPr>
          <p:nvPr/>
        </p:nvSpPr>
        <p:spPr bwMode="auto">
          <a:xfrm>
            <a:off x="6083559" y="2573624"/>
            <a:ext cx="1008385" cy="900342"/>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800" dirty="0">
                <a:solidFill>
                  <a:schemeClr val="tx1"/>
                </a:solidFill>
                <a:latin typeface="KingsBureauGrot FiveOne" panose="02000506040000020004" pitchFamily="2" charset="0"/>
              </a:rPr>
              <a:t>M:A</a:t>
            </a:r>
          </a:p>
          <a:p>
            <a:pPr algn="ctr" eaLnBrk="1" hangingPunct="1">
              <a:spcBef>
                <a:spcPct val="0"/>
              </a:spcBef>
              <a:buFontTx/>
              <a:buNone/>
            </a:pPr>
            <a:r>
              <a:rPr lang="en-GB" altLang="en-US" sz="1800" dirty="0">
                <a:solidFill>
                  <a:schemeClr val="tx1"/>
                </a:solidFill>
                <a:latin typeface="KingsBureauGrot FiveOne" panose="02000506040000020004" pitchFamily="2" charset="0"/>
              </a:rPr>
              <a:t>T:A,H</a:t>
            </a:r>
          </a:p>
          <a:p>
            <a:pPr algn="ctr" eaLnBrk="1" hangingPunct="1">
              <a:spcBef>
                <a:spcPct val="0"/>
              </a:spcBef>
              <a:buFontTx/>
              <a:buNone/>
            </a:pPr>
            <a:r>
              <a:rPr lang="en-GB" altLang="en-US" sz="1800" dirty="0">
                <a:solidFill>
                  <a:schemeClr val="tx1"/>
                </a:solidFill>
                <a:latin typeface="KingsBureauGrot FiveOne" panose="02000506040000020004" pitchFamily="2" charset="0"/>
              </a:rPr>
              <a:t>D:?</a:t>
            </a:r>
          </a:p>
        </p:txBody>
      </p:sp>
      <p:sp>
        <p:nvSpPr>
          <p:cNvPr id="9259" name="Line 11">
            <a:extLst>
              <a:ext uri="{FF2B5EF4-FFF2-40B4-BE49-F238E27FC236}">
                <a16:creationId xmlns:a16="http://schemas.microsoft.com/office/drawing/2014/main" id="{B17F2677-DC2C-4E9F-BA05-C917196530D9}"/>
              </a:ext>
            </a:extLst>
          </p:cNvPr>
          <p:cNvSpPr>
            <a:spLocks noChangeShapeType="1"/>
          </p:cNvSpPr>
          <p:nvPr/>
        </p:nvSpPr>
        <p:spPr bwMode="auto">
          <a:xfrm flipV="1">
            <a:off x="3985470" y="3053467"/>
            <a:ext cx="2074783" cy="61055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KingsBureauGrot FiveOne" panose="02000506040000020004" pitchFamily="2" charset="0"/>
            </a:endParaRPr>
          </a:p>
        </p:txBody>
      </p:sp>
      <p:sp>
        <p:nvSpPr>
          <p:cNvPr id="9260" name="Text Box 24">
            <a:extLst>
              <a:ext uri="{FF2B5EF4-FFF2-40B4-BE49-F238E27FC236}">
                <a16:creationId xmlns:a16="http://schemas.microsoft.com/office/drawing/2014/main" id="{9A39C123-073C-4B60-A078-77E28F33F4ED}"/>
              </a:ext>
            </a:extLst>
          </p:cNvPr>
          <p:cNvSpPr txBox="1">
            <a:spLocks noChangeArrowheads="1"/>
          </p:cNvSpPr>
          <p:nvPr/>
        </p:nvSpPr>
        <p:spPr bwMode="auto">
          <a:xfrm>
            <a:off x="3054414" y="1982280"/>
            <a:ext cx="1297403" cy="3692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50000"/>
              </a:spcBef>
              <a:buFontTx/>
              <a:buNone/>
            </a:pPr>
            <a:r>
              <a:rPr lang="en-GB" altLang="en-US" sz="1800">
                <a:solidFill>
                  <a:schemeClr val="tx1"/>
                </a:solidFill>
                <a:latin typeface="KingsBureauGrot FiveOne" panose="02000506040000020004" pitchFamily="2" charset="0"/>
              </a:rPr>
              <a:t>(load MH)</a:t>
            </a:r>
            <a:endParaRPr lang="en-US" altLang="en-US" sz="1800">
              <a:solidFill>
                <a:schemeClr val="tx1"/>
              </a:solidFill>
              <a:latin typeface="KingsBureauGrot FiveOne" panose="02000506040000020004" pitchFamily="2" charset="0"/>
            </a:endParaRPr>
          </a:p>
        </p:txBody>
      </p:sp>
      <p:sp>
        <p:nvSpPr>
          <p:cNvPr id="9262" name="Line 11">
            <a:extLst>
              <a:ext uri="{FF2B5EF4-FFF2-40B4-BE49-F238E27FC236}">
                <a16:creationId xmlns:a16="http://schemas.microsoft.com/office/drawing/2014/main" id="{2F966F77-3362-499D-A35C-6D4660731785}"/>
              </a:ext>
            </a:extLst>
          </p:cNvPr>
          <p:cNvSpPr>
            <a:spLocks noChangeShapeType="1"/>
          </p:cNvSpPr>
          <p:nvPr/>
        </p:nvSpPr>
        <p:spPr bwMode="auto">
          <a:xfrm flipV="1">
            <a:off x="3821724" y="2054489"/>
            <a:ext cx="2376116" cy="138449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KingsBureauGrot FiveOne" panose="02000506040000020004" pitchFamily="2" charset="0"/>
            </a:endParaRPr>
          </a:p>
        </p:txBody>
      </p:sp>
      <p:sp>
        <p:nvSpPr>
          <p:cNvPr id="9263" name="Oval 4">
            <a:extLst>
              <a:ext uri="{FF2B5EF4-FFF2-40B4-BE49-F238E27FC236}">
                <a16:creationId xmlns:a16="http://schemas.microsoft.com/office/drawing/2014/main" id="{0DD1C606-325B-438B-82F6-D6D260201F72}"/>
              </a:ext>
            </a:extLst>
          </p:cNvPr>
          <p:cNvSpPr>
            <a:spLocks noChangeArrowheads="1"/>
          </p:cNvSpPr>
          <p:nvPr/>
        </p:nvSpPr>
        <p:spPr bwMode="auto">
          <a:xfrm>
            <a:off x="5111384" y="375015"/>
            <a:ext cx="1008385" cy="900342"/>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800">
                <a:solidFill>
                  <a:schemeClr val="tx1"/>
                </a:solidFill>
                <a:latin typeface="KingsBureauGrot FiveOne" panose="02000506040000020004" pitchFamily="2" charset="0"/>
              </a:rPr>
              <a:t>M:H</a:t>
            </a:r>
          </a:p>
          <a:p>
            <a:pPr algn="ctr" eaLnBrk="1" hangingPunct="1">
              <a:spcBef>
                <a:spcPct val="0"/>
              </a:spcBef>
              <a:buFontTx/>
              <a:buNone/>
            </a:pPr>
            <a:r>
              <a:rPr lang="en-GB" altLang="en-US" sz="1800">
                <a:solidFill>
                  <a:schemeClr val="tx1"/>
                </a:solidFill>
                <a:latin typeface="KingsBureauGrot FiveOne" panose="02000506040000020004" pitchFamily="2" charset="0"/>
              </a:rPr>
              <a:t>T:H</a:t>
            </a:r>
          </a:p>
          <a:p>
            <a:pPr algn="ctr" eaLnBrk="1" hangingPunct="1">
              <a:spcBef>
                <a:spcPct val="0"/>
              </a:spcBef>
              <a:buFontTx/>
              <a:buNone/>
            </a:pPr>
            <a:r>
              <a:rPr lang="en-GB" altLang="en-US" sz="1800">
                <a:solidFill>
                  <a:schemeClr val="tx1"/>
                </a:solidFill>
                <a:latin typeface="KingsBureauGrot FiveOne" panose="02000506040000020004" pitchFamily="2" charset="0"/>
              </a:rPr>
              <a:t>D:T</a:t>
            </a:r>
          </a:p>
        </p:txBody>
      </p:sp>
      <p:sp>
        <p:nvSpPr>
          <p:cNvPr id="9264" name="Line 11">
            <a:extLst>
              <a:ext uri="{FF2B5EF4-FFF2-40B4-BE49-F238E27FC236}">
                <a16:creationId xmlns:a16="http://schemas.microsoft.com/office/drawing/2014/main" id="{AEC724CB-AABD-4318-8AF4-352D98391198}"/>
              </a:ext>
            </a:extLst>
          </p:cNvPr>
          <p:cNvSpPr>
            <a:spLocks noChangeShapeType="1"/>
          </p:cNvSpPr>
          <p:nvPr/>
        </p:nvSpPr>
        <p:spPr bwMode="auto">
          <a:xfrm flipV="1">
            <a:off x="3838968" y="856122"/>
            <a:ext cx="1333966" cy="24467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KingsBureauGrot FiveOne" panose="02000506040000020004" pitchFamily="2" charset="0"/>
            </a:endParaRPr>
          </a:p>
        </p:txBody>
      </p:sp>
      <p:sp>
        <p:nvSpPr>
          <p:cNvPr id="9265" name="Text Box 24">
            <a:extLst>
              <a:ext uri="{FF2B5EF4-FFF2-40B4-BE49-F238E27FC236}">
                <a16:creationId xmlns:a16="http://schemas.microsoft.com/office/drawing/2014/main" id="{0F996B61-50A5-4F94-91FC-6B36E3498DF9}"/>
              </a:ext>
            </a:extLst>
          </p:cNvPr>
          <p:cNvSpPr txBox="1">
            <a:spLocks noChangeArrowheads="1"/>
          </p:cNvSpPr>
          <p:nvPr/>
        </p:nvSpPr>
        <p:spPr bwMode="auto">
          <a:xfrm>
            <a:off x="4637435" y="1979787"/>
            <a:ext cx="1297403" cy="3692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50000"/>
              </a:spcBef>
              <a:buFontTx/>
              <a:buNone/>
            </a:pPr>
            <a:r>
              <a:rPr lang="en-GB" altLang="en-US" sz="1800">
                <a:solidFill>
                  <a:schemeClr val="tx1"/>
                </a:solidFill>
                <a:latin typeface="KingsBureauGrot FiveOne" panose="02000506040000020004" pitchFamily="2" charset="0"/>
              </a:rPr>
              <a:t>(load ML)</a:t>
            </a:r>
            <a:endParaRPr lang="en-US" altLang="en-US" sz="1800" dirty="0">
              <a:solidFill>
                <a:schemeClr val="tx1"/>
              </a:solidFill>
              <a:latin typeface="KingsBureauGrot FiveOne" panose="02000506040000020004" pitchFamily="2" charset="0"/>
            </a:endParaRPr>
          </a:p>
        </p:txBody>
      </p:sp>
      <p:sp>
        <p:nvSpPr>
          <p:cNvPr id="9266" name="Text Box 24">
            <a:extLst>
              <a:ext uri="{FF2B5EF4-FFF2-40B4-BE49-F238E27FC236}">
                <a16:creationId xmlns:a16="http://schemas.microsoft.com/office/drawing/2014/main" id="{10A385AC-B37B-4813-AAC4-AD108FD5EBF9}"/>
              </a:ext>
            </a:extLst>
          </p:cNvPr>
          <p:cNvSpPr txBox="1">
            <a:spLocks noChangeArrowheads="1"/>
          </p:cNvSpPr>
          <p:nvPr/>
        </p:nvSpPr>
        <p:spPr bwMode="auto">
          <a:xfrm>
            <a:off x="4647697" y="2812728"/>
            <a:ext cx="1297403" cy="3692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50000"/>
              </a:spcBef>
              <a:buFontTx/>
              <a:buNone/>
            </a:pPr>
            <a:r>
              <a:rPr lang="en-GB" altLang="en-US" sz="1800" dirty="0">
                <a:solidFill>
                  <a:schemeClr val="tx1"/>
                </a:solidFill>
                <a:latin typeface="KingsBureauGrot FiveOne" panose="02000506040000020004" pitchFamily="2" charset="0"/>
              </a:rPr>
              <a:t>(load MA)</a:t>
            </a:r>
            <a:endParaRPr lang="en-US" altLang="en-US" sz="1800" dirty="0">
              <a:solidFill>
                <a:schemeClr val="tx1"/>
              </a:solidFill>
              <a:latin typeface="KingsBureauGrot FiveOne" panose="02000506040000020004" pitchFamily="2" charset="0"/>
            </a:endParaRPr>
          </a:p>
        </p:txBody>
      </p:sp>
      <p:sp>
        <p:nvSpPr>
          <p:cNvPr id="9222" name="Rectangle 1">
            <a:extLst>
              <a:ext uri="{FF2B5EF4-FFF2-40B4-BE49-F238E27FC236}">
                <a16:creationId xmlns:a16="http://schemas.microsoft.com/office/drawing/2014/main" id="{4E0DFE97-AB0F-4BAC-A567-955A8E68E35C}"/>
              </a:ext>
            </a:extLst>
          </p:cNvPr>
          <p:cNvSpPr>
            <a:spLocks noChangeArrowheads="1"/>
          </p:cNvSpPr>
          <p:nvPr/>
        </p:nvSpPr>
        <p:spPr bwMode="auto">
          <a:xfrm>
            <a:off x="251646" y="5045309"/>
            <a:ext cx="2957571" cy="17557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(at </a:t>
            </a:r>
            <a:r>
              <a:rPr lang="en-GB" altLang="en-US" sz="1800" b="1" dirty="0" err="1">
                <a:solidFill>
                  <a:schemeClr val="tx1"/>
                </a:solidFill>
                <a:effectLst>
                  <a:outerShdw blurRad="38100" dist="38100" dir="2700000" algn="tl">
                    <a:srgbClr val="000000">
                      <a:alpha val="43137"/>
                    </a:srgbClr>
                  </a:outerShdw>
                </a:effectLst>
                <a:latin typeface="KingsBureauGrot FiveOne" panose="02000506040000020004" pitchFamily="2" charset="0"/>
              </a:rPr>
              <a:t>mydvd</a:t>
            </a: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 amazon)</a:t>
            </a:r>
          </a:p>
          <a:p>
            <a:pPr algn="ctr" eaLnBrk="1" hangingPunct="1">
              <a:spcBef>
                <a:spcPct val="0"/>
              </a:spcBef>
              <a:buFontTx/>
              <a:buNone/>
            </a:pP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(at truck amazon)</a:t>
            </a:r>
          </a:p>
          <a:p>
            <a:pPr algn="ctr" eaLnBrk="1" hangingPunct="1">
              <a:spcBef>
                <a:spcPct val="0"/>
              </a:spcBef>
              <a:buFontTx/>
              <a:buNone/>
            </a:pP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(at driver home)</a:t>
            </a:r>
          </a:p>
          <a:p>
            <a:pPr algn="ctr" eaLnBrk="1" hangingPunct="1">
              <a:spcBef>
                <a:spcPct val="0"/>
              </a:spcBef>
              <a:buFontTx/>
              <a:buNone/>
            </a:pP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(path home amazon)</a:t>
            </a:r>
          </a:p>
          <a:p>
            <a:pPr algn="ctr" eaLnBrk="1" hangingPunct="1">
              <a:spcBef>
                <a:spcPct val="0"/>
              </a:spcBef>
              <a:buFontTx/>
              <a:buNone/>
            </a:pP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(link amazon </a:t>
            </a:r>
            <a:r>
              <a:rPr lang="en-GB" altLang="en-US" sz="1800" b="1" dirty="0" err="1">
                <a:solidFill>
                  <a:schemeClr val="tx1"/>
                </a:solidFill>
                <a:effectLst>
                  <a:outerShdw blurRad="38100" dist="38100" dir="2700000" algn="tl">
                    <a:srgbClr val="000000">
                      <a:alpha val="43137"/>
                    </a:srgbClr>
                  </a:outerShdw>
                </a:effectLst>
                <a:latin typeface="KingsBureauGrot FiveOne" panose="02000506040000020004" pitchFamily="2" charset="0"/>
              </a:rPr>
              <a:t>london</a:t>
            </a: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a:t>
            </a:r>
          </a:p>
          <a:p>
            <a:pPr algn="ctr" eaLnBrk="1" hangingPunct="1">
              <a:spcBef>
                <a:spcPct val="0"/>
              </a:spcBef>
              <a:buFontTx/>
              <a:buNone/>
            </a:pP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(link </a:t>
            </a:r>
            <a:r>
              <a:rPr lang="en-GB" altLang="en-US" sz="1800" b="1" dirty="0" err="1">
                <a:solidFill>
                  <a:schemeClr val="tx1"/>
                </a:solidFill>
                <a:effectLst>
                  <a:outerShdw blurRad="38100" dist="38100" dir="2700000" algn="tl">
                    <a:srgbClr val="000000">
                      <a:alpha val="43137"/>
                    </a:srgbClr>
                  </a:outerShdw>
                </a:effectLst>
                <a:latin typeface="KingsBureauGrot FiveOne" panose="02000506040000020004" pitchFamily="2" charset="0"/>
              </a:rPr>
              <a:t>london</a:t>
            </a: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 </a:t>
            </a:r>
            <a:r>
              <a:rPr lang="en-GB" altLang="en-US" sz="1800" b="1" dirty="0" err="1">
                <a:solidFill>
                  <a:schemeClr val="tx1"/>
                </a:solidFill>
                <a:effectLst>
                  <a:outerShdw blurRad="38100" dist="38100" dir="2700000" algn="tl">
                    <a:srgbClr val="000000">
                      <a:alpha val="43137"/>
                    </a:srgbClr>
                  </a:outerShdw>
                </a:effectLst>
                <a:latin typeface="KingsBureauGrot FiveOne" panose="02000506040000020004" pitchFamily="2" charset="0"/>
              </a:rPr>
              <a:t>myhouse</a:t>
            </a: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a:t>
            </a:r>
          </a:p>
        </p:txBody>
      </p:sp>
      <p:sp>
        <p:nvSpPr>
          <p:cNvPr id="5" name="TextBox 4">
            <a:extLst>
              <a:ext uri="{FF2B5EF4-FFF2-40B4-BE49-F238E27FC236}">
                <a16:creationId xmlns:a16="http://schemas.microsoft.com/office/drawing/2014/main" id="{C9E7F699-7128-4C25-AF7B-7C35D0C51725}"/>
              </a:ext>
            </a:extLst>
          </p:cNvPr>
          <p:cNvSpPr txBox="1">
            <a:spLocks noChangeArrowheads="1"/>
          </p:cNvSpPr>
          <p:nvPr/>
        </p:nvSpPr>
        <p:spPr bwMode="auto">
          <a:xfrm>
            <a:off x="5167967" y="21044"/>
            <a:ext cx="861133" cy="14773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spcBef>
                <a:spcPct val="0"/>
              </a:spcBef>
              <a:buFontTx/>
              <a:buNone/>
            </a:pPr>
            <a:r>
              <a:rPr lang="en-GB" altLang="en-US" sz="9000" dirty="0">
                <a:solidFill>
                  <a:schemeClr val="tx1"/>
                </a:solidFill>
                <a:latin typeface="KingsBureauGrot FiveOne" panose="02000506040000020004" pitchFamily="2" charset="0"/>
              </a:rPr>
              <a:t>X</a:t>
            </a:r>
          </a:p>
        </p:txBody>
      </p:sp>
      <p:sp>
        <p:nvSpPr>
          <p:cNvPr id="9249" name="Line 11">
            <a:extLst>
              <a:ext uri="{FF2B5EF4-FFF2-40B4-BE49-F238E27FC236}">
                <a16:creationId xmlns:a16="http://schemas.microsoft.com/office/drawing/2014/main" id="{D7BE14AE-6C28-44BC-8B37-8391CB7454A0}"/>
              </a:ext>
            </a:extLst>
          </p:cNvPr>
          <p:cNvSpPr>
            <a:spLocks noChangeShapeType="1"/>
          </p:cNvSpPr>
          <p:nvPr/>
        </p:nvSpPr>
        <p:spPr bwMode="auto">
          <a:xfrm>
            <a:off x="5714448" y="5420810"/>
            <a:ext cx="1438039" cy="77287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KingsBureauGrot FiveOne" panose="02000506040000020004" pitchFamily="2" charset="0"/>
            </a:endParaRPr>
          </a:p>
        </p:txBody>
      </p:sp>
      <p:sp>
        <p:nvSpPr>
          <p:cNvPr id="9250" name="Text Box 24">
            <a:extLst>
              <a:ext uri="{FF2B5EF4-FFF2-40B4-BE49-F238E27FC236}">
                <a16:creationId xmlns:a16="http://schemas.microsoft.com/office/drawing/2014/main" id="{F7450800-64DE-4B16-9776-B97E7B10319C}"/>
              </a:ext>
            </a:extLst>
          </p:cNvPr>
          <p:cNvSpPr txBox="1">
            <a:spLocks noChangeArrowheads="1"/>
          </p:cNvSpPr>
          <p:nvPr/>
        </p:nvSpPr>
        <p:spPr bwMode="auto">
          <a:xfrm>
            <a:off x="9152066" y="5033678"/>
            <a:ext cx="1296821" cy="36942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50000"/>
              </a:spcBef>
              <a:buFontTx/>
              <a:buNone/>
            </a:pPr>
            <a:r>
              <a:rPr lang="en-GB" altLang="en-US" sz="1800" dirty="0">
                <a:solidFill>
                  <a:schemeClr val="tx1"/>
                </a:solidFill>
                <a:latin typeface="KingsBureauGrot FiveOne" panose="02000506040000020004" pitchFamily="2" charset="0"/>
              </a:rPr>
              <a:t>(load MH)</a:t>
            </a:r>
            <a:endParaRPr lang="en-US" altLang="en-US" sz="1800" dirty="0">
              <a:solidFill>
                <a:schemeClr val="tx1"/>
              </a:solidFill>
              <a:latin typeface="KingsBureauGrot FiveOne" panose="02000506040000020004" pitchFamily="2" charset="0"/>
            </a:endParaRPr>
          </a:p>
        </p:txBody>
      </p:sp>
      <p:sp>
        <p:nvSpPr>
          <p:cNvPr id="9251" name="Line 11">
            <a:extLst>
              <a:ext uri="{FF2B5EF4-FFF2-40B4-BE49-F238E27FC236}">
                <a16:creationId xmlns:a16="http://schemas.microsoft.com/office/drawing/2014/main" id="{5037CD56-C758-4B44-99A0-BD04D147DC83}"/>
              </a:ext>
            </a:extLst>
          </p:cNvPr>
          <p:cNvSpPr>
            <a:spLocks noChangeShapeType="1"/>
          </p:cNvSpPr>
          <p:nvPr/>
        </p:nvSpPr>
        <p:spPr bwMode="auto">
          <a:xfrm>
            <a:off x="5945100" y="5330054"/>
            <a:ext cx="3511906" cy="92383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KingsBureauGrot FiveOne" panose="02000506040000020004" pitchFamily="2" charset="0"/>
            </a:endParaRPr>
          </a:p>
        </p:txBody>
      </p:sp>
      <p:sp>
        <p:nvSpPr>
          <p:cNvPr id="9252" name="Line 11">
            <a:extLst>
              <a:ext uri="{FF2B5EF4-FFF2-40B4-BE49-F238E27FC236}">
                <a16:creationId xmlns:a16="http://schemas.microsoft.com/office/drawing/2014/main" id="{912770A4-DD5C-45B2-9B7C-7F830A879CED}"/>
              </a:ext>
            </a:extLst>
          </p:cNvPr>
          <p:cNvSpPr>
            <a:spLocks noChangeShapeType="1"/>
          </p:cNvSpPr>
          <p:nvPr/>
        </p:nvSpPr>
        <p:spPr bwMode="auto">
          <a:xfrm>
            <a:off x="5993485" y="5198828"/>
            <a:ext cx="4790754" cy="42321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KingsBureauGrot FiveOne" panose="02000506040000020004" pitchFamily="2" charset="0"/>
            </a:endParaRPr>
          </a:p>
        </p:txBody>
      </p:sp>
      <p:sp>
        <p:nvSpPr>
          <p:cNvPr id="9253" name="Text Box 24">
            <a:extLst>
              <a:ext uri="{FF2B5EF4-FFF2-40B4-BE49-F238E27FC236}">
                <a16:creationId xmlns:a16="http://schemas.microsoft.com/office/drawing/2014/main" id="{CBF4B49C-2F81-4129-86BA-040A32F90442}"/>
              </a:ext>
            </a:extLst>
          </p:cNvPr>
          <p:cNvSpPr txBox="1">
            <a:spLocks noChangeArrowheads="1"/>
          </p:cNvSpPr>
          <p:nvPr/>
        </p:nvSpPr>
        <p:spPr bwMode="auto">
          <a:xfrm>
            <a:off x="8360897" y="5643783"/>
            <a:ext cx="1296821" cy="36942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50000"/>
              </a:spcBef>
              <a:buFontTx/>
              <a:buNone/>
            </a:pPr>
            <a:r>
              <a:rPr lang="en-GB" altLang="en-US" sz="1800" dirty="0">
                <a:solidFill>
                  <a:schemeClr val="tx1"/>
                </a:solidFill>
                <a:latin typeface="KingsBureauGrot FiveOne" panose="02000506040000020004" pitchFamily="2" charset="0"/>
              </a:rPr>
              <a:t>(load ML)</a:t>
            </a:r>
            <a:endParaRPr lang="en-US" altLang="en-US" sz="1800" dirty="0">
              <a:solidFill>
                <a:schemeClr val="tx1"/>
              </a:solidFill>
              <a:latin typeface="KingsBureauGrot FiveOne" panose="02000506040000020004" pitchFamily="2" charset="0"/>
            </a:endParaRPr>
          </a:p>
        </p:txBody>
      </p:sp>
      <p:sp>
        <p:nvSpPr>
          <p:cNvPr id="9254" name="Text Box 24">
            <a:extLst>
              <a:ext uri="{FF2B5EF4-FFF2-40B4-BE49-F238E27FC236}">
                <a16:creationId xmlns:a16="http://schemas.microsoft.com/office/drawing/2014/main" id="{1545E0DF-543D-4D39-BECE-21CFEF1E7ABA}"/>
              </a:ext>
            </a:extLst>
          </p:cNvPr>
          <p:cNvSpPr txBox="1">
            <a:spLocks noChangeArrowheads="1"/>
          </p:cNvSpPr>
          <p:nvPr/>
        </p:nvSpPr>
        <p:spPr bwMode="auto">
          <a:xfrm>
            <a:off x="5447589" y="6065028"/>
            <a:ext cx="1296821" cy="36942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50000"/>
              </a:spcBef>
              <a:buFontTx/>
              <a:buNone/>
            </a:pPr>
            <a:r>
              <a:rPr lang="en-GB" altLang="en-US" sz="1800" dirty="0">
                <a:solidFill>
                  <a:schemeClr val="tx1"/>
                </a:solidFill>
                <a:latin typeface="KingsBureauGrot FiveOne" panose="02000506040000020004" pitchFamily="2" charset="0"/>
              </a:rPr>
              <a:t>(load MA)</a:t>
            </a:r>
            <a:endParaRPr lang="en-US" altLang="en-US" sz="1800" dirty="0">
              <a:solidFill>
                <a:schemeClr val="tx1"/>
              </a:solidFill>
              <a:latin typeface="KingsBureauGrot FiveOne" panose="02000506040000020004" pitchFamily="2" charset="0"/>
            </a:endParaRPr>
          </a:p>
        </p:txBody>
      </p:sp>
      <p:sp>
        <p:nvSpPr>
          <p:cNvPr id="9255" name="Oval 17">
            <a:extLst>
              <a:ext uri="{FF2B5EF4-FFF2-40B4-BE49-F238E27FC236}">
                <a16:creationId xmlns:a16="http://schemas.microsoft.com/office/drawing/2014/main" id="{F05171BD-E2C6-4732-95B6-2DBD5FD1CCBB}"/>
              </a:ext>
            </a:extLst>
          </p:cNvPr>
          <p:cNvSpPr>
            <a:spLocks noChangeArrowheads="1"/>
          </p:cNvSpPr>
          <p:nvPr/>
        </p:nvSpPr>
        <p:spPr bwMode="auto">
          <a:xfrm>
            <a:off x="10788654" y="5214493"/>
            <a:ext cx="763126" cy="772875"/>
          </a:xfrm>
          <a:prstGeom prst="ellipse">
            <a:avLst/>
          </a:prstGeom>
          <a:solidFill>
            <a:srgbClr val="00B0F0"/>
          </a:solidFill>
          <a:ln w="9525">
            <a:solidFill>
              <a:schemeClr val="tx1"/>
            </a:solidFill>
            <a:round/>
            <a:headEnd/>
            <a:tailEnd/>
          </a:ln>
          <a:effec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600" dirty="0">
                <a:solidFill>
                  <a:schemeClr val="tx1"/>
                </a:solidFill>
                <a:latin typeface="KingsBureauGrot FiveOne" panose="02000506040000020004" pitchFamily="2" charset="0"/>
              </a:rPr>
              <a:t>M:H</a:t>
            </a:r>
          </a:p>
          <a:p>
            <a:pPr algn="ctr" eaLnBrk="1" hangingPunct="1">
              <a:spcBef>
                <a:spcPct val="0"/>
              </a:spcBef>
              <a:buFontTx/>
              <a:buNone/>
            </a:pPr>
            <a:r>
              <a:rPr lang="en-GB" altLang="en-US" sz="1600" dirty="0">
                <a:solidFill>
                  <a:schemeClr val="tx1"/>
                </a:solidFill>
                <a:latin typeface="KingsBureauGrot FiveOne" panose="02000506040000020004" pitchFamily="2" charset="0"/>
              </a:rPr>
              <a:t>T:H,L</a:t>
            </a:r>
          </a:p>
          <a:p>
            <a:pPr algn="ctr" eaLnBrk="1" hangingPunct="1">
              <a:spcBef>
                <a:spcPct val="0"/>
              </a:spcBef>
              <a:buFontTx/>
              <a:buNone/>
            </a:pPr>
            <a:r>
              <a:rPr lang="en-GB" altLang="en-US" sz="1600" dirty="0">
                <a:solidFill>
                  <a:schemeClr val="tx1"/>
                </a:solidFill>
                <a:latin typeface="KingsBureauGrot FiveOne" panose="02000506040000020004" pitchFamily="2" charset="0"/>
              </a:rPr>
              <a:t>D:T</a:t>
            </a:r>
          </a:p>
        </p:txBody>
      </p:sp>
      <p:sp>
        <p:nvSpPr>
          <p:cNvPr id="9256" name="Oval 17">
            <a:extLst>
              <a:ext uri="{FF2B5EF4-FFF2-40B4-BE49-F238E27FC236}">
                <a16:creationId xmlns:a16="http://schemas.microsoft.com/office/drawing/2014/main" id="{D1D02163-189D-42CA-A05E-F4D0B2BE006A}"/>
              </a:ext>
            </a:extLst>
          </p:cNvPr>
          <p:cNvSpPr>
            <a:spLocks noChangeArrowheads="1"/>
          </p:cNvSpPr>
          <p:nvPr/>
        </p:nvSpPr>
        <p:spPr bwMode="auto">
          <a:xfrm>
            <a:off x="9435951" y="5956079"/>
            <a:ext cx="763126" cy="772875"/>
          </a:xfrm>
          <a:prstGeom prst="ellipse">
            <a:avLst/>
          </a:prstGeom>
          <a:solidFill>
            <a:srgbClr val="00B0F0"/>
          </a:solidFill>
          <a:ln w="9525">
            <a:solidFill>
              <a:schemeClr val="tx1"/>
            </a:solidFill>
            <a:round/>
            <a:headEnd/>
            <a:tailEnd/>
          </a:ln>
          <a:effec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600" dirty="0">
                <a:solidFill>
                  <a:schemeClr val="tx1"/>
                </a:solidFill>
                <a:latin typeface="KingsBureauGrot FiveOne" panose="02000506040000020004" pitchFamily="2" charset="0"/>
              </a:rPr>
              <a:t>M:L</a:t>
            </a:r>
          </a:p>
          <a:p>
            <a:pPr algn="ctr" eaLnBrk="1" hangingPunct="1">
              <a:spcBef>
                <a:spcPct val="0"/>
              </a:spcBef>
              <a:buFontTx/>
              <a:buNone/>
            </a:pPr>
            <a:r>
              <a:rPr lang="en-GB" altLang="en-US" sz="1600" dirty="0">
                <a:solidFill>
                  <a:schemeClr val="tx1"/>
                </a:solidFill>
                <a:latin typeface="KingsBureauGrot FiveOne" panose="02000506040000020004" pitchFamily="2" charset="0"/>
              </a:rPr>
              <a:t>T:L</a:t>
            </a:r>
          </a:p>
          <a:p>
            <a:pPr algn="ctr" eaLnBrk="1" hangingPunct="1">
              <a:spcBef>
                <a:spcPct val="0"/>
              </a:spcBef>
              <a:buFontTx/>
              <a:buNone/>
            </a:pPr>
            <a:r>
              <a:rPr lang="en-GB" altLang="en-US" sz="1600" dirty="0">
                <a:solidFill>
                  <a:schemeClr val="tx1"/>
                </a:solidFill>
                <a:latin typeface="KingsBureauGrot FiveOne" panose="02000506040000020004" pitchFamily="2" charset="0"/>
              </a:rPr>
              <a:t>D:T</a:t>
            </a:r>
          </a:p>
        </p:txBody>
      </p:sp>
      <p:sp>
        <p:nvSpPr>
          <p:cNvPr id="9257" name="Oval 17">
            <a:extLst>
              <a:ext uri="{FF2B5EF4-FFF2-40B4-BE49-F238E27FC236}">
                <a16:creationId xmlns:a16="http://schemas.microsoft.com/office/drawing/2014/main" id="{FAFAEB8A-5AB4-4A31-894C-C3B9042B9451}"/>
              </a:ext>
            </a:extLst>
          </p:cNvPr>
          <p:cNvSpPr>
            <a:spLocks noChangeArrowheads="1"/>
          </p:cNvSpPr>
          <p:nvPr/>
        </p:nvSpPr>
        <p:spPr bwMode="auto">
          <a:xfrm>
            <a:off x="7112582" y="5923506"/>
            <a:ext cx="763126" cy="772875"/>
          </a:xfrm>
          <a:prstGeom prst="ellipse">
            <a:avLst/>
          </a:prstGeom>
          <a:solidFill>
            <a:srgbClr val="00B0F0"/>
          </a:solidFill>
          <a:ln w="9525">
            <a:solidFill>
              <a:schemeClr val="tx1"/>
            </a:solidFill>
            <a:round/>
            <a:headEnd/>
            <a:tailEnd/>
          </a:ln>
          <a:effec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600" dirty="0">
                <a:solidFill>
                  <a:schemeClr val="tx1"/>
                </a:solidFill>
                <a:latin typeface="KingsBureauGrot FiveOne" panose="02000506040000020004" pitchFamily="2" charset="0"/>
              </a:rPr>
              <a:t>M:A</a:t>
            </a:r>
          </a:p>
          <a:p>
            <a:pPr algn="ctr" eaLnBrk="1" hangingPunct="1">
              <a:spcBef>
                <a:spcPct val="0"/>
              </a:spcBef>
              <a:buFontTx/>
              <a:buNone/>
            </a:pPr>
            <a:r>
              <a:rPr lang="en-GB" altLang="en-US" sz="1600" dirty="0">
                <a:solidFill>
                  <a:schemeClr val="tx1"/>
                </a:solidFill>
                <a:latin typeface="KingsBureauGrot FiveOne" panose="02000506040000020004" pitchFamily="2" charset="0"/>
              </a:rPr>
              <a:t>T:L,A</a:t>
            </a:r>
          </a:p>
          <a:p>
            <a:pPr algn="ctr" eaLnBrk="1" hangingPunct="1">
              <a:spcBef>
                <a:spcPct val="0"/>
              </a:spcBef>
              <a:buFontTx/>
              <a:buNone/>
            </a:pPr>
            <a:r>
              <a:rPr lang="en-GB" altLang="en-US" sz="1600" dirty="0">
                <a:solidFill>
                  <a:schemeClr val="tx1"/>
                </a:solidFill>
                <a:latin typeface="KingsBureauGrot FiveOne" panose="02000506040000020004" pitchFamily="2" charset="0"/>
              </a:rPr>
              <a:t>D:T</a:t>
            </a:r>
          </a:p>
        </p:txBody>
      </p:sp>
      <p:sp>
        <p:nvSpPr>
          <p:cNvPr id="9239" name="Oval 17">
            <a:extLst>
              <a:ext uri="{FF2B5EF4-FFF2-40B4-BE49-F238E27FC236}">
                <a16:creationId xmlns:a16="http://schemas.microsoft.com/office/drawing/2014/main" id="{36585751-7E54-448C-9FB5-F8A3CE335785}"/>
              </a:ext>
            </a:extLst>
          </p:cNvPr>
          <p:cNvSpPr>
            <a:spLocks noChangeArrowheads="1"/>
          </p:cNvSpPr>
          <p:nvPr/>
        </p:nvSpPr>
        <p:spPr bwMode="auto">
          <a:xfrm>
            <a:off x="8758854" y="2105704"/>
            <a:ext cx="763139" cy="772356"/>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600">
                <a:solidFill>
                  <a:schemeClr val="tx1"/>
                </a:solidFill>
                <a:latin typeface="KingsBureauGrot FiveOne" panose="02000506040000020004" pitchFamily="2" charset="0"/>
              </a:rPr>
              <a:t>M:T</a:t>
            </a:r>
          </a:p>
          <a:p>
            <a:pPr algn="ctr" eaLnBrk="1" hangingPunct="1">
              <a:spcBef>
                <a:spcPct val="0"/>
              </a:spcBef>
              <a:buFontTx/>
              <a:buNone/>
            </a:pPr>
            <a:r>
              <a:rPr lang="en-GB" altLang="en-US" sz="1600">
                <a:solidFill>
                  <a:schemeClr val="tx1"/>
                </a:solidFill>
                <a:latin typeface="KingsBureauGrot FiveOne" panose="02000506040000020004" pitchFamily="2" charset="0"/>
              </a:rPr>
              <a:t>T:L,H</a:t>
            </a:r>
          </a:p>
          <a:p>
            <a:pPr algn="ctr" eaLnBrk="1" hangingPunct="1">
              <a:spcBef>
                <a:spcPct val="0"/>
              </a:spcBef>
              <a:buFontTx/>
              <a:buNone/>
            </a:pPr>
            <a:r>
              <a:rPr lang="en-GB" altLang="en-US" sz="1600">
                <a:solidFill>
                  <a:schemeClr val="tx1"/>
                </a:solidFill>
                <a:latin typeface="KingsBureauGrot FiveOne" panose="02000506040000020004" pitchFamily="2" charset="0"/>
              </a:rPr>
              <a:t>D:H</a:t>
            </a:r>
          </a:p>
        </p:txBody>
      </p:sp>
      <p:sp>
        <p:nvSpPr>
          <p:cNvPr id="9241" name="Line 19">
            <a:extLst>
              <a:ext uri="{FF2B5EF4-FFF2-40B4-BE49-F238E27FC236}">
                <a16:creationId xmlns:a16="http://schemas.microsoft.com/office/drawing/2014/main" id="{D19E6016-DDE7-406E-85A2-FC74DF042235}"/>
              </a:ext>
            </a:extLst>
          </p:cNvPr>
          <p:cNvSpPr>
            <a:spLocks noChangeShapeType="1"/>
          </p:cNvSpPr>
          <p:nvPr/>
        </p:nvSpPr>
        <p:spPr bwMode="auto">
          <a:xfrm flipV="1">
            <a:off x="5934838" y="3664019"/>
            <a:ext cx="4865444" cy="124014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KingsBureauGrot FiveOne" panose="02000506040000020004" pitchFamily="2" charset="0"/>
            </a:endParaRPr>
          </a:p>
        </p:txBody>
      </p:sp>
      <p:sp>
        <p:nvSpPr>
          <p:cNvPr id="9242" name="Oval 17">
            <a:extLst>
              <a:ext uri="{FF2B5EF4-FFF2-40B4-BE49-F238E27FC236}">
                <a16:creationId xmlns:a16="http://schemas.microsoft.com/office/drawing/2014/main" id="{2E54DA43-147A-4163-B23B-6DB190A598F9}"/>
              </a:ext>
            </a:extLst>
          </p:cNvPr>
          <p:cNvSpPr>
            <a:spLocks noChangeArrowheads="1"/>
          </p:cNvSpPr>
          <p:nvPr/>
        </p:nvSpPr>
        <p:spPr bwMode="auto">
          <a:xfrm>
            <a:off x="9951762" y="2349038"/>
            <a:ext cx="763139" cy="772355"/>
          </a:xfrm>
          <a:prstGeom prst="ellipse">
            <a:avLst/>
          </a:prstGeom>
          <a:solidFill>
            <a:srgbClr val="00B0F0"/>
          </a:solidFill>
          <a:ln w="9525">
            <a:solidFill>
              <a:schemeClr val="tx1"/>
            </a:solidFill>
            <a:round/>
            <a:headEnd/>
            <a:tailEnd/>
          </a:ln>
          <a:effec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600" dirty="0">
                <a:solidFill>
                  <a:schemeClr val="tx1"/>
                </a:solidFill>
                <a:latin typeface="KingsBureauGrot FiveOne" panose="02000506040000020004" pitchFamily="2" charset="0"/>
              </a:rPr>
              <a:t>M:T</a:t>
            </a:r>
          </a:p>
          <a:p>
            <a:pPr algn="ctr" eaLnBrk="1" hangingPunct="1">
              <a:spcBef>
                <a:spcPct val="0"/>
              </a:spcBef>
              <a:buFontTx/>
              <a:buNone/>
            </a:pPr>
            <a:r>
              <a:rPr lang="en-GB" altLang="en-US" sz="1600" dirty="0">
                <a:solidFill>
                  <a:schemeClr val="tx1"/>
                </a:solidFill>
                <a:latin typeface="KingsBureauGrot FiveOne" panose="02000506040000020004" pitchFamily="2" charset="0"/>
              </a:rPr>
              <a:t>T:L</a:t>
            </a:r>
          </a:p>
          <a:p>
            <a:pPr algn="ctr" eaLnBrk="1" hangingPunct="1">
              <a:spcBef>
                <a:spcPct val="0"/>
              </a:spcBef>
              <a:buFontTx/>
              <a:buNone/>
            </a:pPr>
            <a:r>
              <a:rPr lang="en-GB" altLang="en-US" sz="1600" dirty="0">
                <a:solidFill>
                  <a:schemeClr val="tx1"/>
                </a:solidFill>
                <a:latin typeface="KingsBureauGrot FiveOne" panose="02000506040000020004" pitchFamily="2" charset="0"/>
              </a:rPr>
              <a:t>D:L</a:t>
            </a:r>
          </a:p>
        </p:txBody>
      </p:sp>
      <p:sp>
        <p:nvSpPr>
          <p:cNvPr id="9243" name="Oval 17">
            <a:extLst>
              <a:ext uri="{FF2B5EF4-FFF2-40B4-BE49-F238E27FC236}">
                <a16:creationId xmlns:a16="http://schemas.microsoft.com/office/drawing/2014/main" id="{66B82E81-2685-497F-9954-B0374AF25AAC}"/>
              </a:ext>
            </a:extLst>
          </p:cNvPr>
          <p:cNvSpPr>
            <a:spLocks noChangeArrowheads="1"/>
          </p:cNvSpPr>
          <p:nvPr/>
        </p:nvSpPr>
        <p:spPr bwMode="auto">
          <a:xfrm>
            <a:off x="10784239" y="3201991"/>
            <a:ext cx="763139" cy="772355"/>
          </a:xfrm>
          <a:prstGeom prst="ellipse">
            <a:avLst/>
          </a:prstGeom>
          <a:solidFill>
            <a:srgbClr val="00B0F0"/>
          </a:solidFill>
          <a:ln w="9525">
            <a:solidFill>
              <a:schemeClr val="tx1"/>
            </a:solidFill>
            <a:round/>
            <a:headEnd/>
            <a:tailEnd/>
          </a:ln>
          <a:effec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600">
                <a:solidFill>
                  <a:schemeClr val="tx1"/>
                </a:solidFill>
                <a:latin typeface="KingsBureauGrot FiveOne" panose="02000506040000020004" pitchFamily="2" charset="0"/>
              </a:rPr>
              <a:t>M:T</a:t>
            </a:r>
          </a:p>
          <a:p>
            <a:pPr algn="ctr" eaLnBrk="1" hangingPunct="1">
              <a:spcBef>
                <a:spcPct val="0"/>
              </a:spcBef>
              <a:buFontTx/>
              <a:buNone/>
            </a:pPr>
            <a:r>
              <a:rPr lang="en-GB" altLang="en-US" sz="1600">
                <a:solidFill>
                  <a:schemeClr val="tx1"/>
                </a:solidFill>
                <a:latin typeface="KingsBureauGrot FiveOne" panose="02000506040000020004" pitchFamily="2" charset="0"/>
              </a:rPr>
              <a:t>T:L,D</a:t>
            </a:r>
          </a:p>
          <a:p>
            <a:pPr algn="ctr" eaLnBrk="1" hangingPunct="1">
              <a:spcBef>
                <a:spcPct val="0"/>
              </a:spcBef>
              <a:buFontTx/>
              <a:buNone/>
            </a:pPr>
            <a:r>
              <a:rPr lang="en-GB" altLang="en-US" sz="1600">
                <a:solidFill>
                  <a:schemeClr val="tx1"/>
                </a:solidFill>
                <a:latin typeface="KingsBureauGrot FiveOne" panose="02000506040000020004" pitchFamily="2" charset="0"/>
              </a:rPr>
              <a:t>D:D</a:t>
            </a:r>
          </a:p>
        </p:txBody>
      </p:sp>
      <p:sp>
        <p:nvSpPr>
          <p:cNvPr id="9244" name="Line 19">
            <a:extLst>
              <a:ext uri="{FF2B5EF4-FFF2-40B4-BE49-F238E27FC236}">
                <a16:creationId xmlns:a16="http://schemas.microsoft.com/office/drawing/2014/main" id="{90EBE56B-DC5D-46CB-816B-BEF82721DED9}"/>
              </a:ext>
            </a:extLst>
          </p:cNvPr>
          <p:cNvSpPr>
            <a:spLocks noChangeShapeType="1"/>
          </p:cNvSpPr>
          <p:nvPr/>
        </p:nvSpPr>
        <p:spPr bwMode="auto">
          <a:xfrm flipV="1">
            <a:off x="5957488" y="2899804"/>
            <a:ext cx="3994274" cy="189311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KingsBureauGrot FiveOne" panose="02000506040000020004" pitchFamily="2" charset="0"/>
            </a:endParaRPr>
          </a:p>
        </p:txBody>
      </p:sp>
      <p:sp>
        <p:nvSpPr>
          <p:cNvPr id="9245" name="Text Box 21">
            <a:extLst>
              <a:ext uri="{FF2B5EF4-FFF2-40B4-BE49-F238E27FC236}">
                <a16:creationId xmlns:a16="http://schemas.microsoft.com/office/drawing/2014/main" id="{8267D011-A2DD-4724-9D46-23946B0A6392}"/>
              </a:ext>
            </a:extLst>
          </p:cNvPr>
          <p:cNvSpPr txBox="1">
            <a:spLocks noChangeArrowheads="1"/>
          </p:cNvSpPr>
          <p:nvPr/>
        </p:nvSpPr>
        <p:spPr bwMode="auto">
          <a:xfrm>
            <a:off x="7402899" y="2616460"/>
            <a:ext cx="1523165" cy="3693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50000"/>
              </a:spcBef>
              <a:buFontTx/>
              <a:buNone/>
            </a:pPr>
            <a:r>
              <a:rPr lang="en-GB" altLang="en-US" sz="1800" dirty="0">
                <a:solidFill>
                  <a:schemeClr val="tx1"/>
                </a:solidFill>
                <a:latin typeface="KingsBureauGrot FiveOne" panose="02000506040000020004" pitchFamily="2" charset="0"/>
              </a:rPr>
              <a:t>(board DH)</a:t>
            </a:r>
            <a:endParaRPr lang="en-US" altLang="en-US" sz="1800" dirty="0">
              <a:solidFill>
                <a:schemeClr val="tx1"/>
              </a:solidFill>
              <a:latin typeface="KingsBureauGrot FiveOne" panose="02000506040000020004" pitchFamily="2" charset="0"/>
            </a:endParaRPr>
          </a:p>
        </p:txBody>
      </p:sp>
      <p:sp>
        <p:nvSpPr>
          <p:cNvPr id="9246" name="Text Box 21">
            <a:extLst>
              <a:ext uri="{FF2B5EF4-FFF2-40B4-BE49-F238E27FC236}">
                <a16:creationId xmlns:a16="http://schemas.microsoft.com/office/drawing/2014/main" id="{0BA9D1ED-F04D-4943-88FF-507F4277C705}"/>
              </a:ext>
            </a:extLst>
          </p:cNvPr>
          <p:cNvSpPr txBox="1">
            <a:spLocks noChangeArrowheads="1"/>
          </p:cNvSpPr>
          <p:nvPr/>
        </p:nvSpPr>
        <p:spPr bwMode="auto">
          <a:xfrm>
            <a:off x="7789468" y="3650762"/>
            <a:ext cx="1523165" cy="3693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50000"/>
              </a:spcBef>
              <a:buFontTx/>
              <a:buNone/>
            </a:pPr>
            <a:r>
              <a:rPr lang="en-GB" altLang="en-US" sz="1800">
                <a:solidFill>
                  <a:schemeClr val="tx1"/>
                </a:solidFill>
                <a:latin typeface="KingsBureauGrot FiveOne" panose="02000506040000020004" pitchFamily="2" charset="0"/>
              </a:rPr>
              <a:t>(board DL)</a:t>
            </a:r>
            <a:endParaRPr lang="en-US" altLang="en-US" sz="1800">
              <a:solidFill>
                <a:schemeClr val="tx1"/>
              </a:solidFill>
              <a:latin typeface="KingsBureauGrot FiveOne" panose="02000506040000020004" pitchFamily="2" charset="0"/>
            </a:endParaRPr>
          </a:p>
        </p:txBody>
      </p:sp>
      <p:sp>
        <p:nvSpPr>
          <p:cNvPr id="9247" name="Text Box 21">
            <a:extLst>
              <a:ext uri="{FF2B5EF4-FFF2-40B4-BE49-F238E27FC236}">
                <a16:creationId xmlns:a16="http://schemas.microsoft.com/office/drawing/2014/main" id="{30DF6B97-9C7C-4BA0-A0B3-BD08263CDBED}"/>
              </a:ext>
            </a:extLst>
          </p:cNvPr>
          <p:cNvSpPr txBox="1">
            <a:spLocks noChangeArrowheads="1"/>
          </p:cNvSpPr>
          <p:nvPr/>
        </p:nvSpPr>
        <p:spPr bwMode="auto">
          <a:xfrm>
            <a:off x="9415576" y="3346636"/>
            <a:ext cx="1523165" cy="3693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50000"/>
              </a:spcBef>
              <a:buFontTx/>
              <a:buNone/>
            </a:pPr>
            <a:r>
              <a:rPr lang="en-GB" altLang="en-US" sz="1800" dirty="0">
                <a:solidFill>
                  <a:schemeClr val="tx1"/>
                </a:solidFill>
                <a:latin typeface="KingsBureauGrot FiveOne" panose="02000506040000020004" pitchFamily="2" charset="0"/>
              </a:rPr>
              <a:t>(board DD)</a:t>
            </a:r>
            <a:endParaRPr lang="en-US" altLang="en-US" sz="1800" dirty="0">
              <a:solidFill>
                <a:schemeClr val="tx1"/>
              </a:solidFill>
              <a:latin typeface="KingsBureauGrot FiveOne" panose="02000506040000020004" pitchFamily="2" charset="0"/>
            </a:endParaRPr>
          </a:p>
        </p:txBody>
      </p:sp>
      <p:sp>
        <p:nvSpPr>
          <p:cNvPr id="9248" name="Line 19">
            <a:extLst>
              <a:ext uri="{FF2B5EF4-FFF2-40B4-BE49-F238E27FC236}">
                <a16:creationId xmlns:a16="http://schemas.microsoft.com/office/drawing/2014/main" id="{D9DF4CC3-48EE-4877-80D6-FB6DF077FB33}"/>
              </a:ext>
            </a:extLst>
          </p:cNvPr>
          <p:cNvSpPr>
            <a:spLocks noChangeShapeType="1"/>
          </p:cNvSpPr>
          <p:nvPr/>
        </p:nvSpPr>
        <p:spPr bwMode="auto">
          <a:xfrm flipV="1">
            <a:off x="5739337" y="2755756"/>
            <a:ext cx="3034394" cy="196800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KingsBureauGrot FiveOne" panose="02000506040000020004" pitchFamily="2" charset="0"/>
            </a:endParaRPr>
          </a:p>
        </p:txBody>
      </p:sp>
      <p:sp>
        <p:nvSpPr>
          <p:cNvPr id="9236" name="Text Box 21">
            <a:extLst>
              <a:ext uri="{FF2B5EF4-FFF2-40B4-BE49-F238E27FC236}">
                <a16:creationId xmlns:a16="http://schemas.microsoft.com/office/drawing/2014/main" id="{F98132C0-A699-4CD6-8468-A1F1D4FD62A1}"/>
              </a:ext>
            </a:extLst>
          </p:cNvPr>
          <p:cNvSpPr txBox="1">
            <a:spLocks noChangeArrowheads="1"/>
          </p:cNvSpPr>
          <p:nvPr/>
        </p:nvSpPr>
        <p:spPr bwMode="auto">
          <a:xfrm>
            <a:off x="7805142" y="1394669"/>
            <a:ext cx="1226634" cy="36942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50000"/>
              </a:spcBef>
              <a:buFontTx/>
              <a:buNone/>
            </a:pPr>
            <a:r>
              <a:rPr lang="en-GB" altLang="en-US" sz="1800">
                <a:solidFill>
                  <a:schemeClr val="tx1"/>
                </a:solidFill>
                <a:latin typeface="KingsBureauGrot FiveOne" panose="02000506040000020004" pitchFamily="2" charset="0"/>
              </a:rPr>
              <a:t>(drive LH)</a:t>
            </a:r>
            <a:endParaRPr lang="en-US" altLang="en-US" sz="1800">
              <a:solidFill>
                <a:schemeClr val="tx1"/>
              </a:solidFill>
              <a:latin typeface="KingsBureauGrot FiveOne" panose="02000506040000020004" pitchFamily="2" charset="0"/>
            </a:endParaRPr>
          </a:p>
        </p:txBody>
      </p:sp>
      <p:sp>
        <p:nvSpPr>
          <p:cNvPr id="9238" name="Oval 17">
            <a:extLst>
              <a:ext uri="{FF2B5EF4-FFF2-40B4-BE49-F238E27FC236}">
                <a16:creationId xmlns:a16="http://schemas.microsoft.com/office/drawing/2014/main" id="{7E2D8634-FBFB-46C9-8C5B-F94695159551}"/>
              </a:ext>
            </a:extLst>
          </p:cNvPr>
          <p:cNvSpPr>
            <a:spLocks noChangeArrowheads="1"/>
          </p:cNvSpPr>
          <p:nvPr/>
        </p:nvSpPr>
        <p:spPr bwMode="auto">
          <a:xfrm>
            <a:off x="9720565" y="677864"/>
            <a:ext cx="763286" cy="772516"/>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600" dirty="0">
                <a:solidFill>
                  <a:schemeClr val="tx1"/>
                </a:solidFill>
                <a:latin typeface="KingsBureauGrot FiveOne" panose="02000506040000020004" pitchFamily="2" charset="0"/>
              </a:rPr>
              <a:t>M:A</a:t>
            </a:r>
          </a:p>
          <a:p>
            <a:pPr algn="ctr" eaLnBrk="1" hangingPunct="1">
              <a:spcBef>
                <a:spcPct val="0"/>
              </a:spcBef>
              <a:buFontTx/>
              <a:buNone/>
            </a:pPr>
            <a:r>
              <a:rPr lang="en-GB" altLang="en-US" sz="1600" dirty="0">
                <a:solidFill>
                  <a:schemeClr val="tx1"/>
                </a:solidFill>
                <a:latin typeface="KingsBureauGrot FiveOne" panose="02000506040000020004" pitchFamily="2" charset="0"/>
              </a:rPr>
              <a:t>T:A,	L</a:t>
            </a:r>
          </a:p>
          <a:p>
            <a:pPr algn="ctr" eaLnBrk="1" hangingPunct="1">
              <a:spcBef>
                <a:spcPct val="0"/>
              </a:spcBef>
              <a:buFontTx/>
              <a:buNone/>
            </a:pPr>
            <a:r>
              <a:rPr lang="en-GB" altLang="en-US" sz="1600" dirty="0">
                <a:solidFill>
                  <a:schemeClr val="tx1"/>
                </a:solidFill>
                <a:latin typeface="KingsBureauGrot FiveOne" panose="02000506040000020004" pitchFamily="2" charset="0"/>
              </a:rPr>
              <a:t>D:T</a:t>
            </a:r>
          </a:p>
        </p:txBody>
      </p:sp>
      <p:sp>
        <p:nvSpPr>
          <p:cNvPr id="9234" name="Oval 17">
            <a:extLst>
              <a:ext uri="{FF2B5EF4-FFF2-40B4-BE49-F238E27FC236}">
                <a16:creationId xmlns:a16="http://schemas.microsoft.com/office/drawing/2014/main" id="{D3F9209A-098E-46DD-A1AE-5B24D98273DE}"/>
              </a:ext>
            </a:extLst>
          </p:cNvPr>
          <p:cNvSpPr>
            <a:spLocks noChangeArrowheads="1"/>
          </p:cNvSpPr>
          <p:nvPr/>
        </p:nvSpPr>
        <p:spPr bwMode="auto">
          <a:xfrm>
            <a:off x="8722853" y="110994"/>
            <a:ext cx="763014" cy="772548"/>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600" dirty="0">
                <a:solidFill>
                  <a:schemeClr val="tx1"/>
                </a:solidFill>
                <a:latin typeface="KingsBureauGrot FiveOne" panose="02000506040000020004" pitchFamily="2" charset="0"/>
              </a:rPr>
              <a:t>M:T</a:t>
            </a:r>
          </a:p>
          <a:p>
            <a:pPr algn="ctr" eaLnBrk="1" hangingPunct="1">
              <a:spcBef>
                <a:spcPct val="0"/>
              </a:spcBef>
              <a:buFontTx/>
              <a:buNone/>
            </a:pPr>
            <a:r>
              <a:rPr lang="en-GB" altLang="en-US" sz="1600" dirty="0">
                <a:solidFill>
                  <a:schemeClr val="tx1"/>
                </a:solidFill>
                <a:latin typeface="KingsBureauGrot FiveOne" panose="02000506040000020004" pitchFamily="2" charset="0"/>
              </a:rPr>
              <a:t>T:L</a:t>
            </a:r>
          </a:p>
          <a:p>
            <a:pPr algn="ctr" eaLnBrk="1" hangingPunct="1">
              <a:spcBef>
                <a:spcPct val="0"/>
              </a:spcBef>
              <a:buFontTx/>
              <a:buNone/>
            </a:pPr>
            <a:r>
              <a:rPr lang="en-GB" altLang="en-US" sz="1600" dirty="0">
                <a:solidFill>
                  <a:schemeClr val="tx1"/>
                </a:solidFill>
                <a:latin typeface="KingsBureauGrot FiveOne" panose="02000506040000020004" pitchFamily="2" charset="0"/>
              </a:rPr>
              <a:t>D:T</a:t>
            </a:r>
          </a:p>
        </p:txBody>
      </p:sp>
      <p:sp>
        <p:nvSpPr>
          <p:cNvPr id="9235" name="Text Box 21">
            <a:extLst>
              <a:ext uri="{FF2B5EF4-FFF2-40B4-BE49-F238E27FC236}">
                <a16:creationId xmlns:a16="http://schemas.microsoft.com/office/drawing/2014/main" id="{AB35D082-56D5-4F74-86BA-1EF616EAAA36}"/>
              </a:ext>
            </a:extLst>
          </p:cNvPr>
          <p:cNvSpPr txBox="1">
            <a:spLocks noChangeArrowheads="1"/>
          </p:cNvSpPr>
          <p:nvPr/>
        </p:nvSpPr>
        <p:spPr bwMode="auto">
          <a:xfrm>
            <a:off x="6889539" y="519491"/>
            <a:ext cx="1226197" cy="3695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50000"/>
              </a:spcBef>
              <a:buFontTx/>
              <a:buNone/>
            </a:pPr>
            <a:r>
              <a:rPr lang="en-GB" altLang="en-US" sz="1800" dirty="0">
                <a:solidFill>
                  <a:schemeClr val="tx1"/>
                </a:solidFill>
                <a:latin typeface="KingsBureauGrot FiveOne" panose="02000506040000020004" pitchFamily="2" charset="0"/>
              </a:rPr>
              <a:t>(drive LH)</a:t>
            </a:r>
            <a:endParaRPr lang="en-US" altLang="en-US" sz="1800" dirty="0">
              <a:solidFill>
                <a:schemeClr val="tx1"/>
              </a:solidFill>
              <a:latin typeface="KingsBureauGrot FiveOne" panose="02000506040000020004" pitchFamily="2" charset="0"/>
            </a:endParaRPr>
          </a:p>
        </p:txBody>
      </p:sp>
      <p:sp>
        <p:nvSpPr>
          <p:cNvPr id="9233" name="Line 11">
            <a:extLst>
              <a:ext uri="{FF2B5EF4-FFF2-40B4-BE49-F238E27FC236}">
                <a16:creationId xmlns:a16="http://schemas.microsoft.com/office/drawing/2014/main" id="{CF6C13FD-6C8D-4EFA-8A7B-7962B8BCBD01}"/>
              </a:ext>
            </a:extLst>
          </p:cNvPr>
          <p:cNvSpPr>
            <a:spLocks noChangeShapeType="1"/>
          </p:cNvSpPr>
          <p:nvPr/>
        </p:nvSpPr>
        <p:spPr bwMode="auto">
          <a:xfrm flipV="1">
            <a:off x="7009086" y="639931"/>
            <a:ext cx="1764644" cy="90677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KingsBureauGrot FiveOne" panose="02000506040000020004" pitchFamily="2" charset="0"/>
            </a:endParaRPr>
          </a:p>
        </p:txBody>
      </p:sp>
      <p:sp>
        <p:nvSpPr>
          <p:cNvPr id="9229" name="Oval 17">
            <a:extLst>
              <a:ext uri="{FF2B5EF4-FFF2-40B4-BE49-F238E27FC236}">
                <a16:creationId xmlns:a16="http://schemas.microsoft.com/office/drawing/2014/main" id="{3BDE0DC2-1F04-4A62-9C85-C46452AE2345}"/>
              </a:ext>
            </a:extLst>
          </p:cNvPr>
          <p:cNvSpPr>
            <a:spLocks noChangeArrowheads="1"/>
          </p:cNvSpPr>
          <p:nvPr/>
        </p:nvSpPr>
        <p:spPr bwMode="auto">
          <a:xfrm>
            <a:off x="10784239" y="4216917"/>
            <a:ext cx="763252" cy="772333"/>
          </a:xfrm>
          <a:prstGeom prst="ellipse">
            <a:avLst/>
          </a:prstGeom>
          <a:solidFill>
            <a:srgbClr val="00B0F0"/>
          </a:solidFill>
          <a:ln w="9525">
            <a:solidFill>
              <a:schemeClr val="tx1"/>
            </a:solidFill>
            <a:round/>
            <a:headEnd/>
            <a:tailEnd/>
          </a:ln>
          <a:effec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600">
                <a:solidFill>
                  <a:schemeClr val="tx1"/>
                </a:solidFill>
                <a:latin typeface="KingsBureauGrot FiveOne" panose="02000506040000020004" pitchFamily="2" charset="0"/>
              </a:rPr>
              <a:t>M:T</a:t>
            </a:r>
          </a:p>
          <a:p>
            <a:pPr algn="ctr" eaLnBrk="1" hangingPunct="1">
              <a:spcBef>
                <a:spcPct val="0"/>
              </a:spcBef>
              <a:buFontTx/>
              <a:buNone/>
            </a:pPr>
            <a:r>
              <a:rPr lang="en-GB" altLang="en-US" sz="1600">
                <a:solidFill>
                  <a:schemeClr val="tx1"/>
                </a:solidFill>
                <a:latin typeface="KingsBureauGrot FiveOne" panose="02000506040000020004" pitchFamily="2" charset="0"/>
              </a:rPr>
              <a:t>T:A</a:t>
            </a:r>
          </a:p>
          <a:p>
            <a:pPr algn="ctr" eaLnBrk="1" hangingPunct="1">
              <a:spcBef>
                <a:spcPct val="0"/>
              </a:spcBef>
              <a:buFontTx/>
              <a:buNone/>
            </a:pPr>
            <a:r>
              <a:rPr lang="en-GB" altLang="en-US" sz="1600">
                <a:solidFill>
                  <a:schemeClr val="tx1"/>
                </a:solidFill>
                <a:latin typeface="KingsBureauGrot FiveOne" panose="02000506040000020004" pitchFamily="2" charset="0"/>
              </a:rPr>
              <a:t>D:T</a:t>
            </a:r>
          </a:p>
        </p:txBody>
      </p:sp>
      <p:sp>
        <p:nvSpPr>
          <p:cNvPr id="9230" name="Line 11">
            <a:extLst>
              <a:ext uri="{FF2B5EF4-FFF2-40B4-BE49-F238E27FC236}">
                <a16:creationId xmlns:a16="http://schemas.microsoft.com/office/drawing/2014/main" id="{4E591FBC-F7C7-48C7-AF12-87F6C18E319E}"/>
              </a:ext>
            </a:extLst>
          </p:cNvPr>
          <p:cNvSpPr>
            <a:spLocks noChangeShapeType="1"/>
          </p:cNvSpPr>
          <p:nvPr/>
        </p:nvSpPr>
        <p:spPr bwMode="auto">
          <a:xfrm flipV="1">
            <a:off x="6009528" y="4659685"/>
            <a:ext cx="4790754" cy="36935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KingsBureauGrot FiveOne" panose="02000506040000020004" pitchFamily="2" charset="0"/>
            </a:endParaRPr>
          </a:p>
        </p:txBody>
      </p:sp>
      <p:sp>
        <p:nvSpPr>
          <p:cNvPr id="9231" name="Text Box 20">
            <a:extLst>
              <a:ext uri="{FF2B5EF4-FFF2-40B4-BE49-F238E27FC236}">
                <a16:creationId xmlns:a16="http://schemas.microsoft.com/office/drawing/2014/main" id="{97DB7DBC-46B4-45FA-946E-9BD4D2CCBAE4}"/>
              </a:ext>
            </a:extLst>
          </p:cNvPr>
          <p:cNvSpPr txBox="1">
            <a:spLocks noChangeArrowheads="1"/>
          </p:cNvSpPr>
          <p:nvPr/>
        </p:nvSpPr>
        <p:spPr bwMode="auto">
          <a:xfrm>
            <a:off x="9227869" y="4275051"/>
            <a:ext cx="1255982" cy="36929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50000"/>
              </a:spcBef>
              <a:buFontTx/>
              <a:buNone/>
            </a:pPr>
            <a:r>
              <a:rPr lang="en-GB" altLang="en-US" sz="1800" dirty="0">
                <a:solidFill>
                  <a:schemeClr val="tx1"/>
                </a:solidFill>
                <a:latin typeface="KingsBureauGrot FiveOne" panose="02000506040000020004" pitchFamily="2" charset="0"/>
              </a:rPr>
              <a:t>(drive AL)</a:t>
            </a:r>
            <a:endParaRPr lang="en-US" altLang="en-US" sz="1800" dirty="0">
              <a:solidFill>
                <a:schemeClr val="tx1"/>
              </a:solidFill>
              <a:latin typeface="KingsBureauGrot FiveOne" panose="02000506040000020004" pitchFamily="2" charset="0"/>
            </a:endParaRPr>
          </a:p>
        </p:txBody>
      </p:sp>
      <p:sp>
        <p:nvSpPr>
          <p:cNvPr id="2" name="Title 1">
            <a:extLst>
              <a:ext uri="{FF2B5EF4-FFF2-40B4-BE49-F238E27FC236}">
                <a16:creationId xmlns:a16="http://schemas.microsoft.com/office/drawing/2014/main" id="{158DB4F0-FB3D-49FA-853B-D9B921C62CBF}"/>
              </a:ext>
            </a:extLst>
          </p:cNvPr>
          <p:cNvSpPr>
            <a:spLocks noGrp="1"/>
          </p:cNvSpPr>
          <p:nvPr>
            <p:ph type="title"/>
          </p:nvPr>
        </p:nvSpPr>
        <p:spPr>
          <a:xfrm>
            <a:off x="287868" y="720000"/>
            <a:ext cx="4217872" cy="720000"/>
          </a:xfrm>
          <a:ln>
            <a:noFill/>
          </a:ln>
        </p:spPr>
        <p:txBody>
          <a:bodyPr>
            <a:normAutofit fontScale="90000"/>
          </a:bodyPr>
          <a:lstStyle/>
          <a:p>
            <a:r>
              <a:rPr lang="en-GB" dirty="0"/>
              <a:t>Regression Search (Example)</a:t>
            </a:r>
          </a:p>
        </p:txBody>
      </p:sp>
      <p:sp>
        <p:nvSpPr>
          <p:cNvPr id="9270" name="Oval 3">
            <a:extLst>
              <a:ext uri="{FF2B5EF4-FFF2-40B4-BE49-F238E27FC236}">
                <a16:creationId xmlns:a16="http://schemas.microsoft.com/office/drawing/2014/main" id="{D28FC8E3-BE5B-4A1D-A407-203F2B2D7F20}"/>
              </a:ext>
            </a:extLst>
          </p:cNvPr>
          <p:cNvSpPr>
            <a:spLocks noChangeArrowheads="1"/>
          </p:cNvSpPr>
          <p:nvPr/>
        </p:nvSpPr>
        <p:spPr bwMode="auto">
          <a:xfrm>
            <a:off x="2904648" y="3124269"/>
            <a:ext cx="1080822" cy="1079500"/>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800">
                <a:solidFill>
                  <a:schemeClr val="tx1"/>
                </a:solidFill>
                <a:latin typeface="KingsBureauGrot FiveOne" panose="02000506040000020004" pitchFamily="2" charset="0"/>
              </a:rPr>
              <a:t>M:T</a:t>
            </a:r>
          </a:p>
          <a:p>
            <a:pPr algn="ctr" eaLnBrk="1" hangingPunct="1">
              <a:spcBef>
                <a:spcPct val="0"/>
              </a:spcBef>
              <a:buFontTx/>
              <a:buNone/>
            </a:pPr>
            <a:r>
              <a:rPr lang="en-GB" altLang="en-US" sz="1800">
                <a:solidFill>
                  <a:schemeClr val="tx1"/>
                </a:solidFill>
                <a:latin typeface="KingsBureauGrot FiveOne" panose="02000506040000020004" pitchFamily="2" charset="0"/>
              </a:rPr>
              <a:t>T:H</a:t>
            </a:r>
          </a:p>
          <a:p>
            <a:pPr algn="ctr" eaLnBrk="1" hangingPunct="1">
              <a:spcBef>
                <a:spcPct val="0"/>
              </a:spcBef>
              <a:buFontTx/>
              <a:buNone/>
            </a:pPr>
            <a:r>
              <a:rPr lang="en-GB" altLang="en-US" sz="1800">
                <a:solidFill>
                  <a:schemeClr val="tx1"/>
                </a:solidFill>
                <a:latin typeface="KingsBureauGrot FiveOne" panose="02000506040000020004" pitchFamily="2" charset="0"/>
              </a:rPr>
              <a:t>D:?</a:t>
            </a:r>
          </a:p>
        </p:txBody>
      </p:sp>
      <p:sp>
        <p:nvSpPr>
          <p:cNvPr id="9261" name="Oval 4">
            <a:extLst>
              <a:ext uri="{FF2B5EF4-FFF2-40B4-BE49-F238E27FC236}">
                <a16:creationId xmlns:a16="http://schemas.microsoft.com/office/drawing/2014/main" id="{7ADEDBE0-E24B-44A0-B01A-123BD3F56A11}"/>
              </a:ext>
            </a:extLst>
          </p:cNvPr>
          <p:cNvSpPr>
            <a:spLocks noChangeArrowheads="1"/>
          </p:cNvSpPr>
          <p:nvPr/>
        </p:nvSpPr>
        <p:spPr bwMode="auto">
          <a:xfrm>
            <a:off x="6066315" y="1266563"/>
            <a:ext cx="1008385" cy="900342"/>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800">
                <a:solidFill>
                  <a:schemeClr val="tx1"/>
                </a:solidFill>
                <a:latin typeface="KingsBureauGrot FiveOne" panose="02000506040000020004" pitchFamily="2" charset="0"/>
              </a:rPr>
              <a:t>M:L</a:t>
            </a:r>
          </a:p>
          <a:p>
            <a:pPr algn="ctr" eaLnBrk="1" hangingPunct="1">
              <a:spcBef>
                <a:spcPct val="0"/>
              </a:spcBef>
              <a:buFontTx/>
              <a:buNone/>
            </a:pPr>
            <a:r>
              <a:rPr lang="en-GB" altLang="en-US" sz="1800">
                <a:solidFill>
                  <a:schemeClr val="tx1"/>
                </a:solidFill>
                <a:latin typeface="KingsBureauGrot FiveOne" panose="02000506040000020004" pitchFamily="2" charset="0"/>
              </a:rPr>
              <a:t>T:L,H</a:t>
            </a:r>
          </a:p>
          <a:p>
            <a:pPr algn="ctr" eaLnBrk="1" hangingPunct="1">
              <a:spcBef>
                <a:spcPct val="0"/>
              </a:spcBef>
              <a:buFontTx/>
              <a:buNone/>
            </a:pPr>
            <a:r>
              <a:rPr lang="en-GB" altLang="en-US" sz="1800">
                <a:solidFill>
                  <a:schemeClr val="tx1"/>
                </a:solidFill>
                <a:latin typeface="KingsBureauGrot FiveOne" panose="02000506040000020004" pitchFamily="2" charset="0"/>
              </a:rPr>
              <a:t>D:?</a:t>
            </a:r>
          </a:p>
        </p:txBody>
      </p:sp>
      <p:sp>
        <p:nvSpPr>
          <p:cNvPr id="9267" name="Oval 10">
            <a:extLst>
              <a:ext uri="{FF2B5EF4-FFF2-40B4-BE49-F238E27FC236}">
                <a16:creationId xmlns:a16="http://schemas.microsoft.com/office/drawing/2014/main" id="{DA7112E0-4597-476D-91B5-E89FFECDAE86}"/>
              </a:ext>
            </a:extLst>
          </p:cNvPr>
          <p:cNvSpPr>
            <a:spLocks noChangeArrowheads="1"/>
          </p:cNvSpPr>
          <p:nvPr/>
        </p:nvSpPr>
        <p:spPr bwMode="auto">
          <a:xfrm>
            <a:off x="5111719" y="4670079"/>
            <a:ext cx="1008050" cy="1008134"/>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800" dirty="0">
                <a:solidFill>
                  <a:schemeClr val="tx1"/>
                </a:solidFill>
                <a:latin typeface="KingsBureauGrot FiveOne" panose="02000506040000020004" pitchFamily="2" charset="0"/>
              </a:rPr>
              <a:t>M:T</a:t>
            </a:r>
          </a:p>
          <a:p>
            <a:pPr algn="ctr" eaLnBrk="1" hangingPunct="1">
              <a:spcBef>
                <a:spcPct val="0"/>
              </a:spcBef>
              <a:buFontTx/>
              <a:buNone/>
            </a:pPr>
            <a:r>
              <a:rPr lang="en-GB" altLang="en-US" sz="1800" dirty="0">
                <a:solidFill>
                  <a:schemeClr val="tx1"/>
                </a:solidFill>
                <a:latin typeface="KingsBureauGrot FiveOne" panose="02000506040000020004" pitchFamily="2" charset="0"/>
              </a:rPr>
              <a:t>T:L</a:t>
            </a:r>
          </a:p>
          <a:p>
            <a:pPr algn="ctr" eaLnBrk="1" hangingPunct="1">
              <a:spcBef>
                <a:spcPct val="0"/>
              </a:spcBef>
              <a:buFontTx/>
              <a:buNone/>
            </a:pPr>
            <a:r>
              <a:rPr lang="en-GB" altLang="en-US" sz="1800" dirty="0">
                <a:solidFill>
                  <a:schemeClr val="tx1"/>
                </a:solidFill>
                <a:latin typeface="KingsBureauGrot FiveOne" panose="02000506040000020004" pitchFamily="2" charset="0"/>
              </a:rPr>
              <a:t>D:T</a:t>
            </a:r>
          </a:p>
        </p:txBody>
      </p:sp>
    </p:spTree>
    <p:extLst>
      <p:ext uri="{BB962C8B-B14F-4D97-AF65-F5344CB8AC3E}">
        <p14:creationId xmlns:p14="http://schemas.microsoft.com/office/powerpoint/2010/main" val="259759627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552D4AF7-38B9-498A-8541-C21E4C2E6571}"/>
              </a:ext>
            </a:extLst>
          </p:cNvPr>
          <p:cNvSpPr>
            <a:spLocks noGrp="1"/>
          </p:cNvSpPr>
          <p:nvPr>
            <p:ph type="title"/>
          </p:nvPr>
        </p:nvSpPr>
        <p:spPr/>
        <p:txBody>
          <a:bodyPr/>
          <a:lstStyle/>
          <a:p>
            <a:r>
              <a:rPr lang="en-GB" altLang="en-US" dirty="0"/>
              <a:t>Partial Order Planning: Searching in Plan Space</a:t>
            </a:r>
          </a:p>
        </p:txBody>
      </p:sp>
      <p:sp>
        <p:nvSpPr>
          <p:cNvPr id="2" name="Content Placeholder 1">
            <a:extLst>
              <a:ext uri="{FF2B5EF4-FFF2-40B4-BE49-F238E27FC236}">
                <a16:creationId xmlns:a16="http://schemas.microsoft.com/office/drawing/2014/main" id="{BAB60C42-11E1-4DF2-B790-CFFD1A24B274}"/>
              </a:ext>
            </a:extLst>
          </p:cNvPr>
          <p:cNvSpPr>
            <a:spLocks noGrp="1"/>
          </p:cNvSpPr>
          <p:nvPr>
            <p:ph sz="quarter" idx="12"/>
          </p:nvPr>
        </p:nvSpPr>
        <p:spPr>
          <a:xfrm>
            <a:off x="287869" y="1701800"/>
            <a:ext cx="5675610" cy="4538133"/>
          </a:xfrm>
        </p:spPr>
        <p:txBody>
          <a:bodyPr>
            <a:normAutofit fontScale="92500"/>
          </a:bodyPr>
          <a:lstStyle/>
          <a:p>
            <a:r>
              <a:rPr lang="en-GB" dirty="0"/>
              <a:t>Planning in plan space, using a lifted framework.</a:t>
            </a:r>
          </a:p>
          <a:p>
            <a:pPr marL="542925" lvl="1" indent="-536575"/>
            <a:r>
              <a:rPr lang="en-GB" dirty="0"/>
              <a:t>Initial plan, initial state, goal state.</a:t>
            </a:r>
            <a:br>
              <a:rPr lang="en-GB" dirty="0"/>
            </a:br>
            <a:endParaRPr lang="en-GB" dirty="0"/>
          </a:p>
          <a:p>
            <a:r>
              <a:rPr lang="en-GB" dirty="0"/>
              <a:t>Either:</a:t>
            </a:r>
          </a:p>
          <a:p>
            <a:pPr marL="542925" lvl="1" indent="-542925"/>
            <a:r>
              <a:rPr lang="en-GB" dirty="0"/>
              <a:t>Pick an </a:t>
            </a:r>
            <a:r>
              <a:rPr lang="en-GB" b="1" dirty="0"/>
              <a:t>unresolved goal.</a:t>
            </a:r>
          </a:p>
          <a:p>
            <a:pPr marL="728662" lvl="2" indent="-542925"/>
            <a:r>
              <a:rPr lang="en-GB" b="1" dirty="0"/>
              <a:t>S</a:t>
            </a:r>
            <a:r>
              <a:rPr lang="en-GB" dirty="0"/>
              <a:t>elect an </a:t>
            </a:r>
            <a:r>
              <a:rPr lang="en-GB" b="1" dirty="0"/>
              <a:t>action </a:t>
            </a:r>
            <a:r>
              <a:rPr lang="en-GB" dirty="0"/>
              <a:t>to achieve it (or the initial state)</a:t>
            </a:r>
          </a:p>
          <a:p>
            <a:pPr marL="728662" lvl="2" indent="-542925"/>
            <a:r>
              <a:rPr lang="en-GB" dirty="0"/>
              <a:t>Add to the plan</a:t>
            </a:r>
          </a:p>
          <a:p>
            <a:pPr marL="728662" lvl="2" indent="-542925"/>
            <a:r>
              <a:rPr lang="en-GB" dirty="0"/>
              <a:t>Add </a:t>
            </a:r>
            <a:r>
              <a:rPr lang="en-GB" b="1" dirty="0"/>
              <a:t>a causal link</a:t>
            </a:r>
            <a:r>
              <a:rPr lang="en-GB" dirty="0"/>
              <a:t> and add its preconditions as open goals.</a:t>
            </a:r>
          </a:p>
          <a:p>
            <a:pPr marL="542925" lvl="1" indent="-542925"/>
            <a:r>
              <a:rPr lang="en-GB" dirty="0"/>
              <a:t>Find an </a:t>
            </a:r>
            <a:r>
              <a:rPr lang="en-GB" b="1" dirty="0"/>
              <a:t>unbound parameter </a:t>
            </a:r>
            <a:r>
              <a:rPr lang="en-GB" dirty="0"/>
              <a:t>and select a </a:t>
            </a:r>
            <a:r>
              <a:rPr lang="en-GB" b="1" dirty="0"/>
              <a:t>binding</a:t>
            </a:r>
            <a:r>
              <a:rPr lang="en-GB" dirty="0"/>
              <a:t>.</a:t>
            </a:r>
          </a:p>
          <a:p>
            <a:pPr marL="542925" lvl="1" indent="-542925"/>
            <a:r>
              <a:rPr lang="en-GB" dirty="0"/>
              <a:t>Find a </a:t>
            </a:r>
            <a:r>
              <a:rPr lang="en-GB" b="1" dirty="0"/>
              <a:t>threat</a:t>
            </a:r>
            <a:r>
              <a:rPr lang="en-GB" dirty="0"/>
              <a:t>, resolve by </a:t>
            </a:r>
            <a:r>
              <a:rPr lang="en-GB" b="1" dirty="0"/>
              <a:t>promotion</a:t>
            </a:r>
            <a:r>
              <a:rPr lang="en-GB" dirty="0"/>
              <a:t> or </a:t>
            </a:r>
            <a:r>
              <a:rPr lang="en-GB" b="1" dirty="0"/>
              <a:t>demotion</a:t>
            </a:r>
            <a:r>
              <a:rPr lang="en-GB" dirty="0"/>
              <a:t>.</a:t>
            </a:r>
          </a:p>
          <a:p>
            <a:endParaRPr lang="en-GB" dirty="0"/>
          </a:p>
          <a:p>
            <a:endParaRPr lang="en-GB" dirty="0"/>
          </a:p>
          <a:p>
            <a:endParaRPr lang="en-GB"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42FDF2-B9A5-4F42-899B-EF1F8AA0C7FB}"/>
              </a:ext>
            </a:extLst>
          </p:cNvPr>
          <p:cNvSpPr/>
          <p:nvPr/>
        </p:nvSpPr>
        <p:spPr>
          <a:xfrm>
            <a:off x="5448301" y="908051"/>
            <a:ext cx="1368425" cy="40481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b="1" dirty="0" err="1">
                <a:ln w="0"/>
                <a:solidFill>
                  <a:schemeClr val="tx1"/>
                </a:solidFill>
                <a:effectLst>
                  <a:outerShdw blurRad="38100" dist="38100" dir="2700000" algn="tl">
                    <a:srgbClr val="000000">
                      <a:alpha val="43137"/>
                    </a:srgbClr>
                  </a:outerShdw>
                </a:effectLst>
                <a:latin typeface="KingsBureauGrot ThreeSeven" panose="02000506050000020004" pitchFamily="2" charset="0"/>
              </a:rPr>
              <a:t>Init</a:t>
            </a:r>
            <a:endParaRPr lang="en-GB" b="1" dirty="0">
              <a:ln w="0"/>
              <a:solidFill>
                <a:schemeClr val="tx1"/>
              </a:solidFill>
              <a:effectLst>
                <a:outerShdw blurRad="38100" dist="38100" dir="2700000" algn="tl">
                  <a:srgbClr val="000000">
                    <a:alpha val="43137"/>
                  </a:srgbClr>
                </a:outerShdw>
              </a:effectLst>
              <a:latin typeface="KingsBureauGrot ThreeSeven" panose="02000506050000020004" pitchFamily="2" charset="0"/>
            </a:endParaRPr>
          </a:p>
        </p:txBody>
      </p:sp>
      <p:sp>
        <p:nvSpPr>
          <p:cNvPr id="12291" name="TextBox 4">
            <a:extLst>
              <a:ext uri="{FF2B5EF4-FFF2-40B4-BE49-F238E27FC236}">
                <a16:creationId xmlns:a16="http://schemas.microsoft.com/office/drawing/2014/main" id="{B637C1AD-2185-4217-95E0-354883C2E7E7}"/>
              </a:ext>
            </a:extLst>
          </p:cNvPr>
          <p:cNvSpPr txBox="1">
            <a:spLocks noChangeArrowheads="1"/>
          </p:cNvSpPr>
          <p:nvPr/>
        </p:nvSpPr>
        <p:spPr bwMode="auto">
          <a:xfrm>
            <a:off x="4189513" y="1496498"/>
            <a:ext cx="3886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Link LH      Link AL     At TA       at DVDA</a:t>
            </a:r>
          </a:p>
        </p:txBody>
      </p:sp>
      <p:sp>
        <p:nvSpPr>
          <p:cNvPr id="6" name="Rectangle 5">
            <a:extLst>
              <a:ext uri="{FF2B5EF4-FFF2-40B4-BE49-F238E27FC236}">
                <a16:creationId xmlns:a16="http://schemas.microsoft.com/office/drawing/2014/main" id="{5602F6A6-DC97-4451-BB68-8963DA586C8D}"/>
              </a:ext>
            </a:extLst>
          </p:cNvPr>
          <p:cNvSpPr/>
          <p:nvPr/>
        </p:nvSpPr>
        <p:spPr>
          <a:xfrm>
            <a:off x="5438776" y="6335713"/>
            <a:ext cx="1368425" cy="40481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b="1" dirty="0">
                <a:ln w="0"/>
                <a:solidFill>
                  <a:schemeClr val="tx1"/>
                </a:solidFill>
                <a:effectLst>
                  <a:outerShdw blurRad="38100" dist="38100" dir="2700000" algn="tl">
                    <a:srgbClr val="000000">
                      <a:alpha val="43137"/>
                    </a:srgbClr>
                  </a:outerShdw>
                </a:effectLst>
                <a:latin typeface="KingsBureauGrot ThreeSeven" panose="02000506050000020004" pitchFamily="2" charset="0"/>
              </a:rPr>
              <a:t>Goal</a:t>
            </a:r>
          </a:p>
        </p:txBody>
      </p:sp>
      <p:sp>
        <p:nvSpPr>
          <p:cNvPr id="7" name="TextBox 6">
            <a:extLst>
              <a:ext uri="{FF2B5EF4-FFF2-40B4-BE49-F238E27FC236}">
                <a16:creationId xmlns:a16="http://schemas.microsoft.com/office/drawing/2014/main" id="{52E839E2-3C2E-4F18-B88E-ADE2D01DA8EA}"/>
              </a:ext>
            </a:extLst>
          </p:cNvPr>
          <p:cNvSpPr txBox="1">
            <a:spLocks noChangeArrowheads="1"/>
          </p:cNvSpPr>
          <p:nvPr/>
        </p:nvSpPr>
        <p:spPr bwMode="auto">
          <a:xfrm>
            <a:off x="5375275" y="5967413"/>
            <a:ext cx="14049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   At DVD H</a:t>
            </a:r>
          </a:p>
        </p:txBody>
      </p:sp>
      <p:sp>
        <p:nvSpPr>
          <p:cNvPr id="12301" name="TextBox 11">
            <a:extLst>
              <a:ext uri="{FF2B5EF4-FFF2-40B4-BE49-F238E27FC236}">
                <a16:creationId xmlns:a16="http://schemas.microsoft.com/office/drawing/2014/main" id="{41EA715C-F53A-499A-948E-2EEC7251BD28}"/>
              </a:ext>
            </a:extLst>
          </p:cNvPr>
          <p:cNvSpPr txBox="1">
            <a:spLocks noChangeArrowheads="1"/>
          </p:cNvSpPr>
          <p:nvPr/>
        </p:nvSpPr>
        <p:spPr bwMode="auto">
          <a:xfrm>
            <a:off x="325162" y="6166644"/>
            <a:ext cx="19543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Ignoring the Driver</a:t>
            </a:r>
          </a:p>
        </p:txBody>
      </p:sp>
      <p:sp>
        <p:nvSpPr>
          <p:cNvPr id="17" name="Rectangle 16">
            <a:extLst>
              <a:ext uri="{FF2B5EF4-FFF2-40B4-BE49-F238E27FC236}">
                <a16:creationId xmlns:a16="http://schemas.microsoft.com/office/drawing/2014/main" id="{B1EE53CB-0A6D-4433-9572-9DBBD44F7B9B}"/>
              </a:ext>
            </a:extLst>
          </p:cNvPr>
          <p:cNvSpPr/>
          <p:nvPr/>
        </p:nvSpPr>
        <p:spPr>
          <a:xfrm>
            <a:off x="5016501" y="5337176"/>
            <a:ext cx="2087563" cy="40481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n w="0"/>
                <a:solidFill>
                  <a:schemeClr val="tx1"/>
                </a:solidFill>
                <a:effectLst>
                  <a:outerShdw blurRad="38100" dist="19050" dir="2700000" algn="tl" rotWithShape="0">
                    <a:schemeClr val="dk1">
                      <a:alpha val="40000"/>
                    </a:schemeClr>
                  </a:outerShdw>
                </a:effectLst>
                <a:latin typeface="KingsBureauGrot ThreeSeven" panose="02000506050000020004" pitchFamily="2" charset="0"/>
              </a:rPr>
              <a:t>Unload ?P ?L ?T</a:t>
            </a:r>
          </a:p>
        </p:txBody>
      </p:sp>
      <p:cxnSp>
        <p:nvCxnSpPr>
          <p:cNvPr id="18" name="Straight Arrow Connector 17">
            <a:extLst>
              <a:ext uri="{FF2B5EF4-FFF2-40B4-BE49-F238E27FC236}">
                <a16:creationId xmlns:a16="http://schemas.microsoft.com/office/drawing/2014/main" id="{BF3FF0BF-956D-47AF-89C2-0829C4379794}"/>
              </a:ext>
            </a:extLst>
          </p:cNvPr>
          <p:cNvCxnSpPr>
            <a:stCxn id="17" idx="2"/>
          </p:cNvCxnSpPr>
          <p:nvPr/>
        </p:nvCxnSpPr>
        <p:spPr>
          <a:xfrm flipH="1">
            <a:off x="6059489" y="5741989"/>
            <a:ext cx="1587" cy="22542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FF311D7D-279E-4854-BA8C-CE08C9BA5DAE}"/>
              </a:ext>
            </a:extLst>
          </p:cNvPr>
          <p:cNvSpPr>
            <a:spLocks noGrp="1"/>
          </p:cNvSpPr>
          <p:nvPr>
            <p:ph type="title"/>
          </p:nvPr>
        </p:nvSpPr>
        <p:spPr>
          <a:xfrm>
            <a:off x="287867" y="720000"/>
            <a:ext cx="10513483" cy="720000"/>
          </a:xfrm>
        </p:spPr>
        <p:txBody>
          <a:bodyPr/>
          <a:lstStyle/>
          <a:p>
            <a:r>
              <a:rPr lang="en-GB" altLang="en-US" dirty="0">
                <a:latin typeface="KingsBureauGrot ThreeSeven" panose="02000506050000020004" pitchFamily="2" charset="0"/>
              </a:rPr>
              <a:t>POP Example</a:t>
            </a:r>
          </a:p>
        </p:txBody>
      </p:sp>
      <p:sp>
        <p:nvSpPr>
          <p:cNvPr id="5" name="TextBox 15">
            <a:extLst>
              <a:ext uri="{FF2B5EF4-FFF2-40B4-BE49-F238E27FC236}">
                <a16:creationId xmlns:a16="http://schemas.microsoft.com/office/drawing/2014/main" id="{7D804956-3FF3-4552-A231-39CF54B0FC39}"/>
              </a:ext>
            </a:extLst>
          </p:cNvPr>
          <p:cNvSpPr txBox="1">
            <a:spLocks noChangeArrowheads="1"/>
          </p:cNvSpPr>
          <p:nvPr/>
        </p:nvSpPr>
        <p:spPr bwMode="auto">
          <a:xfrm>
            <a:off x="5069681" y="4911346"/>
            <a:ext cx="2016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b="1" dirty="0">
                <a:latin typeface="KingsBureauGrot ThreeSeven" panose="02000506050000020004" pitchFamily="2" charset="0"/>
              </a:rPr>
              <a:t>At ?T ?L      In ?P ?T </a:t>
            </a:r>
          </a:p>
        </p:txBody>
      </p:sp>
    </p:spTree>
    <p:extLst>
      <p:ext uri="{BB962C8B-B14F-4D97-AF65-F5344CB8AC3E}">
        <p14:creationId xmlns:p14="http://schemas.microsoft.com/office/powerpoint/2010/main" val="356444534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withEffect">
                                  <p:stCondLst>
                                    <p:cond delay="0"/>
                                  </p:stCondLst>
                                  <p:childTnLst>
                                    <p:animClr clrSpc="rgb" dir="cw">
                                      <p:cBhvr override="childStyle">
                                        <p:cTn id="6" dur="2000" fill="hold"/>
                                        <p:tgtEl>
                                          <p:spTgt spid="7">
                                            <p:txEl>
                                              <p:pRg st="0" end="0"/>
                                            </p:txEl>
                                          </p:spTgt>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42FDF2-B9A5-4F42-899B-EF1F8AA0C7FB}"/>
              </a:ext>
            </a:extLst>
          </p:cNvPr>
          <p:cNvSpPr/>
          <p:nvPr/>
        </p:nvSpPr>
        <p:spPr>
          <a:xfrm>
            <a:off x="5448301" y="908051"/>
            <a:ext cx="1368425" cy="40481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b="1" dirty="0" err="1">
                <a:ln w="0"/>
                <a:solidFill>
                  <a:schemeClr val="tx1"/>
                </a:solidFill>
                <a:effectLst>
                  <a:outerShdw blurRad="38100" dist="38100" dir="2700000" algn="tl">
                    <a:srgbClr val="000000">
                      <a:alpha val="43137"/>
                    </a:srgbClr>
                  </a:outerShdw>
                </a:effectLst>
                <a:latin typeface="KingsBureauGrot ThreeSeven" panose="02000506050000020004" pitchFamily="2" charset="0"/>
              </a:rPr>
              <a:t>Init</a:t>
            </a:r>
            <a:endParaRPr lang="en-GB" b="1" dirty="0">
              <a:ln w="0"/>
              <a:solidFill>
                <a:schemeClr val="tx1"/>
              </a:solidFill>
              <a:effectLst>
                <a:outerShdw blurRad="38100" dist="38100" dir="2700000" algn="tl">
                  <a:srgbClr val="000000">
                    <a:alpha val="43137"/>
                  </a:srgbClr>
                </a:outerShdw>
              </a:effectLst>
              <a:latin typeface="KingsBureauGrot ThreeSeven" panose="02000506050000020004" pitchFamily="2" charset="0"/>
            </a:endParaRPr>
          </a:p>
        </p:txBody>
      </p:sp>
      <p:sp>
        <p:nvSpPr>
          <p:cNvPr id="12291" name="TextBox 4">
            <a:extLst>
              <a:ext uri="{FF2B5EF4-FFF2-40B4-BE49-F238E27FC236}">
                <a16:creationId xmlns:a16="http://schemas.microsoft.com/office/drawing/2014/main" id="{B637C1AD-2185-4217-95E0-354883C2E7E7}"/>
              </a:ext>
            </a:extLst>
          </p:cNvPr>
          <p:cNvSpPr txBox="1">
            <a:spLocks noChangeArrowheads="1"/>
          </p:cNvSpPr>
          <p:nvPr/>
        </p:nvSpPr>
        <p:spPr bwMode="auto">
          <a:xfrm>
            <a:off x="4189513" y="1496498"/>
            <a:ext cx="3886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Link LH      Link AL     At TA       at DVDA</a:t>
            </a:r>
          </a:p>
        </p:txBody>
      </p:sp>
      <p:sp>
        <p:nvSpPr>
          <p:cNvPr id="6" name="Rectangle 5">
            <a:extLst>
              <a:ext uri="{FF2B5EF4-FFF2-40B4-BE49-F238E27FC236}">
                <a16:creationId xmlns:a16="http://schemas.microsoft.com/office/drawing/2014/main" id="{5602F6A6-DC97-4451-BB68-8963DA586C8D}"/>
              </a:ext>
            </a:extLst>
          </p:cNvPr>
          <p:cNvSpPr/>
          <p:nvPr/>
        </p:nvSpPr>
        <p:spPr>
          <a:xfrm>
            <a:off x="5438776" y="6335713"/>
            <a:ext cx="1368425" cy="40481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b="1" dirty="0">
                <a:ln w="0"/>
                <a:solidFill>
                  <a:schemeClr val="tx1"/>
                </a:solidFill>
                <a:effectLst>
                  <a:outerShdw blurRad="38100" dist="38100" dir="2700000" algn="tl">
                    <a:srgbClr val="000000">
                      <a:alpha val="43137"/>
                    </a:srgbClr>
                  </a:outerShdw>
                </a:effectLst>
                <a:latin typeface="KingsBureauGrot ThreeSeven" panose="02000506050000020004" pitchFamily="2" charset="0"/>
              </a:rPr>
              <a:t>Goal</a:t>
            </a:r>
          </a:p>
        </p:txBody>
      </p:sp>
      <p:sp>
        <p:nvSpPr>
          <p:cNvPr id="7" name="TextBox 6">
            <a:extLst>
              <a:ext uri="{FF2B5EF4-FFF2-40B4-BE49-F238E27FC236}">
                <a16:creationId xmlns:a16="http://schemas.microsoft.com/office/drawing/2014/main" id="{52E839E2-3C2E-4F18-B88E-ADE2D01DA8EA}"/>
              </a:ext>
            </a:extLst>
          </p:cNvPr>
          <p:cNvSpPr txBox="1">
            <a:spLocks noChangeArrowheads="1"/>
          </p:cNvSpPr>
          <p:nvPr/>
        </p:nvSpPr>
        <p:spPr bwMode="auto">
          <a:xfrm>
            <a:off x="5375275" y="5967413"/>
            <a:ext cx="14049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   At DVD H</a:t>
            </a:r>
          </a:p>
        </p:txBody>
      </p:sp>
      <p:sp>
        <p:nvSpPr>
          <p:cNvPr id="12301" name="TextBox 11">
            <a:extLst>
              <a:ext uri="{FF2B5EF4-FFF2-40B4-BE49-F238E27FC236}">
                <a16:creationId xmlns:a16="http://schemas.microsoft.com/office/drawing/2014/main" id="{41EA715C-F53A-499A-948E-2EEC7251BD28}"/>
              </a:ext>
            </a:extLst>
          </p:cNvPr>
          <p:cNvSpPr txBox="1">
            <a:spLocks noChangeArrowheads="1"/>
          </p:cNvSpPr>
          <p:nvPr/>
        </p:nvSpPr>
        <p:spPr bwMode="auto">
          <a:xfrm>
            <a:off x="325162" y="6166644"/>
            <a:ext cx="19543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Ignoring the Driver</a:t>
            </a:r>
          </a:p>
        </p:txBody>
      </p:sp>
      <p:sp>
        <p:nvSpPr>
          <p:cNvPr id="17" name="Rectangle 16">
            <a:extLst>
              <a:ext uri="{FF2B5EF4-FFF2-40B4-BE49-F238E27FC236}">
                <a16:creationId xmlns:a16="http://schemas.microsoft.com/office/drawing/2014/main" id="{B1EE53CB-0A6D-4433-9572-9DBBD44F7B9B}"/>
              </a:ext>
            </a:extLst>
          </p:cNvPr>
          <p:cNvSpPr/>
          <p:nvPr/>
        </p:nvSpPr>
        <p:spPr>
          <a:xfrm>
            <a:off x="5016501" y="5337176"/>
            <a:ext cx="2087563" cy="40481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n w="0"/>
                <a:solidFill>
                  <a:schemeClr val="tx1"/>
                </a:solidFill>
                <a:effectLst>
                  <a:outerShdw blurRad="38100" dist="19050" dir="2700000" algn="tl" rotWithShape="0">
                    <a:schemeClr val="dk1">
                      <a:alpha val="40000"/>
                    </a:schemeClr>
                  </a:outerShdw>
                </a:effectLst>
                <a:latin typeface="KingsBureauGrot ThreeSeven" panose="02000506050000020004" pitchFamily="2" charset="0"/>
              </a:rPr>
              <a:t>Unload DVD H T</a:t>
            </a:r>
          </a:p>
        </p:txBody>
      </p:sp>
      <p:cxnSp>
        <p:nvCxnSpPr>
          <p:cNvPr id="18" name="Straight Arrow Connector 17">
            <a:extLst>
              <a:ext uri="{FF2B5EF4-FFF2-40B4-BE49-F238E27FC236}">
                <a16:creationId xmlns:a16="http://schemas.microsoft.com/office/drawing/2014/main" id="{BF3FF0BF-956D-47AF-89C2-0829C4379794}"/>
              </a:ext>
            </a:extLst>
          </p:cNvPr>
          <p:cNvCxnSpPr>
            <a:stCxn id="17" idx="2"/>
          </p:cNvCxnSpPr>
          <p:nvPr/>
        </p:nvCxnSpPr>
        <p:spPr>
          <a:xfrm flipH="1">
            <a:off x="6059489" y="5741989"/>
            <a:ext cx="1587" cy="22542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FF311D7D-279E-4854-BA8C-CE08C9BA5DAE}"/>
              </a:ext>
            </a:extLst>
          </p:cNvPr>
          <p:cNvSpPr>
            <a:spLocks noGrp="1"/>
          </p:cNvSpPr>
          <p:nvPr>
            <p:ph type="title"/>
          </p:nvPr>
        </p:nvSpPr>
        <p:spPr>
          <a:xfrm>
            <a:off x="287867" y="720000"/>
            <a:ext cx="10513483" cy="720000"/>
          </a:xfrm>
        </p:spPr>
        <p:txBody>
          <a:bodyPr/>
          <a:lstStyle/>
          <a:p>
            <a:r>
              <a:rPr lang="en-GB" altLang="en-US" dirty="0">
                <a:latin typeface="KingsBureauGrot ThreeSeven" panose="02000506050000020004" pitchFamily="2" charset="0"/>
              </a:rPr>
              <a:t>POP Example</a:t>
            </a:r>
          </a:p>
        </p:txBody>
      </p:sp>
      <p:sp>
        <p:nvSpPr>
          <p:cNvPr id="5" name="TextBox 15">
            <a:extLst>
              <a:ext uri="{FF2B5EF4-FFF2-40B4-BE49-F238E27FC236}">
                <a16:creationId xmlns:a16="http://schemas.microsoft.com/office/drawing/2014/main" id="{7D804956-3FF3-4552-A231-39CF54B0FC39}"/>
              </a:ext>
            </a:extLst>
          </p:cNvPr>
          <p:cNvSpPr txBox="1">
            <a:spLocks noChangeArrowheads="1"/>
          </p:cNvSpPr>
          <p:nvPr/>
        </p:nvSpPr>
        <p:spPr bwMode="auto">
          <a:xfrm>
            <a:off x="5069681" y="4911346"/>
            <a:ext cx="2016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b="1" dirty="0">
                <a:latin typeface="KingsBureauGrot ThreeSeven" panose="02000506050000020004" pitchFamily="2" charset="0"/>
              </a:rPr>
              <a:t>At T H      In DVD T</a:t>
            </a:r>
          </a:p>
        </p:txBody>
      </p:sp>
    </p:spTree>
    <p:extLst>
      <p:ext uri="{BB962C8B-B14F-4D97-AF65-F5344CB8AC3E}">
        <p14:creationId xmlns:p14="http://schemas.microsoft.com/office/powerpoint/2010/main" val="428941169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withEffect">
                                  <p:stCondLst>
                                    <p:cond delay="0"/>
                                  </p:stCondLst>
                                  <p:childTnLst>
                                    <p:animClr clrSpc="rgb" dir="cw">
                                      <p:cBhvr override="childStyle">
                                        <p:cTn id="6" dur="2000" fill="hold"/>
                                        <p:tgtEl>
                                          <p:spTgt spid="7">
                                            <p:txEl>
                                              <p:pRg st="0" end="0"/>
                                            </p:txEl>
                                          </p:spTgt>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17647784-814D-45A4-9D1F-2D89EA312F47}"/>
              </a:ext>
            </a:extLst>
          </p:cNvPr>
          <p:cNvCxnSpPr/>
          <p:nvPr/>
        </p:nvCxnSpPr>
        <p:spPr>
          <a:xfrm flipH="1">
            <a:off x="6743700" y="3659189"/>
            <a:ext cx="1150938" cy="129222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1A42FDF2-B9A5-4F42-899B-EF1F8AA0C7FB}"/>
              </a:ext>
            </a:extLst>
          </p:cNvPr>
          <p:cNvSpPr/>
          <p:nvPr/>
        </p:nvSpPr>
        <p:spPr>
          <a:xfrm>
            <a:off x="5448301" y="908051"/>
            <a:ext cx="1368425" cy="40481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b="1" dirty="0" err="1">
                <a:ln w="0"/>
                <a:solidFill>
                  <a:schemeClr val="tx1"/>
                </a:solidFill>
                <a:effectLst>
                  <a:outerShdw blurRad="38100" dist="38100" dir="2700000" algn="tl">
                    <a:srgbClr val="000000">
                      <a:alpha val="43137"/>
                    </a:srgbClr>
                  </a:outerShdw>
                </a:effectLst>
                <a:latin typeface="KingsBureauGrot ThreeSeven" panose="02000506050000020004" pitchFamily="2" charset="0"/>
              </a:rPr>
              <a:t>Init</a:t>
            </a:r>
            <a:endParaRPr lang="en-GB" b="1" dirty="0">
              <a:ln w="0"/>
              <a:solidFill>
                <a:schemeClr val="tx1"/>
              </a:solidFill>
              <a:effectLst>
                <a:outerShdw blurRad="38100" dist="38100" dir="2700000" algn="tl">
                  <a:srgbClr val="000000">
                    <a:alpha val="43137"/>
                  </a:srgbClr>
                </a:outerShdw>
              </a:effectLst>
              <a:latin typeface="KingsBureauGrot ThreeSeven" panose="02000506050000020004" pitchFamily="2" charset="0"/>
            </a:endParaRPr>
          </a:p>
        </p:txBody>
      </p:sp>
      <p:sp>
        <p:nvSpPr>
          <p:cNvPr id="12291" name="TextBox 4">
            <a:extLst>
              <a:ext uri="{FF2B5EF4-FFF2-40B4-BE49-F238E27FC236}">
                <a16:creationId xmlns:a16="http://schemas.microsoft.com/office/drawing/2014/main" id="{B637C1AD-2185-4217-95E0-354883C2E7E7}"/>
              </a:ext>
            </a:extLst>
          </p:cNvPr>
          <p:cNvSpPr txBox="1">
            <a:spLocks noChangeArrowheads="1"/>
          </p:cNvSpPr>
          <p:nvPr/>
        </p:nvSpPr>
        <p:spPr bwMode="auto">
          <a:xfrm>
            <a:off x="4189513" y="1496498"/>
            <a:ext cx="3886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Link LH      Link AL     At TA       at DVDA</a:t>
            </a:r>
          </a:p>
        </p:txBody>
      </p:sp>
      <p:sp>
        <p:nvSpPr>
          <p:cNvPr id="6" name="Rectangle 5">
            <a:extLst>
              <a:ext uri="{FF2B5EF4-FFF2-40B4-BE49-F238E27FC236}">
                <a16:creationId xmlns:a16="http://schemas.microsoft.com/office/drawing/2014/main" id="{5602F6A6-DC97-4451-BB68-8963DA586C8D}"/>
              </a:ext>
            </a:extLst>
          </p:cNvPr>
          <p:cNvSpPr/>
          <p:nvPr/>
        </p:nvSpPr>
        <p:spPr>
          <a:xfrm>
            <a:off x="5438776" y="6335713"/>
            <a:ext cx="1368425" cy="40481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b="1" dirty="0">
                <a:ln w="0"/>
                <a:solidFill>
                  <a:schemeClr val="tx1"/>
                </a:solidFill>
                <a:effectLst>
                  <a:outerShdw blurRad="38100" dist="38100" dir="2700000" algn="tl">
                    <a:srgbClr val="000000">
                      <a:alpha val="43137"/>
                    </a:srgbClr>
                  </a:outerShdw>
                </a:effectLst>
                <a:latin typeface="KingsBureauGrot ThreeSeven" panose="02000506050000020004" pitchFamily="2" charset="0"/>
              </a:rPr>
              <a:t>Goal</a:t>
            </a:r>
          </a:p>
        </p:txBody>
      </p:sp>
      <p:sp>
        <p:nvSpPr>
          <p:cNvPr id="7" name="TextBox 6">
            <a:extLst>
              <a:ext uri="{FF2B5EF4-FFF2-40B4-BE49-F238E27FC236}">
                <a16:creationId xmlns:a16="http://schemas.microsoft.com/office/drawing/2014/main" id="{52E839E2-3C2E-4F18-B88E-ADE2D01DA8EA}"/>
              </a:ext>
            </a:extLst>
          </p:cNvPr>
          <p:cNvSpPr txBox="1">
            <a:spLocks noChangeArrowheads="1"/>
          </p:cNvSpPr>
          <p:nvPr/>
        </p:nvSpPr>
        <p:spPr bwMode="auto">
          <a:xfrm>
            <a:off x="5375275" y="5967413"/>
            <a:ext cx="14049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   At DVD H</a:t>
            </a:r>
          </a:p>
        </p:txBody>
      </p:sp>
      <p:sp>
        <p:nvSpPr>
          <p:cNvPr id="12301" name="TextBox 11">
            <a:extLst>
              <a:ext uri="{FF2B5EF4-FFF2-40B4-BE49-F238E27FC236}">
                <a16:creationId xmlns:a16="http://schemas.microsoft.com/office/drawing/2014/main" id="{41EA715C-F53A-499A-948E-2EEC7251BD28}"/>
              </a:ext>
            </a:extLst>
          </p:cNvPr>
          <p:cNvSpPr txBox="1">
            <a:spLocks noChangeArrowheads="1"/>
          </p:cNvSpPr>
          <p:nvPr/>
        </p:nvSpPr>
        <p:spPr bwMode="auto">
          <a:xfrm>
            <a:off x="325162" y="6166644"/>
            <a:ext cx="19543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Ignoring the Driver</a:t>
            </a:r>
          </a:p>
        </p:txBody>
      </p:sp>
      <p:sp>
        <p:nvSpPr>
          <p:cNvPr id="17" name="Rectangle 16">
            <a:extLst>
              <a:ext uri="{FF2B5EF4-FFF2-40B4-BE49-F238E27FC236}">
                <a16:creationId xmlns:a16="http://schemas.microsoft.com/office/drawing/2014/main" id="{B1EE53CB-0A6D-4433-9572-9DBBD44F7B9B}"/>
              </a:ext>
            </a:extLst>
          </p:cNvPr>
          <p:cNvSpPr/>
          <p:nvPr/>
        </p:nvSpPr>
        <p:spPr>
          <a:xfrm>
            <a:off x="5016501" y="5337176"/>
            <a:ext cx="2087563" cy="40481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n w="0"/>
                <a:solidFill>
                  <a:schemeClr val="tx1"/>
                </a:solidFill>
                <a:effectLst>
                  <a:outerShdw blurRad="38100" dist="19050" dir="2700000" algn="tl" rotWithShape="0">
                    <a:schemeClr val="dk1">
                      <a:alpha val="40000"/>
                    </a:schemeClr>
                  </a:outerShdw>
                </a:effectLst>
                <a:latin typeface="KingsBureauGrot ThreeSeven" panose="02000506050000020004" pitchFamily="2" charset="0"/>
              </a:rPr>
              <a:t>Unload DVD H T</a:t>
            </a:r>
          </a:p>
        </p:txBody>
      </p:sp>
      <p:cxnSp>
        <p:nvCxnSpPr>
          <p:cNvPr id="18" name="Straight Arrow Connector 17">
            <a:extLst>
              <a:ext uri="{FF2B5EF4-FFF2-40B4-BE49-F238E27FC236}">
                <a16:creationId xmlns:a16="http://schemas.microsoft.com/office/drawing/2014/main" id="{BF3FF0BF-956D-47AF-89C2-0829C4379794}"/>
              </a:ext>
            </a:extLst>
          </p:cNvPr>
          <p:cNvCxnSpPr>
            <a:stCxn id="17" idx="2"/>
          </p:cNvCxnSpPr>
          <p:nvPr/>
        </p:nvCxnSpPr>
        <p:spPr>
          <a:xfrm flipH="1">
            <a:off x="6059489" y="5741989"/>
            <a:ext cx="1587" cy="22542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FF311D7D-279E-4854-BA8C-CE08C9BA5DAE}"/>
              </a:ext>
            </a:extLst>
          </p:cNvPr>
          <p:cNvSpPr>
            <a:spLocks noGrp="1"/>
          </p:cNvSpPr>
          <p:nvPr>
            <p:ph type="title"/>
          </p:nvPr>
        </p:nvSpPr>
        <p:spPr>
          <a:xfrm>
            <a:off x="287867" y="720000"/>
            <a:ext cx="10513483" cy="720000"/>
          </a:xfrm>
        </p:spPr>
        <p:txBody>
          <a:bodyPr/>
          <a:lstStyle/>
          <a:p>
            <a:r>
              <a:rPr lang="en-GB" altLang="en-US" dirty="0">
                <a:latin typeface="KingsBureauGrot ThreeSeven" panose="02000506050000020004" pitchFamily="2" charset="0"/>
              </a:rPr>
              <a:t>POP Example</a:t>
            </a:r>
          </a:p>
        </p:txBody>
      </p:sp>
      <p:sp>
        <p:nvSpPr>
          <p:cNvPr id="5" name="TextBox 15">
            <a:extLst>
              <a:ext uri="{FF2B5EF4-FFF2-40B4-BE49-F238E27FC236}">
                <a16:creationId xmlns:a16="http://schemas.microsoft.com/office/drawing/2014/main" id="{7D804956-3FF3-4552-A231-39CF54B0FC39}"/>
              </a:ext>
            </a:extLst>
          </p:cNvPr>
          <p:cNvSpPr txBox="1">
            <a:spLocks noChangeArrowheads="1"/>
          </p:cNvSpPr>
          <p:nvPr/>
        </p:nvSpPr>
        <p:spPr bwMode="auto">
          <a:xfrm>
            <a:off x="5069681" y="4911346"/>
            <a:ext cx="2016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b="1" dirty="0">
                <a:solidFill>
                  <a:srgbClr val="FF0000"/>
                </a:solidFill>
                <a:latin typeface="KingsBureauGrot ThreeSeven" panose="02000506050000020004" pitchFamily="2" charset="0"/>
              </a:rPr>
              <a:t>At T H      </a:t>
            </a:r>
            <a:r>
              <a:rPr lang="en-GB" altLang="en-US" b="1" dirty="0">
                <a:latin typeface="KingsBureauGrot ThreeSeven" panose="02000506050000020004" pitchFamily="2" charset="0"/>
              </a:rPr>
              <a:t>In DVD T</a:t>
            </a:r>
          </a:p>
        </p:txBody>
      </p:sp>
      <p:sp>
        <p:nvSpPr>
          <p:cNvPr id="11" name="Rectangle 10">
            <a:extLst>
              <a:ext uri="{FF2B5EF4-FFF2-40B4-BE49-F238E27FC236}">
                <a16:creationId xmlns:a16="http://schemas.microsoft.com/office/drawing/2014/main" id="{44977DF7-C4A4-4D1C-9EB8-EC9E6816CE03}"/>
              </a:ext>
            </a:extLst>
          </p:cNvPr>
          <p:cNvSpPr/>
          <p:nvPr/>
        </p:nvSpPr>
        <p:spPr>
          <a:xfrm>
            <a:off x="7391400" y="3309938"/>
            <a:ext cx="1873250" cy="40481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b="1" dirty="0">
                <a:ln w="0"/>
                <a:solidFill>
                  <a:schemeClr val="tx1"/>
                </a:solidFill>
                <a:effectLst>
                  <a:outerShdw blurRad="38100" dist="19050" dir="2700000" algn="tl" rotWithShape="0">
                    <a:schemeClr val="dk1">
                      <a:alpha val="40000"/>
                    </a:schemeClr>
                  </a:outerShdw>
                </a:effectLst>
                <a:latin typeface="KingsBureauGrot ThreeSeven" panose="02000506050000020004" pitchFamily="2" charset="0"/>
              </a:rPr>
              <a:t>Load DVD T ?L</a:t>
            </a:r>
          </a:p>
        </p:txBody>
      </p:sp>
      <p:sp>
        <p:nvSpPr>
          <p:cNvPr id="12" name="TextBox 15">
            <a:extLst>
              <a:ext uri="{FF2B5EF4-FFF2-40B4-BE49-F238E27FC236}">
                <a16:creationId xmlns:a16="http://schemas.microsoft.com/office/drawing/2014/main" id="{8DA2E1B5-C4F3-41FA-B833-79E77CF67370}"/>
              </a:ext>
            </a:extLst>
          </p:cNvPr>
          <p:cNvSpPr txBox="1">
            <a:spLocks noChangeArrowheads="1"/>
          </p:cNvSpPr>
          <p:nvPr/>
        </p:nvSpPr>
        <p:spPr bwMode="auto">
          <a:xfrm>
            <a:off x="7319964" y="2924175"/>
            <a:ext cx="2016125" cy="369888"/>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b="1" dirty="0">
                <a:solidFill>
                  <a:schemeClr val="accent1"/>
                </a:solidFill>
                <a:latin typeface="KingsBureauGrot ThreeSeven" panose="02000506050000020004" pitchFamily="2" charset="0"/>
              </a:rPr>
              <a:t>At T ?L      At DVD ?L </a:t>
            </a:r>
          </a:p>
        </p:txBody>
      </p:sp>
    </p:spTree>
    <p:extLst>
      <p:ext uri="{BB962C8B-B14F-4D97-AF65-F5344CB8AC3E}">
        <p14:creationId xmlns:p14="http://schemas.microsoft.com/office/powerpoint/2010/main" val="81218306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withEffect">
                                  <p:stCondLst>
                                    <p:cond delay="0"/>
                                  </p:stCondLst>
                                  <p:childTnLst>
                                    <p:animClr clrSpc="rgb" dir="cw">
                                      <p:cBhvr override="childStyle">
                                        <p:cTn id="6" dur="2000" fill="hold"/>
                                        <p:tgtEl>
                                          <p:spTgt spid="7">
                                            <p:txEl>
                                              <p:pRg st="0" end="0"/>
                                            </p:txEl>
                                          </p:spTgt>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ED01CE3F-99EE-4032-B1E6-D8BABD9792BD}"/>
              </a:ext>
            </a:extLst>
          </p:cNvPr>
          <p:cNvCxnSpPr/>
          <p:nvPr/>
        </p:nvCxnSpPr>
        <p:spPr>
          <a:xfrm>
            <a:off x="2855913" y="4656139"/>
            <a:ext cx="2303462" cy="35718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1A42FDF2-B9A5-4F42-899B-EF1F8AA0C7FB}"/>
              </a:ext>
            </a:extLst>
          </p:cNvPr>
          <p:cNvSpPr/>
          <p:nvPr/>
        </p:nvSpPr>
        <p:spPr>
          <a:xfrm>
            <a:off x="5448301" y="908051"/>
            <a:ext cx="1368425" cy="40481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b="1" dirty="0" err="1">
                <a:ln w="0"/>
                <a:solidFill>
                  <a:schemeClr val="tx1"/>
                </a:solidFill>
                <a:effectLst>
                  <a:outerShdw blurRad="38100" dist="38100" dir="2700000" algn="tl">
                    <a:srgbClr val="000000">
                      <a:alpha val="43137"/>
                    </a:srgbClr>
                  </a:outerShdw>
                </a:effectLst>
                <a:latin typeface="KingsBureauGrot ThreeSeven" panose="02000506050000020004" pitchFamily="2" charset="0"/>
              </a:rPr>
              <a:t>Init</a:t>
            </a:r>
            <a:endParaRPr lang="en-GB" b="1" dirty="0">
              <a:ln w="0"/>
              <a:solidFill>
                <a:schemeClr val="tx1"/>
              </a:solidFill>
              <a:effectLst>
                <a:outerShdw blurRad="38100" dist="38100" dir="2700000" algn="tl">
                  <a:srgbClr val="000000">
                    <a:alpha val="43137"/>
                  </a:srgbClr>
                </a:outerShdw>
              </a:effectLst>
              <a:latin typeface="KingsBureauGrot ThreeSeven" panose="02000506050000020004" pitchFamily="2" charset="0"/>
            </a:endParaRPr>
          </a:p>
        </p:txBody>
      </p:sp>
      <p:sp>
        <p:nvSpPr>
          <p:cNvPr id="12291" name="TextBox 4">
            <a:extLst>
              <a:ext uri="{FF2B5EF4-FFF2-40B4-BE49-F238E27FC236}">
                <a16:creationId xmlns:a16="http://schemas.microsoft.com/office/drawing/2014/main" id="{B637C1AD-2185-4217-95E0-354883C2E7E7}"/>
              </a:ext>
            </a:extLst>
          </p:cNvPr>
          <p:cNvSpPr txBox="1">
            <a:spLocks noChangeArrowheads="1"/>
          </p:cNvSpPr>
          <p:nvPr/>
        </p:nvSpPr>
        <p:spPr bwMode="auto">
          <a:xfrm>
            <a:off x="4189513" y="1496498"/>
            <a:ext cx="3886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Link LH      Link AL     At TA       at DVDA</a:t>
            </a:r>
          </a:p>
        </p:txBody>
      </p:sp>
      <p:sp>
        <p:nvSpPr>
          <p:cNvPr id="6" name="Rectangle 5">
            <a:extLst>
              <a:ext uri="{FF2B5EF4-FFF2-40B4-BE49-F238E27FC236}">
                <a16:creationId xmlns:a16="http://schemas.microsoft.com/office/drawing/2014/main" id="{5602F6A6-DC97-4451-BB68-8963DA586C8D}"/>
              </a:ext>
            </a:extLst>
          </p:cNvPr>
          <p:cNvSpPr/>
          <p:nvPr/>
        </p:nvSpPr>
        <p:spPr>
          <a:xfrm>
            <a:off x="5438776" y="6335713"/>
            <a:ext cx="1368425" cy="40481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b="1" dirty="0">
                <a:ln w="0"/>
                <a:solidFill>
                  <a:schemeClr val="tx1"/>
                </a:solidFill>
                <a:effectLst>
                  <a:outerShdw blurRad="38100" dist="38100" dir="2700000" algn="tl">
                    <a:srgbClr val="000000">
                      <a:alpha val="43137"/>
                    </a:srgbClr>
                  </a:outerShdw>
                </a:effectLst>
                <a:latin typeface="KingsBureauGrot ThreeSeven" panose="02000506050000020004" pitchFamily="2" charset="0"/>
              </a:rPr>
              <a:t>Goal</a:t>
            </a:r>
          </a:p>
        </p:txBody>
      </p:sp>
      <p:sp>
        <p:nvSpPr>
          <p:cNvPr id="7" name="TextBox 6">
            <a:extLst>
              <a:ext uri="{FF2B5EF4-FFF2-40B4-BE49-F238E27FC236}">
                <a16:creationId xmlns:a16="http://schemas.microsoft.com/office/drawing/2014/main" id="{52E839E2-3C2E-4F18-B88E-ADE2D01DA8EA}"/>
              </a:ext>
            </a:extLst>
          </p:cNvPr>
          <p:cNvSpPr txBox="1">
            <a:spLocks noChangeArrowheads="1"/>
          </p:cNvSpPr>
          <p:nvPr/>
        </p:nvSpPr>
        <p:spPr bwMode="auto">
          <a:xfrm>
            <a:off x="5375275" y="5967413"/>
            <a:ext cx="14049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   At DVD H</a:t>
            </a:r>
          </a:p>
        </p:txBody>
      </p:sp>
      <p:sp>
        <p:nvSpPr>
          <p:cNvPr id="12301" name="TextBox 11">
            <a:extLst>
              <a:ext uri="{FF2B5EF4-FFF2-40B4-BE49-F238E27FC236}">
                <a16:creationId xmlns:a16="http://schemas.microsoft.com/office/drawing/2014/main" id="{41EA715C-F53A-499A-948E-2EEC7251BD28}"/>
              </a:ext>
            </a:extLst>
          </p:cNvPr>
          <p:cNvSpPr txBox="1">
            <a:spLocks noChangeArrowheads="1"/>
          </p:cNvSpPr>
          <p:nvPr/>
        </p:nvSpPr>
        <p:spPr bwMode="auto">
          <a:xfrm>
            <a:off x="325162" y="6166644"/>
            <a:ext cx="19543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Ignoring the Driver</a:t>
            </a:r>
          </a:p>
        </p:txBody>
      </p:sp>
      <p:sp>
        <p:nvSpPr>
          <p:cNvPr id="17" name="Rectangle 16">
            <a:extLst>
              <a:ext uri="{FF2B5EF4-FFF2-40B4-BE49-F238E27FC236}">
                <a16:creationId xmlns:a16="http://schemas.microsoft.com/office/drawing/2014/main" id="{B1EE53CB-0A6D-4433-9572-9DBBD44F7B9B}"/>
              </a:ext>
            </a:extLst>
          </p:cNvPr>
          <p:cNvSpPr/>
          <p:nvPr/>
        </p:nvSpPr>
        <p:spPr>
          <a:xfrm>
            <a:off x="5016501" y="5337176"/>
            <a:ext cx="2087563" cy="40481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n w="0"/>
                <a:solidFill>
                  <a:schemeClr val="tx1"/>
                </a:solidFill>
                <a:effectLst>
                  <a:outerShdw blurRad="38100" dist="19050" dir="2700000" algn="tl" rotWithShape="0">
                    <a:schemeClr val="dk1">
                      <a:alpha val="40000"/>
                    </a:schemeClr>
                  </a:outerShdw>
                </a:effectLst>
                <a:latin typeface="KingsBureauGrot ThreeSeven" panose="02000506050000020004" pitchFamily="2" charset="0"/>
              </a:rPr>
              <a:t>Unload DVD H T</a:t>
            </a:r>
          </a:p>
        </p:txBody>
      </p:sp>
      <p:cxnSp>
        <p:nvCxnSpPr>
          <p:cNvPr id="18" name="Straight Arrow Connector 17">
            <a:extLst>
              <a:ext uri="{FF2B5EF4-FFF2-40B4-BE49-F238E27FC236}">
                <a16:creationId xmlns:a16="http://schemas.microsoft.com/office/drawing/2014/main" id="{BF3FF0BF-956D-47AF-89C2-0829C4379794}"/>
              </a:ext>
            </a:extLst>
          </p:cNvPr>
          <p:cNvCxnSpPr>
            <a:stCxn id="17" idx="2"/>
          </p:cNvCxnSpPr>
          <p:nvPr/>
        </p:nvCxnSpPr>
        <p:spPr>
          <a:xfrm flipH="1">
            <a:off x="6059489" y="5741989"/>
            <a:ext cx="1587" cy="22542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FF311D7D-279E-4854-BA8C-CE08C9BA5DAE}"/>
              </a:ext>
            </a:extLst>
          </p:cNvPr>
          <p:cNvSpPr>
            <a:spLocks noGrp="1"/>
          </p:cNvSpPr>
          <p:nvPr>
            <p:ph type="title"/>
          </p:nvPr>
        </p:nvSpPr>
        <p:spPr>
          <a:xfrm>
            <a:off x="287867" y="720000"/>
            <a:ext cx="10513483" cy="720000"/>
          </a:xfrm>
        </p:spPr>
        <p:txBody>
          <a:bodyPr/>
          <a:lstStyle/>
          <a:p>
            <a:r>
              <a:rPr lang="en-GB" altLang="en-US" dirty="0">
                <a:latin typeface="KingsBureauGrot ThreeSeven" panose="02000506050000020004" pitchFamily="2" charset="0"/>
              </a:rPr>
              <a:t>POP Example</a:t>
            </a:r>
          </a:p>
        </p:txBody>
      </p:sp>
      <p:sp>
        <p:nvSpPr>
          <p:cNvPr id="5" name="TextBox 15">
            <a:extLst>
              <a:ext uri="{FF2B5EF4-FFF2-40B4-BE49-F238E27FC236}">
                <a16:creationId xmlns:a16="http://schemas.microsoft.com/office/drawing/2014/main" id="{7D804956-3FF3-4552-A231-39CF54B0FC39}"/>
              </a:ext>
            </a:extLst>
          </p:cNvPr>
          <p:cNvSpPr txBox="1">
            <a:spLocks noChangeArrowheads="1"/>
          </p:cNvSpPr>
          <p:nvPr/>
        </p:nvSpPr>
        <p:spPr bwMode="auto">
          <a:xfrm>
            <a:off x="5069681" y="4911346"/>
            <a:ext cx="2016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b="1" dirty="0">
                <a:latin typeface="KingsBureauGrot ThreeSeven" panose="02000506050000020004" pitchFamily="2" charset="0"/>
              </a:rPr>
              <a:t>At T H      </a:t>
            </a:r>
            <a:r>
              <a:rPr lang="en-GB" altLang="en-US" b="1" dirty="0">
                <a:solidFill>
                  <a:srgbClr val="FF0000"/>
                </a:solidFill>
                <a:latin typeface="KingsBureauGrot ThreeSeven" panose="02000506050000020004" pitchFamily="2" charset="0"/>
              </a:rPr>
              <a:t>In DVD T</a:t>
            </a:r>
          </a:p>
        </p:txBody>
      </p:sp>
      <p:sp>
        <p:nvSpPr>
          <p:cNvPr id="14" name="Rectangle 13">
            <a:extLst>
              <a:ext uri="{FF2B5EF4-FFF2-40B4-BE49-F238E27FC236}">
                <a16:creationId xmlns:a16="http://schemas.microsoft.com/office/drawing/2014/main" id="{D5975E3D-490C-4000-9B07-1CF8670B66F6}"/>
              </a:ext>
            </a:extLst>
          </p:cNvPr>
          <p:cNvSpPr/>
          <p:nvPr/>
        </p:nvSpPr>
        <p:spPr>
          <a:xfrm>
            <a:off x="1568450" y="4264026"/>
            <a:ext cx="1873250" cy="40481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n w="0"/>
                <a:solidFill>
                  <a:schemeClr val="tx1"/>
                </a:solidFill>
                <a:effectLst>
                  <a:outerShdw blurRad="38100" dist="19050" dir="2700000" algn="tl" rotWithShape="0">
                    <a:schemeClr val="dk1">
                      <a:alpha val="40000"/>
                    </a:schemeClr>
                  </a:outerShdw>
                </a:effectLst>
                <a:latin typeface="KingsBureauGrot ThreeSeven" panose="02000506050000020004" pitchFamily="2" charset="0"/>
              </a:rPr>
              <a:t>Drive T L H</a:t>
            </a:r>
          </a:p>
        </p:txBody>
      </p:sp>
      <p:cxnSp>
        <p:nvCxnSpPr>
          <p:cNvPr id="16" name="Straight Arrow Connector 15">
            <a:extLst>
              <a:ext uri="{FF2B5EF4-FFF2-40B4-BE49-F238E27FC236}">
                <a16:creationId xmlns:a16="http://schemas.microsoft.com/office/drawing/2014/main" id="{FFEC9F9D-0285-425B-A6CE-450850594810}"/>
              </a:ext>
            </a:extLst>
          </p:cNvPr>
          <p:cNvCxnSpPr>
            <a:cxnSpLocks/>
          </p:cNvCxnSpPr>
          <p:nvPr/>
        </p:nvCxnSpPr>
        <p:spPr>
          <a:xfrm flipH="1">
            <a:off x="2623930" y="1865830"/>
            <a:ext cx="2027584" cy="2043561"/>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10">
            <a:extLst>
              <a:ext uri="{FF2B5EF4-FFF2-40B4-BE49-F238E27FC236}">
                <a16:creationId xmlns:a16="http://schemas.microsoft.com/office/drawing/2014/main" id="{80F63A3B-5C28-47FC-B295-A65A6B6B21E0}"/>
              </a:ext>
            </a:extLst>
          </p:cNvPr>
          <p:cNvSpPr txBox="1">
            <a:spLocks noChangeArrowheads="1"/>
          </p:cNvSpPr>
          <p:nvPr/>
        </p:nvSpPr>
        <p:spPr bwMode="auto">
          <a:xfrm>
            <a:off x="1512679" y="3883026"/>
            <a:ext cx="222250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Link LH        </a:t>
            </a:r>
            <a:r>
              <a:rPr lang="en-GB" altLang="en-US" dirty="0">
                <a:solidFill>
                  <a:srgbClr val="FF0000"/>
                </a:solidFill>
                <a:latin typeface="KingsBureauGrot ThreeSeven" panose="02000506050000020004" pitchFamily="2" charset="0"/>
              </a:rPr>
              <a:t>At TL</a:t>
            </a:r>
          </a:p>
        </p:txBody>
      </p:sp>
    </p:spTree>
    <p:extLst>
      <p:ext uri="{BB962C8B-B14F-4D97-AF65-F5344CB8AC3E}">
        <p14:creationId xmlns:p14="http://schemas.microsoft.com/office/powerpoint/2010/main" val="387712353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withEffect">
                                  <p:stCondLst>
                                    <p:cond delay="0"/>
                                  </p:stCondLst>
                                  <p:childTnLst>
                                    <p:animClr clrSpc="rgb" dir="cw">
                                      <p:cBhvr override="childStyle">
                                        <p:cTn id="6" dur="2000" fill="hold"/>
                                        <p:tgtEl>
                                          <p:spTgt spid="7">
                                            <p:txEl>
                                              <p:pRg st="0" end="0"/>
                                            </p:txEl>
                                          </p:spTgt>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ED01CE3F-99EE-4032-B1E6-D8BABD9792BD}"/>
              </a:ext>
            </a:extLst>
          </p:cNvPr>
          <p:cNvCxnSpPr/>
          <p:nvPr/>
        </p:nvCxnSpPr>
        <p:spPr>
          <a:xfrm>
            <a:off x="2855913" y="4656139"/>
            <a:ext cx="2303462" cy="35718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1A42FDF2-B9A5-4F42-899B-EF1F8AA0C7FB}"/>
              </a:ext>
            </a:extLst>
          </p:cNvPr>
          <p:cNvSpPr/>
          <p:nvPr/>
        </p:nvSpPr>
        <p:spPr>
          <a:xfrm>
            <a:off x="5448301" y="908051"/>
            <a:ext cx="1368425" cy="40481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b="1" dirty="0" err="1">
                <a:ln w="0"/>
                <a:solidFill>
                  <a:schemeClr val="tx1"/>
                </a:solidFill>
                <a:effectLst>
                  <a:outerShdw blurRad="38100" dist="38100" dir="2700000" algn="tl">
                    <a:srgbClr val="000000">
                      <a:alpha val="43137"/>
                    </a:srgbClr>
                  </a:outerShdw>
                </a:effectLst>
                <a:latin typeface="KingsBureauGrot ThreeSeven" panose="02000506050000020004" pitchFamily="2" charset="0"/>
              </a:rPr>
              <a:t>Init</a:t>
            </a:r>
            <a:endParaRPr lang="en-GB" b="1" dirty="0">
              <a:ln w="0"/>
              <a:solidFill>
                <a:schemeClr val="tx1"/>
              </a:solidFill>
              <a:effectLst>
                <a:outerShdw blurRad="38100" dist="38100" dir="2700000" algn="tl">
                  <a:srgbClr val="000000">
                    <a:alpha val="43137"/>
                  </a:srgbClr>
                </a:outerShdw>
              </a:effectLst>
              <a:latin typeface="KingsBureauGrot ThreeSeven" panose="02000506050000020004" pitchFamily="2" charset="0"/>
            </a:endParaRPr>
          </a:p>
        </p:txBody>
      </p:sp>
      <p:sp>
        <p:nvSpPr>
          <p:cNvPr id="12291" name="TextBox 4">
            <a:extLst>
              <a:ext uri="{FF2B5EF4-FFF2-40B4-BE49-F238E27FC236}">
                <a16:creationId xmlns:a16="http://schemas.microsoft.com/office/drawing/2014/main" id="{B637C1AD-2185-4217-95E0-354883C2E7E7}"/>
              </a:ext>
            </a:extLst>
          </p:cNvPr>
          <p:cNvSpPr txBox="1">
            <a:spLocks noChangeArrowheads="1"/>
          </p:cNvSpPr>
          <p:nvPr/>
        </p:nvSpPr>
        <p:spPr bwMode="auto">
          <a:xfrm>
            <a:off x="4189513" y="1496498"/>
            <a:ext cx="3886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Link LH      Link AL     At TA       at DVDA</a:t>
            </a:r>
          </a:p>
        </p:txBody>
      </p:sp>
      <p:sp>
        <p:nvSpPr>
          <p:cNvPr id="6" name="Rectangle 5">
            <a:extLst>
              <a:ext uri="{FF2B5EF4-FFF2-40B4-BE49-F238E27FC236}">
                <a16:creationId xmlns:a16="http://schemas.microsoft.com/office/drawing/2014/main" id="{5602F6A6-DC97-4451-BB68-8963DA586C8D}"/>
              </a:ext>
            </a:extLst>
          </p:cNvPr>
          <p:cNvSpPr/>
          <p:nvPr/>
        </p:nvSpPr>
        <p:spPr>
          <a:xfrm>
            <a:off x="5438776" y="6335713"/>
            <a:ext cx="1368425" cy="40481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b="1" dirty="0">
                <a:ln w="0"/>
                <a:solidFill>
                  <a:schemeClr val="tx1"/>
                </a:solidFill>
                <a:effectLst>
                  <a:outerShdw blurRad="38100" dist="38100" dir="2700000" algn="tl">
                    <a:srgbClr val="000000">
                      <a:alpha val="43137"/>
                    </a:srgbClr>
                  </a:outerShdw>
                </a:effectLst>
                <a:latin typeface="KingsBureauGrot ThreeSeven" panose="02000506050000020004" pitchFamily="2" charset="0"/>
              </a:rPr>
              <a:t>Goal</a:t>
            </a:r>
          </a:p>
        </p:txBody>
      </p:sp>
      <p:sp>
        <p:nvSpPr>
          <p:cNvPr id="7" name="TextBox 6">
            <a:extLst>
              <a:ext uri="{FF2B5EF4-FFF2-40B4-BE49-F238E27FC236}">
                <a16:creationId xmlns:a16="http://schemas.microsoft.com/office/drawing/2014/main" id="{52E839E2-3C2E-4F18-B88E-ADE2D01DA8EA}"/>
              </a:ext>
            </a:extLst>
          </p:cNvPr>
          <p:cNvSpPr txBox="1">
            <a:spLocks noChangeArrowheads="1"/>
          </p:cNvSpPr>
          <p:nvPr/>
        </p:nvSpPr>
        <p:spPr bwMode="auto">
          <a:xfrm>
            <a:off x="5375275" y="5967413"/>
            <a:ext cx="14049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   At DVD H</a:t>
            </a:r>
          </a:p>
        </p:txBody>
      </p:sp>
      <p:sp>
        <p:nvSpPr>
          <p:cNvPr id="12301" name="TextBox 11">
            <a:extLst>
              <a:ext uri="{FF2B5EF4-FFF2-40B4-BE49-F238E27FC236}">
                <a16:creationId xmlns:a16="http://schemas.microsoft.com/office/drawing/2014/main" id="{41EA715C-F53A-499A-948E-2EEC7251BD28}"/>
              </a:ext>
            </a:extLst>
          </p:cNvPr>
          <p:cNvSpPr txBox="1">
            <a:spLocks noChangeArrowheads="1"/>
          </p:cNvSpPr>
          <p:nvPr/>
        </p:nvSpPr>
        <p:spPr bwMode="auto">
          <a:xfrm>
            <a:off x="325162" y="6166644"/>
            <a:ext cx="19543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Ignoring the Driver</a:t>
            </a:r>
          </a:p>
        </p:txBody>
      </p:sp>
      <p:sp>
        <p:nvSpPr>
          <p:cNvPr id="17" name="Rectangle 16">
            <a:extLst>
              <a:ext uri="{FF2B5EF4-FFF2-40B4-BE49-F238E27FC236}">
                <a16:creationId xmlns:a16="http://schemas.microsoft.com/office/drawing/2014/main" id="{B1EE53CB-0A6D-4433-9572-9DBBD44F7B9B}"/>
              </a:ext>
            </a:extLst>
          </p:cNvPr>
          <p:cNvSpPr/>
          <p:nvPr/>
        </p:nvSpPr>
        <p:spPr>
          <a:xfrm>
            <a:off x="5016501" y="5337176"/>
            <a:ext cx="2087563" cy="40481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n w="0"/>
                <a:solidFill>
                  <a:schemeClr val="tx1"/>
                </a:solidFill>
                <a:effectLst>
                  <a:outerShdw blurRad="38100" dist="19050" dir="2700000" algn="tl" rotWithShape="0">
                    <a:schemeClr val="dk1">
                      <a:alpha val="40000"/>
                    </a:schemeClr>
                  </a:outerShdw>
                </a:effectLst>
                <a:latin typeface="KingsBureauGrot ThreeSeven" panose="02000506050000020004" pitchFamily="2" charset="0"/>
              </a:rPr>
              <a:t>Unload DVD H T</a:t>
            </a:r>
          </a:p>
        </p:txBody>
      </p:sp>
      <p:cxnSp>
        <p:nvCxnSpPr>
          <p:cNvPr id="18" name="Straight Arrow Connector 17">
            <a:extLst>
              <a:ext uri="{FF2B5EF4-FFF2-40B4-BE49-F238E27FC236}">
                <a16:creationId xmlns:a16="http://schemas.microsoft.com/office/drawing/2014/main" id="{BF3FF0BF-956D-47AF-89C2-0829C4379794}"/>
              </a:ext>
            </a:extLst>
          </p:cNvPr>
          <p:cNvCxnSpPr>
            <a:stCxn id="17" idx="2"/>
          </p:cNvCxnSpPr>
          <p:nvPr/>
        </p:nvCxnSpPr>
        <p:spPr>
          <a:xfrm flipH="1">
            <a:off x="6059489" y="5741989"/>
            <a:ext cx="1587" cy="22542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FF311D7D-279E-4854-BA8C-CE08C9BA5DAE}"/>
              </a:ext>
            </a:extLst>
          </p:cNvPr>
          <p:cNvSpPr>
            <a:spLocks noGrp="1"/>
          </p:cNvSpPr>
          <p:nvPr>
            <p:ph type="title"/>
          </p:nvPr>
        </p:nvSpPr>
        <p:spPr>
          <a:xfrm>
            <a:off x="287867" y="720000"/>
            <a:ext cx="10513483" cy="720000"/>
          </a:xfrm>
        </p:spPr>
        <p:txBody>
          <a:bodyPr/>
          <a:lstStyle/>
          <a:p>
            <a:r>
              <a:rPr lang="en-GB" altLang="en-US" dirty="0">
                <a:latin typeface="KingsBureauGrot ThreeSeven" panose="02000506050000020004" pitchFamily="2" charset="0"/>
              </a:rPr>
              <a:t>POP Example</a:t>
            </a:r>
          </a:p>
        </p:txBody>
      </p:sp>
      <p:sp>
        <p:nvSpPr>
          <p:cNvPr id="5" name="TextBox 15">
            <a:extLst>
              <a:ext uri="{FF2B5EF4-FFF2-40B4-BE49-F238E27FC236}">
                <a16:creationId xmlns:a16="http://schemas.microsoft.com/office/drawing/2014/main" id="{7D804956-3FF3-4552-A231-39CF54B0FC39}"/>
              </a:ext>
            </a:extLst>
          </p:cNvPr>
          <p:cNvSpPr txBox="1">
            <a:spLocks noChangeArrowheads="1"/>
          </p:cNvSpPr>
          <p:nvPr/>
        </p:nvSpPr>
        <p:spPr bwMode="auto">
          <a:xfrm>
            <a:off x="5069681" y="4911346"/>
            <a:ext cx="2016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b="1" dirty="0">
                <a:latin typeface="KingsBureauGrot ThreeSeven" panose="02000506050000020004" pitchFamily="2" charset="0"/>
              </a:rPr>
              <a:t>At T H      </a:t>
            </a:r>
            <a:r>
              <a:rPr lang="en-GB" altLang="en-US" b="1" dirty="0">
                <a:solidFill>
                  <a:srgbClr val="FF0000"/>
                </a:solidFill>
                <a:latin typeface="KingsBureauGrot ThreeSeven" panose="02000506050000020004" pitchFamily="2" charset="0"/>
              </a:rPr>
              <a:t>In DVD T</a:t>
            </a:r>
          </a:p>
        </p:txBody>
      </p:sp>
      <p:sp>
        <p:nvSpPr>
          <p:cNvPr id="14" name="Rectangle 13">
            <a:extLst>
              <a:ext uri="{FF2B5EF4-FFF2-40B4-BE49-F238E27FC236}">
                <a16:creationId xmlns:a16="http://schemas.microsoft.com/office/drawing/2014/main" id="{D5975E3D-490C-4000-9B07-1CF8670B66F6}"/>
              </a:ext>
            </a:extLst>
          </p:cNvPr>
          <p:cNvSpPr/>
          <p:nvPr/>
        </p:nvSpPr>
        <p:spPr>
          <a:xfrm>
            <a:off x="1568450" y="4264026"/>
            <a:ext cx="1873250" cy="40481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n w="0"/>
                <a:solidFill>
                  <a:schemeClr val="tx1"/>
                </a:solidFill>
                <a:effectLst>
                  <a:outerShdw blurRad="38100" dist="19050" dir="2700000" algn="tl" rotWithShape="0">
                    <a:schemeClr val="dk1">
                      <a:alpha val="40000"/>
                    </a:schemeClr>
                  </a:outerShdw>
                </a:effectLst>
                <a:latin typeface="KingsBureauGrot ThreeSeven" panose="02000506050000020004" pitchFamily="2" charset="0"/>
              </a:rPr>
              <a:t>Drive T L H</a:t>
            </a:r>
          </a:p>
        </p:txBody>
      </p:sp>
      <p:cxnSp>
        <p:nvCxnSpPr>
          <p:cNvPr id="16" name="Straight Arrow Connector 15">
            <a:extLst>
              <a:ext uri="{FF2B5EF4-FFF2-40B4-BE49-F238E27FC236}">
                <a16:creationId xmlns:a16="http://schemas.microsoft.com/office/drawing/2014/main" id="{FFEC9F9D-0285-425B-A6CE-450850594810}"/>
              </a:ext>
            </a:extLst>
          </p:cNvPr>
          <p:cNvCxnSpPr>
            <a:cxnSpLocks/>
          </p:cNvCxnSpPr>
          <p:nvPr/>
        </p:nvCxnSpPr>
        <p:spPr>
          <a:xfrm flipH="1">
            <a:off x="2623930" y="1865830"/>
            <a:ext cx="2027584" cy="2043561"/>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10">
            <a:extLst>
              <a:ext uri="{FF2B5EF4-FFF2-40B4-BE49-F238E27FC236}">
                <a16:creationId xmlns:a16="http://schemas.microsoft.com/office/drawing/2014/main" id="{80F63A3B-5C28-47FC-B295-A65A6B6B21E0}"/>
              </a:ext>
            </a:extLst>
          </p:cNvPr>
          <p:cNvSpPr txBox="1">
            <a:spLocks noChangeArrowheads="1"/>
          </p:cNvSpPr>
          <p:nvPr/>
        </p:nvSpPr>
        <p:spPr bwMode="auto">
          <a:xfrm>
            <a:off x="1512679" y="3883026"/>
            <a:ext cx="222250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Link LH        At TL</a:t>
            </a:r>
          </a:p>
        </p:txBody>
      </p:sp>
      <p:sp>
        <p:nvSpPr>
          <p:cNvPr id="20" name="Rectangle 19">
            <a:extLst>
              <a:ext uri="{FF2B5EF4-FFF2-40B4-BE49-F238E27FC236}">
                <a16:creationId xmlns:a16="http://schemas.microsoft.com/office/drawing/2014/main" id="{C2FD7549-7A5B-44B9-A9BC-2F3BC1F00294}"/>
              </a:ext>
            </a:extLst>
          </p:cNvPr>
          <p:cNvSpPr/>
          <p:nvPr/>
        </p:nvSpPr>
        <p:spPr>
          <a:xfrm>
            <a:off x="3891102" y="2866403"/>
            <a:ext cx="1871663" cy="40481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n w="0"/>
                <a:solidFill>
                  <a:schemeClr val="tx1"/>
                </a:solidFill>
                <a:effectLst>
                  <a:outerShdw blurRad="38100" dist="19050" dir="2700000" algn="tl" rotWithShape="0">
                    <a:schemeClr val="dk1">
                      <a:alpha val="40000"/>
                    </a:schemeClr>
                  </a:outerShdw>
                </a:effectLst>
                <a:latin typeface="KingsBureauGrot ThreeSeven" panose="02000506050000020004" pitchFamily="2" charset="0"/>
              </a:rPr>
              <a:t>Drive T A L</a:t>
            </a:r>
          </a:p>
        </p:txBody>
      </p:sp>
      <p:sp>
        <p:nvSpPr>
          <p:cNvPr id="21" name="TextBox 20">
            <a:extLst>
              <a:ext uri="{FF2B5EF4-FFF2-40B4-BE49-F238E27FC236}">
                <a16:creationId xmlns:a16="http://schemas.microsoft.com/office/drawing/2014/main" id="{AA1C643D-FB6F-4204-9473-7DAD2E27078E}"/>
              </a:ext>
            </a:extLst>
          </p:cNvPr>
          <p:cNvSpPr txBox="1">
            <a:spLocks noChangeArrowheads="1"/>
          </p:cNvSpPr>
          <p:nvPr/>
        </p:nvSpPr>
        <p:spPr bwMode="auto">
          <a:xfrm>
            <a:off x="3891101" y="2496515"/>
            <a:ext cx="2241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Link AL       At TA</a:t>
            </a:r>
          </a:p>
        </p:txBody>
      </p:sp>
      <p:cxnSp>
        <p:nvCxnSpPr>
          <p:cNvPr id="22" name="Straight Arrow Connector 21">
            <a:extLst>
              <a:ext uri="{FF2B5EF4-FFF2-40B4-BE49-F238E27FC236}">
                <a16:creationId xmlns:a16="http://schemas.microsoft.com/office/drawing/2014/main" id="{7BC6D285-C166-4218-92F8-3ADCF3489F3B}"/>
              </a:ext>
            </a:extLst>
          </p:cNvPr>
          <p:cNvCxnSpPr>
            <a:stCxn id="20" idx="2"/>
          </p:cNvCxnSpPr>
          <p:nvPr/>
        </p:nvCxnSpPr>
        <p:spPr>
          <a:xfrm flipH="1">
            <a:off x="3114262" y="3271215"/>
            <a:ext cx="1712672" cy="638176"/>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3682AA2-9858-4C35-B35D-EF1E283559FB}"/>
              </a:ext>
            </a:extLst>
          </p:cNvPr>
          <p:cNvCxnSpPr/>
          <p:nvPr/>
        </p:nvCxnSpPr>
        <p:spPr>
          <a:xfrm flipH="1">
            <a:off x="5532576" y="1844054"/>
            <a:ext cx="960438" cy="71278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A37FC14-E404-490D-BC92-14A1B8DB8FCC}"/>
              </a:ext>
            </a:extLst>
          </p:cNvPr>
          <p:cNvCxnSpPr/>
          <p:nvPr/>
        </p:nvCxnSpPr>
        <p:spPr>
          <a:xfrm flipH="1">
            <a:off x="4448315" y="1826590"/>
            <a:ext cx="960438" cy="712788"/>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8905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withEffect">
                                  <p:stCondLst>
                                    <p:cond delay="0"/>
                                  </p:stCondLst>
                                  <p:childTnLst>
                                    <p:animClr clrSpc="rgb" dir="cw">
                                      <p:cBhvr override="childStyle">
                                        <p:cTn id="6" dur="2000" fill="hold"/>
                                        <p:tgtEl>
                                          <p:spTgt spid="7">
                                            <p:txEl>
                                              <p:pRg st="0" end="0"/>
                                            </p:txEl>
                                          </p:spTgt>
                                        </p:tgtEl>
                                        <p:attrNameLst>
                                          <p:attrName>style.color</p:attrName>
                                        </p:attrNameLst>
                                      </p:cBhvr>
                                      <p:to>
                                        <a:srgbClr val="FFFFFF"/>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ED01CE3F-99EE-4032-B1E6-D8BABD9792BD}"/>
              </a:ext>
            </a:extLst>
          </p:cNvPr>
          <p:cNvCxnSpPr/>
          <p:nvPr/>
        </p:nvCxnSpPr>
        <p:spPr>
          <a:xfrm>
            <a:off x="2855913" y="4656139"/>
            <a:ext cx="2303462" cy="35718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1A42FDF2-B9A5-4F42-899B-EF1F8AA0C7FB}"/>
              </a:ext>
            </a:extLst>
          </p:cNvPr>
          <p:cNvSpPr/>
          <p:nvPr/>
        </p:nvSpPr>
        <p:spPr>
          <a:xfrm>
            <a:off x="5448301" y="908051"/>
            <a:ext cx="1368425" cy="40481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b="1" dirty="0" err="1">
                <a:ln w="0"/>
                <a:solidFill>
                  <a:schemeClr val="tx1"/>
                </a:solidFill>
                <a:effectLst>
                  <a:outerShdw blurRad="38100" dist="38100" dir="2700000" algn="tl">
                    <a:srgbClr val="000000">
                      <a:alpha val="43137"/>
                    </a:srgbClr>
                  </a:outerShdw>
                </a:effectLst>
                <a:latin typeface="KingsBureauGrot ThreeSeven" panose="02000506050000020004" pitchFamily="2" charset="0"/>
              </a:rPr>
              <a:t>Init</a:t>
            </a:r>
            <a:endParaRPr lang="en-GB" b="1" dirty="0">
              <a:ln w="0"/>
              <a:solidFill>
                <a:schemeClr val="tx1"/>
              </a:solidFill>
              <a:effectLst>
                <a:outerShdw blurRad="38100" dist="38100" dir="2700000" algn="tl">
                  <a:srgbClr val="000000">
                    <a:alpha val="43137"/>
                  </a:srgbClr>
                </a:outerShdw>
              </a:effectLst>
              <a:latin typeface="KingsBureauGrot ThreeSeven" panose="02000506050000020004" pitchFamily="2" charset="0"/>
            </a:endParaRPr>
          </a:p>
        </p:txBody>
      </p:sp>
      <p:sp>
        <p:nvSpPr>
          <p:cNvPr id="12291" name="TextBox 4">
            <a:extLst>
              <a:ext uri="{FF2B5EF4-FFF2-40B4-BE49-F238E27FC236}">
                <a16:creationId xmlns:a16="http://schemas.microsoft.com/office/drawing/2014/main" id="{B637C1AD-2185-4217-95E0-354883C2E7E7}"/>
              </a:ext>
            </a:extLst>
          </p:cNvPr>
          <p:cNvSpPr txBox="1">
            <a:spLocks noChangeArrowheads="1"/>
          </p:cNvSpPr>
          <p:nvPr/>
        </p:nvSpPr>
        <p:spPr bwMode="auto">
          <a:xfrm>
            <a:off x="4189513" y="1496498"/>
            <a:ext cx="3886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Link LH      Link AL     At TA       at DVDA</a:t>
            </a:r>
          </a:p>
        </p:txBody>
      </p:sp>
      <p:sp>
        <p:nvSpPr>
          <p:cNvPr id="6" name="Rectangle 5">
            <a:extLst>
              <a:ext uri="{FF2B5EF4-FFF2-40B4-BE49-F238E27FC236}">
                <a16:creationId xmlns:a16="http://schemas.microsoft.com/office/drawing/2014/main" id="{5602F6A6-DC97-4451-BB68-8963DA586C8D}"/>
              </a:ext>
            </a:extLst>
          </p:cNvPr>
          <p:cNvSpPr/>
          <p:nvPr/>
        </p:nvSpPr>
        <p:spPr>
          <a:xfrm>
            <a:off x="5438776" y="6335713"/>
            <a:ext cx="1368425" cy="40481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b="1" dirty="0">
                <a:ln w="0"/>
                <a:solidFill>
                  <a:schemeClr val="tx1"/>
                </a:solidFill>
                <a:effectLst>
                  <a:outerShdw blurRad="38100" dist="38100" dir="2700000" algn="tl">
                    <a:srgbClr val="000000">
                      <a:alpha val="43137"/>
                    </a:srgbClr>
                  </a:outerShdw>
                </a:effectLst>
                <a:latin typeface="KingsBureauGrot ThreeSeven" panose="02000506050000020004" pitchFamily="2" charset="0"/>
              </a:rPr>
              <a:t>Goal</a:t>
            </a:r>
          </a:p>
        </p:txBody>
      </p:sp>
      <p:sp>
        <p:nvSpPr>
          <p:cNvPr id="7" name="TextBox 6">
            <a:extLst>
              <a:ext uri="{FF2B5EF4-FFF2-40B4-BE49-F238E27FC236}">
                <a16:creationId xmlns:a16="http://schemas.microsoft.com/office/drawing/2014/main" id="{52E839E2-3C2E-4F18-B88E-ADE2D01DA8EA}"/>
              </a:ext>
            </a:extLst>
          </p:cNvPr>
          <p:cNvSpPr txBox="1">
            <a:spLocks noChangeArrowheads="1"/>
          </p:cNvSpPr>
          <p:nvPr/>
        </p:nvSpPr>
        <p:spPr bwMode="auto">
          <a:xfrm>
            <a:off x="5375275" y="5967413"/>
            <a:ext cx="14049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   At DVD H</a:t>
            </a:r>
          </a:p>
        </p:txBody>
      </p:sp>
      <p:sp>
        <p:nvSpPr>
          <p:cNvPr id="12301" name="TextBox 11">
            <a:extLst>
              <a:ext uri="{FF2B5EF4-FFF2-40B4-BE49-F238E27FC236}">
                <a16:creationId xmlns:a16="http://schemas.microsoft.com/office/drawing/2014/main" id="{41EA715C-F53A-499A-948E-2EEC7251BD28}"/>
              </a:ext>
            </a:extLst>
          </p:cNvPr>
          <p:cNvSpPr txBox="1">
            <a:spLocks noChangeArrowheads="1"/>
          </p:cNvSpPr>
          <p:nvPr/>
        </p:nvSpPr>
        <p:spPr bwMode="auto">
          <a:xfrm>
            <a:off x="325162" y="6166644"/>
            <a:ext cx="19543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Ignoring the Driver</a:t>
            </a:r>
          </a:p>
        </p:txBody>
      </p:sp>
      <p:sp>
        <p:nvSpPr>
          <p:cNvPr id="17" name="Rectangle 16">
            <a:extLst>
              <a:ext uri="{FF2B5EF4-FFF2-40B4-BE49-F238E27FC236}">
                <a16:creationId xmlns:a16="http://schemas.microsoft.com/office/drawing/2014/main" id="{B1EE53CB-0A6D-4433-9572-9DBBD44F7B9B}"/>
              </a:ext>
            </a:extLst>
          </p:cNvPr>
          <p:cNvSpPr/>
          <p:nvPr/>
        </p:nvSpPr>
        <p:spPr>
          <a:xfrm>
            <a:off x="5016501" y="5337176"/>
            <a:ext cx="2087563" cy="40481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n w="0"/>
                <a:solidFill>
                  <a:schemeClr val="tx1"/>
                </a:solidFill>
                <a:effectLst>
                  <a:outerShdw blurRad="38100" dist="19050" dir="2700000" algn="tl" rotWithShape="0">
                    <a:schemeClr val="dk1">
                      <a:alpha val="40000"/>
                    </a:schemeClr>
                  </a:outerShdw>
                </a:effectLst>
                <a:latin typeface="KingsBureauGrot ThreeSeven" panose="02000506050000020004" pitchFamily="2" charset="0"/>
              </a:rPr>
              <a:t>Unload DVD H T</a:t>
            </a:r>
          </a:p>
        </p:txBody>
      </p:sp>
      <p:cxnSp>
        <p:nvCxnSpPr>
          <p:cNvPr id="18" name="Straight Arrow Connector 17">
            <a:extLst>
              <a:ext uri="{FF2B5EF4-FFF2-40B4-BE49-F238E27FC236}">
                <a16:creationId xmlns:a16="http://schemas.microsoft.com/office/drawing/2014/main" id="{BF3FF0BF-956D-47AF-89C2-0829C4379794}"/>
              </a:ext>
            </a:extLst>
          </p:cNvPr>
          <p:cNvCxnSpPr>
            <a:stCxn id="17" idx="2"/>
          </p:cNvCxnSpPr>
          <p:nvPr/>
        </p:nvCxnSpPr>
        <p:spPr>
          <a:xfrm flipH="1">
            <a:off x="6059489" y="5741989"/>
            <a:ext cx="1587" cy="22542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FF311D7D-279E-4854-BA8C-CE08C9BA5DAE}"/>
              </a:ext>
            </a:extLst>
          </p:cNvPr>
          <p:cNvSpPr>
            <a:spLocks noGrp="1"/>
          </p:cNvSpPr>
          <p:nvPr>
            <p:ph type="title"/>
          </p:nvPr>
        </p:nvSpPr>
        <p:spPr>
          <a:xfrm>
            <a:off x="287867" y="720000"/>
            <a:ext cx="10513483" cy="720000"/>
          </a:xfrm>
        </p:spPr>
        <p:txBody>
          <a:bodyPr/>
          <a:lstStyle/>
          <a:p>
            <a:r>
              <a:rPr lang="en-GB" altLang="en-US" dirty="0">
                <a:latin typeface="KingsBureauGrot ThreeSeven" panose="02000506050000020004" pitchFamily="2" charset="0"/>
              </a:rPr>
              <a:t>POP Example</a:t>
            </a:r>
          </a:p>
        </p:txBody>
      </p:sp>
      <p:sp>
        <p:nvSpPr>
          <p:cNvPr id="5" name="TextBox 15">
            <a:extLst>
              <a:ext uri="{FF2B5EF4-FFF2-40B4-BE49-F238E27FC236}">
                <a16:creationId xmlns:a16="http://schemas.microsoft.com/office/drawing/2014/main" id="{7D804956-3FF3-4552-A231-39CF54B0FC39}"/>
              </a:ext>
            </a:extLst>
          </p:cNvPr>
          <p:cNvSpPr txBox="1">
            <a:spLocks noChangeArrowheads="1"/>
          </p:cNvSpPr>
          <p:nvPr/>
        </p:nvSpPr>
        <p:spPr bwMode="auto">
          <a:xfrm>
            <a:off x="5069681" y="4911346"/>
            <a:ext cx="2016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b="1" dirty="0">
                <a:latin typeface="KingsBureauGrot ThreeSeven" panose="02000506050000020004" pitchFamily="2" charset="0"/>
              </a:rPr>
              <a:t>At T H      </a:t>
            </a:r>
            <a:r>
              <a:rPr lang="en-GB" altLang="en-US" b="1" dirty="0">
                <a:solidFill>
                  <a:srgbClr val="FF0000"/>
                </a:solidFill>
                <a:latin typeface="KingsBureauGrot ThreeSeven" panose="02000506050000020004" pitchFamily="2" charset="0"/>
              </a:rPr>
              <a:t>In DVD T</a:t>
            </a:r>
          </a:p>
        </p:txBody>
      </p:sp>
      <p:sp>
        <p:nvSpPr>
          <p:cNvPr id="14" name="Rectangle 13">
            <a:extLst>
              <a:ext uri="{FF2B5EF4-FFF2-40B4-BE49-F238E27FC236}">
                <a16:creationId xmlns:a16="http://schemas.microsoft.com/office/drawing/2014/main" id="{D5975E3D-490C-4000-9B07-1CF8670B66F6}"/>
              </a:ext>
            </a:extLst>
          </p:cNvPr>
          <p:cNvSpPr/>
          <p:nvPr/>
        </p:nvSpPr>
        <p:spPr>
          <a:xfrm>
            <a:off x="1568450" y="4264026"/>
            <a:ext cx="1873250" cy="40481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n w="0"/>
                <a:solidFill>
                  <a:schemeClr val="tx1"/>
                </a:solidFill>
                <a:effectLst>
                  <a:outerShdw blurRad="38100" dist="19050" dir="2700000" algn="tl" rotWithShape="0">
                    <a:schemeClr val="dk1">
                      <a:alpha val="40000"/>
                    </a:schemeClr>
                  </a:outerShdw>
                </a:effectLst>
                <a:latin typeface="KingsBureauGrot ThreeSeven" panose="02000506050000020004" pitchFamily="2" charset="0"/>
              </a:rPr>
              <a:t>Drive T L H</a:t>
            </a:r>
          </a:p>
        </p:txBody>
      </p:sp>
      <p:cxnSp>
        <p:nvCxnSpPr>
          <p:cNvPr id="16" name="Straight Arrow Connector 15">
            <a:extLst>
              <a:ext uri="{FF2B5EF4-FFF2-40B4-BE49-F238E27FC236}">
                <a16:creationId xmlns:a16="http://schemas.microsoft.com/office/drawing/2014/main" id="{FFEC9F9D-0285-425B-A6CE-450850594810}"/>
              </a:ext>
            </a:extLst>
          </p:cNvPr>
          <p:cNvCxnSpPr>
            <a:cxnSpLocks/>
          </p:cNvCxnSpPr>
          <p:nvPr/>
        </p:nvCxnSpPr>
        <p:spPr>
          <a:xfrm flipH="1">
            <a:off x="2623930" y="1865830"/>
            <a:ext cx="2027584" cy="2043561"/>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10">
            <a:extLst>
              <a:ext uri="{FF2B5EF4-FFF2-40B4-BE49-F238E27FC236}">
                <a16:creationId xmlns:a16="http://schemas.microsoft.com/office/drawing/2014/main" id="{80F63A3B-5C28-47FC-B295-A65A6B6B21E0}"/>
              </a:ext>
            </a:extLst>
          </p:cNvPr>
          <p:cNvSpPr txBox="1">
            <a:spLocks noChangeArrowheads="1"/>
          </p:cNvSpPr>
          <p:nvPr/>
        </p:nvSpPr>
        <p:spPr bwMode="auto">
          <a:xfrm>
            <a:off x="1512679" y="3883026"/>
            <a:ext cx="222250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Link LH        At TL</a:t>
            </a:r>
          </a:p>
        </p:txBody>
      </p:sp>
      <p:sp>
        <p:nvSpPr>
          <p:cNvPr id="20" name="Rectangle 19">
            <a:extLst>
              <a:ext uri="{FF2B5EF4-FFF2-40B4-BE49-F238E27FC236}">
                <a16:creationId xmlns:a16="http://schemas.microsoft.com/office/drawing/2014/main" id="{C2FD7549-7A5B-44B9-A9BC-2F3BC1F00294}"/>
              </a:ext>
            </a:extLst>
          </p:cNvPr>
          <p:cNvSpPr/>
          <p:nvPr/>
        </p:nvSpPr>
        <p:spPr>
          <a:xfrm>
            <a:off x="3891102" y="2866403"/>
            <a:ext cx="1871663" cy="40481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n w="0"/>
                <a:solidFill>
                  <a:schemeClr val="tx1"/>
                </a:solidFill>
                <a:effectLst>
                  <a:outerShdw blurRad="38100" dist="19050" dir="2700000" algn="tl" rotWithShape="0">
                    <a:schemeClr val="dk1">
                      <a:alpha val="40000"/>
                    </a:schemeClr>
                  </a:outerShdw>
                </a:effectLst>
                <a:latin typeface="KingsBureauGrot ThreeSeven" panose="02000506050000020004" pitchFamily="2" charset="0"/>
              </a:rPr>
              <a:t>Drive T A L</a:t>
            </a:r>
          </a:p>
        </p:txBody>
      </p:sp>
      <p:sp>
        <p:nvSpPr>
          <p:cNvPr id="21" name="TextBox 20">
            <a:extLst>
              <a:ext uri="{FF2B5EF4-FFF2-40B4-BE49-F238E27FC236}">
                <a16:creationId xmlns:a16="http://schemas.microsoft.com/office/drawing/2014/main" id="{AA1C643D-FB6F-4204-9473-7DAD2E27078E}"/>
              </a:ext>
            </a:extLst>
          </p:cNvPr>
          <p:cNvSpPr txBox="1">
            <a:spLocks noChangeArrowheads="1"/>
          </p:cNvSpPr>
          <p:nvPr/>
        </p:nvSpPr>
        <p:spPr bwMode="auto">
          <a:xfrm>
            <a:off x="3891101" y="2496515"/>
            <a:ext cx="2241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Link AL       At TA</a:t>
            </a:r>
          </a:p>
        </p:txBody>
      </p:sp>
      <p:cxnSp>
        <p:nvCxnSpPr>
          <p:cNvPr id="22" name="Straight Arrow Connector 21">
            <a:extLst>
              <a:ext uri="{FF2B5EF4-FFF2-40B4-BE49-F238E27FC236}">
                <a16:creationId xmlns:a16="http://schemas.microsoft.com/office/drawing/2014/main" id="{7BC6D285-C166-4218-92F8-3ADCF3489F3B}"/>
              </a:ext>
            </a:extLst>
          </p:cNvPr>
          <p:cNvCxnSpPr>
            <a:stCxn id="20" idx="2"/>
          </p:cNvCxnSpPr>
          <p:nvPr/>
        </p:nvCxnSpPr>
        <p:spPr>
          <a:xfrm flipH="1">
            <a:off x="3114262" y="3271215"/>
            <a:ext cx="1712672" cy="638176"/>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3682AA2-9858-4C35-B35D-EF1E283559FB}"/>
              </a:ext>
            </a:extLst>
          </p:cNvPr>
          <p:cNvCxnSpPr/>
          <p:nvPr/>
        </p:nvCxnSpPr>
        <p:spPr>
          <a:xfrm flipH="1">
            <a:off x="5532576" y="1844054"/>
            <a:ext cx="960438" cy="71278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A37FC14-E404-490D-BC92-14A1B8DB8FCC}"/>
              </a:ext>
            </a:extLst>
          </p:cNvPr>
          <p:cNvCxnSpPr/>
          <p:nvPr/>
        </p:nvCxnSpPr>
        <p:spPr>
          <a:xfrm flipH="1">
            <a:off x="4448315" y="1826590"/>
            <a:ext cx="960438" cy="712788"/>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1A06DB1-496C-46C1-8A38-89A8A5F7BD33}"/>
              </a:ext>
            </a:extLst>
          </p:cNvPr>
          <p:cNvCxnSpPr/>
          <p:nvPr/>
        </p:nvCxnSpPr>
        <p:spPr>
          <a:xfrm flipH="1">
            <a:off x="6743700" y="3659189"/>
            <a:ext cx="1150938" cy="129222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FF2F7DA0-9C48-421B-A33A-817C17494E19}"/>
              </a:ext>
            </a:extLst>
          </p:cNvPr>
          <p:cNvSpPr/>
          <p:nvPr/>
        </p:nvSpPr>
        <p:spPr>
          <a:xfrm>
            <a:off x="7391400" y="3309938"/>
            <a:ext cx="1873250" cy="40481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b="1" dirty="0">
                <a:ln w="0"/>
                <a:solidFill>
                  <a:schemeClr val="tx1"/>
                </a:solidFill>
                <a:effectLst>
                  <a:outerShdw blurRad="38100" dist="19050" dir="2700000" algn="tl" rotWithShape="0">
                    <a:schemeClr val="dk1">
                      <a:alpha val="40000"/>
                    </a:schemeClr>
                  </a:outerShdw>
                </a:effectLst>
                <a:latin typeface="KingsBureauGrot ThreeSeven" panose="02000506050000020004" pitchFamily="2" charset="0"/>
              </a:rPr>
              <a:t>Load DVD T ?L</a:t>
            </a:r>
          </a:p>
        </p:txBody>
      </p:sp>
      <p:sp>
        <p:nvSpPr>
          <p:cNvPr id="27" name="TextBox 15">
            <a:extLst>
              <a:ext uri="{FF2B5EF4-FFF2-40B4-BE49-F238E27FC236}">
                <a16:creationId xmlns:a16="http://schemas.microsoft.com/office/drawing/2014/main" id="{8C1C20C7-3A08-439F-B5E8-146D0BF02FCA}"/>
              </a:ext>
            </a:extLst>
          </p:cNvPr>
          <p:cNvSpPr txBox="1">
            <a:spLocks noChangeArrowheads="1"/>
          </p:cNvSpPr>
          <p:nvPr/>
        </p:nvSpPr>
        <p:spPr bwMode="auto">
          <a:xfrm>
            <a:off x="7319964" y="2924175"/>
            <a:ext cx="2016125" cy="369888"/>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b="1" dirty="0">
                <a:solidFill>
                  <a:schemeClr val="accent1"/>
                </a:solidFill>
                <a:latin typeface="KingsBureauGrot ThreeSeven" panose="02000506050000020004" pitchFamily="2" charset="0"/>
              </a:rPr>
              <a:t>At T ?L      At DVD ?L </a:t>
            </a:r>
          </a:p>
        </p:txBody>
      </p:sp>
      <p:sp>
        <p:nvSpPr>
          <p:cNvPr id="2" name="TextBox 15">
            <a:extLst>
              <a:ext uri="{FF2B5EF4-FFF2-40B4-BE49-F238E27FC236}">
                <a16:creationId xmlns:a16="http://schemas.microsoft.com/office/drawing/2014/main" id="{40D9B5DD-0FD1-4421-B725-6A8E09E7BD3A}"/>
              </a:ext>
            </a:extLst>
          </p:cNvPr>
          <p:cNvSpPr txBox="1">
            <a:spLocks noChangeArrowheads="1"/>
          </p:cNvSpPr>
          <p:nvPr/>
        </p:nvSpPr>
        <p:spPr bwMode="auto">
          <a:xfrm>
            <a:off x="8038340" y="3982520"/>
            <a:ext cx="2016125" cy="369888"/>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b="1" dirty="0">
                <a:solidFill>
                  <a:schemeClr val="accent1"/>
                </a:solidFill>
                <a:latin typeface="KingsBureauGrot ThreeSeven" panose="02000506050000020004" pitchFamily="2" charset="0"/>
              </a:rPr>
              <a:t>L = H, A or L?</a:t>
            </a:r>
          </a:p>
        </p:txBody>
      </p:sp>
    </p:spTree>
    <p:extLst>
      <p:ext uri="{BB962C8B-B14F-4D97-AF65-F5344CB8AC3E}">
        <p14:creationId xmlns:p14="http://schemas.microsoft.com/office/powerpoint/2010/main" val="165232141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withEffect">
                                  <p:stCondLst>
                                    <p:cond delay="0"/>
                                  </p:stCondLst>
                                  <p:childTnLst>
                                    <p:animClr clrSpc="rgb" dir="cw">
                                      <p:cBhvr override="childStyle">
                                        <p:cTn id="6" dur="2000" fill="hold"/>
                                        <p:tgtEl>
                                          <p:spTgt spid="7">
                                            <p:txEl>
                                              <p:pRg st="0" end="0"/>
                                            </p:txEl>
                                          </p:spTgt>
                                        </p:tgtEl>
                                        <p:attrNameLst>
                                          <p:attrName>style.color</p:attrName>
                                        </p:attrNameLst>
                                      </p:cBhvr>
                                      <p:to>
                                        <a:srgbClr val="FFFFFF"/>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ED01CE3F-99EE-4032-B1E6-D8BABD9792BD}"/>
              </a:ext>
            </a:extLst>
          </p:cNvPr>
          <p:cNvCxnSpPr/>
          <p:nvPr/>
        </p:nvCxnSpPr>
        <p:spPr>
          <a:xfrm>
            <a:off x="2855913" y="4656139"/>
            <a:ext cx="2303462" cy="35718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1A42FDF2-B9A5-4F42-899B-EF1F8AA0C7FB}"/>
              </a:ext>
            </a:extLst>
          </p:cNvPr>
          <p:cNvSpPr/>
          <p:nvPr/>
        </p:nvSpPr>
        <p:spPr>
          <a:xfrm>
            <a:off x="5448301" y="908051"/>
            <a:ext cx="1368425" cy="40481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b="1" dirty="0" err="1">
                <a:ln w="0"/>
                <a:solidFill>
                  <a:schemeClr val="tx1"/>
                </a:solidFill>
                <a:effectLst>
                  <a:outerShdw blurRad="38100" dist="38100" dir="2700000" algn="tl">
                    <a:srgbClr val="000000">
                      <a:alpha val="43137"/>
                    </a:srgbClr>
                  </a:outerShdw>
                </a:effectLst>
                <a:latin typeface="KingsBureauGrot ThreeSeven" panose="02000506050000020004" pitchFamily="2" charset="0"/>
              </a:rPr>
              <a:t>Init</a:t>
            </a:r>
            <a:endParaRPr lang="en-GB" b="1" dirty="0">
              <a:ln w="0"/>
              <a:solidFill>
                <a:schemeClr val="tx1"/>
              </a:solidFill>
              <a:effectLst>
                <a:outerShdw blurRad="38100" dist="38100" dir="2700000" algn="tl">
                  <a:srgbClr val="000000">
                    <a:alpha val="43137"/>
                  </a:srgbClr>
                </a:outerShdw>
              </a:effectLst>
              <a:latin typeface="KingsBureauGrot ThreeSeven" panose="02000506050000020004" pitchFamily="2" charset="0"/>
            </a:endParaRPr>
          </a:p>
        </p:txBody>
      </p:sp>
      <p:sp>
        <p:nvSpPr>
          <p:cNvPr id="12291" name="TextBox 4">
            <a:extLst>
              <a:ext uri="{FF2B5EF4-FFF2-40B4-BE49-F238E27FC236}">
                <a16:creationId xmlns:a16="http://schemas.microsoft.com/office/drawing/2014/main" id="{B637C1AD-2185-4217-95E0-354883C2E7E7}"/>
              </a:ext>
            </a:extLst>
          </p:cNvPr>
          <p:cNvSpPr txBox="1">
            <a:spLocks noChangeArrowheads="1"/>
          </p:cNvSpPr>
          <p:nvPr/>
        </p:nvSpPr>
        <p:spPr bwMode="auto">
          <a:xfrm>
            <a:off x="4189513" y="1496498"/>
            <a:ext cx="3886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Link LH      Link AL     At TA       at DVDA</a:t>
            </a:r>
          </a:p>
        </p:txBody>
      </p:sp>
      <p:sp>
        <p:nvSpPr>
          <p:cNvPr id="6" name="Rectangle 5">
            <a:extLst>
              <a:ext uri="{FF2B5EF4-FFF2-40B4-BE49-F238E27FC236}">
                <a16:creationId xmlns:a16="http://schemas.microsoft.com/office/drawing/2014/main" id="{5602F6A6-DC97-4451-BB68-8963DA586C8D}"/>
              </a:ext>
            </a:extLst>
          </p:cNvPr>
          <p:cNvSpPr/>
          <p:nvPr/>
        </p:nvSpPr>
        <p:spPr>
          <a:xfrm>
            <a:off x="5438776" y="6335713"/>
            <a:ext cx="1368425" cy="40481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b="1" dirty="0">
                <a:ln w="0"/>
                <a:solidFill>
                  <a:schemeClr val="tx1"/>
                </a:solidFill>
                <a:effectLst>
                  <a:outerShdw blurRad="38100" dist="38100" dir="2700000" algn="tl">
                    <a:srgbClr val="000000">
                      <a:alpha val="43137"/>
                    </a:srgbClr>
                  </a:outerShdw>
                </a:effectLst>
                <a:latin typeface="KingsBureauGrot ThreeSeven" panose="02000506050000020004" pitchFamily="2" charset="0"/>
              </a:rPr>
              <a:t>Goal</a:t>
            </a:r>
          </a:p>
        </p:txBody>
      </p:sp>
      <p:sp>
        <p:nvSpPr>
          <p:cNvPr id="7" name="TextBox 6">
            <a:extLst>
              <a:ext uri="{FF2B5EF4-FFF2-40B4-BE49-F238E27FC236}">
                <a16:creationId xmlns:a16="http://schemas.microsoft.com/office/drawing/2014/main" id="{52E839E2-3C2E-4F18-B88E-ADE2D01DA8EA}"/>
              </a:ext>
            </a:extLst>
          </p:cNvPr>
          <p:cNvSpPr txBox="1">
            <a:spLocks noChangeArrowheads="1"/>
          </p:cNvSpPr>
          <p:nvPr/>
        </p:nvSpPr>
        <p:spPr bwMode="auto">
          <a:xfrm>
            <a:off x="5375275" y="5967413"/>
            <a:ext cx="14049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   At DVD H</a:t>
            </a:r>
          </a:p>
        </p:txBody>
      </p:sp>
      <p:sp>
        <p:nvSpPr>
          <p:cNvPr id="12301" name="TextBox 11">
            <a:extLst>
              <a:ext uri="{FF2B5EF4-FFF2-40B4-BE49-F238E27FC236}">
                <a16:creationId xmlns:a16="http://schemas.microsoft.com/office/drawing/2014/main" id="{41EA715C-F53A-499A-948E-2EEC7251BD28}"/>
              </a:ext>
            </a:extLst>
          </p:cNvPr>
          <p:cNvSpPr txBox="1">
            <a:spLocks noChangeArrowheads="1"/>
          </p:cNvSpPr>
          <p:nvPr/>
        </p:nvSpPr>
        <p:spPr bwMode="auto">
          <a:xfrm>
            <a:off x="325162" y="6166644"/>
            <a:ext cx="19543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Ignoring the Driver</a:t>
            </a:r>
          </a:p>
        </p:txBody>
      </p:sp>
      <p:sp>
        <p:nvSpPr>
          <p:cNvPr id="17" name="Rectangle 16">
            <a:extLst>
              <a:ext uri="{FF2B5EF4-FFF2-40B4-BE49-F238E27FC236}">
                <a16:creationId xmlns:a16="http://schemas.microsoft.com/office/drawing/2014/main" id="{B1EE53CB-0A6D-4433-9572-9DBBD44F7B9B}"/>
              </a:ext>
            </a:extLst>
          </p:cNvPr>
          <p:cNvSpPr/>
          <p:nvPr/>
        </p:nvSpPr>
        <p:spPr>
          <a:xfrm>
            <a:off x="5016501" y="5337176"/>
            <a:ext cx="2087563" cy="40481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n w="0"/>
                <a:solidFill>
                  <a:schemeClr val="tx1"/>
                </a:solidFill>
                <a:effectLst>
                  <a:outerShdw blurRad="38100" dist="19050" dir="2700000" algn="tl" rotWithShape="0">
                    <a:schemeClr val="dk1">
                      <a:alpha val="40000"/>
                    </a:schemeClr>
                  </a:outerShdw>
                </a:effectLst>
                <a:latin typeface="KingsBureauGrot ThreeSeven" panose="02000506050000020004" pitchFamily="2" charset="0"/>
              </a:rPr>
              <a:t>Unload DVD H T</a:t>
            </a:r>
          </a:p>
        </p:txBody>
      </p:sp>
      <p:cxnSp>
        <p:nvCxnSpPr>
          <p:cNvPr id="18" name="Straight Arrow Connector 17">
            <a:extLst>
              <a:ext uri="{FF2B5EF4-FFF2-40B4-BE49-F238E27FC236}">
                <a16:creationId xmlns:a16="http://schemas.microsoft.com/office/drawing/2014/main" id="{BF3FF0BF-956D-47AF-89C2-0829C4379794}"/>
              </a:ext>
            </a:extLst>
          </p:cNvPr>
          <p:cNvCxnSpPr>
            <a:stCxn id="17" idx="2"/>
          </p:cNvCxnSpPr>
          <p:nvPr/>
        </p:nvCxnSpPr>
        <p:spPr>
          <a:xfrm flipH="1">
            <a:off x="6059489" y="5741989"/>
            <a:ext cx="1587" cy="22542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FF311D7D-279E-4854-BA8C-CE08C9BA5DAE}"/>
              </a:ext>
            </a:extLst>
          </p:cNvPr>
          <p:cNvSpPr>
            <a:spLocks noGrp="1"/>
          </p:cNvSpPr>
          <p:nvPr>
            <p:ph type="title"/>
          </p:nvPr>
        </p:nvSpPr>
        <p:spPr>
          <a:xfrm>
            <a:off x="287867" y="720000"/>
            <a:ext cx="10513483" cy="720000"/>
          </a:xfrm>
        </p:spPr>
        <p:txBody>
          <a:bodyPr/>
          <a:lstStyle/>
          <a:p>
            <a:r>
              <a:rPr lang="en-GB" altLang="en-US" dirty="0">
                <a:latin typeface="KingsBureauGrot ThreeSeven" panose="02000506050000020004" pitchFamily="2" charset="0"/>
              </a:rPr>
              <a:t>POP Example</a:t>
            </a:r>
          </a:p>
        </p:txBody>
      </p:sp>
      <p:sp>
        <p:nvSpPr>
          <p:cNvPr id="5" name="TextBox 15">
            <a:extLst>
              <a:ext uri="{FF2B5EF4-FFF2-40B4-BE49-F238E27FC236}">
                <a16:creationId xmlns:a16="http://schemas.microsoft.com/office/drawing/2014/main" id="{7D804956-3FF3-4552-A231-39CF54B0FC39}"/>
              </a:ext>
            </a:extLst>
          </p:cNvPr>
          <p:cNvSpPr txBox="1">
            <a:spLocks noChangeArrowheads="1"/>
          </p:cNvSpPr>
          <p:nvPr/>
        </p:nvSpPr>
        <p:spPr bwMode="auto">
          <a:xfrm>
            <a:off x="5069681" y="4911346"/>
            <a:ext cx="2016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b="1" dirty="0">
                <a:latin typeface="KingsBureauGrot ThreeSeven" panose="02000506050000020004" pitchFamily="2" charset="0"/>
              </a:rPr>
              <a:t>At T H      In DVD T</a:t>
            </a:r>
          </a:p>
        </p:txBody>
      </p:sp>
      <p:sp>
        <p:nvSpPr>
          <p:cNvPr id="14" name="Rectangle 13">
            <a:extLst>
              <a:ext uri="{FF2B5EF4-FFF2-40B4-BE49-F238E27FC236}">
                <a16:creationId xmlns:a16="http://schemas.microsoft.com/office/drawing/2014/main" id="{D5975E3D-490C-4000-9B07-1CF8670B66F6}"/>
              </a:ext>
            </a:extLst>
          </p:cNvPr>
          <p:cNvSpPr/>
          <p:nvPr/>
        </p:nvSpPr>
        <p:spPr>
          <a:xfrm>
            <a:off x="1568450" y="4264026"/>
            <a:ext cx="1873250" cy="40481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n w="0"/>
                <a:solidFill>
                  <a:schemeClr val="tx1"/>
                </a:solidFill>
                <a:effectLst>
                  <a:outerShdw blurRad="38100" dist="19050" dir="2700000" algn="tl" rotWithShape="0">
                    <a:schemeClr val="dk1">
                      <a:alpha val="40000"/>
                    </a:schemeClr>
                  </a:outerShdw>
                </a:effectLst>
                <a:latin typeface="KingsBureauGrot ThreeSeven" panose="02000506050000020004" pitchFamily="2" charset="0"/>
              </a:rPr>
              <a:t>Drive T L H</a:t>
            </a:r>
          </a:p>
        </p:txBody>
      </p:sp>
      <p:cxnSp>
        <p:nvCxnSpPr>
          <p:cNvPr id="16" name="Straight Arrow Connector 15">
            <a:extLst>
              <a:ext uri="{FF2B5EF4-FFF2-40B4-BE49-F238E27FC236}">
                <a16:creationId xmlns:a16="http://schemas.microsoft.com/office/drawing/2014/main" id="{FFEC9F9D-0285-425B-A6CE-450850594810}"/>
              </a:ext>
            </a:extLst>
          </p:cNvPr>
          <p:cNvCxnSpPr>
            <a:cxnSpLocks/>
          </p:cNvCxnSpPr>
          <p:nvPr/>
        </p:nvCxnSpPr>
        <p:spPr>
          <a:xfrm flipH="1">
            <a:off x="2623930" y="1865830"/>
            <a:ext cx="2027584" cy="2043561"/>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10">
            <a:extLst>
              <a:ext uri="{FF2B5EF4-FFF2-40B4-BE49-F238E27FC236}">
                <a16:creationId xmlns:a16="http://schemas.microsoft.com/office/drawing/2014/main" id="{80F63A3B-5C28-47FC-B295-A65A6B6B21E0}"/>
              </a:ext>
            </a:extLst>
          </p:cNvPr>
          <p:cNvSpPr txBox="1">
            <a:spLocks noChangeArrowheads="1"/>
          </p:cNvSpPr>
          <p:nvPr/>
        </p:nvSpPr>
        <p:spPr bwMode="auto">
          <a:xfrm>
            <a:off x="1512679" y="3883026"/>
            <a:ext cx="222250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Link LH        At TL</a:t>
            </a:r>
          </a:p>
        </p:txBody>
      </p:sp>
      <p:sp>
        <p:nvSpPr>
          <p:cNvPr id="20" name="Rectangle 19">
            <a:extLst>
              <a:ext uri="{FF2B5EF4-FFF2-40B4-BE49-F238E27FC236}">
                <a16:creationId xmlns:a16="http://schemas.microsoft.com/office/drawing/2014/main" id="{C2FD7549-7A5B-44B9-A9BC-2F3BC1F00294}"/>
              </a:ext>
            </a:extLst>
          </p:cNvPr>
          <p:cNvSpPr/>
          <p:nvPr/>
        </p:nvSpPr>
        <p:spPr>
          <a:xfrm>
            <a:off x="3891102" y="2866403"/>
            <a:ext cx="1871663" cy="40481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n w="0"/>
                <a:solidFill>
                  <a:schemeClr val="tx1"/>
                </a:solidFill>
                <a:effectLst>
                  <a:outerShdw blurRad="38100" dist="19050" dir="2700000" algn="tl" rotWithShape="0">
                    <a:schemeClr val="dk1">
                      <a:alpha val="40000"/>
                    </a:schemeClr>
                  </a:outerShdw>
                </a:effectLst>
                <a:latin typeface="KingsBureauGrot ThreeSeven" panose="02000506050000020004" pitchFamily="2" charset="0"/>
              </a:rPr>
              <a:t>Drive T A L</a:t>
            </a:r>
          </a:p>
        </p:txBody>
      </p:sp>
      <p:sp>
        <p:nvSpPr>
          <p:cNvPr id="21" name="TextBox 20">
            <a:extLst>
              <a:ext uri="{FF2B5EF4-FFF2-40B4-BE49-F238E27FC236}">
                <a16:creationId xmlns:a16="http://schemas.microsoft.com/office/drawing/2014/main" id="{AA1C643D-FB6F-4204-9473-7DAD2E27078E}"/>
              </a:ext>
            </a:extLst>
          </p:cNvPr>
          <p:cNvSpPr txBox="1">
            <a:spLocks noChangeArrowheads="1"/>
          </p:cNvSpPr>
          <p:nvPr/>
        </p:nvSpPr>
        <p:spPr bwMode="auto">
          <a:xfrm>
            <a:off x="3891101" y="2496515"/>
            <a:ext cx="2241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Link AL       At TA</a:t>
            </a:r>
          </a:p>
        </p:txBody>
      </p:sp>
      <p:cxnSp>
        <p:nvCxnSpPr>
          <p:cNvPr id="22" name="Straight Arrow Connector 21">
            <a:extLst>
              <a:ext uri="{FF2B5EF4-FFF2-40B4-BE49-F238E27FC236}">
                <a16:creationId xmlns:a16="http://schemas.microsoft.com/office/drawing/2014/main" id="{7BC6D285-C166-4218-92F8-3ADCF3489F3B}"/>
              </a:ext>
            </a:extLst>
          </p:cNvPr>
          <p:cNvCxnSpPr>
            <a:stCxn id="20" idx="2"/>
          </p:cNvCxnSpPr>
          <p:nvPr/>
        </p:nvCxnSpPr>
        <p:spPr>
          <a:xfrm flipH="1">
            <a:off x="3114262" y="3271215"/>
            <a:ext cx="1712672" cy="638176"/>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3682AA2-9858-4C35-B35D-EF1E283559FB}"/>
              </a:ext>
            </a:extLst>
          </p:cNvPr>
          <p:cNvCxnSpPr/>
          <p:nvPr/>
        </p:nvCxnSpPr>
        <p:spPr>
          <a:xfrm flipH="1">
            <a:off x="5532576" y="1844054"/>
            <a:ext cx="960438" cy="71278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A37FC14-E404-490D-BC92-14A1B8DB8FCC}"/>
              </a:ext>
            </a:extLst>
          </p:cNvPr>
          <p:cNvCxnSpPr/>
          <p:nvPr/>
        </p:nvCxnSpPr>
        <p:spPr>
          <a:xfrm flipH="1">
            <a:off x="4448315" y="1826590"/>
            <a:ext cx="960438" cy="712788"/>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1A06DB1-496C-46C1-8A38-89A8A5F7BD33}"/>
              </a:ext>
            </a:extLst>
          </p:cNvPr>
          <p:cNvCxnSpPr/>
          <p:nvPr/>
        </p:nvCxnSpPr>
        <p:spPr>
          <a:xfrm flipH="1">
            <a:off x="6743700" y="3659189"/>
            <a:ext cx="1150938" cy="129222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FF2F7DA0-9C48-421B-A33A-817C17494E19}"/>
              </a:ext>
            </a:extLst>
          </p:cNvPr>
          <p:cNvSpPr/>
          <p:nvPr/>
        </p:nvSpPr>
        <p:spPr>
          <a:xfrm>
            <a:off x="7391400" y="3309938"/>
            <a:ext cx="1873250" cy="40481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b="1" dirty="0">
                <a:ln w="0"/>
                <a:solidFill>
                  <a:schemeClr val="tx1"/>
                </a:solidFill>
                <a:effectLst>
                  <a:outerShdw blurRad="38100" dist="19050" dir="2700000" algn="tl" rotWithShape="0">
                    <a:schemeClr val="dk1">
                      <a:alpha val="40000"/>
                    </a:schemeClr>
                  </a:outerShdw>
                </a:effectLst>
                <a:latin typeface="KingsBureauGrot ThreeSeven" panose="02000506050000020004" pitchFamily="2" charset="0"/>
              </a:rPr>
              <a:t>Load DVD T A</a:t>
            </a:r>
          </a:p>
        </p:txBody>
      </p:sp>
      <p:sp>
        <p:nvSpPr>
          <p:cNvPr id="27" name="TextBox 15">
            <a:extLst>
              <a:ext uri="{FF2B5EF4-FFF2-40B4-BE49-F238E27FC236}">
                <a16:creationId xmlns:a16="http://schemas.microsoft.com/office/drawing/2014/main" id="{8C1C20C7-3A08-439F-B5E8-146D0BF02FCA}"/>
              </a:ext>
            </a:extLst>
          </p:cNvPr>
          <p:cNvSpPr txBox="1">
            <a:spLocks noChangeArrowheads="1"/>
          </p:cNvSpPr>
          <p:nvPr/>
        </p:nvSpPr>
        <p:spPr bwMode="auto">
          <a:xfrm>
            <a:off x="7319964" y="2924175"/>
            <a:ext cx="2016125" cy="369888"/>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b="1" dirty="0">
                <a:latin typeface="KingsBureauGrot ThreeSeven" panose="02000506050000020004" pitchFamily="2" charset="0"/>
              </a:rPr>
              <a:t>At T A      At DVD A </a:t>
            </a:r>
          </a:p>
        </p:txBody>
      </p:sp>
      <p:cxnSp>
        <p:nvCxnSpPr>
          <p:cNvPr id="28" name="Straight Arrow Connector 27">
            <a:extLst>
              <a:ext uri="{FF2B5EF4-FFF2-40B4-BE49-F238E27FC236}">
                <a16:creationId xmlns:a16="http://schemas.microsoft.com/office/drawing/2014/main" id="{982EABEC-52A1-4F8F-A03B-C69161307789}"/>
              </a:ext>
            </a:extLst>
          </p:cNvPr>
          <p:cNvCxnSpPr>
            <a:cxnSpLocks/>
          </p:cNvCxnSpPr>
          <p:nvPr/>
        </p:nvCxnSpPr>
        <p:spPr>
          <a:xfrm>
            <a:off x="6493014" y="1865830"/>
            <a:ext cx="1115874" cy="1085334"/>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964246A-9B06-4FA1-95DE-770C3E270FE6}"/>
              </a:ext>
            </a:extLst>
          </p:cNvPr>
          <p:cNvCxnSpPr>
            <a:cxnSpLocks/>
          </p:cNvCxnSpPr>
          <p:nvPr/>
        </p:nvCxnSpPr>
        <p:spPr>
          <a:xfrm>
            <a:off x="7500730" y="1865830"/>
            <a:ext cx="1063834" cy="108057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6750971-7B51-4A9B-B5BA-5909F564B5D6}"/>
              </a:ext>
            </a:extLst>
          </p:cNvPr>
          <p:cNvCxnSpPr>
            <a:cxnSpLocks/>
            <a:stCxn id="20" idx="3"/>
            <a:endCxn id="26" idx="1"/>
          </p:cNvCxnSpPr>
          <p:nvPr/>
        </p:nvCxnSpPr>
        <p:spPr>
          <a:xfrm>
            <a:off x="5762765" y="3068809"/>
            <a:ext cx="1628635" cy="443535"/>
          </a:xfrm>
          <a:prstGeom prst="straightConnector1">
            <a:avLst/>
          </a:prstGeom>
          <a:ln w="34925">
            <a:solidFill>
              <a:schemeClr val="accent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713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withEffect">
                                  <p:stCondLst>
                                    <p:cond delay="0"/>
                                  </p:stCondLst>
                                  <p:childTnLst>
                                    <p:animClr clrSpc="rgb" dir="cw">
                                      <p:cBhvr override="childStyle">
                                        <p:cTn id="6" dur="2000" fill="hold"/>
                                        <p:tgtEl>
                                          <p:spTgt spid="7">
                                            <p:txEl>
                                              <p:pRg st="0" end="0"/>
                                            </p:txEl>
                                          </p:spTgt>
                                        </p:tgtEl>
                                        <p:attrNameLst>
                                          <p:attrName>style.color</p:attrName>
                                        </p:attrNameLst>
                                      </p:cBhvr>
                                      <p:to>
                                        <a:srgbClr val="FFFFFF"/>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ED01CE3F-99EE-4032-B1E6-D8BABD9792BD}"/>
              </a:ext>
            </a:extLst>
          </p:cNvPr>
          <p:cNvCxnSpPr/>
          <p:nvPr/>
        </p:nvCxnSpPr>
        <p:spPr>
          <a:xfrm>
            <a:off x="2855913" y="4656139"/>
            <a:ext cx="2303462" cy="35718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1A42FDF2-B9A5-4F42-899B-EF1F8AA0C7FB}"/>
              </a:ext>
            </a:extLst>
          </p:cNvPr>
          <p:cNvSpPr/>
          <p:nvPr/>
        </p:nvSpPr>
        <p:spPr>
          <a:xfrm>
            <a:off x="5448301" y="908051"/>
            <a:ext cx="1368425" cy="40481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b="1" dirty="0" err="1">
                <a:ln w="0"/>
                <a:solidFill>
                  <a:schemeClr val="tx1"/>
                </a:solidFill>
                <a:effectLst>
                  <a:outerShdw blurRad="38100" dist="38100" dir="2700000" algn="tl">
                    <a:srgbClr val="000000">
                      <a:alpha val="43137"/>
                    </a:srgbClr>
                  </a:outerShdw>
                </a:effectLst>
                <a:latin typeface="KingsBureauGrot ThreeSeven" panose="02000506050000020004" pitchFamily="2" charset="0"/>
              </a:rPr>
              <a:t>Init</a:t>
            </a:r>
            <a:endParaRPr lang="en-GB" b="1" dirty="0">
              <a:ln w="0"/>
              <a:solidFill>
                <a:schemeClr val="tx1"/>
              </a:solidFill>
              <a:effectLst>
                <a:outerShdw blurRad="38100" dist="38100" dir="2700000" algn="tl">
                  <a:srgbClr val="000000">
                    <a:alpha val="43137"/>
                  </a:srgbClr>
                </a:outerShdw>
              </a:effectLst>
              <a:latin typeface="KingsBureauGrot ThreeSeven" panose="02000506050000020004" pitchFamily="2" charset="0"/>
            </a:endParaRPr>
          </a:p>
        </p:txBody>
      </p:sp>
      <p:sp>
        <p:nvSpPr>
          <p:cNvPr id="12291" name="TextBox 4">
            <a:extLst>
              <a:ext uri="{FF2B5EF4-FFF2-40B4-BE49-F238E27FC236}">
                <a16:creationId xmlns:a16="http://schemas.microsoft.com/office/drawing/2014/main" id="{B637C1AD-2185-4217-95E0-354883C2E7E7}"/>
              </a:ext>
            </a:extLst>
          </p:cNvPr>
          <p:cNvSpPr txBox="1">
            <a:spLocks noChangeArrowheads="1"/>
          </p:cNvSpPr>
          <p:nvPr/>
        </p:nvSpPr>
        <p:spPr bwMode="auto">
          <a:xfrm>
            <a:off x="4189513" y="1496498"/>
            <a:ext cx="3886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Link LH      Link AL     At TA       at DVDA</a:t>
            </a:r>
          </a:p>
        </p:txBody>
      </p:sp>
      <p:sp>
        <p:nvSpPr>
          <p:cNvPr id="6" name="Rectangle 5">
            <a:extLst>
              <a:ext uri="{FF2B5EF4-FFF2-40B4-BE49-F238E27FC236}">
                <a16:creationId xmlns:a16="http://schemas.microsoft.com/office/drawing/2014/main" id="{5602F6A6-DC97-4451-BB68-8963DA586C8D}"/>
              </a:ext>
            </a:extLst>
          </p:cNvPr>
          <p:cNvSpPr/>
          <p:nvPr/>
        </p:nvSpPr>
        <p:spPr>
          <a:xfrm>
            <a:off x="5438776" y="6335713"/>
            <a:ext cx="1368425" cy="40481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b="1" dirty="0">
                <a:ln w="0"/>
                <a:solidFill>
                  <a:schemeClr val="tx1"/>
                </a:solidFill>
                <a:effectLst>
                  <a:outerShdw blurRad="38100" dist="38100" dir="2700000" algn="tl">
                    <a:srgbClr val="000000">
                      <a:alpha val="43137"/>
                    </a:srgbClr>
                  </a:outerShdw>
                </a:effectLst>
                <a:latin typeface="KingsBureauGrot ThreeSeven" panose="02000506050000020004" pitchFamily="2" charset="0"/>
              </a:rPr>
              <a:t>Goal</a:t>
            </a:r>
          </a:p>
        </p:txBody>
      </p:sp>
      <p:sp>
        <p:nvSpPr>
          <p:cNvPr id="7" name="TextBox 6">
            <a:extLst>
              <a:ext uri="{FF2B5EF4-FFF2-40B4-BE49-F238E27FC236}">
                <a16:creationId xmlns:a16="http://schemas.microsoft.com/office/drawing/2014/main" id="{52E839E2-3C2E-4F18-B88E-ADE2D01DA8EA}"/>
              </a:ext>
            </a:extLst>
          </p:cNvPr>
          <p:cNvSpPr txBox="1">
            <a:spLocks noChangeArrowheads="1"/>
          </p:cNvSpPr>
          <p:nvPr/>
        </p:nvSpPr>
        <p:spPr bwMode="auto">
          <a:xfrm>
            <a:off x="5375275" y="5967413"/>
            <a:ext cx="14049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   At DVD H</a:t>
            </a:r>
          </a:p>
        </p:txBody>
      </p:sp>
      <p:sp>
        <p:nvSpPr>
          <p:cNvPr id="12301" name="TextBox 11">
            <a:extLst>
              <a:ext uri="{FF2B5EF4-FFF2-40B4-BE49-F238E27FC236}">
                <a16:creationId xmlns:a16="http://schemas.microsoft.com/office/drawing/2014/main" id="{41EA715C-F53A-499A-948E-2EEC7251BD28}"/>
              </a:ext>
            </a:extLst>
          </p:cNvPr>
          <p:cNvSpPr txBox="1">
            <a:spLocks noChangeArrowheads="1"/>
          </p:cNvSpPr>
          <p:nvPr/>
        </p:nvSpPr>
        <p:spPr bwMode="auto">
          <a:xfrm>
            <a:off x="325162" y="6166644"/>
            <a:ext cx="19543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Ignoring the Driver</a:t>
            </a:r>
          </a:p>
        </p:txBody>
      </p:sp>
      <p:sp>
        <p:nvSpPr>
          <p:cNvPr id="17" name="Rectangle 16">
            <a:extLst>
              <a:ext uri="{FF2B5EF4-FFF2-40B4-BE49-F238E27FC236}">
                <a16:creationId xmlns:a16="http://schemas.microsoft.com/office/drawing/2014/main" id="{B1EE53CB-0A6D-4433-9572-9DBBD44F7B9B}"/>
              </a:ext>
            </a:extLst>
          </p:cNvPr>
          <p:cNvSpPr/>
          <p:nvPr/>
        </p:nvSpPr>
        <p:spPr>
          <a:xfrm>
            <a:off x="5016501" y="5337176"/>
            <a:ext cx="2087563" cy="40481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n w="0"/>
                <a:solidFill>
                  <a:schemeClr val="tx1"/>
                </a:solidFill>
                <a:effectLst>
                  <a:outerShdw blurRad="38100" dist="19050" dir="2700000" algn="tl" rotWithShape="0">
                    <a:schemeClr val="dk1">
                      <a:alpha val="40000"/>
                    </a:schemeClr>
                  </a:outerShdw>
                </a:effectLst>
                <a:latin typeface="KingsBureauGrot ThreeSeven" panose="02000506050000020004" pitchFamily="2" charset="0"/>
              </a:rPr>
              <a:t>Unload DVD H T</a:t>
            </a:r>
          </a:p>
        </p:txBody>
      </p:sp>
      <p:cxnSp>
        <p:nvCxnSpPr>
          <p:cNvPr id="18" name="Straight Arrow Connector 17">
            <a:extLst>
              <a:ext uri="{FF2B5EF4-FFF2-40B4-BE49-F238E27FC236}">
                <a16:creationId xmlns:a16="http://schemas.microsoft.com/office/drawing/2014/main" id="{BF3FF0BF-956D-47AF-89C2-0829C4379794}"/>
              </a:ext>
            </a:extLst>
          </p:cNvPr>
          <p:cNvCxnSpPr>
            <a:stCxn id="17" idx="2"/>
          </p:cNvCxnSpPr>
          <p:nvPr/>
        </p:nvCxnSpPr>
        <p:spPr>
          <a:xfrm flipH="1">
            <a:off x="6059489" y="5741989"/>
            <a:ext cx="1587" cy="22542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FF311D7D-279E-4854-BA8C-CE08C9BA5DAE}"/>
              </a:ext>
            </a:extLst>
          </p:cNvPr>
          <p:cNvSpPr>
            <a:spLocks noGrp="1"/>
          </p:cNvSpPr>
          <p:nvPr>
            <p:ph type="title"/>
          </p:nvPr>
        </p:nvSpPr>
        <p:spPr>
          <a:xfrm>
            <a:off x="287867" y="720000"/>
            <a:ext cx="10513483" cy="720000"/>
          </a:xfrm>
        </p:spPr>
        <p:txBody>
          <a:bodyPr/>
          <a:lstStyle/>
          <a:p>
            <a:r>
              <a:rPr lang="en-GB" altLang="en-US" dirty="0">
                <a:latin typeface="KingsBureauGrot ThreeSeven" panose="02000506050000020004" pitchFamily="2" charset="0"/>
              </a:rPr>
              <a:t>POP Example</a:t>
            </a:r>
          </a:p>
        </p:txBody>
      </p:sp>
      <p:sp>
        <p:nvSpPr>
          <p:cNvPr id="5" name="TextBox 15">
            <a:extLst>
              <a:ext uri="{FF2B5EF4-FFF2-40B4-BE49-F238E27FC236}">
                <a16:creationId xmlns:a16="http://schemas.microsoft.com/office/drawing/2014/main" id="{7D804956-3FF3-4552-A231-39CF54B0FC39}"/>
              </a:ext>
            </a:extLst>
          </p:cNvPr>
          <p:cNvSpPr txBox="1">
            <a:spLocks noChangeArrowheads="1"/>
          </p:cNvSpPr>
          <p:nvPr/>
        </p:nvSpPr>
        <p:spPr bwMode="auto">
          <a:xfrm>
            <a:off x="5069681" y="4911346"/>
            <a:ext cx="2016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b="1" dirty="0">
                <a:latin typeface="KingsBureauGrot ThreeSeven" panose="02000506050000020004" pitchFamily="2" charset="0"/>
              </a:rPr>
              <a:t>At T H      In DVD T</a:t>
            </a:r>
          </a:p>
        </p:txBody>
      </p:sp>
      <p:sp>
        <p:nvSpPr>
          <p:cNvPr id="14" name="Rectangle 13">
            <a:extLst>
              <a:ext uri="{FF2B5EF4-FFF2-40B4-BE49-F238E27FC236}">
                <a16:creationId xmlns:a16="http://schemas.microsoft.com/office/drawing/2014/main" id="{D5975E3D-490C-4000-9B07-1CF8670B66F6}"/>
              </a:ext>
            </a:extLst>
          </p:cNvPr>
          <p:cNvSpPr/>
          <p:nvPr/>
        </p:nvSpPr>
        <p:spPr>
          <a:xfrm>
            <a:off x="1568450" y="4264026"/>
            <a:ext cx="1873250" cy="40481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n w="0"/>
                <a:solidFill>
                  <a:schemeClr val="tx1"/>
                </a:solidFill>
                <a:effectLst>
                  <a:outerShdw blurRad="38100" dist="19050" dir="2700000" algn="tl" rotWithShape="0">
                    <a:schemeClr val="dk1">
                      <a:alpha val="40000"/>
                    </a:schemeClr>
                  </a:outerShdw>
                </a:effectLst>
                <a:latin typeface="KingsBureauGrot ThreeSeven" panose="02000506050000020004" pitchFamily="2" charset="0"/>
              </a:rPr>
              <a:t>Drive T L H</a:t>
            </a:r>
          </a:p>
        </p:txBody>
      </p:sp>
      <p:cxnSp>
        <p:nvCxnSpPr>
          <p:cNvPr id="16" name="Straight Arrow Connector 15">
            <a:extLst>
              <a:ext uri="{FF2B5EF4-FFF2-40B4-BE49-F238E27FC236}">
                <a16:creationId xmlns:a16="http://schemas.microsoft.com/office/drawing/2014/main" id="{FFEC9F9D-0285-425B-A6CE-450850594810}"/>
              </a:ext>
            </a:extLst>
          </p:cNvPr>
          <p:cNvCxnSpPr>
            <a:cxnSpLocks/>
          </p:cNvCxnSpPr>
          <p:nvPr/>
        </p:nvCxnSpPr>
        <p:spPr>
          <a:xfrm flipH="1">
            <a:off x="2623930" y="1865830"/>
            <a:ext cx="2027584" cy="2043561"/>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10">
            <a:extLst>
              <a:ext uri="{FF2B5EF4-FFF2-40B4-BE49-F238E27FC236}">
                <a16:creationId xmlns:a16="http://schemas.microsoft.com/office/drawing/2014/main" id="{80F63A3B-5C28-47FC-B295-A65A6B6B21E0}"/>
              </a:ext>
            </a:extLst>
          </p:cNvPr>
          <p:cNvSpPr txBox="1">
            <a:spLocks noChangeArrowheads="1"/>
          </p:cNvSpPr>
          <p:nvPr/>
        </p:nvSpPr>
        <p:spPr bwMode="auto">
          <a:xfrm>
            <a:off x="1512679" y="3883026"/>
            <a:ext cx="222250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Link LH        At TL</a:t>
            </a:r>
          </a:p>
        </p:txBody>
      </p:sp>
      <p:sp>
        <p:nvSpPr>
          <p:cNvPr id="20" name="Rectangle 19">
            <a:extLst>
              <a:ext uri="{FF2B5EF4-FFF2-40B4-BE49-F238E27FC236}">
                <a16:creationId xmlns:a16="http://schemas.microsoft.com/office/drawing/2014/main" id="{C2FD7549-7A5B-44B9-A9BC-2F3BC1F00294}"/>
              </a:ext>
            </a:extLst>
          </p:cNvPr>
          <p:cNvSpPr/>
          <p:nvPr/>
        </p:nvSpPr>
        <p:spPr>
          <a:xfrm>
            <a:off x="3891102" y="2866403"/>
            <a:ext cx="1871663" cy="40481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n w="0"/>
                <a:solidFill>
                  <a:schemeClr val="tx1"/>
                </a:solidFill>
                <a:effectLst>
                  <a:outerShdw blurRad="38100" dist="19050" dir="2700000" algn="tl" rotWithShape="0">
                    <a:schemeClr val="dk1">
                      <a:alpha val="40000"/>
                    </a:schemeClr>
                  </a:outerShdw>
                </a:effectLst>
                <a:latin typeface="KingsBureauGrot ThreeSeven" panose="02000506050000020004" pitchFamily="2" charset="0"/>
              </a:rPr>
              <a:t>Drive T A L</a:t>
            </a:r>
          </a:p>
        </p:txBody>
      </p:sp>
      <p:sp>
        <p:nvSpPr>
          <p:cNvPr id="21" name="TextBox 20">
            <a:extLst>
              <a:ext uri="{FF2B5EF4-FFF2-40B4-BE49-F238E27FC236}">
                <a16:creationId xmlns:a16="http://schemas.microsoft.com/office/drawing/2014/main" id="{AA1C643D-FB6F-4204-9473-7DAD2E27078E}"/>
              </a:ext>
            </a:extLst>
          </p:cNvPr>
          <p:cNvSpPr txBox="1">
            <a:spLocks noChangeArrowheads="1"/>
          </p:cNvSpPr>
          <p:nvPr/>
        </p:nvSpPr>
        <p:spPr bwMode="auto">
          <a:xfrm>
            <a:off x="3891101" y="2496515"/>
            <a:ext cx="2241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KingsBureauGrot ThreeSeven" panose="02000506050000020004" pitchFamily="2" charset="0"/>
              </a:rPr>
              <a:t>Link AL       At TA</a:t>
            </a:r>
          </a:p>
        </p:txBody>
      </p:sp>
      <p:cxnSp>
        <p:nvCxnSpPr>
          <p:cNvPr id="22" name="Straight Arrow Connector 21">
            <a:extLst>
              <a:ext uri="{FF2B5EF4-FFF2-40B4-BE49-F238E27FC236}">
                <a16:creationId xmlns:a16="http://schemas.microsoft.com/office/drawing/2014/main" id="{7BC6D285-C166-4218-92F8-3ADCF3489F3B}"/>
              </a:ext>
            </a:extLst>
          </p:cNvPr>
          <p:cNvCxnSpPr>
            <a:stCxn id="20" idx="2"/>
          </p:cNvCxnSpPr>
          <p:nvPr/>
        </p:nvCxnSpPr>
        <p:spPr>
          <a:xfrm flipH="1">
            <a:off x="3114262" y="3271215"/>
            <a:ext cx="1712672" cy="638176"/>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3682AA2-9858-4C35-B35D-EF1E283559FB}"/>
              </a:ext>
            </a:extLst>
          </p:cNvPr>
          <p:cNvCxnSpPr/>
          <p:nvPr/>
        </p:nvCxnSpPr>
        <p:spPr>
          <a:xfrm flipH="1">
            <a:off x="5532576" y="1844054"/>
            <a:ext cx="960438" cy="71278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A37FC14-E404-490D-BC92-14A1B8DB8FCC}"/>
              </a:ext>
            </a:extLst>
          </p:cNvPr>
          <p:cNvCxnSpPr/>
          <p:nvPr/>
        </p:nvCxnSpPr>
        <p:spPr>
          <a:xfrm flipH="1">
            <a:off x="4448315" y="1826590"/>
            <a:ext cx="960438" cy="712788"/>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1A06DB1-496C-46C1-8A38-89A8A5F7BD33}"/>
              </a:ext>
            </a:extLst>
          </p:cNvPr>
          <p:cNvCxnSpPr/>
          <p:nvPr/>
        </p:nvCxnSpPr>
        <p:spPr>
          <a:xfrm flipH="1">
            <a:off x="6743700" y="3659189"/>
            <a:ext cx="1150938" cy="129222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FF2F7DA0-9C48-421B-A33A-817C17494E19}"/>
              </a:ext>
            </a:extLst>
          </p:cNvPr>
          <p:cNvSpPr/>
          <p:nvPr/>
        </p:nvSpPr>
        <p:spPr>
          <a:xfrm>
            <a:off x="7391400" y="3309938"/>
            <a:ext cx="1873250" cy="40481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b="1" dirty="0">
                <a:ln w="0"/>
                <a:solidFill>
                  <a:schemeClr val="tx1"/>
                </a:solidFill>
                <a:effectLst>
                  <a:outerShdw blurRad="38100" dist="19050" dir="2700000" algn="tl" rotWithShape="0">
                    <a:schemeClr val="dk1">
                      <a:alpha val="40000"/>
                    </a:schemeClr>
                  </a:outerShdw>
                </a:effectLst>
                <a:latin typeface="KingsBureauGrot ThreeSeven" panose="02000506050000020004" pitchFamily="2" charset="0"/>
              </a:rPr>
              <a:t>Load DVD T A</a:t>
            </a:r>
          </a:p>
        </p:txBody>
      </p:sp>
      <p:sp>
        <p:nvSpPr>
          <p:cNvPr id="27" name="TextBox 15">
            <a:extLst>
              <a:ext uri="{FF2B5EF4-FFF2-40B4-BE49-F238E27FC236}">
                <a16:creationId xmlns:a16="http://schemas.microsoft.com/office/drawing/2014/main" id="{8C1C20C7-3A08-439F-B5E8-146D0BF02FCA}"/>
              </a:ext>
            </a:extLst>
          </p:cNvPr>
          <p:cNvSpPr txBox="1">
            <a:spLocks noChangeArrowheads="1"/>
          </p:cNvSpPr>
          <p:nvPr/>
        </p:nvSpPr>
        <p:spPr bwMode="auto">
          <a:xfrm>
            <a:off x="7319964" y="2924175"/>
            <a:ext cx="2016125" cy="369888"/>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b="1" dirty="0">
                <a:latin typeface="KingsBureauGrot ThreeSeven" panose="02000506050000020004" pitchFamily="2" charset="0"/>
              </a:rPr>
              <a:t>At T A      At DVD A </a:t>
            </a:r>
          </a:p>
        </p:txBody>
      </p:sp>
      <p:cxnSp>
        <p:nvCxnSpPr>
          <p:cNvPr id="28" name="Straight Arrow Connector 27">
            <a:extLst>
              <a:ext uri="{FF2B5EF4-FFF2-40B4-BE49-F238E27FC236}">
                <a16:creationId xmlns:a16="http://schemas.microsoft.com/office/drawing/2014/main" id="{982EABEC-52A1-4F8F-A03B-C69161307789}"/>
              </a:ext>
            </a:extLst>
          </p:cNvPr>
          <p:cNvCxnSpPr>
            <a:cxnSpLocks/>
          </p:cNvCxnSpPr>
          <p:nvPr/>
        </p:nvCxnSpPr>
        <p:spPr>
          <a:xfrm>
            <a:off x="6493014" y="1865830"/>
            <a:ext cx="1115874" cy="1085334"/>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964246A-9B06-4FA1-95DE-770C3E270FE6}"/>
              </a:ext>
            </a:extLst>
          </p:cNvPr>
          <p:cNvCxnSpPr>
            <a:cxnSpLocks/>
          </p:cNvCxnSpPr>
          <p:nvPr/>
        </p:nvCxnSpPr>
        <p:spPr>
          <a:xfrm>
            <a:off x="7500730" y="1865830"/>
            <a:ext cx="1063834" cy="108057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B4A0929-BC11-4864-A171-6375F328C28A}"/>
              </a:ext>
            </a:extLst>
          </p:cNvPr>
          <p:cNvCxnSpPr>
            <a:cxnSpLocks/>
            <a:stCxn id="26" idx="1"/>
            <a:endCxn id="20" idx="3"/>
          </p:cNvCxnSpPr>
          <p:nvPr/>
        </p:nvCxnSpPr>
        <p:spPr>
          <a:xfrm flipH="1" flipV="1">
            <a:off x="5762765" y="3068809"/>
            <a:ext cx="1628635" cy="44353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71983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withEffect">
                                  <p:stCondLst>
                                    <p:cond delay="0"/>
                                  </p:stCondLst>
                                  <p:childTnLst>
                                    <p:animClr clrSpc="rgb" dir="cw">
                                      <p:cBhvr override="childStyle">
                                        <p:cTn id="6" dur="2000" fill="hold"/>
                                        <p:tgtEl>
                                          <p:spTgt spid="7">
                                            <p:txEl>
                                              <p:pRg st="0" end="0"/>
                                            </p:txEl>
                                          </p:spTgt>
                                        </p:tgtEl>
                                        <p:attrNameLst>
                                          <p:attrName>style.color</p:attrName>
                                        </p:attrNameLst>
                                      </p:cBhvr>
                                      <p:to>
                                        <a:srgbClr val="FFFFFF"/>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0E607-6A21-4CB9-A6BB-CC55F6FDD0A5}"/>
              </a:ext>
            </a:extLst>
          </p:cNvPr>
          <p:cNvSpPr>
            <a:spLocks noGrp="1"/>
          </p:cNvSpPr>
          <p:nvPr>
            <p:ph type="title"/>
          </p:nvPr>
        </p:nvSpPr>
        <p:spPr/>
        <p:txBody>
          <a:bodyPr/>
          <a:lstStyle/>
          <a:p>
            <a:r>
              <a:rPr lang="en-GB" dirty="0"/>
              <a:t>Forward Search</a:t>
            </a:r>
          </a:p>
        </p:txBody>
      </p:sp>
      <p:sp>
        <p:nvSpPr>
          <p:cNvPr id="3" name="Content Placeholder 2">
            <a:extLst>
              <a:ext uri="{FF2B5EF4-FFF2-40B4-BE49-F238E27FC236}">
                <a16:creationId xmlns:a16="http://schemas.microsoft.com/office/drawing/2014/main" id="{C84D6062-878E-42D9-8F64-708C1A5D30C9}"/>
              </a:ext>
            </a:extLst>
          </p:cNvPr>
          <p:cNvSpPr>
            <a:spLocks noGrp="1"/>
          </p:cNvSpPr>
          <p:nvPr>
            <p:ph sz="quarter" idx="12"/>
          </p:nvPr>
        </p:nvSpPr>
        <p:spPr>
          <a:xfrm>
            <a:off x="287869" y="1701800"/>
            <a:ext cx="6722532" cy="4937539"/>
          </a:xfrm>
        </p:spPr>
        <p:txBody>
          <a:bodyPr>
            <a:normAutofit fontScale="77500" lnSpcReduction="20000"/>
          </a:bodyPr>
          <a:lstStyle/>
          <a:p>
            <a:r>
              <a:rPr lang="en-GB" dirty="0"/>
              <a:t>Searching forward from the initial to goal state can be problematic due to the nature of the problem space.</a:t>
            </a:r>
            <a:br>
              <a:rPr lang="en-GB" dirty="0"/>
            </a:br>
            <a:endParaRPr lang="en-GB" dirty="0"/>
          </a:p>
          <a:p>
            <a:r>
              <a:rPr lang="en-GB" dirty="0"/>
              <a:t>We may wind up creating redundant steps in our plans.</a:t>
            </a:r>
          </a:p>
          <a:p>
            <a:pPr lvl="2"/>
            <a:r>
              <a:rPr lang="en-GB" dirty="0"/>
              <a:t>This could be the fault of the heuristic.</a:t>
            </a:r>
          </a:p>
          <a:p>
            <a:pPr lvl="2"/>
            <a:r>
              <a:rPr lang="en-GB" dirty="0"/>
              <a:t>Or is a reflection of a corner of the search space we fall into.</a:t>
            </a:r>
            <a:br>
              <a:rPr lang="en-GB" dirty="0"/>
            </a:br>
            <a:endParaRPr lang="en-GB" dirty="0"/>
          </a:p>
          <a:p>
            <a:r>
              <a:rPr lang="en-GB" dirty="0"/>
              <a:t>We may find ourself in a situation where we’re caught in a loop.</a:t>
            </a:r>
          </a:p>
          <a:p>
            <a:pPr lvl="2"/>
            <a:r>
              <a:rPr lang="en-GB" dirty="0"/>
              <a:t>Heuristic search should avoid this, but uninformed search is vulnerable.</a:t>
            </a:r>
            <a:br>
              <a:rPr lang="en-GB" dirty="0"/>
            </a:br>
            <a:endParaRPr lang="en-GB" dirty="0"/>
          </a:p>
          <a:p>
            <a:r>
              <a:rPr lang="en-GB" dirty="0"/>
              <a:t>Depending on the algorithm, we can be at the mercy of the state space to actually find the solution.</a:t>
            </a:r>
          </a:p>
        </p:txBody>
      </p:sp>
      <p:grpSp>
        <p:nvGrpSpPr>
          <p:cNvPr id="62" name="Group 61">
            <a:extLst>
              <a:ext uri="{FF2B5EF4-FFF2-40B4-BE49-F238E27FC236}">
                <a16:creationId xmlns:a16="http://schemas.microsoft.com/office/drawing/2014/main" id="{18F92CF3-684A-4677-B924-FD2C30780BB9}"/>
              </a:ext>
            </a:extLst>
          </p:cNvPr>
          <p:cNvGrpSpPr/>
          <p:nvPr/>
        </p:nvGrpSpPr>
        <p:grpSpPr>
          <a:xfrm>
            <a:off x="7195932" y="212035"/>
            <a:ext cx="4558746" cy="5987536"/>
            <a:chOff x="7195932" y="212035"/>
            <a:chExt cx="4558746" cy="5987536"/>
          </a:xfrm>
        </p:grpSpPr>
        <mc:AlternateContent xmlns:mc="http://schemas.openxmlformats.org/markup-compatibility/2006">
          <mc:Choice xmlns:a14="http://schemas.microsoft.com/office/drawing/2010/main" Requires="a14">
            <p:sp>
              <p:nvSpPr>
                <p:cNvPr id="4" name="Oval 3">
                  <a:extLst>
                    <a:ext uri="{FF2B5EF4-FFF2-40B4-BE49-F238E27FC236}">
                      <a16:creationId xmlns:a16="http://schemas.microsoft.com/office/drawing/2014/main" id="{A3D96F29-8B11-4293-ABB6-2676D009B790}"/>
                    </a:ext>
                  </a:extLst>
                </p:cNvPr>
                <p:cNvSpPr/>
                <p:nvPr/>
              </p:nvSpPr>
              <p:spPr>
                <a:xfrm>
                  <a:off x="7195932" y="3110948"/>
                  <a:ext cx="636104" cy="636104"/>
                </a:xfrm>
                <a:prstGeom prst="ellipse">
                  <a:avLst/>
                </a:prstGeom>
                <a:solidFill>
                  <a:srgbClr val="FFC00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err="1" smtClean="0">
                            <a:solidFill>
                              <a:schemeClr val="tx1"/>
                            </a:solidFill>
                            <a:latin typeface="Cambria Math" panose="02040503050406030204" pitchFamily="18" charset="0"/>
                          </a:rPr>
                          <m:t>𝒊</m:t>
                        </m:r>
                      </m:oMath>
                    </m:oMathPara>
                  </a14:m>
                  <a:endParaRPr lang="en-GB" sz="2800" b="1" baseline="-25000" dirty="0">
                    <a:solidFill>
                      <a:schemeClr val="tx1"/>
                    </a:solidFill>
                  </a:endParaRPr>
                </a:p>
              </p:txBody>
            </p:sp>
          </mc:Choice>
          <mc:Fallback>
            <p:sp>
              <p:nvSpPr>
                <p:cNvPr id="4" name="Oval 3">
                  <a:extLst>
                    <a:ext uri="{FF2B5EF4-FFF2-40B4-BE49-F238E27FC236}">
                      <a16:creationId xmlns:a16="http://schemas.microsoft.com/office/drawing/2014/main" id="{A3D96F29-8B11-4293-ABB6-2676D009B790}"/>
                    </a:ext>
                  </a:extLst>
                </p:cNvPr>
                <p:cNvSpPr>
                  <a:spLocks noRot="1" noChangeAspect="1" noMove="1" noResize="1" noEditPoints="1" noAdjustHandles="1" noChangeArrowheads="1" noChangeShapeType="1" noTextEdit="1"/>
                </p:cNvSpPr>
                <p:nvPr/>
              </p:nvSpPr>
              <p:spPr>
                <a:xfrm>
                  <a:off x="7195932" y="3110948"/>
                  <a:ext cx="636104" cy="636104"/>
                </a:xfrm>
                <a:prstGeom prst="ellipse">
                  <a:avLst/>
                </a:prstGeom>
                <a:blipFill>
                  <a:blip r:embed="rId3"/>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Oval 4">
                  <a:extLst>
                    <a:ext uri="{FF2B5EF4-FFF2-40B4-BE49-F238E27FC236}">
                      <a16:creationId xmlns:a16="http://schemas.microsoft.com/office/drawing/2014/main" id="{E78FDE68-FDBC-43A2-8B3C-F059C18B6E3B}"/>
                    </a:ext>
                  </a:extLst>
                </p:cNvPr>
                <p:cNvSpPr/>
                <p:nvPr/>
              </p:nvSpPr>
              <p:spPr>
                <a:xfrm>
                  <a:off x="11118574" y="2875722"/>
                  <a:ext cx="636104" cy="636104"/>
                </a:xfrm>
                <a:prstGeom prst="ellipse">
                  <a:avLst/>
                </a:prstGeom>
                <a:solidFill>
                  <a:srgbClr val="92D05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𝒈</m:t>
                        </m:r>
                      </m:oMath>
                    </m:oMathPara>
                  </a14:m>
                  <a:endParaRPr lang="en-GB" sz="2800" b="1" baseline="-25000" dirty="0">
                    <a:solidFill>
                      <a:schemeClr val="tx1"/>
                    </a:solidFill>
                  </a:endParaRPr>
                </a:p>
              </p:txBody>
            </p:sp>
          </mc:Choice>
          <mc:Fallback>
            <p:sp>
              <p:nvSpPr>
                <p:cNvPr id="5" name="Oval 4">
                  <a:extLst>
                    <a:ext uri="{FF2B5EF4-FFF2-40B4-BE49-F238E27FC236}">
                      <a16:creationId xmlns:a16="http://schemas.microsoft.com/office/drawing/2014/main" id="{E78FDE68-FDBC-43A2-8B3C-F059C18B6E3B}"/>
                    </a:ext>
                  </a:extLst>
                </p:cNvPr>
                <p:cNvSpPr>
                  <a:spLocks noRot="1" noChangeAspect="1" noMove="1" noResize="1" noEditPoints="1" noAdjustHandles="1" noChangeArrowheads="1" noChangeShapeType="1" noTextEdit="1"/>
                </p:cNvSpPr>
                <p:nvPr/>
              </p:nvSpPr>
              <p:spPr>
                <a:xfrm>
                  <a:off x="11118574" y="2875722"/>
                  <a:ext cx="636104" cy="636104"/>
                </a:xfrm>
                <a:prstGeom prst="ellipse">
                  <a:avLst/>
                </a:prstGeom>
                <a:blipFill>
                  <a:blip r:embed="rId4"/>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B9126EBF-D976-4240-9E37-F2C337FEEAAB}"/>
                    </a:ext>
                  </a:extLst>
                </p:cNvPr>
                <p:cNvSpPr/>
                <p:nvPr/>
              </p:nvSpPr>
              <p:spPr>
                <a:xfrm>
                  <a:off x="8799860" y="1065696"/>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𝟒</m:t>
                        </m:r>
                      </m:oMath>
                    </m:oMathPara>
                  </a14:m>
                  <a:endParaRPr lang="en-GB" sz="2800" b="1" baseline="-25000" dirty="0">
                    <a:solidFill>
                      <a:schemeClr val="tx1"/>
                    </a:solidFill>
                  </a:endParaRPr>
                </a:p>
              </p:txBody>
            </p:sp>
          </mc:Choice>
          <mc:Fallback xmlns="">
            <p:sp>
              <p:nvSpPr>
                <p:cNvPr id="6" name="Oval 5">
                  <a:extLst>
                    <a:ext uri="{FF2B5EF4-FFF2-40B4-BE49-F238E27FC236}">
                      <a16:creationId xmlns:a16="http://schemas.microsoft.com/office/drawing/2014/main" id="{B9126EBF-D976-4240-9E37-F2C337FEEAAB}"/>
                    </a:ext>
                  </a:extLst>
                </p:cNvPr>
                <p:cNvSpPr>
                  <a:spLocks noRot="1" noChangeAspect="1" noMove="1" noResize="1" noEditPoints="1" noAdjustHandles="1" noChangeArrowheads="1" noChangeShapeType="1" noTextEdit="1"/>
                </p:cNvSpPr>
                <p:nvPr/>
              </p:nvSpPr>
              <p:spPr>
                <a:xfrm>
                  <a:off x="8799860" y="1065696"/>
                  <a:ext cx="636104" cy="636104"/>
                </a:xfrm>
                <a:prstGeom prst="ellipse">
                  <a:avLst/>
                </a:prstGeom>
                <a:blipFill>
                  <a:blip r:embed="rId5"/>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3648B7FE-C089-448B-8461-BDC45F9562E1}"/>
                    </a:ext>
                  </a:extLst>
                </p:cNvPr>
                <p:cNvSpPr/>
                <p:nvPr/>
              </p:nvSpPr>
              <p:spPr>
                <a:xfrm>
                  <a:off x="9687750" y="3679415"/>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𝟗</m:t>
                        </m:r>
                      </m:oMath>
                    </m:oMathPara>
                  </a14:m>
                  <a:endParaRPr lang="en-GB" sz="2800" b="1" baseline="-25000" dirty="0">
                    <a:solidFill>
                      <a:schemeClr val="tx1"/>
                    </a:solidFill>
                  </a:endParaRPr>
                </a:p>
              </p:txBody>
            </p:sp>
          </mc:Choice>
          <mc:Fallback xmlns="">
            <p:sp>
              <p:nvSpPr>
                <p:cNvPr id="7" name="Oval 6">
                  <a:extLst>
                    <a:ext uri="{FF2B5EF4-FFF2-40B4-BE49-F238E27FC236}">
                      <a16:creationId xmlns:a16="http://schemas.microsoft.com/office/drawing/2014/main" id="{3648B7FE-C089-448B-8461-BDC45F9562E1}"/>
                    </a:ext>
                  </a:extLst>
                </p:cNvPr>
                <p:cNvSpPr>
                  <a:spLocks noRot="1" noChangeAspect="1" noMove="1" noResize="1" noEditPoints="1" noAdjustHandles="1" noChangeArrowheads="1" noChangeShapeType="1" noTextEdit="1"/>
                </p:cNvSpPr>
                <p:nvPr/>
              </p:nvSpPr>
              <p:spPr>
                <a:xfrm>
                  <a:off x="9687750" y="3679415"/>
                  <a:ext cx="636104" cy="636104"/>
                </a:xfrm>
                <a:prstGeom prst="ellipse">
                  <a:avLst/>
                </a:prstGeom>
                <a:blipFill>
                  <a:blip r:embed="rId6"/>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68B29479-4921-4F01-8687-4C0DE97D8DC3}"/>
                    </a:ext>
                  </a:extLst>
                </p:cNvPr>
                <p:cNvSpPr/>
                <p:nvPr/>
              </p:nvSpPr>
              <p:spPr>
                <a:xfrm>
                  <a:off x="8057326" y="3997467"/>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𝟑</m:t>
                        </m:r>
                      </m:oMath>
                    </m:oMathPara>
                  </a14:m>
                  <a:endParaRPr lang="en-GB" sz="2800" b="1" baseline="-25000" dirty="0">
                    <a:solidFill>
                      <a:schemeClr val="tx1"/>
                    </a:solidFill>
                  </a:endParaRPr>
                </a:p>
              </p:txBody>
            </p:sp>
          </mc:Choice>
          <mc:Fallback xmlns="">
            <p:sp>
              <p:nvSpPr>
                <p:cNvPr id="8" name="Oval 7">
                  <a:extLst>
                    <a:ext uri="{FF2B5EF4-FFF2-40B4-BE49-F238E27FC236}">
                      <a16:creationId xmlns:a16="http://schemas.microsoft.com/office/drawing/2014/main" id="{68B29479-4921-4F01-8687-4C0DE97D8DC3}"/>
                    </a:ext>
                  </a:extLst>
                </p:cNvPr>
                <p:cNvSpPr>
                  <a:spLocks noRot="1" noChangeAspect="1" noMove="1" noResize="1" noEditPoints="1" noAdjustHandles="1" noChangeArrowheads="1" noChangeShapeType="1" noTextEdit="1"/>
                </p:cNvSpPr>
                <p:nvPr/>
              </p:nvSpPr>
              <p:spPr>
                <a:xfrm>
                  <a:off x="8057326" y="3997467"/>
                  <a:ext cx="636104" cy="636104"/>
                </a:xfrm>
                <a:prstGeom prst="ellipse">
                  <a:avLst/>
                </a:prstGeom>
                <a:blipFill>
                  <a:blip r:embed="rId7"/>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F50D6E1D-1777-4B7F-B95A-E2A2D40D9127}"/>
                    </a:ext>
                  </a:extLst>
                </p:cNvPr>
                <p:cNvSpPr/>
                <p:nvPr/>
              </p:nvSpPr>
              <p:spPr>
                <a:xfrm>
                  <a:off x="8852452" y="2776952"/>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𝟓</m:t>
                        </m:r>
                      </m:oMath>
                    </m:oMathPara>
                  </a14:m>
                  <a:endParaRPr lang="en-GB" sz="2800" b="1" baseline="-25000" dirty="0">
                    <a:solidFill>
                      <a:schemeClr val="tx1"/>
                    </a:solidFill>
                  </a:endParaRPr>
                </a:p>
              </p:txBody>
            </p:sp>
          </mc:Choice>
          <mc:Fallback xmlns="">
            <p:sp>
              <p:nvSpPr>
                <p:cNvPr id="9" name="Oval 8">
                  <a:extLst>
                    <a:ext uri="{FF2B5EF4-FFF2-40B4-BE49-F238E27FC236}">
                      <a16:creationId xmlns:a16="http://schemas.microsoft.com/office/drawing/2014/main" id="{F50D6E1D-1777-4B7F-B95A-E2A2D40D9127}"/>
                    </a:ext>
                  </a:extLst>
                </p:cNvPr>
                <p:cNvSpPr>
                  <a:spLocks noRot="1" noChangeAspect="1" noMove="1" noResize="1" noEditPoints="1" noAdjustHandles="1" noChangeArrowheads="1" noChangeShapeType="1" noTextEdit="1"/>
                </p:cNvSpPr>
                <p:nvPr/>
              </p:nvSpPr>
              <p:spPr>
                <a:xfrm>
                  <a:off x="8852452" y="2776952"/>
                  <a:ext cx="636104" cy="636104"/>
                </a:xfrm>
                <a:prstGeom prst="ellipse">
                  <a:avLst/>
                </a:prstGeom>
                <a:blipFill>
                  <a:blip r:embed="rId8"/>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BE619E95-EEC2-43A9-B2E1-DAAD2F1B803A}"/>
                    </a:ext>
                  </a:extLst>
                </p:cNvPr>
                <p:cNvSpPr/>
                <p:nvPr/>
              </p:nvSpPr>
              <p:spPr>
                <a:xfrm>
                  <a:off x="9687750" y="384869"/>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𝟕</m:t>
                        </m:r>
                      </m:oMath>
                    </m:oMathPara>
                  </a14:m>
                  <a:endParaRPr lang="en-GB" sz="2800" b="1" baseline="-25000" dirty="0">
                    <a:solidFill>
                      <a:schemeClr val="tx1"/>
                    </a:solidFill>
                  </a:endParaRPr>
                </a:p>
              </p:txBody>
            </p:sp>
          </mc:Choice>
          <mc:Fallback xmlns="">
            <p:sp>
              <p:nvSpPr>
                <p:cNvPr id="10" name="Oval 9">
                  <a:extLst>
                    <a:ext uri="{FF2B5EF4-FFF2-40B4-BE49-F238E27FC236}">
                      <a16:creationId xmlns:a16="http://schemas.microsoft.com/office/drawing/2014/main" id="{BE619E95-EEC2-43A9-B2E1-DAAD2F1B803A}"/>
                    </a:ext>
                  </a:extLst>
                </p:cNvPr>
                <p:cNvSpPr>
                  <a:spLocks noRot="1" noChangeAspect="1" noMove="1" noResize="1" noEditPoints="1" noAdjustHandles="1" noChangeArrowheads="1" noChangeShapeType="1" noTextEdit="1"/>
                </p:cNvSpPr>
                <p:nvPr/>
              </p:nvSpPr>
              <p:spPr>
                <a:xfrm>
                  <a:off x="9687750" y="384869"/>
                  <a:ext cx="636104" cy="636104"/>
                </a:xfrm>
                <a:prstGeom prst="ellipse">
                  <a:avLst/>
                </a:prstGeom>
                <a:blipFill>
                  <a:blip r:embed="rId9"/>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7DA0A68-4194-43CB-BD1C-141CB4CB493B}"/>
                    </a:ext>
                  </a:extLst>
                </p:cNvPr>
                <p:cNvSpPr/>
                <p:nvPr/>
              </p:nvSpPr>
              <p:spPr>
                <a:xfrm>
                  <a:off x="9687750" y="1873116"/>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𝟖</m:t>
                        </m:r>
                      </m:oMath>
                    </m:oMathPara>
                  </a14:m>
                  <a:endParaRPr lang="en-GB" sz="2800" b="1" baseline="-25000" dirty="0">
                    <a:solidFill>
                      <a:schemeClr val="tx1"/>
                    </a:solidFill>
                  </a:endParaRPr>
                </a:p>
              </p:txBody>
            </p:sp>
          </mc:Choice>
          <mc:Fallback xmlns="">
            <p:sp>
              <p:nvSpPr>
                <p:cNvPr id="11" name="Oval 10">
                  <a:extLst>
                    <a:ext uri="{FF2B5EF4-FFF2-40B4-BE49-F238E27FC236}">
                      <a16:creationId xmlns:a16="http://schemas.microsoft.com/office/drawing/2014/main" id="{87DA0A68-4194-43CB-BD1C-141CB4CB493B}"/>
                    </a:ext>
                  </a:extLst>
                </p:cNvPr>
                <p:cNvSpPr>
                  <a:spLocks noRot="1" noChangeAspect="1" noMove="1" noResize="1" noEditPoints="1" noAdjustHandles="1" noChangeArrowheads="1" noChangeShapeType="1" noTextEdit="1"/>
                </p:cNvSpPr>
                <p:nvPr/>
              </p:nvSpPr>
              <p:spPr>
                <a:xfrm>
                  <a:off x="9687750" y="1873116"/>
                  <a:ext cx="636104" cy="636104"/>
                </a:xfrm>
                <a:prstGeom prst="ellipse">
                  <a:avLst/>
                </a:prstGeom>
                <a:blipFill>
                  <a:blip r:embed="rId10"/>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E609D750-E768-4172-A6A1-2E1E1F3453E8}"/>
                    </a:ext>
                  </a:extLst>
                </p:cNvPr>
                <p:cNvSpPr/>
                <p:nvPr/>
              </p:nvSpPr>
              <p:spPr>
                <a:xfrm>
                  <a:off x="8852452" y="4797634"/>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𝟔</m:t>
                        </m:r>
                      </m:oMath>
                    </m:oMathPara>
                  </a14:m>
                  <a:endParaRPr lang="en-GB" sz="2800" b="1" baseline="-25000" dirty="0">
                    <a:solidFill>
                      <a:schemeClr val="tx1"/>
                    </a:solidFill>
                  </a:endParaRPr>
                </a:p>
              </p:txBody>
            </p:sp>
          </mc:Choice>
          <mc:Fallback xmlns="">
            <p:sp>
              <p:nvSpPr>
                <p:cNvPr id="12" name="Oval 11">
                  <a:extLst>
                    <a:ext uri="{FF2B5EF4-FFF2-40B4-BE49-F238E27FC236}">
                      <a16:creationId xmlns:a16="http://schemas.microsoft.com/office/drawing/2014/main" id="{E609D750-E768-4172-A6A1-2E1E1F3453E8}"/>
                    </a:ext>
                  </a:extLst>
                </p:cNvPr>
                <p:cNvSpPr>
                  <a:spLocks noRot="1" noChangeAspect="1" noMove="1" noResize="1" noEditPoints="1" noAdjustHandles="1" noChangeArrowheads="1" noChangeShapeType="1" noTextEdit="1"/>
                </p:cNvSpPr>
                <p:nvPr/>
              </p:nvSpPr>
              <p:spPr>
                <a:xfrm>
                  <a:off x="8852452" y="4797634"/>
                  <a:ext cx="636104" cy="636104"/>
                </a:xfrm>
                <a:prstGeom prst="ellipse">
                  <a:avLst/>
                </a:prstGeom>
                <a:blipFill>
                  <a:blip r:embed="rId11"/>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BCB78B0-87DC-4D85-BE8F-40B7B00DA19C}"/>
                    </a:ext>
                  </a:extLst>
                </p:cNvPr>
                <p:cNvSpPr/>
                <p:nvPr/>
              </p:nvSpPr>
              <p:spPr>
                <a:xfrm>
                  <a:off x="8017568" y="2224430"/>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𝟐</m:t>
                        </m:r>
                      </m:oMath>
                    </m:oMathPara>
                  </a14:m>
                  <a:endParaRPr lang="en-GB" sz="2800" b="1" baseline="-25000" dirty="0">
                    <a:solidFill>
                      <a:schemeClr val="tx1"/>
                    </a:solidFill>
                  </a:endParaRPr>
                </a:p>
              </p:txBody>
            </p:sp>
          </mc:Choice>
          <mc:Fallback xmlns="">
            <p:sp>
              <p:nvSpPr>
                <p:cNvPr id="13" name="Oval 12">
                  <a:extLst>
                    <a:ext uri="{FF2B5EF4-FFF2-40B4-BE49-F238E27FC236}">
                      <a16:creationId xmlns:a16="http://schemas.microsoft.com/office/drawing/2014/main" id="{8BCB78B0-87DC-4D85-BE8F-40B7B00DA19C}"/>
                    </a:ext>
                  </a:extLst>
                </p:cNvPr>
                <p:cNvSpPr>
                  <a:spLocks noRot="1" noChangeAspect="1" noMove="1" noResize="1" noEditPoints="1" noAdjustHandles="1" noChangeArrowheads="1" noChangeShapeType="1" noTextEdit="1"/>
                </p:cNvSpPr>
                <p:nvPr/>
              </p:nvSpPr>
              <p:spPr>
                <a:xfrm>
                  <a:off x="8017568" y="2224430"/>
                  <a:ext cx="636104" cy="636104"/>
                </a:xfrm>
                <a:prstGeom prst="ellipse">
                  <a:avLst/>
                </a:prstGeom>
                <a:blipFill>
                  <a:blip r:embed="rId12"/>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8607C3A7-9BD0-42E2-B4CA-6448CCA01580}"/>
                    </a:ext>
                  </a:extLst>
                </p:cNvPr>
                <p:cNvSpPr/>
                <p:nvPr/>
              </p:nvSpPr>
              <p:spPr>
                <a:xfrm>
                  <a:off x="9687750" y="5563467"/>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𝟏𝟎</m:t>
                        </m:r>
                      </m:oMath>
                    </m:oMathPara>
                  </a14:m>
                  <a:endParaRPr lang="en-GB" sz="2800" b="1" baseline="-25000" dirty="0">
                    <a:solidFill>
                      <a:schemeClr val="tx1"/>
                    </a:solidFill>
                  </a:endParaRPr>
                </a:p>
              </p:txBody>
            </p:sp>
          </mc:Choice>
          <mc:Fallback xmlns="">
            <p:sp>
              <p:nvSpPr>
                <p:cNvPr id="14" name="Oval 13">
                  <a:extLst>
                    <a:ext uri="{FF2B5EF4-FFF2-40B4-BE49-F238E27FC236}">
                      <a16:creationId xmlns:a16="http://schemas.microsoft.com/office/drawing/2014/main" id="{8607C3A7-9BD0-42E2-B4CA-6448CCA01580}"/>
                    </a:ext>
                  </a:extLst>
                </p:cNvPr>
                <p:cNvSpPr>
                  <a:spLocks noRot="1" noChangeAspect="1" noMove="1" noResize="1" noEditPoints="1" noAdjustHandles="1" noChangeArrowheads="1" noChangeShapeType="1" noTextEdit="1"/>
                </p:cNvSpPr>
                <p:nvPr/>
              </p:nvSpPr>
              <p:spPr>
                <a:xfrm>
                  <a:off x="9687750" y="5563467"/>
                  <a:ext cx="636104" cy="636104"/>
                </a:xfrm>
                <a:prstGeom prst="ellipse">
                  <a:avLst/>
                </a:prstGeom>
                <a:blipFill>
                  <a:blip r:embed="rId13"/>
                  <a:stretch>
                    <a:fillRect/>
                  </a:stretch>
                </a:blipFill>
                <a:ln w="28575">
                  <a:solidFill>
                    <a:schemeClr val="tx1"/>
                  </a:solidFill>
                </a:ln>
                <a:effectLst/>
              </p:spPr>
              <p:txBody>
                <a:bodyPr/>
                <a:lstStyle/>
                <a:p>
                  <a:r>
                    <a:rPr lang="en-GB">
                      <a:noFill/>
                    </a:rPr>
                    <a:t> </a:t>
                  </a:r>
                </a:p>
              </p:txBody>
            </p:sp>
          </mc:Fallback>
        </mc:AlternateContent>
        <p:cxnSp>
          <p:nvCxnSpPr>
            <p:cNvPr id="16" name="Straight Connector 15">
              <a:extLst>
                <a:ext uri="{FF2B5EF4-FFF2-40B4-BE49-F238E27FC236}">
                  <a16:creationId xmlns:a16="http://schemas.microsoft.com/office/drawing/2014/main" id="{3F115F78-701C-4098-B581-7F7B3746815E}"/>
                </a:ext>
              </a:extLst>
            </p:cNvPr>
            <p:cNvCxnSpPr/>
            <p:nvPr/>
          </p:nvCxnSpPr>
          <p:spPr>
            <a:xfrm flipV="1">
              <a:off x="10801350" y="212035"/>
              <a:ext cx="0" cy="5987536"/>
            </a:xfrm>
            <a:prstGeom prst="line">
              <a:avLst/>
            </a:prstGeom>
            <a:ln w="76200">
              <a:prstDash val="sysDot"/>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2D72889F-3CB3-49C0-8AEF-EE0E06CA54D6}"/>
                </a:ext>
              </a:extLst>
            </p:cNvPr>
            <p:cNvCxnSpPr>
              <a:stCxn id="4" idx="7"/>
              <a:endCxn id="13" idx="3"/>
            </p:cNvCxnSpPr>
            <p:nvPr/>
          </p:nvCxnSpPr>
          <p:spPr>
            <a:xfrm flipV="1">
              <a:off x="7738881" y="2767379"/>
              <a:ext cx="371842" cy="43672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9160A7B-1223-4C17-8396-DC435CECBC89}"/>
                </a:ext>
              </a:extLst>
            </p:cNvPr>
            <p:cNvCxnSpPr>
              <a:cxnSpLocks/>
              <a:stCxn id="4" idx="5"/>
              <a:endCxn id="8" idx="1"/>
            </p:cNvCxnSpPr>
            <p:nvPr/>
          </p:nvCxnSpPr>
          <p:spPr>
            <a:xfrm>
              <a:off x="7738881" y="3653897"/>
              <a:ext cx="411600" cy="43672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CF79A56-8760-4168-8299-C7C1F631267A}"/>
                </a:ext>
              </a:extLst>
            </p:cNvPr>
            <p:cNvCxnSpPr>
              <a:stCxn id="8" idx="7"/>
              <a:endCxn id="9" idx="3"/>
            </p:cNvCxnSpPr>
            <p:nvPr/>
          </p:nvCxnSpPr>
          <p:spPr>
            <a:xfrm flipV="1">
              <a:off x="8600275" y="3319901"/>
              <a:ext cx="345332" cy="77072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3D05A40-F11C-451C-BB1D-7F51A258C314}"/>
                </a:ext>
              </a:extLst>
            </p:cNvPr>
            <p:cNvCxnSpPr>
              <a:stCxn id="13" idx="5"/>
              <a:endCxn id="9" idx="1"/>
            </p:cNvCxnSpPr>
            <p:nvPr/>
          </p:nvCxnSpPr>
          <p:spPr>
            <a:xfrm>
              <a:off x="8560517" y="2767379"/>
              <a:ext cx="385090" cy="10272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496FF69B-110D-4A90-A547-1540E9DF1CA9}"/>
                </a:ext>
              </a:extLst>
            </p:cNvPr>
            <p:cNvCxnSpPr>
              <a:cxnSpLocks/>
              <a:stCxn id="13" idx="7"/>
              <a:endCxn id="6" idx="3"/>
            </p:cNvCxnSpPr>
            <p:nvPr/>
          </p:nvCxnSpPr>
          <p:spPr>
            <a:xfrm flipV="1">
              <a:off x="8560517" y="1608645"/>
              <a:ext cx="332498" cy="70894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0448C51-0C35-4E52-AE83-5F4268371B6E}"/>
                </a:ext>
              </a:extLst>
            </p:cNvPr>
            <p:cNvCxnSpPr>
              <a:cxnSpLocks/>
              <a:stCxn id="6" idx="7"/>
              <a:endCxn id="10" idx="3"/>
            </p:cNvCxnSpPr>
            <p:nvPr/>
          </p:nvCxnSpPr>
          <p:spPr>
            <a:xfrm flipV="1">
              <a:off x="9342809" y="927818"/>
              <a:ext cx="438096" cy="23103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DC0EFBA6-08EF-4F94-9488-474A083C7B33}"/>
                </a:ext>
              </a:extLst>
            </p:cNvPr>
            <p:cNvCxnSpPr>
              <a:stCxn id="10" idx="4"/>
              <a:endCxn id="11" idx="0"/>
            </p:cNvCxnSpPr>
            <p:nvPr/>
          </p:nvCxnSpPr>
          <p:spPr>
            <a:xfrm>
              <a:off x="10005802" y="1020973"/>
              <a:ext cx="0" cy="85214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63A5E764-FE0E-4620-90F5-FE35FF447BEC}"/>
                </a:ext>
              </a:extLst>
            </p:cNvPr>
            <p:cNvCxnSpPr>
              <a:stCxn id="11" idx="3"/>
              <a:endCxn id="9" idx="7"/>
            </p:cNvCxnSpPr>
            <p:nvPr/>
          </p:nvCxnSpPr>
          <p:spPr>
            <a:xfrm flipH="1">
              <a:off x="9395401" y="2416065"/>
              <a:ext cx="385504" cy="45404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79B33E19-6F72-48E7-AA30-FC8A73167BE0}"/>
                </a:ext>
              </a:extLst>
            </p:cNvPr>
            <p:cNvCxnSpPr>
              <a:stCxn id="9" idx="6"/>
              <a:endCxn id="7" idx="0"/>
            </p:cNvCxnSpPr>
            <p:nvPr/>
          </p:nvCxnSpPr>
          <p:spPr>
            <a:xfrm>
              <a:off x="9488556" y="3095004"/>
              <a:ext cx="517246" cy="58441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E89CC7DB-39E9-4448-A9E7-32BAC739E7E0}"/>
                </a:ext>
              </a:extLst>
            </p:cNvPr>
            <p:cNvCxnSpPr>
              <a:stCxn id="8" idx="6"/>
              <a:endCxn id="7" idx="2"/>
            </p:cNvCxnSpPr>
            <p:nvPr/>
          </p:nvCxnSpPr>
          <p:spPr>
            <a:xfrm flipV="1">
              <a:off x="8693430" y="3997467"/>
              <a:ext cx="994320" cy="31805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47DB5544-08AE-4ABD-8BFD-9A06B8A7ED7D}"/>
                </a:ext>
              </a:extLst>
            </p:cNvPr>
            <p:cNvCxnSpPr>
              <a:stCxn id="8" idx="5"/>
              <a:endCxn id="12" idx="1"/>
            </p:cNvCxnSpPr>
            <p:nvPr/>
          </p:nvCxnSpPr>
          <p:spPr>
            <a:xfrm>
              <a:off x="8600275" y="4540416"/>
              <a:ext cx="345332" cy="35037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B2D61ABA-6A72-4E42-BC65-CE1588E9F4C7}"/>
                </a:ext>
              </a:extLst>
            </p:cNvPr>
            <p:cNvCxnSpPr>
              <a:stCxn id="12" idx="7"/>
            </p:cNvCxnSpPr>
            <p:nvPr/>
          </p:nvCxnSpPr>
          <p:spPr>
            <a:xfrm flipV="1">
              <a:off x="9395401" y="4252781"/>
              <a:ext cx="570651" cy="63800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50245BA8-A5B8-44C8-B6E3-21F991DDABFF}"/>
                </a:ext>
              </a:extLst>
            </p:cNvPr>
            <p:cNvCxnSpPr>
              <a:stCxn id="12" idx="5"/>
              <a:endCxn id="14" idx="1"/>
            </p:cNvCxnSpPr>
            <p:nvPr/>
          </p:nvCxnSpPr>
          <p:spPr>
            <a:xfrm>
              <a:off x="9395401" y="5340583"/>
              <a:ext cx="385504" cy="316039"/>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420A5558-0497-450C-AD27-F229DB6AA448}"/>
                </a:ext>
              </a:extLst>
            </p:cNvPr>
            <p:cNvCxnSpPr>
              <a:stCxn id="14" idx="0"/>
              <a:endCxn id="7" idx="4"/>
            </p:cNvCxnSpPr>
            <p:nvPr/>
          </p:nvCxnSpPr>
          <p:spPr>
            <a:xfrm flipV="1">
              <a:off x="10005802" y="4315519"/>
              <a:ext cx="0" cy="124794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D3A34BE4-5BF9-431A-8775-BF6A701F6A4A}"/>
                </a:ext>
              </a:extLst>
            </p:cNvPr>
            <p:cNvCxnSpPr>
              <a:cxnSpLocks/>
              <a:stCxn id="11" idx="6"/>
            </p:cNvCxnSpPr>
            <p:nvPr/>
          </p:nvCxnSpPr>
          <p:spPr>
            <a:xfrm>
              <a:off x="10323854" y="2191168"/>
              <a:ext cx="477496" cy="77753"/>
            </a:xfrm>
            <a:prstGeom prst="line">
              <a:avLst/>
            </a:prstGeom>
            <a:ln w="381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5DAFED58-7941-4836-A8FA-B8106C5E4A9C}"/>
                </a:ext>
              </a:extLst>
            </p:cNvPr>
            <p:cNvCxnSpPr>
              <a:cxnSpLocks/>
              <a:stCxn id="10" idx="6"/>
              <a:endCxn id="2" idx="3"/>
            </p:cNvCxnSpPr>
            <p:nvPr/>
          </p:nvCxnSpPr>
          <p:spPr>
            <a:xfrm>
              <a:off x="10323854" y="702921"/>
              <a:ext cx="477496" cy="377079"/>
            </a:xfrm>
            <a:prstGeom prst="line">
              <a:avLst/>
            </a:prstGeom>
            <a:ln w="381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DE274FA0-8F87-4936-B7CF-18DB913ED6CB}"/>
                </a:ext>
              </a:extLst>
            </p:cNvPr>
            <p:cNvCxnSpPr>
              <a:cxnSpLocks/>
              <a:stCxn id="14" idx="6"/>
            </p:cNvCxnSpPr>
            <p:nvPr/>
          </p:nvCxnSpPr>
          <p:spPr>
            <a:xfrm flipV="1">
              <a:off x="10323854" y="5764697"/>
              <a:ext cx="477496" cy="116822"/>
            </a:xfrm>
            <a:prstGeom prst="line">
              <a:avLst/>
            </a:prstGeom>
            <a:ln w="381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133ECD30-5B19-484A-AB13-67F01657C716}"/>
                </a:ext>
              </a:extLst>
            </p:cNvPr>
            <p:cNvCxnSpPr>
              <a:cxnSpLocks/>
              <a:endCxn id="5" idx="2"/>
            </p:cNvCxnSpPr>
            <p:nvPr/>
          </p:nvCxnSpPr>
          <p:spPr>
            <a:xfrm>
              <a:off x="10827864" y="3193774"/>
              <a:ext cx="290710" cy="0"/>
            </a:xfrm>
            <a:prstGeom prst="line">
              <a:avLst/>
            </a:prstGeom>
            <a:ln w="381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2983682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800DAAF2-2D17-455A-9BAC-F03A69469CC9}"/>
              </a:ext>
            </a:extLst>
          </p:cNvPr>
          <p:cNvSpPr>
            <a:spLocks noGrp="1"/>
          </p:cNvSpPr>
          <p:nvPr>
            <p:ph type="title"/>
          </p:nvPr>
        </p:nvSpPr>
        <p:spPr/>
        <p:txBody>
          <a:bodyPr/>
          <a:lstStyle/>
          <a:p>
            <a:r>
              <a:rPr lang="en-GB" altLang="en-US" dirty="0"/>
              <a:t>Summary</a:t>
            </a:r>
          </a:p>
        </p:txBody>
      </p:sp>
      <p:sp>
        <p:nvSpPr>
          <p:cNvPr id="21507" name="Content Placeholder 2">
            <a:extLst>
              <a:ext uri="{FF2B5EF4-FFF2-40B4-BE49-F238E27FC236}">
                <a16:creationId xmlns:a16="http://schemas.microsoft.com/office/drawing/2014/main" id="{2B1B4907-3E58-4E36-A685-9E51367947C7}"/>
              </a:ext>
            </a:extLst>
          </p:cNvPr>
          <p:cNvSpPr>
            <a:spLocks noGrp="1"/>
          </p:cNvSpPr>
          <p:nvPr>
            <p:ph sz="quarter" idx="12"/>
          </p:nvPr>
        </p:nvSpPr>
        <p:spPr>
          <a:xfrm>
            <a:off x="287868" y="1701800"/>
            <a:ext cx="6828549" cy="4538133"/>
          </a:xfrm>
        </p:spPr>
        <p:txBody>
          <a:bodyPr/>
          <a:lstStyle/>
          <a:p>
            <a:r>
              <a:rPr lang="en-GB" altLang="en-US" dirty="0"/>
              <a:t>Forward search is the most popular, but not the only process to find solutions.</a:t>
            </a:r>
            <a:br>
              <a:rPr lang="en-GB" altLang="en-US" dirty="0"/>
            </a:br>
            <a:endParaRPr lang="en-GB" altLang="en-US" dirty="0"/>
          </a:p>
          <a:p>
            <a:r>
              <a:rPr lang="en-GB" altLang="en-US" dirty="0"/>
              <a:t>Regression can help us reduce state spaces.</a:t>
            </a:r>
            <a:br>
              <a:rPr lang="en-GB" altLang="en-US" dirty="0"/>
            </a:br>
            <a:endParaRPr lang="en-GB" altLang="en-US" dirty="0"/>
          </a:p>
          <a:p>
            <a:r>
              <a:rPr lang="en-GB" altLang="en-US" dirty="0"/>
              <a:t>Basis for Partial Order Planning (POP)</a:t>
            </a:r>
            <a:br>
              <a:rPr lang="en-GB" altLang="en-US" dirty="0"/>
            </a:br>
            <a:endParaRPr lang="en-GB" altLang="en-US" dirty="0"/>
          </a:p>
          <a:p>
            <a:r>
              <a:rPr lang="en-GB" altLang="en-US" dirty="0"/>
              <a:t>But it also has it’s own issues.</a:t>
            </a:r>
          </a:p>
          <a:p>
            <a:pPr lvl="2"/>
            <a:r>
              <a:rPr lang="en-GB" altLang="en-US" dirty="0"/>
              <a:t>High branching factor: threats, bindings, actions.</a:t>
            </a:r>
          </a:p>
          <a:p>
            <a:pPr lvl="2"/>
            <a:r>
              <a:rPr lang="en-GB" altLang="en-US" dirty="0"/>
              <a:t>Hard to compute heuristics.</a:t>
            </a:r>
          </a:p>
          <a:p>
            <a:pPr lvl="2"/>
            <a:endParaRPr lang="en-GB" altLang="en-US" dirty="0"/>
          </a:p>
          <a:p>
            <a:r>
              <a:rPr lang="en-GB" altLang="en-US" dirty="0"/>
              <a:t>Produces nice ‘least commitment’ plans though.</a:t>
            </a:r>
          </a:p>
        </p:txBody>
      </p:sp>
      <p:pic>
        <p:nvPicPr>
          <p:cNvPr id="2" name="Picture 1">
            <a:extLst>
              <a:ext uri="{FF2B5EF4-FFF2-40B4-BE49-F238E27FC236}">
                <a16:creationId xmlns:a16="http://schemas.microsoft.com/office/drawing/2014/main" id="{B9CB7D6C-283C-43A8-84D8-5ADC813E0412}"/>
              </a:ext>
            </a:extLst>
          </p:cNvPr>
          <p:cNvPicPr>
            <a:picLocks noChangeAspect="1"/>
          </p:cNvPicPr>
          <p:nvPr/>
        </p:nvPicPr>
        <p:blipFill>
          <a:blip r:embed="rId3"/>
          <a:stretch>
            <a:fillRect/>
          </a:stretch>
        </p:blipFill>
        <p:spPr>
          <a:xfrm>
            <a:off x="7498013" y="148306"/>
            <a:ext cx="4590686" cy="6114818"/>
          </a:xfrm>
          <a:prstGeom prst="rect">
            <a:avLst/>
          </a:prstGeom>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9081420" cy="3423093"/>
          </a:xfrm>
        </p:spPr>
        <p:txBody>
          <a:bodyPr/>
          <a:lstStyle/>
          <a:p>
            <a:r>
              <a:rPr lang="en-GB" dirty="0">
                <a:solidFill>
                  <a:schemeClr val="tx1"/>
                </a:solidFill>
              </a:rPr>
              <a:t>Classical Planning</a:t>
            </a:r>
          </a:p>
          <a:p>
            <a:r>
              <a:rPr lang="en-GB" dirty="0"/>
              <a:t>Non-Forward Search</a:t>
            </a:r>
          </a:p>
          <a:p>
            <a:r>
              <a:rPr lang="en-GB" dirty="0"/>
              <a:t>Partial Order Planning</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136376921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0E607-6A21-4CB9-A6BB-CC55F6FDD0A5}"/>
              </a:ext>
            </a:extLst>
          </p:cNvPr>
          <p:cNvSpPr>
            <a:spLocks noGrp="1"/>
          </p:cNvSpPr>
          <p:nvPr>
            <p:ph type="title"/>
          </p:nvPr>
        </p:nvSpPr>
        <p:spPr>
          <a:xfrm>
            <a:off x="287868" y="720000"/>
            <a:ext cx="6205698" cy="720000"/>
          </a:xfrm>
        </p:spPr>
        <p:txBody>
          <a:bodyPr/>
          <a:lstStyle/>
          <a:p>
            <a:r>
              <a:rPr lang="en-GB" dirty="0"/>
              <a:t>Regression Search</a:t>
            </a:r>
          </a:p>
        </p:txBody>
      </p:sp>
      <p:sp>
        <p:nvSpPr>
          <p:cNvPr id="3" name="Content Placeholder 2">
            <a:extLst>
              <a:ext uri="{FF2B5EF4-FFF2-40B4-BE49-F238E27FC236}">
                <a16:creationId xmlns:a16="http://schemas.microsoft.com/office/drawing/2014/main" id="{C84D6062-878E-42D9-8F64-708C1A5D30C9}"/>
              </a:ext>
            </a:extLst>
          </p:cNvPr>
          <p:cNvSpPr>
            <a:spLocks noGrp="1"/>
          </p:cNvSpPr>
          <p:nvPr>
            <p:ph sz="quarter" idx="12"/>
          </p:nvPr>
        </p:nvSpPr>
        <p:spPr>
          <a:xfrm>
            <a:off x="287869" y="1701800"/>
            <a:ext cx="6722532" cy="4937539"/>
          </a:xfrm>
        </p:spPr>
        <p:txBody>
          <a:bodyPr>
            <a:normAutofit/>
          </a:bodyPr>
          <a:lstStyle/>
          <a:p>
            <a:r>
              <a:rPr lang="en-GB" dirty="0"/>
              <a:t>Searching backwards from the goal state.</a:t>
            </a:r>
            <a:br>
              <a:rPr lang="en-GB" dirty="0"/>
            </a:br>
            <a:endParaRPr lang="en-GB" dirty="0"/>
          </a:p>
          <a:p>
            <a:r>
              <a:rPr lang="en-GB" dirty="0"/>
              <a:t>Instead of aiming of searching for a state that holds all goals, we search for assignments of the goal facts.</a:t>
            </a:r>
            <a:br>
              <a:rPr lang="en-GB" dirty="0"/>
            </a:br>
            <a:endParaRPr lang="en-GB" dirty="0"/>
          </a:p>
          <a:p>
            <a:r>
              <a:rPr lang="en-GB" dirty="0"/>
              <a:t>Find actions with add effects that create goal facts.</a:t>
            </a:r>
            <a:br>
              <a:rPr lang="en-GB" dirty="0"/>
            </a:br>
            <a:endParaRPr lang="en-GB" dirty="0"/>
          </a:p>
          <a:p>
            <a:r>
              <a:rPr lang="en-GB" dirty="0"/>
              <a:t>Then add (unsatisfied) preconditions as subgoals to achieve.</a:t>
            </a:r>
          </a:p>
        </p:txBody>
      </p:sp>
      <mc:AlternateContent xmlns:mc="http://schemas.openxmlformats.org/markup-compatibility/2006">
        <mc:Choice xmlns:a14="http://schemas.microsoft.com/office/drawing/2010/main" Requires="a14">
          <p:sp>
            <p:nvSpPr>
              <p:cNvPr id="4" name="Oval 3">
                <a:extLst>
                  <a:ext uri="{FF2B5EF4-FFF2-40B4-BE49-F238E27FC236}">
                    <a16:creationId xmlns:a16="http://schemas.microsoft.com/office/drawing/2014/main" id="{A3D96F29-8B11-4293-ABB6-2676D009B790}"/>
                  </a:ext>
                </a:extLst>
              </p:cNvPr>
              <p:cNvSpPr/>
              <p:nvPr/>
            </p:nvSpPr>
            <p:spPr>
              <a:xfrm>
                <a:off x="7195932" y="3110948"/>
                <a:ext cx="636104" cy="636104"/>
              </a:xfrm>
              <a:prstGeom prst="ellipse">
                <a:avLst/>
              </a:prstGeom>
              <a:solidFill>
                <a:srgbClr val="92D05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𝒈</m:t>
                      </m:r>
                    </m:oMath>
                  </m:oMathPara>
                </a14:m>
                <a:endParaRPr lang="en-GB" sz="2800" b="1" baseline="-25000" dirty="0">
                  <a:solidFill>
                    <a:schemeClr val="tx1"/>
                  </a:solidFill>
                </a:endParaRPr>
              </a:p>
            </p:txBody>
          </p:sp>
        </mc:Choice>
        <mc:Fallback>
          <p:sp>
            <p:nvSpPr>
              <p:cNvPr id="4" name="Oval 3">
                <a:extLst>
                  <a:ext uri="{FF2B5EF4-FFF2-40B4-BE49-F238E27FC236}">
                    <a16:creationId xmlns:a16="http://schemas.microsoft.com/office/drawing/2014/main" id="{A3D96F29-8B11-4293-ABB6-2676D009B790}"/>
                  </a:ext>
                </a:extLst>
              </p:cNvPr>
              <p:cNvSpPr>
                <a:spLocks noRot="1" noChangeAspect="1" noMove="1" noResize="1" noEditPoints="1" noAdjustHandles="1" noChangeArrowheads="1" noChangeShapeType="1" noTextEdit="1"/>
              </p:cNvSpPr>
              <p:nvPr/>
            </p:nvSpPr>
            <p:spPr>
              <a:xfrm>
                <a:off x="7195932" y="3110948"/>
                <a:ext cx="636104" cy="636104"/>
              </a:xfrm>
              <a:prstGeom prst="ellipse">
                <a:avLst/>
              </a:prstGeom>
              <a:blipFill>
                <a:blip r:embed="rId3"/>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Oval 4">
                <a:extLst>
                  <a:ext uri="{FF2B5EF4-FFF2-40B4-BE49-F238E27FC236}">
                    <a16:creationId xmlns:a16="http://schemas.microsoft.com/office/drawing/2014/main" id="{E78FDE68-FDBC-43A2-8B3C-F059C18B6E3B}"/>
                  </a:ext>
                </a:extLst>
              </p:cNvPr>
              <p:cNvSpPr/>
              <p:nvPr/>
            </p:nvSpPr>
            <p:spPr>
              <a:xfrm>
                <a:off x="11118574" y="2875722"/>
                <a:ext cx="636104" cy="636104"/>
              </a:xfrm>
              <a:prstGeom prst="ellipse">
                <a:avLst/>
              </a:prstGeom>
              <a:solidFill>
                <a:srgbClr val="FFC00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𝒊</m:t>
                      </m:r>
                    </m:oMath>
                  </m:oMathPara>
                </a14:m>
                <a:endParaRPr lang="en-GB" sz="2800" b="1" baseline="-25000" dirty="0">
                  <a:solidFill>
                    <a:schemeClr val="tx1"/>
                  </a:solidFill>
                </a:endParaRPr>
              </a:p>
            </p:txBody>
          </p:sp>
        </mc:Choice>
        <mc:Fallback>
          <p:sp>
            <p:nvSpPr>
              <p:cNvPr id="5" name="Oval 4">
                <a:extLst>
                  <a:ext uri="{FF2B5EF4-FFF2-40B4-BE49-F238E27FC236}">
                    <a16:creationId xmlns:a16="http://schemas.microsoft.com/office/drawing/2014/main" id="{E78FDE68-FDBC-43A2-8B3C-F059C18B6E3B}"/>
                  </a:ext>
                </a:extLst>
              </p:cNvPr>
              <p:cNvSpPr>
                <a:spLocks noRot="1" noChangeAspect="1" noMove="1" noResize="1" noEditPoints="1" noAdjustHandles="1" noChangeArrowheads="1" noChangeShapeType="1" noTextEdit="1"/>
              </p:cNvSpPr>
              <p:nvPr/>
            </p:nvSpPr>
            <p:spPr>
              <a:xfrm>
                <a:off x="11118574" y="2875722"/>
                <a:ext cx="636104" cy="636104"/>
              </a:xfrm>
              <a:prstGeom prst="ellipse">
                <a:avLst/>
              </a:prstGeom>
              <a:blipFill>
                <a:blip r:embed="rId4"/>
                <a:stretch>
                  <a:fillRect/>
                </a:stretch>
              </a:blipFill>
              <a:ln w="28575">
                <a:solidFill>
                  <a:schemeClr val="tx1"/>
                </a:solidFill>
              </a:ln>
              <a:effectLst/>
            </p:spPr>
            <p:txBody>
              <a:bodyPr/>
              <a:lstStyle/>
              <a:p>
                <a:r>
                  <a:rPr lang="en-GB">
                    <a:noFill/>
                  </a:rPr>
                  <a:t> </a:t>
                </a:r>
              </a:p>
            </p:txBody>
          </p:sp>
        </mc:Fallback>
      </mc:AlternateContent>
      <p:sp>
        <p:nvSpPr>
          <p:cNvPr id="6" name="Oval 5">
            <a:extLst>
              <a:ext uri="{FF2B5EF4-FFF2-40B4-BE49-F238E27FC236}">
                <a16:creationId xmlns:a16="http://schemas.microsoft.com/office/drawing/2014/main" id="{B9126EBF-D976-4240-9E37-F2C337FEEAAB}"/>
              </a:ext>
            </a:extLst>
          </p:cNvPr>
          <p:cNvSpPr/>
          <p:nvPr/>
        </p:nvSpPr>
        <p:spPr>
          <a:xfrm>
            <a:off x="8800269" y="1476591"/>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800" b="1" baseline="-25000" dirty="0">
              <a:solidFill>
                <a:schemeClr val="tx1"/>
              </a:solidFill>
            </a:endParaRPr>
          </a:p>
        </p:txBody>
      </p:sp>
      <p:sp>
        <p:nvSpPr>
          <p:cNvPr id="8" name="Oval 7">
            <a:extLst>
              <a:ext uri="{FF2B5EF4-FFF2-40B4-BE49-F238E27FC236}">
                <a16:creationId xmlns:a16="http://schemas.microsoft.com/office/drawing/2014/main" id="{68B29479-4921-4F01-8687-4C0DE97D8DC3}"/>
              </a:ext>
            </a:extLst>
          </p:cNvPr>
          <p:cNvSpPr/>
          <p:nvPr/>
        </p:nvSpPr>
        <p:spPr>
          <a:xfrm>
            <a:off x="8090866" y="3772570"/>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800" b="1" baseline="-25000" dirty="0">
              <a:solidFill>
                <a:schemeClr val="tx1"/>
              </a:solidFill>
            </a:endParaRPr>
          </a:p>
        </p:txBody>
      </p:sp>
      <p:sp>
        <p:nvSpPr>
          <p:cNvPr id="10" name="Oval 9">
            <a:extLst>
              <a:ext uri="{FF2B5EF4-FFF2-40B4-BE49-F238E27FC236}">
                <a16:creationId xmlns:a16="http://schemas.microsoft.com/office/drawing/2014/main" id="{BE619E95-EEC2-43A9-B2E1-DAAD2F1B803A}"/>
              </a:ext>
            </a:extLst>
          </p:cNvPr>
          <p:cNvSpPr/>
          <p:nvPr/>
        </p:nvSpPr>
        <p:spPr>
          <a:xfrm>
            <a:off x="9648414" y="2112695"/>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800" b="1" baseline="-25000" dirty="0">
              <a:solidFill>
                <a:schemeClr val="tx1"/>
              </a:solidFill>
            </a:endParaRPr>
          </a:p>
        </p:txBody>
      </p:sp>
      <p:sp>
        <p:nvSpPr>
          <p:cNvPr id="12" name="Oval 11">
            <a:extLst>
              <a:ext uri="{FF2B5EF4-FFF2-40B4-BE49-F238E27FC236}">
                <a16:creationId xmlns:a16="http://schemas.microsoft.com/office/drawing/2014/main" id="{E609D750-E768-4172-A6A1-2E1E1F3453E8}"/>
              </a:ext>
            </a:extLst>
          </p:cNvPr>
          <p:cNvSpPr/>
          <p:nvPr/>
        </p:nvSpPr>
        <p:spPr>
          <a:xfrm>
            <a:off x="8945607" y="3229621"/>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800" b="1" baseline="-25000" dirty="0">
              <a:solidFill>
                <a:schemeClr val="tx1"/>
              </a:solidFill>
            </a:endParaRPr>
          </a:p>
        </p:txBody>
      </p:sp>
      <p:sp>
        <p:nvSpPr>
          <p:cNvPr id="13" name="Oval 12">
            <a:extLst>
              <a:ext uri="{FF2B5EF4-FFF2-40B4-BE49-F238E27FC236}">
                <a16:creationId xmlns:a16="http://schemas.microsoft.com/office/drawing/2014/main" id="{8BCB78B0-87DC-4D85-BE8F-40B7B00DA19C}"/>
              </a:ext>
            </a:extLst>
          </p:cNvPr>
          <p:cNvSpPr/>
          <p:nvPr/>
        </p:nvSpPr>
        <p:spPr>
          <a:xfrm>
            <a:off x="8017568" y="2224430"/>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800" b="1" baseline="-25000" dirty="0">
              <a:solidFill>
                <a:schemeClr val="tx1"/>
              </a:solidFill>
            </a:endParaRPr>
          </a:p>
        </p:txBody>
      </p:sp>
      <p:sp>
        <p:nvSpPr>
          <p:cNvPr id="14" name="Oval 13">
            <a:extLst>
              <a:ext uri="{FF2B5EF4-FFF2-40B4-BE49-F238E27FC236}">
                <a16:creationId xmlns:a16="http://schemas.microsoft.com/office/drawing/2014/main" id="{8607C3A7-9BD0-42E2-B4CA-6448CCA01580}"/>
              </a:ext>
            </a:extLst>
          </p:cNvPr>
          <p:cNvSpPr/>
          <p:nvPr/>
        </p:nvSpPr>
        <p:spPr>
          <a:xfrm>
            <a:off x="9634731" y="4090622"/>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800" b="1" baseline="-25000" dirty="0">
              <a:solidFill>
                <a:schemeClr val="tx1"/>
              </a:solidFill>
            </a:endParaRPr>
          </a:p>
        </p:txBody>
      </p:sp>
      <p:cxnSp>
        <p:nvCxnSpPr>
          <p:cNvPr id="16" name="Straight Connector 15">
            <a:extLst>
              <a:ext uri="{FF2B5EF4-FFF2-40B4-BE49-F238E27FC236}">
                <a16:creationId xmlns:a16="http://schemas.microsoft.com/office/drawing/2014/main" id="{3F115F78-701C-4098-B581-7F7B3746815E}"/>
              </a:ext>
            </a:extLst>
          </p:cNvPr>
          <p:cNvCxnSpPr/>
          <p:nvPr/>
        </p:nvCxnSpPr>
        <p:spPr>
          <a:xfrm flipV="1">
            <a:off x="10801350" y="212035"/>
            <a:ext cx="0" cy="5987536"/>
          </a:xfrm>
          <a:prstGeom prst="line">
            <a:avLst/>
          </a:prstGeom>
          <a:ln w="76200">
            <a:prstDash val="sysDot"/>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2D72889F-3CB3-49C0-8AEF-EE0E06CA54D6}"/>
              </a:ext>
            </a:extLst>
          </p:cNvPr>
          <p:cNvCxnSpPr>
            <a:cxnSpLocks/>
            <a:stCxn id="4" idx="7"/>
            <a:endCxn id="13" idx="3"/>
          </p:cNvCxnSpPr>
          <p:nvPr/>
        </p:nvCxnSpPr>
        <p:spPr>
          <a:xfrm flipV="1">
            <a:off x="7738881" y="2767379"/>
            <a:ext cx="371842" cy="43672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9160A7B-1223-4C17-8396-DC435CECBC89}"/>
              </a:ext>
            </a:extLst>
          </p:cNvPr>
          <p:cNvCxnSpPr>
            <a:cxnSpLocks/>
            <a:stCxn id="4" idx="5"/>
            <a:endCxn id="8" idx="1"/>
          </p:cNvCxnSpPr>
          <p:nvPr/>
        </p:nvCxnSpPr>
        <p:spPr>
          <a:xfrm>
            <a:off x="7738881" y="3653897"/>
            <a:ext cx="445140" cy="21182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496FF69B-110D-4A90-A547-1540E9DF1CA9}"/>
              </a:ext>
            </a:extLst>
          </p:cNvPr>
          <p:cNvCxnSpPr>
            <a:cxnSpLocks/>
            <a:stCxn id="13" idx="7"/>
            <a:endCxn id="6" idx="3"/>
          </p:cNvCxnSpPr>
          <p:nvPr/>
        </p:nvCxnSpPr>
        <p:spPr>
          <a:xfrm flipV="1">
            <a:off x="8560517" y="2019540"/>
            <a:ext cx="332907" cy="29804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0448C51-0C35-4E52-AE83-5F4268371B6E}"/>
              </a:ext>
            </a:extLst>
          </p:cNvPr>
          <p:cNvCxnSpPr>
            <a:cxnSpLocks/>
            <a:stCxn id="6" idx="6"/>
            <a:endCxn id="10" idx="0"/>
          </p:cNvCxnSpPr>
          <p:nvPr/>
        </p:nvCxnSpPr>
        <p:spPr>
          <a:xfrm>
            <a:off x="9436373" y="1794643"/>
            <a:ext cx="530093" cy="31805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47DB5544-08AE-4ABD-8BFD-9A06B8A7ED7D}"/>
              </a:ext>
            </a:extLst>
          </p:cNvPr>
          <p:cNvCxnSpPr>
            <a:cxnSpLocks/>
            <a:stCxn id="8" idx="0"/>
            <a:endCxn id="12" idx="2"/>
          </p:cNvCxnSpPr>
          <p:nvPr/>
        </p:nvCxnSpPr>
        <p:spPr>
          <a:xfrm flipV="1">
            <a:off x="8408918" y="3547673"/>
            <a:ext cx="536689" cy="224897"/>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50245BA8-A5B8-44C8-B6E3-21F991DDABFF}"/>
              </a:ext>
            </a:extLst>
          </p:cNvPr>
          <p:cNvCxnSpPr>
            <a:cxnSpLocks/>
            <a:stCxn id="12" idx="5"/>
            <a:endCxn id="14" idx="1"/>
          </p:cNvCxnSpPr>
          <p:nvPr/>
        </p:nvCxnSpPr>
        <p:spPr>
          <a:xfrm>
            <a:off x="9488556" y="3772570"/>
            <a:ext cx="239330" cy="411207"/>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5DAFED58-7941-4836-A8FA-B8106C5E4A9C}"/>
              </a:ext>
            </a:extLst>
          </p:cNvPr>
          <p:cNvCxnSpPr>
            <a:cxnSpLocks/>
            <a:stCxn id="10" idx="6"/>
          </p:cNvCxnSpPr>
          <p:nvPr/>
        </p:nvCxnSpPr>
        <p:spPr>
          <a:xfrm>
            <a:off x="10284518" y="2430747"/>
            <a:ext cx="543346" cy="0"/>
          </a:xfrm>
          <a:prstGeom prst="line">
            <a:avLst/>
          </a:prstGeom>
          <a:ln w="381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DE274FA0-8F87-4936-B7CF-18DB913ED6CB}"/>
              </a:ext>
            </a:extLst>
          </p:cNvPr>
          <p:cNvCxnSpPr>
            <a:cxnSpLocks/>
            <a:stCxn id="14" idx="6"/>
          </p:cNvCxnSpPr>
          <p:nvPr/>
        </p:nvCxnSpPr>
        <p:spPr>
          <a:xfrm flipV="1">
            <a:off x="10270835" y="4291852"/>
            <a:ext cx="477496" cy="116822"/>
          </a:xfrm>
          <a:prstGeom prst="line">
            <a:avLst/>
          </a:prstGeom>
          <a:ln w="381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133ECD30-5B19-484A-AB13-67F01657C716}"/>
              </a:ext>
            </a:extLst>
          </p:cNvPr>
          <p:cNvCxnSpPr>
            <a:cxnSpLocks/>
            <a:endCxn id="5" idx="2"/>
          </p:cNvCxnSpPr>
          <p:nvPr/>
        </p:nvCxnSpPr>
        <p:spPr>
          <a:xfrm>
            <a:off x="10827864" y="3193774"/>
            <a:ext cx="290710" cy="0"/>
          </a:xfrm>
          <a:prstGeom prst="line">
            <a:avLst/>
          </a:prstGeom>
          <a:ln w="381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7151C3E4-B4E0-4945-A1D3-71B61D7DEE88}"/>
              </a:ext>
            </a:extLst>
          </p:cNvPr>
          <p:cNvCxnSpPr>
            <a:cxnSpLocks/>
            <a:stCxn id="13" idx="6"/>
            <a:endCxn id="12" idx="0"/>
          </p:cNvCxnSpPr>
          <p:nvPr/>
        </p:nvCxnSpPr>
        <p:spPr>
          <a:xfrm>
            <a:off x="8653672" y="2542482"/>
            <a:ext cx="609987" cy="687139"/>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7A80A924-1497-49DB-97CE-4E5F677183E3}"/>
              </a:ext>
            </a:extLst>
          </p:cNvPr>
          <p:cNvCxnSpPr>
            <a:cxnSpLocks/>
            <a:stCxn id="12" idx="7"/>
            <a:endCxn id="10" idx="4"/>
          </p:cNvCxnSpPr>
          <p:nvPr/>
        </p:nvCxnSpPr>
        <p:spPr>
          <a:xfrm flipV="1">
            <a:off x="9488556" y="2748799"/>
            <a:ext cx="477910" cy="573977"/>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773836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36E7933A-EDF8-430C-835F-2B16F1F087F3}"/>
              </a:ext>
            </a:extLst>
          </p:cNvPr>
          <p:cNvSpPr>
            <a:spLocks noGrp="1"/>
          </p:cNvSpPr>
          <p:nvPr>
            <p:ph type="title"/>
          </p:nvPr>
        </p:nvSpPr>
        <p:spPr/>
        <p:txBody>
          <a:bodyPr>
            <a:normAutofit/>
          </a:bodyPr>
          <a:lstStyle/>
          <a:p>
            <a:r>
              <a:rPr lang="en-GB" altLang="en-US" dirty="0"/>
              <a:t>Regression Planning: More Formally</a:t>
            </a:r>
          </a:p>
        </p:txBody>
      </p:sp>
      <mc:AlternateContent xmlns:mc="http://schemas.openxmlformats.org/markup-compatibility/2006">
        <mc:Choice xmlns:a14="http://schemas.microsoft.com/office/drawing/2010/main" Requires="a14">
          <p:sp>
            <p:nvSpPr>
              <p:cNvPr id="8195" name="Content Placeholder 2">
                <a:extLst>
                  <a:ext uri="{FF2B5EF4-FFF2-40B4-BE49-F238E27FC236}">
                    <a16:creationId xmlns:a16="http://schemas.microsoft.com/office/drawing/2014/main" id="{33037959-2343-4D85-9AC7-E072FB80B872}"/>
                  </a:ext>
                </a:extLst>
              </p:cNvPr>
              <p:cNvSpPr>
                <a:spLocks noGrp="1"/>
              </p:cNvSpPr>
              <p:nvPr>
                <p:ph sz="quarter" idx="12"/>
              </p:nvPr>
            </p:nvSpPr>
            <p:spPr>
              <a:xfrm>
                <a:off x="287869" y="1701800"/>
                <a:ext cx="7053836" cy="4538133"/>
              </a:xfrm>
            </p:spPr>
            <p:txBody>
              <a:bodyPr>
                <a:normAutofit fontScale="92500"/>
              </a:bodyPr>
              <a:lstStyle/>
              <a:p>
                <a:r>
                  <a:rPr lang="en-GB" altLang="en-US" dirty="0"/>
                  <a:t>The set of actions </a:t>
                </a:r>
                <a14:m>
                  <m:oMath xmlns:m="http://schemas.openxmlformats.org/officeDocument/2006/math">
                    <m:r>
                      <a:rPr lang="en-GB" altLang="en-US" i="1" dirty="0" smtClean="0">
                        <a:solidFill>
                          <a:schemeClr val="tx1"/>
                        </a:solidFill>
                        <a:latin typeface="Cambria Math" panose="02040503050406030204" pitchFamily="18" charset="0"/>
                      </a:rPr>
                      <m:t>𝐴</m:t>
                    </m:r>
                    <m:r>
                      <a:rPr lang="en-GB" altLang="en-US" i="1" dirty="0" smtClean="0">
                        <a:solidFill>
                          <a:schemeClr val="tx1"/>
                        </a:solidFill>
                        <a:latin typeface="Cambria Math" panose="02040503050406030204" pitchFamily="18" charset="0"/>
                      </a:rPr>
                      <m:t>(</m:t>
                    </m:r>
                    <m:r>
                      <a:rPr lang="en-GB" altLang="en-US" i="1" dirty="0" smtClean="0">
                        <a:solidFill>
                          <a:schemeClr val="tx1"/>
                        </a:solidFill>
                        <a:latin typeface="Cambria Math" panose="02040503050406030204" pitchFamily="18" charset="0"/>
                      </a:rPr>
                      <m:t>𝑠</m:t>
                    </m:r>
                    <m:r>
                      <a:rPr lang="en-GB" altLang="en-US" i="1" dirty="0" smtClean="0">
                        <a:solidFill>
                          <a:schemeClr val="tx1"/>
                        </a:solidFill>
                        <a:latin typeface="Cambria Math" panose="02040503050406030204" pitchFamily="18" charset="0"/>
                      </a:rPr>
                      <m:t>)</m:t>
                    </m:r>
                  </m:oMath>
                </a14:m>
                <a:r>
                  <a:rPr lang="en-GB" altLang="en-US" dirty="0"/>
                  <a:t> applicable in </a:t>
                </a:r>
                <a14:m>
                  <m:oMath xmlns:m="http://schemas.openxmlformats.org/officeDocument/2006/math">
                    <m:r>
                      <a:rPr lang="en-GB" altLang="en-US" i="1" dirty="0" smtClean="0">
                        <a:solidFill>
                          <a:schemeClr val="tx1"/>
                        </a:solidFill>
                        <a:latin typeface="Cambria Math" panose="02040503050406030204" pitchFamily="18" charset="0"/>
                      </a:rPr>
                      <m:t>𝑠</m:t>
                    </m:r>
                  </m:oMath>
                </a14:m>
                <a:r>
                  <a:rPr lang="en-GB" altLang="en-US" dirty="0"/>
                  <a:t> are the operators </a:t>
                </a:r>
                <a14:m>
                  <m:oMath xmlns:m="http://schemas.openxmlformats.org/officeDocument/2006/math">
                    <m:r>
                      <a:rPr lang="en-GB" altLang="en-US" i="1" dirty="0" smtClean="0">
                        <a:solidFill>
                          <a:schemeClr val="tx1"/>
                        </a:solidFill>
                        <a:latin typeface="Cambria Math" panose="02040503050406030204" pitchFamily="18" charset="0"/>
                      </a:rPr>
                      <m:t>𝑜𝑝</m:t>
                    </m:r>
                    <m:r>
                      <a:rPr lang="en-GB" altLang="en-US" i="1" dirty="0" smtClean="0">
                        <a:solidFill>
                          <a:schemeClr val="tx1"/>
                        </a:solidFill>
                        <a:latin typeface="Cambria Math" panose="02040503050406030204" pitchFamily="18" charset="0"/>
                      </a:rPr>
                      <m:t> ∈ </m:t>
                    </m:r>
                    <m:r>
                      <a:rPr lang="en-GB" altLang="en-US" i="1" dirty="0" smtClean="0">
                        <a:solidFill>
                          <a:schemeClr val="tx1"/>
                        </a:solidFill>
                        <a:latin typeface="Cambria Math" panose="02040503050406030204" pitchFamily="18" charset="0"/>
                      </a:rPr>
                      <m:t>𝑂</m:t>
                    </m:r>
                    <m:r>
                      <a:rPr lang="en-GB" altLang="en-US" i="1" dirty="0" smtClean="0">
                        <a:solidFill>
                          <a:schemeClr val="tx1"/>
                        </a:solidFill>
                        <a:latin typeface="Cambria Math" panose="02040503050406030204" pitchFamily="18" charset="0"/>
                      </a:rPr>
                      <m:t> </m:t>
                    </m:r>
                  </m:oMath>
                </a14:m>
                <a:r>
                  <a:rPr lang="en-GB" altLang="en-US" dirty="0"/>
                  <a:t>that are </a:t>
                </a:r>
                <a:r>
                  <a:rPr lang="en-GB" altLang="en-US" dirty="0">
                    <a:solidFill>
                      <a:schemeClr val="tx1"/>
                    </a:solidFill>
                  </a:rPr>
                  <a:t>relevant</a:t>
                </a:r>
                <a:r>
                  <a:rPr lang="en-GB" altLang="en-US" dirty="0"/>
                  <a:t> and </a:t>
                </a:r>
                <a:r>
                  <a:rPr lang="en-GB" altLang="en-US" dirty="0">
                    <a:solidFill>
                      <a:schemeClr val="tx1"/>
                    </a:solidFill>
                  </a:rPr>
                  <a:t>consistent</a:t>
                </a:r>
                <a:r>
                  <a:rPr lang="en-GB" altLang="en-US" dirty="0"/>
                  <a:t>.</a:t>
                </a:r>
              </a:p>
              <a:p>
                <a:pPr marL="622300" lvl="1"/>
                <a:r>
                  <a:rPr lang="en-GB" altLang="en-US" dirty="0"/>
                  <a:t>Namely, for which </a:t>
                </a:r>
                <a14:m>
                  <m:oMath xmlns:m="http://schemas.openxmlformats.org/officeDocument/2006/math">
                    <m:r>
                      <a:rPr lang="en-GB" altLang="en-US" i="1" dirty="0" smtClean="0">
                        <a:solidFill>
                          <a:schemeClr val="tx1"/>
                        </a:solidFill>
                        <a:latin typeface="Cambria Math" panose="02040503050406030204" pitchFamily="18" charset="0"/>
                      </a:rPr>
                      <m:t>𝐴𝑑𝑑</m:t>
                    </m:r>
                    <m:r>
                      <a:rPr lang="en-GB" altLang="en-US" i="1" dirty="0" smtClean="0">
                        <a:solidFill>
                          <a:schemeClr val="tx1"/>
                        </a:solidFill>
                        <a:latin typeface="Cambria Math" panose="02040503050406030204" pitchFamily="18" charset="0"/>
                      </a:rPr>
                      <m:t>(</m:t>
                    </m:r>
                    <m:r>
                      <a:rPr lang="en-GB" altLang="en-US" i="1" dirty="0" smtClean="0">
                        <a:solidFill>
                          <a:schemeClr val="tx1"/>
                        </a:solidFill>
                        <a:latin typeface="Cambria Math" panose="02040503050406030204" pitchFamily="18" charset="0"/>
                      </a:rPr>
                      <m:t>𝑜𝑝</m:t>
                    </m:r>
                    <m:r>
                      <a:rPr lang="en-GB" altLang="en-US" i="1" dirty="0" smtClean="0">
                        <a:solidFill>
                          <a:schemeClr val="tx1"/>
                        </a:solidFill>
                        <a:latin typeface="Cambria Math" panose="02040503050406030204" pitchFamily="18" charset="0"/>
                      </a:rPr>
                      <m:t>) ∩ </m:t>
                    </m:r>
                    <m:r>
                      <a:rPr lang="en-GB" altLang="en-US" i="1" dirty="0" smtClean="0">
                        <a:solidFill>
                          <a:schemeClr val="tx1"/>
                        </a:solidFill>
                        <a:latin typeface="Cambria Math" panose="02040503050406030204" pitchFamily="18" charset="0"/>
                      </a:rPr>
                      <m:t>𝑠</m:t>
                    </m:r>
                    <m:r>
                      <a:rPr lang="en-GB" altLang="en-US" i="1" dirty="0" smtClean="0">
                        <a:solidFill>
                          <a:schemeClr val="tx1"/>
                        </a:solidFill>
                        <a:latin typeface="Cambria Math" panose="02040503050406030204" pitchFamily="18" charset="0"/>
                      </a:rPr>
                      <m:t> != ∅ </m:t>
                    </m:r>
                  </m:oMath>
                </a14:m>
                <a:r>
                  <a:rPr lang="en-GB" altLang="en-US" dirty="0"/>
                  <a:t>and  </a:t>
                </a:r>
                <a14:m>
                  <m:oMath xmlns:m="http://schemas.openxmlformats.org/officeDocument/2006/math">
                    <m:r>
                      <a:rPr lang="en-GB" altLang="en-US" i="1" dirty="0" smtClean="0">
                        <a:solidFill>
                          <a:schemeClr val="tx1"/>
                        </a:solidFill>
                        <a:latin typeface="Cambria Math" panose="02040503050406030204" pitchFamily="18" charset="0"/>
                      </a:rPr>
                      <m:t>𝐷𝑒𝑙</m:t>
                    </m:r>
                    <m:r>
                      <a:rPr lang="en-GB" altLang="en-US" i="1" dirty="0">
                        <a:solidFill>
                          <a:schemeClr val="tx1"/>
                        </a:solidFill>
                        <a:latin typeface="Cambria Math" panose="02040503050406030204" pitchFamily="18" charset="0"/>
                      </a:rPr>
                      <m:t>(</m:t>
                    </m:r>
                    <m:r>
                      <a:rPr lang="en-GB" altLang="en-US" i="1" dirty="0">
                        <a:solidFill>
                          <a:schemeClr val="tx1"/>
                        </a:solidFill>
                        <a:latin typeface="Cambria Math" panose="02040503050406030204" pitchFamily="18" charset="0"/>
                      </a:rPr>
                      <m:t>𝑜𝑝</m:t>
                    </m:r>
                    <m:r>
                      <a:rPr lang="en-GB" altLang="en-US" i="1" dirty="0">
                        <a:solidFill>
                          <a:schemeClr val="tx1"/>
                        </a:solidFill>
                        <a:latin typeface="Cambria Math" panose="02040503050406030204" pitchFamily="18" charset="0"/>
                      </a:rPr>
                      <m:t>) ∩ </m:t>
                    </m:r>
                    <m:r>
                      <a:rPr lang="en-GB" altLang="en-US" i="1" dirty="0">
                        <a:solidFill>
                          <a:schemeClr val="tx1"/>
                        </a:solidFill>
                        <a:latin typeface="Cambria Math" panose="02040503050406030204" pitchFamily="18" charset="0"/>
                      </a:rPr>
                      <m:t>𝑠</m:t>
                    </m:r>
                    <m:r>
                      <a:rPr lang="en-GB" altLang="en-US" i="1" dirty="0">
                        <a:solidFill>
                          <a:schemeClr val="tx1"/>
                        </a:solidFill>
                        <a:latin typeface="Cambria Math" panose="02040503050406030204" pitchFamily="18" charset="0"/>
                      </a:rPr>
                      <m:t> = ∅</m:t>
                    </m:r>
                  </m:oMath>
                </a14:m>
                <a:endParaRPr lang="en-GB" altLang="en-US" dirty="0">
                  <a:solidFill>
                    <a:schemeClr val="tx1"/>
                  </a:solidFill>
                </a:endParaRPr>
              </a:p>
              <a:p>
                <a:pPr marL="622300" lvl="1"/>
                <a:r>
                  <a:rPr lang="en-GB" altLang="en-US" dirty="0"/>
                  <a:t>Operators that add something in the state, and don’t delete anything in the state.</a:t>
                </a:r>
              </a:p>
              <a:p>
                <a:pPr marL="279400" lvl="1" indent="0">
                  <a:buNone/>
                </a:pPr>
                <a:endParaRPr lang="en-GB" altLang="en-US" dirty="0"/>
              </a:p>
              <a:p>
                <a:r>
                  <a:rPr lang="en-GB" altLang="en-US" dirty="0"/>
                  <a:t>The  state </a:t>
                </a:r>
                <a14:m>
                  <m:oMath xmlns:m="http://schemas.openxmlformats.org/officeDocument/2006/math">
                    <m:r>
                      <a:rPr lang="en-GB" altLang="en-US" i="1" dirty="0" smtClean="0">
                        <a:solidFill>
                          <a:schemeClr val="tx1"/>
                        </a:solidFill>
                        <a:latin typeface="Cambria Math" panose="02040503050406030204" pitchFamily="18" charset="0"/>
                      </a:rPr>
                      <m:t>𝑠</m:t>
                    </m:r>
                    <m:r>
                      <a:rPr lang="en-GB" altLang="en-US" i="1" dirty="0" smtClean="0">
                        <a:solidFill>
                          <a:schemeClr val="tx1"/>
                        </a:solidFill>
                        <a:latin typeface="Cambria Math" panose="02040503050406030204" pitchFamily="18" charset="0"/>
                      </a:rPr>
                      <m:t> = </m:t>
                    </m:r>
                    <m:r>
                      <a:rPr lang="en-GB" altLang="en-US" i="1" dirty="0" smtClean="0">
                        <a:solidFill>
                          <a:schemeClr val="tx1"/>
                        </a:solidFill>
                        <a:latin typeface="Cambria Math" panose="02040503050406030204" pitchFamily="18" charset="0"/>
                      </a:rPr>
                      <m:t>𝑓</m:t>
                    </m:r>
                    <m:r>
                      <a:rPr lang="en-GB" altLang="en-US" i="1" dirty="0" smtClean="0">
                        <a:solidFill>
                          <a:schemeClr val="tx1"/>
                        </a:solidFill>
                        <a:latin typeface="Cambria Math" panose="02040503050406030204" pitchFamily="18" charset="0"/>
                      </a:rPr>
                      <m:t> (</m:t>
                    </m:r>
                    <m:r>
                      <a:rPr lang="en-GB" altLang="en-US" i="1" dirty="0" smtClean="0">
                        <a:solidFill>
                          <a:schemeClr val="tx1"/>
                        </a:solidFill>
                        <a:latin typeface="Cambria Math" panose="02040503050406030204" pitchFamily="18" charset="0"/>
                      </a:rPr>
                      <m:t>𝑎</m:t>
                    </m:r>
                    <m:r>
                      <a:rPr lang="en-GB" altLang="en-US" i="1" dirty="0" smtClean="0">
                        <a:solidFill>
                          <a:schemeClr val="tx1"/>
                        </a:solidFill>
                        <a:latin typeface="Cambria Math" panose="02040503050406030204" pitchFamily="18" charset="0"/>
                      </a:rPr>
                      <m:t>, </m:t>
                    </m:r>
                    <m:r>
                      <a:rPr lang="en-GB" altLang="en-US" i="1" dirty="0" smtClean="0">
                        <a:solidFill>
                          <a:schemeClr val="tx1"/>
                        </a:solidFill>
                        <a:latin typeface="Cambria Math" panose="02040503050406030204" pitchFamily="18" charset="0"/>
                      </a:rPr>
                      <m:t>𝑠</m:t>
                    </m:r>
                    <m:r>
                      <a:rPr lang="en-GB" altLang="en-US" i="1" dirty="0" smtClean="0">
                        <a:solidFill>
                          <a:schemeClr val="tx1"/>
                        </a:solidFill>
                        <a:latin typeface="Cambria Math" panose="02040503050406030204" pitchFamily="18" charset="0"/>
                      </a:rPr>
                      <m:t>) </m:t>
                    </m:r>
                  </m:oMath>
                </a14:m>
                <a:r>
                  <a:rPr lang="en-GB" altLang="en-US" dirty="0"/>
                  <a:t>that  follows  the  application  of </a:t>
                </a:r>
                <a14:m>
                  <m:oMath xmlns:m="http://schemas.openxmlformats.org/officeDocument/2006/math">
                    <m:r>
                      <a:rPr lang="en-GB" altLang="en-US" i="1" dirty="0" smtClean="0">
                        <a:solidFill>
                          <a:schemeClr val="tx1"/>
                        </a:solidFill>
                        <a:latin typeface="Cambria Math" panose="02040503050406030204" pitchFamily="18" charset="0"/>
                      </a:rPr>
                      <m:t>𝑎</m:t>
                    </m:r>
                    <m:r>
                      <a:rPr lang="en-GB" altLang="en-US" i="1" dirty="0" smtClean="0">
                        <a:solidFill>
                          <a:schemeClr val="tx1"/>
                        </a:solidFill>
                        <a:latin typeface="Cambria Math" panose="02040503050406030204" pitchFamily="18" charset="0"/>
                      </a:rPr>
                      <m:t> ∈ </m:t>
                    </m:r>
                    <m:r>
                      <a:rPr lang="en-GB" altLang="en-US" i="1" dirty="0" smtClean="0">
                        <a:solidFill>
                          <a:schemeClr val="tx1"/>
                        </a:solidFill>
                        <a:latin typeface="Cambria Math" panose="02040503050406030204" pitchFamily="18" charset="0"/>
                      </a:rPr>
                      <m:t>𝐴</m:t>
                    </m:r>
                    <m:r>
                      <a:rPr lang="en-GB" altLang="en-US" i="1" dirty="0" smtClean="0">
                        <a:solidFill>
                          <a:schemeClr val="tx1"/>
                        </a:solidFill>
                        <a:latin typeface="Cambria Math" panose="02040503050406030204" pitchFamily="18" charset="0"/>
                      </a:rPr>
                      <m:t>(</m:t>
                    </m:r>
                    <m:r>
                      <a:rPr lang="en-GB" altLang="en-US" i="1" dirty="0" smtClean="0">
                        <a:solidFill>
                          <a:schemeClr val="tx1"/>
                        </a:solidFill>
                        <a:latin typeface="Cambria Math" panose="02040503050406030204" pitchFamily="18" charset="0"/>
                      </a:rPr>
                      <m:t>𝑠</m:t>
                    </m:r>
                    <m:r>
                      <a:rPr lang="en-GB" altLang="en-US" i="1" dirty="0" smtClean="0">
                        <a:solidFill>
                          <a:schemeClr val="tx1"/>
                        </a:solidFill>
                        <a:latin typeface="Cambria Math" panose="02040503050406030204" pitchFamily="18" charset="0"/>
                      </a:rPr>
                      <m:t>) </m:t>
                    </m:r>
                  </m:oMath>
                </a14:m>
                <a:r>
                  <a:rPr lang="en-GB" altLang="en-US" dirty="0"/>
                  <a:t>is  such  that:</a:t>
                </a:r>
              </a:p>
              <a:p>
                <a:pPr marL="0" indent="0">
                  <a:buNone/>
                </a:pPr>
                <a:endParaRPr lang="en-GB" altLang="en-US" dirty="0"/>
              </a:p>
              <a:p>
                <a:pPr marL="0" indent="0">
                  <a:buNone/>
                </a:pPr>
                <a14:m>
                  <m:oMathPara xmlns:m="http://schemas.openxmlformats.org/officeDocument/2006/math">
                    <m:oMathParaPr>
                      <m:jc m:val="centerGroup"/>
                    </m:oMathParaPr>
                    <m:oMath xmlns:m="http://schemas.openxmlformats.org/officeDocument/2006/math">
                      <m:r>
                        <a:rPr lang="en-GB" altLang="en-US" i="1" dirty="0" smtClean="0">
                          <a:solidFill>
                            <a:schemeClr val="tx1"/>
                          </a:solidFill>
                          <a:latin typeface="Cambria Math" panose="02040503050406030204" pitchFamily="18" charset="0"/>
                        </a:rPr>
                        <m:t>	</m:t>
                      </m:r>
                      <m:r>
                        <a:rPr lang="en-GB" altLang="en-US" i="1" dirty="0" smtClean="0">
                          <a:solidFill>
                            <a:schemeClr val="tx1"/>
                          </a:solidFill>
                          <a:latin typeface="Cambria Math" panose="02040503050406030204" pitchFamily="18" charset="0"/>
                        </a:rPr>
                        <m:t>𝑠</m:t>
                      </m:r>
                      <m:r>
                        <a:rPr lang="en-GB" altLang="en-US" i="1" dirty="0" smtClean="0">
                          <a:solidFill>
                            <a:schemeClr val="tx1"/>
                          </a:solidFill>
                          <a:latin typeface="Cambria Math" panose="02040503050406030204" pitchFamily="18" charset="0"/>
                        </a:rPr>
                        <m:t> = </m:t>
                      </m:r>
                      <m:r>
                        <a:rPr lang="en-GB" altLang="en-US" i="1" dirty="0">
                          <a:solidFill>
                            <a:schemeClr val="tx1"/>
                          </a:solidFill>
                          <a:latin typeface="Cambria Math" panose="02040503050406030204" pitchFamily="18" charset="0"/>
                        </a:rPr>
                        <m:t>𝑠</m:t>
                      </m:r>
                      <m:r>
                        <a:rPr lang="en-GB" altLang="en-US" i="1" dirty="0">
                          <a:solidFill>
                            <a:schemeClr val="tx1"/>
                          </a:solidFill>
                          <a:latin typeface="Cambria Math" panose="02040503050406030204" pitchFamily="18" charset="0"/>
                        </a:rPr>
                        <m:t> − </m:t>
                      </m:r>
                      <m:r>
                        <a:rPr lang="en-GB" altLang="en-US" i="1" dirty="0">
                          <a:solidFill>
                            <a:schemeClr val="tx1"/>
                          </a:solidFill>
                          <a:latin typeface="Cambria Math" panose="02040503050406030204" pitchFamily="18" charset="0"/>
                        </a:rPr>
                        <m:t>𝐴𝑑𝑑</m:t>
                      </m:r>
                      <m:r>
                        <a:rPr lang="en-GB" altLang="en-US" i="1" dirty="0">
                          <a:solidFill>
                            <a:schemeClr val="tx1"/>
                          </a:solidFill>
                          <a:latin typeface="Cambria Math" panose="02040503050406030204" pitchFamily="18" charset="0"/>
                        </a:rPr>
                        <m:t> (</m:t>
                      </m:r>
                      <m:r>
                        <a:rPr lang="en-GB" altLang="en-US" i="1" dirty="0">
                          <a:solidFill>
                            <a:schemeClr val="tx1"/>
                          </a:solidFill>
                          <a:latin typeface="Cambria Math" panose="02040503050406030204" pitchFamily="18" charset="0"/>
                        </a:rPr>
                        <m:t>𝑎</m:t>
                      </m:r>
                      <m:r>
                        <a:rPr lang="en-GB" altLang="en-US" i="1" dirty="0">
                          <a:solidFill>
                            <a:schemeClr val="tx1"/>
                          </a:solidFill>
                          <a:latin typeface="Cambria Math" panose="02040503050406030204" pitchFamily="18" charset="0"/>
                        </a:rPr>
                        <m:t>) + </m:t>
                      </m:r>
                      <m:r>
                        <a:rPr lang="en-GB" altLang="en-US" i="1" dirty="0" smtClean="0">
                          <a:solidFill>
                            <a:schemeClr val="tx1"/>
                          </a:solidFill>
                          <a:latin typeface="Cambria Math" panose="02040503050406030204" pitchFamily="18" charset="0"/>
                        </a:rPr>
                        <m:t>𝑃𝑟𝑒</m:t>
                      </m:r>
                      <m:r>
                        <a:rPr lang="en-GB" altLang="en-US" i="1" dirty="0" smtClean="0">
                          <a:solidFill>
                            <a:schemeClr val="tx1"/>
                          </a:solidFill>
                          <a:latin typeface="Cambria Math" panose="02040503050406030204" pitchFamily="18" charset="0"/>
                        </a:rPr>
                        <m:t> (</m:t>
                      </m:r>
                      <m:r>
                        <a:rPr lang="en-GB" altLang="en-US" i="1" dirty="0">
                          <a:solidFill>
                            <a:schemeClr val="tx1"/>
                          </a:solidFill>
                          <a:latin typeface="Cambria Math" panose="02040503050406030204" pitchFamily="18" charset="0"/>
                        </a:rPr>
                        <m:t>𝑎</m:t>
                      </m:r>
                      <m:r>
                        <a:rPr lang="en-GB" altLang="en-US" i="1" dirty="0" smtClean="0">
                          <a:solidFill>
                            <a:schemeClr val="tx1"/>
                          </a:solidFill>
                          <a:latin typeface="Cambria Math" panose="02040503050406030204" pitchFamily="18" charset="0"/>
                        </a:rPr>
                        <m:t>)</m:t>
                      </m:r>
                    </m:oMath>
                  </m:oMathPara>
                </a14:m>
                <a:endParaRPr lang="en-GB" altLang="en-US" dirty="0">
                  <a:solidFill>
                    <a:schemeClr val="tx1"/>
                  </a:solidFill>
                </a:endParaRPr>
              </a:p>
            </p:txBody>
          </p:sp>
        </mc:Choice>
        <mc:Fallback>
          <p:sp>
            <p:nvSpPr>
              <p:cNvPr id="8195" name="Content Placeholder 2">
                <a:extLst>
                  <a:ext uri="{FF2B5EF4-FFF2-40B4-BE49-F238E27FC236}">
                    <a16:creationId xmlns:a16="http://schemas.microsoft.com/office/drawing/2014/main" id="{33037959-2343-4D85-9AC7-E072FB80B872}"/>
                  </a:ext>
                </a:extLst>
              </p:cNvPr>
              <p:cNvSpPr>
                <a:spLocks noGrp="1" noRot="1" noChangeAspect="1" noMove="1" noResize="1" noEditPoints="1" noAdjustHandles="1" noChangeArrowheads="1" noChangeShapeType="1" noTextEdit="1"/>
              </p:cNvSpPr>
              <p:nvPr>
                <p:ph sz="quarter" idx="12"/>
              </p:nvPr>
            </p:nvSpPr>
            <p:spPr>
              <a:xfrm>
                <a:off x="287869" y="1701800"/>
                <a:ext cx="7053836" cy="4538133"/>
              </a:xfrm>
              <a:blipFill>
                <a:blip r:embed="rId3"/>
                <a:stretch>
                  <a:fillRect l="-2247" t="-2148" r="-346"/>
                </a:stretch>
              </a:blipFill>
            </p:spPr>
            <p:txBody>
              <a:bodyPr/>
              <a:lstStyle/>
              <a:p>
                <a:r>
                  <a:rPr lang="en-GB">
                    <a:noFill/>
                  </a:rPr>
                  <a:t> </a:t>
                </a:r>
              </a:p>
            </p:txBody>
          </p:sp>
        </mc:Fallback>
      </mc:AlternateContent>
      <p:pic>
        <p:nvPicPr>
          <p:cNvPr id="3" name="Picture 2">
            <a:extLst>
              <a:ext uri="{FF2B5EF4-FFF2-40B4-BE49-F238E27FC236}">
                <a16:creationId xmlns:a16="http://schemas.microsoft.com/office/drawing/2014/main" id="{3CA50259-3D6E-4BCB-869C-8949B7F0B139}"/>
              </a:ext>
            </a:extLst>
          </p:cNvPr>
          <p:cNvPicPr>
            <a:picLocks noChangeAspect="1"/>
          </p:cNvPicPr>
          <p:nvPr/>
        </p:nvPicPr>
        <p:blipFill>
          <a:blip r:embed="rId4"/>
          <a:stretch>
            <a:fillRect/>
          </a:stretch>
        </p:blipFill>
        <p:spPr>
          <a:xfrm>
            <a:off x="7498013" y="148306"/>
            <a:ext cx="4590686" cy="6114818"/>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0E607-6A21-4CB9-A6BB-CC55F6FDD0A5}"/>
              </a:ext>
            </a:extLst>
          </p:cNvPr>
          <p:cNvSpPr>
            <a:spLocks noGrp="1"/>
          </p:cNvSpPr>
          <p:nvPr>
            <p:ph type="title"/>
          </p:nvPr>
        </p:nvSpPr>
        <p:spPr>
          <a:xfrm>
            <a:off x="287868" y="720000"/>
            <a:ext cx="6205698" cy="720000"/>
          </a:xfrm>
        </p:spPr>
        <p:txBody>
          <a:bodyPr/>
          <a:lstStyle/>
          <a:p>
            <a:r>
              <a:rPr lang="en-GB" dirty="0"/>
              <a:t>Why Search Backwards</a:t>
            </a:r>
          </a:p>
        </p:txBody>
      </p:sp>
      <p:sp>
        <p:nvSpPr>
          <p:cNvPr id="3" name="Content Placeholder 2">
            <a:extLst>
              <a:ext uri="{FF2B5EF4-FFF2-40B4-BE49-F238E27FC236}">
                <a16:creationId xmlns:a16="http://schemas.microsoft.com/office/drawing/2014/main" id="{C84D6062-878E-42D9-8F64-708C1A5D30C9}"/>
              </a:ext>
            </a:extLst>
          </p:cNvPr>
          <p:cNvSpPr>
            <a:spLocks noGrp="1"/>
          </p:cNvSpPr>
          <p:nvPr>
            <p:ph sz="quarter" idx="12"/>
          </p:nvPr>
        </p:nvSpPr>
        <p:spPr>
          <a:xfrm>
            <a:off x="287869" y="1701800"/>
            <a:ext cx="7888722" cy="4937539"/>
          </a:xfrm>
        </p:spPr>
        <p:txBody>
          <a:bodyPr>
            <a:normAutofit/>
          </a:bodyPr>
          <a:lstStyle/>
          <a:p>
            <a:r>
              <a:rPr lang="en-GB" dirty="0"/>
              <a:t>But, why is searching backwards any different?</a:t>
            </a:r>
            <a:br>
              <a:rPr lang="en-GB" dirty="0"/>
            </a:br>
            <a:endParaRPr lang="en-GB" dirty="0"/>
          </a:p>
          <a:p>
            <a:r>
              <a:rPr lang="en-GB" dirty="0"/>
              <a:t>States spaces when searching forwards vs backwards are not symmetric.</a:t>
            </a:r>
            <a:br>
              <a:rPr lang="en-GB" dirty="0"/>
            </a:br>
            <a:endParaRPr lang="en-GB" dirty="0"/>
          </a:p>
          <a:p>
            <a:r>
              <a:rPr lang="en-GB" dirty="0"/>
              <a:t>Forward Search:</a:t>
            </a:r>
          </a:p>
          <a:p>
            <a:pPr marL="622300" lvl="1"/>
            <a:r>
              <a:rPr lang="en-GB" dirty="0"/>
              <a:t>One initial state.</a:t>
            </a:r>
          </a:p>
          <a:p>
            <a:pPr marL="622300" lvl="1"/>
            <a:r>
              <a:rPr lang="en-GB" dirty="0"/>
              <a:t>Apply action </a:t>
            </a:r>
            <a:r>
              <a:rPr lang="en-GB" b="1" i="1" dirty="0"/>
              <a:t>a</a:t>
            </a:r>
            <a:r>
              <a:rPr lang="en-GB" dirty="0"/>
              <a:t> to state </a:t>
            </a:r>
            <a:r>
              <a:rPr lang="en-GB" b="1" i="1" dirty="0"/>
              <a:t>s</a:t>
            </a:r>
            <a:r>
              <a:rPr lang="en-GB" dirty="0"/>
              <a:t>?  One valid unique successor </a:t>
            </a:r>
            <a:r>
              <a:rPr lang="en-GB" b="1" i="1" dirty="0"/>
              <a:t>s</a:t>
            </a:r>
            <a:r>
              <a:rPr lang="en-GB" dirty="0"/>
              <a:t>’.</a:t>
            </a:r>
            <a:br>
              <a:rPr lang="en-GB" dirty="0"/>
            </a:br>
            <a:endParaRPr lang="en-GB" dirty="0"/>
          </a:p>
          <a:p>
            <a:r>
              <a:rPr lang="en-GB" dirty="0"/>
              <a:t>Backward Search</a:t>
            </a:r>
          </a:p>
          <a:p>
            <a:pPr marL="622300" lvl="1"/>
            <a:r>
              <a:rPr lang="en-GB" dirty="0"/>
              <a:t>A set of goal states. </a:t>
            </a:r>
          </a:p>
          <a:p>
            <a:pPr marL="622300" lvl="1"/>
            <a:r>
              <a:rPr lang="en-GB" dirty="0"/>
              <a:t>Multiple states where </a:t>
            </a:r>
            <a:r>
              <a:rPr lang="en-GB" b="1" i="1" dirty="0"/>
              <a:t>a</a:t>
            </a:r>
            <a:r>
              <a:rPr lang="en-GB" dirty="0"/>
              <a:t> can be applied to reach </a:t>
            </a:r>
            <a:r>
              <a:rPr lang="en-GB" b="1" i="1" dirty="0"/>
              <a:t>s’</a:t>
            </a:r>
            <a:r>
              <a:rPr lang="en-GB" dirty="0"/>
              <a:t>.</a:t>
            </a:r>
          </a:p>
        </p:txBody>
      </p:sp>
      <p:pic>
        <p:nvPicPr>
          <p:cNvPr id="9" name="Picture 8">
            <a:extLst>
              <a:ext uri="{FF2B5EF4-FFF2-40B4-BE49-F238E27FC236}">
                <a16:creationId xmlns:a16="http://schemas.microsoft.com/office/drawing/2014/main" id="{CD3D9C93-A7E4-4C82-8C1C-306B5938F2AE}"/>
              </a:ext>
            </a:extLst>
          </p:cNvPr>
          <p:cNvPicPr>
            <a:picLocks noChangeAspect="1"/>
          </p:cNvPicPr>
          <p:nvPr/>
        </p:nvPicPr>
        <p:blipFill>
          <a:blip r:embed="rId3"/>
          <a:stretch>
            <a:fillRect/>
          </a:stretch>
        </p:blipFill>
        <p:spPr>
          <a:xfrm>
            <a:off x="8510601" y="-3997"/>
            <a:ext cx="2626647" cy="3498707"/>
          </a:xfrm>
          <a:prstGeom prst="rect">
            <a:avLst/>
          </a:prstGeom>
        </p:spPr>
      </p:pic>
      <p:pic>
        <p:nvPicPr>
          <p:cNvPr id="15" name="Picture 14">
            <a:extLst>
              <a:ext uri="{FF2B5EF4-FFF2-40B4-BE49-F238E27FC236}">
                <a16:creationId xmlns:a16="http://schemas.microsoft.com/office/drawing/2014/main" id="{E8EC5A4D-7C0B-4317-B3E8-AD681584E3FC}"/>
              </a:ext>
            </a:extLst>
          </p:cNvPr>
          <p:cNvPicPr>
            <a:picLocks noChangeAspect="1"/>
          </p:cNvPicPr>
          <p:nvPr/>
        </p:nvPicPr>
        <p:blipFill>
          <a:blip r:embed="rId4"/>
          <a:stretch>
            <a:fillRect/>
          </a:stretch>
        </p:blipFill>
        <p:spPr>
          <a:xfrm>
            <a:off x="8703961" y="3445565"/>
            <a:ext cx="2372448" cy="3160113"/>
          </a:xfrm>
          <a:prstGeom prst="rect">
            <a:avLst/>
          </a:prstGeom>
        </p:spPr>
      </p:pic>
    </p:spTree>
    <p:extLst>
      <p:ext uri="{BB962C8B-B14F-4D97-AF65-F5344CB8AC3E}">
        <p14:creationId xmlns:p14="http://schemas.microsoft.com/office/powerpoint/2010/main" val="24170147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0E607-6A21-4CB9-A6BB-CC55F6FDD0A5}"/>
              </a:ext>
            </a:extLst>
          </p:cNvPr>
          <p:cNvSpPr>
            <a:spLocks noGrp="1"/>
          </p:cNvSpPr>
          <p:nvPr>
            <p:ph type="title"/>
          </p:nvPr>
        </p:nvSpPr>
        <p:spPr>
          <a:xfrm>
            <a:off x="287868" y="720000"/>
            <a:ext cx="6205698" cy="720000"/>
          </a:xfrm>
        </p:spPr>
        <p:txBody>
          <a:bodyPr/>
          <a:lstStyle/>
          <a:p>
            <a:r>
              <a:rPr lang="en-GB" dirty="0"/>
              <a:t>Regression Search: STRIPS</a:t>
            </a:r>
          </a:p>
        </p:txBody>
      </p:sp>
      <p:sp>
        <p:nvSpPr>
          <p:cNvPr id="3" name="Content Placeholder 2">
            <a:extLst>
              <a:ext uri="{FF2B5EF4-FFF2-40B4-BE49-F238E27FC236}">
                <a16:creationId xmlns:a16="http://schemas.microsoft.com/office/drawing/2014/main" id="{C84D6062-878E-42D9-8F64-708C1A5D30C9}"/>
              </a:ext>
            </a:extLst>
          </p:cNvPr>
          <p:cNvSpPr>
            <a:spLocks noGrp="1"/>
          </p:cNvSpPr>
          <p:nvPr>
            <p:ph sz="quarter" idx="12"/>
          </p:nvPr>
        </p:nvSpPr>
        <p:spPr>
          <a:xfrm>
            <a:off x="287869" y="1701800"/>
            <a:ext cx="6722532" cy="4937539"/>
          </a:xfrm>
        </p:spPr>
        <p:txBody>
          <a:bodyPr>
            <a:normAutofit/>
          </a:bodyPr>
          <a:lstStyle/>
          <a:p>
            <a:r>
              <a:rPr lang="en-GB" dirty="0"/>
              <a:t>STRIPS </a:t>
            </a:r>
          </a:p>
          <a:p>
            <a:pPr marL="622300" lvl="1"/>
            <a:r>
              <a:rPr lang="en-GB" dirty="0"/>
              <a:t>The </a:t>
            </a:r>
            <a:r>
              <a:rPr lang="en-GB" b="1" dirty="0" err="1">
                <a:solidFill>
                  <a:schemeClr val="tx1"/>
                </a:solidFill>
              </a:rPr>
              <a:t>ST</a:t>
            </a:r>
            <a:r>
              <a:rPr lang="en-GB" dirty="0" err="1"/>
              <a:t>anford</a:t>
            </a:r>
            <a:r>
              <a:rPr lang="en-GB" dirty="0"/>
              <a:t> </a:t>
            </a:r>
            <a:r>
              <a:rPr lang="en-GB" b="1" dirty="0">
                <a:solidFill>
                  <a:schemeClr val="tx1"/>
                </a:solidFill>
              </a:rPr>
              <a:t>R</a:t>
            </a:r>
            <a:r>
              <a:rPr lang="en-GB" dirty="0"/>
              <a:t>esearch </a:t>
            </a:r>
            <a:r>
              <a:rPr lang="en-GB" b="1" dirty="0">
                <a:solidFill>
                  <a:schemeClr val="tx1"/>
                </a:solidFill>
              </a:rPr>
              <a:t>I</a:t>
            </a:r>
            <a:r>
              <a:rPr lang="en-GB" dirty="0"/>
              <a:t>nstitute </a:t>
            </a:r>
            <a:r>
              <a:rPr lang="en-GB" b="1" dirty="0">
                <a:solidFill>
                  <a:schemeClr val="tx1"/>
                </a:solidFill>
              </a:rPr>
              <a:t>P</a:t>
            </a:r>
            <a:r>
              <a:rPr lang="en-GB" dirty="0"/>
              <a:t>roblem </a:t>
            </a:r>
            <a:r>
              <a:rPr lang="en-GB" b="1" dirty="0">
                <a:solidFill>
                  <a:schemeClr val="tx1"/>
                </a:solidFill>
              </a:rPr>
              <a:t>S</a:t>
            </a:r>
            <a:r>
              <a:rPr lang="en-GB" dirty="0"/>
              <a:t>olver</a:t>
            </a:r>
          </a:p>
          <a:p>
            <a:pPr marL="622300" lvl="1"/>
            <a:r>
              <a:rPr lang="en-GB" dirty="0"/>
              <a:t>Arguably the first planning system dating back to 1971</a:t>
            </a:r>
            <a:br>
              <a:rPr lang="en-GB" dirty="0"/>
            </a:br>
            <a:endParaRPr lang="en-GB" dirty="0"/>
          </a:p>
          <a:p>
            <a:r>
              <a:rPr lang="en-GB" dirty="0"/>
              <a:t>Used regression search from the goal state.</a:t>
            </a:r>
          </a:p>
          <a:p>
            <a:endParaRPr lang="en-GB" dirty="0"/>
          </a:p>
          <a:p>
            <a:r>
              <a:rPr lang="en-GB" dirty="0"/>
              <a:t>But… it was </a:t>
            </a:r>
            <a:r>
              <a:rPr lang="en-GB" dirty="0">
                <a:solidFill>
                  <a:schemeClr val="tx1"/>
                </a:solidFill>
              </a:rPr>
              <a:t>incomplete</a:t>
            </a:r>
            <a:r>
              <a:rPr lang="en-GB" dirty="0"/>
              <a:t>.</a:t>
            </a:r>
          </a:p>
          <a:p>
            <a:pPr marL="0" indent="0">
              <a:buNone/>
            </a:pPr>
            <a:endParaRPr lang="en-GB" dirty="0"/>
          </a:p>
        </p:txBody>
      </p:sp>
      <mc:AlternateContent xmlns:mc="http://schemas.openxmlformats.org/markup-compatibility/2006">
        <mc:Choice xmlns:a14="http://schemas.microsoft.com/office/drawing/2010/main" Requires="a14">
          <p:sp>
            <p:nvSpPr>
              <p:cNvPr id="4" name="Oval 3">
                <a:extLst>
                  <a:ext uri="{FF2B5EF4-FFF2-40B4-BE49-F238E27FC236}">
                    <a16:creationId xmlns:a16="http://schemas.microsoft.com/office/drawing/2014/main" id="{A3D96F29-8B11-4293-ABB6-2676D009B790}"/>
                  </a:ext>
                </a:extLst>
              </p:cNvPr>
              <p:cNvSpPr/>
              <p:nvPr/>
            </p:nvSpPr>
            <p:spPr>
              <a:xfrm>
                <a:off x="7195932" y="3110948"/>
                <a:ext cx="636104" cy="636104"/>
              </a:xfrm>
              <a:prstGeom prst="ellipse">
                <a:avLst/>
              </a:prstGeom>
              <a:solidFill>
                <a:srgbClr val="92D05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𝒈</m:t>
                      </m:r>
                    </m:oMath>
                  </m:oMathPara>
                </a14:m>
                <a:endParaRPr lang="en-GB" sz="2800" b="1" baseline="-25000" dirty="0">
                  <a:solidFill>
                    <a:schemeClr val="tx1"/>
                  </a:solidFill>
                </a:endParaRPr>
              </a:p>
            </p:txBody>
          </p:sp>
        </mc:Choice>
        <mc:Fallback>
          <p:sp>
            <p:nvSpPr>
              <p:cNvPr id="4" name="Oval 3">
                <a:extLst>
                  <a:ext uri="{FF2B5EF4-FFF2-40B4-BE49-F238E27FC236}">
                    <a16:creationId xmlns:a16="http://schemas.microsoft.com/office/drawing/2014/main" id="{A3D96F29-8B11-4293-ABB6-2676D009B790}"/>
                  </a:ext>
                </a:extLst>
              </p:cNvPr>
              <p:cNvSpPr>
                <a:spLocks noRot="1" noChangeAspect="1" noMove="1" noResize="1" noEditPoints="1" noAdjustHandles="1" noChangeArrowheads="1" noChangeShapeType="1" noTextEdit="1"/>
              </p:cNvSpPr>
              <p:nvPr/>
            </p:nvSpPr>
            <p:spPr>
              <a:xfrm>
                <a:off x="7195932" y="3110948"/>
                <a:ext cx="636104" cy="636104"/>
              </a:xfrm>
              <a:prstGeom prst="ellipse">
                <a:avLst/>
              </a:prstGeom>
              <a:blipFill>
                <a:blip r:embed="rId3"/>
                <a:stretch>
                  <a:fillRect/>
                </a:stretch>
              </a:blipFill>
              <a:ln w="28575">
                <a:solidFill>
                  <a:schemeClr val="tx1"/>
                </a:solidFill>
              </a:ln>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Oval 4">
                <a:extLst>
                  <a:ext uri="{FF2B5EF4-FFF2-40B4-BE49-F238E27FC236}">
                    <a16:creationId xmlns:a16="http://schemas.microsoft.com/office/drawing/2014/main" id="{E78FDE68-FDBC-43A2-8B3C-F059C18B6E3B}"/>
                  </a:ext>
                </a:extLst>
              </p:cNvPr>
              <p:cNvSpPr/>
              <p:nvPr/>
            </p:nvSpPr>
            <p:spPr>
              <a:xfrm>
                <a:off x="11118574" y="2875722"/>
                <a:ext cx="636104" cy="636104"/>
              </a:xfrm>
              <a:prstGeom prst="ellipse">
                <a:avLst/>
              </a:prstGeom>
              <a:solidFill>
                <a:srgbClr val="FFC00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1" i="1" dirty="0" smtClean="0">
                          <a:solidFill>
                            <a:schemeClr val="tx1"/>
                          </a:solidFill>
                          <a:latin typeface="Cambria Math" panose="02040503050406030204" pitchFamily="18" charset="0"/>
                        </a:rPr>
                        <m:t>𝒔</m:t>
                      </m:r>
                      <m:r>
                        <a:rPr lang="en-GB" sz="2800" b="1" i="1" baseline="-25000" dirty="0" smtClean="0">
                          <a:solidFill>
                            <a:schemeClr val="tx1"/>
                          </a:solidFill>
                          <a:latin typeface="Cambria Math" panose="02040503050406030204" pitchFamily="18" charset="0"/>
                        </a:rPr>
                        <m:t>𝒊</m:t>
                      </m:r>
                    </m:oMath>
                  </m:oMathPara>
                </a14:m>
                <a:endParaRPr lang="en-GB" sz="2800" b="1" baseline="-25000" dirty="0">
                  <a:solidFill>
                    <a:schemeClr val="tx1"/>
                  </a:solidFill>
                </a:endParaRPr>
              </a:p>
            </p:txBody>
          </p:sp>
        </mc:Choice>
        <mc:Fallback>
          <p:sp>
            <p:nvSpPr>
              <p:cNvPr id="5" name="Oval 4">
                <a:extLst>
                  <a:ext uri="{FF2B5EF4-FFF2-40B4-BE49-F238E27FC236}">
                    <a16:creationId xmlns:a16="http://schemas.microsoft.com/office/drawing/2014/main" id="{E78FDE68-FDBC-43A2-8B3C-F059C18B6E3B}"/>
                  </a:ext>
                </a:extLst>
              </p:cNvPr>
              <p:cNvSpPr>
                <a:spLocks noRot="1" noChangeAspect="1" noMove="1" noResize="1" noEditPoints="1" noAdjustHandles="1" noChangeArrowheads="1" noChangeShapeType="1" noTextEdit="1"/>
              </p:cNvSpPr>
              <p:nvPr/>
            </p:nvSpPr>
            <p:spPr>
              <a:xfrm>
                <a:off x="11118574" y="2875722"/>
                <a:ext cx="636104" cy="636104"/>
              </a:xfrm>
              <a:prstGeom prst="ellipse">
                <a:avLst/>
              </a:prstGeom>
              <a:blipFill>
                <a:blip r:embed="rId4"/>
                <a:stretch>
                  <a:fillRect/>
                </a:stretch>
              </a:blipFill>
              <a:ln w="28575">
                <a:solidFill>
                  <a:schemeClr val="tx1"/>
                </a:solidFill>
              </a:ln>
              <a:effectLst/>
            </p:spPr>
            <p:txBody>
              <a:bodyPr/>
              <a:lstStyle/>
              <a:p>
                <a:r>
                  <a:rPr lang="en-GB">
                    <a:noFill/>
                  </a:rPr>
                  <a:t> </a:t>
                </a:r>
              </a:p>
            </p:txBody>
          </p:sp>
        </mc:Fallback>
      </mc:AlternateContent>
      <p:sp>
        <p:nvSpPr>
          <p:cNvPr id="6" name="Oval 5">
            <a:extLst>
              <a:ext uri="{FF2B5EF4-FFF2-40B4-BE49-F238E27FC236}">
                <a16:creationId xmlns:a16="http://schemas.microsoft.com/office/drawing/2014/main" id="{B9126EBF-D976-4240-9E37-F2C337FEEAAB}"/>
              </a:ext>
            </a:extLst>
          </p:cNvPr>
          <p:cNvSpPr/>
          <p:nvPr/>
        </p:nvSpPr>
        <p:spPr>
          <a:xfrm>
            <a:off x="8800269" y="1476591"/>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800" b="1" baseline="-25000" dirty="0">
              <a:solidFill>
                <a:schemeClr val="tx1"/>
              </a:solidFill>
            </a:endParaRPr>
          </a:p>
        </p:txBody>
      </p:sp>
      <p:sp>
        <p:nvSpPr>
          <p:cNvPr id="8" name="Oval 7">
            <a:extLst>
              <a:ext uri="{FF2B5EF4-FFF2-40B4-BE49-F238E27FC236}">
                <a16:creationId xmlns:a16="http://schemas.microsoft.com/office/drawing/2014/main" id="{68B29479-4921-4F01-8687-4C0DE97D8DC3}"/>
              </a:ext>
            </a:extLst>
          </p:cNvPr>
          <p:cNvSpPr/>
          <p:nvPr/>
        </p:nvSpPr>
        <p:spPr>
          <a:xfrm>
            <a:off x="8090866" y="3772570"/>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800" b="1" baseline="-25000" dirty="0">
              <a:solidFill>
                <a:schemeClr val="tx1"/>
              </a:solidFill>
            </a:endParaRPr>
          </a:p>
        </p:txBody>
      </p:sp>
      <p:sp>
        <p:nvSpPr>
          <p:cNvPr id="10" name="Oval 9">
            <a:extLst>
              <a:ext uri="{FF2B5EF4-FFF2-40B4-BE49-F238E27FC236}">
                <a16:creationId xmlns:a16="http://schemas.microsoft.com/office/drawing/2014/main" id="{BE619E95-EEC2-43A9-B2E1-DAAD2F1B803A}"/>
              </a:ext>
            </a:extLst>
          </p:cNvPr>
          <p:cNvSpPr/>
          <p:nvPr/>
        </p:nvSpPr>
        <p:spPr>
          <a:xfrm>
            <a:off x="9648414" y="2112695"/>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800" b="1" baseline="-25000" dirty="0">
              <a:solidFill>
                <a:schemeClr val="tx1"/>
              </a:solidFill>
            </a:endParaRPr>
          </a:p>
        </p:txBody>
      </p:sp>
      <p:sp>
        <p:nvSpPr>
          <p:cNvPr id="12" name="Oval 11">
            <a:extLst>
              <a:ext uri="{FF2B5EF4-FFF2-40B4-BE49-F238E27FC236}">
                <a16:creationId xmlns:a16="http://schemas.microsoft.com/office/drawing/2014/main" id="{E609D750-E768-4172-A6A1-2E1E1F3453E8}"/>
              </a:ext>
            </a:extLst>
          </p:cNvPr>
          <p:cNvSpPr/>
          <p:nvPr/>
        </p:nvSpPr>
        <p:spPr>
          <a:xfrm>
            <a:off x="8945607" y="3229621"/>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800" b="1" baseline="-25000" dirty="0">
              <a:solidFill>
                <a:schemeClr val="tx1"/>
              </a:solidFill>
            </a:endParaRPr>
          </a:p>
        </p:txBody>
      </p:sp>
      <p:sp>
        <p:nvSpPr>
          <p:cNvPr id="13" name="Oval 12">
            <a:extLst>
              <a:ext uri="{FF2B5EF4-FFF2-40B4-BE49-F238E27FC236}">
                <a16:creationId xmlns:a16="http://schemas.microsoft.com/office/drawing/2014/main" id="{8BCB78B0-87DC-4D85-BE8F-40B7B00DA19C}"/>
              </a:ext>
            </a:extLst>
          </p:cNvPr>
          <p:cNvSpPr/>
          <p:nvPr/>
        </p:nvSpPr>
        <p:spPr>
          <a:xfrm>
            <a:off x="8017568" y="2224430"/>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800" b="1" baseline="-25000" dirty="0">
              <a:solidFill>
                <a:schemeClr val="tx1"/>
              </a:solidFill>
            </a:endParaRPr>
          </a:p>
        </p:txBody>
      </p:sp>
      <p:sp>
        <p:nvSpPr>
          <p:cNvPr id="14" name="Oval 13">
            <a:extLst>
              <a:ext uri="{FF2B5EF4-FFF2-40B4-BE49-F238E27FC236}">
                <a16:creationId xmlns:a16="http://schemas.microsoft.com/office/drawing/2014/main" id="{8607C3A7-9BD0-42E2-B4CA-6448CCA01580}"/>
              </a:ext>
            </a:extLst>
          </p:cNvPr>
          <p:cNvSpPr/>
          <p:nvPr/>
        </p:nvSpPr>
        <p:spPr>
          <a:xfrm>
            <a:off x="9634731" y="4090622"/>
            <a:ext cx="636104" cy="636104"/>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800" b="1" baseline="-25000" dirty="0">
              <a:solidFill>
                <a:schemeClr val="tx1"/>
              </a:solidFill>
            </a:endParaRPr>
          </a:p>
        </p:txBody>
      </p:sp>
      <p:cxnSp>
        <p:nvCxnSpPr>
          <p:cNvPr id="16" name="Straight Connector 15">
            <a:extLst>
              <a:ext uri="{FF2B5EF4-FFF2-40B4-BE49-F238E27FC236}">
                <a16:creationId xmlns:a16="http://schemas.microsoft.com/office/drawing/2014/main" id="{3F115F78-701C-4098-B581-7F7B3746815E}"/>
              </a:ext>
            </a:extLst>
          </p:cNvPr>
          <p:cNvCxnSpPr/>
          <p:nvPr/>
        </p:nvCxnSpPr>
        <p:spPr>
          <a:xfrm flipV="1">
            <a:off x="10801350" y="212035"/>
            <a:ext cx="0" cy="5987536"/>
          </a:xfrm>
          <a:prstGeom prst="line">
            <a:avLst/>
          </a:prstGeom>
          <a:ln w="76200">
            <a:prstDash val="sysDot"/>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2D72889F-3CB3-49C0-8AEF-EE0E06CA54D6}"/>
              </a:ext>
            </a:extLst>
          </p:cNvPr>
          <p:cNvCxnSpPr>
            <a:cxnSpLocks/>
            <a:stCxn id="4" idx="7"/>
            <a:endCxn id="13" idx="3"/>
          </p:cNvCxnSpPr>
          <p:nvPr/>
        </p:nvCxnSpPr>
        <p:spPr>
          <a:xfrm flipV="1">
            <a:off x="7738881" y="2767379"/>
            <a:ext cx="371842" cy="43672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9160A7B-1223-4C17-8396-DC435CECBC89}"/>
              </a:ext>
            </a:extLst>
          </p:cNvPr>
          <p:cNvCxnSpPr>
            <a:cxnSpLocks/>
            <a:stCxn id="4" idx="5"/>
            <a:endCxn id="8" idx="1"/>
          </p:cNvCxnSpPr>
          <p:nvPr/>
        </p:nvCxnSpPr>
        <p:spPr>
          <a:xfrm>
            <a:off x="7738881" y="3653897"/>
            <a:ext cx="445140" cy="21182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496FF69B-110D-4A90-A547-1540E9DF1CA9}"/>
              </a:ext>
            </a:extLst>
          </p:cNvPr>
          <p:cNvCxnSpPr>
            <a:cxnSpLocks/>
            <a:stCxn id="13" idx="7"/>
            <a:endCxn id="6" idx="3"/>
          </p:cNvCxnSpPr>
          <p:nvPr/>
        </p:nvCxnSpPr>
        <p:spPr>
          <a:xfrm flipV="1">
            <a:off x="8560517" y="2019540"/>
            <a:ext cx="332907" cy="29804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0448C51-0C35-4E52-AE83-5F4268371B6E}"/>
              </a:ext>
            </a:extLst>
          </p:cNvPr>
          <p:cNvCxnSpPr>
            <a:cxnSpLocks/>
            <a:stCxn id="6" idx="6"/>
            <a:endCxn id="10" idx="0"/>
          </p:cNvCxnSpPr>
          <p:nvPr/>
        </p:nvCxnSpPr>
        <p:spPr>
          <a:xfrm>
            <a:off x="9436373" y="1794643"/>
            <a:ext cx="530093" cy="31805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47DB5544-08AE-4ABD-8BFD-9A06B8A7ED7D}"/>
              </a:ext>
            </a:extLst>
          </p:cNvPr>
          <p:cNvCxnSpPr>
            <a:cxnSpLocks/>
            <a:stCxn id="8" idx="0"/>
            <a:endCxn id="12" idx="2"/>
          </p:cNvCxnSpPr>
          <p:nvPr/>
        </p:nvCxnSpPr>
        <p:spPr>
          <a:xfrm flipV="1">
            <a:off x="8408918" y="3547673"/>
            <a:ext cx="536689" cy="224897"/>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50245BA8-A5B8-44C8-B6E3-21F991DDABFF}"/>
              </a:ext>
            </a:extLst>
          </p:cNvPr>
          <p:cNvCxnSpPr>
            <a:cxnSpLocks/>
            <a:stCxn id="12" idx="5"/>
            <a:endCxn id="14" idx="1"/>
          </p:cNvCxnSpPr>
          <p:nvPr/>
        </p:nvCxnSpPr>
        <p:spPr>
          <a:xfrm>
            <a:off x="9488556" y="3772570"/>
            <a:ext cx="239330" cy="411207"/>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5DAFED58-7941-4836-A8FA-B8106C5E4A9C}"/>
              </a:ext>
            </a:extLst>
          </p:cNvPr>
          <p:cNvCxnSpPr>
            <a:cxnSpLocks/>
            <a:stCxn id="10" idx="6"/>
          </p:cNvCxnSpPr>
          <p:nvPr/>
        </p:nvCxnSpPr>
        <p:spPr>
          <a:xfrm>
            <a:off x="10284518" y="2430747"/>
            <a:ext cx="543346" cy="0"/>
          </a:xfrm>
          <a:prstGeom prst="line">
            <a:avLst/>
          </a:prstGeom>
          <a:ln w="381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DE274FA0-8F87-4936-B7CF-18DB913ED6CB}"/>
              </a:ext>
            </a:extLst>
          </p:cNvPr>
          <p:cNvCxnSpPr>
            <a:cxnSpLocks/>
            <a:stCxn id="14" idx="6"/>
          </p:cNvCxnSpPr>
          <p:nvPr/>
        </p:nvCxnSpPr>
        <p:spPr>
          <a:xfrm flipV="1">
            <a:off x="10270835" y="4291852"/>
            <a:ext cx="477496" cy="116822"/>
          </a:xfrm>
          <a:prstGeom prst="line">
            <a:avLst/>
          </a:prstGeom>
          <a:ln w="381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133ECD30-5B19-484A-AB13-67F01657C716}"/>
              </a:ext>
            </a:extLst>
          </p:cNvPr>
          <p:cNvCxnSpPr>
            <a:cxnSpLocks/>
            <a:endCxn id="5" idx="2"/>
          </p:cNvCxnSpPr>
          <p:nvPr/>
        </p:nvCxnSpPr>
        <p:spPr>
          <a:xfrm>
            <a:off x="10827864" y="3193774"/>
            <a:ext cx="290710" cy="0"/>
          </a:xfrm>
          <a:prstGeom prst="line">
            <a:avLst/>
          </a:prstGeom>
          <a:ln w="381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7151C3E4-B4E0-4945-A1D3-71B61D7DEE88}"/>
              </a:ext>
            </a:extLst>
          </p:cNvPr>
          <p:cNvCxnSpPr>
            <a:cxnSpLocks/>
            <a:stCxn id="13" idx="6"/>
            <a:endCxn id="12" idx="0"/>
          </p:cNvCxnSpPr>
          <p:nvPr/>
        </p:nvCxnSpPr>
        <p:spPr>
          <a:xfrm>
            <a:off x="8653672" y="2542482"/>
            <a:ext cx="609987" cy="687139"/>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7A80A924-1497-49DB-97CE-4E5F677183E3}"/>
              </a:ext>
            </a:extLst>
          </p:cNvPr>
          <p:cNvCxnSpPr>
            <a:cxnSpLocks/>
            <a:stCxn id="12" idx="7"/>
            <a:endCxn id="10" idx="4"/>
          </p:cNvCxnSpPr>
          <p:nvPr/>
        </p:nvCxnSpPr>
        <p:spPr>
          <a:xfrm flipV="1">
            <a:off x="9488556" y="2748799"/>
            <a:ext cx="477910" cy="573977"/>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7" name="Picture 5">
            <a:extLst>
              <a:ext uri="{FF2B5EF4-FFF2-40B4-BE49-F238E27FC236}">
                <a16:creationId xmlns:a16="http://schemas.microsoft.com/office/drawing/2014/main" id="{3B34F98B-B578-4D44-BC03-A948470EDC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148" y="4726726"/>
            <a:ext cx="4023484" cy="2025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61421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val 3">
            <a:extLst>
              <a:ext uri="{FF2B5EF4-FFF2-40B4-BE49-F238E27FC236}">
                <a16:creationId xmlns:a16="http://schemas.microsoft.com/office/drawing/2014/main" id="{E80BD073-57C3-42D2-9558-00666301027E}"/>
              </a:ext>
            </a:extLst>
          </p:cNvPr>
          <p:cNvSpPr>
            <a:spLocks noChangeArrowheads="1"/>
          </p:cNvSpPr>
          <p:nvPr/>
        </p:nvSpPr>
        <p:spPr bwMode="auto">
          <a:xfrm>
            <a:off x="390655" y="3054278"/>
            <a:ext cx="1081088" cy="1079500"/>
          </a:xfrm>
          <a:prstGeom prst="ellipse">
            <a:avLst/>
          </a:prstGeom>
          <a:solidFill>
            <a:srgbClr val="92D050"/>
          </a:solidFill>
          <a:ln w="9525">
            <a:solidFill>
              <a:schemeClr val="tx1"/>
            </a:solidFill>
            <a:round/>
            <a:headEnd/>
            <a:tailEnd/>
          </a:ln>
          <a:effec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800" dirty="0">
                <a:solidFill>
                  <a:schemeClr val="tx1"/>
                </a:solidFill>
                <a:latin typeface="KingsBureauGrot FiveOne" panose="02000506040000020004" pitchFamily="2" charset="0"/>
              </a:rPr>
              <a:t>M:H</a:t>
            </a:r>
          </a:p>
          <a:p>
            <a:pPr algn="ctr" eaLnBrk="1" hangingPunct="1">
              <a:spcBef>
                <a:spcPct val="0"/>
              </a:spcBef>
              <a:buFontTx/>
              <a:buNone/>
            </a:pPr>
            <a:r>
              <a:rPr lang="en-GB" altLang="en-US" sz="1800" dirty="0">
                <a:solidFill>
                  <a:schemeClr val="tx1"/>
                </a:solidFill>
                <a:latin typeface="KingsBureauGrot FiveOne" panose="02000506040000020004" pitchFamily="2" charset="0"/>
              </a:rPr>
              <a:t>T:?</a:t>
            </a:r>
          </a:p>
          <a:p>
            <a:pPr algn="ctr" eaLnBrk="1" hangingPunct="1">
              <a:spcBef>
                <a:spcPct val="0"/>
              </a:spcBef>
              <a:buFontTx/>
              <a:buNone/>
            </a:pPr>
            <a:r>
              <a:rPr lang="en-GB" altLang="en-US" sz="1800" dirty="0">
                <a:solidFill>
                  <a:schemeClr val="tx1"/>
                </a:solidFill>
                <a:latin typeface="KingsBureauGrot FiveOne" panose="02000506040000020004" pitchFamily="2" charset="0"/>
              </a:rPr>
              <a:t>D:?</a:t>
            </a:r>
          </a:p>
        </p:txBody>
      </p:sp>
      <p:sp>
        <p:nvSpPr>
          <p:cNvPr id="9271" name="Text Box 23">
            <a:extLst>
              <a:ext uri="{FF2B5EF4-FFF2-40B4-BE49-F238E27FC236}">
                <a16:creationId xmlns:a16="http://schemas.microsoft.com/office/drawing/2014/main" id="{4E03C122-C486-4BB7-8260-12660CB184E0}"/>
              </a:ext>
            </a:extLst>
          </p:cNvPr>
          <p:cNvSpPr txBox="1">
            <a:spLocks noChangeArrowheads="1"/>
          </p:cNvSpPr>
          <p:nvPr/>
        </p:nvSpPr>
        <p:spPr bwMode="auto">
          <a:xfrm>
            <a:off x="1482249" y="3193980"/>
            <a:ext cx="1446094"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50000"/>
              </a:spcBef>
              <a:buFontTx/>
              <a:buNone/>
            </a:pPr>
            <a:r>
              <a:rPr lang="en-GB" altLang="en-US" sz="1800" dirty="0">
                <a:solidFill>
                  <a:schemeClr val="tx1"/>
                </a:solidFill>
                <a:latin typeface="KingsBureauGrot FiveOne" panose="02000506040000020004" pitchFamily="2" charset="0"/>
              </a:rPr>
              <a:t>(unload MH)</a:t>
            </a:r>
            <a:endParaRPr lang="en-US" altLang="en-US" sz="1800" dirty="0">
              <a:solidFill>
                <a:schemeClr val="tx1"/>
              </a:solidFill>
              <a:latin typeface="KingsBureauGrot FiveOne" panose="02000506040000020004" pitchFamily="2" charset="0"/>
            </a:endParaRPr>
          </a:p>
        </p:txBody>
      </p:sp>
      <p:sp>
        <p:nvSpPr>
          <p:cNvPr id="9272" name="Line 19">
            <a:extLst>
              <a:ext uri="{FF2B5EF4-FFF2-40B4-BE49-F238E27FC236}">
                <a16:creationId xmlns:a16="http://schemas.microsoft.com/office/drawing/2014/main" id="{9029B358-BFC3-40E4-9890-B4CA1BD3C279}"/>
              </a:ext>
            </a:extLst>
          </p:cNvPr>
          <p:cNvSpPr>
            <a:spLocks noChangeShapeType="1"/>
          </p:cNvSpPr>
          <p:nvPr/>
        </p:nvSpPr>
        <p:spPr bwMode="auto">
          <a:xfrm>
            <a:off x="1483697" y="3664020"/>
            <a:ext cx="141044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KingsBureauGrot FiveOne" panose="02000506040000020004" pitchFamily="2" charset="0"/>
            </a:endParaRPr>
          </a:p>
        </p:txBody>
      </p:sp>
      <p:sp>
        <p:nvSpPr>
          <p:cNvPr id="9222" name="Rectangle 1">
            <a:extLst>
              <a:ext uri="{FF2B5EF4-FFF2-40B4-BE49-F238E27FC236}">
                <a16:creationId xmlns:a16="http://schemas.microsoft.com/office/drawing/2014/main" id="{4E0DFE97-AB0F-4BAC-A567-955A8E68E35C}"/>
              </a:ext>
            </a:extLst>
          </p:cNvPr>
          <p:cNvSpPr>
            <a:spLocks noChangeArrowheads="1"/>
          </p:cNvSpPr>
          <p:nvPr/>
        </p:nvSpPr>
        <p:spPr bwMode="auto">
          <a:xfrm>
            <a:off x="251646" y="5045309"/>
            <a:ext cx="2957571" cy="17557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(at </a:t>
            </a:r>
            <a:r>
              <a:rPr lang="en-GB" altLang="en-US" sz="1800" b="1" dirty="0" err="1">
                <a:solidFill>
                  <a:schemeClr val="tx1"/>
                </a:solidFill>
                <a:effectLst>
                  <a:outerShdw blurRad="38100" dist="38100" dir="2700000" algn="tl">
                    <a:srgbClr val="000000">
                      <a:alpha val="43137"/>
                    </a:srgbClr>
                  </a:outerShdw>
                </a:effectLst>
                <a:latin typeface="KingsBureauGrot FiveOne" panose="02000506040000020004" pitchFamily="2" charset="0"/>
              </a:rPr>
              <a:t>mydvd</a:t>
            </a: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 amazon)</a:t>
            </a:r>
          </a:p>
          <a:p>
            <a:pPr algn="ctr" eaLnBrk="1" hangingPunct="1">
              <a:spcBef>
                <a:spcPct val="0"/>
              </a:spcBef>
              <a:buFontTx/>
              <a:buNone/>
            </a:pP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(at truck amazon)</a:t>
            </a:r>
          </a:p>
          <a:p>
            <a:pPr algn="ctr" eaLnBrk="1" hangingPunct="1">
              <a:spcBef>
                <a:spcPct val="0"/>
              </a:spcBef>
              <a:buFontTx/>
              <a:buNone/>
            </a:pP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(at driver home)</a:t>
            </a:r>
          </a:p>
          <a:p>
            <a:pPr algn="ctr" eaLnBrk="1" hangingPunct="1">
              <a:spcBef>
                <a:spcPct val="0"/>
              </a:spcBef>
              <a:buFontTx/>
              <a:buNone/>
            </a:pP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(path home amazon)</a:t>
            </a:r>
          </a:p>
          <a:p>
            <a:pPr algn="ctr" eaLnBrk="1" hangingPunct="1">
              <a:spcBef>
                <a:spcPct val="0"/>
              </a:spcBef>
              <a:buFontTx/>
              <a:buNone/>
            </a:pP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(link amazon </a:t>
            </a:r>
            <a:r>
              <a:rPr lang="en-GB" altLang="en-US" sz="1800" b="1" dirty="0" err="1">
                <a:solidFill>
                  <a:schemeClr val="tx1"/>
                </a:solidFill>
                <a:effectLst>
                  <a:outerShdw blurRad="38100" dist="38100" dir="2700000" algn="tl">
                    <a:srgbClr val="000000">
                      <a:alpha val="43137"/>
                    </a:srgbClr>
                  </a:outerShdw>
                </a:effectLst>
                <a:latin typeface="KingsBureauGrot FiveOne" panose="02000506040000020004" pitchFamily="2" charset="0"/>
              </a:rPr>
              <a:t>london</a:t>
            </a: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a:t>
            </a:r>
          </a:p>
          <a:p>
            <a:pPr algn="ctr" eaLnBrk="1" hangingPunct="1">
              <a:spcBef>
                <a:spcPct val="0"/>
              </a:spcBef>
              <a:buFontTx/>
              <a:buNone/>
            </a:pP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(link </a:t>
            </a:r>
            <a:r>
              <a:rPr lang="en-GB" altLang="en-US" sz="1800" b="1" dirty="0" err="1">
                <a:solidFill>
                  <a:schemeClr val="tx1"/>
                </a:solidFill>
                <a:effectLst>
                  <a:outerShdw blurRad="38100" dist="38100" dir="2700000" algn="tl">
                    <a:srgbClr val="000000">
                      <a:alpha val="43137"/>
                    </a:srgbClr>
                  </a:outerShdw>
                </a:effectLst>
                <a:latin typeface="KingsBureauGrot FiveOne" panose="02000506040000020004" pitchFamily="2" charset="0"/>
              </a:rPr>
              <a:t>london</a:t>
            </a: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 </a:t>
            </a:r>
            <a:r>
              <a:rPr lang="en-GB" altLang="en-US" sz="1800" b="1" dirty="0" err="1">
                <a:solidFill>
                  <a:schemeClr val="tx1"/>
                </a:solidFill>
                <a:effectLst>
                  <a:outerShdw blurRad="38100" dist="38100" dir="2700000" algn="tl">
                    <a:srgbClr val="000000">
                      <a:alpha val="43137"/>
                    </a:srgbClr>
                  </a:outerShdw>
                </a:effectLst>
                <a:latin typeface="KingsBureauGrot FiveOne" panose="02000506040000020004" pitchFamily="2" charset="0"/>
              </a:rPr>
              <a:t>myhouse</a:t>
            </a: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a:t>
            </a:r>
          </a:p>
        </p:txBody>
      </p:sp>
      <p:sp>
        <p:nvSpPr>
          <p:cNvPr id="2" name="Title 1">
            <a:extLst>
              <a:ext uri="{FF2B5EF4-FFF2-40B4-BE49-F238E27FC236}">
                <a16:creationId xmlns:a16="http://schemas.microsoft.com/office/drawing/2014/main" id="{158DB4F0-FB3D-49FA-853B-D9B921C62CBF}"/>
              </a:ext>
            </a:extLst>
          </p:cNvPr>
          <p:cNvSpPr>
            <a:spLocks noGrp="1"/>
          </p:cNvSpPr>
          <p:nvPr>
            <p:ph type="title"/>
          </p:nvPr>
        </p:nvSpPr>
        <p:spPr>
          <a:xfrm>
            <a:off x="287868" y="720000"/>
            <a:ext cx="4217872" cy="720000"/>
          </a:xfrm>
          <a:ln>
            <a:noFill/>
          </a:ln>
        </p:spPr>
        <p:txBody>
          <a:bodyPr>
            <a:normAutofit fontScale="90000"/>
          </a:bodyPr>
          <a:lstStyle/>
          <a:p>
            <a:r>
              <a:rPr lang="en-GB" dirty="0"/>
              <a:t>Regression Search (Example)</a:t>
            </a:r>
          </a:p>
        </p:txBody>
      </p:sp>
      <p:sp>
        <p:nvSpPr>
          <p:cNvPr id="9270" name="Oval 3">
            <a:extLst>
              <a:ext uri="{FF2B5EF4-FFF2-40B4-BE49-F238E27FC236}">
                <a16:creationId xmlns:a16="http://schemas.microsoft.com/office/drawing/2014/main" id="{D28FC8E3-BE5B-4A1D-A407-203F2B2D7F20}"/>
              </a:ext>
            </a:extLst>
          </p:cNvPr>
          <p:cNvSpPr>
            <a:spLocks noChangeArrowheads="1"/>
          </p:cNvSpPr>
          <p:nvPr/>
        </p:nvSpPr>
        <p:spPr bwMode="auto">
          <a:xfrm>
            <a:off x="2904648" y="3124269"/>
            <a:ext cx="1080822" cy="1079500"/>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800">
                <a:solidFill>
                  <a:schemeClr val="tx1"/>
                </a:solidFill>
                <a:latin typeface="KingsBureauGrot FiveOne" panose="02000506040000020004" pitchFamily="2" charset="0"/>
              </a:rPr>
              <a:t>M:T</a:t>
            </a:r>
          </a:p>
          <a:p>
            <a:pPr algn="ctr" eaLnBrk="1" hangingPunct="1">
              <a:spcBef>
                <a:spcPct val="0"/>
              </a:spcBef>
              <a:buFontTx/>
              <a:buNone/>
            </a:pPr>
            <a:r>
              <a:rPr lang="en-GB" altLang="en-US" sz="1800">
                <a:solidFill>
                  <a:schemeClr val="tx1"/>
                </a:solidFill>
                <a:latin typeface="KingsBureauGrot FiveOne" panose="02000506040000020004" pitchFamily="2" charset="0"/>
              </a:rPr>
              <a:t>T:H</a:t>
            </a:r>
          </a:p>
          <a:p>
            <a:pPr algn="ctr" eaLnBrk="1" hangingPunct="1">
              <a:spcBef>
                <a:spcPct val="0"/>
              </a:spcBef>
              <a:buFontTx/>
              <a:buNone/>
            </a:pPr>
            <a:r>
              <a:rPr lang="en-GB" altLang="en-US" sz="1800">
                <a:solidFill>
                  <a:schemeClr val="tx1"/>
                </a:solidFill>
                <a:latin typeface="KingsBureauGrot FiveOne" panose="02000506040000020004" pitchFamily="2" charset="0"/>
              </a:rPr>
              <a:t>D:?</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val 3">
            <a:extLst>
              <a:ext uri="{FF2B5EF4-FFF2-40B4-BE49-F238E27FC236}">
                <a16:creationId xmlns:a16="http://schemas.microsoft.com/office/drawing/2014/main" id="{E80BD073-57C3-42D2-9558-00666301027E}"/>
              </a:ext>
            </a:extLst>
          </p:cNvPr>
          <p:cNvSpPr>
            <a:spLocks noChangeArrowheads="1"/>
          </p:cNvSpPr>
          <p:nvPr/>
        </p:nvSpPr>
        <p:spPr bwMode="auto">
          <a:xfrm>
            <a:off x="390655" y="3054278"/>
            <a:ext cx="1081088" cy="1079500"/>
          </a:xfrm>
          <a:prstGeom prst="ellipse">
            <a:avLst/>
          </a:prstGeom>
          <a:solidFill>
            <a:srgbClr val="92D050"/>
          </a:solidFill>
          <a:ln w="9525">
            <a:solidFill>
              <a:schemeClr val="tx1"/>
            </a:solidFill>
            <a:round/>
            <a:headEnd/>
            <a:tailEnd/>
          </a:ln>
          <a:effec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800" dirty="0">
                <a:solidFill>
                  <a:schemeClr val="tx1"/>
                </a:solidFill>
                <a:latin typeface="KingsBureauGrot FiveOne" panose="02000506040000020004" pitchFamily="2" charset="0"/>
              </a:rPr>
              <a:t>M:H</a:t>
            </a:r>
          </a:p>
          <a:p>
            <a:pPr algn="ctr" eaLnBrk="1" hangingPunct="1">
              <a:spcBef>
                <a:spcPct val="0"/>
              </a:spcBef>
              <a:buFontTx/>
              <a:buNone/>
            </a:pPr>
            <a:r>
              <a:rPr lang="en-GB" altLang="en-US" sz="1800" dirty="0">
                <a:solidFill>
                  <a:schemeClr val="tx1"/>
                </a:solidFill>
                <a:latin typeface="KingsBureauGrot FiveOne" panose="02000506040000020004" pitchFamily="2" charset="0"/>
              </a:rPr>
              <a:t>T:?</a:t>
            </a:r>
          </a:p>
          <a:p>
            <a:pPr algn="ctr" eaLnBrk="1" hangingPunct="1">
              <a:spcBef>
                <a:spcPct val="0"/>
              </a:spcBef>
              <a:buFontTx/>
              <a:buNone/>
            </a:pPr>
            <a:r>
              <a:rPr lang="en-GB" altLang="en-US" sz="1800" dirty="0">
                <a:solidFill>
                  <a:schemeClr val="tx1"/>
                </a:solidFill>
                <a:latin typeface="KingsBureauGrot FiveOne" panose="02000506040000020004" pitchFamily="2" charset="0"/>
              </a:rPr>
              <a:t>D:?</a:t>
            </a:r>
          </a:p>
        </p:txBody>
      </p:sp>
      <p:sp>
        <p:nvSpPr>
          <p:cNvPr id="9271" name="Text Box 23">
            <a:extLst>
              <a:ext uri="{FF2B5EF4-FFF2-40B4-BE49-F238E27FC236}">
                <a16:creationId xmlns:a16="http://schemas.microsoft.com/office/drawing/2014/main" id="{4E03C122-C486-4BB7-8260-12660CB184E0}"/>
              </a:ext>
            </a:extLst>
          </p:cNvPr>
          <p:cNvSpPr txBox="1">
            <a:spLocks noChangeArrowheads="1"/>
          </p:cNvSpPr>
          <p:nvPr/>
        </p:nvSpPr>
        <p:spPr bwMode="auto">
          <a:xfrm>
            <a:off x="1482249" y="3193980"/>
            <a:ext cx="1446094"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50000"/>
              </a:spcBef>
              <a:buFontTx/>
              <a:buNone/>
            </a:pPr>
            <a:r>
              <a:rPr lang="en-GB" altLang="en-US" sz="1800" dirty="0">
                <a:solidFill>
                  <a:schemeClr val="tx1"/>
                </a:solidFill>
                <a:latin typeface="KingsBureauGrot FiveOne" panose="02000506040000020004" pitchFamily="2" charset="0"/>
              </a:rPr>
              <a:t>(unload MH)</a:t>
            </a:r>
            <a:endParaRPr lang="en-US" altLang="en-US" sz="1800" dirty="0">
              <a:solidFill>
                <a:schemeClr val="tx1"/>
              </a:solidFill>
              <a:latin typeface="KingsBureauGrot FiveOne" panose="02000506040000020004" pitchFamily="2" charset="0"/>
            </a:endParaRPr>
          </a:p>
        </p:txBody>
      </p:sp>
      <p:sp>
        <p:nvSpPr>
          <p:cNvPr id="9272" name="Line 19">
            <a:extLst>
              <a:ext uri="{FF2B5EF4-FFF2-40B4-BE49-F238E27FC236}">
                <a16:creationId xmlns:a16="http://schemas.microsoft.com/office/drawing/2014/main" id="{9029B358-BFC3-40E4-9890-B4CA1BD3C279}"/>
              </a:ext>
            </a:extLst>
          </p:cNvPr>
          <p:cNvSpPr>
            <a:spLocks noChangeShapeType="1"/>
          </p:cNvSpPr>
          <p:nvPr/>
        </p:nvSpPr>
        <p:spPr bwMode="auto">
          <a:xfrm>
            <a:off x="1483697" y="3664020"/>
            <a:ext cx="141044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KingsBureauGrot FiveOne" panose="02000506040000020004" pitchFamily="2" charset="0"/>
            </a:endParaRPr>
          </a:p>
        </p:txBody>
      </p:sp>
      <p:sp>
        <p:nvSpPr>
          <p:cNvPr id="9268" name="Line 13">
            <a:extLst>
              <a:ext uri="{FF2B5EF4-FFF2-40B4-BE49-F238E27FC236}">
                <a16:creationId xmlns:a16="http://schemas.microsoft.com/office/drawing/2014/main" id="{0AC25BD9-5085-4BBE-876C-8F1C2EDB8C46}"/>
              </a:ext>
            </a:extLst>
          </p:cNvPr>
          <p:cNvSpPr>
            <a:spLocks noChangeShapeType="1"/>
          </p:cNvSpPr>
          <p:nvPr/>
        </p:nvSpPr>
        <p:spPr bwMode="auto">
          <a:xfrm>
            <a:off x="3739977" y="4053472"/>
            <a:ext cx="1380544" cy="95739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KingsBureauGrot FiveOne" panose="02000506040000020004" pitchFamily="2" charset="0"/>
            </a:endParaRPr>
          </a:p>
        </p:txBody>
      </p:sp>
      <p:sp>
        <p:nvSpPr>
          <p:cNvPr id="9269" name="Text Box 20">
            <a:extLst>
              <a:ext uri="{FF2B5EF4-FFF2-40B4-BE49-F238E27FC236}">
                <a16:creationId xmlns:a16="http://schemas.microsoft.com/office/drawing/2014/main" id="{5A247448-7F6F-4545-87E5-6B5DC1271971}"/>
              </a:ext>
            </a:extLst>
          </p:cNvPr>
          <p:cNvSpPr txBox="1">
            <a:spLocks noChangeArrowheads="1"/>
          </p:cNvSpPr>
          <p:nvPr/>
        </p:nvSpPr>
        <p:spPr bwMode="auto">
          <a:xfrm>
            <a:off x="4381822" y="4150464"/>
            <a:ext cx="1255920" cy="3693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50000"/>
              </a:spcBef>
              <a:buFontTx/>
              <a:buNone/>
            </a:pPr>
            <a:r>
              <a:rPr lang="en-GB" altLang="en-US" sz="1800" dirty="0">
                <a:solidFill>
                  <a:schemeClr val="tx1"/>
                </a:solidFill>
                <a:latin typeface="KingsBureauGrot FiveOne" panose="02000506040000020004" pitchFamily="2" charset="0"/>
              </a:rPr>
              <a:t>(drive LH)</a:t>
            </a:r>
            <a:endParaRPr lang="en-US" altLang="en-US" sz="1800" dirty="0">
              <a:solidFill>
                <a:schemeClr val="tx1"/>
              </a:solidFill>
              <a:latin typeface="KingsBureauGrot FiveOne" panose="02000506040000020004" pitchFamily="2" charset="0"/>
            </a:endParaRPr>
          </a:p>
        </p:txBody>
      </p:sp>
      <p:sp>
        <p:nvSpPr>
          <p:cNvPr id="9258" name="Oval 4">
            <a:extLst>
              <a:ext uri="{FF2B5EF4-FFF2-40B4-BE49-F238E27FC236}">
                <a16:creationId xmlns:a16="http://schemas.microsoft.com/office/drawing/2014/main" id="{E4FF1AF0-DFD8-4825-8CD9-1D04478006FD}"/>
              </a:ext>
            </a:extLst>
          </p:cNvPr>
          <p:cNvSpPr>
            <a:spLocks noChangeArrowheads="1"/>
          </p:cNvSpPr>
          <p:nvPr/>
        </p:nvSpPr>
        <p:spPr bwMode="auto">
          <a:xfrm>
            <a:off x="6083559" y="2573624"/>
            <a:ext cx="1008385" cy="900342"/>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800" dirty="0">
                <a:solidFill>
                  <a:schemeClr val="tx1"/>
                </a:solidFill>
                <a:latin typeface="KingsBureauGrot FiveOne" panose="02000506040000020004" pitchFamily="2" charset="0"/>
              </a:rPr>
              <a:t>M:A</a:t>
            </a:r>
          </a:p>
          <a:p>
            <a:pPr algn="ctr" eaLnBrk="1" hangingPunct="1">
              <a:spcBef>
                <a:spcPct val="0"/>
              </a:spcBef>
              <a:buFontTx/>
              <a:buNone/>
            </a:pPr>
            <a:r>
              <a:rPr lang="en-GB" altLang="en-US" sz="1800" dirty="0">
                <a:solidFill>
                  <a:schemeClr val="tx1"/>
                </a:solidFill>
                <a:latin typeface="KingsBureauGrot FiveOne" panose="02000506040000020004" pitchFamily="2" charset="0"/>
              </a:rPr>
              <a:t>T:A,H</a:t>
            </a:r>
          </a:p>
          <a:p>
            <a:pPr algn="ctr" eaLnBrk="1" hangingPunct="1">
              <a:spcBef>
                <a:spcPct val="0"/>
              </a:spcBef>
              <a:buFontTx/>
              <a:buNone/>
            </a:pPr>
            <a:r>
              <a:rPr lang="en-GB" altLang="en-US" sz="1800" dirty="0">
                <a:solidFill>
                  <a:schemeClr val="tx1"/>
                </a:solidFill>
                <a:latin typeface="KingsBureauGrot FiveOne" panose="02000506040000020004" pitchFamily="2" charset="0"/>
              </a:rPr>
              <a:t>D:?</a:t>
            </a:r>
          </a:p>
        </p:txBody>
      </p:sp>
      <p:sp>
        <p:nvSpPr>
          <p:cNvPr id="9259" name="Line 11">
            <a:extLst>
              <a:ext uri="{FF2B5EF4-FFF2-40B4-BE49-F238E27FC236}">
                <a16:creationId xmlns:a16="http://schemas.microsoft.com/office/drawing/2014/main" id="{B17F2677-DC2C-4E9F-BA05-C917196530D9}"/>
              </a:ext>
            </a:extLst>
          </p:cNvPr>
          <p:cNvSpPr>
            <a:spLocks noChangeShapeType="1"/>
          </p:cNvSpPr>
          <p:nvPr/>
        </p:nvSpPr>
        <p:spPr bwMode="auto">
          <a:xfrm flipV="1">
            <a:off x="3985470" y="3053467"/>
            <a:ext cx="2074783" cy="61055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KingsBureauGrot FiveOne" panose="02000506040000020004" pitchFamily="2" charset="0"/>
            </a:endParaRPr>
          </a:p>
        </p:txBody>
      </p:sp>
      <p:sp>
        <p:nvSpPr>
          <p:cNvPr id="9260" name="Text Box 24">
            <a:extLst>
              <a:ext uri="{FF2B5EF4-FFF2-40B4-BE49-F238E27FC236}">
                <a16:creationId xmlns:a16="http://schemas.microsoft.com/office/drawing/2014/main" id="{9A39C123-073C-4B60-A078-77E28F33F4ED}"/>
              </a:ext>
            </a:extLst>
          </p:cNvPr>
          <p:cNvSpPr txBox="1">
            <a:spLocks noChangeArrowheads="1"/>
          </p:cNvSpPr>
          <p:nvPr/>
        </p:nvSpPr>
        <p:spPr bwMode="auto">
          <a:xfrm>
            <a:off x="3054414" y="1982280"/>
            <a:ext cx="1297403" cy="3692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50000"/>
              </a:spcBef>
              <a:buFontTx/>
              <a:buNone/>
            </a:pPr>
            <a:r>
              <a:rPr lang="en-GB" altLang="en-US" sz="1800">
                <a:solidFill>
                  <a:schemeClr val="tx1"/>
                </a:solidFill>
                <a:latin typeface="KingsBureauGrot FiveOne" panose="02000506040000020004" pitchFamily="2" charset="0"/>
              </a:rPr>
              <a:t>(load MH)</a:t>
            </a:r>
            <a:endParaRPr lang="en-US" altLang="en-US" sz="1800">
              <a:solidFill>
                <a:schemeClr val="tx1"/>
              </a:solidFill>
              <a:latin typeface="KingsBureauGrot FiveOne" panose="02000506040000020004" pitchFamily="2" charset="0"/>
            </a:endParaRPr>
          </a:p>
        </p:txBody>
      </p:sp>
      <p:sp>
        <p:nvSpPr>
          <p:cNvPr id="9262" name="Line 11">
            <a:extLst>
              <a:ext uri="{FF2B5EF4-FFF2-40B4-BE49-F238E27FC236}">
                <a16:creationId xmlns:a16="http://schemas.microsoft.com/office/drawing/2014/main" id="{2F966F77-3362-499D-A35C-6D4660731785}"/>
              </a:ext>
            </a:extLst>
          </p:cNvPr>
          <p:cNvSpPr>
            <a:spLocks noChangeShapeType="1"/>
          </p:cNvSpPr>
          <p:nvPr/>
        </p:nvSpPr>
        <p:spPr bwMode="auto">
          <a:xfrm flipV="1">
            <a:off x="3821724" y="2054489"/>
            <a:ext cx="2376116" cy="138449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KingsBureauGrot FiveOne" panose="02000506040000020004" pitchFamily="2" charset="0"/>
            </a:endParaRPr>
          </a:p>
        </p:txBody>
      </p:sp>
      <p:sp>
        <p:nvSpPr>
          <p:cNvPr id="9263" name="Oval 4">
            <a:extLst>
              <a:ext uri="{FF2B5EF4-FFF2-40B4-BE49-F238E27FC236}">
                <a16:creationId xmlns:a16="http://schemas.microsoft.com/office/drawing/2014/main" id="{0DD1C606-325B-438B-82F6-D6D260201F72}"/>
              </a:ext>
            </a:extLst>
          </p:cNvPr>
          <p:cNvSpPr>
            <a:spLocks noChangeArrowheads="1"/>
          </p:cNvSpPr>
          <p:nvPr/>
        </p:nvSpPr>
        <p:spPr bwMode="auto">
          <a:xfrm>
            <a:off x="5111384" y="375015"/>
            <a:ext cx="1008385" cy="900342"/>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800">
                <a:solidFill>
                  <a:schemeClr val="tx1"/>
                </a:solidFill>
                <a:latin typeface="KingsBureauGrot FiveOne" panose="02000506040000020004" pitchFamily="2" charset="0"/>
              </a:rPr>
              <a:t>M:H</a:t>
            </a:r>
          </a:p>
          <a:p>
            <a:pPr algn="ctr" eaLnBrk="1" hangingPunct="1">
              <a:spcBef>
                <a:spcPct val="0"/>
              </a:spcBef>
              <a:buFontTx/>
              <a:buNone/>
            </a:pPr>
            <a:r>
              <a:rPr lang="en-GB" altLang="en-US" sz="1800">
                <a:solidFill>
                  <a:schemeClr val="tx1"/>
                </a:solidFill>
                <a:latin typeface="KingsBureauGrot FiveOne" panose="02000506040000020004" pitchFamily="2" charset="0"/>
              </a:rPr>
              <a:t>T:H</a:t>
            </a:r>
          </a:p>
          <a:p>
            <a:pPr algn="ctr" eaLnBrk="1" hangingPunct="1">
              <a:spcBef>
                <a:spcPct val="0"/>
              </a:spcBef>
              <a:buFontTx/>
              <a:buNone/>
            </a:pPr>
            <a:r>
              <a:rPr lang="en-GB" altLang="en-US" sz="1800">
                <a:solidFill>
                  <a:schemeClr val="tx1"/>
                </a:solidFill>
                <a:latin typeface="KingsBureauGrot FiveOne" panose="02000506040000020004" pitchFamily="2" charset="0"/>
              </a:rPr>
              <a:t>D:T</a:t>
            </a:r>
          </a:p>
        </p:txBody>
      </p:sp>
      <p:sp>
        <p:nvSpPr>
          <p:cNvPr id="9264" name="Line 11">
            <a:extLst>
              <a:ext uri="{FF2B5EF4-FFF2-40B4-BE49-F238E27FC236}">
                <a16:creationId xmlns:a16="http://schemas.microsoft.com/office/drawing/2014/main" id="{AEC724CB-AABD-4318-8AF4-352D98391198}"/>
              </a:ext>
            </a:extLst>
          </p:cNvPr>
          <p:cNvSpPr>
            <a:spLocks noChangeShapeType="1"/>
          </p:cNvSpPr>
          <p:nvPr/>
        </p:nvSpPr>
        <p:spPr bwMode="auto">
          <a:xfrm flipV="1">
            <a:off x="3838968" y="856122"/>
            <a:ext cx="1333966" cy="24467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KingsBureauGrot FiveOne" panose="02000506040000020004" pitchFamily="2" charset="0"/>
            </a:endParaRPr>
          </a:p>
        </p:txBody>
      </p:sp>
      <p:sp>
        <p:nvSpPr>
          <p:cNvPr id="9265" name="Text Box 24">
            <a:extLst>
              <a:ext uri="{FF2B5EF4-FFF2-40B4-BE49-F238E27FC236}">
                <a16:creationId xmlns:a16="http://schemas.microsoft.com/office/drawing/2014/main" id="{0F996B61-50A5-4F94-91FC-6B36E3498DF9}"/>
              </a:ext>
            </a:extLst>
          </p:cNvPr>
          <p:cNvSpPr txBox="1">
            <a:spLocks noChangeArrowheads="1"/>
          </p:cNvSpPr>
          <p:nvPr/>
        </p:nvSpPr>
        <p:spPr bwMode="auto">
          <a:xfrm>
            <a:off x="4637435" y="1979787"/>
            <a:ext cx="1297403" cy="3692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50000"/>
              </a:spcBef>
              <a:buFontTx/>
              <a:buNone/>
            </a:pPr>
            <a:r>
              <a:rPr lang="en-GB" altLang="en-US" sz="1800">
                <a:solidFill>
                  <a:schemeClr val="tx1"/>
                </a:solidFill>
                <a:latin typeface="KingsBureauGrot FiveOne" panose="02000506040000020004" pitchFamily="2" charset="0"/>
              </a:rPr>
              <a:t>(load ML)</a:t>
            </a:r>
            <a:endParaRPr lang="en-US" altLang="en-US" sz="1800" dirty="0">
              <a:solidFill>
                <a:schemeClr val="tx1"/>
              </a:solidFill>
              <a:latin typeface="KingsBureauGrot FiveOne" panose="02000506040000020004" pitchFamily="2" charset="0"/>
            </a:endParaRPr>
          </a:p>
        </p:txBody>
      </p:sp>
      <p:sp>
        <p:nvSpPr>
          <p:cNvPr id="9266" name="Text Box 24">
            <a:extLst>
              <a:ext uri="{FF2B5EF4-FFF2-40B4-BE49-F238E27FC236}">
                <a16:creationId xmlns:a16="http://schemas.microsoft.com/office/drawing/2014/main" id="{10A385AC-B37B-4813-AAC4-AD108FD5EBF9}"/>
              </a:ext>
            </a:extLst>
          </p:cNvPr>
          <p:cNvSpPr txBox="1">
            <a:spLocks noChangeArrowheads="1"/>
          </p:cNvSpPr>
          <p:nvPr/>
        </p:nvSpPr>
        <p:spPr bwMode="auto">
          <a:xfrm>
            <a:off x="4647697" y="2812728"/>
            <a:ext cx="1297403" cy="3692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50000"/>
              </a:spcBef>
              <a:buFontTx/>
              <a:buNone/>
            </a:pPr>
            <a:r>
              <a:rPr lang="en-GB" altLang="en-US" sz="1800" dirty="0">
                <a:solidFill>
                  <a:schemeClr val="tx1"/>
                </a:solidFill>
                <a:latin typeface="KingsBureauGrot FiveOne" panose="02000506040000020004" pitchFamily="2" charset="0"/>
              </a:rPr>
              <a:t>(load MA)</a:t>
            </a:r>
            <a:endParaRPr lang="en-US" altLang="en-US" sz="1800" dirty="0">
              <a:solidFill>
                <a:schemeClr val="tx1"/>
              </a:solidFill>
              <a:latin typeface="KingsBureauGrot FiveOne" panose="02000506040000020004" pitchFamily="2" charset="0"/>
            </a:endParaRPr>
          </a:p>
        </p:txBody>
      </p:sp>
      <p:sp>
        <p:nvSpPr>
          <p:cNvPr id="9222" name="Rectangle 1">
            <a:extLst>
              <a:ext uri="{FF2B5EF4-FFF2-40B4-BE49-F238E27FC236}">
                <a16:creationId xmlns:a16="http://schemas.microsoft.com/office/drawing/2014/main" id="{4E0DFE97-AB0F-4BAC-A567-955A8E68E35C}"/>
              </a:ext>
            </a:extLst>
          </p:cNvPr>
          <p:cNvSpPr>
            <a:spLocks noChangeArrowheads="1"/>
          </p:cNvSpPr>
          <p:nvPr/>
        </p:nvSpPr>
        <p:spPr bwMode="auto">
          <a:xfrm>
            <a:off x="251646" y="5045309"/>
            <a:ext cx="2957571" cy="17557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(at </a:t>
            </a:r>
            <a:r>
              <a:rPr lang="en-GB" altLang="en-US" sz="1800" b="1" dirty="0" err="1">
                <a:solidFill>
                  <a:schemeClr val="tx1"/>
                </a:solidFill>
                <a:effectLst>
                  <a:outerShdw blurRad="38100" dist="38100" dir="2700000" algn="tl">
                    <a:srgbClr val="000000">
                      <a:alpha val="43137"/>
                    </a:srgbClr>
                  </a:outerShdw>
                </a:effectLst>
                <a:latin typeface="KingsBureauGrot FiveOne" panose="02000506040000020004" pitchFamily="2" charset="0"/>
              </a:rPr>
              <a:t>mydvd</a:t>
            </a: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 amazon)</a:t>
            </a:r>
          </a:p>
          <a:p>
            <a:pPr algn="ctr" eaLnBrk="1" hangingPunct="1">
              <a:spcBef>
                <a:spcPct val="0"/>
              </a:spcBef>
              <a:buFontTx/>
              <a:buNone/>
            </a:pP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(at truck amazon)</a:t>
            </a:r>
          </a:p>
          <a:p>
            <a:pPr algn="ctr" eaLnBrk="1" hangingPunct="1">
              <a:spcBef>
                <a:spcPct val="0"/>
              </a:spcBef>
              <a:buFontTx/>
              <a:buNone/>
            </a:pP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(at driver home)</a:t>
            </a:r>
          </a:p>
          <a:p>
            <a:pPr algn="ctr" eaLnBrk="1" hangingPunct="1">
              <a:spcBef>
                <a:spcPct val="0"/>
              </a:spcBef>
              <a:buFontTx/>
              <a:buNone/>
            </a:pP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(path home amazon)</a:t>
            </a:r>
          </a:p>
          <a:p>
            <a:pPr algn="ctr" eaLnBrk="1" hangingPunct="1">
              <a:spcBef>
                <a:spcPct val="0"/>
              </a:spcBef>
              <a:buFontTx/>
              <a:buNone/>
            </a:pP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(link amazon </a:t>
            </a:r>
            <a:r>
              <a:rPr lang="en-GB" altLang="en-US" sz="1800" b="1" dirty="0" err="1">
                <a:solidFill>
                  <a:schemeClr val="tx1"/>
                </a:solidFill>
                <a:effectLst>
                  <a:outerShdw blurRad="38100" dist="38100" dir="2700000" algn="tl">
                    <a:srgbClr val="000000">
                      <a:alpha val="43137"/>
                    </a:srgbClr>
                  </a:outerShdw>
                </a:effectLst>
                <a:latin typeface="KingsBureauGrot FiveOne" panose="02000506040000020004" pitchFamily="2" charset="0"/>
              </a:rPr>
              <a:t>london</a:t>
            </a: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a:t>
            </a:r>
          </a:p>
          <a:p>
            <a:pPr algn="ctr" eaLnBrk="1" hangingPunct="1">
              <a:spcBef>
                <a:spcPct val="0"/>
              </a:spcBef>
              <a:buFontTx/>
              <a:buNone/>
            </a:pP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(link </a:t>
            </a:r>
            <a:r>
              <a:rPr lang="en-GB" altLang="en-US" sz="1800" b="1" dirty="0" err="1">
                <a:solidFill>
                  <a:schemeClr val="tx1"/>
                </a:solidFill>
                <a:effectLst>
                  <a:outerShdw blurRad="38100" dist="38100" dir="2700000" algn="tl">
                    <a:srgbClr val="000000">
                      <a:alpha val="43137"/>
                    </a:srgbClr>
                  </a:outerShdw>
                </a:effectLst>
                <a:latin typeface="KingsBureauGrot FiveOne" panose="02000506040000020004" pitchFamily="2" charset="0"/>
              </a:rPr>
              <a:t>london</a:t>
            </a: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 </a:t>
            </a:r>
            <a:r>
              <a:rPr lang="en-GB" altLang="en-US" sz="1800" b="1" dirty="0" err="1">
                <a:solidFill>
                  <a:schemeClr val="tx1"/>
                </a:solidFill>
                <a:effectLst>
                  <a:outerShdw blurRad="38100" dist="38100" dir="2700000" algn="tl">
                    <a:srgbClr val="000000">
                      <a:alpha val="43137"/>
                    </a:srgbClr>
                  </a:outerShdw>
                </a:effectLst>
                <a:latin typeface="KingsBureauGrot FiveOne" panose="02000506040000020004" pitchFamily="2" charset="0"/>
              </a:rPr>
              <a:t>myhouse</a:t>
            </a: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a:t>
            </a:r>
          </a:p>
        </p:txBody>
      </p:sp>
      <p:sp>
        <p:nvSpPr>
          <p:cNvPr id="5" name="TextBox 4">
            <a:extLst>
              <a:ext uri="{FF2B5EF4-FFF2-40B4-BE49-F238E27FC236}">
                <a16:creationId xmlns:a16="http://schemas.microsoft.com/office/drawing/2014/main" id="{C9E7F699-7128-4C25-AF7B-7C35D0C51725}"/>
              </a:ext>
            </a:extLst>
          </p:cNvPr>
          <p:cNvSpPr txBox="1">
            <a:spLocks noChangeArrowheads="1"/>
          </p:cNvSpPr>
          <p:nvPr/>
        </p:nvSpPr>
        <p:spPr bwMode="auto">
          <a:xfrm>
            <a:off x="5185009" y="43747"/>
            <a:ext cx="861133" cy="14773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spcBef>
                <a:spcPct val="0"/>
              </a:spcBef>
              <a:buFontTx/>
              <a:buNone/>
            </a:pPr>
            <a:r>
              <a:rPr lang="en-GB" altLang="en-US" sz="9000" dirty="0">
                <a:solidFill>
                  <a:schemeClr val="tx1"/>
                </a:solidFill>
                <a:latin typeface="KingsBureauGrot FiveOne" panose="02000506040000020004" pitchFamily="2" charset="0"/>
              </a:rPr>
              <a:t>X</a:t>
            </a:r>
          </a:p>
        </p:txBody>
      </p:sp>
      <p:sp>
        <p:nvSpPr>
          <p:cNvPr id="2" name="Title 1">
            <a:extLst>
              <a:ext uri="{FF2B5EF4-FFF2-40B4-BE49-F238E27FC236}">
                <a16:creationId xmlns:a16="http://schemas.microsoft.com/office/drawing/2014/main" id="{158DB4F0-FB3D-49FA-853B-D9B921C62CBF}"/>
              </a:ext>
            </a:extLst>
          </p:cNvPr>
          <p:cNvSpPr>
            <a:spLocks noGrp="1"/>
          </p:cNvSpPr>
          <p:nvPr>
            <p:ph type="title"/>
          </p:nvPr>
        </p:nvSpPr>
        <p:spPr>
          <a:xfrm>
            <a:off x="287868" y="720000"/>
            <a:ext cx="4217872" cy="720000"/>
          </a:xfrm>
          <a:ln>
            <a:noFill/>
          </a:ln>
        </p:spPr>
        <p:txBody>
          <a:bodyPr>
            <a:normAutofit fontScale="90000"/>
          </a:bodyPr>
          <a:lstStyle/>
          <a:p>
            <a:r>
              <a:rPr lang="en-GB" dirty="0"/>
              <a:t>Regression Search (Example)</a:t>
            </a:r>
          </a:p>
        </p:txBody>
      </p:sp>
      <p:sp>
        <p:nvSpPr>
          <p:cNvPr id="9270" name="Oval 3">
            <a:extLst>
              <a:ext uri="{FF2B5EF4-FFF2-40B4-BE49-F238E27FC236}">
                <a16:creationId xmlns:a16="http://schemas.microsoft.com/office/drawing/2014/main" id="{D28FC8E3-BE5B-4A1D-A407-203F2B2D7F20}"/>
              </a:ext>
            </a:extLst>
          </p:cNvPr>
          <p:cNvSpPr>
            <a:spLocks noChangeArrowheads="1"/>
          </p:cNvSpPr>
          <p:nvPr/>
        </p:nvSpPr>
        <p:spPr bwMode="auto">
          <a:xfrm>
            <a:off x="2904648" y="3124269"/>
            <a:ext cx="1080822" cy="1079500"/>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800">
                <a:solidFill>
                  <a:schemeClr val="tx1"/>
                </a:solidFill>
                <a:latin typeface="KingsBureauGrot FiveOne" panose="02000506040000020004" pitchFamily="2" charset="0"/>
              </a:rPr>
              <a:t>M:T</a:t>
            </a:r>
          </a:p>
          <a:p>
            <a:pPr algn="ctr" eaLnBrk="1" hangingPunct="1">
              <a:spcBef>
                <a:spcPct val="0"/>
              </a:spcBef>
              <a:buFontTx/>
              <a:buNone/>
            </a:pPr>
            <a:r>
              <a:rPr lang="en-GB" altLang="en-US" sz="1800">
                <a:solidFill>
                  <a:schemeClr val="tx1"/>
                </a:solidFill>
                <a:latin typeface="KingsBureauGrot FiveOne" panose="02000506040000020004" pitchFamily="2" charset="0"/>
              </a:rPr>
              <a:t>T:H</a:t>
            </a:r>
          </a:p>
          <a:p>
            <a:pPr algn="ctr" eaLnBrk="1" hangingPunct="1">
              <a:spcBef>
                <a:spcPct val="0"/>
              </a:spcBef>
              <a:buFontTx/>
              <a:buNone/>
            </a:pPr>
            <a:r>
              <a:rPr lang="en-GB" altLang="en-US" sz="1800">
                <a:solidFill>
                  <a:schemeClr val="tx1"/>
                </a:solidFill>
                <a:latin typeface="KingsBureauGrot FiveOne" panose="02000506040000020004" pitchFamily="2" charset="0"/>
              </a:rPr>
              <a:t>D:?</a:t>
            </a:r>
          </a:p>
        </p:txBody>
      </p:sp>
      <p:sp>
        <p:nvSpPr>
          <p:cNvPr id="9261" name="Oval 4">
            <a:extLst>
              <a:ext uri="{FF2B5EF4-FFF2-40B4-BE49-F238E27FC236}">
                <a16:creationId xmlns:a16="http://schemas.microsoft.com/office/drawing/2014/main" id="{7ADEDBE0-E24B-44A0-B01A-123BD3F56A11}"/>
              </a:ext>
            </a:extLst>
          </p:cNvPr>
          <p:cNvSpPr>
            <a:spLocks noChangeArrowheads="1"/>
          </p:cNvSpPr>
          <p:nvPr/>
        </p:nvSpPr>
        <p:spPr bwMode="auto">
          <a:xfrm>
            <a:off x="6066315" y="1266563"/>
            <a:ext cx="1008385" cy="900342"/>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800">
                <a:solidFill>
                  <a:schemeClr val="tx1"/>
                </a:solidFill>
                <a:latin typeface="KingsBureauGrot FiveOne" panose="02000506040000020004" pitchFamily="2" charset="0"/>
              </a:rPr>
              <a:t>M:L</a:t>
            </a:r>
          </a:p>
          <a:p>
            <a:pPr algn="ctr" eaLnBrk="1" hangingPunct="1">
              <a:spcBef>
                <a:spcPct val="0"/>
              </a:spcBef>
              <a:buFontTx/>
              <a:buNone/>
            </a:pPr>
            <a:r>
              <a:rPr lang="en-GB" altLang="en-US" sz="1800">
                <a:solidFill>
                  <a:schemeClr val="tx1"/>
                </a:solidFill>
                <a:latin typeface="KingsBureauGrot FiveOne" panose="02000506040000020004" pitchFamily="2" charset="0"/>
              </a:rPr>
              <a:t>T:L,H</a:t>
            </a:r>
          </a:p>
          <a:p>
            <a:pPr algn="ctr" eaLnBrk="1" hangingPunct="1">
              <a:spcBef>
                <a:spcPct val="0"/>
              </a:spcBef>
              <a:buFontTx/>
              <a:buNone/>
            </a:pPr>
            <a:r>
              <a:rPr lang="en-GB" altLang="en-US" sz="1800">
                <a:solidFill>
                  <a:schemeClr val="tx1"/>
                </a:solidFill>
                <a:latin typeface="KingsBureauGrot FiveOne" panose="02000506040000020004" pitchFamily="2" charset="0"/>
              </a:rPr>
              <a:t>D:?</a:t>
            </a:r>
          </a:p>
        </p:txBody>
      </p:sp>
      <p:sp>
        <p:nvSpPr>
          <p:cNvPr id="9267" name="Oval 10">
            <a:extLst>
              <a:ext uri="{FF2B5EF4-FFF2-40B4-BE49-F238E27FC236}">
                <a16:creationId xmlns:a16="http://schemas.microsoft.com/office/drawing/2014/main" id="{DA7112E0-4597-476D-91B5-E89FFECDAE86}"/>
              </a:ext>
            </a:extLst>
          </p:cNvPr>
          <p:cNvSpPr>
            <a:spLocks noChangeArrowheads="1"/>
          </p:cNvSpPr>
          <p:nvPr/>
        </p:nvSpPr>
        <p:spPr bwMode="auto">
          <a:xfrm>
            <a:off x="5111719" y="4670079"/>
            <a:ext cx="1008050" cy="1008134"/>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800" dirty="0">
                <a:solidFill>
                  <a:schemeClr val="tx1"/>
                </a:solidFill>
                <a:latin typeface="KingsBureauGrot FiveOne" panose="02000506040000020004" pitchFamily="2" charset="0"/>
              </a:rPr>
              <a:t>M:T</a:t>
            </a:r>
          </a:p>
          <a:p>
            <a:pPr algn="ctr" eaLnBrk="1" hangingPunct="1">
              <a:spcBef>
                <a:spcPct val="0"/>
              </a:spcBef>
              <a:buFontTx/>
              <a:buNone/>
            </a:pPr>
            <a:r>
              <a:rPr lang="en-GB" altLang="en-US" sz="1800" dirty="0">
                <a:solidFill>
                  <a:schemeClr val="tx1"/>
                </a:solidFill>
                <a:latin typeface="KingsBureauGrot FiveOne" panose="02000506040000020004" pitchFamily="2" charset="0"/>
              </a:rPr>
              <a:t>T:L</a:t>
            </a:r>
          </a:p>
          <a:p>
            <a:pPr algn="ctr" eaLnBrk="1" hangingPunct="1">
              <a:spcBef>
                <a:spcPct val="0"/>
              </a:spcBef>
              <a:buFontTx/>
              <a:buNone/>
            </a:pPr>
            <a:r>
              <a:rPr lang="en-GB" altLang="en-US" sz="1800" dirty="0">
                <a:solidFill>
                  <a:schemeClr val="tx1"/>
                </a:solidFill>
                <a:latin typeface="KingsBureauGrot FiveOne" panose="02000506040000020004" pitchFamily="2" charset="0"/>
              </a:rPr>
              <a:t>D:T</a:t>
            </a:r>
          </a:p>
        </p:txBody>
      </p:sp>
    </p:spTree>
    <p:extLst>
      <p:ext uri="{BB962C8B-B14F-4D97-AF65-F5344CB8AC3E}">
        <p14:creationId xmlns:p14="http://schemas.microsoft.com/office/powerpoint/2010/main" val="408450887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7" name="Line 11">
            <a:extLst>
              <a:ext uri="{FF2B5EF4-FFF2-40B4-BE49-F238E27FC236}">
                <a16:creationId xmlns:a16="http://schemas.microsoft.com/office/drawing/2014/main" id="{6FB87675-8913-482A-9115-D963D5435253}"/>
              </a:ext>
            </a:extLst>
          </p:cNvPr>
          <p:cNvSpPr>
            <a:spLocks noChangeShapeType="1"/>
          </p:cNvSpPr>
          <p:nvPr/>
        </p:nvSpPr>
        <p:spPr bwMode="auto">
          <a:xfrm flipV="1">
            <a:off x="6922481" y="1209015"/>
            <a:ext cx="2809561" cy="165645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KingsBureauGrot FiveOne" panose="02000506040000020004" pitchFamily="2" charset="0"/>
            </a:endParaRPr>
          </a:p>
        </p:txBody>
      </p:sp>
      <p:sp>
        <p:nvSpPr>
          <p:cNvPr id="9218" name="Oval 3">
            <a:extLst>
              <a:ext uri="{FF2B5EF4-FFF2-40B4-BE49-F238E27FC236}">
                <a16:creationId xmlns:a16="http://schemas.microsoft.com/office/drawing/2014/main" id="{E80BD073-57C3-42D2-9558-00666301027E}"/>
              </a:ext>
            </a:extLst>
          </p:cNvPr>
          <p:cNvSpPr>
            <a:spLocks noChangeArrowheads="1"/>
          </p:cNvSpPr>
          <p:nvPr/>
        </p:nvSpPr>
        <p:spPr bwMode="auto">
          <a:xfrm>
            <a:off x="390655" y="3054278"/>
            <a:ext cx="1081088" cy="1079500"/>
          </a:xfrm>
          <a:prstGeom prst="ellipse">
            <a:avLst/>
          </a:prstGeom>
          <a:solidFill>
            <a:srgbClr val="92D050"/>
          </a:solidFill>
          <a:ln w="9525">
            <a:solidFill>
              <a:schemeClr val="tx1"/>
            </a:solidFill>
            <a:round/>
            <a:headEnd/>
            <a:tailEnd/>
          </a:ln>
          <a:effec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800" dirty="0">
                <a:solidFill>
                  <a:schemeClr val="tx1"/>
                </a:solidFill>
                <a:latin typeface="KingsBureauGrot FiveOne" panose="02000506040000020004" pitchFamily="2" charset="0"/>
              </a:rPr>
              <a:t>M:H</a:t>
            </a:r>
          </a:p>
          <a:p>
            <a:pPr algn="ctr" eaLnBrk="1" hangingPunct="1">
              <a:spcBef>
                <a:spcPct val="0"/>
              </a:spcBef>
              <a:buFontTx/>
              <a:buNone/>
            </a:pPr>
            <a:r>
              <a:rPr lang="en-GB" altLang="en-US" sz="1800" dirty="0">
                <a:solidFill>
                  <a:schemeClr val="tx1"/>
                </a:solidFill>
                <a:latin typeface="KingsBureauGrot FiveOne" panose="02000506040000020004" pitchFamily="2" charset="0"/>
              </a:rPr>
              <a:t>T:?</a:t>
            </a:r>
          </a:p>
          <a:p>
            <a:pPr algn="ctr" eaLnBrk="1" hangingPunct="1">
              <a:spcBef>
                <a:spcPct val="0"/>
              </a:spcBef>
              <a:buFontTx/>
              <a:buNone/>
            </a:pPr>
            <a:r>
              <a:rPr lang="en-GB" altLang="en-US" sz="1800" dirty="0">
                <a:solidFill>
                  <a:schemeClr val="tx1"/>
                </a:solidFill>
                <a:latin typeface="KingsBureauGrot FiveOne" panose="02000506040000020004" pitchFamily="2" charset="0"/>
              </a:rPr>
              <a:t>D:?</a:t>
            </a:r>
          </a:p>
        </p:txBody>
      </p:sp>
      <p:sp>
        <p:nvSpPr>
          <p:cNvPr id="9271" name="Text Box 23">
            <a:extLst>
              <a:ext uri="{FF2B5EF4-FFF2-40B4-BE49-F238E27FC236}">
                <a16:creationId xmlns:a16="http://schemas.microsoft.com/office/drawing/2014/main" id="{4E03C122-C486-4BB7-8260-12660CB184E0}"/>
              </a:ext>
            </a:extLst>
          </p:cNvPr>
          <p:cNvSpPr txBox="1">
            <a:spLocks noChangeArrowheads="1"/>
          </p:cNvSpPr>
          <p:nvPr/>
        </p:nvSpPr>
        <p:spPr bwMode="auto">
          <a:xfrm>
            <a:off x="1482249" y="3193980"/>
            <a:ext cx="1446094"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50000"/>
              </a:spcBef>
              <a:buFontTx/>
              <a:buNone/>
            </a:pPr>
            <a:r>
              <a:rPr lang="en-GB" altLang="en-US" sz="1800" dirty="0">
                <a:solidFill>
                  <a:schemeClr val="tx1"/>
                </a:solidFill>
                <a:latin typeface="KingsBureauGrot FiveOne" panose="02000506040000020004" pitchFamily="2" charset="0"/>
              </a:rPr>
              <a:t>(unload MH)</a:t>
            </a:r>
            <a:endParaRPr lang="en-US" altLang="en-US" sz="1800" dirty="0">
              <a:solidFill>
                <a:schemeClr val="tx1"/>
              </a:solidFill>
              <a:latin typeface="KingsBureauGrot FiveOne" panose="02000506040000020004" pitchFamily="2" charset="0"/>
            </a:endParaRPr>
          </a:p>
        </p:txBody>
      </p:sp>
      <p:sp>
        <p:nvSpPr>
          <p:cNvPr id="9272" name="Line 19">
            <a:extLst>
              <a:ext uri="{FF2B5EF4-FFF2-40B4-BE49-F238E27FC236}">
                <a16:creationId xmlns:a16="http://schemas.microsoft.com/office/drawing/2014/main" id="{9029B358-BFC3-40E4-9890-B4CA1BD3C279}"/>
              </a:ext>
            </a:extLst>
          </p:cNvPr>
          <p:cNvSpPr>
            <a:spLocks noChangeShapeType="1"/>
          </p:cNvSpPr>
          <p:nvPr/>
        </p:nvSpPr>
        <p:spPr bwMode="auto">
          <a:xfrm>
            <a:off x="1483697" y="3664020"/>
            <a:ext cx="141044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KingsBureauGrot FiveOne" panose="02000506040000020004" pitchFamily="2" charset="0"/>
            </a:endParaRPr>
          </a:p>
        </p:txBody>
      </p:sp>
      <p:sp>
        <p:nvSpPr>
          <p:cNvPr id="9268" name="Line 13">
            <a:extLst>
              <a:ext uri="{FF2B5EF4-FFF2-40B4-BE49-F238E27FC236}">
                <a16:creationId xmlns:a16="http://schemas.microsoft.com/office/drawing/2014/main" id="{0AC25BD9-5085-4BBE-876C-8F1C2EDB8C46}"/>
              </a:ext>
            </a:extLst>
          </p:cNvPr>
          <p:cNvSpPr>
            <a:spLocks noChangeShapeType="1"/>
          </p:cNvSpPr>
          <p:nvPr/>
        </p:nvSpPr>
        <p:spPr bwMode="auto">
          <a:xfrm>
            <a:off x="3739977" y="4053472"/>
            <a:ext cx="1380544" cy="95739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KingsBureauGrot FiveOne" panose="02000506040000020004" pitchFamily="2" charset="0"/>
            </a:endParaRPr>
          </a:p>
        </p:txBody>
      </p:sp>
      <p:sp>
        <p:nvSpPr>
          <p:cNvPr id="9269" name="Text Box 20">
            <a:extLst>
              <a:ext uri="{FF2B5EF4-FFF2-40B4-BE49-F238E27FC236}">
                <a16:creationId xmlns:a16="http://schemas.microsoft.com/office/drawing/2014/main" id="{5A247448-7F6F-4545-87E5-6B5DC1271971}"/>
              </a:ext>
            </a:extLst>
          </p:cNvPr>
          <p:cNvSpPr txBox="1">
            <a:spLocks noChangeArrowheads="1"/>
          </p:cNvSpPr>
          <p:nvPr/>
        </p:nvSpPr>
        <p:spPr bwMode="auto">
          <a:xfrm>
            <a:off x="4381822" y="4150464"/>
            <a:ext cx="1255920" cy="3693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50000"/>
              </a:spcBef>
              <a:buFontTx/>
              <a:buNone/>
            </a:pPr>
            <a:r>
              <a:rPr lang="en-GB" altLang="en-US" sz="1800" dirty="0">
                <a:solidFill>
                  <a:schemeClr val="tx1"/>
                </a:solidFill>
                <a:latin typeface="KingsBureauGrot FiveOne" panose="02000506040000020004" pitchFamily="2" charset="0"/>
              </a:rPr>
              <a:t>(drive LH)</a:t>
            </a:r>
            <a:endParaRPr lang="en-US" altLang="en-US" sz="1800" dirty="0">
              <a:solidFill>
                <a:schemeClr val="tx1"/>
              </a:solidFill>
              <a:latin typeface="KingsBureauGrot FiveOne" panose="02000506040000020004" pitchFamily="2" charset="0"/>
            </a:endParaRPr>
          </a:p>
        </p:txBody>
      </p:sp>
      <p:sp>
        <p:nvSpPr>
          <p:cNvPr id="9258" name="Oval 4">
            <a:extLst>
              <a:ext uri="{FF2B5EF4-FFF2-40B4-BE49-F238E27FC236}">
                <a16:creationId xmlns:a16="http://schemas.microsoft.com/office/drawing/2014/main" id="{E4FF1AF0-DFD8-4825-8CD9-1D04478006FD}"/>
              </a:ext>
            </a:extLst>
          </p:cNvPr>
          <p:cNvSpPr>
            <a:spLocks noChangeArrowheads="1"/>
          </p:cNvSpPr>
          <p:nvPr/>
        </p:nvSpPr>
        <p:spPr bwMode="auto">
          <a:xfrm>
            <a:off x="6083559" y="2573624"/>
            <a:ext cx="1008385" cy="900342"/>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800" dirty="0">
                <a:solidFill>
                  <a:schemeClr val="tx1"/>
                </a:solidFill>
                <a:latin typeface="KingsBureauGrot FiveOne" panose="02000506040000020004" pitchFamily="2" charset="0"/>
              </a:rPr>
              <a:t>M:A</a:t>
            </a:r>
          </a:p>
          <a:p>
            <a:pPr algn="ctr" eaLnBrk="1" hangingPunct="1">
              <a:spcBef>
                <a:spcPct val="0"/>
              </a:spcBef>
              <a:buFontTx/>
              <a:buNone/>
            </a:pPr>
            <a:r>
              <a:rPr lang="en-GB" altLang="en-US" sz="1800" dirty="0">
                <a:solidFill>
                  <a:schemeClr val="tx1"/>
                </a:solidFill>
                <a:latin typeface="KingsBureauGrot FiveOne" panose="02000506040000020004" pitchFamily="2" charset="0"/>
              </a:rPr>
              <a:t>T:A,H</a:t>
            </a:r>
          </a:p>
          <a:p>
            <a:pPr algn="ctr" eaLnBrk="1" hangingPunct="1">
              <a:spcBef>
                <a:spcPct val="0"/>
              </a:spcBef>
              <a:buFontTx/>
              <a:buNone/>
            </a:pPr>
            <a:r>
              <a:rPr lang="en-GB" altLang="en-US" sz="1800" dirty="0">
                <a:solidFill>
                  <a:schemeClr val="tx1"/>
                </a:solidFill>
                <a:latin typeface="KingsBureauGrot FiveOne" panose="02000506040000020004" pitchFamily="2" charset="0"/>
              </a:rPr>
              <a:t>D:?</a:t>
            </a:r>
          </a:p>
        </p:txBody>
      </p:sp>
      <p:sp>
        <p:nvSpPr>
          <p:cNvPr id="9259" name="Line 11">
            <a:extLst>
              <a:ext uri="{FF2B5EF4-FFF2-40B4-BE49-F238E27FC236}">
                <a16:creationId xmlns:a16="http://schemas.microsoft.com/office/drawing/2014/main" id="{B17F2677-DC2C-4E9F-BA05-C917196530D9}"/>
              </a:ext>
            </a:extLst>
          </p:cNvPr>
          <p:cNvSpPr>
            <a:spLocks noChangeShapeType="1"/>
          </p:cNvSpPr>
          <p:nvPr/>
        </p:nvSpPr>
        <p:spPr bwMode="auto">
          <a:xfrm flipV="1">
            <a:off x="3985470" y="3053467"/>
            <a:ext cx="2074783" cy="61055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KingsBureauGrot FiveOne" panose="02000506040000020004" pitchFamily="2" charset="0"/>
            </a:endParaRPr>
          </a:p>
        </p:txBody>
      </p:sp>
      <p:sp>
        <p:nvSpPr>
          <p:cNvPr id="9260" name="Text Box 24">
            <a:extLst>
              <a:ext uri="{FF2B5EF4-FFF2-40B4-BE49-F238E27FC236}">
                <a16:creationId xmlns:a16="http://schemas.microsoft.com/office/drawing/2014/main" id="{9A39C123-073C-4B60-A078-77E28F33F4ED}"/>
              </a:ext>
            </a:extLst>
          </p:cNvPr>
          <p:cNvSpPr txBox="1">
            <a:spLocks noChangeArrowheads="1"/>
          </p:cNvSpPr>
          <p:nvPr/>
        </p:nvSpPr>
        <p:spPr bwMode="auto">
          <a:xfrm>
            <a:off x="3054414" y="1982280"/>
            <a:ext cx="1297403" cy="3692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50000"/>
              </a:spcBef>
              <a:buFontTx/>
              <a:buNone/>
            </a:pPr>
            <a:r>
              <a:rPr lang="en-GB" altLang="en-US" sz="1800">
                <a:solidFill>
                  <a:schemeClr val="tx1"/>
                </a:solidFill>
                <a:latin typeface="KingsBureauGrot FiveOne" panose="02000506040000020004" pitchFamily="2" charset="0"/>
              </a:rPr>
              <a:t>(load MH)</a:t>
            </a:r>
            <a:endParaRPr lang="en-US" altLang="en-US" sz="1800">
              <a:solidFill>
                <a:schemeClr val="tx1"/>
              </a:solidFill>
              <a:latin typeface="KingsBureauGrot FiveOne" panose="02000506040000020004" pitchFamily="2" charset="0"/>
            </a:endParaRPr>
          </a:p>
        </p:txBody>
      </p:sp>
      <p:sp>
        <p:nvSpPr>
          <p:cNvPr id="9262" name="Line 11">
            <a:extLst>
              <a:ext uri="{FF2B5EF4-FFF2-40B4-BE49-F238E27FC236}">
                <a16:creationId xmlns:a16="http://schemas.microsoft.com/office/drawing/2014/main" id="{2F966F77-3362-499D-A35C-6D4660731785}"/>
              </a:ext>
            </a:extLst>
          </p:cNvPr>
          <p:cNvSpPr>
            <a:spLocks noChangeShapeType="1"/>
          </p:cNvSpPr>
          <p:nvPr/>
        </p:nvSpPr>
        <p:spPr bwMode="auto">
          <a:xfrm flipV="1">
            <a:off x="3821724" y="2054489"/>
            <a:ext cx="2376116" cy="138449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KingsBureauGrot FiveOne" panose="02000506040000020004" pitchFamily="2" charset="0"/>
            </a:endParaRPr>
          </a:p>
        </p:txBody>
      </p:sp>
      <p:sp>
        <p:nvSpPr>
          <p:cNvPr id="9263" name="Oval 4">
            <a:extLst>
              <a:ext uri="{FF2B5EF4-FFF2-40B4-BE49-F238E27FC236}">
                <a16:creationId xmlns:a16="http://schemas.microsoft.com/office/drawing/2014/main" id="{0DD1C606-325B-438B-82F6-D6D260201F72}"/>
              </a:ext>
            </a:extLst>
          </p:cNvPr>
          <p:cNvSpPr>
            <a:spLocks noChangeArrowheads="1"/>
          </p:cNvSpPr>
          <p:nvPr/>
        </p:nvSpPr>
        <p:spPr bwMode="auto">
          <a:xfrm>
            <a:off x="5111384" y="375015"/>
            <a:ext cx="1008385" cy="900342"/>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800">
                <a:solidFill>
                  <a:schemeClr val="tx1"/>
                </a:solidFill>
                <a:latin typeface="KingsBureauGrot FiveOne" panose="02000506040000020004" pitchFamily="2" charset="0"/>
              </a:rPr>
              <a:t>M:H</a:t>
            </a:r>
          </a:p>
          <a:p>
            <a:pPr algn="ctr" eaLnBrk="1" hangingPunct="1">
              <a:spcBef>
                <a:spcPct val="0"/>
              </a:spcBef>
              <a:buFontTx/>
              <a:buNone/>
            </a:pPr>
            <a:r>
              <a:rPr lang="en-GB" altLang="en-US" sz="1800">
                <a:solidFill>
                  <a:schemeClr val="tx1"/>
                </a:solidFill>
                <a:latin typeface="KingsBureauGrot FiveOne" panose="02000506040000020004" pitchFamily="2" charset="0"/>
              </a:rPr>
              <a:t>T:H</a:t>
            </a:r>
          </a:p>
          <a:p>
            <a:pPr algn="ctr" eaLnBrk="1" hangingPunct="1">
              <a:spcBef>
                <a:spcPct val="0"/>
              </a:spcBef>
              <a:buFontTx/>
              <a:buNone/>
            </a:pPr>
            <a:r>
              <a:rPr lang="en-GB" altLang="en-US" sz="1800">
                <a:solidFill>
                  <a:schemeClr val="tx1"/>
                </a:solidFill>
                <a:latin typeface="KingsBureauGrot FiveOne" panose="02000506040000020004" pitchFamily="2" charset="0"/>
              </a:rPr>
              <a:t>D:T</a:t>
            </a:r>
          </a:p>
        </p:txBody>
      </p:sp>
      <p:sp>
        <p:nvSpPr>
          <p:cNvPr id="9264" name="Line 11">
            <a:extLst>
              <a:ext uri="{FF2B5EF4-FFF2-40B4-BE49-F238E27FC236}">
                <a16:creationId xmlns:a16="http://schemas.microsoft.com/office/drawing/2014/main" id="{AEC724CB-AABD-4318-8AF4-352D98391198}"/>
              </a:ext>
            </a:extLst>
          </p:cNvPr>
          <p:cNvSpPr>
            <a:spLocks noChangeShapeType="1"/>
          </p:cNvSpPr>
          <p:nvPr/>
        </p:nvSpPr>
        <p:spPr bwMode="auto">
          <a:xfrm flipV="1">
            <a:off x="3838968" y="856122"/>
            <a:ext cx="1333966" cy="24467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KingsBureauGrot FiveOne" panose="02000506040000020004" pitchFamily="2" charset="0"/>
            </a:endParaRPr>
          </a:p>
        </p:txBody>
      </p:sp>
      <p:sp>
        <p:nvSpPr>
          <p:cNvPr id="9265" name="Text Box 24">
            <a:extLst>
              <a:ext uri="{FF2B5EF4-FFF2-40B4-BE49-F238E27FC236}">
                <a16:creationId xmlns:a16="http://schemas.microsoft.com/office/drawing/2014/main" id="{0F996B61-50A5-4F94-91FC-6B36E3498DF9}"/>
              </a:ext>
            </a:extLst>
          </p:cNvPr>
          <p:cNvSpPr txBox="1">
            <a:spLocks noChangeArrowheads="1"/>
          </p:cNvSpPr>
          <p:nvPr/>
        </p:nvSpPr>
        <p:spPr bwMode="auto">
          <a:xfrm>
            <a:off x="4637435" y="1979787"/>
            <a:ext cx="1297403" cy="3692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50000"/>
              </a:spcBef>
              <a:buFontTx/>
              <a:buNone/>
            </a:pPr>
            <a:r>
              <a:rPr lang="en-GB" altLang="en-US" sz="1800">
                <a:solidFill>
                  <a:schemeClr val="tx1"/>
                </a:solidFill>
                <a:latin typeface="KingsBureauGrot FiveOne" panose="02000506040000020004" pitchFamily="2" charset="0"/>
              </a:rPr>
              <a:t>(load ML)</a:t>
            </a:r>
            <a:endParaRPr lang="en-US" altLang="en-US" sz="1800" dirty="0">
              <a:solidFill>
                <a:schemeClr val="tx1"/>
              </a:solidFill>
              <a:latin typeface="KingsBureauGrot FiveOne" panose="02000506040000020004" pitchFamily="2" charset="0"/>
            </a:endParaRPr>
          </a:p>
        </p:txBody>
      </p:sp>
      <p:sp>
        <p:nvSpPr>
          <p:cNvPr id="9266" name="Text Box 24">
            <a:extLst>
              <a:ext uri="{FF2B5EF4-FFF2-40B4-BE49-F238E27FC236}">
                <a16:creationId xmlns:a16="http://schemas.microsoft.com/office/drawing/2014/main" id="{10A385AC-B37B-4813-AAC4-AD108FD5EBF9}"/>
              </a:ext>
            </a:extLst>
          </p:cNvPr>
          <p:cNvSpPr txBox="1">
            <a:spLocks noChangeArrowheads="1"/>
          </p:cNvSpPr>
          <p:nvPr/>
        </p:nvSpPr>
        <p:spPr bwMode="auto">
          <a:xfrm>
            <a:off x="4647697" y="2812728"/>
            <a:ext cx="1297403" cy="3692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50000"/>
              </a:spcBef>
              <a:buFontTx/>
              <a:buNone/>
            </a:pPr>
            <a:r>
              <a:rPr lang="en-GB" altLang="en-US" sz="1800" dirty="0">
                <a:solidFill>
                  <a:schemeClr val="tx1"/>
                </a:solidFill>
                <a:latin typeface="KingsBureauGrot FiveOne" panose="02000506040000020004" pitchFamily="2" charset="0"/>
              </a:rPr>
              <a:t>(load MA)</a:t>
            </a:r>
            <a:endParaRPr lang="en-US" altLang="en-US" sz="1800" dirty="0">
              <a:solidFill>
                <a:schemeClr val="tx1"/>
              </a:solidFill>
              <a:latin typeface="KingsBureauGrot FiveOne" panose="02000506040000020004" pitchFamily="2" charset="0"/>
            </a:endParaRPr>
          </a:p>
        </p:txBody>
      </p:sp>
      <p:sp>
        <p:nvSpPr>
          <p:cNvPr id="9222" name="Rectangle 1">
            <a:extLst>
              <a:ext uri="{FF2B5EF4-FFF2-40B4-BE49-F238E27FC236}">
                <a16:creationId xmlns:a16="http://schemas.microsoft.com/office/drawing/2014/main" id="{4E0DFE97-AB0F-4BAC-A567-955A8E68E35C}"/>
              </a:ext>
            </a:extLst>
          </p:cNvPr>
          <p:cNvSpPr>
            <a:spLocks noChangeArrowheads="1"/>
          </p:cNvSpPr>
          <p:nvPr/>
        </p:nvSpPr>
        <p:spPr bwMode="auto">
          <a:xfrm>
            <a:off x="251646" y="5045309"/>
            <a:ext cx="2957571" cy="17557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(at </a:t>
            </a:r>
            <a:r>
              <a:rPr lang="en-GB" altLang="en-US" sz="1800" b="1" dirty="0" err="1">
                <a:solidFill>
                  <a:schemeClr val="tx1"/>
                </a:solidFill>
                <a:effectLst>
                  <a:outerShdw blurRad="38100" dist="38100" dir="2700000" algn="tl">
                    <a:srgbClr val="000000">
                      <a:alpha val="43137"/>
                    </a:srgbClr>
                  </a:outerShdw>
                </a:effectLst>
                <a:latin typeface="KingsBureauGrot FiveOne" panose="02000506040000020004" pitchFamily="2" charset="0"/>
              </a:rPr>
              <a:t>mydvd</a:t>
            </a: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 amazon)</a:t>
            </a:r>
          </a:p>
          <a:p>
            <a:pPr algn="ctr" eaLnBrk="1" hangingPunct="1">
              <a:spcBef>
                <a:spcPct val="0"/>
              </a:spcBef>
              <a:buFontTx/>
              <a:buNone/>
            </a:pP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(at truck amazon)</a:t>
            </a:r>
          </a:p>
          <a:p>
            <a:pPr algn="ctr" eaLnBrk="1" hangingPunct="1">
              <a:spcBef>
                <a:spcPct val="0"/>
              </a:spcBef>
              <a:buFontTx/>
              <a:buNone/>
            </a:pP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(at driver home)</a:t>
            </a:r>
          </a:p>
          <a:p>
            <a:pPr algn="ctr" eaLnBrk="1" hangingPunct="1">
              <a:spcBef>
                <a:spcPct val="0"/>
              </a:spcBef>
              <a:buFontTx/>
              <a:buNone/>
            </a:pP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(path home amazon)</a:t>
            </a:r>
          </a:p>
          <a:p>
            <a:pPr algn="ctr" eaLnBrk="1" hangingPunct="1">
              <a:spcBef>
                <a:spcPct val="0"/>
              </a:spcBef>
              <a:buFontTx/>
              <a:buNone/>
            </a:pP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(link amazon </a:t>
            </a:r>
            <a:r>
              <a:rPr lang="en-GB" altLang="en-US" sz="1800" b="1" dirty="0" err="1">
                <a:solidFill>
                  <a:schemeClr val="tx1"/>
                </a:solidFill>
                <a:effectLst>
                  <a:outerShdw blurRad="38100" dist="38100" dir="2700000" algn="tl">
                    <a:srgbClr val="000000">
                      <a:alpha val="43137"/>
                    </a:srgbClr>
                  </a:outerShdw>
                </a:effectLst>
                <a:latin typeface="KingsBureauGrot FiveOne" panose="02000506040000020004" pitchFamily="2" charset="0"/>
              </a:rPr>
              <a:t>london</a:t>
            </a: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a:t>
            </a:r>
          </a:p>
          <a:p>
            <a:pPr algn="ctr" eaLnBrk="1" hangingPunct="1">
              <a:spcBef>
                <a:spcPct val="0"/>
              </a:spcBef>
              <a:buFontTx/>
              <a:buNone/>
            </a:pP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(link </a:t>
            </a:r>
            <a:r>
              <a:rPr lang="en-GB" altLang="en-US" sz="1800" b="1" dirty="0" err="1">
                <a:solidFill>
                  <a:schemeClr val="tx1"/>
                </a:solidFill>
                <a:effectLst>
                  <a:outerShdw blurRad="38100" dist="38100" dir="2700000" algn="tl">
                    <a:srgbClr val="000000">
                      <a:alpha val="43137"/>
                    </a:srgbClr>
                  </a:outerShdw>
                </a:effectLst>
                <a:latin typeface="KingsBureauGrot FiveOne" panose="02000506040000020004" pitchFamily="2" charset="0"/>
              </a:rPr>
              <a:t>london</a:t>
            </a: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 </a:t>
            </a:r>
            <a:r>
              <a:rPr lang="en-GB" altLang="en-US" sz="1800" b="1" dirty="0" err="1">
                <a:solidFill>
                  <a:schemeClr val="tx1"/>
                </a:solidFill>
                <a:effectLst>
                  <a:outerShdw blurRad="38100" dist="38100" dir="2700000" algn="tl">
                    <a:srgbClr val="000000">
                      <a:alpha val="43137"/>
                    </a:srgbClr>
                  </a:outerShdw>
                </a:effectLst>
                <a:latin typeface="KingsBureauGrot FiveOne" panose="02000506040000020004" pitchFamily="2" charset="0"/>
              </a:rPr>
              <a:t>myhouse</a:t>
            </a:r>
            <a:r>
              <a:rPr lang="en-GB" altLang="en-US" sz="1800" b="1" dirty="0">
                <a:solidFill>
                  <a:schemeClr val="tx1"/>
                </a:solidFill>
                <a:effectLst>
                  <a:outerShdw blurRad="38100" dist="38100" dir="2700000" algn="tl">
                    <a:srgbClr val="000000">
                      <a:alpha val="43137"/>
                    </a:srgbClr>
                  </a:outerShdw>
                </a:effectLst>
                <a:latin typeface="KingsBureauGrot FiveOne" panose="02000506040000020004" pitchFamily="2" charset="0"/>
              </a:rPr>
              <a:t>)</a:t>
            </a:r>
          </a:p>
        </p:txBody>
      </p:sp>
      <p:sp>
        <p:nvSpPr>
          <p:cNvPr id="5" name="TextBox 4">
            <a:extLst>
              <a:ext uri="{FF2B5EF4-FFF2-40B4-BE49-F238E27FC236}">
                <a16:creationId xmlns:a16="http://schemas.microsoft.com/office/drawing/2014/main" id="{C9E7F699-7128-4C25-AF7B-7C35D0C51725}"/>
              </a:ext>
            </a:extLst>
          </p:cNvPr>
          <p:cNvSpPr txBox="1">
            <a:spLocks noChangeArrowheads="1"/>
          </p:cNvSpPr>
          <p:nvPr/>
        </p:nvSpPr>
        <p:spPr bwMode="auto">
          <a:xfrm>
            <a:off x="5167967" y="21044"/>
            <a:ext cx="861133" cy="14773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spcBef>
                <a:spcPct val="0"/>
              </a:spcBef>
              <a:buFontTx/>
              <a:buNone/>
            </a:pPr>
            <a:r>
              <a:rPr lang="en-GB" altLang="en-US" sz="9000" dirty="0">
                <a:solidFill>
                  <a:schemeClr val="tx1"/>
                </a:solidFill>
                <a:latin typeface="KingsBureauGrot FiveOne" panose="02000506040000020004" pitchFamily="2" charset="0"/>
              </a:rPr>
              <a:t>X</a:t>
            </a:r>
          </a:p>
        </p:txBody>
      </p:sp>
      <p:sp>
        <p:nvSpPr>
          <p:cNvPr id="9236" name="Text Box 21">
            <a:extLst>
              <a:ext uri="{FF2B5EF4-FFF2-40B4-BE49-F238E27FC236}">
                <a16:creationId xmlns:a16="http://schemas.microsoft.com/office/drawing/2014/main" id="{F98132C0-A699-4CD6-8468-A1F1D4FD62A1}"/>
              </a:ext>
            </a:extLst>
          </p:cNvPr>
          <p:cNvSpPr txBox="1">
            <a:spLocks noChangeArrowheads="1"/>
          </p:cNvSpPr>
          <p:nvPr/>
        </p:nvSpPr>
        <p:spPr bwMode="auto">
          <a:xfrm>
            <a:off x="7805142" y="1394669"/>
            <a:ext cx="1226634" cy="36942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50000"/>
              </a:spcBef>
              <a:buFontTx/>
              <a:buNone/>
            </a:pPr>
            <a:r>
              <a:rPr lang="en-GB" altLang="en-US" sz="1800">
                <a:solidFill>
                  <a:schemeClr val="tx1"/>
                </a:solidFill>
                <a:latin typeface="KingsBureauGrot FiveOne" panose="02000506040000020004" pitchFamily="2" charset="0"/>
              </a:rPr>
              <a:t>(drive LH)</a:t>
            </a:r>
            <a:endParaRPr lang="en-US" altLang="en-US" sz="1800">
              <a:solidFill>
                <a:schemeClr val="tx1"/>
              </a:solidFill>
              <a:latin typeface="KingsBureauGrot FiveOne" panose="02000506040000020004" pitchFamily="2" charset="0"/>
            </a:endParaRPr>
          </a:p>
        </p:txBody>
      </p:sp>
      <p:sp>
        <p:nvSpPr>
          <p:cNvPr id="9238" name="Oval 17">
            <a:extLst>
              <a:ext uri="{FF2B5EF4-FFF2-40B4-BE49-F238E27FC236}">
                <a16:creationId xmlns:a16="http://schemas.microsoft.com/office/drawing/2014/main" id="{7E2D8634-FBFB-46C9-8C5B-F94695159551}"/>
              </a:ext>
            </a:extLst>
          </p:cNvPr>
          <p:cNvSpPr>
            <a:spLocks noChangeArrowheads="1"/>
          </p:cNvSpPr>
          <p:nvPr/>
        </p:nvSpPr>
        <p:spPr bwMode="auto">
          <a:xfrm>
            <a:off x="9720565" y="677864"/>
            <a:ext cx="763286" cy="772516"/>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600" dirty="0">
                <a:solidFill>
                  <a:schemeClr val="tx1"/>
                </a:solidFill>
                <a:latin typeface="KingsBureauGrot FiveOne" panose="02000506040000020004" pitchFamily="2" charset="0"/>
              </a:rPr>
              <a:t>M:A</a:t>
            </a:r>
          </a:p>
          <a:p>
            <a:pPr algn="ctr" eaLnBrk="1" hangingPunct="1">
              <a:spcBef>
                <a:spcPct val="0"/>
              </a:spcBef>
              <a:buFontTx/>
              <a:buNone/>
            </a:pPr>
            <a:r>
              <a:rPr lang="en-GB" altLang="en-US" sz="1600" dirty="0">
                <a:solidFill>
                  <a:schemeClr val="tx1"/>
                </a:solidFill>
                <a:latin typeface="KingsBureauGrot FiveOne" panose="02000506040000020004" pitchFamily="2" charset="0"/>
              </a:rPr>
              <a:t>T:A,	L</a:t>
            </a:r>
          </a:p>
          <a:p>
            <a:pPr algn="ctr" eaLnBrk="1" hangingPunct="1">
              <a:spcBef>
                <a:spcPct val="0"/>
              </a:spcBef>
              <a:buFontTx/>
              <a:buNone/>
            </a:pPr>
            <a:r>
              <a:rPr lang="en-GB" altLang="en-US" sz="1600" dirty="0">
                <a:solidFill>
                  <a:schemeClr val="tx1"/>
                </a:solidFill>
                <a:latin typeface="KingsBureauGrot FiveOne" panose="02000506040000020004" pitchFamily="2" charset="0"/>
              </a:rPr>
              <a:t>D:T</a:t>
            </a:r>
          </a:p>
        </p:txBody>
      </p:sp>
      <p:sp>
        <p:nvSpPr>
          <p:cNvPr id="9234" name="Oval 17">
            <a:extLst>
              <a:ext uri="{FF2B5EF4-FFF2-40B4-BE49-F238E27FC236}">
                <a16:creationId xmlns:a16="http://schemas.microsoft.com/office/drawing/2014/main" id="{D3F9209A-098E-46DD-A1AE-5B24D98273DE}"/>
              </a:ext>
            </a:extLst>
          </p:cNvPr>
          <p:cNvSpPr>
            <a:spLocks noChangeArrowheads="1"/>
          </p:cNvSpPr>
          <p:nvPr/>
        </p:nvSpPr>
        <p:spPr bwMode="auto">
          <a:xfrm>
            <a:off x="8722853" y="110994"/>
            <a:ext cx="763014" cy="772548"/>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600" dirty="0">
                <a:solidFill>
                  <a:schemeClr val="tx1"/>
                </a:solidFill>
                <a:latin typeface="KingsBureauGrot FiveOne" panose="02000506040000020004" pitchFamily="2" charset="0"/>
              </a:rPr>
              <a:t>M:T</a:t>
            </a:r>
          </a:p>
          <a:p>
            <a:pPr algn="ctr" eaLnBrk="1" hangingPunct="1">
              <a:spcBef>
                <a:spcPct val="0"/>
              </a:spcBef>
              <a:buFontTx/>
              <a:buNone/>
            </a:pPr>
            <a:r>
              <a:rPr lang="en-GB" altLang="en-US" sz="1600" dirty="0">
                <a:solidFill>
                  <a:schemeClr val="tx1"/>
                </a:solidFill>
                <a:latin typeface="KingsBureauGrot FiveOne" panose="02000506040000020004" pitchFamily="2" charset="0"/>
              </a:rPr>
              <a:t>T:L</a:t>
            </a:r>
          </a:p>
          <a:p>
            <a:pPr algn="ctr" eaLnBrk="1" hangingPunct="1">
              <a:spcBef>
                <a:spcPct val="0"/>
              </a:spcBef>
              <a:buFontTx/>
              <a:buNone/>
            </a:pPr>
            <a:r>
              <a:rPr lang="en-GB" altLang="en-US" sz="1600" dirty="0">
                <a:solidFill>
                  <a:schemeClr val="tx1"/>
                </a:solidFill>
                <a:latin typeface="KingsBureauGrot FiveOne" panose="02000506040000020004" pitchFamily="2" charset="0"/>
              </a:rPr>
              <a:t>D:T</a:t>
            </a:r>
          </a:p>
        </p:txBody>
      </p:sp>
      <p:sp>
        <p:nvSpPr>
          <p:cNvPr id="9235" name="Text Box 21">
            <a:extLst>
              <a:ext uri="{FF2B5EF4-FFF2-40B4-BE49-F238E27FC236}">
                <a16:creationId xmlns:a16="http://schemas.microsoft.com/office/drawing/2014/main" id="{AB35D082-56D5-4F74-86BA-1EF616EAAA36}"/>
              </a:ext>
            </a:extLst>
          </p:cNvPr>
          <p:cNvSpPr txBox="1">
            <a:spLocks noChangeArrowheads="1"/>
          </p:cNvSpPr>
          <p:nvPr/>
        </p:nvSpPr>
        <p:spPr bwMode="auto">
          <a:xfrm>
            <a:off x="6889539" y="519491"/>
            <a:ext cx="1226197" cy="3695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50000"/>
              </a:spcBef>
              <a:buFontTx/>
              <a:buNone/>
            </a:pPr>
            <a:r>
              <a:rPr lang="en-GB" altLang="en-US" sz="1800" dirty="0">
                <a:solidFill>
                  <a:schemeClr val="tx1"/>
                </a:solidFill>
                <a:latin typeface="KingsBureauGrot FiveOne" panose="02000506040000020004" pitchFamily="2" charset="0"/>
              </a:rPr>
              <a:t>(drive LH)</a:t>
            </a:r>
            <a:endParaRPr lang="en-US" altLang="en-US" sz="1800" dirty="0">
              <a:solidFill>
                <a:schemeClr val="tx1"/>
              </a:solidFill>
              <a:latin typeface="KingsBureauGrot FiveOne" panose="02000506040000020004" pitchFamily="2" charset="0"/>
            </a:endParaRPr>
          </a:p>
        </p:txBody>
      </p:sp>
      <p:sp>
        <p:nvSpPr>
          <p:cNvPr id="9233" name="Line 11">
            <a:extLst>
              <a:ext uri="{FF2B5EF4-FFF2-40B4-BE49-F238E27FC236}">
                <a16:creationId xmlns:a16="http://schemas.microsoft.com/office/drawing/2014/main" id="{CF6C13FD-6C8D-4EFA-8A7B-7962B8BCBD01}"/>
              </a:ext>
            </a:extLst>
          </p:cNvPr>
          <p:cNvSpPr>
            <a:spLocks noChangeShapeType="1"/>
          </p:cNvSpPr>
          <p:nvPr/>
        </p:nvSpPr>
        <p:spPr bwMode="auto">
          <a:xfrm flipV="1">
            <a:off x="7009086" y="639931"/>
            <a:ext cx="1764644" cy="90677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KingsBureauGrot FiveOne" panose="02000506040000020004" pitchFamily="2" charset="0"/>
            </a:endParaRPr>
          </a:p>
        </p:txBody>
      </p:sp>
      <p:sp>
        <p:nvSpPr>
          <p:cNvPr id="2" name="Title 1">
            <a:extLst>
              <a:ext uri="{FF2B5EF4-FFF2-40B4-BE49-F238E27FC236}">
                <a16:creationId xmlns:a16="http://schemas.microsoft.com/office/drawing/2014/main" id="{158DB4F0-FB3D-49FA-853B-D9B921C62CBF}"/>
              </a:ext>
            </a:extLst>
          </p:cNvPr>
          <p:cNvSpPr>
            <a:spLocks noGrp="1"/>
          </p:cNvSpPr>
          <p:nvPr>
            <p:ph type="title"/>
          </p:nvPr>
        </p:nvSpPr>
        <p:spPr>
          <a:xfrm>
            <a:off x="287868" y="720000"/>
            <a:ext cx="4217872" cy="720000"/>
          </a:xfrm>
          <a:ln>
            <a:noFill/>
          </a:ln>
        </p:spPr>
        <p:txBody>
          <a:bodyPr>
            <a:normAutofit fontScale="90000"/>
          </a:bodyPr>
          <a:lstStyle/>
          <a:p>
            <a:r>
              <a:rPr lang="en-GB" dirty="0"/>
              <a:t>Regression Search (Example)</a:t>
            </a:r>
          </a:p>
        </p:txBody>
      </p:sp>
      <p:sp>
        <p:nvSpPr>
          <p:cNvPr id="9270" name="Oval 3">
            <a:extLst>
              <a:ext uri="{FF2B5EF4-FFF2-40B4-BE49-F238E27FC236}">
                <a16:creationId xmlns:a16="http://schemas.microsoft.com/office/drawing/2014/main" id="{D28FC8E3-BE5B-4A1D-A407-203F2B2D7F20}"/>
              </a:ext>
            </a:extLst>
          </p:cNvPr>
          <p:cNvSpPr>
            <a:spLocks noChangeArrowheads="1"/>
          </p:cNvSpPr>
          <p:nvPr/>
        </p:nvSpPr>
        <p:spPr bwMode="auto">
          <a:xfrm>
            <a:off x="2904648" y="3124269"/>
            <a:ext cx="1080822" cy="1079500"/>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800">
                <a:solidFill>
                  <a:schemeClr val="tx1"/>
                </a:solidFill>
                <a:latin typeface="KingsBureauGrot FiveOne" panose="02000506040000020004" pitchFamily="2" charset="0"/>
              </a:rPr>
              <a:t>M:T</a:t>
            </a:r>
          </a:p>
          <a:p>
            <a:pPr algn="ctr" eaLnBrk="1" hangingPunct="1">
              <a:spcBef>
                <a:spcPct val="0"/>
              </a:spcBef>
              <a:buFontTx/>
              <a:buNone/>
            </a:pPr>
            <a:r>
              <a:rPr lang="en-GB" altLang="en-US" sz="1800">
                <a:solidFill>
                  <a:schemeClr val="tx1"/>
                </a:solidFill>
                <a:latin typeface="KingsBureauGrot FiveOne" panose="02000506040000020004" pitchFamily="2" charset="0"/>
              </a:rPr>
              <a:t>T:H</a:t>
            </a:r>
          </a:p>
          <a:p>
            <a:pPr algn="ctr" eaLnBrk="1" hangingPunct="1">
              <a:spcBef>
                <a:spcPct val="0"/>
              </a:spcBef>
              <a:buFontTx/>
              <a:buNone/>
            </a:pPr>
            <a:r>
              <a:rPr lang="en-GB" altLang="en-US" sz="1800">
                <a:solidFill>
                  <a:schemeClr val="tx1"/>
                </a:solidFill>
                <a:latin typeface="KingsBureauGrot FiveOne" panose="02000506040000020004" pitchFamily="2" charset="0"/>
              </a:rPr>
              <a:t>D:?</a:t>
            </a:r>
          </a:p>
        </p:txBody>
      </p:sp>
      <p:sp>
        <p:nvSpPr>
          <p:cNvPr id="9261" name="Oval 4">
            <a:extLst>
              <a:ext uri="{FF2B5EF4-FFF2-40B4-BE49-F238E27FC236}">
                <a16:creationId xmlns:a16="http://schemas.microsoft.com/office/drawing/2014/main" id="{7ADEDBE0-E24B-44A0-B01A-123BD3F56A11}"/>
              </a:ext>
            </a:extLst>
          </p:cNvPr>
          <p:cNvSpPr>
            <a:spLocks noChangeArrowheads="1"/>
          </p:cNvSpPr>
          <p:nvPr/>
        </p:nvSpPr>
        <p:spPr bwMode="auto">
          <a:xfrm>
            <a:off x="6066315" y="1266563"/>
            <a:ext cx="1008385" cy="900342"/>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800">
                <a:solidFill>
                  <a:schemeClr val="tx1"/>
                </a:solidFill>
                <a:latin typeface="KingsBureauGrot FiveOne" panose="02000506040000020004" pitchFamily="2" charset="0"/>
              </a:rPr>
              <a:t>M:L</a:t>
            </a:r>
          </a:p>
          <a:p>
            <a:pPr algn="ctr" eaLnBrk="1" hangingPunct="1">
              <a:spcBef>
                <a:spcPct val="0"/>
              </a:spcBef>
              <a:buFontTx/>
              <a:buNone/>
            </a:pPr>
            <a:r>
              <a:rPr lang="en-GB" altLang="en-US" sz="1800">
                <a:solidFill>
                  <a:schemeClr val="tx1"/>
                </a:solidFill>
                <a:latin typeface="KingsBureauGrot FiveOne" panose="02000506040000020004" pitchFamily="2" charset="0"/>
              </a:rPr>
              <a:t>T:L,H</a:t>
            </a:r>
          </a:p>
          <a:p>
            <a:pPr algn="ctr" eaLnBrk="1" hangingPunct="1">
              <a:spcBef>
                <a:spcPct val="0"/>
              </a:spcBef>
              <a:buFontTx/>
              <a:buNone/>
            </a:pPr>
            <a:r>
              <a:rPr lang="en-GB" altLang="en-US" sz="1800">
                <a:solidFill>
                  <a:schemeClr val="tx1"/>
                </a:solidFill>
                <a:latin typeface="KingsBureauGrot FiveOne" panose="02000506040000020004" pitchFamily="2" charset="0"/>
              </a:rPr>
              <a:t>D:?</a:t>
            </a:r>
          </a:p>
        </p:txBody>
      </p:sp>
      <p:sp>
        <p:nvSpPr>
          <p:cNvPr id="9267" name="Oval 10">
            <a:extLst>
              <a:ext uri="{FF2B5EF4-FFF2-40B4-BE49-F238E27FC236}">
                <a16:creationId xmlns:a16="http://schemas.microsoft.com/office/drawing/2014/main" id="{DA7112E0-4597-476D-91B5-E89FFECDAE86}"/>
              </a:ext>
            </a:extLst>
          </p:cNvPr>
          <p:cNvSpPr>
            <a:spLocks noChangeArrowheads="1"/>
          </p:cNvSpPr>
          <p:nvPr/>
        </p:nvSpPr>
        <p:spPr bwMode="auto">
          <a:xfrm>
            <a:off x="5111719" y="4670079"/>
            <a:ext cx="1008050" cy="1008134"/>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bg1"/>
                </a:solidFill>
                <a:latin typeface="Kings Caslon Display" panose="02000503000000020003" pitchFamily="2" charset="0"/>
              </a:defRPr>
            </a:lvl1pPr>
            <a:lvl2pPr marL="742950" indent="-285750">
              <a:spcBef>
                <a:spcPct val="20000"/>
              </a:spcBef>
              <a:buChar char="–"/>
              <a:defRPr sz="2800">
                <a:solidFill>
                  <a:schemeClr val="bg1"/>
                </a:solidFill>
                <a:latin typeface="Kings Caslon Display" panose="02000503000000020003" pitchFamily="2" charset="0"/>
              </a:defRPr>
            </a:lvl2pPr>
            <a:lvl3pPr marL="1143000" indent="-228600">
              <a:spcBef>
                <a:spcPct val="20000"/>
              </a:spcBef>
              <a:buChar char="•"/>
              <a:defRPr sz="2400">
                <a:solidFill>
                  <a:schemeClr val="bg1"/>
                </a:solidFill>
                <a:latin typeface="Kings Caslon Display" panose="02000503000000020003" pitchFamily="2" charset="0"/>
              </a:defRPr>
            </a:lvl3pPr>
            <a:lvl4pPr marL="1600200" indent="-228600">
              <a:spcBef>
                <a:spcPct val="20000"/>
              </a:spcBef>
              <a:buChar char="–"/>
              <a:defRPr sz="2000">
                <a:solidFill>
                  <a:schemeClr val="bg1"/>
                </a:solidFill>
                <a:latin typeface="Kings Caslon Display" panose="02000503000000020003" pitchFamily="2" charset="0"/>
              </a:defRPr>
            </a:lvl4pPr>
            <a:lvl5pPr marL="2057400" indent="-228600">
              <a:spcBef>
                <a:spcPct val="20000"/>
              </a:spcBef>
              <a:buChar char="»"/>
              <a:defRPr sz="2000">
                <a:solidFill>
                  <a:schemeClr val="bg1"/>
                </a:solidFill>
                <a:latin typeface="Kings Caslon Display" panose="02000503000000020003" pitchFamily="2" charset="0"/>
              </a:defRPr>
            </a:lvl5pPr>
            <a:lvl6pPr marL="2514600" indent="-228600" eaLnBrk="0" fontAlgn="base" hangingPunct="0">
              <a:spcBef>
                <a:spcPct val="20000"/>
              </a:spcBef>
              <a:spcAft>
                <a:spcPct val="0"/>
              </a:spcAft>
              <a:buChar char="»"/>
              <a:defRPr sz="2000">
                <a:solidFill>
                  <a:schemeClr val="bg1"/>
                </a:solidFill>
                <a:latin typeface="Kings Caslon Display" panose="02000503000000020003" pitchFamily="2" charset="0"/>
              </a:defRPr>
            </a:lvl6pPr>
            <a:lvl7pPr marL="2971800" indent="-228600" eaLnBrk="0" fontAlgn="base" hangingPunct="0">
              <a:spcBef>
                <a:spcPct val="20000"/>
              </a:spcBef>
              <a:spcAft>
                <a:spcPct val="0"/>
              </a:spcAft>
              <a:buChar char="»"/>
              <a:defRPr sz="2000">
                <a:solidFill>
                  <a:schemeClr val="bg1"/>
                </a:solidFill>
                <a:latin typeface="Kings Caslon Display" panose="02000503000000020003" pitchFamily="2" charset="0"/>
              </a:defRPr>
            </a:lvl7pPr>
            <a:lvl8pPr marL="3429000" indent="-228600" eaLnBrk="0" fontAlgn="base" hangingPunct="0">
              <a:spcBef>
                <a:spcPct val="20000"/>
              </a:spcBef>
              <a:spcAft>
                <a:spcPct val="0"/>
              </a:spcAft>
              <a:buChar char="»"/>
              <a:defRPr sz="2000">
                <a:solidFill>
                  <a:schemeClr val="bg1"/>
                </a:solidFill>
                <a:latin typeface="Kings Caslon Display" panose="02000503000000020003" pitchFamily="2" charset="0"/>
              </a:defRPr>
            </a:lvl8pPr>
            <a:lvl9pPr marL="3886200" indent="-228600" eaLnBrk="0" fontAlgn="base" hangingPunct="0">
              <a:spcBef>
                <a:spcPct val="20000"/>
              </a:spcBef>
              <a:spcAft>
                <a:spcPct val="0"/>
              </a:spcAft>
              <a:buChar char="»"/>
              <a:defRPr sz="2000">
                <a:solidFill>
                  <a:schemeClr val="bg1"/>
                </a:solidFill>
                <a:latin typeface="Kings Caslon Display" panose="02000503000000020003" pitchFamily="2" charset="0"/>
              </a:defRPr>
            </a:lvl9pPr>
          </a:lstStyle>
          <a:p>
            <a:pPr algn="ctr" eaLnBrk="1" hangingPunct="1">
              <a:spcBef>
                <a:spcPct val="0"/>
              </a:spcBef>
              <a:buFontTx/>
              <a:buNone/>
            </a:pPr>
            <a:r>
              <a:rPr lang="en-GB" altLang="en-US" sz="1800" dirty="0">
                <a:solidFill>
                  <a:schemeClr val="tx1"/>
                </a:solidFill>
                <a:latin typeface="KingsBureauGrot FiveOne" panose="02000506040000020004" pitchFamily="2" charset="0"/>
              </a:rPr>
              <a:t>M:T</a:t>
            </a:r>
          </a:p>
          <a:p>
            <a:pPr algn="ctr" eaLnBrk="1" hangingPunct="1">
              <a:spcBef>
                <a:spcPct val="0"/>
              </a:spcBef>
              <a:buFontTx/>
              <a:buNone/>
            </a:pPr>
            <a:r>
              <a:rPr lang="en-GB" altLang="en-US" sz="1800" dirty="0">
                <a:solidFill>
                  <a:schemeClr val="tx1"/>
                </a:solidFill>
                <a:latin typeface="KingsBureauGrot FiveOne" panose="02000506040000020004" pitchFamily="2" charset="0"/>
              </a:rPr>
              <a:t>T:L</a:t>
            </a:r>
          </a:p>
          <a:p>
            <a:pPr algn="ctr" eaLnBrk="1" hangingPunct="1">
              <a:spcBef>
                <a:spcPct val="0"/>
              </a:spcBef>
              <a:buFontTx/>
              <a:buNone/>
            </a:pPr>
            <a:r>
              <a:rPr lang="en-GB" altLang="en-US" sz="1800" dirty="0">
                <a:solidFill>
                  <a:schemeClr val="tx1"/>
                </a:solidFill>
                <a:latin typeface="KingsBureauGrot FiveOne" panose="02000506040000020004" pitchFamily="2" charset="0"/>
              </a:rPr>
              <a:t>D:T</a:t>
            </a:r>
          </a:p>
        </p:txBody>
      </p:sp>
    </p:spTree>
    <p:extLst>
      <p:ext uri="{BB962C8B-B14F-4D97-AF65-F5344CB8AC3E}">
        <p14:creationId xmlns:p14="http://schemas.microsoft.com/office/powerpoint/2010/main" val="340868538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KCL PPT PRESENTATION JAN 2016 4x3">
  <a:themeElements>
    <a:clrScheme name="KCL NMS">
      <a:dk1>
        <a:srgbClr val="000000"/>
      </a:dk1>
      <a:lt1>
        <a:srgbClr val="FFFFFF"/>
      </a:lt1>
      <a:dk2>
        <a:srgbClr val="596469"/>
      </a:dk2>
      <a:lt2>
        <a:srgbClr val="CDD7DC"/>
      </a:lt2>
      <a:accent1>
        <a:srgbClr val="E12119"/>
      </a:accent1>
      <a:accent2>
        <a:srgbClr val="01A88F"/>
      </a:accent2>
      <a:accent3>
        <a:srgbClr val="0070B8"/>
      </a:accent3>
      <a:accent4>
        <a:srgbClr val="0396A8"/>
      </a:accent4>
      <a:accent5>
        <a:srgbClr val="632382"/>
      </a:accent5>
      <a:accent6>
        <a:srgbClr val="005AD2"/>
      </a:accent6>
      <a:hlink>
        <a:srgbClr val="E2231A"/>
      </a:hlink>
      <a:folHlink>
        <a:srgbClr val="596469"/>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solidFill>
            <a:schemeClr val="tx1"/>
          </a:solidFill>
          <a:tailEnd type="triangle"/>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CL PPT PRESENTATION JAN 2016 4x3" id="{F2AA74BC-E243-0B44-B33C-C83D8C1820FE}" vid="{B66AC310-D159-2B49-8F8D-74707F8B540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D59FB2E35D22949B1DD8F65F2E558A2" ma:contentTypeVersion="11" ma:contentTypeDescription="Create a new document." ma:contentTypeScope="" ma:versionID="1614996fb8b880f8bc9f9831bde38a34">
  <xsd:schema xmlns:xsd="http://www.w3.org/2001/XMLSchema" xmlns:xs="http://www.w3.org/2001/XMLSchema" xmlns:p="http://schemas.microsoft.com/office/2006/metadata/properties" xmlns:ns3="e3d1bf5a-5624-430e-ba28-4c7f967a2bc8" xmlns:ns4="a340aef7-832b-40a8-b4ba-ce4d8dbdbf60" targetNamespace="http://schemas.microsoft.com/office/2006/metadata/properties" ma:root="true" ma:fieldsID="0e00925a6f55710d239fbbe137812bdf" ns3:_="" ns4:_="">
    <xsd:import namespace="e3d1bf5a-5624-430e-ba28-4c7f967a2bc8"/>
    <xsd:import namespace="a340aef7-832b-40a8-b4ba-ce4d8dbdbf6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d1bf5a-5624-430e-ba28-4c7f967a2b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40aef7-832b-40a8-b4ba-ce4d8dbdbf6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57C9EE-D2EE-494C-90EA-7DB710EED5C9}">
  <ds:schemaRefs>
    <ds:schemaRef ds:uri="http://schemas.microsoft.com/sharepoint/v3/contenttype/forms"/>
  </ds:schemaRefs>
</ds:datastoreItem>
</file>

<file path=customXml/itemProps2.xml><?xml version="1.0" encoding="utf-8"?>
<ds:datastoreItem xmlns:ds="http://schemas.openxmlformats.org/officeDocument/2006/customXml" ds:itemID="{DD5EDAEF-B14A-4F89-93F6-900346F505C4}">
  <ds:schemaRefs>
    <ds:schemaRef ds:uri="a340aef7-832b-40a8-b4ba-ce4d8dbdbf60"/>
    <ds:schemaRef ds:uri="e3d1bf5a-5624-430e-ba28-4c7f967a2bc8"/>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4C5424E-11EC-453A-9C9B-9573452133F0}">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5585</TotalTime>
  <Words>4822</Words>
  <Application>Microsoft Office PowerPoint</Application>
  <PresentationFormat>Widescreen</PresentationFormat>
  <Paragraphs>438</Paragraphs>
  <Slides>21</Slides>
  <Notes>21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Arial</vt:lpstr>
      <vt:lpstr>Calibri</vt:lpstr>
      <vt:lpstr>Cambria Math</vt:lpstr>
      <vt:lpstr>Georgia</vt:lpstr>
      <vt:lpstr>Kings Caslon Display</vt:lpstr>
      <vt:lpstr>Kings Caslon Text</vt:lpstr>
      <vt:lpstr>KingsBureauGrot FiveOne</vt:lpstr>
      <vt:lpstr>KingsBureauGrot ThreeSeven</vt:lpstr>
      <vt:lpstr>Tahoma</vt:lpstr>
      <vt:lpstr>KCL PPT PRESENTATION JAN 2016 4x3</vt:lpstr>
      <vt:lpstr>1_Office Theme</vt:lpstr>
      <vt:lpstr>PowerPoint Presentation</vt:lpstr>
      <vt:lpstr>Forward Search</vt:lpstr>
      <vt:lpstr>Regression Search</vt:lpstr>
      <vt:lpstr>Regression Planning: More Formally</vt:lpstr>
      <vt:lpstr>Why Search Backwards</vt:lpstr>
      <vt:lpstr>Regression Search: STRIPS</vt:lpstr>
      <vt:lpstr>Regression Search (Example)</vt:lpstr>
      <vt:lpstr>Regression Search (Example)</vt:lpstr>
      <vt:lpstr>Regression Search (Example)</vt:lpstr>
      <vt:lpstr>Regression Search (Example)</vt:lpstr>
      <vt:lpstr>Partial Order Planning: Searching in Plan Space</vt:lpstr>
      <vt:lpstr>POP Example</vt:lpstr>
      <vt:lpstr>POP Example</vt:lpstr>
      <vt:lpstr>POP Example</vt:lpstr>
      <vt:lpstr>POP Example</vt:lpstr>
      <vt:lpstr>POP Example</vt:lpstr>
      <vt:lpstr>POP Example</vt:lpstr>
      <vt:lpstr>POP Example</vt:lpstr>
      <vt:lpstr>POP Example</vt:lpstr>
      <vt:lpstr>Summary</vt:lpstr>
      <vt:lpstr>PowerPoint Presentation</vt:lpstr>
    </vt:vector>
  </TitlesOfParts>
  <Company>Kings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Jackson, Arianne</dc:creator>
  <cp:lastModifiedBy>Tommy Thompson</cp:lastModifiedBy>
  <cp:revision>22</cp:revision>
  <dcterms:created xsi:type="dcterms:W3CDTF">2018-09-21T08:50:04Z</dcterms:created>
  <dcterms:modified xsi:type="dcterms:W3CDTF">2020-10-01T11:43:32Z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0x010100ED59FB2E35D22949B1DD8F65F2E558A2</vt:lpwstr>
  </property>
</Properties>
</file>