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9" r:id="rId5"/>
  </p:sldMasterIdLst>
  <p:notesMasterIdLst>
    <p:notesMasterId r:id="rId28"/>
  </p:notesMasterIdLst>
  <p:sldIdLst>
    <p:sldId id="417" r:id="rId6"/>
    <p:sldId id="433" r:id="rId7"/>
    <p:sldId id="413" r:id="rId8"/>
    <p:sldId id="435" r:id="rId9"/>
    <p:sldId id="436" r:id="rId10"/>
    <p:sldId id="437" r:id="rId11"/>
    <p:sldId id="438" r:id="rId12"/>
    <p:sldId id="441" r:id="rId13"/>
    <p:sldId id="442" r:id="rId14"/>
    <p:sldId id="443" r:id="rId15"/>
    <p:sldId id="444" r:id="rId16"/>
    <p:sldId id="453" r:id="rId17"/>
    <p:sldId id="439" r:id="rId18"/>
    <p:sldId id="445" r:id="rId19"/>
    <p:sldId id="446" r:id="rId20"/>
    <p:sldId id="449" r:id="rId21"/>
    <p:sldId id="447" r:id="rId22"/>
    <p:sldId id="440" r:id="rId23"/>
    <p:sldId id="450" r:id="rId24"/>
    <p:sldId id="451" r:id="rId25"/>
    <p:sldId id="452" r:id="rId26"/>
    <p:sldId id="44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kson, Arianne" initials="JA" lastIdx="1" clrIdx="0">
    <p:extLst>
      <p:ext uri="{19B8F6BF-5375-455C-9EA6-DF929625EA0E}">
        <p15:presenceInfo xmlns:p15="http://schemas.microsoft.com/office/powerpoint/2012/main" userId="S-1-5-21-1101985487-4055868668-2532615317-49496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0815"/>
    <a:srgbClr val="6323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6D78D3B-2556-4C29-9D56-851FBD2A9B62}" v="270" dt="2020-10-19T19:18:27.5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39" autoAdjust="0"/>
    <p:restoredTop sz="53702" autoAdjust="0"/>
  </p:normalViewPr>
  <p:slideViewPr>
    <p:cSldViewPr snapToGrid="0">
      <p:cViewPr varScale="1">
        <p:scale>
          <a:sx n="57" d="100"/>
          <a:sy n="57" d="100"/>
        </p:scale>
        <p:origin x="24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microsoft.com/office/2016/11/relationships/changesInfo" Target="changesInfos/changesInfo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as" userId="efe85f2b-33f2-43f1-b114-9958ed12044a" providerId="ADAL" clId="{D6D78D3B-2556-4C29-9D56-851FBD2A9B62}"/>
    <pc:docChg chg="undo custSel mod addSld delSld modSld sldOrd">
      <pc:chgData name="Thomas" userId="efe85f2b-33f2-43f1-b114-9958ed12044a" providerId="ADAL" clId="{D6D78D3B-2556-4C29-9D56-851FBD2A9B62}" dt="2020-10-20T16:46:21.639" v="33953" actId="2696"/>
      <pc:docMkLst>
        <pc:docMk/>
      </pc:docMkLst>
      <pc:sldChg chg="del">
        <pc:chgData name="Thomas" userId="efe85f2b-33f2-43f1-b114-9958ed12044a" providerId="ADAL" clId="{D6D78D3B-2556-4C29-9D56-851FBD2A9B62}" dt="2020-10-05T14:51:05.285" v="29" actId="47"/>
        <pc:sldMkLst>
          <pc:docMk/>
          <pc:sldMk cId="0" sldId="391"/>
        </pc:sldMkLst>
      </pc:sldChg>
      <pc:sldChg chg="modNotesTx">
        <pc:chgData name="Thomas" userId="efe85f2b-33f2-43f1-b114-9958ed12044a" providerId="ADAL" clId="{D6D78D3B-2556-4C29-9D56-851FBD2A9B62}" dt="2020-10-05T15:18:45.851" v="1783" actId="20577"/>
        <pc:sldMkLst>
          <pc:docMk/>
          <pc:sldMk cId="3230563352" sldId="413"/>
        </pc:sldMkLst>
      </pc:sldChg>
      <pc:sldChg chg="modSp mod modNotesTx">
        <pc:chgData name="Thomas" userId="efe85f2b-33f2-43f1-b114-9958ed12044a" providerId="ADAL" clId="{D6D78D3B-2556-4C29-9D56-851FBD2A9B62}" dt="2020-10-16T11:41:55.768" v="17218" actId="20577"/>
        <pc:sldMkLst>
          <pc:docMk/>
          <pc:sldMk cId="3409162998" sldId="417"/>
        </pc:sldMkLst>
        <pc:spChg chg="mod">
          <ac:chgData name="Thomas" userId="efe85f2b-33f2-43f1-b114-9958ed12044a" providerId="ADAL" clId="{D6D78D3B-2556-4C29-9D56-851FBD2A9B62}" dt="2020-10-06T09:05:16.467" v="7917" actId="20577"/>
          <ac:spMkLst>
            <pc:docMk/>
            <pc:sldMk cId="3409162998" sldId="417"/>
            <ac:spMk id="3" creationId="{F1282A90-CC7F-4E96-957F-F210CA3B5DEA}"/>
          </ac:spMkLst>
        </pc:spChg>
      </pc:sldChg>
      <pc:sldChg chg="del">
        <pc:chgData name="Thomas" userId="efe85f2b-33f2-43f1-b114-9958ed12044a" providerId="ADAL" clId="{D6D78D3B-2556-4C29-9D56-851FBD2A9B62}" dt="2020-10-05T14:51:11.674" v="33" actId="47"/>
        <pc:sldMkLst>
          <pc:docMk/>
          <pc:sldMk cId="3009774227" sldId="420"/>
        </pc:sldMkLst>
      </pc:sldChg>
      <pc:sldChg chg="modSp mod modNotesTx">
        <pc:chgData name="Thomas" userId="efe85f2b-33f2-43f1-b114-9958ed12044a" providerId="ADAL" clId="{D6D78D3B-2556-4C29-9D56-851FBD2A9B62}" dt="2020-10-05T14:59:32.461" v="899" actId="5793"/>
        <pc:sldMkLst>
          <pc:docMk/>
          <pc:sldMk cId="3587306891" sldId="433"/>
        </pc:sldMkLst>
        <pc:spChg chg="mod">
          <ac:chgData name="Thomas" userId="efe85f2b-33f2-43f1-b114-9958ed12044a" providerId="ADAL" clId="{D6D78D3B-2556-4C29-9D56-851FBD2A9B62}" dt="2020-10-05T14:50:54.099" v="28" actId="400"/>
          <ac:spMkLst>
            <pc:docMk/>
            <pc:sldMk cId="3587306891" sldId="433"/>
            <ac:spMk id="4" creationId="{DE710967-6DFD-4B4E-8620-843526DFD32B}"/>
          </ac:spMkLst>
        </pc:spChg>
      </pc:sldChg>
      <pc:sldChg chg="add del ord">
        <pc:chgData name="Thomas" userId="efe85f2b-33f2-43f1-b114-9958ed12044a" providerId="ADAL" clId="{D6D78D3B-2556-4C29-9D56-851FBD2A9B62}" dt="2020-10-16T11:50:21.027" v="17333" actId="47"/>
        <pc:sldMkLst>
          <pc:docMk/>
          <pc:sldMk cId="1853286125" sldId="434"/>
        </pc:sldMkLst>
      </pc:sldChg>
      <pc:sldChg chg="del">
        <pc:chgData name="Thomas" userId="efe85f2b-33f2-43f1-b114-9958ed12044a" providerId="ADAL" clId="{D6D78D3B-2556-4C29-9D56-851FBD2A9B62}" dt="2020-10-05T14:51:05.285" v="29" actId="47"/>
        <pc:sldMkLst>
          <pc:docMk/>
          <pc:sldMk cId="2022525077" sldId="434"/>
        </pc:sldMkLst>
      </pc:sldChg>
      <pc:sldChg chg="del">
        <pc:chgData name="Thomas" userId="efe85f2b-33f2-43f1-b114-9958ed12044a" providerId="ADAL" clId="{D6D78D3B-2556-4C29-9D56-851FBD2A9B62}" dt="2020-10-05T14:51:05.285" v="29" actId="47"/>
        <pc:sldMkLst>
          <pc:docMk/>
          <pc:sldMk cId="2505167247" sldId="435"/>
        </pc:sldMkLst>
      </pc:sldChg>
      <pc:sldChg chg="addSp modSp new mod modNotesTx">
        <pc:chgData name="Thomas" userId="efe85f2b-33f2-43f1-b114-9958ed12044a" providerId="ADAL" clId="{D6D78D3B-2556-4C29-9D56-851FBD2A9B62}" dt="2020-10-06T08:23:55.335" v="4889" actId="403"/>
        <pc:sldMkLst>
          <pc:docMk/>
          <pc:sldMk cId="3206187213" sldId="435"/>
        </pc:sldMkLst>
        <pc:spChg chg="mod">
          <ac:chgData name="Thomas" userId="efe85f2b-33f2-43f1-b114-9958ed12044a" providerId="ADAL" clId="{D6D78D3B-2556-4C29-9D56-851FBD2A9B62}" dt="2020-10-05T15:19:36.835" v="1810" actId="20577"/>
          <ac:spMkLst>
            <pc:docMk/>
            <pc:sldMk cId="3206187213" sldId="435"/>
            <ac:spMk id="2" creationId="{F09F212D-567F-4BC7-8974-86747D154469}"/>
          </ac:spMkLst>
        </pc:spChg>
        <pc:spChg chg="mod">
          <ac:chgData name="Thomas" userId="efe85f2b-33f2-43f1-b114-9958ed12044a" providerId="ADAL" clId="{D6D78D3B-2556-4C29-9D56-851FBD2A9B62}" dt="2020-10-06T08:23:55.335" v="4889" actId="403"/>
          <ac:spMkLst>
            <pc:docMk/>
            <pc:sldMk cId="3206187213" sldId="435"/>
            <ac:spMk id="3" creationId="{6A34859B-6B41-4A6A-94D2-61041DF373FF}"/>
          </ac:spMkLst>
        </pc:spChg>
        <pc:picChg chg="add ord">
          <ac:chgData name="Thomas" userId="efe85f2b-33f2-43f1-b114-9958ed12044a" providerId="ADAL" clId="{D6D78D3B-2556-4C29-9D56-851FBD2A9B62}" dt="2020-10-05T15:21:56.301" v="1936" actId="167"/>
          <ac:picMkLst>
            <pc:docMk/>
            <pc:sldMk cId="3206187213" sldId="435"/>
            <ac:picMk id="5" creationId="{3F804A80-91CA-4E72-8FD7-01B3B06A44AA}"/>
          </ac:picMkLst>
        </pc:picChg>
      </pc:sldChg>
      <pc:sldChg chg="addSp delSp modSp new mod modClrScheme chgLayout modNotesTx">
        <pc:chgData name="Thomas" userId="efe85f2b-33f2-43f1-b114-9958ed12044a" providerId="ADAL" clId="{D6D78D3B-2556-4C29-9D56-851FBD2A9B62}" dt="2020-10-05T15:45:13.519" v="4888" actId="1076"/>
        <pc:sldMkLst>
          <pc:docMk/>
          <pc:sldMk cId="3995244482" sldId="436"/>
        </pc:sldMkLst>
        <pc:spChg chg="mod">
          <ac:chgData name="Thomas" userId="efe85f2b-33f2-43f1-b114-9958ed12044a" providerId="ADAL" clId="{D6D78D3B-2556-4C29-9D56-851FBD2A9B62}" dt="2020-10-05T15:38:59.722" v="3971" actId="26606"/>
          <ac:spMkLst>
            <pc:docMk/>
            <pc:sldMk cId="3995244482" sldId="436"/>
            <ac:spMk id="2" creationId="{148CE939-AFE4-4702-A2FF-711A1D572120}"/>
          </ac:spMkLst>
        </pc:spChg>
        <pc:spChg chg="del">
          <ac:chgData name="Thomas" userId="efe85f2b-33f2-43f1-b114-9958ed12044a" providerId="ADAL" clId="{D6D78D3B-2556-4C29-9D56-851FBD2A9B62}" dt="2020-10-05T15:38:00.058" v="3962"/>
          <ac:spMkLst>
            <pc:docMk/>
            <pc:sldMk cId="3995244482" sldId="436"/>
            <ac:spMk id="3" creationId="{26192D88-20EA-422B-8765-AC139E110699}"/>
          </ac:spMkLst>
        </pc:spChg>
        <pc:spChg chg="add mod">
          <ac:chgData name="Thomas" userId="efe85f2b-33f2-43f1-b114-9958ed12044a" providerId="ADAL" clId="{D6D78D3B-2556-4C29-9D56-851FBD2A9B62}" dt="2020-10-05T15:45:13.519" v="4888" actId="1076"/>
          <ac:spMkLst>
            <pc:docMk/>
            <pc:sldMk cId="3995244482" sldId="436"/>
            <ac:spMk id="4" creationId="{3A07D554-77BE-4478-BF5A-9B4622F6A206}"/>
          </ac:spMkLst>
        </pc:spChg>
        <pc:picChg chg="add mod modCrop">
          <ac:chgData name="Thomas" userId="efe85f2b-33f2-43f1-b114-9958ed12044a" providerId="ADAL" clId="{D6D78D3B-2556-4C29-9D56-851FBD2A9B62}" dt="2020-10-05T15:39:10.112" v="3972" actId="18131"/>
          <ac:picMkLst>
            <pc:docMk/>
            <pc:sldMk cId="3995244482" sldId="436"/>
            <ac:picMk id="1026" creationId="{F2ADDDDB-C58E-4381-9846-2459BB5EC1CD}"/>
          </ac:picMkLst>
        </pc:picChg>
        <pc:picChg chg="add mod">
          <ac:chgData name="Thomas" userId="efe85f2b-33f2-43f1-b114-9958ed12044a" providerId="ADAL" clId="{D6D78D3B-2556-4C29-9D56-851FBD2A9B62}" dt="2020-10-05T15:38:59.722" v="3971" actId="26606"/>
          <ac:picMkLst>
            <pc:docMk/>
            <pc:sldMk cId="3995244482" sldId="436"/>
            <ac:picMk id="1028" creationId="{BAA98EBD-DE2F-468C-936F-15B1C80EF6AA}"/>
          </ac:picMkLst>
        </pc:picChg>
        <pc:picChg chg="add mod ord">
          <ac:chgData name="Thomas" userId="efe85f2b-33f2-43f1-b114-9958ed12044a" providerId="ADAL" clId="{D6D78D3B-2556-4C29-9D56-851FBD2A9B62}" dt="2020-10-05T15:38:59.722" v="3971" actId="26606"/>
          <ac:picMkLst>
            <pc:docMk/>
            <pc:sldMk cId="3995244482" sldId="436"/>
            <ac:picMk id="1030" creationId="{6BCF6383-2E88-4115-8BD3-4C0A82798E41}"/>
          </ac:picMkLst>
        </pc:picChg>
      </pc:sldChg>
      <pc:sldChg chg="del">
        <pc:chgData name="Thomas" userId="efe85f2b-33f2-43f1-b114-9958ed12044a" providerId="ADAL" clId="{D6D78D3B-2556-4C29-9D56-851FBD2A9B62}" dt="2020-10-05T14:51:05.285" v="29" actId="47"/>
        <pc:sldMkLst>
          <pc:docMk/>
          <pc:sldMk cId="974205799" sldId="437"/>
        </pc:sldMkLst>
      </pc:sldChg>
      <pc:sldChg chg="addSp delSp modSp new mod modClrScheme chgLayout modNotesTx">
        <pc:chgData name="Thomas" userId="efe85f2b-33f2-43f1-b114-9958ed12044a" providerId="ADAL" clId="{D6D78D3B-2556-4C29-9D56-851FBD2A9B62}" dt="2020-10-06T08:38:31.105" v="6661" actId="20577"/>
        <pc:sldMkLst>
          <pc:docMk/>
          <pc:sldMk cId="3424298650" sldId="437"/>
        </pc:sldMkLst>
        <pc:spChg chg="del mod ord">
          <ac:chgData name="Thomas" userId="efe85f2b-33f2-43f1-b114-9958ed12044a" providerId="ADAL" clId="{D6D78D3B-2556-4C29-9D56-851FBD2A9B62}" dt="2020-10-06T08:29:26.194" v="4891" actId="700"/>
          <ac:spMkLst>
            <pc:docMk/>
            <pc:sldMk cId="3424298650" sldId="437"/>
            <ac:spMk id="2" creationId="{42058596-C69B-46E9-9058-8322A712D70C}"/>
          </ac:spMkLst>
        </pc:spChg>
        <pc:spChg chg="del mod ord">
          <ac:chgData name="Thomas" userId="efe85f2b-33f2-43f1-b114-9958ed12044a" providerId="ADAL" clId="{D6D78D3B-2556-4C29-9D56-851FBD2A9B62}" dt="2020-10-06T08:29:26.194" v="4891" actId="700"/>
          <ac:spMkLst>
            <pc:docMk/>
            <pc:sldMk cId="3424298650" sldId="437"/>
            <ac:spMk id="3" creationId="{E545AA9E-BE8F-4380-A05A-601E8E6B870F}"/>
          </ac:spMkLst>
        </pc:spChg>
        <pc:spChg chg="del">
          <ac:chgData name="Thomas" userId="efe85f2b-33f2-43f1-b114-9958ed12044a" providerId="ADAL" clId="{D6D78D3B-2556-4C29-9D56-851FBD2A9B62}" dt="2020-10-06T08:29:26.194" v="4891" actId="700"/>
          <ac:spMkLst>
            <pc:docMk/>
            <pc:sldMk cId="3424298650" sldId="437"/>
            <ac:spMk id="4" creationId="{BBCEF69B-2CD3-44C9-934E-B344A9A4C5C9}"/>
          </ac:spMkLst>
        </pc:spChg>
        <pc:spChg chg="del">
          <ac:chgData name="Thomas" userId="efe85f2b-33f2-43f1-b114-9958ed12044a" providerId="ADAL" clId="{D6D78D3B-2556-4C29-9D56-851FBD2A9B62}" dt="2020-10-06T08:29:26.194" v="4891" actId="700"/>
          <ac:spMkLst>
            <pc:docMk/>
            <pc:sldMk cId="3424298650" sldId="437"/>
            <ac:spMk id="5" creationId="{ADA0BB18-73D9-4B26-829E-C98F507DF681}"/>
          </ac:spMkLst>
        </pc:spChg>
        <pc:spChg chg="add mod ord">
          <ac:chgData name="Thomas" userId="efe85f2b-33f2-43f1-b114-9958ed12044a" providerId="ADAL" clId="{D6D78D3B-2556-4C29-9D56-851FBD2A9B62}" dt="2020-10-06T08:29:43.252" v="4930" actId="20577"/>
          <ac:spMkLst>
            <pc:docMk/>
            <pc:sldMk cId="3424298650" sldId="437"/>
            <ac:spMk id="6" creationId="{D5CD9BC0-17D8-42D5-B423-D0D55687A573}"/>
          </ac:spMkLst>
        </pc:spChg>
        <pc:spChg chg="add mod ord">
          <ac:chgData name="Thomas" userId="efe85f2b-33f2-43f1-b114-9958ed12044a" providerId="ADAL" clId="{D6D78D3B-2556-4C29-9D56-851FBD2A9B62}" dt="2020-10-06T08:33:31.168" v="5410" actId="27636"/>
          <ac:spMkLst>
            <pc:docMk/>
            <pc:sldMk cId="3424298650" sldId="437"/>
            <ac:spMk id="7" creationId="{69CD6359-8082-48D9-BA7A-B3E96688706D}"/>
          </ac:spMkLst>
        </pc:spChg>
        <pc:spChg chg="mod">
          <ac:chgData name="Thomas" userId="efe85f2b-33f2-43f1-b114-9958ed12044a" providerId="ADAL" clId="{D6D78D3B-2556-4C29-9D56-851FBD2A9B62}" dt="2020-10-06T08:32:12.985" v="5242"/>
          <ac:spMkLst>
            <pc:docMk/>
            <pc:sldMk cId="3424298650" sldId="437"/>
            <ac:spMk id="9" creationId="{227197AC-431C-4D35-91CD-1E66B098BCF7}"/>
          </ac:spMkLst>
        </pc:spChg>
        <pc:spChg chg="mod">
          <ac:chgData name="Thomas" userId="efe85f2b-33f2-43f1-b114-9958ed12044a" providerId="ADAL" clId="{D6D78D3B-2556-4C29-9D56-851FBD2A9B62}" dt="2020-10-06T08:32:12.985" v="5242"/>
          <ac:spMkLst>
            <pc:docMk/>
            <pc:sldMk cId="3424298650" sldId="437"/>
            <ac:spMk id="10" creationId="{11F8F5D6-804F-4EF8-9A05-0B6120B44A58}"/>
          </ac:spMkLst>
        </pc:spChg>
        <pc:spChg chg="mod">
          <ac:chgData name="Thomas" userId="efe85f2b-33f2-43f1-b114-9958ed12044a" providerId="ADAL" clId="{D6D78D3B-2556-4C29-9D56-851FBD2A9B62}" dt="2020-10-06T08:32:12.985" v="5242"/>
          <ac:spMkLst>
            <pc:docMk/>
            <pc:sldMk cId="3424298650" sldId="437"/>
            <ac:spMk id="11" creationId="{2EE27943-9E4A-4A94-B345-6FDAF1BCD1B8}"/>
          </ac:spMkLst>
        </pc:spChg>
        <pc:spChg chg="mod">
          <ac:chgData name="Thomas" userId="efe85f2b-33f2-43f1-b114-9958ed12044a" providerId="ADAL" clId="{D6D78D3B-2556-4C29-9D56-851FBD2A9B62}" dt="2020-10-06T08:32:12.985" v="5242"/>
          <ac:spMkLst>
            <pc:docMk/>
            <pc:sldMk cId="3424298650" sldId="437"/>
            <ac:spMk id="12" creationId="{9DADF682-D401-4292-ADDA-D6B172939446}"/>
          </ac:spMkLst>
        </pc:spChg>
        <pc:spChg chg="mod">
          <ac:chgData name="Thomas" userId="efe85f2b-33f2-43f1-b114-9958ed12044a" providerId="ADAL" clId="{D6D78D3B-2556-4C29-9D56-851FBD2A9B62}" dt="2020-10-06T08:32:12.985" v="5242"/>
          <ac:spMkLst>
            <pc:docMk/>
            <pc:sldMk cId="3424298650" sldId="437"/>
            <ac:spMk id="13" creationId="{63CFF23A-BF68-4392-BB0C-DEDFB35499A8}"/>
          </ac:spMkLst>
        </pc:spChg>
        <pc:spChg chg="mod">
          <ac:chgData name="Thomas" userId="efe85f2b-33f2-43f1-b114-9958ed12044a" providerId="ADAL" clId="{D6D78D3B-2556-4C29-9D56-851FBD2A9B62}" dt="2020-10-06T08:32:12.985" v="5242"/>
          <ac:spMkLst>
            <pc:docMk/>
            <pc:sldMk cId="3424298650" sldId="437"/>
            <ac:spMk id="14" creationId="{869F60C5-4427-4597-816A-83B1BEA07E76}"/>
          </ac:spMkLst>
        </pc:spChg>
        <pc:spChg chg="mod">
          <ac:chgData name="Thomas" userId="efe85f2b-33f2-43f1-b114-9958ed12044a" providerId="ADAL" clId="{D6D78D3B-2556-4C29-9D56-851FBD2A9B62}" dt="2020-10-06T08:32:12.985" v="5242"/>
          <ac:spMkLst>
            <pc:docMk/>
            <pc:sldMk cId="3424298650" sldId="437"/>
            <ac:spMk id="15" creationId="{E119BBFC-2EEE-4665-A588-D2D2BD242BCC}"/>
          </ac:spMkLst>
        </pc:spChg>
        <pc:spChg chg="mod">
          <ac:chgData name="Thomas" userId="efe85f2b-33f2-43f1-b114-9958ed12044a" providerId="ADAL" clId="{D6D78D3B-2556-4C29-9D56-851FBD2A9B62}" dt="2020-10-06T08:32:12.985" v="5242"/>
          <ac:spMkLst>
            <pc:docMk/>
            <pc:sldMk cId="3424298650" sldId="437"/>
            <ac:spMk id="16" creationId="{609D7B87-F52F-4C1D-854A-048E80AEE06D}"/>
          </ac:spMkLst>
        </pc:spChg>
        <pc:spChg chg="mod">
          <ac:chgData name="Thomas" userId="efe85f2b-33f2-43f1-b114-9958ed12044a" providerId="ADAL" clId="{D6D78D3B-2556-4C29-9D56-851FBD2A9B62}" dt="2020-10-06T08:32:12.985" v="5242"/>
          <ac:spMkLst>
            <pc:docMk/>
            <pc:sldMk cId="3424298650" sldId="437"/>
            <ac:spMk id="17" creationId="{8B1E3C69-1AA0-4F31-886A-EDF386F342B6}"/>
          </ac:spMkLst>
        </pc:spChg>
        <pc:spChg chg="mod">
          <ac:chgData name="Thomas" userId="efe85f2b-33f2-43f1-b114-9958ed12044a" providerId="ADAL" clId="{D6D78D3B-2556-4C29-9D56-851FBD2A9B62}" dt="2020-10-06T08:32:12.985" v="5242"/>
          <ac:spMkLst>
            <pc:docMk/>
            <pc:sldMk cId="3424298650" sldId="437"/>
            <ac:spMk id="18" creationId="{1E7F0C90-A362-4DFB-9793-67F6023823AC}"/>
          </ac:spMkLst>
        </pc:spChg>
        <pc:spChg chg="mod">
          <ac:chgData name="Thomas" userId="efe85f2b-33f2-43f1-b114-9958ed12044a" providerId="ADAL" clId="{D6D78D3B-2556-4C29-9D56-851FBD2A9B62}" dt="2020-10-06T08:32:12.985" v="5242"/>
          <ac:spMkLst>
            <pc:docMk/>
            <pc:sldMk cId="3424298650" sldId="437"/>
            <ac:spMk id="19" creationId="{AB8F6205-5B1E-42F6-9C71-5967BDDDACDD}"/>
          </ac:spMkLst>
        </pc:spChg>
        <pc:grpChg chg="add mod">
          <ac:chgData name="Thomas" userId="efe85f2b-33f2-43f1-b114-9958ed12044a" providerId="ADAL" clId="{D6D78D3B-2556-4C29-9D56-851FBD2A9B62}" dt="2020-10-06T08:32:12.985" v="5242"/>
          <ac:grpSpMkLst>
            <pc:docMk/>
            <pc:sldMk cId="3424298650" sldId="437"/>
            <ac:grpSpMk id="8" creationId="{67340737-54D4-4A0A-BF48-4E67234A7BED}"/>
          </ac:grpSpMkLst>
        </pc:grpChg>
        <pc:cxnChg chg="mod">
          <ac:chgData name="Thomas" userId="efe85f2b-33f2-43f1-b114-9958ed12044a" providerId="ADAL" clId="{D6D78D3B-2556-4C29-9D56-851FBD2A9B62}" dt="2020-10-06T08:32:12.985" v="5242"/>
          <ac:cxnSpMkLst>
            <pc:docMk/>
            <pc:sldMk cId="3424298650" sldId="437"/>
            <ac:cxnSpMk id="20" creationId="{93EC694C-3CCF-4E9A-B071-580456A598D7}"/>
          </ac:cxnSpMkLst>
        </pc:cxnChg>
        <pc:cxnChg chg="mod">
          <ac:chgData name="Thomas" userId="efe85f2b-33f2-43f1-b114-9958ed12044a" providerId="ADAL" clId="{D6D78D3B-2556-4C29-9D56-851FBD2A9B62}" dt="2020-10-06T08:32:12.985" v="5242"/>
          <ac:cxnSpMkLst>
            <pc:docMk/>
            <pc:sldMk cId="3424298650" sldId="437"/>
            <ac:cxnSpMk id="21" creationId="{60461A6A-5381-4A33-A722-BF912E817239}"/>
          </ac:cxnSpMkLst>
        </pc:cxnChg>
        <pc:cxnChg chg="mod">
          <ac:chgData name="Thomas" userId="efe85f2b-33f2-43f1-b114-9958ed12044a" providerId="ADAL" clId="{D6D78D3B-2556-4C29-9D56-851FBD2A9B62}" dt="2020-10-06T08:32:12.985" v="5242"/>
          <ac:cxnSpMkLst>
            <pc:docMk/>
            <pc:sldMk cId="3424298650" sldId="437"/>
            <ac:cxnSpMk id="22" creationId="{16BF4B57-3571-4DBC-BF02-64C7ADD97C38}"/>
          </ac:cxnSpMkLst>
        </pc:cxnChg>
        <pc:cxnChg chg="mod">
          <ac:chgData name="Thomas" userId="efe85f2b-33f2-43f1-b114-9958ed12044a" providerId="ADAL" clId="{D6D78D3B-2556-4C29-9D56-851FBD2A9B62}" dt="2020-10-06T08:32:12.985" v="5242"/>
          <ac:cxnSpMkLst>
            <pc:docMk/>
            <pc:sldMk cId="3424298650" sldId="437"/>
            <ac:cxnSpMk id="23" creationId="{0C3A14AC-26E5-472B-A249-33C19B0ACB67}"/>
          </ac:cxnSpMkLst>
        </pc:cxnChg>
        <pc:cxnChg chg="mod">
          <ac:chgData name="Thomas" userId="efe85f2b-33f2-43f1-b114-9958ed12044a" providerId="ADAL" clId="{D6D78D3B-2556-4C29-9D56-851FBD2A9B62}" dt="2020-10-06T08:32:12.985" v="5242"/>
          <ac:cxnSpMkLst>
            <pc:docMk/>
            <pc:sldMk cId="3424298650" sldId="437"/>
            <ac:cxnSpMk id="24" creationId="{44F2AE7C-4D25-425D-9124-1E4AFB7D8983}"/>
          </ac:cxnSpMkLst>
        </pc:cxnChg>
        <pc:cxnChg chg="mod">
          <ac:chgData name="Thomas" userId="efe85f2b-33f2-43f1-b114-9958ed12044a" providerId="ADAL" clId="{D6D78D3B-2556-4C29-9D56-851FBD2A9B62}" dt="2020-10-06T08:32:12.985" v="5242"/>
          <ac:cxnSpMkLst>
            <pc:docMk/>
            <pc:sldMk cId="3424298650" sldId="437"/>
            <ac:cxnSpMk id="25" creationId="{E0077F48-881F-4396-87FD-ECBD4414C9A7}"/>
          </ac:cxnSpMkLst>
        </pc:cxnChg>
        <pc:cxnChg chg="mod">
          <ac:chgData name="Thomas" userId="efe85f2b-33f2-43f1-b114-9958ed12044a" providerId="ADAL" clId="{D6D78D3B-2556-4C29-9D56-851FBD2A9B62}" dt="2020-10-06T08:32:12.985" v="5242"/>
          <ac:cxnSpMkLst>
            <pc:docMk/>
            <pc:sldMk cId="3424298650" sldId="437"/>
            <ac:cxnSpMk id="26" creationId="{14FE3483-CFD9-4D8E-863A-48B4E0AAF88E}"/>
          </ac:cxnSpMkLst>
        </pc:cxnChg>
        <pc:cxnChg chg="mod">
          <ac:chgData name="Thomas" userId="efe85f2b-33f2-43f1-b114-9958ed12044a" providerId="ADAL" clId="{D6D78D3B-2556-4C29-9D56-851FBD2A9B62}" dt="2020-10-06T08:32:12.985" v="5242"/>
          <ac:cxnSpMkLst>
            <pc:docMk/>
            <pc:sldMk cId="3424298650" sldId="437"/>
            <ac:cxnSpMk id="27" creationId="{516384A9-5BBE-4565-9755-7B2D74C4F205}"/>
          </ac:cxnSpMkLst>
        </pc:cxnChg>
        <pc:cxnChg chg="mod">
          <ac:chgData name="Thomas" userId="efe85f2b-33f2-43f1-b114-9958ed12044a" providerId="ADAL" clId="{D6D78D3B-2556-4C29-9D56-851FBD2A9B62}" dt="2020-10-06T08:32:12.985" v="5242"/>
          <ac:cxnSpMkLst>
            <pc:docMk/>
            <pc:sldMk cId="3424298650" sldId="437"/>
            <ac:cxnSpMk id="28" creationId="{40AB7CBC-DD12-4F3F-84FA-22151470F991}"/>
          </ac:cxnSpMkLst>
        </pc:cxnChg>
        <pc:cxnChg chg="mod">
          <ac:chgData name="Thomas" userId="efe85f2b-33f2-43f1-b114-9958ed12044a" providerId="ADAL" clId="{D6D78D3B-2556-4C29-9D56-851FBD2A9B62}" dt="2020-10-06T08:32:12.985" v="5242"/>
          <ac:cxnSpMkLst>
            <pc:docMk/>
            <pc:sldMk cId="3424298650" sldId="437"/>
            <ac:cxnSpMk id="29" creationId="{2F351552-EF1A-43D9-BE7D-5373BD56E380}"/>
          </ac:cxnSpMkLst>
        </pc:cxnChg>
        <pc:cxnChg chg="mod">
          <ac:chgData name="Thomas" userId="efe85f2b-33f2-43f1-b114-9958ed12044a" providerId="ADAL" clId="{D6D78D3B-2556-4C29-9D56-851FBD2A9B62}" dt="2020-10-06T08:32:12.985" v="5242"/>
          <ac:cxnSpMkLst>
            <pc:docMk/>
            <pc:sldMk cId="3424298650" sldId="437"/>
            <ac:cxnSpMk id="30" creationId="{4D594449-C7BC-4D23-B475-D57B7AD19325}"/>
          </ac:cxnSpMkLst>
        </pc:cxnChg>
        <pc:cxnChg chg="mod">
          <ac:chgData name="Thomas" userId="efe85f2b-33f2-43f1-b114-9958ed12044a" providerId="ADAL" clId="{D6D78D3B-2556-4C29-9D56-851FBD2A9B62}" dt="2020-10-06T08:32:12.985" v="5242"/>
          <ac:cxnSpMkLst>
            <pc:docMk/>
            <pc:sldMk cId="3424298650" sldId="437"/>
            <ac:cxnSpMk id="31" creationId="{EC2B1E0A-B299-4054-9D0B-3C751A544B6B}"/>
          </ac:cxnSpMkLst>
        </pc:cxnChg>
        <pc:cxnChg chg="mod">
          <ac:chgData name="Thomas" userId="efe85f2b-33f2-43f1-b114-9958ed12044a" providerId="ADAL" clId="{D6D78D3B-2556-4C29-9D56-851FBD2A9B62}" dt="2020-10-06T08:32:12.985" v="5242"/>
          <ac:cxnSpMkLst>
            <pc:docMk/>
            <pc:sldMk cId="3424298650" sldId="437"/>
            <ac:cxnSpMk id="32" creationId="{4F1F4D4E-9440-4520-91E5-C2D41C188161}"/>
          </ac:cxnSpMkLst>
        </pc:cxnChg>
        <pc:cxnChg chg="mod">
          <ac:chgData name="Thomas" userId="efe85f2b-33f2-43f1-b114-9958ed12044a" providerId="ADAL" clId="{D6D78D3B-2556-4C29-9D56-851FBD2A9B62}" dt="2020-10-06T08:32:12.985" v="5242"/>
          <ac:cxnSpMkLst>
            <pc:docMk/>
            <pc:sldMk cId="3424298650" sldId="437"/>
            <ac:cxnSpMk id="33" creationId="{EADB139F-C3B0-4357-90B4-1061F0B00470}"/>
          </ac:cxnSpMkLst>
        </pc:cxnChg>
        <pc:cxnChg chg="mod">
          <ac:chgData name="Thomas" userId="efe85f2b-33f2-43f1-b114-9958ed12044a" providerId="ADAL" clId="{D6D78D3B-2556-4C29-9D56-851FBD2A9B62}" dt="2020-10-06T08:32:12.985" v="5242"/>
          <ac:cxnSpMkLst>
            <pc:docMk/>
            <pc:sldMk cId="3424298650" sldId="437"/>
            <ac:cxnSpMk id="34" creationId="{E2B9B54F-CCB6-4F70-8A06-47B69FD146CB}"/>
          </ac:cxnSpMkLst>
        </pc:cxnChg>
        <pc:cxnChg chg="mod">
          <ac:chgData name="Thomas" userId="efe85f2b-33f2-43f1-b114-9958ed12044a" providerId="ADAL" clId="{D6D78D3B-2556-4C29-9D56-851FBD2A9B62}" dt="2020-10-06T08:32:12.985" v="5242"/>
          <ac:cxnSpMkLst>
            <pc:docMk/>
            <pc:sldMk cId="3424298650" sldId="437"/>
            <ac:cxnSpMk id="35" creationId="{34C870D9-1120-4DB1-BD6E-D9CEC01B52A4}"/>
          </ac:cxnSpMkLst>
        </pc:cxnChg>
        <pc:cxnChg chg="mod">
          <ac:chgData name="Thomas" userId="efe85f2b-33f2-43f1-b114-9958ed12044a" providerId="ADAL" clId="{D6D78D3B-2556-4C29-9D56-851FBD2A9B62}" dt="2020-10-06T08:32:12.985" v="5242"/>
          <ac:cxnSpMkLst>
            <pc:docMk/>
            <pc:sldMk cId="3424298650" sldId="437"/>
            <ac:cxnSpMk id="36" creationId="{733E7519-A06A-49C4-871E-B89E2826DF92}"/>
          </ac:cxnSpMkLst>
        </pc:cxnChg>
        <pc:cxnChg chg="mod">
          <ac:chgData name="Thomas" userId="efe85f2b-33f2-43f1-b114-9958ed12044a" providerId="ADAL" clId="{D6D78D3B-2556-4C29-9D56-851FBD2A9B62}" dt="2020-10-06T08:32:12.985" v="5242"/>
          <ac:cxnSpMkLst>
            <pc:docMk/>
            <pc:sldMk cId="3424298650" sldId="437"/>
            <ac:cxnSpMk id="37" creationId="{9A555C5F-EF84-4B9C-8EAB-FFCD5E92B4F7}"/>
          </ac:cxnSpMkLst>
        </pc:cxnChg>
        <pc:cxnChg chg="mod">
          <ac:chgData name="Thomas" userId="efe85f2b-33f2-43f1-b114-9958ed12044a" providerId="ADAL" clId="{D6D78D3B-2556-4C29-9D56-851FBD2A9B62}" dt="2020-10-06T08:32:12.985" v="5242"/>
          <ac:cxnSpMkLst>
            <pc:docMk/>
            <pc:sldMk cId="3424298650" sldId="437"/>
            <ac:cxnSpMk id="38" creationId="{4E00768D-8DD4-40E3-902D-04FA7A03B73A}"/>
          </ac:cxnSpMkLst>
        </pc:cxnChg>
      </pc:sldChg>
      <pc:sldChg chg="del">
        <pc:chgData name="Thomas" userId="efe85f2b-33f2-43f1-b114-9958ed12044a" providerId="ADAL" clId="{D6D78D3B-2556-4C29-9D56-851FBD2A9B62}" dt="2020-10-05T14:51:05.285" v="29" actId="47"/>
        <pc:sldMkLst>
          <pc:docMk/>
          <pc:sldMk cId="216316380" sldId="438"/>
        </pc:sldMkLst>
      </pc:sldChg>
      <pc:sldChg chg="addSp delSp modSp add mod modNotesTx">
        <pc:chgData name="Thomas" userId="efe85f2b-33f2-43f1-b114-9958ed12044a" providerId="ADAL" clId="{D6D78D3B-2556-4C29-9D56-851FBD2A9B62}" dt="2020-10-06T09:03:33.239" v="7838" actId="1076"/>
        <pc:sldMkLst>
          <pc:docMk/>
          <pc:sldMk cId="4039286116" sldId="438"/>
        </pc:sldMkLst>
        <pc:spChg chg="mod">
          <ac:chgData name="Thomas" userId="efe85f2b-33f2-43f1-b114-9958ed12044a" providerId="ADAL" clId="{D6D78D3B-2556-4C29-9D56-851FBD2A9B62}" dt="2020-10-06T08:39:08.055" v="6665" actId="208"/>
          <ac:spMkLst>
            <pc:docMk/>
            <pc:sldMk cId="4039286116" sldId="438"/>
            <ac:spMk id="7" creationId="{69CD6359-8082-48D9-BA7A-B3E96688706D}"/>
          </ac:spMkLst>
        </pc:spChg>
        <pc:grpChg chg="del">
          <ac:chgData name="Thomas" userId="efe85f2b-33f2-43f1-b114-9958ed12044a" providerId="ADAL" clId="{D6D78D3B-2556-4C29-9D56-851FBD2A9B62}" dt="2020-10-06T08:41:33.024" v="7016" actId="478"/>
          <ac:grpSpMkLst>
            <pc:docMk/>
            <pc:sldMk cId="4039286116" sldId="438"/>
            <ac:grpSpMk id="8" creationId="{67340737-54D4-4A0A-BF48-4E67234A7BED}"/>
          </ac:grpSpMkLst>
        </pc:grpChg>
        <pc:picChg chg="add mod">
          <ac:chgData name="Thomas" userId="efe85f2b-33f2-43f1-b114-9958ed12044a" providerId="ADAL" clId="{D6D78D3B-2556-4C29-9D56-851FBD2A9B62}" dt="2020-10-06T09:03:33.239" v="7838" actId="1076"/>
          <ac:picMkLst>
            <pc:docMk/>
            <pc:sldMk cId="4039286116" sldId="438"/>
            <ac:picMk id="2050" creationId="{BEE7AE4A-119F-47A6-9572-397E726DBD56}"/>
          </ac:picMkLst>
        </pc:picChg>
        <pc:cxnChg chg="mod">
          <ac:chgData name="Thomas" userId="efe85f2b-33f2-43f1-b114-9958ed12044a" providerId="ADAL" clId="{D6D78D3B-2556-4C29-9D56-851FBD2A9B62}" dt="2020-10-06T08:41:33.024" v="7016" actId="478"/>
          <ac:cxnSpMkLst>
            <pc:docMk/>
            <pc:sldMk cId="4039286116" sldId="438"/>
            <ac:cxnSpMk id="21" creationId="{60461A6A-5381-4A33-A722-BF912E817239}"/>
          </ac:cxnSpMkLst>
        </pc:cxnChg>
        <pc:cxnChg chg="mod">
          <ac:chgData name="Thomas" userId="efe85f2b-33f2-43f1-b114-9958ed12044a" providerId="ADAL" clId="{D6D78D3B-2556-4C29-9D56-851FBD2A9B62}" dt="2020-10-06T08:41:33.024" v="7016" actId="478"/>
          <ac:cxnSpMkLst>
            <pc:docMk/>
            <pc:sldMk cId="4039286116" sldId="438"/>
            <ac:cxnSpMk id="22" creationId="{16BF4B57-3571-4DBC-BF02-64C7ADD97C38}"/>
          </ac:cxnSpMkLst>
        </pc:cxnChg>
        <pc:cxnChg chg="mod">
          <ac:chgData name="Thomas" userId="efe85f2b-33f2-43f1-b114-9958ed12044a" providerId="ADAL" clId="{D6D78D3B-2556-4C29-9D56-851FBD2A9B62}" dt="2020-10-06T08:41:33.024" v="7016" actId="478"/>
          <ac:cxnSpMkLst>
            <pc:docMk/>
            <pc:sldMk cId="4039286116" sldId="438"/>
            <ac:cxnSpMk id="23" creationId="{0C3A14AC-26E5-472B-A249-33C19B0ACB67}"/>
          </ac:cxnSpMkLst>
        </pc:cxnChg>
        <pc:cxnChg chg="mod">
          <ac:chgData name="Thomas" userId="efe85f2b-33f2-43f1-b114-9958ed12044a" providerId="ADAL" clId="{D6D78D3B-2556-4C29-9D56-851FBD2A9B62}" dt="2020-10-06T08:41:33.024" v="7016" actId="478"/>
          <ac:cxnSpMkLst>
            <pc:docMk/>
            <pc:sldMk cId="4039286116" sldId="438"/>
            <ac:cxnSpMk id="24" creationId="{44F2AE7C-4D25-425D-9124-1E4AFB7D8983}"/>
          </ac:cxnSpMkLst>
        </pc:cxnChg>
        <pc:cxnChg chg="mod">
          <ac:chgData name="Thomas" userId="efe85f2b-33f2-43f1-b114-9958ed12044a" providerId="ADAL" clId="{D6D78D3B-2556-4C29-9D56-851FBD2A9B62}" dt="2020-10-06T08:41:33.024" v="7016" actId="478"/>
          <ac:cxnSpMkLst>
            <pc:docMk/>
            <pc:sldMk cId="4039286116" sldId="438"/>
            <ac:cxnSpMk id="25" creationId="{E0077F48-881F-4396-87FD-ECBD4414C9A7}"/>
          </ac:cxnSpMkLst>
        </pc:cxnChg>
        <pc:cxnChg chg="mod">
          <ac:chgData name="Thomas" userId="efe85f2b-33f2-43f1-b114-9958ed12044a" providerId="ADAL" clId="{D6D78D3B-2556-4C29-9D56-851FBD2A9B62}" dt="2020-10-06T08:41:33.024" v="7016" actId="478"/>
          <ac:cxnSpMkLst>
            <pc:docMk/>
            <pc:sldMk cId="4039286116" sldId="438"/>
            <ac:cxnSpMk id="26" creationId="{14FE3483-CFD9-4D8E-863A-48B4E0AAF88E}"/>
          </ac:cxnSpMkLst>
        </pc:cxnChg>
        <pc:cxnChg chg="mod">
          <ac:chgData name="Thomas" userId="efe85f2b-33f2-43f1-b114-9958ed12044a" providerId="ADAL" clId="{D6D78D3B-2556-4C29-9D56-851FBD2A9B62}" dt="2020-10-06T08:41:33.024" v="7016" actId="478"/>
          <ac:cxnSpMkLst>
            <pc:docMk/>
            <pc:sldMk cId="4039286116" sldId="438"/>
            <ac:cxnSpMk id="27" creationId="{516384A9-5BBE-4565-9755-7B2D74C4F205}"/>
          </ac:cxnSpMkLst>
        </pc:cxnChg>
        <pc:cxnChg chg="mod">
          <ac:chgData name="Thomas" userId="efe85f2b-33f2-43f1-b114-9958ed12044a" providerId="ADAL" clId="{D6D78D3B-2556-4C29-9D56-851FBD2A9B62}" dt="2020-10-06T08:41:33.024" v="7016" actId="478"/>
          <ac:cxnSpMkLst>
            <pc:docMk/>
            <pc:sldMk cId="4039286116" sldId="438"/>
            <ac:cxnSpMk id="28" creationId="{40AB7CBC-DD12-4F3F-84FA-22151470F991}"/>
          </ac:cxnSpMkLst>
        </pc:cxnChg>
        <pc:cxnChg chg="mod">
          <ac:chgData name="Thomas" userId="efe85f2b-33f2-43f1-b114-9958ed12044a" providerId="ADAL" clId="{D6D78D3B-2556-4C29-9D56-851FBD2A9B62}" dt="2020-10-06T08:41:33.024" v="7016" actId="478"/>
          <ac:cxnSpMkLst>
            <pc:docMk/>
            <pc:sldMk cId="4039286116" sldId="438"/>
            <ac:cxnSpMk id="29" creationId="{2F351552-EF1A-43D9-BE7D-5373BD56E380}"/>
          </ac:cxnSpMkLst>
        </pc:cxnChg>
        <pc:cxnChg chg="mod">
          <ac:chgData name="Thomas" userId="efe85f2b-33f2-43f1-b114-9958ed12044a" providerId="ADAL" clId="{D6D78D3B-2556-4C29-9D56-851FBD2A9B62}" dt="2020-10-06T08:41:33.024" v="7016" actId="478"/>
          <ac:cxnSpMkLst>
            <pc:docMk/>
            <pc:sldMk cId="4039286116" sldId="438"/>
            <ac:cxnSpMk id="30" creationId="{4D594449-C7BC-4D23-B475-D57B7AD19325}"/>
          </ac:cxnSpMkLst>
        </pc:cxnChg>
        <pc:cxnChg chg="mod">
          <ac:chgData name="Thomas" userId="efe85f2b-33f2-43f1-b114-9958ed12044a" providerId="ADAL" clId="{D6D78D3B-2556-4C29-9D56-851FBD2A9B62}" dt="2020-10-06T08:41:33.024" v="7016" actId="478"/>
          <ac:cxnSpMkLst>
            <pc:docMk/>
            <pc:sldMk cId="4039286116" sldId="438"/>
            <ac:cxnSpMk id="31" creationId="{EC2B1E0A-B299-4054-9D0B-3C751A544B6B}"/>
          </ac:cxnSpMkLst>
        </pc:cxnChg>
        <pc:cxnChg chg="mod">
          <ac:chgData name="Thomas" userId="efe85f2b-33f2-43f1-b114-9958ed12044a" providerId="ADAL" clId="{D6D78D3B-2556-4C29-9D56-851FBD2A9B62}" dt="2020-10-06T08:41:33.024" v="7016" actId="478"/>
          <ac:cxnSpMkLst>
            <pc:docMk/>
            <pc:sldMk cId="4039286116" sldId="438"/>
            <ac:cxnSpMk id="32" creationId="{4F1F4D4E-9440-4520-91E5-C2D41C188161}"/>
          </ac:cxnSpMkLst>
        </pc:cxnChg>
        <pc:cxnChg chg="mod">
          <ac:chgData name="Thomas" userId="efe85f2b-33f2-43f1-b114-9958ed12044a" providerId="ADAL" clId="{D6D78D3B-2556-4C29-9D56-851FBD2A9B62}" dt="2020-10-06T08:41:33.024" v="7016" actId="478"/>
          <ac:cxnSpMkLst>
            <pc:docMk/>
            <pc:sldMk cId="4039286116" sldId="438"/>
            <ac:cxnSpMk id="33" creationId="{EADB139F-C3B0-4357-90B4-1061F0B00470}"/>
          </ac:cxnSpMkLst>
        </pc:cxnChg>
        <pc:cxnChg chg="mod">
          <ac:chgData name="Thomas" userId="efe85f2b-33f2-43f1-b114-9958ed12044a" providerId="ADAL" clId="{D6D78D3B-2556-4C29-9D56-851FBD2A9B62}" dt="2020-10-06T08:41:33.024" v="7016" actId="478"/>
          <ac:cxnSpMkLst>
            <pc:docMk/>
            <pc:sldMk cId="4039286116" sldId="438"/>
            <ac:cxnSpMk id="34" creationId="{E2B9B54F-CCB6-4F70-8A06-47B69FD146CB}"/>
          </ac:cxnSpMkLst>
        </pc:cxnChg>
        <pc:cxnChg chg="mod">
          <ac:chgData name="Thomas" userId="efe85f2b-33f2-43f1-b114-9958ed12044a" providerId="ADAL" clId="{D6D78D3B-2556-4C29-9D56-851FBD2A9B62}" dt="2020-10-06T08:41:33.024" v="7016" actId="478"/>
          <ac:cxnSpMkLst>
            <pc:docMk/>
            <pc:sldMk cId="4039286116" sldId="438"/>
            <ac:cxnSpMk id="35" creationId="{34C870D9-1120-4DB1-BD6E-D9CEC01B52A4}"/>
          </ac:cxnSpMkLst>
        </pc:cxnChg>
        <pc:cxnChg chg="mod">
          <ac:chgData name="Thomas" userId="efe85f2b-33f2-43f1-b114-9958ed12044a" providerId="ADAL" clId="{D6D78D3B-2556-4C29-9D56-851FBD2A9B62}" dt="2020-10-06T08:41:33.024" v="7016" actId="478"/>
          <ac:cxnSpMkLst>
            <pc:docMk/>
            <pc:sldMk cId="4039286116" sldId="438"/>
            <ac:cxnSpMk id="36" creationId="{733E7519-A06A-49C4-871E-B89E2826DF92}"/>
          </ac:cxnSpMkLst>
        </pc:cxnChg>
        <pc:cxnChg chg="mod">
          <ac:chgData name="Thomas" userId="efe85f2b-33f2-43f1-b114-9958ed12044a" providerId="ADAL" clId="{D6D78D3B-2556-4C29-9D56-851FBD2A9B62}" dt="2020-10-06T08:41:33.024" v="7016" actId="478"/>
          <ac:cxnSpMkLst>
            <pc:docMk/>
            <pc:sldMk cId="4039286116" sldId="438"/>
            <ac:cxnSpMk id="37" creationId="{9A555C5F-EF84-4B9C-8EAB-FFCD5E92B4F7}"/>
          </ac:cxnSpMkLst>
        </pc:cxnChg>
        <pc:cxnChg chg="mod">
          <ac:chgData name="Thomas" userId="efe85f2b-33f2-43f1-b114-9958ed12044a" providerId="ADAL" clId="{D6D78D3B-2556-4C29-9D56-851FBD2A9B62}" dt="2020-10-06T08:41:33.024" v="7016" actId="478"/>
          <ac:cxnSpMkLst>
            <pc:docMk/>
            <pc:sldMk cId="4039286116" sldId="438"/>
            <ac:cxnSpMk id="38" creationId="{4E00768D-8DD4-40E3-902D-04FA7A03B73A}"/>
          </ac:cxnSpMkLst>
        </pc:cxnChg>
      </pc:sldChg>
      <pc:sldChg chg="addSp delSp modSp new mod modNotesTx">
        <pc:chgData name="Thomas" userId="efe85f2b-33f2-43f1-b114-9958ed12044a" providerId="ADAL" clId="{D6D78D3B-2556-4C29-9D56-851FBD2A9B62}" dt="2020-10-19T19:27:52.941" v="31072" actId="20577"/>
        <pc:sldMkLst>
          <pc:docMk/>
          <pc:sldMk cId="1134815093" sldId="439"/>
        </pc:sldMkLst>
        <pc:spChg chg="mod">
          <ac:chgData name="Thomas" userId="efe85f2b-33f2-43f1-b114-9958ed12044a" providerId="ADAL" clId="{D6D78D3B-2556-4C29-9D56-851FBD2A9B62}" dt="2020-10-16T10:44:40.879" v="13097" actId="20577"/>
          <ac:spMkLst>
            <pc:docMk/>
            <pc:sldMk cId="1134815093" sldId="439"/>
            <ac:spMk id="2" creationId="{63E694E0-B979-4FCD-A1C3-86D3D724BCFC}"/>
          </ac:spMkLst>
        </pc:spChg>
        <pc:spChg chg="mod">
          <ac:chgData name="Thomas" userId="efe85f2b-33f2-43f1-b114-9958ed12044a" providerId="ADAL" clId="{D6D78D3B-2556-4C29-9D56-851FBD2A9B62}" dt="2020-10-19T19:13:22.979" v="29521" actId="207"/>
          <ac:spMkLst>
            <pc:docMk/>
            <pc:sldMk cId="1134815093" sldId="439"/>
            <ac:spMk id="3" creationId="{7BF9C724-3447-43FC-90F3-5F94D4AF0096}"/>
          </ac:spMkLst>
        </pc:spChg>
        <pc:spChg chg="add del mod">
          <ac:chgData name="Thomas" userId="efe85f2b-33f2-43f1-b114-9958ed12044a" providerId="ADAL" clId="{D6D78D3B-2556-4C29-9D56-851FBD2A9B62}" dt="2020-10-19T19:01:09.478" v="28879" actId="478"/>
          <ac:spMkLst>
            <pc:docMk/>
            <pc:sldMk cId="1134815093" sldId="439"/>
            <ac:spMk id="8" creationId="{C36F6C32-5F3E-4880-A7B3-5AC86370EE4E}"/>
          </ac:spMkLst>
        </pc:spChg>
        <pc:spChg chg="add mod">
          <ac:chgData name="Thomas" userId="efe85f2b-33f2-43f1-b114-9958ed12044a" providerId="ADAL" clId="{D6D78D3B-2556-4C29-9D56-851FBD2A9B62}" dt="2020-10-19T19:01:22.076" v="28881" actId="1076"/>
          <ac:spMkLst>
            <pc:docMk/>
            <pc:sldMk cId="1134815093" sldId="439"/>
            <ac:spMk id="9" creationId="{B9DA6A65-06E0-45D8-8EA3-187E7C913E5C}"/>
          </ac:spMkLst>
        </pc:spChg>
        <pc:spChg chg="add mod">
          <ac:chgData name="Thomas" userId="efe85f2b-33f2-43f1-b114-9958ed12044a" providerId="ADAL" clId="{D6D78D3B-2556-4C29-9D56-851FBD2A9B62}" dt="2020-10-19T19:01:22.076" v="28881" actId="1076"/>
          <ac:spMkLst>
            <pc:docMk/>
            <pc:sldMk cId="1134815093" sldId="439"/>
            <ac:spMk id="10" creationId="{50FB0670-4152-40B7-BD37-7D8081646683}"/>
          </ac:spMkLst>
        </pc:spChg>
        <pc:spChg chg="add mod">
          <ac:chgData name="Thomas" userId="efe85f2b-33f2-43f1-b114-9958ed12044a" providerId="ADAL" clId="{D6D78D3B-2556-4C29-9D56-851FBD2A9B62}" dt="2020-10-19T19:02:34.599" v="28910" actId="2085"/>
          <ac:spMkLst>
            <pc:docMk/>
            <pc:sldMk cId="1134815093" sldId="439"/>
            <ac:spMk id="15" creationId="{C64220F3-D1D9-4023-B9F5-4DACC9A90DFF}"/>
          </ac:spMkLst>
        </pc:spChg>
        <pc:spChg chg="add mod">
          <ac:chgData name="Thomas" userId="efe85f2b-33f2-43f1-b114-9958ed12044a" providerId="ADAL" clId="{D6D78D3B-2556-4C29-9D56-851FBD2A9B62}" dt="2020-10-19T19:02:28.426" v="28909" actId="1076"/>
          <ac:spMkLst>
            <pc:docMk/>
            <pc:sldMk cId="1134815093" sldId="439"/>
            <ac:spMk id="16" creationId="{9D0DFDAF-68C6-497B-AD95-97E9E132C53B}"/>
          </ac:spMkLst>
        </pc:spChg>
        <pc:spChg chg="add mod">
          <ac:chgData name="Thomas" userId="efe85f2b-33f2-43f1-b114-9958ed12044a" providerId="ADAL" clId="{D6D78D3B-2556-4C29-9D56-851FBD2A9B62}" dt="2020-10-19T19:01:40.409" v="28887" actId="207"/>
          <ac:spMkLst>
            <pc:docMk/>
            <pc:sldMk cId="1134815093" sldId="439"/>
            <ac:spMk id="17" creationId="{9EADE3A8-1202-4721-B79B-B48360095FBF}"/>
          </ac:spMkLst>
        </pc:spChg>
        <pc:spChg chg="add mod">
          <ac:chgData name="Thomas" userId="efe85f2b-33f2-43f1-b114-9958ed12044a" providerId="ADAL" clId="{D6D78D3B-2556-4C29-9D56-851FBD2A9B62}" dt="2020-10-19T19:02:26.066" v="28908" actId="1076"/>
          <ac:spMkLst>
            <pc:docMk/>
            <pc:sldMk cId="1134815093" sldId="439"/>
            <ac:spMk id="18" creationId="{379CE08E-9753-41C0-A276-A09703D35C51}"/>
          </ac:spMkLst>
        </pc:spChg>
        <pc:picChg chg="add del mod">
          <ac:chgData name="Thomas" userId="efe85f2b-33f2-43f1-b114-9958ed12044a" providerId="ADAL" clId="{D6D78D3B-2556-4C29-9D56-851FBD2A9B62}" dt="2020-10-19T19:17:39.753" v="30679" actId="478"/>
          <ac:picMkLst>
            <pc:docMk/>
            <pc:sldMk cId="1134815093" sldId="439"/>
            <ac:picMk id="5" creationId="{DE6E5FD7-C4F2-4D57-A46E-0DD7B1CDC14B}"/>
          </ac:picMkLst>
        </pc:picChg>
        <pc:picChg chg="add del mod">
          <ac:chgData name="Thomas" userId="efe85f2b-33f2-43f1-b114-9958ed12044a" providerId="ADAL" clId="{D6D78D3B-2556-4C29-9D56-851FBD2A9B62}" dt="2020-10-19T19:01:07.474" v="28878" actId="478"/>
          <ac:picMkLst>
            <pc:docMk/>
            <pc:sldMk cId="1134815093" sldId="439"/>
            <ac:picMk id="6" creationId="{61115A1E-6456-484B-8BA4-73712E9F12FF}"/>
          </ac:picMkLst>
        </pc:picChg>
        <pc:cxnChg chg="add mod">
          <ac:chgData name="Thomas" userId="efe85f2b-33f2-43f1-b114-9958ed12044a" providerId="ADAL" clId="{D6D78D3B-2556-4C29-9D56-851FBD2A9B62}" dt="2020-10-19T19:01:49.967" v="28888" actId="208"/>
          <ac:cxnSpMkLst>
            <pc:docMk/>
            <pc:sldMk cId="1134815093" sldId="439"/>
            <ac:cxnSpMk id="11" creationId="{AAC1601E-F594-4C93-892B-A62FF8310049}"/>
          </ac:cxnSpMkLst>
        </pc:cxnChg>
        <pc:cxnChg chg="add mod">
          <ac:chgData name="Thomas" userId="efe85f2b-33f2-43f1-b114-9958ed12044a" providerId="ADAL" clId="{D6D78D3B-2556-4C29-9D56-851FBD2A9B62}" dt="2020-10-19T19:01:57.742" v="28889" actId="208"/>
          <ac:cxnSpMkLst>
            <pc:docMk/>
            <pc:sldMk cId="1134815093" sldId="439"/>
            <ac:cxnSpMk id="12" creationId="{6D19CF45-EB21-4777-B097-0F4F2C1532D9}"/>
          </ac:cxnSpMkLst>
        </pc:cxnChg>
        <pc:cxnChg chg="add mod">
          <ac:chgData name="Thomas" userId="efe85f2b-33f2-43f1-b114-9958ed12044a" providerId="ADAL" clId="{D6D78D3B-2556-4C29-9D56-851FBD2A9B62}" dt="2020-10-19T19:01:22.076" v="28881" actId="1076"/>
          <ac:cxnSpMkLst>
            <pc:docMk/>
            <pc:sldMk cId="1134815093" sldId="439"/>
            <ac:cxnSpMk id="13" creationId="{874EEF1D-3ABA-4FB0-ADEF-C766EF2A771F}"/>
          </ac:cxnSpMkLst>
        </pc:cxnChg>
        <pc:cxnChg chg="add mod">
          <ac:chgData name="Thomas" userId="efe85f2b-33f2-43f1-b114-9958ed12044a" providerId="ADAL" clId="{D6D78D3B-2556-4C29-9D56-851FBD2A9B62}" dt="2020-10-19T19:01:22.076" v="28881" actId="1076"/>
          <ac:cxnSpMkLst>
            <pc:docMk/>
            <pc:sldMk cId="1134815093" sldId="439"/>
            <ac:cxnSpMk id="14" creationId="{89E9B36F-E23F-4BA7-BBD2-2EEC52FEE81A}"/>
          </ac:cxnSpMkLst>
        </pc:cxnChg>
      </pc:sldChg>
      <pc:sldChg chg="del">
        <pc:chgData name="Thomas" userId="efe85f2b-33f2-43f1-b114-9958ed12044a" providerId="ADAL" clId="{D6D78D3B-2556-4C29-9D56-851FBD2A9B62}" dt="2020-10-05T14:51:05.285" v="29" actId="47"/>
        <pc:sldMkLst>
          <pc:docMk/>
          <pc:sldMk cId="1299607717" sldId="439"/>
        </pc:sldMkLst>
      </pc:sldChg>
      <pc:sldChg chg="del">
        <pc:chgData name="Thomas" userId="efe85f2b-33f2-43f1-b114-9958ed12044a" providerId="ADAL" clId="{D6D78D3B-2556-4C29-9D56-851FBD2A9B62}" dt="2020-10-05T14:51:05.285" v="29" actId="47"/>
        <pc:sldMkLst>
          <pc:docMk/>
          <pc:sldMk cId="2120768040" sldId="440"/>
        </pc:sldMkLst>
      </pc:sldChg>
      <pc:sldChg chg="addSp modSp new mod modNotesTx">
        <pc:chgData name="Thomas" userId="efe85f2b-33f2-43f1-b114-9958ed12044a" providerId="ADAL" clId="{D6D78D3B-2556-4C29-9D56-851FBD2A9B62}" dt="2020-10-19T12:35:06.468" v="20194" actId="20577"/>
        <pc:sldMkLst>
          <pc:docMk/>
          <pc:sldMk cId="2655533830" sldId="440"/>
        </pc:sldMkLst>
        <pc:spChg chg="mod">
          <ac:chgData name="Thomas" userId="efe85f2b-33f2-43f1-b114-9958ed12044a" providerId="ADAL" clId="{D6D78D3B-2556-4C29-9D56-851FBD2A9B62}" dt="2020-10-06T09:04:51.459" v="7885" actId="20577"/>
          <ac:spMkLst>
            <pc:docMk/>
            <pc:sldMk cId="2655533830" sldId="440"/>
            <ac:spMk id="2" creationId="{5CC33139-AE06-4B60-9C07-2F74C49CA4C4}"/>
          </ac:spMkLst>
        </pc:spChg>
        <pc:spChg chg="mod">
          <ac:chgData name="Thomas" userId="efe85f2b-33f2-43f1-b114-9958ed12044a" providerId="ADAL" clId="{D6D78D3B-2556-4C29-9D56-851FBD2A9B62}" dt="2020-10-19T12:35:06.468" v="20194" actId="20577"/>
          <ac:spMkLst>
            <pc:docMk/>
            <pc:sldMk cId="2655533830" sldId="440"/>
            <ac:spMk id="3" creationId="{EF39D221-DC59-44C2-AD18-0BCE4A4566BF}"/>
          </ac:spMkLst>
        </pc:spChg>
        <pc:spChg chg="add mod">
          <ac:chgData name="Thomas" userId="efe85f2b-33f2-43f1-b114-9958ed12044a" providerId="ADAL" clId="{D6D78D3B-2556-4C29-9D56-851FBD2A9B62}" dt="2020-10-19T09:02:14.245" v="18892" actId="1076"/>
          <ac:spMkLst>
            <pc:docMk/>
            <pc:sldMk cId="2655533830" sldId="440"/>
            <ac:spMk id="7" creationId="{5D6FDC7F-8FE6-4049-8DA8-1742D8BE2351}"/>
          </ac:spMkLst>
        </pc:spChg>
        <pc:spChg chg="add mod">
          <ac:chgData name="Thomas" userId="efe85f2b-33f2-43f1-b114-9958ed12044a" providerId="ADAL" clId="{D6D78D3B-2556-4C29-9D56-851FBD2A9B62}" dt="2020-10-19T09:02:19.469" v="18893" actId="1076"/>
          <ac:spMkLst>
            <pc:docMk/>
            <pc:sldMk cId="2655533830" sldId="440"/>
            <ac:spMk id="9" creationId="{270C4230-BCF5-4EAD-8B1D-E67BDABBE900}"/>
          </ac:spMkLst>
        </pc:spChg>
        <pc:spChg chg="add mod">
          <ac:chgData name="Thomas" userId="efe85f2b-33f2-43f1-b114-9958ed12044a" providerId="ADAL" clId="{D6D78D3B-2556-4C29-9D56-851FBD2A9B62}" dt="2020-10-19T09:02:22.934" v="18894" actId="1076"/>
          <ac:spMkLst>
            <pc:docMk/>
            <pc:sldMk cId="2655533830" sldId="440"/>
            <ac:spMk id="11" creationId="{0BD9A46D-A07D-4B8F-BC7E-8E0C3205C150}"/>
          </ac:spMkLst>
        </pc:spChg>
        <pc:spChg chg="add mod">
          <ac:chgData name="Thomas" userId="efe85f2b-33f2-43f1-b114-9958ed12044a" providerId="ADAL" clId="{D6D78D3B-2556-4C29-9D56-851FBD2A9B62}" dt="2020-10-19T09:02:25.255" v="18895" actId="1076"/>
          <ac:spMkLst>
            <pc:docMk/>
            <pc:sldMk cId="2655533830" sldId="440"/>
            <ac:spMk id="13" creationId="{5B0CCE61-5428-405C-B761-175D6FE2AF6B}"/>
          </ac:spMkLst>
        </pc:spChg>
        <pc:spChg chg="add mod">
          <ac:chgData name="Thomas" userId="efe85f2b-33f2-43f1-b114-9958ed12044a" providerId="ADAL" clId="{D6D78D3B-2556-4C29-9D56-851FBD2A9B62}" dt="2020-10-19T09:02:28.070" v="18896" actId="1076"/>
          <ac:spMkLst>
            <pc:docMk/>
            <pc:sldMk cId="2655533830" sldId="440"/>
            <ac:spMk id="15" creationId="{51CDDEC9-E34A-4B12-A167-FBEFA11AB903}"/>
          </ac:spMkLst>
        </pc:spChg>
        <pc:spChg chg="add mod">
          <ac:chgData name="Thomas" userId="efe85f2b-33f2-43f1-b114-9958ed12044a" providerId="ADAL" clId="{D6D78D3B-2556-4C29-9D56-851FBD2A9B62}" dt="2020-10-19T09:02:32.781" v="18898" actId="571"/>
          <ac:spMkLst>
            <pc:docMk/>
            <pc:sldMk cId="2655533830" sldId="440"/>
            <ac:spMk id="16" creationId="{F1A8055E-0559-4B49-9671-768DE96A0634}"/>
          </ac:spMkLst>
        </pc:spChg>
        <pc:spChg chg="add mod">
          <ac:chgData name="Thomas" userId="efe85f2b-33f2-43f1-b114-9958ed12044a" providerId="ADAL" clId="{D6D78D3B-2556-4C29-9D56-851FBD2A9B62}" dt="2020-10-19T09:02:32.781" v="18898" actId="571"/>
          <ac:spMkLst>
            <pc:docMk/>
            <pc:sldMk cId="2655533830" sldId="440"/>
            <ac:spMk id="17" creationId="{93011BEF-9252-461A-8557-2450E10E80A7}"/>
          </ac:spMkLst>
        </pc:spChg>
        <pc:spChg chg="add mod">
          <ac:chgData name="Thomas" userId="efe85f2b-33f2-43f1-b114-9958ed12044a" providerId="ADAL" clId="{D6D78D3B-2556-4C29-9D56-851FBD2A9B62}" dt="2020-10-19T09:02:36.463" v="18899" actId="571"/>
          <ac:spMkLst>
            <pc:docMk/>
            <pc:sldMk cId="2655533830" sldId="440"/>
            <ac:spMk id="18" creationId="{5D66A000-4D9D-4D6E-88A7-E3FD8536E833}"/>
          </ac:spMkLst>
        </pc:spChg>
        <pc:spChg chg="add mod">
          <ac:chgData name="Thomas" userId="efe85f2b-33f2-43f1-b114-9958ed12044a" providerId="ADAL" clId="{D6D78D3B-2556-4C29-9D56-851FBD2A9B62}" dt="2020-10-19T09:02:46.341" v="18902" actId="1076"/>
          <ac:spMkLst>
            <pc:docMk/>
            <pc:sldMk cId="2655533830" sldId="440"/>
            <ac:spMk id="19" creationId="{17AB506D-F84E-4161-BBF3-5E691FDD518F}"/>
          </ac:spMkLst>
        </pc:spChg>
        <pc:spChg chg="add mod">
          <ac:chgData name="Thomas" userId="efe85f2b-33f2-43f1-b114-9958ed12044a" providerId="ADAL" clId="{D6D78D3B-2556-4C29-9D56-851FBD2A9B62}" dt="2020-10-19T09:02:48.629" v="18903" actId="571"/>
          <ac:spMkLst>
            <pc:docMk/>
            <pc:sldMk cId="2655533830" sldId="440"/>
            <ac:spMk id="20" creationId="{DA35820D-569E-4808-8E01-69C14A031A1F}"/>
          </ac:spMkLst>
        </pc:spChg>
        <pc:spChg chg="add mod">
          <ac:chgData name="Thomas" userId="efe85f2b-33f2-43f1-b114-9958ed12044a" providerId="ADAL" clId="{D6D78D3B-2556-4C29-9D56-851FBD2A9B62}" dt="2020-10-19T09:02:52.022" v="18904" actId="571"/>
          <ac:spMkLst>
            <pc:docMk/>
            <pc:sldMk cId="2655533830" sldId="440"/>
            <ac:spMk id="21" creationId="{B9FD826E-F235-4CCE-AD4B-C60914365D7B}"/>
          </ac:spMkLst>
        </pc:spChg>
        <pc:picChg chg="add mod">
          <ac:chgData name="Thomas" userId="efe85f2b-33f2-43f1-b114-9958ed12044a" providerId="ADAL" clId="{D6D78D3B-2556-4C29-9D56-851FBD2A9B62}" dt="2020-10-19T09:02:10.859" v="18891" actId="1076"/>
          <ac:picMkLst>
            <pc:docMk/>
            <pc:sldMk cId="2655533830" sldId="440"/>
            <ac:picMk id="5" creationId="{EB89E82B-E00F-4ED9-B805-EDBF9EC91AD8}"/>
          </ac:picMkLst>
        </pc:picChg>
      </pc:sldChg>
      <pc:sldChg chg="addSp modSp new mod modNotesTx">
        <pc:chgData name="Thomas" userId="efe85f2b-33f2-43f1-b114-9958ed12044a" providerId="ADAL" clId="{D6D78D3B-2556-4C29-9D56-851FBD2A9B62}" dt="2020-10-15T11:25:40.567" v="9037" actId="20577"/>
        <pc:sldMkLst>
          <pc:docMk/>
          <pc:sldMk cId="4123971174" sldId="441"/>
        </pc:sldMkLst>
        <pc:spChg chg="mod">
          <ac:chgData name="Thomas" userId="efe85f2b-33f2-43f1-b114-9958ed12044a" providerId="ADAL" clId="{D6D78D3B-2556-4C29-9D56-851FBD2A9B62}" dt="2020-10-06T09:09:34.746" v="7929" actId="20577"/>
          <ac:spMkLst>
            <pc:docMk/>
            <pc:sldMk cId="4123971174" sldId="441"/>
            <ac:spMk id="2" creationId="{5305D316-4951-4FAE-B9A4-D99953BAE81F}"/>
          </ac:spMkLst>
        </pc:spChg>
        <pc:spChg chg="mod">
          <ac:chgData name="Thomas" userId="efe85f2b-33f2-43f1-b114-9958ed12044a" providerId="ADAL" clId="{D6D78D3B-2556-4C29-9D56-851FBD2A9B62}" dt="2020-10-15T11:25:40.567" v="9037" actId="20577"/>
          <ac:spMkLst>
            <pc:docMk/>
            <pc:sldMk cId="4123971174" sldId="441"/>
            <ac:spMk id="3" creationId="{2DA7CCCF-A76C-4706-82CE-49735BC24A14}"/>
          </ac:spMkLst>
        </pc:spChg>
        <pc:picChg chg="add mod">
          <ac:chgData name="Thomas" userId="efe85f2b-33f2-43f1-b114-9958ed12044a" providerId="ADAL" clId="{D6D78D3B-2556-4C29-9D56-851FBD2A9B62}" dt="2020-10-06T09:10:05.150" v="7932" actId="1076"/>
          <ac:picMkLst>
            <pc:docMk/>
            <pc:sldMk cId="4123971174" sldId="441"/>
            <ac:picMk id="3074" creationId="{075EFDB0-1CD9-4B79-AA2A-9D88AEBCDDCD}"/>
          </ac:picMkLst>
        </pc:picChg>
      </pc:sldChg>
      <pc:sldChg chg="del">
        <pc:chgData name="Thomas" userId="efe85f2b-33f2-43f1-b114-9958ed12044a" providerId="ADAL" clId="{D6D78D3B-2556-4C29-9D56-851FBD2A9B62}" dt="2020-10-05T14:51:05.285" v="29" actId="47"/>
        <pc:sldMkLst>
          <pc:docMk/>
          <pc:sldMk cId="1749705702" sldId="442"/>
        </pc:sldMkLst>
      </pc:sldChg>
      <pc:sldChg chg="addSp modSp add mod modNotesTx">
        <pc:chgData name="Thomas" userId="efe85f2b-33f2-43f1-b114-9958ed12044a" providerId="ADAL" clId="{D6D78D3B-2556-4C29-9D56-851FBD2A9B62}" dt="2020-10-15T11:33:28.507" v="9899" actId="20577"/>
        <pc:sldMkLst>
          <pc:docMk/>
          <pc:sldMk cId="3230285521" sldId="442"/>
        </pc:sldMkLst>
        <pc:spChg chg="add mod">
          <ac:chgData name="Thomas" userId="efe85f2b-33f2-43f1-b114-9958ed12044a" providerId="ADAL" clId="{D6D78D3B-2556-4C29-9D56-851FBD2A9B62}" dt="2020-10-15T11:32:45.968" v="9672" actId="1582"/>
          <ac:spMkLst>
            <pc:docMk/>
            <pc:sldMk cId="3230285521" sldId="442"/>
            <ac:spMk id="4" creationId="{753E03C9-F910-4BDD-ADD0-85CE43A19DCD}"/>
          </ac:spMkLst>
        </pc:spChg>
        <pc:spChg chg="add mod">
          <ac:chgData name="Thomas" userId="efe85f2b-33f2-43f1-b114-9958ed12044a" providerId="ADAL" clId="{D6D78D3B-2556-4C29-9D56-851FBD2A9B62}" dt="2020-10-15T11:32:45.968" v="9672" actId="1582"/>
          <ac:spMkLst>
            <pc:docMk/>
            <pc:sldMk cId="3230285521" sldId="442"/>
            <ac:spMk id="5" creationId="{4695412F-9EF6-4661-BD54-0D1B6A6541D1}"/>
          </ac:spMkLst>
        </pc:spChg>
        <pc:spChg chg="add mod">
          <ac:chgData name="Thomas" userId="efe85f2b-33f2-43f1-b114-9958ed12044a" providerId="ADAL" clId="{D6D78D3B-2556-4C29-9D56-851FBD2A9B62}" dt="2020-10-15T11:32:45.968" v="9672" actId="1582"/>
          <ac:spMkLst>
            <pc:docMk/>
            <pc:sldMk cId="3230285521" sldId="442"/>
            <ac:spMk id="6" creationId="{DB8AEDB0-54EB-4E0C-9122-31F315CF7668}"/>
          </ac:spMkLst>
        </pc:spChg>
        <pc:spChg chg="add mod">
          <ac:chgData name="Thomas" userId="efe85f2b-33f2-43f1-b114-9958ed12044a" providerId="ADAL" clId="{D6D78D3B-2556-4C29-9D56-851FBD2A9B62}" dt="2020-10-15T11:32:45.968" v="9672" actId="1582"/>
          <ac:spMkLst>
            <pc:docMk/>
            <pc:sldMk cId="3230285521" sldId="442"/>
            <ac:spMk id="7" creationId="{7FE9676E-9465-48AF-9590-7FA8FA0409E3}"/>
          </ac:spMkLst>
        </pc:spChg>
        <pc:spChg chg="add mod">
          <ac:chgData name="Thomas" userId="efe85f2b-33f2-43f1-b114-9958ed12044a" providerId="ADAL" clId="{D6D78D3B-2556-4C29-9D56-851FBD2A9B62}" dt="2020-10-15T11:32:45.968" v="9672" actId="1582"/>
          <ac:spMkLst>
            <pc:docMk/>
            <pc:sldMk cId="3230285521" sldId="442"/>
            <ac:spMk id="8" creationId="{AD5E120B-5A41-4F16-92E6-D80CDDE1B7C7}"/>
          </ac:spMkLst>
        </pc:spChg>
        <pc:spChg chg="add mod">
          <ac:chgData name="Thomas" userId="efe85f2b-33f2-43f1-b114-9958ed12044a" providerId="ADAL" clId="{D6D78D3B-2556-4C29-9D56-851FBD2A9B62}" dt="2020-10-15T11:32:45.968" v="9672" actId="1582"/>
          <ac:spMkLst>
            <pc:docMk/>
            <pc:sldMk cId="3230285521" sldId="442"/>
            <ac:spMk id="9" creationId="{EE2CA905-8FEF-4145-9F0F-318F340128B6}"/>
          </ac:spMkLst>
        </pc:spChg>
        <pc:spChg chg="add mod">
          <ac:chgData name="Thomas" userId="efe85f2b-33f2-43f1-b114-9958ed12044a" providerId="ADAL" clId="{D6D78D3B-2556-4C29-9D56-851FBD2A9B62}" dt="2020-10-15T11:32:45.968" v="9672" actId="1582"/>
          <ac:spMkLst>
            <pc:docMk/>
            <pc:sldMk cId="3230285521" sldId="442"/>
            <ac:spMk id="11" creationId="{020863F7-7620-4C88-8B09-E039667F0F8E}"/>
          </ac:spMkLst>
        </pc:spChg>
        <pc:spChg chg="add mod">
          <ac:chgData name="Thomas" userId="efe85f2b-33f2-43f1-b114-9958ed12044a" providerId="ADAL" clId="{D6D78D3B-2556-4C29-9D56-851FBD2A9B62}" dt="2020-10-15T11:32:45.968" v="9672" actId="1582"/>
          <ac:spMkLst>
            <pc:docMk/>
            <pc:sldMk cId="3230285521" sldId="442"/>
            <ac:spMk id="13" creationId="{B3D8A2A3-9F92-45F0-8F05-A04F83B9BF70}"/>
          </ac:spMkLst>
        </pc:spChg>
        <pc:spChg chg="add mod">
          <ac:chgData name="Thomas" userId="efe85f2b-33f2-43f1-b114-9958ed12044a" providerId="ADAL" clId="{D6D78D3B-2556-4C29-9D56-851FBD2A9B62}" dt="2020-10-15T11:32:45.968" v="9672" actId="1582"/>
          <ac:spMkLst>
            <pc:docMk/>
            <pc:sldMk cId="3230285521" sldId="442"/>
            <ac:spMk id="15" creationId="{0DDE08E0-A7D9-4B4B-B13D-77283C3F9116}"/>
          </ac:spMkLst>
        </pc:spChg>
        <pc:picChg chg="mod">
          <ac:chgData name="Thomas" userId="efe85f2b-33f2-43f1-b114-9958ed12044a" providerId="ADAL" clId="{D6D78D3B-2556-4C29-9D56-851FBD2A9B62}" dt="2020-10-15T11:31:19.311" v="9653" actId="1076"/>
          <ac:picMkLst>
            <pc:docMk/>
            <pc:sldMk cId="3230285521" sldId="442"/>
            <ac:picMk id="3074" creationId="{075EFDB0-1CD9-4B79-AA2A-9D88AEBCDDCD}"/>
          </ac:picMkLst>
        </pc:picChg>
      </pc:sldChg>
      <pc:sldChg chg="del">
        <pc:chgData name="Thomas" userId="efe85f2b-33f2-43f1-b114-9958ed12044a" providerId="ADAL" clId="{D6D78D3B-2556-4C29-9D56-851FBD2A9B62}" dt="2020-10-05T14:51:05.285" v="29" actId="47"/>
        <pc:sldMkLst>
          <pc:docMk/>
          <pc:sldMk cId="914691184" sldId="443"/>
        </pc:sldMkLst>
      </pc:sldChg>
      <pc:sldChg chg="addSp delSp modSp add mod modNotesTx">
        <pc:chgData name="Thomas" userId="efe85f2b-33f2-43f1-b114-9958ed12044a" providerId="ADAL" clId="{D6D78D3B-2556-4C29-9D56-851FBD2A9B62}" dt="2020-10-16T09:01:06.780" v="10905" actId="20577"/>
        <pc:sldMkLst>
          <pc:docMk/>
          <pc:sldMk cId="2484090767" sldId="443"/>
        </pc:sldMkLst>
        <pc:spChg chg="mod">
          <ac:chgData name="Thomas" userId="efe85f2b-33f2-43f1-b114-9958ed12044a" providerId="ADAL" clId="{D6D78D3B-2556-4C29-9D56-851FBD2A9B62}" dt="2020-10-16T08:51:45.798" v="10086" actId="20577"/>
          <ac:spMkLst>
            <pc:docMk/>
            <pc:sldMk cId="2484090767" sldId="443"/>
            <ac:spMk id="3" creationId="{2DA7CCCF-A76C-4706-82CE-49735BC24A14}"/>
          </ac:spMkLst>
        </pc:spChg>
        <pc:spChg chg="del">
          <ac:chgData name="Thomas" userId="efe85f2b-33f2-43f1-b114-9958ed12044a" providerId="ADAL" clId="{D6D78D3B-2556-4C29-9D56-851FBD2A9B62}" dt="2020-10-15T11:47:25.661" v="9981" actId="478"/>
          <ac:spMkLst>
            <pc:docMk/>
            <pc:sldMk cId="2484090767" sldId="443"/>
            <ac:spMk id="5" creationId="{4695412F-9EF6-4661-BD54-0D1B6A6541D1}"/>
          </ac:spMkLst>
        </pc:spChg>
        <pc:spChg chg="add mod">
          <ac:chgData name="Thomas" userId="efe85f2b-33f2-43f1-b114-9958ed12044a" providerId="ADAL" clId="{D6D78D3B-2556-4C29-9D56-851FBD2A9B62}" dt="2020-10-16T08:53:29.178" v="10116" actId="164"/>
          <ac:spMkLst>
            <pc:docMk/>
            <pc:sldMk cId="2484090767" sldId="443"/>
            <ac:spMk id="5" creationId="{47C96C27-4428-41B0-95FC-3D6A498C25A9}"/>
          </ac:spMkLst>
        </pc:spChg>
        <pc:spChg chg="add del mod">
          <ac:chgData name="Thomas" userId="efe85f2b-33f2-43f1-b114-9958ed12044a" providerId="ADAL" clId="{D6D78D3B-2556-4C29-9D56-851FBD2A9B62}" dt="2020-10-15T11:47:50.916" v="9990" actId="207"/>
          <ac:spMkLst>
            <pc:docMk/>
            <pc:sldMk cId="2484090767" sldId="443"/>
            <ac:spMk id="9" creationId="{EE2CA905-8FEF-4145-9F0F-318F340128B6}"/>
          </ac:spMkLst>
        </pc:spChg>
        <pc:spChg chg="del">
          <ac:chgData name="Thomas" userId="efe85f2b-33f2-43f1-b114-9958ed12044a" providerId="ADAL" clId="{D6D78D3B-2556-4C29-9D56-851FBD2A9B62}" dt="2020-10-15T11:47:26.452" v="9982" actId="478"/>
          <ac:spMkLst>
            <pc:docMk/>
            <pc:sldMk cId="2484090767" sldId="443"/>
            <ac:spMk id="11" creationId="{020863F7-7620-4C88-8B09-E039667F0F8E}"/>
          </ac:spMkLst>
        </pc:spChg>
        <pc:spChg chg="del">
          <ac:chgData name="Thomas" userId="efe85f2b-33f2-43f1-b114-9958ed12044a" providerId="ADAL" clId="{D6D78D3B-2556-4C29-9D56-851FBD2A9B62}" dt="2020-10-15T11:47:27.301" v="9983" actId="478"/>
          <ac:spMkLst>
            <pc:docMk/>
            <pc:sldMk cId="2484090767" sldId="443"/>
            <ac:spMk id="13" creationId="{B3D8A2A3-9F92-45F0-8F05-A04F83B9BF70}"/>
          </ac:spMkLst>
        </pc:spChg>
        <pc:spChg chg="add mod">
          <ac:chgData name="Thomas" userId="efe85f2b-33f2-43f1-b114-9958ed12044a" providerId="ADAL" clId="{D6D78D3B-2556-4C29-9D56-851FBD2A9B62}" dt="2020-10-15T11:47:33.641" v="9987" actId="571"/>
          <ac:spMkLst>
            <pc:docMk/>
            <pc:sldMk cId="2484090767" sldId="443"/>
            <ac:spMk id="14" creationId="{69035F0E-CCA1-4697-AB6B-B1DC846101F3}"/>
          </ac:spMkLst>
        </pc:spChg>
        <pc:spChg chg="del">
          <ac:chgData name="Thomas" userId="efe85f2b-33f2-43f1-b114-9958ed12044a" providerId="ADAL" clId="{D6D78D3B-2556-4C29-9D56-851FBD2A9B62}" dt="2020-10-15T11:47:27.893" v="9984" actId="478"/>
          <ac:spMkLst>
            <pc:docMk/>
            <pc:sldMk cId="2484090767" sldId="443"/>
            <ac:spMk id="15" creationId="{0DDE08E0-A7D9-4B4B-B13D-77283C3F9116}"/>
          </ac:spMkLst>
        </pc:spChg>
        <pc:spChg chg="add mod">
          <ac:chgData name="Thomas" userId="efe85f2b-33f2-43f1-b114-9958ed12044a" providerId="ADAL" clId="{D6D78D3B-2556-4C29-9D56-851FBD2A9B62}" dt="2020-10-16T08:53:29.178" v="10116" actId="164"/>
          <ac:spMkLst>
            <pc:docMk/>
            <pc:sldMk cId="2484090767" sldId="443"/>
            <ac:spMk id="16" creationId="{4D3A7810-FE34-44CA-9553-3F28FC912802}"/>
          </ac:spMkLst>
        </pc:spChg>
        <pc:spChg chg="add mod">
          <ac:chgData name="Thomas" userId="efe85f2b-33f2-43f1-b114-9958ed12044a" providerId="ADAL" clId="{D6D78D3B-2556-4C29-9D56-851FBD2A9B62}" dt="2020-10-16T08:53:29.178" v="10116" actId="164"/>
          <ac:spMkLst>
            <pc:docMk/>
            <pc:sldMk cId="2484090767" sldId="443"/>
            <ac:spMk id="17" creationId="{E4416D0D-C29B-4D40-8983-3F45F8C900F3}"/>
          </ac:spMkLst>
        </pc:spChg>
        <pc:grpChg chg="add mod">
          <ac:chgData name="Thomas" userId="efe85f2b-33f2-43f1-b114-9958ed12044a" providerId="ADAL" clId="{D6D78D3B-2556-4C29-9D56-851FBD2A9B62}" dt="2020-10-16T08:53:32.664" v="10117" actId="1076"/>
          <ac:grpSpMkLst>
            <pc:docMk/>
            <pc:sldMk cId="2484090767" sldId="443"/>
            <ac:grpSpMk id="19" creationId="{6227CB23-2531-4F2E-B8FD-02B6E84C22B4}"/>
          </ac:grpSpMkLst>
        </pc:grpChg>
        <pc:cxnChg chg="add mod">
          <ac:chgData name="Thomas" userId="efe85f2b-33f2-43f1-b114-9958ed12044a" providerId="ADAL" clId="{D6D78D3B-2556-4C29-9D56-851FBD2A9B62}" dt="2020-10-16T08:53:29.178" v="10116" actId="164"/>
          <ac:cxnSpMkLst>
            <pc:docMk/>
            <pc:sldMk cId="2484090767" sldId="443"/>
            <ac:cxnSpMk id="12" creationId="{671F14A1-8974-4DC0-B85B-A2224041D432}"/>
          </ac:cxnSpMkLst>
        </pc:cxnChg>
        <pc:cxnChg chg="add mod">
          <ac:chgData name="Thomas" userId="efe85f2b-33f2-43f1-b114-9958ed12044a" providerId="ADAL" clId="{D6D78D3B-2556-4C29-9D56-851FBD2A9B62}" dt="2020-10-16T08:53:29.178" v="10116" actId="164"/>
          <ac:cxnSpMkLst>
            <pc:docMk/>
            <pc:sldMk cId="2484090767" sldId="443"/>
            <ac:cxnSpMk id="14" creationId="{1113C432-EA5D-4D78-AF5D-DE980DDC6644}"/>
          </ac:cxnSpMkLst>
        </pc:cxnChg>
      </pc:sldChg>
      <pc:sldChg chg="del">
        <pc:chgData name="Thomas" userId="efe85f2b-33f2-43f1-b114-9958ed12044a" providerId="ADAL" clId="{D6D78D3B-2556-4C29-9D56-851FBD2A9B62}" dt="2020-10-05T14:51:05.285" v="29" actId="47"/>
        <pc:sldMkLst>
          <pc:docMk/>
          <pc:sldMk cId="3440615402" sldId="444"/>
        </pc:sldMkLst>
      </pc:sldChg>
      <pc:sldChg chg="addSp delSp modSp add mod modNotesTx">
        <pc:chgData name="Thomas" userId="efe85f2b-33f2-43f1-b114-9958ed12044a" providerId="ADAL" clId="{D6D78D3B-2556-4C29-9D56-851FBD2A9B62}" dt="2020-10-19T19:49:19.794" v="32931" actId="20577"/>
        <pc:sldMkLst>
          <pc:docMk/>
          <pc:sldMk cId="3829658176" sldId="444"/>
        </pc:sldMkLst>
        <pc:spChg chg="mod">
          <ac:chgData name="Thomas" userId="efe85f2b-33f2-43f1-b114-9958ed12044a" providerId="ADAL" clId="{D6D78D3B-2556-4C29-9D56-851FBD2A9B62}" dt="2020-10-16T09:20:30.994" v="11280" actId="179"/>
          <ac:spMkLst>
            <pc:docMk/>
            <pc:sldMk cId="3829658176" sldId="444"/>
            <ac:spMk id="3" creationId="{2DA7CCCF-A76C-4706-82CE-49735BC24A14}"/>
          </ac:spMkLst>
        </pc:spChg>
        <pc:spChg chg="add del mod">
          <ac:chgData name="Thomas" userId="efe85f2b-33f2-43f1-b114-9958ed12044a" providerId="ADAL" clId="{D6D78D3B-2556-4C29-9D56-851FBD2A9B62}" dt="2020-10-16T09:20:07.439" v="11213" actId="767"/>
          <ac:spMkLst>
            <pc:docMk/>
            <pc:sldMk cId="3829658176" sldId="444"/>
            <ac:spMk id="10" creationId="{ED45D57D-7F72-40FD-8FCD-30A1D1491C1C}"/>
          </ac:spMkLst>
        </pc:spChg>
      </pc:sldChg>
      <pc:sldChg chg="addSp modSp add mod modNotesTx">
        <pc:chgData name="Thomas" userId="efe85f2b-33f2-43f1-b114-9958ed12044a" providerId="ADAL" clId="{D6D78D3B-2556-4C29-9D56-851FBD2A9B62}" dt="2020-10-19T19:08:18.489" v="29169" actId="20577"/>
        <pc:sldMkLst>
          <pc:docMk/>
          <pc:sldMk cId="1769885371" sldId="445"/>
        </pc:sldMkLst>
        <pc:spChg chg="mod">
          <ac:chgData name="Thomas" userId="efe85f2b-33f2-43f1-b114-9958ed12044a" providerId="ADAL" clId="{D6D78D3B-2556-4C29-9D56-851FBD2A9B62}" dt="2020-10-19T19:08:18.489" v="29169" actId="20577"/>
          <ac:spMkLst>
            <pc:docMk/>
            <pc:sldMk cId="1769885371" sldId="445"/>
            <ac:spMk id="3" creationId="{7BF9C724-3447-43FC-90F3-5F94D4AF0096}"/>
          </ac:spMkLst>
        </pc:spChg>
        <pc:spChg chg="add mod">
          <ac:chgData name="Thomas" userId="efe85f2b-33f2-43f1-b114-9958ed12044a" providerId="ADAL" clId="{D6D78D3B-2556-4C29-9D56-851FBD2A9B62}" dt="2020-10-19T19:03:24.529" v="29105"/>
          <ac:spMkLst>
            <pc:docMk/>
            <pc:sldMk cId="1769885371" sldId="445"/>
            <ac:spMk id="6" creationId="{647297F8-A92E-40D9-A142-A574F6056B9F}"/>
          </ac:spMkLst>
        </pc:spChg>
        <pc:spChg chg="add mod">
          <ac:chgData name="Thomas" userId="efe85f2b-33f2-43f1-b114-9958ed12044a" providerId="ADAL" clId="{D6D78D3B-2556-4C29-9D56-851FBD2A9B62}" dt="2020-10-19T19:03:24.529" v="29105"/>
          <ac:spMkLst>
            <pc:docMk/>
            <pc:sldMk cId="1769885371" sldId="445"/>
            <ac:spMk id="7" creationId="{230F0CB6-45FD-45FD-99DB-E1A7747D28EA}"/>
          </ac:spMkLst>
        </pc:spChg>
        <pc:spChg chg="add mod">
          <ac:chgData name="Thomas" userId="efe85f2b-33f2-43f1-b114-9958ed12044a" providerId="ADAL" clId="{D6D78D3B-2556-4C29-9D56-851FBD2A9B62}" dt="2020-10-19T19:03:24.529" v="29105"/>
          <ac:spMkLst>
            <pc:docMk/>
            <pc:sldMk cId="1769885371" sldId="445"/>
            <ac:spMk id="8" creationId="{8FF0B823-21C6-40AF-A0F9-878BD351D592}"/>
          </ac:spMkLst>
        </pc:spChg>
        <pc:spChg chg="add mod">
          <ac:chgData name="Thomas" userId="efe85f2b-33f2-43f1-b114-9958ed12044a" providerId="ADAL" clId="{D6D78D3B-2556-4C29-9D56-851FBD2A9B62}" dt="2020-10-19T19:04:24.660" v="29143" actId="1076"/>
          <ac:spMkLst>
            <pc:docMk/>
            <pc:sldMk cId="1769885371" sldId="445"/>
            <ac:spMk id="13" creationId="{9A6E849F-9D86-4B24-96F5-50AF700EBF67}"/>
          </ac:spMkLst>
        </pc:spChg>
        <pc:spChg chg="add mod">
          <ac:chgData name="Thomas" userId="efe85f2b-33f2-43f1-b114-9958ed12044a" providerId="ADAL" clId="{D6D78D3B-2556-4C29-9D56-851FBD2A9B62}" dt="2020-10-19T19:04:47.218" v="29162" actId="1076"/>
          <ac:spMkLst>
            <pc:docMk/>
            <pc:sldMk cId="1769885371" sldId="445"/>
            <ac:spMk id="14" creationId="{65B01346-1D25-4E9F-9166-B94F13F774E7}"/>
          </ac:spMkLst>
        </pc:spChg>
        <pc:spChg chg="add mod">
          <ac:chgData name="Thomas" userId="efe85f2b-33f2-43f1-b114-9958ed12044a" providerId="ADAL" clId="{D6D78D3B-2556-4C29-9D56-851FBD2A9B62}" dt="2020-10-19T19:04:18.042" v="29138" actId="1076"/>
          <ac:spMkLst>
            <pc:docMk/>
            <pc:sldMk cId="1769885371" sldId="445"/>
            <ac:spMk id="15" creationId="{3A684C0C-1EB5-41D9-A3E2-D61567A9E936}"/>
          </ac:spMkLst>
        </pc:spChg>
        <pc:spChg chg="add mod">
          <ac:chgData name="Thomas" userId="efe85f2b-33f2-43f1-b114-9958ed12044a" providerId="ADAL" clId="{D6D78D3B-2556-4C29-9D56-851FBD2A9B62}" dt="2020-10-19T19:04:32.875" v="29151" actId="1076"/>
          <ac:spMkLst>
            <pc:docMk/>
            <pc:sldMk cId="1769885371" sldId="445"/>
            <ac:spMk id="16" creationId="{CDAFCE7A-F0F3-4CFA-B573-18619F93F2FE}"/>
          </ac:spMkLst>
        </pc:spChg>
        <pc:spChg chg="add mod">
          <ac:chgData name="Thomas" userId="efe85f2b-33f2-43f1-b114-9958ed12044a" providerId="ADAL" clId="{D6D78D3B-2556-4C29-9D56-851FBD2A9B62}" dt="2020-10-19T19:03:24.529" v="29105"/>
          <ac:spMkLst>
            <pc:docMk/>
            <pc:sldMk cId="1769885371" sldId="445"/>
            <ac:spMk id="17" creationId="{A4CC0754-66EB-47F2-9972-FCB99E73C572}"/>
          </ac:spMkLst>
        </pc:spChg>
        <pc:spChg chg="add mod">
          <ac:chgData name="Thomas" userId="efe85f2b-33f2-43f1-b114-9958ed12044a" providerId="ADAL" clId="{D6D78D3B-2556-4C29-9D56-851FBD2A9B62}" dt="2020-10-19T19:04:19.797" v="29140" actId="20577"/>
          <ac:spMkLst>
            <pc:docMk/>
            <pc:sldMk cId="1769885371" sldId="445"/>
            <ac:spMk id="19" creationId="{90C59503-39D4-4AA4-9DD0-9BDCDDBCDCE4}"/>
          </ac:spMkLst>
        </pc:spChg>
        <pc:spChg chg="add mod">
          <ac:chgData name="Thomas" userId="efe85f2b-33f2-43f1-b114-9958ed12044a" providerId="ADAL" clId="{D6D78D3B-2556-4C29-9D56-851FBD2A9B62}" dt="2020-10-19T19:03:24.529" v="29105"/>
          <ac:spMkLst>
            <pc:docMk/>
            <pc:sldMk cId="1769885371" sldId="445"/>
            <ac:spMk id="21" creationId="{9224C2F5-51AE-4743-BC75-93FE55EBB7C1}"/>
          </ac:spMkLst>
        </pc:spChg>
        <pc:spChg chg="add mod">
          <ac:chgData name="Thomas" userId="efe85f2b-33f2-43f1-b114-9958ed12044a" providerId="ADAL" clId="{D6D78D3B-2556-4C29-9D56-851FBD2A9B62}" dt="2020-10-19T19:03:24.529" v="29105"/>
          <ac:spMkLst>
            <pc:docMk/>
            <pc:sldMk cId="1769885371" sldId="445"/>
            <ac:spMk id="22" creationId="{E4021B25-A691-476B-B92D-E45FCCFA6861}"/>
          </ac:spMkLst>
        </pc:spChg>
        <pc:spChg chg="add mod">
          <ac:chgData name="Thomas" userId="efe85f2b-33f2-43f1-b114-9958ed12044a" providerId="ADAL" clId="{D6D78D3B-2556-4C29-9D56-851FBD2A9B62}" dt="2020-10-19T19:03:24.529" v="29105"/>
          <ac:spMkLst>
            <pc:docMk/>
            <pc:sldMk cId="1769885371" sldId="445"/>
            <ac:spMk id="23" creationId="{6248656F-4153-454C-9ED1-4F2CF32F984D}"/>
          </ac:spMkLst>
        </pc:spChg>
        <pc:picChg chg="mod">
          <ac:chgData name="Thomas" userId="efe85f2b-33f2-43f1-b114-9958ed12044a" providerId="ADAL" clId="{D6D78D3B-2556-4C29-9D56-851FBD2A9B62}" dt="2020-10-19T19:03:40.922" v="29113" actId="1076"/>
          <ac:picMkLst>
            <pc:docMk/>
            <pc:sldMk cId="1769885371" sldId="445"/>
            <ac:picMk id="5" creationId="{DE6E5FD7-C4F2-4D57-A46E-0DD7B1CDC14B}"/>
          </ac:picMkLst>
        </pc:picChg>
        <pc:picChg chg="add mod">
          <ac:chgData name="Thomas" userId="efe85f2b-33f2-43f1-b114-9958ed12044a" providerId="ADAL" clId="{D6D78D3B-2556-4C29-9D56-851FBD2A9B62}" dt="2020-10-19T19:03:24.529" v="29105"/>
          <ac:picMkLst>
            <pc:docMk/>
            <pc:sldMk cId="1769885371" sldId="445"/>
            <ac:picMk id="20" creationId="{85DB7E61-B985-4CBA-B90D-5DE610934E0A}"/>
          </ac:picMkLst>
        </pc:picChg>
        <pc:cxnChg chg="add mod">
          <ac:chgData name="Thomas" userId="efe85f2b-33f2-43f1-b114-9958ed12044a" providerId="ADAL" clId="{D6D78D3B-2556-4C29-9D56-851FBD2A9B62}" dt="2020-10-19T19:03:24.529" v="29105"/>
          <ac:cxnSpMkLst>
            <pc:docMk/>
            <pc:sldMk cId="1769885371" sldId="445"/>
            <ac:cxnSpMk id="9" creationId="{7DD419C7-934D-4603-B3E3-BF80CFA692A1}"/>
          </ac:cxnSpMkLst>
        </pc:cxnChg>
        <pc:cxnChg chg="add mod">
          <ac:chgData name="Thomas" userId="efe85f2b-33f2-43f1-b114-9958ed12044a" providerId="ADAL" clId="{D6D78D3B-2556-4C29-9D56-851FBD2A9B62}" dt="2020-10-19T19:03:24.529" v="29105"/>
          <ac:cxnSpMkLst>
            <pc:docMk/>
            <pc:sldMk cId="1769885371" sldId="445"/>
            <ac:cxnSpMk id="10" creationId="{A277961E-1A40-4B4B-8F7B-80E975F62D57}"/>
          </ac:cxnSpMkLst>
        </pc:cxnChg>
        <pc:cxnChg chg="add mod">
          <ac:chgData name="Thomas" userId="efe85f2b-33f2-43f1-b114-9958ed12044a" providerId="ADAL" clId="{D6D78D3B-2556-4C29-9D56-851FBD2A9B62}" dt="2020-10-19T19:03:24.529" v="29105"/>
          <ac:cxnSpMkLst>
            <pc:docMk/>
            <pc:sldMk cId="1769885371" sldId="445"/>
            <ac:cxnSpMk id="11" creationId="{9D903A33-906F-4B77-BF15-B70CC8539953}"/>
          </ac:cxnSpMkLst>
        </pc:cxnChg>
        <pc:cxnChg chg="add mod">
          <ac:chgData name="Thomas" userId="efe85f2b-33f2-43f1-b114-9958ed12044a" providerId="ADAL" clId="{D6D78D3B-2556-4C29-9D56-851FBD2A9B62}" dt="2020-10-19T19:03:24.529" v="29105"/>
          <ac:cxnSpMkLst>
            <pc:docMk/>
            <pc:sldMk cId="1769885371" sldId="445"/>
            <ac:cxnSpMk id="12" creationId="{6F6AB191-D769-466C-B535-E9B446A2BFD6}"/>
          </ac:cxnSpMkLst>
        </pc:cxnChg>
        <pc:cxnChg chg="add mod">
          <ac:chgData name="Thomas" userId="efe85f2b-33f2-43f1-b114-9958ed12044a" providerId="ADAL" clId="{D6D78D3B-2556-4C29-9D56-851FBD2A9B62}" dt="2020-10-19T19:03:24.529" v="29105"/>
          <ac:cxnSpMkLst>
            <pc:docMk/>
            <pc:sldMk cId="1769885371" sldId="445"/>
            <ac:cxnSpMk id="18" creationId="{5F640CBE-8869-4AB3-9937-AAD94E1497A7}"/>
          </ac:cxnSpMkLst>
        </pc:cxnChg>
      </pc:sldChg>
      <pc:sldChg chg="add del">
        <pc:chgData name="Thomas" userId="efe85f2b-33f2-43f1-b114-9958ed12044a" providerId="ADAL" clId="{D6D78D3B-2556-4C29-9D56-851FBD2A9B62}" dt="2020-10-16T11:14:25.573" v="15249" actId="2890"/>
        <pc:sldMkLst>
          <pc:docMk/>
          <pc:sldMk cId="41009637" sldId="446"/>
        </pc:sldMkLst>
      </pc:sldChg>
      <pc:sldChg chg="addSp modSp add mod ord modNotesTx">
        <pc:chgData name="Thomas" userId="efe85f2b-33f2-43f1-b114-9958ed12044a" providerId="ADAL" clId="{D6D78D3B-2556-4C29-9D56-851FBD2A9B62}" dt="2020-10-19T19:43:07.561" v="31759" actId="20577"/>
        <pc:sldMkLst>
          <pc:docMk/>
          <pc:sldMk cId="81709416" sldId="446"/>
        </pc:sldMkLst>
        <pc:spChg chg="mod">
          <ac:chgData name="Thomas" userId="efe85f2b-33f2-43f1-b114-9958ed12044a" providerId="ADAL" clId="{D6D78D3B-2556-4C29-9D56-851FBD2A9B62}" dt="2020-10-16T11:15:41.194" v="15256" actId="20577"/>
          <ac:spMkLst>
            <pc:docMk/>
            <pc:sldMk cId="81709416" sldId="446"/>
            <ac:spMk id="2" creationId="{5305D316-4951-4FAE-B9A4-D99953BAE81F}"/>
          </ac:spMkLst>
        </pc:spChg>
        <pc:spChg chg="mod">
          <ac:chgData name="Thomas" userId="efe85f2b-33f2-43f1-b114-9958ed12044a" providerId="ADAL" clId="{D6D78D3B-2556-4C29-9D56-851FBD2A9B62}" dt="2020-10-16T11:33:15.791" v="15615" actId="20577"/>
          <ac:spMkLst>
            <pc:docMk/>
            <pc:sldMk cId="81709416" sldId="446"/>
            <ac:spMk id="3" creationId="{2DA7CCCF-A76C-4706-82CE-49735BC24A14}"/>
          </ac:spMkLst>
        </pc:spChg>
        <pc:spChg chg="add mod">
          <ac:chgData name="Thomas" userId="efe85f2b-33f2-43f1-b114-9958ed12044a" providerId="ADAL" clId="{D6D78D3B-2556-4C29-9D56-851FBD2A9B62}" dt="2020-10-16T11:16:21.022" v="15274" actId="1076"/>
          <ac:spMkLst>
            <pc:docMk/>
            <pc:sldMk cId="81709416" sldId="446"/>
            <ac:spMk id="4" creationId="{15DBFAE5-F28D-47AA-BD4B-ACB16F9D1B21}"/>
          </ac:spMkLst>
        </pc:spChg>
        <pc:spChg chg="add mod">
          <ac:chgData name="Thomas" userId="efe85f2b-33f2-43f1-b114-9958ed12044a" providerId="ADAL" clId="{D6D78D3B-2556-4C29-9D56-851FBD2A9B62}" dt="2020-10-16T11:16:26.878" v="15276" actId="1076"/>
          <ac:spMkLst>
            <pc:docMk/>
            <pc:sldMk cId="81709416" sldId="446"/>
            <ac:spMk id="5" creationId="{FF02A19F-5FF1-4214-AA0F-70B47736C866}"/>
          </ac:spMkLst>
        </pc:spChg>
        <pc:spChg chg="add mod">
          <ac:chgData name="Thomas" userId="efe85f2b-33f2-43f1-b114-9958ed12044a" providerId="ADAL" clId="{D6D78D3B-2556-4C29-9D56-851FBD2A9B62}" dt="2020-10-16T11:16:30.398" v="15278" actId="1076"/>
          <ac:spMkLst>
            <pc:docMk/>
            <pc:sldMk cId="81709416" sldId="446"/>
            <ac:spMk id="7" creationId="{54E7F799-29F5-4FA6-BEA5-DA8FC9D79C77}"/>
          </ac:spMkLst>
        </pc:spChg>
        <pc:spChg chg="add mod">
          <ac:chgData name="Thomas" userId="efe85f2b-33f2-43f1-b114-9958ed12044a" providerId="ADAL" clId="{D6D78D3B-2556-4C29-9D56-851FBD2A9B62}" dt="2020-10-16T11:39:13.702" v="16345" actId="1076"/>
          <ac:spMkLst>
            <pc:docMk/>
            <pc:sldMk cId="81709416" sldId="446"/>
            <ac:spMk id="9" creationId="{67C6F4E2-30DE-4DF0-98AF-D60869D77126}"/>
          </ac:spMkLst>
        </pc:spChg>
        <pc:spChg chg="add mod">
          <ac:chgData name="Thomas" userId="efe85f2b-33f2-43f1-b114-9958ed12044a" providerId="ADAL" clId="{D6D78D3B-2556-4C29-9D56-851FBD2A9B62}" dt="2020-10-16T11:16:32.972" v="15279" actId="571"/>
          <ac:spMkLst>
            <pc:docMk/>
            <pc:sldMk cId="81709416" sldId="446"/>
            <ac:spMk id="10" creationId="{75E80382-1CBA-4BBC-9385-99DE3BB927D9}"/>
          </ac:spMkLst>
        </pc:spChg>
        <pc:spChg chg="add mod">
          <ac:chgData name="Thomas" userId="efe85f2b-33f2-43f1-b114-9958ed12044a" providerId="ADAL" clId="{D6D78D3B-2556-4C29-9D56-851FBD2A9B62}" dt="2020-10-16T11:16:35.005" v="15280" actId="571"/>
          <ac:spMkLst>
            <pc:docMk/>
            <pc:sldMk cId="81709416" sldId="446"/>
            <ac:spMk id="11" creationId="{4B5E9760-54FF-4729-A93E-C060B803BDFD}"/>
          </ac:spMkLst>
        </pc:spChg>
        <pc:spChg chg="add mod">
          <ac:chgData name="Thomas" userId="efe85f2b-33f2-43f1-b114-9958ed12044a" providerId="ADAL" clId="{D6D78D3B-2556-4C29-9D56-851FBD2A9B62}" dt="2020-10-16T11:16:37.887" v="15282" actId="571"/>
          <ac:spMkLst>
            <pc:docMk/>
            <pc:sldMk cId="81709416" sldId="446"/>
            <ac:spMk id="12" creationId="{FFAE1546-499C-4785-A0A1-0F3A1C865256}"/>
          </ac:spMkLst>
        </pc:spChg>
        <pc:spChg chg="add mod">
          <ac:chgData name="Thomas" userId="efe85f2b-33f2-43f1-b114-9958ed12044a" providerId="ADAL" clId="{D6D78D3B-2556-4C29-9D56-851FBD2A9B62}" dt="2020-10-16T11:16:37.887" v="15282" actId="571"/>
          <ac:spMkLst>
            <pc:docMk/>
            <pc:sldMk cId="81709416" sldId="446"/>
            <ac:spMk id="13" creationId="{2ACF3600-1557-4200-9263-06F6EDC8F415}"/>
          </ac:spMkLst>
        </pc:spChg>
        <pc:spChg chg="add mod">
          <ac:chgData name="Thomas" userId="efe85f2b-33f2-43f1-b114-9958ed12044a" providerId="ADAL" clId="{D6D78D3B-2556-4C29-9D56-851FBD2A9B62}" dt="2020-10-16T11:16:43.212" v="15283" actId="571"/>
          <ac:spMkLst>
            <pc:docMk/>
            <pc:sldMk cId="81709416" sldId="446"/>
            <ac:spMk id="14" creationId="{8EDB30B3-DE7C-49F6-93E3-3435EF5032B1}"/>
          </ac:spMkLst>
        </pc:spChg>
        <pc:spChg chg="add mod">
          <ac:chgData name="Thomas" userId="efe85f2b-33f2-43f1-b114-9958ed12044a" providerId="ADAL" clId="{D6D78D3B-2556-4C29-9D56-851FBD2A9B62}" dt="2020-10-16T11:39:32.699" v="16348" actId="207"/>
          <ac:spMkLst>
            <pc:docMk/>
            <pc:sldMk cId="81709416" sldId="446"/>
            <ac:spMk id="15" creationId="{073267DC-3F07-45C8-8542-F812E8D9645E}"/>
          </ac:spMkLst>
        </pc:spChg>
        <pc:spChg chg="add mod">
          <ac:chgData name="Thomas" userId="efe85f2b-33f2-43f1-b114-9958ed12044a" providerId="ADAL" clId="{D6D78D3B-2556-4C29-9D56-851FBD2A9B62}" dt="2020-10-16T11:16:50.878" v="15286" actId="571"/>
          <ac:spMkLst>
            <pc:docMk/>
            <pc:sldMk cId="81709416" sldId="446"/>
            <ac:spMk id="16" creationId="{347039E3-44D1-4F9B-B5D4-C9C247EEEB92}"/>
          </ac:spMkLst>
        </pc:spChg>
        <pc:spChg chg="add mod">
          <ac:chgData name="Thomas" userId="efe85f2b-33f2-43f1-b114-9958ed12044a" providerId="ADAL" clId="{D6D78D3B-2556-4C29-9D56-851FBD2A9B62}" dt="2020-10-16T11:16:50.878" v="15286" actId="571"/>
          <ac:spMkLst>
            <pc:docMk/>
            <pc:sldMk cId="81709416" sldId="446"/>
            <ac:spMk id="17" creationId="{2C4AD1C0-309F-4379-8DF7-0038AB66701F}"/>
          </ac:spMkLst>
        </pc:spChg>
        <pc:spChg chg="add mod">
          <ac:chgData name="Thomas" userId="efe85f2b-33f2-43f1-b114-9958ed12044a" providerId="ADAL" clId="{D6D78D3B-2556-4C29-9D56-851FBD2A9B62}" dt="2020-10-16T11:16:56.765" v="15287" actId="571"/>
          <ac:spMkLst>
            <pc:docMk/>
            <pc:sldMk cId="81709416" sldId="446"/>
            <ac:spMk id="18" creationId="{4B5A47A0-C145-46C0-A0D7-B644D12FF6DE}"/>
          </ac:spMkLst>
        </pc:spChg>
        <pc:picChg chg="mod">
          <ac:chgData name="Thomas" userId="efe85f2b-33f2-43f1-b114-9958ed12044a" providerId="ADAL" clId="{D6D78D3B-2556-4C29-9D56-851FBD2A9B62}" dt="2020-10-16T11:16:10.693" v="15272" actId="1076"/>
          <ac:picMkLst>
            <pc:docMk/>
            <pc:sldMk cId="81709416" sldId="446"/>
            <ac:picMk id="3074" creationId="{075EFDB0-1CD9-4B79-AA2A-9D88AEBCDDCD}"/>
          </ac:picMkLst>
        </pc:picChg>
      </pc:sldChg>
      <pc:sldChg chg="del">
        <pc:chgData name="Thomas" userId="efe85f2b-33f2-43f1-b114-9958ed12044a" providerId="ADAL" clId="{D6D78D3B-2556-4C29-9D56-851FBD2A9B62}" dt="2020-10-05T14:51:05.285" v="29" actId="47"/>
        <pc:sldMkLst>
          <pc:docMk/>
          <pc:sldMk cId="2565983120" sldId="446"/>
        </pc:sldMkLst>
      </pc:sldChg>
      <pc:sldChg chg="addSp modSp add mod ord modNotesTx">
        <pc:chgData name="Thomas" userId="efe85f2b-33f2-43f1-b114-9958ed12044a" providerId="ADAL" clId="{D6D78D3B-2556-4C29-9D56-851FBD2A9B62}" dt="2020-10-19T09:01:26.520" v="18884" actId="207"/>
        <pc:sldMkLst>
          <pc:docMk/>
          <pc:sldMk cId="1423628953" sldId="447"/>
        </pc:sldMkLst>
        <pc:spChg chg="mod">
          <ac:chgData name="Thomas" userId="efe85f2b-33f2-43f1-b114-9958ed12044a" providerId="ADAL" clId="{D6D78D3B-2556-4C29-9D56-851FBD2A9B62}" dt="2020-10-19T09:01:26.520" v="18884" actId="207"/>
          <ac:spMkLst>
            <pc:docMk/>
            <pc:sldMk cId="1423628953" sldId="447"/>
            <ac:spMk id="3" creationId="{7BF9C724-3447-43FC-90F3-5F94D4AF0096}"/>
          </ac:spMkLst>
        </pc:spChg>
        <pc:picChg chg="mod">
          <ac:chgData name="Thomas" userId="efe85f2b-33f2-43f1-b114-9958ed12044a" providerId="ADAL" clId="{D6D78D3B-2556-4C29-9D56-851FBD2A9B62}" dt="2020-10-16T11:34:24.894" v="15723" actId="1076"/>
          <ac:picMkLst>
            <pc:docMk/>
            <pc:sldMk cId="1423628953" sldId="447"/>
            <ac:picMk id="5" creationId="{DE6E5FD7-C4F2-4D57-A46E-0DD7B1CDC14B}"/>
          </ac:picMkLst>
        </pc:picChg>
        <pc:picChg chg="add mod">
          <ac:chgData name="Thomas" userId="efe85f2b-33f2-43f1-b114-9958ed12044a" providerId="ADAL" clId="{D6D78D3B-2556-4C29-9D56-851FBD2A9B62}" dt="2020-10-16T11:34:22.098" v="15722" actId="1076"/>
          <ac:picMkLst>
            <pc:docMk/>
            <pc:sldMk cId="1423628953" sldId="447"/>
            <ac:picMk id="6" creationId="{960D1929-E50C-4063-9797-BB2E85CD6438}"/>
          </ac:picMkLst>
        </pc:picChg>
      </pc:sldChg>
      <pc:sldChg chg="add ord modNotesTx">
        <pc:chgData name="Thomas" userId="efe85f2b-33f2-43f1-b114-9958ed12044a" providerId="ADAL" clId="{D6D78D3B-2556-4C29-9D56-851FBD2A9B62}" dt="2020-10-19T13:46:15.404" v="24613" actId="20577"/>
        <pc:sldMkLst>
          <pc:docMk/>
          <pc:sldMk cId="1752613674" sldId="448"/>
        </pc:sldMkLst>
      </pc:sldChg>
      <pc:sldChg chg="del">
        <pc:chgData name="Thomas" userId="efe85f2b-33f2-43f1-b114-9958ed12044a" providerId="ADAL" clId="{D6D78D3B-2556-4C29-9D56-851FBD2A9B62}" dt="2020-10-05T14:51:05.285" v="29" actId="47"/>
        <pc:sldMkLst>
          <pc:docMk/>
          <pc:sldMk cId="3071469597" sldId="448"/>
        </pc:sldMkLst>
      </pc:sldChg>
      <pc:sldChg chg="del">
        <pc:chgData name="Thomas" userId="efe85f2b-33f2-43f1-b114-9958ed12044a" providerId="ADAL" clId="{D6D78D3B-2556-4C29-9D56-851FBD2A9B62}" dt="2020-10-05T14:51:05.285" v="29" actId="47"/>
        <pc:sldMkLst>
          <pc:docMk/>
          <pc:sldMk cId="1021197746" sldId="449"/>
        </pc:sldMkLst>
      </pc:sldChg>
      <pc:sldChg chg="modSp add ord">
        <pc:chgData name="Thomas" userId="efe85f2b-33f2-43f1-b114-9958ed12044a" providerId="ADAL" clId="{D6D78D3B-2556-4C29-9D56-851FBD2A9B62}" dt="2020-10-19T08:53:05.223" v="17632"/>
        <pc:sldMkLst>
          <pc:docMk/>
          <pc:sldMk cId="3875993919" sldId="449"/>
        </pc:sldMkLst>
        <pc:spChg chg="mod">
          <ac:chgData name="Thomas" userId="efe85f2b-33f2-43f1-b114-9958ed12044a" providerId="ADAL" clId="{D6D78D3B-2556-4C29-9D56-851FBD2A9B62}" dt="2020-10-19T08:53:00.938" v="17630" actId="20577"/>
          <ac:spMkLst>
            <pc:docMk/>
            <pc:sldMk cId="3875993919" sldId="449"/>
            <ac:spMk id="3" creationId="{7BF9C724-3447-43FC-90F3-5F94D4AF0096}"/>
          </ac:spMkLst>
        </pc:spChg>
      </pc:sldChg>
      <pc:sldChg chg="addSp delSp modSp add mod modNotesTx">
        <pc:chgData name="Thomas" userId="efe85f2b-33f2-43f1-b114-9958ed12044a" providerId="ADAL" clId="{D6D78D3B-2556-4C29-9D56-851FBD2A9B62}" dt="2020-10-19T12:51:15.655" v="21634" actId="1076"/>
        <pc:sldMkLst>
          <pc:docMk/>
          <pc:sldMk cId="2720779151" sldId="450"/>
        </pc:sldMkLst>
        <pc:spChg chg="del">
          <ac:chgData name="Thomas" userId="efe85f2b-33f2-43f1-b114-9958ed12044a" providerId="ADAL" clId="{D6D78D3B-2556-4C29-9D56-851FBD2A9B62}" dt="2020-10-19T12:35:11.912" v="20196" actId="478"/>
          <ac:spMkLst>
            <pc:docMk/>
            <pc:sldMk cId="2720779151" sldId="450"/>
            <ac:spMk id="3" creationId="{EF39D221-DC59-44C2-AD18-0BCE4A4566BF}"/>
          </ac:spMkLst>
        </pc:spChg>
        <pc:spChg chg="add del mod">
          <ac:chgData name="Thomas" userId="efe85f2b-33f2-43f1-b114-9958ed12044a" providerId="ADAL" clId="{D6D78D3B-2556-4C29-9D56-851FBD2A9B62}" dt="2020-10-19T12:35:14.555" v="20197" actId="478"/>
          <ac:spMkLst>
            <pc:docMk/>
            <pc:sldMk cId="2720779151" sldId="450"/>
            <ac:spMk id="6" creationId="{AD97CFB0-8DB3-43A4-97DD-DEEAB740B4B9}"/>
          </ac:spMkLst>
        </pc:spChg>
        <pc:spChg chg="del mod">
          <ac:chgData name="Thomas" userId="efe85f2b-33f2-43f1-b114-9958ed12044a" providerId="ADAL" clId="{D6D78D3B-2556-4C29-9D56-851FBD2A9B62}" dt="2020-10-19T12:35:51.788" v="20205" actId="478"/>
          <ac:spMkLst>
            <pc:docMk/>
            <pc:sldMk cId="2720779151" sldId="450"/>
            <ac:spMk id="7" creationId="{5D6FDC7F-8FE6-4049-8DA8-1742D8BE2351}"/>
          </ac:spMkLst>
        </pc:spChg>
        <pc:spChg chg="del mod">
          <ac:chgData name="Thomas" userId="efe85f2b-33f2-43f1-b114-9958ed12044a" providerId="ADAL" clId="{D6D78D3B-2556-4C29-9D56-851FBD2A9B62}" dt="2020-10-19T12:35:51.788" v="20205" actId="478"/>
          <ac:spMkLst>
            <pc:docMk/>
            <pc:sldMk cId="2720779151" sldId="450"/>
            <ac:spMk id="9" creationId="{270C4230-BCF5-4EAD-8B1D-E67BDABBE900}"/>
          </ac:spMkLst>
        </pc:spChg>
        <pc:spChg chg="del mod">
          <ac:chgData name="Thomas" userId="efe85f2b-33f2-43f1-b114-9958ed12044a" providerId="ADAL" clId="{D6D78D3B-2556-4C29-9D56-851FBD2A9B62}" dt="2020-10-19T12:35:51.788" v="20205" actId="478"/>
          <ac:spMkLst>
            <pc:docMk/>
            <pc:sldMk cId="2720779151" sldId="450"/>
            <ac:spMk id="11" creationId="{0BD9A46D-A07D-4B8F-BC7E-8E0C3205C150}"/>
          </ac:spMkLst>
        </pc:spChg>
        <pc:spChg chg="del mod">
          <ac:chgData name="Thomas" userId="efe85f2b-33f2-43f1-b114-9958ed12044a" providerId="ADAL" clId="{D6D78D3B-2556-4C29-9D56-851FBD2A9B62}" dt="2020-10-19T12:35:51.788" v="20205" actId="478"/>
          <ac:spMkLst>
            <pc:docMk/>
            <pc:sldMk cId="2720779151" sldId="450"/>
            <ac:spMk id="13" creationId="{5B0CCE61-5428-405C-B761-175D6FE2AF6B}"/>
          </ac:spMkLst>
        </pc:spChg>
        <pc:spChg chg="add mod">
          <ac:chgData name="Thomas" userId="efe85f2b-33f2-43f1-b114-9958ed12044a" providerId="ADAL" clId="{D6D78D3B-2556-4C29-9D56-851FBD2A9B62}" dt="2020-10-19T12:38:39.032" v="20258" actId="688"/>
          <ac:spMkLst>
            <pc:docMk/>
            <pc:sldMk cId="2720779151" sldId="450"/>
            <ac:spMk id="14" creationId="{F83321BA-A687-4A35-BCD8-8FB4074A2622}"/>
          </ac:spMkLst>
        </pc:spChg>
        <pc:spChg chg="del mod">
          <ac:chgData name="Thomas" userId="efe85f2b-33f2-43f1-b114-9958ed12044a" providerId="ADAL" clId="{D6D78D3B-2556-4C29-9D56-851FBD2A9B62}" dt="2020-10-19T12:35:51.788" v="20205" actId="478"/>
          <ac:spMkLst>
            <pc:docMk/>
            <pc:sldMk cId="2720779151" sldId="450"/>
            <ac:spMk id="15" creationId="{51CDDEC9-E34A-4B12-A167-FBEFA11AB903}"/>
          </ac:spMkLst>
        </pc:spChg>
        <pc:spChg chg="add mod">
          <ac:chgData name="Thomas" userId="efe85f2b-33f2-43f1-b114-9958ed12044a" providerId="ADAL" clId="{D6D78D3B-2556-4C29-9D56-851FBD2A9B62}" dt="2020-10-19T12:35:47.768" v="20203" actId="1076"/>
          <ac:spMkLst>
            <pc:docMk/>
            <pc:sldMk cId="2720779151" sldId="450"/>
            <ac:spMk id="16" creationId="{817A1C92-DEFE-4C0A-AECB-6E80D56CE159}"/>
          </ac:spMkLst>
        </pc:spChg>
        <pc:spChg chg="add mod">
          <ac:chgData name="Thomas" userId="efe85f2b-33f2-43f1-b114-9958ed12044a" providerId="ADAL" clId="{D6D78D3B-2556-4C29-9D56-851FBD2A9B62}" dt="2020-10-19T12:35:47.768" v="20203" actId="1076"/>
          <ac:spMkLst>
            <pc:docMk/>
            <pc:sldMk cId="2720779151" sldId="450"/>
            <ac:spMk id="17" creationId="{D8A10A6A-AE5D-4959-A536-70F85B3874C5}"/>
          </ac:spMkLst>
        </pc:spChg>
        <pc:spChg chg="del mod">
          <ac:chgData name="Thomas" userId="efe85f2b-33f2-43f1-b114-9958ed12044a" providerId="ADAL" clId="{D6D78D3B-2556-4C29-9D56-851FBD2A9B62}" dt="2020-10-19T12:35:51.788" v="20205" actId="478"/>
          <ac:spMkLst>
            <pc:docMk/>
            <pc:sldMk cId="2720779151" sldId="450"/>
            <ac:spMk id="18" creationId="{5D66A000-4D9D-4D6E-88A7-E3FD8536E833}"/>
          </ac:spMkLst>
        </pc:spChg>
        <pc:spChg chg="del mod">
          <ac:chgData name="Thomas" userId="efe85f2b-33f2-43f1-b114-9958ed12044a" providerId="ADAL" clId="{D6D78D3B-2556-4C29-9D56-851FBD2A9B62}" dt="2020-10-19T12:35:51.788" v="20205" actId="478"/>
          <ac:spMkLst>
            <pc:docMk/>
            <pc:sldMk cId="2720779151" sldId="450"/>
            <ac:spMk id="19" creationId="{17AB506D-F84E-4161-BBF3-5E691FDD518F}"/>
          </ac:spMkLst>
        </pc:spChg>
        <pc:spChg chg="del mod">
          <ac:chgData name="Thomas" userId="efe85f2b-33f2-43f1-b114-9958ed12044a" providerId="ADAL" clId="{D6D78D3B-2556-4C29-9D56-851FBD2A9B62}" dt="2020-10-19T12:35:51.788" v="20205" actId="478"/>
          <ac:spMkLst>
            <pc:docMk/>
            <pc:sldMk cId="2720779151" sldId="450"/>
            <ac:spMk id="20" creationId="{DA35820D-569E-4808-8E01-69C14A031A1F}"/>
          </ac:spMkLst>
        </pc:spChg>
        <pc:spChg chg="del mod">
          <ac:chgData name="Thomas" userId="efe85f2b-33f2-43f1-b114-9958ed12044a" providerId="ADAL" clId="{D6D78D3B-2556-4C29-9D56-851FBD2A9B62}" dt="2020-10-19T12:35:51.788" v="20205" actId="478"/>
          <ac:spMkLst>
            <pc:docMk/>
            <pc:sldMk cId="2720779151" sldId="450"/>
            <ac:spMk id="21" creationId="{B9FD826E-F235-4CCE-AD4B-C60914365D7B}"/>
          </ac:spMkLst>
        </pc:spChg>
        <pc:spChg chg="add mod">
          <ac:chgData name="Thomas" userId="efe85f2b-33f2-43f1-b114-9958ed12044a" providerId="ADAL" clId="{D6D78D3B-2556-4C29-9D56-851FBD2A9B62}" dt="2020-10-19T12:35:47.768" v="20203" actId="1076"/>
          <ac:spMkLst>
            <pc:docMk/>
            <pc:sldMk cId="2720779151" sldId="450"/>
            <ac:spMk id="27" creationId="{07E80259-D468-430E-A0A5-132A3BFC6E81}"/>
          </ac:spMkLst>
        </pc:spChg>
        <pc:spChg chg="add mod">
          <ac:chgData name="Thomas" userId="efe85f2b-33f2-43f1-b114-9958ed12044a" providerId="ADAL" clId="{D6D78D3B-2556-4C29-9D56-851FBD2A9B62}" dt="2020-10-19T12:35:47.768" v="20203" actId="1076"/>
          <ac:spMkLst>
            <pc:docMk/>
            <pc:sldMk cId="2720779151" sldId="450"/>
            <ac:spMk id="29" creationId="{766651F3-6CCD-4902-AEA1-2AE3B183B6A4}"/>
          </ac:spMkLst>
        </pc:spChg>
        <pc:spChg chg="add mod">
          <ac:chgData name="Thomas" userId="efe85f2b-33f2-43f1-b114-9958ed12044a" providerId="ADAL" clId="{D6D78D3B-2556-4C29-9D56-851FBD2A9B62}" dt="2020-10-19T12:38:59.177" v="20266" actId="688"/>
          <ac:spMkLst>
            <pc:docMk/>
            <pc:sldMk cId="2720779151" sldId="450"/>
            <ac:spMk id="31" creationId="{B061B6F0-B1CD-4B72-9A53-E399C8339157}"/>
          </ac:spMkLst>
        </pc:spChg>
        <pc:spChg chg="add mod">
          <ac:chgData name="Thomas" userId="efe85f2b-33f2-43f1-b114-9958ed12044a" providerId="ADAL" clId="{D6D78D3B-2556-4C29-9D56-851FBD2A9B62}" dt="2020-10-19T12:38:41.920" v="20259" actId="688"/>
          <ac:spMkLst>
            <pc:docMk/>
            <pc:sldMk cId="2720779151" sldId="450"/>
            <ac:spMk id="33" creationId="{D258A10C-BE3F-4744-B249-8E5240839C28}"/>
          </ac:spMkLst>
        </pc:spChg>
        <pc:spChg chg="add mod">
          <ac:chgData name="Thomas" userId="efe85f2b-33f2-43f1-b114-9958ed12044a" providerId="ADAL" clId="{D6D78D3B-2556-4C29-9D56-851FBD2A9B62}" dt="2020-10-19T12:38:51.425" v="20264" actId="688"/>
          <ac:spMkLst>
            <pc:docMk/>
            <pc:sldMk cId="2720779151" sldId="450"/>
            <ac:spMk id="35" creationId="{DF23BEA2-D722-45FB-BCAF-79D7D7EC1D6A}"/>
          </ac:spMkLst>
        </pc:spChg>
        <pc:spChg chg="add mod">
          <ac:chgData name="Thomas" userId="efe85f2b-33f2-43f1-b114-9958ed12044a" providerId="ADAL" clId="{D6D78D3B-2556-4C29-9D56-851FBD2A9B62}" dt="2020-10-19T12:50:48.799" v="21627" actId="688"/>
          <ac:spMkLst>
            <pc:docMk/>
            <pc:sldMk cId="2720779151" sldId="450"/>
            <ac:spMk id="37" creationId="{E8381E44-3B59-4159-8D80-31B59E21B95B}"/>
          </ac:spMkLst>
        </pc:spChg>
        <pc:spChg chg="add mod">
          <ac:chgData name="Thomas" userId="efe85f2b-33f2-43f1-b114-9958ed12044a" providerId="ADAL" clId="{D6D78D3B-2556-4C29-9D56-851FBD2A9B62}" dt="2020-10-19T12:39:22.929" v="20274" actId="1076"/>
          <ac:spMkLst>
            <pc:docMk/>
            <pc:sldMk cId="2720779151" sldId="450"/>
            <ac:spMk id="39" creationId="{BEBF1955-288C-4845-9D4E-F83ADF3C2DC9}"/>
          </ac:spMkLst>
        </pc:spChg>
        <pc:spChg chg="add mod">
          <ac:chgData name="Thomas" userId="efe85f2b-33f2-43f1-b114-9958ed12044a" providerId="ADAL" clId="{D6D78D3B-2556-4C29-9D56-851FBD2A9B62}" dt="2020-10-19T12:37:52.816" v="20256" actId="1076"/>
          <ac:spMkLst>
            <pc:docMk/>
            <pc:sldMk cId="2720779151" sldId="450"/>
            <ac:spMk id="43" creationId="{B08E8C4B-640A-4BC5-B015-CC349CB40685}"/>
          </ac:spMkLst>
        </pc:spChg>
        <pc:spChg chg="add mod">
          <ac:chgData name="Thomas" userId="efe85f2b-33f2-43f1-b114-9958ed12044a" providerId="ADAL" clId="{D6D78D3B-2556-4C29-9D56-851FBD2A9B62}" dt="2020-10-19T12:39:40.900" v="20282" actId="20577"/>
          <ac:spMkLst>
            <pc:docMk/>
            <pc:sldMk cId="2720779151" sldId="450"/>
            <ac:spMk id="47" creationId="{E4CECA02-FA3B-48D2-A76A-54AE2C33DA03}"/>
          </ac:spMkLst>
        </pc:spChg>
        <pc:spChg chg="add del">
          <ac:chgData name="Thomas" userId="efe85f2b-33f2-43f1-b114-9958ed12044a" providerId="ADAL" clId="{D6D78D3B-2556-4C29-9D56-851FBD2A9B62}" dt="2020-10-19T12:51:01.361" v="21630" actId="22"/>
          <ac:spMkLst>
            <pc:docMk/>
            <pc:sldMk cId="2720779151" sldId="450"/>
            <ac:spMk id="51" creationId="{C36FD478-C043-4A1E-9F29-E2311D3A473A}"/>
          </ac:spMkLst>
        </pc:spChg>
        <pc:spChg chg="add del">
          <ac:chgData name="Thomas" userId="efe85f2b-33f2-43f1-b114-9958ed12044a" providerId="ADAL" clId="{D6D78D3B-2556-4C29-9D56-851FBD2A9B62}" dt="2020-10-19T12:51:01.361" v="21630" actId="22"/>
          <ac:spMkLst>
            <pc:docMk/>
            <pc:sldMk cId="2720779151" sldId="450"/>
            <ac:spMk id="53" creationId="{BC1AA3D9-AA04-4FF8-B001-D50705947508}"/>
          </ac:spMkLst>
        </pc:spChg>
        <pc:spChg chg="add del">
          <ac:chgData name="Thomas" userId="efe85f2b-33f2-43f1-b114-9958ed12044a" providerId="ADAL" clId="{D6D78D3B-2556-4C29-9D56-851FBD2A9B62}" dt="2020-10-19T12:51:01.361" v="21630" actId="22"/>
          <ac:spMkLst>
            <pc:docMk/>
            <pc:sldMk cId="2720779151" sldId="450"/>
            <ac:spMk id="55" creationId="{030B977F-D299-4CDA-85C4-F151FE0B73D0}"/>
          </ac:spMkLst>
        </pc:spChg>
        <pc:spChg chg="add del">
          <ac:chgData name="Thomas" userId="efe85f2b-33f2-43f1-b114-9958ed12044a" providerId="ADAL" clId="{D6D78D3B-2556-4C29-9D56-851FBD2A9B62}" dt="2020-10-19T12:51:01.361" v="21630" actId="22"/>
          <ac:spMkLst>
            <pc:docMk/>
            <pc:sldMk cId="2720779151" sldId="450"/>
            <ac:spMk id="57" creationId="{785B383D-777F-4BE0-A46C-BB16A676F1C6}"/>
          </ac:spMkLst>
        </pc:spChg>
        <pc:spChg chg="add del">
          <ac:chgData name="Thomas" userId="efe85f2b-33f2-43f1-b114-9958ed12044a" providerId="ADAL" clId="{D6D78D3B-2556-4C29-9D56-851FBD2A9B62}" dt="2020-10-19T12:51:01.361" v="21630" actId="22"/>
          <ac:spMkLst>
            <pc:docMk/>
            <pc:sldMk cId="2720779151" sldId="450"/>
            <ac:spMk id="59" creationId="{64551FB8-F80A-41B2-B2FB-E916B2BCF6ED}"/>
          </ac:spMkLst>
        </pc:spChg>
        <pc:spChg chg="add del">
          <ac:chgData name="Thomas" userId="efe85f2b-33f2-43f1-b114-9958ed12044a" providerId="ADAL" clId="{D6D78D3B-2556-4C29-9D56-851FBD2A9B62}" dt="2020-10-19T12:51:01.361" v="21630" actId="22"/>
          <ac:spMkLst>
            <pc:docMk/>
            <pc:sldMk cId="2720779151" sldId="450"/>
            <ac:spMk id="61" creationId="{4BF311FD-A9A8-45D9-A893-EFD2D41D6242}"/>
          </ac:spMkLst>
        </pc:spChg>
        <pc:spChg chg="add del">
          <ac:chgData name="Thomas" userId="efe85f2b-33f2-43f1-b114-9958ed12044a" providerId="ADAL" clId="{D6D78D3B-2556-4C29-9D56-851FBD2A9B62}" dt="2020-10-19T12:51:01.361" v="21630" actId="22"/>
          <ac:spMkLst>
            <pc:docMk/>
            <pc:sldMk cId="2720779151" sldId="450"/>
            <ac:spMk id="63" creationId="{B61BF693-0957-4A74-B1FA-908E3949C8C1}"/>
          </ac:spMkLst>
        </pc:spChg>
        <pc:spChg chg="add del">
          <ac:chgData name="Thomas" userId="efe85f2b-33f2-43f1-b114-9958ed12044a" providerId="ADAL" clId="{D6D78D3B-2556-4C29-9D56-851FBD2A9B62}" dt="2020-10-19T12:51:01.361" v="21630" actId="22"/>
          <ac:spMkLst>
            <pc:docMk/>
            <pc:sldMk cId="2720779151" sldId="450"/>
            <ac:spMk id="65" creationId="{7B66765A-D7D2-4A49-8172-A6A1329A5B1B}"/>
          </ac:spMkLst>
        </pc:spChg>
        <pc:spChg chg="add del">
          <ac:chgData name="Thomas" userId="efe85f2b-33f2-43f1-b114-9958ed12044a" providerId="ADAL" clId="{D6D78D3B-2556-4C29-9D56-851FBD2A9B62}" dt="2020-10-19T12:51:01.361" v="21630" actId="22"/>
          <ac:spMkLst>
            <pc:docMk/>
            <pc:sldMk cId="2720779151" sldId="450"/>
            <ac:spMk id="67" creationId="{1F3A094B-4146-4121-9177-2C6A689471E0}"/>
          </ac:spMkLst>
        </pc:spChg>
        <pc:picChg chg="del mod">
          <ac:chgData name="Thomas" userId="efe85f2b-33f2-43f1-b114-9958ed12044a" providerId="ADAL" clId="{D6D78D3B-2556-4C29-9D56-851FBD2A9B62}" dt="2020-10-19T12:35:49.422" v="20204" actId="478"/>
          <ac:picMkLst>
            <pc:docMk/>
            <pc:sldMk cId="2720779151" sldId="450"/>
            <ac:picMk id="5" creationId="{EB89E82B-E00F-4ED9-B805-EDBF9EC91AD8}"/>
          </ac:picMkLst>
        </pc:picChg>
        <pc:picChg chg="add mod">
          <ac:chgData name="Thomas" userId="efe85f2b-33f2-43f1-b114-9958ed12044a" providerId="ADAL" clId="{D6D78D3B-2556-4C29-9D56-851FBD2A9B62}" dt="2020-10-19T12:39:19.553" v="20273" actId="1076"/>
          <ac:picMkLst>
            <pc:docMk/>
            <pc:sldMk cId="2720779151" sldId="450"/>
            <ac:picMk id="10" creationId="{E8661739-717D-4A2C-9883-871E3C8630AE}"/>
          </ac:picMkLst>
        </pc:picChg>
        <pc:picChg chg="add mod">
          <ac:chgData name="Thomas" userId="efe85f2b-33f2-43f1-b114-9958ed12044a" providerId="ADAL" clId="{D6D78D3B-2556-4C29-9D56-851FBD2A9B62}" dt="2020-10-19T12:38:47.017" v="20263" actId="688"/>
          <ac:picMkLst>
            <pc:docMk/>
            <pc:sldMk cId="2720779151" sldId="450"/>
            <ac:picMk id="12" creationId="{ED86A01C-09F2-4A4C-83F3-AE358FEAF8C9}"/>
          </ac:picMkLst>
        </pc:picChg>
        <pc:picChg chg="add mod">
          <ac:chgData name="Thomas" userId="efe85f2b-33f2-43f1-b114-9958ed12044a" providerId="ADAL" clId="{D6D78D3B-2556-4C29-9D56-851FBD2A9B62}" dt="2020-10-19T12:39:25.121" v="20275" actId="1076"/>
          <ac:picMkLst>
            <pc:docMk/>
            <pc:sldMk cId="2720779151" sldId="450"/>
            <ac:picMk id="41" creationId="{47174709-1479-40FD-A23E-A9BDFF08E7C6}"/>
          </ac:picMkLst>
        </pc:picChg>
        <pc:picChg chg="add del mod">
          <ac:chgData name="Thomas" userId="efe85f2b-33f2-43f1-b114-9958ed12044a" providerId="ADAL" clId="{D6D78D3B-2556-4C29-9D56-851FBD2A9B62}" dt="2020-10-19T12:50:58.938" v="21628" actId="478"/>
          <ac:picMkLst>
            <pc:docMk/>
            <pc:sldMk cId="2720779151" sldId="450"/>
            <ac:picMk id="45" creationId="{FCDE5539-1C2D-401F-890C-AA0E4A936E0B}"/>
          </ac:picMkLst>
        </pc:picChg>
        <pc:picChg chg="add del">
          <ac:chgData name="Thomas" userId="efe85f2b-33f2-43f1-b114-9958ed12044a" providerId="ADAL" clId="{D6D78D3B-2556-4C29-9D56-851FBD2A9B62}" dt="2020-10-19T12:51:01.361" v="21630" actId="22"/>
          <ac:picMkLst>
            <pc:docMk/>
            <pc:sldMk cId="2720779151" sldId="450"/>
            <ac:picMk id="49" creationId="{BED2933D-D280-41A9-9D94-A838009C7C07}"/>
          </ac:picMkLst>
        </pc:picChg>
        <pc:picChg chg="add mod">
          <ac:chgData name="Thomas" userId="efe85f2b-33f2-43f1-b114-9958ed12044a" providerId="ADAL" clId="{D6D78D3B-2556-4C29-9D56-851FBD2A9B62}" dt="2020-10-19T12:51:15.655" v="21634" actId="1076"/>
          <ac:picMkLst>
            <pc:docMk/>
            <pc:sldMk cId="2720779151" sldId="450"/>
            <ac:picMk id="69" creationId="{7907F9BE-6535-4D2D-848B-3CA5E1597CB1}"/>
          </ac:picMkLst>
        </pc:picChg>
      </pc:sldChg>
      <pc:sldChg chg="del">
        <pc:chgData name="Thomas" userId="efe85f2b-33f2-43f1-b114-9958ed12044a" providerId="ADAL" clId="{D6D78D3B-2556-4C29-9D56-851FBD2A9B62}" dt="2020-10-05T14:51:05.285" v="29" actId="47"/>
        <pc:sldMkLst>
          <pc:docMk/>
          <pc:sldMk cId="3802996584" sldId="450"/>
        </pc:sldMkLst>
      </pc:sldChg>
      <pc:sldChg chg="addSp delSp modSp add mod modNotesTx">
        <pc:chgData name="Thomas" userId="efe85f2b-33f2-43f1-b114-9958ed12044a" providerId="ADAL" clId="{D6D78D3B-2556-4C29-9D56-851FBD2A9B62}" dt="2020-10-19T13:16:50.220" v="22778" actId="14100"/>
        <pc:sldMkLst>
          <pc:docMk/>
          <pc:sldMk cId="3573321103" sldId="451"/>
        </pc:sldMkLst>
        <pc:spChg chg="del">
          <ac:chgData name="Thomas" userId="efe85f2b-33f2-43f1-b114-9958ed12044a" providerId="ADAL" clId="{D6D78D3B-2556-4C29-9D56-851FBD2A9B62}" dt="2020-10-19T12:54:03.994" v="21890" actId="478"/>
          <ac:spMkLst>
            <pc:docMk/>
            <pc:sldMk cId="3573321103" sldId="451"/>
            <ac:spMk id="2" creationId="{5CC33139-AE06-4B60-9C07-2F74C49CA4C4}"/>
          </ac:spMkLst>
        </pc:spChg>
        <pc:spChg chg="add mod">
          <ac:chgData name="Thomas" userId="efe85f2b-33f2-43f1-b114-9958ed12044a" providerId="ADAL" clId="{D6D78D3B-2556-4C29-9D56-851FBD2A9B62}" dt="2020-10-19T12:53:23.496" v="21880" actId="1076"/>
          <ac:spMkLst>
            <pc:docMk/>
            <pc:sldMk cId="3573321103" sldId="451"/>
            <ac:spMk id="3" creationId="{291B27BE-FF64-47A9-BBF5-E2DB91E92D0F}"/>
          </ac:spMkLst>
        </pc:spChg>
        <pc:spChg chg="add mod">
          <ac:chgData name="Thomas" userId="efe85f2b-33f2-43f1-b114-9958ed12044a" providerId="ADAL" clId="{D6D78D3B-2556-4C29-9D56-851FBD2A9B62}" dt="2020-10-19T12:53:31.192" v="21882" actId="1076"/>
          <ac:spMkLst>
            <pc:docMk/>
            <pc:sldMk cId="3573321103" sldId="451"/>
            <ac:spMk id="4" creationId="{F9D4EE5B-AD62-4F3C-95CC-C99E7AD52105}"/>
          </ac:spMkLst>
        </pc:spChg>
        <pc:spChg chg="add mod">
          <ac:chgData name="Thomas" userId="efe85f2b-33f2-43f1-b114-9958ed12044a" providerId="ADAL" clId="{D6D78D3B-2556-4C29-9D56-851FBD2A9B62}" dt="2020-10-19T12:54:10.914" v="21910" actId="20577"/>
          <ac:spMkLst>
            <pc:docMk/>
            <pc:sldMk cId="3573321103" sldId="451"/>
            <ac:spMk id="8" creationId="{B0B59A31-6C2D-4765-A619-7555C3627887}"/>
          </ac:spMkLst>
        </pc:spChg>
        <pc:spChg chg="del">
          <ac:chgData name="Thomas" userId="efe85f2b-33f2-43f1-b114-9958ed12044a" providerId="ADAL" clId="{D6D78D3B-2556-4C29-9D56-851FBD2A9B62}" dt="2020-10-19T12:52:51.473" v="21874" actId="478"/>
          <ac:spMkLst>
            <pc:docMk/>
            <pc:sldMk cId="3573321103" sldId="451"/>
            <ac:spMk id="14" creationId="{F83321BA-A687-4A35-BCD8-8FB4074A2622}"/>
          </ac:spMkLst>
        </pc:spChg>
        <pc:spChg chg="del">
          <ac:chgData name="Thomas" userId="efe85f2b-33f2-43f1-b114-9958ed12044a" providerId="ADAL" clId="{D6D78D3B-2556-4C29-9D56-851FBD2A9B62}" dt="2020-10-19T12:52:53.561" v="21875" actId="478"/>
          <ac:spMkLst>
            <pc:docMk/>
            <pc:sldMk cId="3573321103" sldId="451"/>
            <ac:spMk id="16" creationId="{817A1C92-DEFE-4C0A-AECB-6E80D56CE159}"/>
          </ac:spMkLst>
        </pc:spChg>
        <pc:spChg chg="del">
          <ac:chgData name="Thomas" userId="efe85f2b-33f2-43f1-b114-9958ed12044a" providerId="ADAL" clId="{D6D78D3B-2556-4C29-9D56-851FBD2A9B62}" dt="2020-10-19T12:52:55.240" v="21876" actId="478"/>
          <ac:spMkLst>
            <pc:docMk/>
            <pc:sldMk cId="3573321103" sldId="451"/>
            <ac:spMk id="17" creationId="{D8A10A6A-AE5D-4959-A536-70F85B3874C5}"/>
          </ac:spMkLst>
        </pc:spChg>
        <pc:spChg chg="add mod">
          <ac:chgData name="Thomas" userId="efe85f2b-33f2-43f1-b114-9958ed12044a" providerId="ADAL" clId="{D6D78D3B-2556-4C29-9D56-851FBD2A9B62}" dt="2020-10-19T12:53:34.130" v="21883" actId="571"/>
          <ac:spMkLst>
            <pc:docMk/>
            <pc:sldMk cId="3573321103" sldId="451"/>
            <ac:spMk id="22" creationId="{FEBD942A-8A0A-4DEA-9677-D61CB3C7BF8A}"/>
          </ac:spMkLst>
        </pc:spChg>
        <pc:spChg chg="add mod">
          <ac:chgData name="Thomas" userId="efe85f2b-33f2-43f1-b114-9958ed12044a" providerId="ADAL" clId="{D6D78D3B-2556-4C29-9D56-851FBD2A9B62}" dt="2020-10-19T12:53:37.193" v="21884" actId="571"/>
          <ac:spMkLst>
            <pc:docMk/>
            <pc:sldMk cId="3573321103" sldId="451"/>
            <ac:spMk id="23" creationId="{4A45A1AD-06B6-418F-9030-CBF412C4B710}"/>
          </ac:spMkLst>
        </pc:spChg>
        <pc:spChg chg="add mod">
          <ac:chgData name="Thomas" userId="efe85f2b-33f2-43f1-b114-9958ed12044a" providerId="ADAL" clId="{D6D78D3B-2556-4C29-9D56-851FBD2A9B62}" dt="2020-10-19T12:53:40.569" v="21885" actId="571"/>
          <ac:spMkLst>
            <pc:docMk/>
            <pc:sldMk cId="3573321103" sldId="451"/>
            <ac:spMk id="24" creationId="{72AC2E9C-5AC9-46B6-9E7F-EA45A9EE08E1}"/>
          </ac:spMkLst>
        </pc:spChg>
        <pc:spChg chg="add mod">
          <ac:chgData name="Thomas" userId="efe85f2b-33f2-43f1-b114-9958ed12044a" providerId="ADAL" clId="{D6D78D3B-2556-4C29-9D56-851FBD2A9B62}" dt="2020-10-19T12:53:46.473" v="21886" actId="571"/>
          <ac:spMkLst>
            <pc:docMk/>
            <pc:sldMk cId="3573321103" sldId="451"/>
            <ac:spMk id="25" creationId="{F5B3FD22-C352-4902-A6F8-E9923EB72513}"/>
          </ac:spMkLst>
        </pc:spChg>
        <pc:spChg chg="del">
          <ac:chgData name="Thomas" userId="efe85f2b-33f2-43f1-b114-9958ed12044a" providerId="ADAL" clId="{D6D78D3B-2556-4C29-9D56-851FBD2A9B62}" dt="2020-10-19T12:52:56.601" v="21877" actId="478"/>
          <ac:spMkLst>
            <pc:docMk/>
            <pc:sldMk cId="3573321103" sldId="451"/>
            <ac:spMk id="27" creationId="{07E80259-D468-430E-A0A5-132A3BFC6E81}"/>
          </ac:spMkLst>
        </pc:spChg>
        <pc:spChg chg="mod">
          <ac:chgData name="Thomas" userId="efe85f2b-33f2-43f1-b114-9958ed12044a" providerId="ADAL" clId="{D6D78D3B-2556-4C29-9D56-851FBD2A9B62}" dt="2020-10-19T12:52:33.127" v="21871" actId="688"/>
          <ac:spMkLst>
            <pc:docMk/>
            <pc:sldMk cId="3573321103" sldId="451"/>
            <ac:spMk id="29" creationId="{766651F3-6CCD-4902-AEA1-2AE3B183B6A4}"/>
          </ac:spMkLst>
        </pc:spChg>
        <pc:spChg chg="del">
          <ac:chgData name="Thomas" userId="efe85f2b-33f2-43f1-b114-9958ed12044a" providerId="ADAL" clId="{D6D78D3B-2556-4C29-9D56-851FBD2A9B62}" dt="2020-10-19T12:52:48.201" v="21873" actId="478"/>
          <ac:spMkLst>
            <pc:docMk/>
            <pc:sldMk cId="3573321103" sldId="451"/>
            <ac:spMk id="33" creationId="{D258A10C-BE3F-4744-B249-8E5240839C28}"/>
          </ac:spMkLst>
        </pc:spChg>
        <pc:spChg chg="del">
          <ac:chgData name="Thomas" userId="efe85f2b-33f2-43f1-b114-9958ed12044a" providerId="ADAL" clId="{D6D78D3B-2556-4C29-9D56-851FBD2A9B62}" dt="2020-10-19T12:52:46.868" v="21872" actId="478"/>
          <ac:spMkLst>
            <pc:docMk/>
            <pc:sldMk cId="3573321103" sldId="451"/>
            <ac:spMk id="35" creationId="{DF23BEA2-D722-45FB-BCAF-79D7D7EC1D6A}"/>
          </ac:spMkLst>
        </pc:spChg>
        <pc:spChg chg="mod">
          <ac:chgData name="Thomas" userId="efe85f2b-33f2-43f1-b114-9958ed12044a" providerId="ADAL" clId="{D6D78D3B-2556-4C29-9D56-851FBD2A9B62}" dt="2020-10-19T13:16:50.220" v="22778" actId="14100"/>
          <ac:spMkLst>
            <pc:docMk/>
            <pc:sldMk cId="3573321103" sldId="451"/>
            <ac:spMk id="39" creationId="{BEBF1955-288C-4845-9D4E-F83ADF3C2DC9}"/>
          </ac:spMkLst>
        </pc:spChg>
        <pc:spChg chg="del">
          <ac:chgData name="Thomas" userId="efe85f2b-33f2-43f1-b114-9958ed12044a" providerId="ADAL" clId="{D6D78D3B-2556-4C29-9D56-851FBD2A9B62}" dt="2020-10-19T12:54:03.994" v="21890" actId="478"/>
          <ac:spMkLst>
            <pc:docMk/>
            <pc:sldMk cId="3573321103" sldId="451"/>
            <ac:spMk id="43" creationId="{B08E8C4B-640A-4BC5-B015-CC349CB40685}"/>
          </ac:spMkLst>
        </pc:spChg>
        <pc:spChg chg="del">
          <ac:chgData name="Thomas" userId="efe85f2b-33f2-43f1-b114-9958ed12044a" providerId="ADAL" clId="{D6D78D3B-2556-4C29-9D56-851FBD2A9B62}" dt="2020-10-19T12:54:03.994" v="21890" actId="478"/>
          <ac:spMkLst>
            <pc:docMk/>
            <pc:sldMk cId="3573321103" sldId="451"/>
            <ac:spMk id="47" creationId="{E4CECA02-FA3B-48D2-A76A-54AE2C33DA03}"/>
          </ac:spMkLst>
        </pc:spChg>
        <pc:picChg chg="add mod">
          <ac:chgData name="Thomas" userId="efe85f2b-33f2-43f1-b114-9958ed12044a" providerId="ADAL" clId="{D6D78D3B-2556-4C29-9D56-851FBD2A9B62}" dt="2020-10-19T12:54:06.758" v="21891" actId="1076"/>
          <ac:picMkLst>
            <pc:docMk/>
            <pc:sldMk cId="3573321103" sldId="451"/>
            <ac:picMk id="6" creationId="{E979C8C4-5129-4A3C-8114-5F4B29470483}"/>
          </ac:picMkLst>
        </pc:picChg>
        <pc:picChg chg="del">
          <ac:chgData name="Thomas" userId="efe85f2b-33f2-43f1-b114-9958ed12044a" providerId="ADAL" clId="{D6D78D3B-2556-4C29-9D56-851FBD2A9B62}" dt="2020-10-19T12:54:03.994" v="21890" actId="478"/>
          <ac:picMkLst>
            <pc:docMk/>
            <pc:sldMk cId="3573321103" sldId="451"/>
            <ac:picMk id="10" creationId="{E8661739-717D-4A2C-9883-871E3C8630AE}"/>
          </ac:picMkLst>
        </pc:picChg>
        <pc:picChg chg="del">
          <ac:chgData name="Thomas" userId="efe85f2b-33f2-43f1-b114-9958ed12044a" providerId="ADAL" clId="{D6D78D3B-2556-4C29-9D56-851FBD2A9B62}" dt="2020-10-19T12:54:03.994" v="21890" actId="478"/>
          <ac:picMkLst>
            <pc:docMk/>
            <pc:sldMk cId="3573321103" sldId="451"/>
            <ac:picMk id="41" creationId="{47174709-1479-40FD-A23E-A9BDFF08E7C6}"/>
          </ac:picMkLst>
        </pc:picChg>
        <pc:picChg chg="del">
          <ac:chgData name="Thomas" userId="efe85f2b-33f2-43f1-b114-9958ed12044a" providerId="ADAL" clId="{D6D78D3B-2556-4C29-9D56-851FBD2A9B62}" dt="2020-10-19T12:54:03.994" v="21890" actId="478"/>
          <ac:picMkLst>
            <pc:docMk/>
            <pc:sldMk cId="3573321103" sldId="451"/>
            <ac:picMk id="69" creationId="{7907F9BE-6535-4D2D-848B-3CA5E1597CB1}"/>
          </ac:picMkLst>
        </pc:picChg>
      </pc:sldChg>
      <pc:sldChg chg="modSp add mod ord modNotesTx">
        <pc:chgData name="Thomas" userId="efe85f2b-33f2-43f1-b114-9958ed12044a" providerId="ADAL" clId="{D6D78D3B-2556-4C29-9D56-851FBD2A9B62}" dt="2020-10-20T07:48:37.894" v="33951" actId="313"/>
        <pc:sldMkLst>
          <pc:docMk/>
          <pc:sldMk cId="303058161" sldId="452"/>
        </pc:sldMkLst>
        <pc:spChg chg="mod">
          <ac:chgData name="Thomas" userId="efe85f2b-33f2-43f1-b114-9958ed12044a" providerId="ADAL" clId="{D6D78D3B-2556-4C29-9D56-851FBD2A9B62}" dt="2020-10-19T19:52:30.909" v="33281" actId="20577"/>
          <ac:spMkLst>
            <pc:docMk/>
            <pc:sldMk cId="303058161" sldId="452"/>
            <ac:spMk id="3" creationId="{7BF9C724-3447-43FC-90F3-5F94D4AF0096}"/>
          </ac:spMkLst>
        </pc:spChg>
      </pc:sldChg>
      <pc:sldChg chg="addSp delSp modSp new mod modNotesTx">
        <pc:chgData name="Thomas" userId="efe85f2b-33f2-43f1-b114-9958ed12044a" providerId="ADAL" clId="{D6D78D3B-2556-4C29-9D56-851FBD2A9B62}" dt="2020-10-19T18:59:06.375" v="28724" actId="20577"/>
        <pc:sldMkLst>
          <pc:docMk/>
          <pc:sldMk cId="2994864461" sldId="453"/>
        </pc:sldMkLst>
        <pc:spChg chg="mod">
          <ac:chgData name="Thomas" userId="efe85f2b-33f2-43f1-b114-9958ed12044a" providerId="ADAL" clId="{D6D78D3B-2556-4C29-9D56-851FBD2A9B62}" dt="2020-10-19T18:18:04.450" v="24923" actId="20577"/>
          <ac:spMkLst>
            <pc:docMk/>
            <pc:sldMk cId="2994864461" sldId="453"/>
            <ac:spMk id="2" creationId="{67EB9273-76A1-4753-AB2A-9D75BCDA2112}"/>
          </ac:spMkLst>
        </pc:spChg>
        <pc:spChg chg="mod">
          <ac:chgData name="Thomas" userId="efe85f2b-33f2-43f1-b114-9958ed12044a" providerId="ADAL" clId="{D6D78D3B-2556-4C29-9D56-851FBD2A9B62}" dt="2020-10-19T18:45:52.969" v="27229" actId="20577"/>
          <ac:spMkLst>
            <pc:docMk/>
            <pc:sldMk cId="2994864461" sldId="453"/>
            <ac:spMk id="3" creationId="{BDDE2CBC-A100-4350-B51B-437AA3E087C4}"/>
          </ac:spMkLst>
        </pc:spChg>
        <pc:spChg chg="add mod">
          <ac:chgData name="Thomas" userId="efe85f2b-33f2-43f1-b114-9958ed12044a" providerId="ADAL" clId="{D6D78D3B-2556-4C29-9D56-851FBD2A9B62}" dt="2020-10-19T18:35:11.791" v="26147" actId="1076"/>
          <ac:spMkLst>
            <pc:docMk/>
            <pc:sldMk cId="2994864461" sldId="453"/>
            <ac:spMk id="4" creationId="{4CCD5CBF-7F5B-4666-858D-2BE6DCCC8DBF}"/>
          </ac:spMkLst>
        </pc:spChg>
        <pc:spChg chg="add mod">
          <ac:chgData name="Thomas" userId="efe85f2b-33f2-43f1-b114-9958ed12044a" providerId="ADAL" clId="{D6D78D3B-2556-4C29-9D56-851FBD2A9B62}" dt="2020-10-19T18:35:11.791" v="26147" actId="1076"/>
          <ac:spMkLst>
            <pc:docMk/>
            <pc:sldMk cId="2994864461" sldId="453"/>
            <ac:spMk id="5" creationId="{3FD1A18E-1E57-457B-A0C2-F4D777D02635}"/>
          </ac:spMkLst>
        </pc:spChg>
        <pc:spChg chg="add mod">
          <ac:chgData name="Thomas" userId="efe85f2b-33f2-43f1-b114-9958ed12044a" providerId="ADAL" clId="{D6D78D3B-2556-4C29-9D56-851FBD2A9B62}" dt="2020-10-19T18:35:11.791" v="26147" actId="1076"/>
          <ac:spMkLst>
            <pc:docMk/>
            <pc:sldMk cId="2994864461" sldId="453"/>
            <ac:spMk id="37" creationId="{C76C6744-655E-4E25-8DB8-7949424A1278}"/>
          </ac:spMkLst>
        </pc:spChg>
        <pc:spChg chg="add mod">
          <ac:chgData name="Thomas" userId="efe85f2b-33f2-43f1-b114-9958ed12044a" providerId="ADAL" clId="{D6D78D3B-2556-4C29-9D56-851FBD2A9B62}" dt="2020-10-19T18:35:11.791" v="26147" actId="1076"/>
          <ac:spMkLst>
            <pc:docMk/>
            <pc:sldMk cId="2994864461" sldId="453"/>
            <ac:spMk id="39" creationId="{E2D21DB2-721A-414F-9450-0D1D2543E593}"/>
          </ac:spMkLst>
        </pc:spChg>
        <pc:spChg chg="add mod">
          <ac:chgData name="Thomas" userId="efe85f2b-33f2-43f1-b114-9958ed12044a" providerId="ADAL" clId="{D6D78D3B-2556-4C29-9D56-851FBD2A9B62}" dt="2020-10-19T18:35:11.791" v="26147" actId="1076"/>
          <ac:spMkLst>
            <pc:docMk/>
            <pc:sldMk cId="2994864461" sldId="453"/>
            <ac:spMk id="40" creationId="{7A1F5472-2AFA-4119-8892-0A325A98D59F}"/>
          </ac:spMkLst>
        </pc:spChg>
        <pc:spChg chg="add mod">
          <ac:chgData name="Thomas" userId="efe85f2b-33f2-43f1-b114-9958ed12044a" providerId="ADAL" clId="{D6D78D3B-2556-4C29-9D56-851FBD2A9B62}" dt="2020-10-19T18:35:11.791" v="26147" actId="1076"/>
          <ac:spMkLst>
            <pc:docMk/>
            <pc:sldMk cId="2994864461" sldId="453"/>
            <ac:spMk id="41" creationId="{0562D4CC-7C19-451E-92FA-40071E455079}"/>
          </ac:spMkLst>
        </pc:spChg>
        <pc:spChg chg="add mod">
          <ac:chgData name="Thomas" userId="efe85f2b-33f2-43f1-b114-9958ed12044a" providerId="ADAL" clId="{D6D78D3B-2556-4C29-9D56-851FBD2A9B62}" dt="2020-10-19T18:41:11.422" v="26655" actId="1076"/>
          <ac:spMkLst>
            <pc:docMk/>
            <pc:sldMk cId="2994864461" sldId="453"/>
            <ac:spMk id="46" creationId="{5E2FA002-BAC2-4555-97B9-C2061A9B9098}"/>
          </ac:spMkLst>
        </pc:spChg>
        <pc:spChg chg="add mod">
          <ac:chgData name="Thomas" userId="efe85f2b-33f2-43f1-b114-9958ed12044a" providerId="ADAL" clId="{D6D78D3B-2556-4C29-9D56-851FBD2A9B62}" dt="2020-10-19T18:41:11.422" v="26655" actId="1076"/>
          <ac:spMkLst>
            <pc:docMk/>
            <pc:sldMk cId="2994864461" sldId="453"/>
            <ac:spMk id="47" creationId="{E8F2ABE2-DE4D-4F82-A611-AC36949DBB1D}"/>
          </ac:spMkLst>
        </pc:spChg>
        <pc:spChg chg="add mod">
          <ac:chgData name="Thomas" userId="efe85f2b-33f2-43f1-b114-9958ed12044a" providerId="ADAL" clId="{D6D78D3B-2556-4C29-9D56-851FBD2A9B62}" dt="2020-10-19T18:41:11.422" v="26655" actId="1076"/>
          <ac:spMkLst>
            <pc:docMk/>
            <pc:sldMk cId="2994864461" sldId="453"/>
            <ac:spMk id="52" creationId="{5EDD34FF-ABB4-41B5-915D-2D255ABAE566}"/>
          </ac:spMkLst>
        </pc:spChg>
        <pc:spChg chg="add mod">
          <ac:chgData name="Thomas" userId="efe85f2b-33f2-43f1-b114-9958ed12044a" providerId="ADAL" clId="{D6D78D3B-2556-4C29-9D56-851FBD2A9B62}" dt="2020-10-19T18:41:11.422" v="26655" actId="1076"/>
          <ac:spMkLst>
            <pc:docMk/>
            <pc:sldMk cId="2994864461" sldId="453"/>
            <ac:spMk id="53" creationId="{19E33AA7-C260-4FAE-80CA-AE527C6C5759}"/>
          </ac:spMkLst>
        </pc:spChg>
        <pc:spChg chg="add mod">
          <ac:chgData name="Thomas" userId="efe85f2b-33f2-43f1-b114-9958ed12044a" providerId="ADAL" clId="{D6D78D3B-2556-4C29-9D56-851FBD2A9B62}" dt="2020-10-19T18:41:11.422" v="26655" actId="1076"/>
          <ac:spMkLst>
            <pc:docMk/>
            <pc:sldMk cId="2994864461" sldId="453"/>
            <ac:spMk id="54" creationId="{FE9F453E-111B-41ED-949F-6755F9C251D2}"/>
          </ac:spMkLst>
        </pc:spChg>
        <pc:spChg chg="add mod">
          <ac:chgData name="Thomas" userId="efe85f2b-33f2-43f1-b114-9958ed12044a" providerId="ADAL" clId="{D6D78D3B-2556-4C29-9D56-851FBD2A9B62}" dt="2020-10-19T18:41:11.422" v="26655" actId="1076"/>
          <ac:spMkLst>
            <pc:docMk/>
            <pc:sldMk cId="2994864461" sldId="453"/>
            <ac:spMk id="55" creationId="{9CB8A340-3DB7-4685-AA73-16703EBABDA3}"/>
          </ac:spMkLst>
        </pc:spChg>
        <pc:spChg chg="add mod">
          <ac:chgData name="Thomas" userId="efe85f2b-33f2-43f1-b114-9958ed12044a" providerId="ADAL" clId="{D6D78D3B-2556-4C29-9D56-851FBD2A9B62}" dt="2020-10-19T18:41:11.422" v="26655" actId="1076"/>
          <ac:spMkLst>
            <pc:docMk/>
            <pc:sldMk cId="2994864461" sldId="453"/>
            <ac:spMk id="57" creationId="{46859B2D-E66B-4514-A7C9-B87AE78325B7}"/>
          </ac:spMkLst>
        </pc:spChg>
        <pc:spChg chg="add del mod">
          <ac:chgData name="Thomas" userId="efe85f2b-33f2-43f1-b114-9958ed12044a" providerId="ADAL" clId="{D6D78D3B-2556-4C29-9D56-851FBD2A9B62}" dt="2020-10-19T18:37:29.936" v="26188" actId="478"/>
          <ac:spMkLst>
            <pc:docMk/>
            <pc:sldMk cId="2994864461" sldId="453"/>
            <ac:spMk id="59" creationId="{67C7D01D-4BBC-4784-A50F-A60DBC03C9A2}"/>
          </ac:spMkLst>
        </pc:spChg>
        <pc:spChg chg="add mod">
          <ac:chgData name="Thomas" userId="efe85f2b-33f2-43f1-b114-9958ed12044a" providerId="ADAL" clId="{D6D78D3B-2556-4C29-9D56-851FBD2A9B62}" dt="2020-10-19T18:41:11.422" v="26655" actId="1076"/>
          <ac:spMkLst>
            <pc:docMk/>
            <pc:sldMk cId="2994864461" sldId="453"/>
            <ac:spMk id="70" creationId="{66F64390-AD91-42C9-9CFC-5268CFE85DC9}"/>
          </ac:spMkLst>
        </pc:spChg>
        <pc:spChg chg="add del mod">
          <ac:chgData name="Thomas" userId="efe85f2b-33f2-43f1-b114-9958ed12044a" providerId="ADAL" clId="{D6D78D3B-2556-4C29-9D56-851FBD2A9B62}" dt="2020-10-19T18:38:34.848" v="26205" actId="478"/>
          <ac:spMkLst>
            <pc:docMk/>
            <pc:sldMk cId="2994864461" sldId="453"/>
            <ac:spMk id="73" creationId="{DD0F338A-D64C-4818-9359-906876A1B75A}"/>
          </ac:spMkLst>
        </pc:spChg>
        <pc:spChg chg="add del mod">
          <ac:chgData name="Thomas" userId="efe85f2b-33f2-43f1-b114-9958ed12044a" providerId="ADAL" clId="{D6D78D3B-2556-4C29-9D56-851FBD2A9B62}" dt="2020-10-19T18:38:34.088" v="26204" actId="478"/>
          <ac:spMkLst>
            <pc:docMk/>
            <pc:sldMk cId="2994864461" sldId="453"/>
            <ac:spMk id="77" creationId="{33F7D65E-EF55-404C-BE12-4DA95910DC29}"/>
          </ac:spMkLst>
        </pc:spChg>
        <pc:spChg chg="add mod">
          <ac:chgData name="Thomas" userId="efe85f2b-33f2-43f1-b114-9958ed12044a" providerId="ADAL" clId="{D6D78D3B-2556-4C29-9D56-851FBD2A9B62}" dt="2020-10-19T18:41:02.667" v="26654" actId="1076"/>
          <ac:spMkLst>
            <pc:docMk/>
            <pc:sldMk cId="2994864461" sldId="453"/>
            <ac:spMk id="81" creationId="{D2360C9D-CE7A-4247-BBD0-FF6462799640}"/>
          </ac:spMkLst>
        </pc:spChg>
        <pc:spChg chg="add mod">
          <ac:chgData name="Thomas" userId="efe85f2b-33f2-43f1-b114-9958ed12044a" providerId="ADAL" clId="{D6D78D3B-2556-4C29-9D56-851FBD2A9B62}" dt="2020-10-19T18:40:30.998" v="26647" actId="571"/>
          <ac:spMkLst>
            <pc:docMk/>
            <pc:sldMk cId="2994864461" sldId="453"/>
            <ac:spMk id="83" creationId="{4AD3B787-C553-4D1A-BFF1-3FD9086BF4BF}"/>
          </ac:spMkLst>
        </pc:spChg>
        <pc:spChg chg="add mod">
          <ac:chgData name="Thomas" userId="efe85f2b-33f2-43f1-b114-9958ed12044a" providerId="ADAL" clId="{D6D78D3B-2556-4C29-9D56-851FBD2A9B62}" dt="2020-10-19T18:41:02.667" v="26654" actId="1076"/>
          <ac:spMkLst>
            <pc:docMk/>
            <pc:sldMk cId="2994864461" sldId="453"/>
            <ac:spMk id="84" creationId="{625763F1-3973-4F8B-810B-CCE3788421A8}"/>
          </ac:spMkLst>
        </pc:spChg>
        <pc:spChg chg="add mod">
          <ac:chgData name="Thomas" userId="efe85f2b-33f2-43f1-b114-9958ed12044a" providerId="ADAL" clId="{D6D78D3B-2556-4C29-9D56-851FBD2A9B62}" dt="2020-10-19T18:41:02.667" v="26654" actId="1076"/>
          <ac:spMkLst>
            <pc:docMk/>
            <pc:sldMk cId="2994864461" sldId="453"/>
            <ac:spMk id="85" creationId="{CBE8B91F-911B-462A-81A9-EC40085A8E53}"/>
          </ac:spMkLst>
        </pc:spChg>
        <pc:spChg chg="add mod ord">
          <ac:chgData name="Thomas" userId="efe85f2b-33f2-43f1-b114-9958ed12044a" providerId="ADAL" clId="{D6D78D3B-2556-4C29-9D56-851FBD2A9B62}" dt="2020-10-19T18:42:04.174" v="26661" actId="1582"/>
          <ac:spMkLst>
            <pc:docMk/>
            <pc:sldMk cId="2994864461" sldId="453"/>
            <ac:spMk id="86" creationId="{AC95BDAE-EE05-4C48-9EE9-2CE5EE8EFA86}"/>
          </ac:spMkLst>
        </pc:spChg>
        <pc:picChg chg="add mod">
          <ac:chgData name="Thomas" userId="efe85f2b-33f2-43f1-b114-9958ed12044a" providerId="ADAL" clId="{D6D78D3B-2556-4C29-9D56-851FBD2A9B62}" dt="2020-10-19T18:42:08.650" v="26663" actId="1076"/>
          <ac:picMkLst>
            <pc:docMk/>
            <pc:sldMk cId="2994864461" sldId="453"/>
            <ac:picMk id="79" creationId="{C459A10E-6808-4632-92D7-CE7CCAD0BB34}"/>
          </ac:picMkLst>
        </pc:picChg>
        <pc:picChg chg="add mod">
          <ac:chgData name="Thomas" userId="efe85f2b-33f2-43f1-b114-9958ed12044a" providerId="ADAL" clId="{D6D78D3B-2556-4C29-9D56-851FBD2A9B62}" dt="2020-10-19T18:40:30.998" v="26647" actId="571"/>
          <ac:picMkLst>
            <pc:docMk/>
            <pc:sldMk cId="2994864461" sldId="453"/>
            <ac:picMk id="82" creationId="{B49267E3-E672-41D2-B8E3-DB31BB611425}"/>
          </ac:picMkLst>
        </pc:picChg>
        <pc:cxnChg chg="add del mod">
          <ac:chgData name="Thomas" userId="efe85f2b-33f2-43f1-b114-9958ed12044a" providerId="ADAL" clId="{D6D78D3B-2556-4C29-9D56-851FBD2A9B62}" dt="2020-10-19T18:26:31.192" v="25203" actId="11529"/>
          <ac:cxnSpMkLst>
            <pc:docMk/>
            <pc:sldMk cId="2994864461" sldId="453"/>
            <ac:cxnSpMk id="7" creationId="{76DEC9CB-5E29-44CD-867C-97A4C1F24239}"/>
          </ac:cxnSpMkLst>
        </pc:cxnChg>
        <pc:cxnChg chg="add mod">
          <ac:chgData name="Thomas" userId="efe85f2b-33f2-43f1-b114-9958ed12044a" providerId="ADAL" clId="{D6D78D3B-2556-4C29-9D56-851FBD2A9B62}" dt="2020-10-19T18:35:11.791" v="26147" actId="1076"/>
          <ac:cxnSpMkLst>
            <pc:docMk/>
            <pc:sldMk cId="2994864461" sldId="453"/>
            <ac:cxnSpMk id="9" creationId="{C42079AB-35D8-490F-B8DE-F1348349753B}"/>
          </ac:cxnSpMkLst>
        </pc:cxnChg>
        <pc:cxnChg chg="add del">
          <ac:chgData name="Thomas" userId="efe85f2b-33f2-43f1-b114-9958ed12044a" providerId="ADAL" clId="{D6D78D3B-2556-4C29-9D56-851FBD2A9B62}" dt="2020-10-19T18:26:52.230" v="25207" actId="11529"/>
          <ac:cxnSpMkLst>
            <pc:docMk/>
            <pc:sldMk cId="2994864461" sldId="453"/>
            <ac:cxnSpMk id="11" creationId="{BB7F51BA-C0DE-4569-986F-7862C28BFA8D}"/>
          </ac:cxnSpMkLst>
        </pc:cxnChg>
        <pc:cxnChg chg="add del mod">
          <ac:chgData name="Thomas" userId="efe85f2b-33f2-43f1-b114-9958ed12044a" providerId="ADAL" clId="{D6D78D3B-2556-4C29-9D56-851FBD2A9B62}" dt="2020-10-19T18:27:35.392" v="25217" actId="478"/>
          <ac:cxnSpMkLst>
            <pc:docMk/>
            <pc:sldMk cId="2994864461" sldId="453"/>
            <ac:cxnSpMk id="12" creationId="{865B911E-B694-402D-9D3E-1E51B32ACA96}"/>
          </ac:cxnSpMkLst>
        </pc:cxnChg>
        <pc:cxnChg chg="add mod">
          <ac:chgData name="Thomas" userId="efe85f2b-33f2-43f1-b114-9958ed12044a" providerId="ADAL" clId="{D6D78D3B-2556-4C29-9D56-851FBD2A9B62}" dt="2020-10-19T18:35:11.791" v="26147" actId="1076"/>
          <ac:cxnSpMkLst>
            <pc:docMk/>
            <pc:sldMk cId="2994864461" sldId="453"/>
            <ac:cxnSpMk id="20" creationId="{977FFB7D-7548-45B2-8B39-65DAAF3DD528}"/>
          </ac:cxnSpMkLst>
        </pc:cxnChg>
        <pc:cxnChg chg="add mod">
          <ac:chgData name="Thomas" userId="efe85f2b-33f2-43f1-b114-9958ed12044a" providerId="ADAL" clId="{D6D78D3B-2556-4C29-9D56-851FBD2A9B62}" dt="2020-10-19T18:35:11.791" v="26147" actId="1076"/>
          <ac:cxnSpMkLst>
            <pc:docMk/>
            <pc:sldMk cId="2994864461" sldId="453"/>
            <ac:cxnSpMk id="24" creationId="{76B43F5E-96C5-4592-9F3F-F3BD3502F2AD}"/>
          </ac:cxnSpMkLst>
        </pc:cxnChg>
        <pc:cxnChg chg="add mod">
          <ac:chgData name="Thomas" userId="efe85f2b-33f2-43f1-b114-9958ed12044a" providerId="ADAL" clId="{D6D78D3B-2556-4C29-9D56-851FBD2A9B62}" dt="2020-10-19T18:35:11.791" v="26147" actId="1076"/>
          <ac:cxnSpMkLst>
            <pc:docMk/>
            <pc:sldMk cId="2994864461" sldId="453"/>
            <ac:cxnSpMk id="31" creationId="{F6A30C9B-2136-466F-8256-CECA50A1FE93}"/>
          </ac:cxnSpMkLst>
        </pc:cxnChg>
        <pc:cxnChg chg="add mod">
          <ac:chgData name="Thomas" userId="efe85f2b-33f2-43f1-b114-9958ed12044a" providerId="ADAL" clId="{D6D78D3B-2556-4C29-9D56-851FBD2A9B62}" dt="2020-10-19T18:41:11.422" v="26655" actId="1076"/>
          <ac:cxnSpMkLst>
            <pc:docMk/>
            <pc:sldMk cId="2994864461" sldId="453"/>
            <ac:cxnSpMk id="48" creationId="{23CEDD19-A9E3-4C1B-8F05-26928D1B9280}"/>
          </ac:cxnSpMkLst>
        </pc:cxnChg>
        <pc:cxnChg chg="add mod">
          <ac:chgData name="Thomas" userId="efe85f2b-33f2-43f1-b114-9958ed12044a" providerId="ADAL" clId="{D6D78D3B-2556-4C29-9D56-851FBD2A9B62}" dt="2020-10-19T18:41:11.422" v="26655" actId="1076"/>
          <ac:cxnSpMkLst>
            <pc:docMk/>
            <pc:sldMk cId="2994864461" sldId="453"/>
            <ac:cxnSpMk id="49" creationId="{BE72F7C2-3076-45AF-AA03-F3C086380795}"/>
          </ac:cxnSpMkLst>
        </pc:cxnChg>
        <pc:cxnChg chg="add del mod">
          <ac:chgData name="Thomas" userId="efe85f2b-33f2-43f1-b114-9958ed12044a" providerId="ADAL" clId="{D6D78D3B-2556-4C29-9D56-851FBD2A9B62}" dt="2020-10-19T18:41:11.422" v="26655" actId="1076"/>
          <ac:cxnSpMkLst>
            <pc:docMk/>
            <pc:sldMk cId="2994864461" sldId="453"/>
            <ac:cxnSpMk id="50" creationId="{E7AFD668-1F18-45C5-8CC8-ADC61418FA8B}"/>
          </ac:cxnSpMkLst>
        </pc:cxnChg>
        <pc:cxnChg chg="add del mod">
          <ac:chgData name="Thomas" userId="efe85f2b-33f2-43f1-b114-9958ed12044a" providerId="ADAL" clId="{D6D78D3B-2556-4C29-9D56-851FBD2A9B62}" dt="2020-10-19T18:41:11.422" v="26655" actId="1076"/>
          <ac:cxnSpMkLst>
            <pc:docMk/>
            <pc:sldMk cId="2994864461" sldId="453"/>
            <ac:cxnSpMk id="51" creationId="{7E4553FE-0061-466B-AB28-3047CB9F1AF5}"/>
          </ac:cxnSpMkLst>
        </pc:cxnChg>
        <pc:cxnChg chg="add mod">
          <ac:chgData name="Thomas" userId="efe85f2b-33f2-43f1-b114-9958ed12044a" providerId="ADAL" clId="{D6D78D3B-2556-4C29-9D56-851FBD2A9B62}" dt="2020-10-19T18:41:11.422" v="26655" actId="1076"/>
          <ac:cxnSpMkLst>
            <pc:docMk/>
            <pc:sldMk cId="2994864461" sldId="453"/>
            <ac:cxnSpMk id="67" creationId="{3AC2F3CD-1109-416E-BB4D-2F6FD1A3ACA5}"/>
          </ac:cxnSpMkLst>
        </pc:cxnChg>
        <pc:cxnChg chg="add del mod">
          <ac:chgData name="Thomas" userId="efe85f2b-33f2-43f1-b114-9958ed12044a" providerId="ADAL" clId="{D6D78D3B-2556-4C29-9D56-851FBD2A9B62}" dt="2020-10-19T18:38:32.720" v="26203" actId="478"/>
          <ac:cxnSpMkLst>
            <pc:docMk/>
            <pc:sldMk cId="2994864461" sldId="453"/>
            <ac:cxnSpMk id="74" creationId="{AE7EF0AB-464C-4C68-BEE2-6D145B85A3FE}"/>
          </ac:cxnSpMkLst>
        </pc:cxnChg>
      </pc:sldChg>
      <pc:sldChg chg="add del">
        <pc:chgData name="Thomas" userId="efe85f2b-33f2-43f1-b114-9958ed12044a" providerId="ADAL" clId="{D6D78D3B-2556-4C29-9D56-851FBD2A9B62}" dt="2020-10-20T16:46:21.639" v="33953" actId="2696"/>
        <pc:sldMkLst>
          <pc:docMk/>
          <pc:sldMk cId="988044773" sldId="45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3B7FA9-1012-492B-84A5-DB45D8DA0564}" type="datetimeFigureOut">
              <a:rPr lang="en-GB" smtClean="0"/>
              <a:t>20/10/2020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1EA794-E39F-4423-8C8C-C28B14B3425B}" type="slidenum">
              <a:rPr lang="en-GB" smtClean="0"/>
              <a:t>‹#›</a:t>
            </a:fld>
            <a:endParaRPr lang="en-GB"/>
          </a:p>
        </p:txBody>
      </p:sp>
    </p:spTree>
    <p:extLst>
      <p:ext uri="{BB962C8B-B14F-4D97-AF65-F5344CB8AC3E}">
        <p14:creationId xmlns:p14="http://schemas.microsoft.com/office/powerpoint/2010/main" val="588262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GB" dirty="0"/>
              <a:t>Hello and welcome to this new segment on planning under uncertainty.  In this chapter we’re going to give a brief overview of the challenge at hand and what problems this presents for our planning approaches.</a:t>
            </a:r>
          </a:p>
          <a:p>
            <a:pPr>
              <a:spcBef>
                <a:spcPct val="0"/>
              </a:spcBef>
            </a:pPr>
            <a:r>
              <a:rPr lang="en-GB" dirty="0"/>
              <a:t>Now this is not going to be a complete overview of this particular issue.  However, the bulk of the material in this module does not factor in issues of uncertainty.  Hence it was important for us to spend a little bit of time talking about to some degree and how it means we don’t use the same search processes as before.  For those of you notably studying topics such as reinforcement learning, you’re going to see where these two fields overlap and why reinforcement learning can prove highly effective in specific situations.</a:t>
            </a:r>
          </a:p>
        </p:txBody>
      </p:sp>
      <p:sp>
        <p:nvSpPr>
          <p:cNvPr id="235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33D44F0-9CF4-4A87-8FE2-4448DC4D5723}" type="slidenum">
              <a:rPr lang="en-GB"/>
              <a:pPr fontAlgn="base">
                <a:spcBef>
                  <a:spcPct val="0"/>
                </a:spcBef>
                <a:spcAft>
                  <a:spcPct val="0"/>
                </a:spcAft>
              </a:pPr>
              <a:t>1</a:t>
            </a:fld>
            <a:endParaRPr lang="en-GB" dirty="0"/>
          </a:p>
        </p:txBody>
      </p:sp>
    </p:spTree>
    <p:extLst>
      <p:ext uri="{BB962C8B-B14F-4D97-AF65-F5344CB8AC3E}">
        <p14:creationId xmlns:p14="http://schemas.microsoft.com/office/powerpoint/2010/main" val="42388346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let’s add some randomness to the problem, by stating that in any state, any action applied only has an 80% success rate. But there’s a 10% chance you’ll go either direction at right angles to your current heading – all of this assuming that those directions are not blocked of course.</a:t>
            </a:r>
          </a:p>
          <a:p>
            <a:endParaRPr lang="en-GB" dirty="0"/>
          </a:p>
          <a:p>
            <a:r>
              <a:rPr lang="en-GB" dirty="0"/>
              <a:t>So 80% of the time if you intended to move up, you’ll move up.  But 10% of the time, you’ll go left and another 10% of the time you’ll go right. </a:t>
            </a:r>
          </a:p>
          <a:p>
            <a:r>
              <a:rPr lang="en-GB" dirty="0"/>
              <a:t>Similarly, if you intended to move right, you’ll move right 80% of the time, up 10% of the time and down 10% of the time.</a:t>
            </a:r>
          </a:p>
          <a:p>
            <a:endParaRPr lang="en-GB" dirty="0"/>
          </a:p>
          <a:p>
            <a:r>
              <a:rPr lang="en-GB" dirty="0"/>
              <a:t>So now there is uncertainty.  The actions are unreliable.  And now we can’t assume that any solution we search for under the existing state transition models will continue to hold.</a:t>
            </a:r>
          </a:p>
          <a:p>
            <a:endParaRPr lang="en-GB" dirty="0"/>
          </a:p>
        </p:txBody>
      </p:sp>
      <p:sp>
        <p:nvSpPr>
          <p:cNvPr id="4" name="Slide Number Placeholder 3"/>
          <p:cNvSpPr>
            <a:spLocks noGrp="1"/>
          </p:cNvSpPr>
          <p:nvPr>
            <p:ph type="sldNum" sz="quarter" idx="5"/>
          </p:nvPr>
        </p:nvSpPr>
        <p:spPr/>
        <p:txBody>
          <a:bodyPr/>
          <a:lstStyle/>
          <a:p>
            <a:fld id="{451EA794-E39F-4423-8C8C-C28B14B3425B}" type="slidenum">
              <a:rPr lang="en-GB" smtClean="0"/>
              <a:t>10</a:t>
            </a:fld>
            <a:endParaRPr lang="en-GB"/>
          </a:p>
        </p:txBody>
      </p:sp>
    </p:spTree>
    <p:extLst>
      <p:ext uri="{BB962C8B-B14F-4D97-AF65-F5344CB8AC3E}">
        <p14:creationId xmlns:p14="http://schemas.microsoft.com/office/powerpoint/2010/main" val="31767546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Why?  Well if we look at our original solution, which was to go:</a:t>
            </a:r>
          </a:p>
          <a:p>
            <a:endParaRPr lang="en-GB" dirty="0"/>
          </a:p>
          <a:p>
            <a:r>
              <a:rPr lang="en-GB" dirty="0"/>
              <a:t>Up, Up, Right, Right, Right. </a:t>
            </a:r>
          </a:p>
          <a:p>
            <a:endParaRPr lang="en-GB" dirty="0"/>
          </a:p>
          <a:p>
            <a:r>
              <a:rPr lang="en-GB" dirty="0"/>
              <a:t>What’s the probability that this will actually result in our reaching the goal state?</a:t>
            </a:r>
          </a:p>
          <a:p>
            <a:r>
              <a:rPr lang="en-GB" dirty="0"/>
              <a:t>A simple naïve calculation would be to say 0.8</a:t>
            </a:r>
            <a:r>
              <a:rPr lang="en-GB" baseline="30000" dirty="0"/>
              <a:t>5 </a:t>
            </a:r>
            <a:r>
              <a:rPr lang="en-GB" baseline="0" dirty="0"/>
              <a:t>which turns out just under 1/3, 0.3277</a:t>
            </a:r>
          </a:p>
          <a:p>
            <a:r>
              <a:rPr lang="en-GB" baseline="0" dirty="0"/>
              <a:t>So all of a sudden a plan that sounds like it is guaranteed to succeed now has little chance of doing so.</a:t>
            </a:r>
          </a:p>
          <a:p>
            <a:r>
              <a:rPr lang="en-GB" baseline="0" dirty="0"/>
              <a:t>We can still make the goal and even nested in amongst that 0.327 success rate, is the very small chance that we actually succeed on the other path by going right and then up.  But ultimately, we can’t rely on our existing state transition systems to model this effectively.</a:t>
            </a:r>
          </a:p>
          <a:p>
            <a:endParaRPr lang="en-GB" baseline="0" dirty="0"/>
          </a:p>
          <a:p>
            <a:r>
              <a:rPr lang="en-GB" baseline="0" dirty="0"/>
              <a:t>So this means that everything we’ve covered in this module doesn’t hold ground.  We’re reliant on being able to explore the state space, factoring in the costs of actions and heuristic values can be computed based on relaxations of the problem to guide the search.  Now these relaxations could say in the case of RPG, remove facts about the problem.  And that meant that the state space was changed as we moved around in the relaxed problem space, and again the same if we relied on something like abstractions.  But none of those relaxations ever broke the state transition system.  We could still assume that the actions would execute as intended.  And this assumption allows us to quickly compute relaxed plan heuristics, given we can safely transition in PDDL from one state to another even if we are ignoring the delete effects.  But now, we can’t even encode this in PDDL as we’ve seen it.</a:t>
            </a:r>
          </a:p>
          <a:p>
            <a:endParaRPr lang="en-GB" baseline="0" dirty="0"/>
          </a:p>
          <a:p>
            <a:r>
              <a:rPr lang="en-GB" baseline="0" dirty="0"/>
              <a:t>So let’s start thinking about how that can change.</a:t>
            </a:r>
            <a:endParaRPr lang="en-GB" baseline="30000" dirty="0"/>
          </a:p>
        </p:txBody>
      </p:sp>
      <p:sp>
        <p:nvSpPr>
          <p:cNvPr id="4" name="Slide Number Placeholder 3"/>
          <p:cNvSpPr>
            <a:spLocks noGrp="1"/>
          </p:cNvSpPr>
          <p:nvPr>
            <p:ph type="sldNum" sz="quarter" idx="5"/>
          </p:nvPr>
        </p:nvSpPr>
        <p:spPr/>
        <p:txBody>
          <a:bodyPr/>
          <a:lstStyle/>
          <a:p>
            <a:fld id="{451EA794-E39F-4423-8C8C-C28B14B3425B}" type="slidenum">
              <a:rPr lang="en-GB" smtClean="0"/>
              <a:t>11</a:t>
            </a:fld>
            <a:endParaRPr lang="en-GB"/>
          </a:p>
        </p:txBody>
      </p:sp>
    </p:spTree>
    <p:extLst>
      <p:ext uri="{BB962C8B-B14F-4D97-AF65-F5344CB8AC3E}">
        <p14:creationId xmlns:p14="http://schemas.microsoft.com/office/powerpoint/2010/main" val="2524378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we need to start revising out notion of how state transitions work.</a:t>
            </a:r>
          </a:p>
          <a:p>
            <a:r>
              <a:rPr lang="en-GB" dirty="0"/>
              <a:t>One way to look at this is via Markov Chains.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Markov Chains are named after Russian mathematician Andrey </a:t>
            </a:r>
            <a:r>
              <a:rPr lang="en-GB" dirty="0" err="1"/>
              <a:t>Andreyevich</a:t>
            </a:r>
            <a:r>
              <a:rPr lang="en-GB" dirty="0"/>
              <a:t> Markov whose work in stochastic process, is subsequently now framed as Markov processes in current literature.</a:t>
            </a:r>
          </a:p>
          <a:p>
            <a:endParaRPr lang="en-GB" dirty="0"/>
          </a:p>
          <a:p>
            <a:r>
              <a:rPr lang="en-GB" dirty="0"/>
              <a:t>A </a:t>
            </a:r>
            <a:r>
              <a:rPr lang="en-GB" dirty="0" err="1"/>
              <a:t>markov</a:t>
            </a:r>
            <a:r>
              <a:rPr lang="en-GB" dirty="0"/>
              <a:t> chain is a finite set of discrete states, each of which then has probability distributions for how we handle transitions between them.  Now this allows us to capture the idea that sometimes state transitions don’t work out as prescribed.  In this example shown on the slide, there’s a probability that the transition from s1 to s2 doesn’t work and instead we find ourselves in the same state we’re currently in.  Essentially there’s a 20% chance that the transition to go from S1 to S2 turns into a no-op and we stay in S1.  Same with S2 only this time there’s a 30% chance it’s going to happen.</a:t>
            </a:r>
          </a:p>
          <a:p>
            <a:endParaRPr lang="en-GB" dirty="0"/>
          </a:p>
          <a:p>
            <a:r>
              <a:rPr lang="en-GB" dirty="0"/>
              <a:t>The bottom example is more reflective of the maze from the previous slide, assuming S1 is the bottom left corner, the starting cell.  If we attempt to transition from S1 to S2 we have an 80% change of this succeeding, as well as a 10% chance of going to state S3 and attempting to go left, or winding up back in S1.  Similarly if we are in S2 and try to transition to S1, there’s an 80% chance of success but both the attempts at left and right would fail and keep them in S2.</a:t>
            </a:r>
          </a:p>
          <a:p>
            <a:endParaRPr lang="en-GB" dirty="0"/>
          </a:p>
          <a:p>
            <a:r>
              <a:rPr lang="en-GB" dirty="0"/>
              <a:t>Now what’s important here is that each attempt at state transition stands by the principle known as the Markov Property: this assumes that any future state outcomes is only influenced by the current state and the probability distribution.  In other words, the states visited prior to this one do not influence the outcome for the current state.  If this doesn’t hold true, then the previous states we’ve already visited could influence the probability distribution and that would mean it would not be reasonable to assume that these probabilities mean anything.  What this means is that the Markov chain is memoryless, hence it only considers the current state of the system to influence what probability there is for it to transition into another one.</a:t>
            </a:r>
          </a:p>
          <a:p>
            <a:endParaRPr lang="en-GB" dirty="0"/>
          </a:p>
          <a:p>
            <a:r>
              <a:rPr lang="en-GB" dirty="0"/>
              <a:t>Now I have refrained from discussing the notion of actions, because a </a:t>
            </a:r>
            <a:r>
              <a:rPr lang="en-GB" dirty="0" err="1"/>
              <a:t>markov</a:t>
            </a:r>
            <a:r>
              <a:rPr lang="en-GB" dirty="0"/>
              <a:t> chain doesn’t consider actions it only considers the changes within the system.  Why is this?  Well actions imply intentions.  Whereas transitions in a Markov chain are simply means by which to observe changes within a finite system.  Hence you find Markov Chains are used in situations such as observing phenomena in areas such as thermodynamics or even viral infection in biology.  We could perhaps then give context to these transitions and say that it a given transition is the result of an action in the world.  But there’s also a chance that sometimes these transitions happen randomly.  Just by virtue of being in that state for a time step.  So what happens we start to factor in actions alongside regular state transitions?</a:t>
            </a:r>
          </a:p>
          <a:p>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451EA794-E39F-4423-8C8C-C28B14B3425B}" type="slidenum">
              <a:rPr lang="en-GB" smtClean="0"/>
              <a:t>12</a:t>
            </a:fld>
            <a:endParaRPr lang="en-GB"/>
          </a:p>
        </p:txBody>
      </p:sp>
    </p:spTree>
    <p:extLst>
      <p:ext uri="{BB962C8B-B14F-4D97-AF65-F5344CB8AC3E}">
        <p14:creationId xmlns:p14="http://schemas.microsoft.com/office/powerpoint/2010/main" val="24198859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we take the Markov Chain concept and then consider the possibility of actions influencing state transitions, then we can reframe a planning problem into what is known as a Markov Decision Problem or MDP.</a:t>
            </a:r>
          </a:p>
          <a:p>
            <a:r>
              <a:rPr lang="en-GB" dirty="0"/>
              <a:t>Hence if we now revisit that Markov Chain, we’re explicitly acknowledging what actions are tied to state transitions and the probabilities with which they can occur.</a:t>
            </a:r>
          </a:p>
          <a:p>
            <a:r>
              <a:rPr lang="en-GB" dirty="0"/>
              <a:t>This will enable us to denote the probability of successful action outcome in a given state such that it actually reaches the successor state s’ that we originally envisaged.</a:t>
            </a:r>
          </a:p>
          <a:p>
            <a:endParaRPr lang="en-GB" dirty="0"/>
          </a:p>
          <a:p>
            <a:r>
              <a:rPr lang="en-GB" dirty="0"/>
              <a:t>But also we’re going to have the idea of rewards: rewards are a value that influence the decision making process.  And it’s the use of actions and rewards that distinguish a Markov Chain from an MDP.  Given the actions are now not only giving a sense of intentionality, but also the choice of how you want to try and navigate the state space.  Meanwhile the rewards help motivate the action selection.   So you can see the actions now applied to the Markov chain from before.  But the rewards I aren’t shown yet and I’m going to spend a few slides exploring why this is important.</a:t>
            </a:r>
          </a:p>
          <a:p>
            <a:endParaRPr lang="en-GB" dirty="0"/>
          </a:p>
          <a:p>
            <a:r>
              <a:rPr lang="en-GB" dirty="0"/>
              <a:t>In fact, that’s actually worth mentioning, that a MDP where the actions have no reward and there is only one action that transitions from one state to another.  That MDP reduces to a Markov Chain.  So if the diagram shown now was encoded as a MDP, and there’s no reward between states, then that’s actually just a Markov chain.  </a:t>
            </a:r>
          </a:p>
          <a:p>
            <a:endParaRPr lang="en-GB" dirty="0"/>
          </a:p>
          <a:p>
            <a:r>
              <a:rPr lang="en-GB" dirty="0"/>
              <a:t>But in order for all of this to work, it is reliant on two key properties.</a:t>
            </a:r>
          </a:p>
          <a:p>
            <a:r>
              <a:rPr lang="en-GB" dirty="0"/>
              <a:t>First of all, we expect the Markov property to hold for action transitions.  This should be fine, given nothing has really changed here.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But also, there is the expectation that the MDP is stationary, meaning that the probability distributions never change.  This ties into the Markov property to some extent, but we’re looking more exclusively at the actual probability values in this instance.  So if for some reason these probabilities change over time, then suddenly the MDP is no longer consistent </a:t>
            </a:r>
          </a:p>
          <a:p>
            <a:endParaRPr lang="en-GB" dirty="0"/>
          </a:p>
        </p:txBody>
      </p:sp>
      <p:sp>
        <p:nvSpPr>
          <p:cNvPr id="4" name="Slide Number Placeholder 3"/>
          <p:cNvSpPr>
            <a:spLocks noGrp="1"/>
          </p:cNvSpPr>
          <p:nvPr>
            <p:ph type="sldNum" sz="quarter" idx="5"/>
          </p:nvPr>
        </p:nvSpPr>
        <p:spPr/>
        <p:txBody>
          <a:bodyPr/>
          <a:lstStyle/>
          <a:p>
            <a:fld id="{451EA794-E39F-4423-8C8C-C28B14B3425B}" type="slidenum">
              <a:rPr lang="en-GB" smtClean="0"/>
              <a:t>13</a:t>
            </a:fld>
            <a:endParaRPr lang="en-GB"/>
          </a:p>
        </p:txBody>
      </p:sp>
    </p:spTree>
    <p:extLst>
      <p:ext uri="{BB962C8B-B14F-4D97-AF65-F5344CB8AC3E}">
        <p14:creationId xmlns:p14="http://schemas.microsoft.com/office/powerpoint/2010/main" val="19903331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now we have our MDP which is build around modelling transition probabilities for a given state and a given action.</a:t>
            </a:r>
          </a:p>
          <a:p>
            <a:r>
              <a:rPr lang="en-GB" dirty="0"/>
              <a:t>Hence we can now encode P, which is the probability of whether we can reach s’, in state s, using action a.</a:t>
            </a:r>
          </a:p>
          <a:p>
            <a:endParaRPr lang="en-GB" dirty="0"/>
          </a:p>
          <a:p>
            <a:r>
              <a:rPr lang="en-GB" dirty="0"/>
              <a:t>But just knowing that a probability distribution occurs doesn’t given us any real idea of just how valuable that action is.  So the issue now is that calculating a heuristic that estimates goal distance isn’t of much use to us.</a:t>
            </a:r>
          </a:p>
          <a:p>
            <a:endParaRPr lang="en-GB" dirty="0"/>
          </a:p>
          <a:p>
            <a:r>
              <a:rPr lang="en-GB" dirty="0"/>
              <a:t>Why is this?  Well, our heuristics have historically told us this is how far this state is from the goal.  But what use is that information to us if we can’t guarantee that taking action to reach that state is going to work? </a:t>
            </a:r>
          </a:p>
          <a:p>
            <a:r>
              <a:rPr lang="en-GB" dirty="0"/>
              <a:t>What our heuristic tells us is if we apply this action, then this is how good the state will be for us.  But if we can’t guarantee that we reach that state, we really need another mechanisms.</a:t>
            </a:r>
          </a:p>
          <a:p>
            <a:endParaRPr lang="en-GB" dirty="0"/>
          </a:p>
          <a:p>
            <a:r>
              <a:rPr lang="en-GB" dirty="0"/>
              <a:t>Hence we rebalance the problem space on its head and instead start encoding the ‘reward’ of an action, such that, through experimentation we can learn how good this state and the possible actions are for execution.</a:t>
            </a:r>
          </a:p>
        </p:txBody>
      </p:sp>
      <p:sp>
        <p:nvSpPr>
          <p:cNvPr id="4" name="Slide Number Placeholder 3"/>
          <p:cNvSpPr>
            <a:spLocks noGrp="1"/>
          </p:cNvSpPr>
          <p:nvPr>
            <p:ph type="sldNum" sz="quarter" idx="5"/>
          </p:nvPr>
        </p:nvSpPr>
        <p:spPr/>
        <p:txBody>
          <a:bodyPr/>
          <a:lstStyle/>
          <a:p>
            <a:fld id="{451EA794-E39F-4423-8C8C-C28B14B3425B}" type="slidenum">
              <a:rPr lang="en-GB" smtClean="0"/>
              <a:t>14</a:t>
            </a:fld>
            <a:endParaRPr lang="en-GB"/>
          </a:p>
        </p:txBody>
      </p:sp>
    </p:spTree>
    <p:extLst>
      <p:ext uri="{BB962C8B-B14F-4D97-AF65-F5344CB8AC3E}">
        <p14:creationId xmlns:p14="http://schemas.microsoft.com/office/powerpoint/2010/main" val="22981116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if we were to apply this to our example, we’re going to now encode the states with reward values.  We then hope to achieve the maximum utility, which is going to be sum of all rewards as we reach the goal based on the actions that we took and the states we were in.</a:t>
            </a:r>
          </a:p>
          <a:p>
            <a:endParaRPr lang="en-GB" dirty="0"/>
          </a:p>
          <a:p>
            <a:r>
              <a:rPr lang="en-GB" dirty="0"/>
              <a:t>Like we said earlier, the rewards are going to help incentivise us to make good actions.  This actually completely removes the notion of cost of actions to get to the goal state, but that is something than can with some effort be encoded into the reward values for a given state.</a:t>
            </a:r>
          </a:p>
          <a:p>
            <a:endParaRPr lang="en-GB" dirty="0"/>
          </a:p>
          <a:p>
            <a:r>
              <a:rPr lang="en-GB" dirty="0"/>
              <a:t>In this case, we’ve set the reward values as -0.04 for every single state.  We don’t have to make these rewards uniform, but for the sake of the example we’re going to keep it really simple.  Although later in these slides I’m going to change the reward values given this will influence how we solve the MDP.</a:t>
            </a:r>
          </a:p>
          <a:p>
            <a:endParaRPr lang="en-GB" dirty="0"/>
          </a:p>
          <a:p>
            <a:r>
              <a:rPr lang="en-GB" dirty="0"/>
              <a:t>If we assume the original optimal solution from start to end, then we can say that the utility value of that resulting plan is 0.8, given we earned 1.0 for reaching the goal and then were penalised a total of 0.2 by starting in a state with a reward of -0.04 and then visiting four more states on the way to the goal.</a:t>
            </a:r>
          </a:p>
          <a:p>
            <a:endParaRPr lang="en-GB" dirty="0"/>
          </a:p>
          <a:p>
            <a:r>
              <a:rPr lang="en-GB" dirty="0"/>
              <a:t>Now you will have noticed, I made all the rewards negative.  Why would you do that?  Well if we made the rewards positive there is no real incentive to reach the goal.  If positive rewards are always given and the system is told to maximise the utility, then it would simply go on random walks that avoid the goal states.  So instead, by making the rewards negative we reinforce the need for optimal solutions, given the more actions taken, the greater the overall penalty in the utility function.</a:t>
            </a:r>
          </a:p>
          <a:p>
            <a:endParaRPr lang="en-GB" dirty="0"/>
          </a:p>
        </p:txBody>
      </p:sp>
      <p:sp>
        <p:nvSpPr>
          <p:cNvPr id="4" name="Slide Number Placeholder 3"/>
          <p:cNvSpPr>
            <a:spLocks noGrp="1"/>
          </p:cNvSpPr>
          <p:nvPr>
            <p:ph type="sldNum" sz="quarter" idx="5"/>
          </p:nvPr>
        </p:nvSpPr>
        <p:spPr/>
        <p:txBody>
          <a:bodyPr/>
          <a:lstStyle/>
          <a:p>
            <a:fld id="{451EA794-E39F-4423-8C8C-C28B14B3425B}" type="slidenum">
              <a:rPr lang="en-GB" smtClean="0"/>
              <a:t>15</a:t>
            </a:fld>
            <a:endParaRPr lang="en-GB"/>
          </a:p>
        </p:txBody>
      </p:sp>
    </p:spTree>
    <p:extLst>
      <p:ext uri="{BB962C8B-B14F-4D97-AF65-F5344CB8AC3E}">
        <p14:creationId xmlns:p14="http://schemas.microsoft.com/office/powerpoint/2010/main" val="19789718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now we have our MDP which is build around modelling transition probabilities for a given state and a given action.</a:t>
            </a:r>
          </a:p>
          <a:p>
            <a:r>
              <a:rPr lang="en-GB" dirty="0"/>
              <a:t>Hence we can now encode P, which is the probability of whether we can reach s’, in state s, using action a.</a:t>
            </a:r>
          </a:p>
          <a:p>
            <a:endParaRPr lang="en-GB" dirty="0"/>
          </a:p>
          <a:p>
            <a:r>
              <a:rPr lang="en-GB" dirty="0"/>
              <a:t>But just knowing that a probability distribution occurs doesn’t given us any real idea of just how valuable that action is.  So the issue now is that calculating a heuristic that estimates goal distance isn’t of much use to us.</a:t>
            </a:r>
          </a:p>
          <a:p>
            <a:endParaRPr lang="en-GB" dirty="0"/>
          </a:p>
          <a:p>
            <a:r>
              <a:rPr lang="en-GB" dirty="0"/>
              <a:t>Why is this?  Well, our heuristics have historically told us this is how far this state is from the goal.  But what use is that information to us if we can’t guarantee that taking action to reach that state is going to work? </a:t>
            </a:r>
          </a:p>
          <a:p>
            <a:r>
              <a:rPr lang="en-GB" dirty="0"/>
              <a:t>What our heuristic tells us is if we apply this action, then this is how good the state will be for us.  But if we can’t guarantee that we reach that state, we really need another mechanisms.</a:t>
            </a:r>
          </a:p>
          <a:p>
            <a:endParaRPr lang="en-GB" dirty="0"/>
          </a:p>
          <a:p>
            <a:r>
              <a:rPr lang="en-GB" dirty="0"/>
              <a:t>Hence we rebalance the problem space on its head and instead start encoding the ‘reward’ of an action, such that, through experimentation we can learn how good this state and the possible actions are for execution.</a:t>
            </a:r>
          </a:p>
        </p:txBody>
      </p:sp>
      <p:sp>
        <p:nvSpPr>
          <p:cNvPr id="4" name="Slide Number Placeholder 3"/>
          <p:cNvSpPr>
            <a:spLocks noGrp="1"/>
          </p:cNvSpPr>
          <p:nvPr>
            <p:ph type="sldNum" sz="quarter" idx="5"/>
          </p:nvPr>
        </p:nvSpPr>
        <p:spPr/>
        <p:txBody>
          <a:bodyPr/>
          <a:lstStyle/>
          <a:p>
            <a:fld id="{451EA794-E39F-4423-8C8C-C28B14B3425B}" type="slidenum">
              <a:rPr lang="en-GB" smtClean="0"/>
              <a:t>16</a:t>
            </a:fld>
            <a:endParaRPr lang="en-GB"/>
          </a:p>
        </p:txBody>
      </p:sp>
    </p:spTree>
    <p:extLst>
      <p:ext uri="{BB962C8B-B14F-4D97-AF65-F5344CB8AC3E}">
        <p14:creationId xmlns:p14="http://schemas.microsoft.com/office/powerpoint/2010/main" val="28626650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addition, the solution to the MDP is no longer a set of actions that comprises a plan, why? </a:t>
            </a:r>
          </a:p>
          <a:p>
            <a:r>
              <a:rPr lang="en-GB" dirty="0"/>
              <a:t>Well, if we consider that previously we could say with confidence that the plan is – in this case – Up, Up, Right, Right, Right, that was all based on the idea that the actions were deterministic.</a:t>
            </a:r>
          </a:p>
          <a:p>
            <a:endParaRPr lang="en-GB" dirty="0"/>
          </a:p>
          <a:p>
            <a:r>
              <a:rPr lang="en-GB" dirty="0"/>
              <a:t>But, as I mentioned already, the actions are not deterministic anymore, hence that plan only has a success rate of around 1/3.  So that can’t be our solution given we don’t know if that plan is actually going to work.</a:t>
            </a:r>
          </a:p>
          <a:p>
            <a:r>
              <a:rPr lang="en-GB" dirty="0"/>
              <a:t>Instead, we need to find a means by which to say that regardless of what state we’re in, which we might reach due to the low probability of unintended action execution, that we know where to go and how to act.</a:t>
            </a:r>
          </a:p>
          <a:p>
            <a:endParaRPr lang="en-GB" dirty="0"/>
          </a:p>
          <a:p>
            <a:r>
              <a:rPr lang="en-GB" dirty="0"/>
              <a:t>Hence the solution to an MDP, is a policy, typically denoted as pi.</a:t>
            </a:r>
          </a:p>
        </p:txBody>
      </p:sp>
      <p:sp>
        <p:nvSpPr>
          <p:cNvPr id="4" name="Slide Number Placeholder 3"/>
          <p:cNvSpPr>
            <a:spLocks noGrp="1"/>
          </p:cNvSpPr>
          <p:nvPr>
            <p:ph type="sldNum" sz="quarter" idx="5"/>
          </p:nvPr>
        </p:nvSpPr>
        <p:spPr/>
        <p:txBody>
          <a:bodyPr/>
          <a:lstStyle/>
          <a:p>
            <a:fld id="{451EA794-E39F-4423-8C8C-C28B14B3425B}" type="slidenum">
              <a:rPr lang="en-GB" smtClean="0"/>
              <a:t>17</a:t>
            </a:fld>
            <a:endParaRPr lang="en-GB"/>
          </a:p>
        </p:txBody>
      </p:sp>
    </p:spTree>
    <p:extLst>
      <p:ext uri="{BB962C8B-B14F-4D97-AF65-F5344CB8AC3E}">
        <p14:creationId xmlns:p14="http://schemas.microsoft.com/office/powerpoint/2010/main" val="19545116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with that in mind, what does the optimal policy look like for this problem that I put in front of you?</a:t>
            </a:r>
          </a:p>
          <a:p>
            <a:r>
              <a:rPr lang="en-GB" dirty="0"/>
              <a:t>Well the diagram on the right, shows the optimal policy, specifically denoting which actions should be executed in each state.</a:t>
            </a:r>
          </a:p>
          <a:p>
            <a:r>
              <a:rPr lang="en-GB" dirty="0"/>
              <a:t>This policy ensures that – given the probability distribution of these actions – that we will yield the best utility in this example.  This means that in the bottom right, we actually go left.  This is actually because the bad goal state which is the -1 rewards, is really undesirable.  The policy is highly sensitive to the fact that the action probabilities could in some cases result in a bad outcome.  So while it is still taking risks on the right hand side, it’s trying to mitigate it as much as possible.</a:t>
            </a:r>
          </a:p>
          <a:p>
            <a:endParaRPr lang="en-GB" dirty="0"/>
          </a:p>
          <a:p>
            <a:r>
              <a:rPr lang="en-GB" dirty="0"/>
              <a:t>It’s really all about striking a balance between the rewards we can gather and the risks that will emerge in the world as we try to solve the problem.</a:t>
            </a:r>
          </a:p>
          <a:p>
            <a:endParaRPr lang="en-GB" dirty="0"/>
          </a:p>
        </p:txBody>
      </p:sp>
      <p:sp>
        <p:nvSpPr>
          <p:cNvPr id="4" name="Slide Number Placeholder 3"/>
          <p:cNvSpPr>
            <a:spLocks noGrp="1"/>
          </p:cNvSpPr>
          <p:nvPr>
            <p:ph type="sldNum" sz="quarter" idx="5"/>
          </p:nvPr>
        </p:nvSpPr>
        <p:spPr/>
        <p:txBody>
          <a:bodyPr/>
          <a:lstStyle/>
          <a:p>
            <a:fld id="{451EA794-E39F-4423-8C8C-C28B14B3425B}" type="slidenum">
              <a:rPr lang="en-GB" smtClean="0"/>
              <a:t>18</a:t>
            </a:fld>
            <a:endParaRPr lang="en-GB"/>
          </a:p>
        </p:txBody>
      </p:sp>
    </p:spTree>
    <p:extLst>
      <p:ext uri="{BB962C8B-B14F-4D97-AF65-F5344CB8AC3E}">
        <p14:creationId xmlns:p14="http://schemas.microsoft.com/office/powerpoint/2010/main" val="35185045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balancing between the risk and the rewards means that the optimal policy changes quite drastically depending on the rewards being attributed to each state.</a:t>
            </a:r>
          </a:p>
          <a:p>
            <a:r>
              <a:rPr lang="en-GB" dirty="0"/>
              <a:t>As we can see in the bottom right, this is the example we had already.  But if we change it such that the rewards are much more negative, such as that seen at the top, then it means that the optimal policy is just to get the hell out of there.</a:t>
            </a:r>
          </a:p>
          <a:p>
            <a:endParaRPr lang="en-GB" dirty="0"/>
          </a:p>
          <a:p>
            <a:r>
              <a:rPr lang="en-GB" dirty="0"/>
              <a:t>It’s even encouraging reaching the goal state with the negative reward of -1 given that is a better option than staying in the environment and yielding further negative reward of -1.65.  It’s actually better just to get out as soon as possible.</a:t>
            </a:r>
          </a:p>
          <a:p>
            <a:endParaRPr lang="en-GB" dirty="0"/>
          </a:p>
          <a:p>
            <a:r>
              <a:rPr lang="en-GB" dirty="0"/>
              <a:t>However, if we then look at a smaller negative reward of -0.01, the optimal policy is even more risk averse, and opts to stay away from the negative goal state.  To the point that the state to the left of the negative goal has an optimal policy of moving into the wall and hoping that the action probability will result in the agent going up or down, given simply absorbing the negative reward on each time step is better than running risk of accruing the negative 1 reward.</a:t>
            </a:r>
          </a:p>
        </p:txBody>
      </p:sp>
      <p:sp>
        <p:nvSpPr>
          <p:cNvPr id="4" name="Slide Number Placeholder 3"/>
          <p:cNvSpPr>
            <a:spLocks noGrp="1"/>
          </p:cNvSpPr>
          <p:nvPr>
            <p:ph type="sldNum" sz="quarter" idx="5"/>
          </p:nvPr>
        </p:nvSpPr>
        <p:spPr/>
        <p:txBody>
          <a:bodyPr/>
          <a:lstStyle/>
          <a:p>
            <a:fld id="{451EA794-E39F-4423-8C8C-C28B14B3425B}" type="slidenum">
              <a:rPr lang="en-GB" smtClean="0"/>
              <a:t>19</a:t>
            </a:fld>
            <a:endParaRPr lang="en-GB"/>
          </a:p>
        </p:txBody>
      </p:sp>
    </p:spTree>
    <p:extLst>
      <p:ext uri="{BB962C8B-B14F-4D97-AF65-F5344CB8AC3E}">
        <p14:creationId xmlns:p14="http://schemas.microsoft.com/office/powerpoint/2010/main" val="1775628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as we return to our overview.  The theoretical side of the module has looked at different ways in which planning is impacted by different approaches or problems.  This includes how to improve the basics of our heuristic design and search process.  How we can move towards optimal planning by changing our formalisms and techniques for helping us find good actions as effectively as possible.  And more recently looking at non-forward search and the idea that we don’t always have to adhere to the more traditional notion of forward search from the initial state.</a:t>
            </a:r>
          </a:p>
          <a:p>
            <a:endParaRPr lang="en-GB" dirty="0"/>
          </a:p>
          <a:p>
            <a:r>
              <a:rPr lang="en-GB" dirty="0"/>
              <a:t>So to get into this topic, let us once again return to first principles…</a:t>
            </a:r>
          </a:p>
        </p:txBody>
      </p:sp>
      <p:sp>
        <p:nvSpPr>
          <p:cNvPr id="4" name="Slide Number Placeholder 3"/>
          <p:cNvSpPr>
            <a:spLocks noGrp="1"/>
          </p:cNvSpPr>
          <p:nvPr>
            <p:ph type="sldNum" sz="quarter" idx="5"/>
          </p:nvPr>
        </p:nvSpPr>
        <p:spPr/>
        <p:txBody>
          <a:bodyPr/>
          <a:lstStyle/>
          <a:p>
            <a:fld id="{451EA794-E39F-4423-8C8C-C28B14B3425B}" type="slidenum">
              <a:rPr lang="en-GB" smtClean="0"/>
              <a:t>2</a:t>
            </a:fld>
            <a:endParaRPr lang="en-GB"/>
          </a:p>
        </p:txBody>
      </p:sp>
    </p:spTree>
    <p:extLst>
      <p:ext uri="{BB962C8B-B14F-4D97-AF65-F5344CB8AC3E}">
        <p14:creationId xmlns:p14="http://schemas.microsoft.com/office/powerpoint/2010/main" val="31250782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of course, if the reward is positive, then it will never want to leave and actively avoids the goal states.  </a:t>
            </a:r>
          </a:p>
          <a:p>
            <a:r>
              <a:rPr lang="en-GB" dirty="0"/>
              <a:t>In this example, I’ve denoted a question mark to simply say do any action, just randomly pick one.  It doesn’t matter, because ultimately there is reward!  Excellent.</a:t>
            </a:r>
          </a:p>
          <a:p>
            <a:r>
              <a:rPr lang="en-GB" dirty="0"/>
              <a:t>This is why the rewards are typically denoted as negative in these problem spaces.</a:t>
            </a:r>
          </a:p>
        </p:txBody>
      </p:sp>
      <p:sp>
        <p:nvSpPr>
          <p:cNvPr id="4" name="Slide Number Placeholder 3"/>
          <p:cNvSpPr>
            <a:spLocks noGrp="1"/>
          </p:cNvSpPr>
          <p:nvPr>
            <p:ph type="sldNum" sz="quarter" idx="5"/>
          </p:nvPr>
        </p:nvSpPr>
        <p:spPr/>
        <p:txBody>
          <a:bodyPr/>
          <a:lstStyle/>
          <a:p>
            <a:fld id="{451EA794-E39F-4423-8C8C-C28B14B3425B}" type="slidenum">
              <a:rPr lang="en-GB" smtClean="0"/>
              <a:t>20</a:t>
            </a:fld>
            <a:endParaRPr lang="en-GB"/>
          </a:p>
        </p:txBody>
      </p:sp>
    </p:spTree>
    <p:extLst>
      <p:ext uri="{BB962C8B-B14F-4D97-AF65-F5344CB8AC3E}">
        <p14:creationId xmlns:p14="http://schemas.microsoft.com/office/powerpoint/2010/main" val="24700813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so as we wrap up this chapter, I wanted to talk about how you could solve these problems.</a:t>
            </a:r>
          </a:p>
          <a:p>
            <a:r>
              <a:rPr lang="en-GB" dirty="0"/>
              <a:t>In short, none of the methods we’ve discussed in the class are actually going to be able to solve the problems we’ve prescribed in this session.  </a:t>
            </a:r>
          </a:p>
          <a:p>
            <a:endParaRPr lang="en-GB" dirty="0"/>
          </a:p>
          <a:p>
            <a:r>
              <a:rPr lang="en-GB" dirty="0"/>
              <a:t>We have to solve it in a rather different way, notably through use of techniques such as value iteration, whereby we compute the value of a state by repeatedly executing actions to see how viable they are in reaching the goal.  The value of a state is computed as the average sum of rewards to attain from that state.    Essentially if we figure out what states yield the highest value, then our optimal policies will follow the best values of states through the problem space.</a:t>
            </a:r>
          </a:p>
          <a:p>
            <a:endParaRPr lang="en-GB" dirty="0"/>
          </a:p>
          <a:p>
            <a:r>
              <a:rPr lang="en-GB" dirty="0"/>
              <a:t>However, one notable aspect that this is all driven by the fact that we have access to the state transition system, we know the reward values and the states are fully observable.</a:t>
            </a:r>
          </a:p>
          <a:p>
            <a:r>
              <a:rPr lang="en-GB" dirty="0"/>
              <a:t>So even this is an ideal scenario, given in many problems, we don’t know what these rewards are for certain, or the probabilities of actions succeeding are also unknown.  This is where reinforcement learning comes in – and if you have studied this problem area much of this will be familiar to you.  There is essentially a point where problems we may conceive as planning problems can suddenly become reinforcement learning problems,</a:t>
            </a:r>
          </a:p>
          <a:p>
            <a:endParaRPr lang="en-GB" dirty="0"/>
          </a:p>
          <a:p>
            <a:r>
              <a:rPr lang="en-GB" dirty="0"/>
              <a:t>A reinforcement learning algorithm can prove useful in this case given we need to continually iterate to learn the model and from that we can continue to derive the value of states over time.</a:t>
            </a:r>
          </a:p>
          <a:p>
            <a:r>
              <a:rPr lang="en-GB" dirty="0"/>
              <a:t>In fact if you study reinforcement learning, you may have observed that there is significant overlap with the solving of MDPs using value iteration.  That’s because so much of reinforcement learning is derived from these principles.  And all the examples I’ve shown in this session are used to teach foundational principles of reinforcement learning.</a:t>
            </a:r>
          </a:p>
          <a:p>
            <a:endParaRPr lang="en-GB" dirty="0"/>
          </a:p>
          <a:p>
            <a:r>
              <a:rPr lang="en-GB" dirty="0"/>
              <a:t>But the emphasis for me today was to express how different the situation becomes when uncertainty is injected into a problem.  It breaks everything we’ve worked on to date and relies on different AI techniques </a:t>
            </a:r>
            <a:r>
              <a:rPr lang="en-GB"/>
              <a:t>to solve </a:t>
            </a:r>
            <a:r>
              <a:rPr lang="en-GB" dirty="0"/>
              <a:t>it.</a:t>
            </a:r>
          </a:p>
        </p:txBody>
      </p:sp>
      <p:sp>
        <p:nvSpPr>
          <p:cNvPr id="4" name="Slide Number Placeholder 3"/>
          <p:cNvSpPr>
            <a:spLocks noGrp="1"/>
          </p:cNvSpPr>
          <p:nvPr>
            <p:ph type="sldNum" sz="quarter" idx="5"/>
          </p:nvPr>
        </p:nvSpPr>
        <p:spPr/>
        <p:txBody>
          <a:bodyPr/>
          <a:lstStyle/>
          <a:p>
            <a:fld id="{451EA794-E39F-4423-8C8C-C28B14B3425B}" type="slidenum">
              <a:rPr lang="en-GB" smtClean="0"/>
              <a:t>21</a:t>
            </a:fld>
            <a:endParaRPr lang="en-GB"/>
          </a:p>
        </p:txBody>
      </p:sp>
    </p:spTree>
    <p:extLst>
      <p:ext uri="{BB962C8B-B14F-4D97-AF65-F5344CB8AC3E}">
        <p14:creationId xmlns:p14="http://schemas.microsoft.com/office/powerpoint/2010/main" val="27014867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GB" dirty="0"/>
              <a:t>Thanks for watching this introductory video on MDP’s and the idea of planning under uncertainty.  Catch you in the next one!</a:t>
            </a:r>
          </a:p>
        </p:txBody>
      </p:sp>
      <p:sp>
        <p:nvSpPr>
          <p:cNvPr id="235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33D44F0-9CF4-4A87-8FE2-4448DC4D5723}" type="slidenum">
              <a:rPr lang="en-GB"/>
              <a:pPr fontAlgn="base">
                <a:spcBef>
                  <a:spcPct val="0"/>
                </a:spcBef>
                <a:spcAft>
                  <a:spcPct val="0"/>
                </a:spcAft>
              </a:pPr>
              <a:t>22</a:t>
            </a:fld>
            <a:endParaRPr lang="en-GB" dirty="0"/>
          </a:p>
        </p:txBody>
      </p:sp>
    </p:spTree>
    <p:extLst>
      <p:ext uri="{BB962C8B-B14F-4D97-AF65-F5344CB8AC3E}">
        <p14:creationId xmlns:p14="http://schemas.microsoft.com/office/powerpoint/2010/main" val="1262946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Going back to my introductory chapter, everything we have done in the module to-date has revolved around the notion of the state space and search.  We have our PDDL, it helps us establish what the search space is and then we use simple forward search or potentially something more intelligent some as Best-First or A* to move through the space.</a:t>
            </a:r>
          </a:p>
          <a:p>
            <a:endParaRPr lang="en-GB" dirty="0"/>
          </a:p>
          <a:p>
            <a:r>
              <a:rPr lang="en-GB" dirty="0"/>
              <a:t>Now, all of this relies on one fundamental assumption, the state transition system.  We assume that when we are in a given state and we can then expand it into a subsequent state.  What happens when these rules start to </a:t>
            </a:r>
            <a:r>
              <a:rPr lang="en-GB" dirty="0" err="1"/>
              <a:t>breaK</a:t>
            </a:r>
            <a:r>
              <a:rPr lang="en-GB" dirty="0"/>
              <a:t>?</a:t>
            </a:r>
          </a:p>
        </p:txBody>
      </p:sp>
      <p:sp>
        <p:nvSpPr>
          <p:cNvPr id="4" name="Slide Number Placeholder 3"/>
          <p:cNvSpPr>
            <a:spLocks noGrp="1"/>
          </p:cNvSpPr>
          <p:nvPr>
            <p:ph type="sldNum" sz="quarter" idx="5"/>
          </p:nvPr>
        </p:nvSpPr>
        <p:spPr/>
        <p:txBody>
          <a:bodyPr/>
          <a:lstStyle/>
          <a:p>
            <a:fld id="{451EA794-E39F-4423-8C8C-C28B14B3425B}" type="slidenum">
              <a:rPr lang="en-GB" smtClean="0"/>
              <a:t>3</a:t>
            </a:fld>
            <a:endParaRPr lang="en-GB"/>
          </a:p>
        </p:txBody>
      </p:sp>
    </p:spTree>
    <p:extLst>
      <p:ext uri="{BB962C8B-B14F-4D97-AF65-F5344CB8AC3E}">
        <p14:creationId xmlns:p14="http://schemas.microsoft.com/office/powerpoint/2010/main" val="1712893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we have always ran on the assumption that we know what state we are in.  But what happens if – due to the nature of the problem – we don’t know for sure what state we are in.</a:t>
            </a:r>
          </a:p>
          <a:p>
            <a:r>
              <a:rPr lang="en-GB" dirty="0"/>
              <a:t>There might be some uncertainty about information in the state, meaning that we could potentially be in two or more different states at the same time.  Given we’re aware of this uncertainty, what action should we be taking in this instance?</a:t>
            </a:r>
          </a:p>
          <a:p>
            <a:endParaRPr lang="en-GB" dirty="0"/>
          </a:p>
          <a:p>
            <a:r>
              <a:rPr lang="en-GB" dirty="0"/>
              <a:t>Secondly, there is the issue of whether an action completes as intended.  We have always assumed that the state transition system is deterministic.  Meaning that if we apply action a at state s, we will always get the resulting state s’.  So, what happens if we now have actions for which you don’t know the outcome?  It could be multiple possible outcomes of the same action.  Resulting in non-deterministic actions, meaning we don’t always know how the action is going to turn out.</a:t>
            </a:r>
          </a:p>
          <a:p>
            <a:endParaRPr lang="en-GB" dirty="0"/>
          </a:p>
          <a:p>
            <a:r>
              <a:rPr lang="en-GB" dirty="0"/>
              <a:t>Lastly, what if an action is non-only non-deterministic, but also has the capacity to result in effects that only occur in certain circumstances.  This results in non-deterministic effects, where it could be – that with a certain probability – we result in a different set of add or delete effects, based on the outcome of the action.</a:t>
            </a:r>
          </a:p>
        </p:txBody>
      </p:sp>
      <p:sp>
        <p:nvSpPr>
          <p:cNvPr id="4" name="Slide Number Placeholder 3"/>
          <p:cNvSpPr>
            <a:spLocks noGrp="1"/>
          </p:cNvSpPr>
          <p:nvPr>
            <p:ph type="sldNum" sz="quarter" idx="5"/>
          </p:nvPr>
        </p:nvSpPr>
        <p:spPr/>
        <p:txBody>
          <a:bodyPr/>
          <a:lstStyle/>
          <a:p>
            <a:fld id="{451EA794-E39F-4423-8C8C-C28B14B3425B}" type="slidenum">
              <a:rPr lang="en-GB" smtClean="0"/>
              <a:t>4</a:t>
            </a:fld>
            <a:endParaRPr lang="en-GB"/>
          </a:p>
        </p:txBody>
      </p:sp>
    </p:spTree>
    <p:extLst>
      <p:ext uri="{BB962C8B-B14F-4D97-AF65-F5344CB8AC3E}">
        <p14:creationId xmlns:p14="http://schemas.microsoft.com/office/powerpoint/2010/main" val="20163865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I can assume that many of you are watching this and are grateful this is acknowledged.  But – for the sake of argument – it’s important to acknowledge how important this is.</a:t>
            </a:r>
          </a:p>
          <a:p>
            <a:r>
              <a:rPr lang="en-GB" dirty="0"/>
              <a:t>Uncertainty is rife within any example of planning in the real world. </a:t>
            </a:r>
          </a:p>
          <a:p>
            <a:endParaRPr lang="en-GB" dirty="0"/>
          </a:p>
          <a:p>
            <a:r>
              <a:rPr lang="en-GB" dirty="0"/>
              <a:t>To quote the Scottish bard Robert Burns in his poem in “To a Mouse”</a:t>
            </a:r>
          </a:p>
          <a:p>
            <a:r>
              <a:rPr lang="en-GB" dirty="0"/>
              <a:t>“The best laid schemes o’ Mice </a:t>
            </a:r>
            <a:r>
              <a:rPr lang="en-GB" dirty="0" err="1"/>
              <a:t>an’Men</a:t>
            </a:r>
            <a:r>
              <a:rPr lang="en-GB" dirty="0"/>
              <a:t>, Gang aft agley.”</a:t>
            </a:r>
          </a:p>
          <a:p>
            <a:r>
              <a:rPr lang="en-GB" dirty="0"/>
              <a:t>What that means in English, is that no matter how carefully prepared you are and how much you plan for how to something will go, there’s still a good chance that something will go wrong with it.</a:t>
            </a:r>
          </a:p>
          <a:p>
            <a:endParaRPr lang="en-GB" dirty="0"/>
          </a:p>
          <a:p>
            <a:r>
              <a:rPr lang="en-GB" dirty="0"/>
              <a:t>And this occurs a lot when doing with real world systems and mechanisms.  Sensors might misread, motors can fail, components might be faulty.  Hence there is a very real concern of how to address plans in a way that helps us maintain certainty in an uncertain world.</a:t>
            </a:r>
          </a:p>
        </p:txBody>
      </p:sp>
      <p:sp>
        <p:nvSpPr>
          <p:cNvPr id="4" name="Slide Number Placeholder 3"/>
          <p:cNvSpPr>
            <a:spLocks noGrp="1"/>
          </p:cNvSpPr>
          <p:nvPr>
            <p:ph type="sldNum" sz="quarter" idx="5"/>
          </p:nvPr>
        </p:nvSpPr>
        <p:spPr/>
        <p:txBody>
          <a:bodyPr/>
          <a:lstStyle/>
          <a:p>
            <a:fld id="{451EA794-E39F-4423-8C8C-C28B14B3425B}" type="slidenum">
              <a:rPr lang="en-GB" smtClean="0"/>
              <a:t>5</a:t>
            </a:fld>
            <a:endParaRPr lang="en-GB"/>
          </a:p>
        </p:txBody>
      </p:sp>
    </p:spTree>
    <p:extLst>
      <p:ext uri="{BB962C8B-B14F-4D97-AF65-F5344CB8AC3E}">
        <p14:creationId xmlns:p14="http://schemas.microsoft.com/office/powerpoint/2010/main" val="22122103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more effectively summarise how uncertainty is not handled in classical planning, there are five main topics that come to mind.</a:t>
            </a:r>
          </a:p>
          <a:p>
            <a:endParaRPr lang="en-GB" dirty="0"/>
          </a:p>
          <a:p>
            <a:r>
              <a:rPr lang="en-GB" dirty="0"/>
              <a:t>First of all that we assume we know the current state, the world is fully observable and therefore I can say with absolute certainty that I know I am in a given state.</a:t>
            </a:r>
          </a:p>
          <a:p>
            <a:endParaRPr lang="en-GB" dirty="0"/>
          </a:p>
          <a:p>
            <a:r>
              <a:rPr lang="en-GB" dirty="0"/>
              <a:t>The second point is a continuation of the first, in that we know every single state that exists in the problem.  Or rather that our formalism for the state will ensure we can find every possible state if we wished to exhaustively explore the entire search space.</a:t>
            </a:r>
          </a:p>
          <a:p>
            <a:endParaRPr lang="en-GB" dirty="0"/>
          </a:p>
          <a:p>
            <a:r>
              <a:rPr lang="en-GB" dirty="0"/>
              <a:t>If we consider actions, we assume that all actions from the current state are known, and that is largely down to our assumption of the state.  Given if we know the state, then we can say with confidence what action preconditions are being satisfied.</a:t>
            </a:r>
          </a:p>
          <a:p>
            <a:endParaRPr lang="en-GB" dirty="0"/>
          </a:p>
          <a:p>
            <a:r>
              <a:rPr lang="en-GB" dirty="0"/>
              <a:t>Our fourth and fifth points relate to the execution of actions: given we assume that an action will always execute as intended but also that the successor state of the action is a given.  We know how this is going to turn out if we say in </a:t>
            </a:r>
            <a:r>
              <a:rPr lang="en-GB" dirty="0" err="1"/>
              <a:t>BlocksWorld</a:t>
            </a:r>
            <a:r>
              <a:rPr lang="en-GB" dirty="0"/>
              <a:t> pick up a given block with the gripper.</a:t>
            </a:r>
          </a:p>
        </p:txBody>
      </p:sp>
      <p:sp>
        <p:nvSpPr>
          <p:cNvPr id="4" name="Slide Number Placeholder 3"/>
          <p:cNvSpPr>
            <a:spLocks noGrp="1"/>
          </p:cNvSpPr>
          <p:nvPr>
            <p:ph type="sldNum" sz="quarter" idx="5"/>
          </p:nvPr>
        </p:nvSpPr>
        <p:spPr/>
        <p:txBody>
          <a:bodyPr/>
          <a:lstStyle/>
          <a:p>
            <a:fld id="{451EA794-E39F-4423-8C8C-C28B14B3425B}" type="slidenum">
              <a:rPr lang="en-GB" smtClean="0"/>
              <a:t>6</a:t>
            </a:fld>
            <a:endParaRPr lang="en-GB"/>
          </a:p>
        </p:txBody>
      </p:sp>
    </p:spTree>
    <p:extLst>
      <p:ext uri="{BB962C8B-B14F-4D97-AF65-F5344CB8AC3E}">
        <p14:creationId xmlns:p14="http://schemas.microsoft.com/office/powerpoint/2010/main" val="35482462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in order to start exploring this topic, I’m going to begin with these latter points, of knowing how actions will pan out.  Given this is – not necessarily easier to solve – but is less complicated to manage and arguably our first step towards handling uncertainty.</a:t>
            </a:r>
          </a:p>
          <a:p>
            <a:endParaRPr lang="en-GB" dirty="0"/>
          </a:p>
          <a:p>
            <a:r>
              <a:rPr lang="en-GB" dirty="0"/>
              <a:t>And to get you in the right head space, let’s talk about something really simple: a coin toss.</a:t>
            </a:r>
          </a:p>
          <a:p>
            <a:r>
              <a:rPr lang="en-GB" dirty="0"/>
              <a:t>Tossing a coin is – by its very nature – an action that has single pre-determined result.  It’s why we toss a coin in specific situations, because we know it will result in one of two possible outcomes (provided of course it’s not a one sided coin and that you toss it successfully).</a:t>
            </a:r>
          </a:p>
          <a:p>
            <a:endParaRPr lang="en-GB" dirty="0"/>
          </a:p>
          <a:p>
            <a:r>
              <a:rPr lang="en-GB" dirty="0"/>
              <a:t>Right now we have now means of capturing this in our planning processes.  We simply assume that the state space is deterministic.  That by if we were to toss that coin, it would always result in one side facing upwards.  </a:t>
            </a:r>
          </a:p>
          <a:p>
            <a:r>
              <a:rPr lang="en-GB" dirty="0"/>
              <a:t>So how can we more effectively encapsulate the idea that an action does not necessarily result in the same outcome each time?</a:t>
            </a:r>
          </a:p>
          <a:p>
            <a:endParaRPr lang="en-GB" dirty="0"/>
          </a:p>
        </p:txBody>
      </p:sp>
      <p:sp>
        <p:nvSpPr>
          <p:cNvPr id="4" name="Slide Number Placeholder 3"/>
          <p:cNvSpPr>
            <a:spLocks noGrp="1"/>
          </p:cNvSpPr>
          <p:nvPr>
            <p:ph type="sldNum" sz="quarter" idx="5"/>
          </p:nvPr>
        </p:nvSpPr>
        <p:spPr/>
        <p:txBody>
          <a:bodyPr/>
          <a:lstStyle/>
          <a:p>
            <a:fld id="{451EA794-E39F-4423-8C8C-C28B14B3425B}" type="slidenum">
              <a:rPr lang="en-GB" smtClean="0"/>
              <a:t>7</a:t>
            </a:fld>
            <a:endParaRPr lang="en-GB"/>
          </a:p>
        </p:txBody>
      </p:sp>
    </p:spTree>
    <p:extLst>
      <p:ext uri="{BB962C8B-B14F-4D97-AF65-F5344CB8AC3E}">
        <p14:creationId xmlns:p14="http://schemas.microsoft.com/office/powerpoint/2010/main" val="917753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consider this example here, where we have a problem space whereby we start in the bottom left corner of the world, and there are two goal states, each with a utility value of +1 or -1.</a:t>
            </a:r>
          </a:p>
          <a:p>
            <a:r>
              <a:rPr lang="en-GB" dirty="0"/>
              <a:t>Ideally we want to find the goal state with a utility of 1.  The actions you have are to move in any valid direction from the current cell, so if you’re at start, you can move up or right.  Attempting to move left or down would fail in this instance given those are the environment boundary, plus the back square in the centre is a wall and is blocked from navigating through.</a:t>
            </a:r>
          </a:p>
        </p:txBody>
      </p:sp>
      <p:sp>
        <p:nvSpPr>
          <p:cNvPr id="4" name="Slide Number Placeholder 3"/>
          <p:cNvSpPr>
            <a:spLocks noGrp="1"/>
          </p:cNvSpPr>
          <p:nvPr>
            <p:ph type="sldNum" sz="quarter" idx="5"/>
          </p:nvPr>
        </p:nvSpPr>
        <p:spPr/>
        <p:txBody>
          <a:bodyPr/>
          <a:lstStyle/>
          <a:p>
            <a:fld id="{451EA794-E39F-4423-8C8C-C28B14B3425B}" type="slidenum">
              <a:rPr lang="en-GB" smtClean="0"/>
              <a:t>8</a:t>
            </a:fld>
            <a:endParaRPr lang="en-GB"/>
          </a:p>
        </p:txBody>
      </p:sp>
    </p:spTree>
    <p:extLst>
      <p:ext uri="{BB962C8B-B14F-4D97-AF65-F5344CB8AC3E}">
        <p14:creationId xmlns:p14="http://schemas.microsoft.com/office/powerpoint/2010/main" val="41195806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if we use A* with a simple distance to goal heuristic (either using Manhattan or Euclidean distance), then the path to an optimal solution is very easy to find.   In fact, there are two optimal solutions, with the red and yellow paths splitting at the initial state and then </a:t>
            </a:r>
            <a:r>
              <a:rPr lang="en-GB" dirty="0" err="1"/>
              <a:t>coverging</a:t>
            </a:r>
            <a:r>
              <a:rPr lang="en-GB" dirty="0"/>
              <a:t> at the position left of the goal state, where they both take the same action denoted in orange.</a:t>
            </a:r>
          </a:p>
          <a:p>
            <a:endParaRPr lang="en-GB" dirty="0"/>
          </a:p>
          <a:p>
            <a:r>
              <a:rPr lang="en-GB" dirty="0"/>
              <a:t>In fact, even using something like breadth-first search will find the answer to this question.  And while it would be more demanding if the search space was any bigger, it’s still easily solvable.</a:t>
            </a:r>
          </a:p>
          <a:p>
            <a:endParaRPr lang="en-GB" dirty="0"/>
          </a:p>
          <a:p>
            <a:r>
              <a:rPr lang="en-GB" dirty="0"/>
              <a:t>So let’s break this problem in a very simple way, by making the actions non-deterministic.</a:t>
            </a:r>
          </a:p>
        </p:txBody>
      </p:sp>
      <p:sp>
        <p:nvSpPr>
          <p:cNvPr id="4" name="Slide Number Placeholder 3"/>
          <p:cNvSpPr>
            <a:spLocks noGrp="1"/>
          </p:cNvSpPr>
          <p:nvPr>
            <p:ph type="sldNum" sz="quarter" idx="5"/>
          </p:nvPr>
        </p:nvSpPr>
        <p:spPr/>
        <p:txBody>
          <a:bodyPr/>
          <a:lstStyle/>
          <a:p>
            <a:fld id="{451EA794-E39F-4423-8C8C-C28B14B3425B}" type="slidenum">
              <a:rPr lang="en-GB" smtClean="0"/>
              <a:t>9</a:t>
            </a:fld>
            <a:endParaRPr lang="en-GB"/>
          </a:p>
        </p:txBody>
      </p:sp>
    </p:spTree>
    <p:extLst>
      <p:ext uri="{BB962C8B-B14F-4D97-AF65-F5344CB8AC3E}">
        <p14:creationId xmlns:p14="http://schemas.microsoft.com/office/powerpoint/2010/main" val="28943151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file:////Volumes/Day1_Data/WORK%20ARCHIVE/%20K/KING'S/0513-D1S%20KCL%20NMS%20ROLL%20OUT%20MATERIAL/BUILD/IMAGES/KCL%20NMS%20VIDEO%20TITLE%20SCREENS%20-%2016x9.png"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file:////Volumes/Day1_Data/WORK%20ARCHIVE/%20K/KING'S/0531-D1S%20KCL%20EF%20SITE%20POSTER%20TEMPLATES/BUILD/IMAGES%20FOR%20PPT/KCL%20LOGO%20-%20REV.png" TargetMode="Externa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file:////Volumes/Day1_Data/WORK%20ARCHIVE/%20K/KING'S/0531-D1S%20KCL%20EF%20SITE%20POSTER%20TEMPLATES/BUILD/IMAGES%20FOR%20PPT/KCL%20LOGO%20-%20REV.png" TargetMode="Externa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file:////Volumes/Day1_Data/WORK%20ARCHIVE/%20K/KING'S/0531-D1S%20KCL%20EF%20SITE%20POSTER%20TEMPLATES/BUILD/IMAGES%20FOR%20PPT/KCL%20LOGO%20-%20REV.png" TargetMode="Externa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file:////Volumes/Day1_Data/WORK%20ARCHIVE/%20K/KING'S/0513-D1S%20KCL%20NMS%20ROLL%20OUT%20MATERIAL/BUILD/IMAGES/KCL%20NMS%20VIDEO%20TITLE%20SCREENS%20-%2016x9.png"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file:////Volumes/Day1_Data/WORK%20ARCHIVE/%20K/KING'S/0531-D1S%20KCL%20EF%20SITE%20POSTER%20TEMPLATES/BUILD/IMAGES%20FOR%20PPT/KCL%20LOGO%20-%20REV.png" TargetMode="Externa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file:////Volumes/Day1_Data/WORK%20ARCHIVE/%20K/KING'S/0513-D1S%20KCL%20NMS%20ROLL%20OUT%20MATERIAL/KCL%20NMS%20POWERPOINT%20v2.png"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file:////Volumes/Day1_Data/WORK%20ARCHIVE/%20K/KING'S/0513-D1S%20KCL%20NMS%20ROLL%20OUT%20MATERIAL/KCL%20NMS%20POWERPOINT%20v2.png"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file:////Volumes/Day1_Data/WORK%20ARCHIVE/%20K/KING'S/0513-D1S%20KCL%20NMS%20ROLL%20OUT%20MATERIAL/KCL%20NMS%20POWERPOINT%20v2.png"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file:////Volumes/Day1_Data/WORK%20ARCHIVE/%20K/KING'S/0513-D1S%20KCL%20NMS%20ROLL%20OUT%20MATERIAL/BUILD/IMAGES/KCL%20NMS%20VIDEO%20TITLE%20SCREENS%20-%2016x9.png"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file:////Volumes/Day1_Data/WORK%20ARCHIVE/%20K/KING'S/0531-D1S%20KCL%20EF%20SITE%20POSTER%20TEMPLATES/BUILD/IMAGES%20FOR%20PPT/KCL%20LOGO%20-%20REV.png" TargetMode="Externa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MS - Faculty - titl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r:link="rId3" cstate="print">
            <a:extLst>
              <a:ext uri="{28A0092B-C50C-407E-A947-70E740481C1C}">
                <a14:useLocalDpi xmlns:a14="http://schemas.microsoft.com/office/drawing/2010/main" val="0"/>
              </a:ext>
            </a:extLst>
          </a:blip>
          <a:srcRect l="-693" t="4066" r="4760"/>
          <a:stretch>
            <a:fillRect/>
          </a:stretch>
        </p:blipFill>
        <p:spPr>
          <a:xfrm>
            <a:off x="1" y="0"/>
            <a:ext cx="12192001" cy="6857659"/>
          </a:xfrm>
          <a:prstGeom prst="rect">
            <a:avLst/>
          </a:prstGeom>
        </p:spPr>
      </p:pic>
      <p:sp>
        <p:nvSpPr>
          <p:cNvPr id="16"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90000"/>
              </a:lnSpc>
              <a:buClr>
                <a:schemeClr val="tx2"/>
              </a:buClr>
              <a:buFontTx/>
              <a:buNone/>
              <a:defRPr sz="4800" b="1" i="0">
                <a:solidFill>
                  <a:schemeClr val="tx2"/>
                </a:solidFill>
                <a:latin typeface="KingsBureauGrot ThreeSeven" charset="0"/>
                <a:ea typeface="KingsBureauGrot ThreeSeven" charset="0"/>
                <a:cs typeface="KingsBureauGrot ThreeSeven" charset="0"/>
              </a:defRPr>
            </a:lvl1pPr>
            <a:lvl2pPr marL="4320" indent="0">
              <a:lnSpc>
                <a:spcPct val="90000"/>
              </a:lnSpc>
              <a:spcAft>
                <a:spcPts val="1600"/>
              </a:spcAft>
              <a:buClr>
                <a:schemeClr val="tx2"/>
              </a:buClr>
              <a:buFontTx/>
              <a:buNone/>
              <a:tabLst/>
              <a:defRPr sz="4800" b="0" i="0">
                <a:solidFill>
                  <a:schemeClr val="tx2"/>
                </a:solidFill>
                <a:latin typeface="Kings Caslon Display" charset="0"/>
                <a:ea typeface="Kings Caslon Display" charset="0"/>
                <a:cs typeface="Kings Caslon Display" charset="0"/>
              </a:defRPr>
            </a:lvl2pPr>
            <a:lvl3pPr marL="4321" indent="0">
              <a:lnSpc>
                <a:spcPct val="105000"/>
              </a:lnSpc>
              <a:buClr>
                <a:schemeClr val="tx2"/>
              </a:buClr>
              <a:buNone/>
              <a:tabLst/>
              <a:defRPr sz="3200" b="1" i="0">
                <a:solidFill>
                  <a:schemeClr val="tx2"/>
                </a:solidFill>
                <a:latin typeface="KingsBureauGrot ThreeSeven" charset="0"/>
                <a:ea typeface="KingsBureauGrot ThreeSeven" charset="0"/>
                <a:cs typeface="KingsBureauGrot ThreeSeven" charset="0"/>
              </a:defRPr>
            </a:lvl3pPr>
            <a:lvl4pPr marL="120648" indent="-114297">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4pPr>
            <a:lvl5pPr marL="241294" indent="-120648">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Box 21"/>
          <p:cNvSpPr txBox="1"/>
          <p:nvPr userDrawn="1"/>
        </p:nvSpPr>
        <p:spPr>
          <a:xfrm>
            <a:off x="287867" y="253274"/>
            <a:ext cx="8645325" cy="20512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p:txBody>
      </p:sp>
      <p:grpSp>
        <p:nvGrpSpPr>
          <p:cNvPr id="14" name="Group 13">
            <a:extLst>
              <a:ext uri="{FF2B5EF4-FFF2-40B4-BE49-F238E27FC236}">
                <a16:creationId xmlns:a16="http://schemas.microsoft.com/office/drawing/2014/main" id="{9E3E9589-28B7-3D49-B3F0-4377B9892518}"/>
              </a:ext>
            </a:extLst>
          </p:cNvPr>
          <p:cNvGrpSpPr>
            <a:grpSpLocks noChangeAspect="1"/>
          </p:cNvGrpSpPr>
          <p:nvPr userDrawn="1"/>
        </p:nvGrpSpPr>
        <p:grpSpPr>
          <a:xfrm>
            <a:off x="10416118" y="-1"/>
            <a:ext cx="1775881" cy="1329425"/>
            <a:chOff x="7814772" y="7729978"/>
            <a:chExt cx="2509626" cy="1878704"/>
          </a:xfrm>
        </p:grpSpPr>
        <p:sp>
          <p:nvSpPr>
            <p:cNvPr id="15" name="Rectangle 14">
              <a:extLst>
                <a:ext uri="{FF2B5EF4-FFF2-40B4-BE49-F238E27FC236}">
                  <a16:creationId xmlns:a16="http://schemas.microsoft.com/office/drawing/2014/main" id="{D84B4F18-D764-344B-8BA6-B7E2C6F415BC}"/>
                </a:ext>
              </a:extLst>
            </p:cNvPr>
            <p:cNvSpPr/>
            <p:nvPr userDrawn="1"/>
          </p:nvSpPr>
          <p:spPr>
            <a:xfrm>
              <a:off x="7818494" y="7729979"/>
              <a:ext cx="2505904" cy="1878701"/>
            </a:xfrm>
            <a:prstGeom prst="rect">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7" name="Picture 16">
              <a:extLst>
                <a:ext uri="{FF2B5EF4-FFF2-40B4-BE49-F238E27FC236}">
                  <a16:creationId xmlns:a16="http://schemas.microsoft.com/office/drawing/2014/main" id="{AEA12EC0-BF4B-FD4D-B729-EB6908A98488}"/>
                </a:ext>
              </a:extLst>
            </p:cNvPr>
            <p:cNvPicPr>
              <a:picLocks noChangeAspect="1"/>
            </p:cNvPicPr>
            <p:nvPr userDrawn="1"/>
          </p:nvPicPr>
          <p:blipFill>
            <a:blip r:embed="rId4" r:link="rId5" cstate="print">
              <a:extLst>
                <a:ext uri="{28A0092B-C50C-407E-A947-70E740481C1C}">
                  <a14:useLocalDpi xmlns:a14="http://schemas.microsoft.com/office/drawing/2010/main" val="0"/>
                </a:ext>
              </a:extLst>
            </a:blip>
            <a:stretch>
              <a:fillRect/>
            </a:stretch>
          </p:blipFill>
          <p:spPr>
            <a:xfrm>
              <a:off x="7814772" y="7729978"/>
              <a:ext cx="2496616" cy="1878704"/>
            </a:xfrm>
            <a:prstGeom prst="rect">
              <a:avLst/>
            </a:prstGeom>
          </p:spPr>
        </p:pic>
      </p:grpSp>
    </p:spTree>
    <p:extLst>
      <p:ext uri="{BB962C8B-B14F-4D97-AF65-F5344CB8AC3E}">
        <p14:creationId xmlns:p14="http://schemas.microsoft.com/office/powerpoint/2010/main" val="2723330001"/>
      </p:ext>
    </p:extLst>
  </p:cSld>
  <p:clrMapOvr>
    <a:masterClrMapping/>
  </p:clrMapOvr>
  <p:transition>
    <p:fade/>
  </p:transition>
  <p:extLst>
    <p:ext uri="{DCECCB84-F9BA-43D5-87BE-67443E8EF086}">
      <p15:sldGuideLst xmlns:p15="http://schemas.microsoft.com/office/powerpoint/2012/main">
        <p15:guide id="1" pos="288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MS - Mathematics - content - 3 colum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85F7EC5-24C4-A747-BDD8-95178DF45673}"/>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3"/>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18" name="Content Placeholder 3"/>
          <p:cNvSpPr>
            <a:spLocks noGrp="1"/>
          </p:cNvSpPr>
          <p:nvPr>
            <p:ph sz="quarter" idx="14"/>
          </p:nvPr>
        </p:nvSpPr>
        <p:spPr>
          <a:xfrm>
            <a:off x="287866" y="1701800"/>
            <a:ext cx="3312583" cy="4538133"/>
          </a:xfrm>
        </p:spPr>
        <p:txBody>
          <a:bodyPr>
            <a:normAutofit/>
          </a:bodyPr>
          <a:lstStyle>
            <a:lvl1pPr>
              <a:lnSpc>
                <a:spcPts val="2200"/>
              </a:lnSpc>
              <a:buClr>
                <a:schemeClr val="accent3"/>
              </a:buClr>
              <a:defRPr sz="1733">
                <a:solidFill>
                  <a:schemeClr val="accent3"/>
                </a:solidFill>
              </a:defRPr>
            </a:lvl1pPr>
            <a:lvl2pPr>
              <a:lnSpc>
                <a:spcPts val="2200"/>
              </a:lnSpc>
              <a:buClr>
                <a:schemeClr val="accent3"/>
              </a:buClr>
              <a:defRPr sz="1733">
                <a:solidFill>
                  <a:schemeClr val="accent3"/>
                </a:solidFill>
              </a:defRPr>
            </a:lvl2pPr>
            <a:lvl3pPr>
              <a:lnSpc>
                <a:spcPts val="2200"/>
              </a:lnSpc>
              <a:buClr>
                <a:schemeClr val="accent3"/>
              </a:buClr>
              <a:defRPr sz="1867"/>
            </a:lvl3pPr>
            <a:lvl4pPr>
              <a:lnSpc>
                <a:spcPts val="2200"/>
              </a:lnSpc>
              <a:buClr>
                <a:schemeClr val="accent3"/>
              </a:buClr>
              <a:defRPr sz="1867"/>
            </a:lvl4pPr>
            <a:lvl5pPr>
              <a:lnSpc>
                <a:spcPts val="2200"/>
              </a:lnSpc>
              <a:buClr>
                <a:schemeClr val="accent3"/>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3"/>
          <p:cNvSpPr>
            <a:spLocks noGrp="1"/>
          </p:cNvSpPr>
          <p:nvPr>
            <p:ph sz="quarter" idx="15"/>
          </p:nvPr>
        </p:nvSpPr>
        <p:spPr>
          <a:xfrm>
            <a:off x="7488767" y="1701800"/>
            <a:ext cx="3312584" cy="4538133"/>
          </a:xfrm>
        </p:spPr>
        <p:txBody>
          <a:bodyPr>
            <a:normAutofit/>
          </a:bodyPr>
          <a:lstStyle>
            <a:lvl1pPr>
              <a:lnSpc>
                <a:spcPts val="2200"/>
              </a:lnSpc>
              <a:buClr>
                <a:schemeClr val="accent3"/>
              </a:buClr>
              <a:defRPr sz="1733">
                <a:solidFill>
                  <a:schemeClr val="accent3"/>
                </a:solidFill>
              </a:defRPr>
            </a:lvl1pPr>
            <a:lvl2pPr>
              <a:lnSpc>
                <a:spcPts val="2200"/>
              </a:lnSpc>
              <a:buClr>
                <a:schemeClr val="accent3"/>
              </a:buClr>
              <a:defRPr sz="1733">
                <a:solidFill>
                  <a:schemeClr val="accent3"/>
                </a:solidFill>
              </a:defRPr>
            </a:lvl2pPr>
            <a:lvl3pPr>
              <a:lnSpc>
                <a:spcPts val="2200"/>
              </a:lnSpc>
              <a:buClr>
                <a:schemeClr val="accent3"/>
              </a:buClr>
              <a:defRPr sz="1867"/>
            </a:lvl3pPr>
            <a:lvl4pPr>
              <a:lnSpc>
                <a:spcPts val="2200"/>
              </a:lnSpc>
              <a:buClr>
                <a:schemeClr val="accent3"/>
              </a:buClr>
              <a:defRPr sz="1867"/>
            </a:lvl4pPr>
            <a:lvl5pPr>
              <a:lnSpc>
                <a:spcPts val="2200"/>
              </a:lnSpc>
              <a:buClr>
                <a:schemeClr val="accent3"/>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3"/>
          <p:cNvSpPr>
            <a:spLocks noGrp="1"/>
          </p:cNvSpPr>
          <p:nvPr>
            <p:ph sz="quarter" idx="16"/>
          </p:nvPr>
        </p:nvSpPr>
        <p:spPr>
          <a:xfrm>
            <a:off x="3888317" y="1701800"/>
            <a:ext cx="3312583" cy="4538133"/>
          </a:xfrm>
        </p:spPr>
        <p:txBody>
          <a:bodyPr>
            <a:normAutofit/>
          </a:bodyPr>
          <a:lstStyle>
            <a:lvl1pPr>
              <a:lnSpc>
                <a:spcPts val="2200"/>
              </a:lnSpc>
              <a:buClr>
                <a:schemeClr val="accent3"/>
              </a:buClr>
              <a:defRPr sz="1733">
                <a:solidFill>
                  <a:schemeClr val="accent3"/>
                </a:solidFill>
              </a:defRPr>
            </a:lvl1pPr>
            <a:lvl2pPr>
              <a:lnSpc>
                <a:spcPts val="2200"/>
              </a:lnSpc>
              <a:buClr>
                <a:schemeClr val="accent3"/>
              </a:buClr>
              <a:defRPr sz="1733">
                <a:solidFill>
                  <a:schemeClr val="accent3"/>
                </a:solidFill>
              </a:defRPr>
            </a:lvl2pPr>
            <a:lvl3pPr>
              <a:lnSpc>
                <a:spcPts val="2200"/>
              </a:lnSpc>
              <a:buClr>
                <a:schemeClr val="accent3"/>
              </a:buClr>
              <a:defRPr sz="1867"/>
            </a:lvl3pPr>
            <a:lvl4pPr>
              <a:lnSpc>
                <a:spcPts val="2200"/>
              </a:lnSpc>
              <a:buClr>
                <a:schemeClr val="accent3"/>
              </a:buClr>
              <a:defRPr sz="1867"/>
            </a:lvl4pPr>
            <a:lvl5pPr>
              <a:lnSpc>
                <a:spcPts val="2200"/>
              </a:lnSpc>
              <a:buClr>
                <a:schemeClr val="accent3"/>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a:extLst>
              <a:ext uri="{FF2B5EF4-FFF2-40B4-BE49-F238E27FC236}">
                <a16:creationId xmlns:a16="http://schemas.microsoft.com/office/drawing/2014/main" id="{77441A41-3FC1-4D43-A80D-5DFFD4099893}"/>
              </a:ext>
            </a:extLst>
          </p:cNvPr>
          <p:cNvSpPr txBox="1"/>
          <p:nvPr userDrawn="1"/>
        </p:nvSpPr>
        <p:spPr>
          <a:xfrm>
            <a:off x="287867" y="253274"/>
            <a:ext cx="8645325"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3"/>
                </a:solidFill>
                <a:latin typeface="KingsBureauGrot ThreeSeven" charset="0"/>
                <a:ea typeface="KingsBureauGrot ThreeSeven" charset="0"/>
                <a:cs typeface="KingsBureauGrot ThreeSeven" charset="0"/>
              </a:rPr>
              <a:t>DEPARTMENT OF MATHEMATICS</a:t>
            </a:r>
          </a:p>
        </p:txBody>
      </p:sp>
    </p:spTree>
    <p:extLst>
      <p:ext uri="{BB962C8B-B14F-4D97-AF65-F5344CB8AC3E}">
        <p14:creationId xmlns:p14="http://schemas.microsoft.com/office/powerpoint/2010/main" val="296387869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MS - Mathematics - contact pag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29B0CF6-3679-BA41-AFDE-5A63948B9864}"/>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594" t="4255" r="4849"/>
          <a:stretch/>
        </p:blipFill>
        <p:spPr>
          <a:xfrm>
            <a:off x="0" y="-3"/>
            <a:ext cx="12192000" cy="6858003"/>
          </a:xfrm>
          <a:prstGeom prst="rect">
            <a:avLst/>
          </a:prstGeom>
        </p:spPr>
      </p:pic>
      <p:sp>
        <p:nvSpPr>
          <p:cNvPr id="16"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100000"/>
              </a:lnSpc>
              <a:buClr>
                <a:schemeClr val="tx2"/>
              </a:buClr>
              <a:buFontTx/>
              <a:buNone/>
              <a:defRPr sz="2400" b="1" i="0">
                <a:solidFill>
                  <a:schemeClr val="tx2"/>
                </a:solidFill>
                <a:latin typeface="KingsBureauGrot ThreeSeven" charset="0"/>
                <a:ea typeface="KingsBureauGrot ThreeSeven" charset="0"/>
                <a:cs typeface="KingsBureauGrot ThreeSeven" charset="0"/>
              </a:defRPr>
            </a:lvl1pPr>
            <a:lvl2pPr marL="4320" indent="0">
              <a:lnSpc>
                <a:spcPct val="100000"/>
              </a:lnSpc>
              <a:spcAft>
                <a:spcPts val="0"/>
              </a:spcAft>
              <a:buClr>
                <a:schemeClr val="tx2"/>
              </a:buClr>
              <a:buFontTx/>
              <a:buNone/>
              <a:tabLst/>
              <a:defRPr sz="2400" b="0" i="0">
                <a:solidFill>
                  <a:schemeClr val="tx2"/>
                </a:solidFill>
                <a:latin typeface="KingsBureauGrot FiveOne" charset="0"/>
                <a:ea typeface="KingsBureauGrot FiveOne" charset="0"/>
                <a:cs typeface="KingsBureauGrot FiveOne" charset="0"/>
              </a:defRPr>
            </a:lvl2pPr>
            <a:lvl3pPr marL="4321" indent="0">
              <a:lnSpc>
                <a:spcPct val="100000"/>
              </a:lnSpc>
              <a:spcAft>
                <a:spcPts val="800"/>
              </a:spcAft>
              <a:buClr>
                <a:schemeClr val="tx2"/>
              </a:buClr>
              <a:buNone/>
              <a:tabLst/>
              <a:defRPr sz="2400" b="0" i="0">
                <a:solidFill>
                  <a:schemeClr val="accent3"/>
                </a:solidFill>
                <a:latin typeface="KingsBureauGrot FiveOne" charset="0"/>
                <a:ea typeface="KingsBureauGrot FiveOne" charset="0"/>
                <a:cs typeface="KingsBureauGrot FiveOne" charset="0"/>
              </a:defRPr>
            </a:lvl3pPr>
            <a:lvl4pPr marL="241294" indent="-234945">
              <a:lnSpc>
                <a:spcPct val="100000"/>
              </a:lnSpc>
              <a:buClr>
                <a:schemeClr val="accent3"/>
              </a:buClr>
              <a:tabLst/>
              <a:defRPr sz="2400" b="0" i="0">
                <a:solidFill>
                  <a:schemeClr val="tx2"/>
                </a:solidFill>
                <a:latin typeface="KingsBureauGrot FiveOne" charset="0"/>
                <a:ea typeface="KingsBureauGrot FiveOne" charset="0"/>
                <a:cs typeface="KingsBureauGrot FiveOne" charset="0"/>
              </a:defRPr>
            </a:lvl4pPr>
            <a:lvl5pPr marL="476239" indent="-234945">
              <a:lnSpc>
                <a:spcPct val="100000"/>
              </a:lnSpc>
              <a:buClr>
                <a:schemeClr val="accent3"/>
              </a:buClr>
              <a:tabLst/>
              <a:defRPr sz="2400"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a:extLst>
              <a:ext uri="{FF2B5EF4-FFF2-40B4-BE49-F238E27FC236}">
                <a16:creationId xmlns:a16="http://schemas.microsoft.com/office/drawing/2014/main" id="{ED4CEB1A-8A05-7D43-A3A1-35793C25386F}"/>
              </a:ext>
            </a:extLst>
          </p:cNvPr>
          <p:cNvSpPr txBox="1"/>
          <p:nvPr userDrawn="1"/>
        </p:nvSpPr>
        <p:spPr>
          <a:xfrm>
            <a:off x="287867" y="253274"/>
            <a:ext cx="8645325"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3"/>
                </a:solidFill>
                <a:latin typeface="KingsBureauGrot ThreeSeven" charset="0"/>
                <a:ea typeface="KingsBureauGrot ThreeSeven" charset="0"/>
                <a:cs typeface="KingsBureauGrot ThreeSeven" charset="0"/>
              </a:rPr>
              <a:t>DEPARTMENT OF MATHEMATICS</a:t>
            </a:r>
          </a:p>
        </p:txBody>
      </p:sp>
    </p:spTree>
    <p:extLst>
      <p:ext uri="{BB962C8B-B14F-4D97-AF65-F5344CB8AC3E}">
        <p14:creationId xmlns:p14="http://schemas.microsoft.com/office/powerpoint/2010/main" val="20208587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MS - Physics - titl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594" t="4255" r="4849"/>
          <a:stretch/>
        </p:blipFill>
        <p:spPr>
          <a:xfrm>
            <a:off x="0" y="0"/>
            <a:ext cx="12192000" cy="6858000"/>
          </a:xfrm>
          <a:prstGeom prst="rect">
            <a:avLst/>
          </a:prstGeom>
        </p:spPr>
      </p:pic>
      <p:sp>
        <p:nvSpPr>
          <p:cNvPr id="22" name="TextBox 21"/>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4"/>
                </a:solidFill>
                <a:latin typeface="KingsBureauGrot ThreeSeven" charset="0"/>
                <a:ea typeface="KingsBureauGrot ThreeSeven" charset="0"/>
                <a:cs typeface="KingsBureauGrot ThreeSeven" charset="0"/>
              </a:rPr>
              <a:t>DEPARTMENT OF PHYSICS</a:t>
            </a:r>
          </a:p>
        </p:txBody>
      </p:sp>
      <p:sp>
        <p:nvSpPr>
          <p:cNvPr id="13"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90000"/>
              </a:lnSpc>
              <a:buClr>
                <a:schemeClr val="tx2"/>
              </a:buClr>
              <a:buFontTx/>
              <a:buNone/>
              <a:defRPr sz="4800" b="1" i="0">
                <a:solidFill>
                  <a:schemeClr val="accent4"/>
                </a:solidFill>
                <a:latin typeface="KingsBureauGrot ThreeSeven" charset="0"/>
                <a:ea typeface="KingsBureauGrot ThreeSeven" charset="0"/>
                <a:cs typeface="KingsBureauGrot ThreeSeven" charset="0"/>
              </a:defRPr>
            </a:lvl1pPr>
            <a:lvl2pPr marL="4320" indent="0">
              <a:lnSpc>
                <a:spcPct val="90000"/>
              </a:lnSpc>
              <a:spcAft>
                <a:spcPts val="1600"/>
              </a:spcAft>
              <a:buClr>
                <a:schemeClr val="tx2"/>
              </a:buClr>
              <a:buFontTx/>
              <a:buNone/>
              <a:tabLst/>
              <a:defRPr sz="4800" b="0" i="0">
                <a:solidFill>
                  <a:schemeClr val="tx2"/>
                </a:solidFill>
                <a:latin typeface="Kings Caslon Display" charset="0"/>
                <a:ea typeface="Kings Caslon Display" charset="0"/>
                <a:cs typeface="Kings Caslon Display" charset="0"/>
              </a:defRPr>
            </a:lvl2pPr>
            <a:lvl3pPr marL="4321" indent="0">
              <a:lnSpc>
                <a:spcPct val="105000"/>
              </a:lnSpc>
              <a:buClr>
                <a:schemeClr val="tx2"/>
              </a:buClr>
              <a:buNone/>
              <a:tabLst/>
              <a:defRPr sz="3200" b="1" i="0">
                <a:solidFill>
                  <a:schemeClr val="tx2"/>
                </a:solidFill>
                <a:latin typeface="KingsBureauGrot ThreeSeven" charset="0"/>
                <a:ea typeface="KingsBureauGrot ThreeSeven" charset="0"/>
                <a:cs typeface="KingsBureauGrot ThreeSeven" charset="0"/>
              </a:defRPr>
            </a:lvl3pPr>
            <a:lvl4pPr marL="120648" indent="-114297">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4pPr>
            <a:lvl5pPr marL="241294" indent="-120648">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C5F71D0A-68CB-2A4A-8E4E-5EF1768A1D23}"/>
              </a:ext>
            </a:extLst>
          </p:cNvPr>
          <p:cNvGrpSpPr>
            <a:grpSpLocks noChangeAspect="1"/>
          </p:cNvGrpSpPr>
          <p:nvPr userDrawn="1"/>
        </p:nvGrpSpPr>
        <p:grpSpPr>
          <a:xfrm>
            <a:off x="10416118" y="-1"/>
            <a:ext cx="1775881" cy="1329425"/>
            <a:chOff x="7814772" y="7729978"/>
            <a:chExt cx="2509626" cy="1878704"/>
          </a:xfrm>
        </p:grpSpPr>
        <p:sp>
          <p:nvSpPr>
            <p:cNvPr id="14" name="Rectangle 13">
              <a:extLst>
                <a:ext uri="{FF2B5EF4-FFF2-40B4-BE49-F238E27FC236}">
                  <a16:creationId xmlns:a16="http://schemas.microsoft.com/office/drawing/2014/main" id="{ABB8060E-CABC-C44F-A5B9-705D2CD627A5}"/>
                </a:ext>
              </a:extLst>
            </p:cNvPr>
            <p:cNvSpPr/>
            <p:nvPr userDrawn="1"/>
          </p:nvSpPr>
          <p:spPr>
            <a:xfrm>
              <a:off x="7818494" y="7729979"/>
              <a:ext cx="2505904" cy="1878701"/>
            </a:xfrm>
            <a:prstGeom prst="rect">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5" name="Picture 14">
              <a:extLst>
                <a:ext uri="{FF2B5EF4-FFF2-40B4-BE49-F238E27FC236}">
                  <a16:creationId xmlns:a16="http://schemas.microsoft.com/office/drawing/2014/main" id="{578AAA0F-5A2B-7C45-9467-5F01D91AEF61}"/>
                </a:ext>
              </a:extLst>
            </p:cNvPr>
            <p:cNvPicPr>
              <a:picLocks noChangeAspect="1"/>
            </p:cNvPicPr>
            <p:nvPr userDrawn="1"/>
          </p:nvPicPr>
          <p:blipFill>
            <a:blip r:embed="rId3" r:link="rId4" cstate="print">
              <a:extLst>
                <a:ext uri="{28A0092B-C50C-407E-A947-70E740481C1C}">
                  <a14:useLocalDpi xmlns:a14="http://schemas.microsoft.com/office/drawing/2010/main" val="0"/>
                </a:ext>
              </a:extLst>
            </a:blip>
            <a:stretch>
              <a:fillRect/>
            </a:stretch>
          </p:blipFill>
          <p:spPr>
            <a:xfrm>
              <a:off x="7814772" y="7729978"/>
              <a:ext cx="2496616" cy="1878704"/>
            </a:xfrm>
            <a:prstGeom prst="rect">
              <a:avLst/>
            </a:prstGeom>
          </p:spPr>
        </p:pic>
      </p:grpSp>
    </p:spTree>
    <p:extLst>
      <p:ext uri="{BB962C8B-B14F-4D97-AF65-F5344CB8AC3E}">
        <p14:creationId xmlns:p14="http://schemas.microsoft.com/office/powerpoint/2010/main" val="241565783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MS - Physics - content - 1 colum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575BE31-ECDE-5F4A-B57A-25A3D0B1B03A}"/>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7" y="720000"/>
            <a:ext cx="10513483" cy="720000"/>
          </a:xfrm>
        </p:spPr>
        <p:txBody>
          <a:bodyPr>
            <a:normAutofit/>
          </a:bodyPr>
          <a:lstStyle>
            <a:lvl1pPr>
              <a:defRPr sz="4267" b="1" i="0">
                <a:solidFill>
                  <a:schemeClr val="accent4"/>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6" name="Content Placeholder 3"/>
          <p:cNvSpPr>
            <a:spLocks noGrp="1"/>
          </p:cNvSpPr>
          <p:nvPr>
            <p:ph sz="quarter" idx="12"/>
          </p:nvPr>
        </p:nvSpPr>
        <p:spPr>
          <a:xfrm>
            <a:off x="287868" y="1701800"/>
            <a:ext cx="10513483" cy="4538133"/>
          </a:xfrm>
        </p:spPr>
        <p:txBody>
          <a:bodyPr>
            <a:normAutofit/>
          </a:bodyPr>
          <a:lstStyle>
            <a:lvl1pPr marL="0" indent="0">
              <a:lnSpc>
                <a:spcPts val="2800"/>
              </a:lnSpc>
              <a:buNone/>
              <a:defRPr sz="2267" b="1" i="0">
                <a:solidFill>
                  <a:schemeClr val="accent4"/>
                </a:solidFill>
                <a:latin typeface="KingsBureauGrot ThreeSeven" charset="0"/>
                <a:ea typeface="KingsBureauGrot ThreeSeven" charset="0"/>
                <a:cs typeface="KingsBureauGrot ThreeSeven" charset="0"/>
              </a:defRPr>
            </a:lvl1pPr>
            <a:lvl2pPr marL="6351" indent="0">
              <a:lnSpc>
                <a:spcPts val="2800"/>
              </a:lnSpc>
              <a:buNone/>
              <a:tabLst/>
              <a:defRPr sz="2267" b="0" i="0">
                <a:solidFill>
                  <a:schemeClr val="accent4"/>
                </a:solidFill>
                <a:latin typeface="KingsBureauGrot FiveOne" charset="0"/>
                <a:ea typeface="KingsBureauGrot FiveOne" charset="0"/>
                <a:cs typeface="KingsBureauGrot FiveOne" charset="0"/>
              </a:defRPr>
            </a:lvl2pPr>
            <a:lvl3pPr marL="237061" indent="-230712">
              <a:lnSpc>
                <a:spcPts val="2800"/>
              </a:lnSpc>
              <a:buClr>
                <a:schemeClr val="accent4"/>
              </a:buClr>
              <a:tabLst/>
              <a:defRPr sz="2400" b="0" i="0">
                <a:latin typeface="Kings Caslon Text" charset="0"/>
                <a:ea typeface="Kings Caslon Text" charset="0"/>
                <a:cs typeface="Kings Caslon Text" charset="0"/>
              </a:defRPr>
            </a:lvl3pPr>
            <a:lvl4pPr marL="239178" indent="-234945">
              <a:lnSpc>
                <a:spcPts val="2800"/>
              </a:lnSpc>
              <a:buClr>
                <a:schemeClr val="accent4"/>
              </a:buClr>
              <a:tabLst/>
              <a:defRPr sz="2400" b="0" i="0">
                <a:latin typeface="Kings Caslon Text" charset="0"/>
                <a:ea typeface="Kings Caslon Text" charset="0"/>
                <a:cs typeface="Kings Caslon Text" charset="0"/>
              </a:defRPr>
            </a:lvl4pPr>
            <a:lvl5pPr marL="474121" indent="-234945">
              <a:lnSpc>
                <a:spcPts val="2800"/>
              </a:lnSpc>
              <a:buClr>
                <a:schemeClr val="accent4"/>
              </a:buClr>
              <a:tabLst/>
              <a:defRPr sz="2400" b="0" i="0">
                <a:latin typeface="Kings Caslon Text" charset="0"/>
                <a:ea typeface="Kings Caslon Text" charset="0"/>
                <a:cs typeface="Kings Caslon Tex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253D78B8-3728-BF49-AA34-3DC61DD61105}"/>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4"/>
                </a:solidFill>
                <a:latin typeface="KingsBureauGrot ThreeSeven" charset="0"/>
                <a:ea typeface="KingsBureauGrot ThreeSeven" charset="0"/>
                <a:cs typeface="KingsBureauGrot ThreeSeven" charset="0"/>
              </a:rPr>
              <a:t>DEPARTMENT OF PHYSICS</a:t>
            </a:r>
          </a:p>
        </p:txBody>
      </p:sp>
    </p:spTree>
    <p:extLst>
      <p:ext uri="{BB962C8B-B14F-4D97-AF65-F5344CB8AC3E}">
        <p14:creationId xmlns:p14="http://schemas.microsoft.com/office/powerpoint/2010/main" val="334864022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MS - Physics - content - 2 column">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8E006EC-172F-9546-92DF-68EB5FBCC719}"/>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4"/>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9" name="Content Placeholder 3"/>
          <p:cNvSpPr>
            <a:spLocks noGrp="1"/>
          </p:cNvSpPr>
          <p:nvPr>
            <p:ph sz="quarter" idx="13"/>
          </p:nvPr>
        </p:nvSpPr>
        <p:spPr>
          <a:xfrm>
            <a:off x="287867" y="1701800"/>
            <a:ext cx="5088467" cy="4538200"/>
          </a:xfrm>
        </p:spPr>
        <p:txBody>
          <a:bodyPr/>
          <a:lstStyle>
            <a:lvl1pPr>
              <a:buClr>
                <a:schemeClr val="accent4"/>
              </a:buClr>
              <a:defRPr>
                <a:solidFill>
                  <a:schemeClr val="accent4"/>
                </a:solidFill>
              </a:defRPr>
            </a:lvl1pPr>
            <a:lvl2pPr>
              <a:buClr>
                <a:schemeClr val="accent4"/>
              </a:buClr>
              <a:defRPr>
                <a:solidFill>
                  <a:schemeClr val="accent4"/>
                </a:solidFill>
              </a:defRPr>
            </a:lvl2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3"/>
          <p:cNvSpPr>
            <a:spLocks noGrp="1"/>
          </p:cNvSpPr>
          <p:nvPr>
            <p:ph sz="quarter" idx="14"/>
          </p:nvPr>
        </p:nvSpPr>
        <p:spPr>
          <a:xfrm>
            <a:off x="5712884" y="1701800"/>
            <a:ext cx="5088467" cy="4538200"/>
          </a:xfrm>
        </p:spPr>
        <p:txBody>
          <a:bodyPr/>
          <a:lstStyle>
            <a:lvl1pPr>
              <a:buClr>
                <a:schemeClr val="accent4"/>
              </a:buClr>
              <a:defRPr>
                <a:solidFill>
                  <a:schemeClr val="accent4"/>
                </a:solidFill>
              </a:defRPr>
            </a:lvl1pPr>
            <a:lvl2pPr>
              <a:buClr>
                <a:schemeClr val="accent4"/>
              </a:buClr>
              <a:defRPr>
                <a:solidFill>
                  <a:schemeClr val="accent4"/>
                </a:solidFill>
              </a:defRPr>
            </a:lvl2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a:extLst>
              <a:ext uri="{FF2B5EF4-FFF2-40B4-BE49-F238E27FC236}">
                <a16:creationId xmlns:a16="http://schemas.microsoft.com/office/drawing/2014/main" id="{2CE90859-CB18-F14A-B3C7-0347F8FEB018}"/>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4"/>
                </a:solidFill>
                <a:latin typeface="KingsBureauGrot ThreeSeven" charset="0"/>
                <a:ea typeface="KingsBureauGrot ThreeSeven" charset="0"/>
                <a:cs typeface="KingsBureauGrot ThreeSeven" charset="0"/>
              </a:rPr>
              <a:t>DEPARTMENT OF PHYSICS</a:t>
            </a:r>
          </a:p>
        </p:txBody>
      </p:sp>
    </p:spTree>
    <p:extLst>
      <p:ext uri="{BB962C8B-B14F-4D97-AF65-F5344CB8AC3E}">
        <p14:creationId xmlns:p14="http://schemas.microsoft.com/office/powerpoint/2010/main" val="29342452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MS - Physics - content - 3 colum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B63FDD8-30C8-9D47-B0A2-EE95440EAFB6}"/>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7" y="720000"/>
            <a:ext cx="10513483" cy="720000"/>
          </a:xfrm>
        </p:spPr>
        <p:txBody>
          <a:bodyPr>
            <a:normAutofit/>
          </a:bodyPr>
          <a:lstStyle>
            <a:lvl1pPr>
              <a:defRPr sz="4267" b="1" i="0">
                <a:solidFill>
                  <a:schemeClr val="accent4"/>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17" name="Content Placeholder 3"/>
          <p:cNvSpPr>
            <a:spLocks noGrp="1"/>
          </p:cNvSpPr>
          <p:nvPr>
            <p:ph sz="quarter" idx="14"/>
          </p:nvPr>
        </p:nvSpPr>
        <p:spPr>
          <a:xfrm>
            <a:off x="287867" y="1701800"/>
            <a:ext cx="3312584" cy="4538133"/>
          </a:xfrm>
        </p:spPr>
        <p:txBody>
          <a:bodyPr>
            <a:normAutofit/>
          </a:bodyPr>
          <a:lstStyle>
            <a:lvl1pPr>
              <a:lnSpc>
                <a:spcPts val="2200"/>
              </a:lnSpc>
              <a:buClr>
                <a:schemeClr val="accent4"/>
              </a:buClr>
              <a:defRPr sz="1733">
                <a:solidFill>
                  <a:schemeClr val="accent4"/>
                </a:solidFill>
              </a:defRPr>
            </a:lvl1pPr>
            <a:lvl2pPr>
              <a:lnSpc>
                <a:spcPts val="2200"/>
              </a:lnSpc>
              <a:buClr>
                <a:schemeClr val="accent4"/>
              </a:buClr>
              <a:defRPr sz="1733">
                <a:solidFill>
                  <a:schemeClr val="accent4"/>
                </a:solidFill>
              </a:defRPr>
            </a:lvl2pPr>
            <a:lvl3pPr>
              <a:lnSpc>
                <a:spcPts val="2200"/>
              </a:lnSpc>
              <a:buClr>
                <a:schemeClr val="accent4"/>
              </a:buClr>
              <a:defRPr sz="1867"/>
            </a:lvl3pPr>
            <a:lvl4pPr>
              <a:lnSpc>
                <a:spcPts val="2200"/>
              </a:lnSpc>
              <a:buClr>
                <a:schemeClr val="accent4"/>
              </a:buClr>
              <a:defRPr sz="1867"/>
            </a:lvl4pPr>
            <a:lvl5pPr>
              <a:lnSpc>
                <a:spcPts val="2200"/>
              </a:lnSpc>
              <a:buClr>
                <a:schemeClr val="accent4"/>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p:cNvSpPr>
            <a:spLocks noGrp="1"/>
          </p:cNvSpPr>
          <p:nvPr>
            <p:ph sz="quarter" idx="15"/>
          </p:nvPr>
        </p:nvSpPr>
        <p:spPr>
          <a:xfrm>
            <a:off x="7488766" y="1701800"/>
            <a:ext cx="3312583" cy="4538133"/>
          </a:xfrm>
        </p:spPr>
        <p:txBody>
          <a:bodyPr>
            <a:normAutofit/>
          </a:bodyPr>
          <a:lstStyle>
            <a:lvl1pPr>
              <a:lnSpc>
                <a:spcPts val="2200"/>
              </a:lnSpc>
              <a:buClr>
                <a:schemeClr val="accent4"/>
              </a:buClr>
              <a:defRPr sz="1733">
                <a:solidFill>
                  <a:schemeClr val="accent4"/>
                </a:solidFill>
              </a:defRPr>
            </a:lvl1pPr>
            <a:lvl2pPr>
              <a:lnSpc>
                <a:spcPts val="2200"/>
              </a:lnSpc>
              <a:buClr>
                <a:schemeClr val="accent4"/>
              </a:buClr>
              <a:defRPr sz="1733">
                <a:solidFill>
                  <a:schemeClr val="accent4"/>
                </a:solidFill>
              </a:defRPr>
            </a:lvl2pPr>
            <a:lvl3pPr>
              <a:lnSpc>
                <a:spcPts val="2200"/>
              </a:lnSpc>
              <a:buClr>
                <a:schemeClr val="accent4"/>
              </a:buClr>
              <a:defRPr sz="1867"/>
            </a:lvl3pPr>
            <a:lvl4pPr>
              <a:lnSpc>
                <a:spcPts val="2200"/>
              </a:lnSpc>
              <a:buClr>
                <a:schemeClr val="accent4"/>
              </a:buClr>
              <a:defRPr sz="1867"/>
            </a:lvl4pPr>
            <a:lvl5pPr>
              <a:lnSpc>
                <a:spcPts val="2200"/>
              </a:lnSpc>
              <a:buClr>
                <a:schemeClr val="accent4"/>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3"/>
          <p:cNvSpPr>
            <a:spLocks noGrp="1"/>
          </p:cNvSpPr>
          <p:nvPr>
            <p:ph sz="quarter" idx="16"/>
          </p:nvPr>
        </p:nvSpPr>
        <p:spPr>
          <a:xfrm>
            <a:off x="3888317" y="1701800"/>
            <a:ext cx="3312583" cy="4538133"/>
          </a:xfrm>
        </p:spPr>
        <p:txBody>
          <a:bodyPr>
            <a:normAutofit/>
          </a:bodyPr>
          <a:lstStyle>
            <a:lvl1pPr>
              <a:lnSpc>
                <a:spcPts val="2200"/>
              </a:lnSpc>
              <a:buClr>
                <a:schemeClr val="accent4"/>
              </a:buClr>
              <a:defRPr sz="1733">
                <a:solidFill>
                  <a:schemeClr val="accent4"/>
                </a:solidFill>
              </a:defRPr>
            </a:lvl1pPr>
            <a:lvl2pPr>
              <a:lnSpc>
                <a:spcPts val="2200"/>
              </a:lnSpc>
              <a:buClr>
                <a:schemeClr val="accent4"/>
              </a:buClr>
              <a:defRPr sz="1733">
                <a:solidFill>
                  <a:schemeClr val="accent4"/>
                </a:solidFill>
              </a:defRPr>
            </a:lvl2pPr>
            <a:lvl3pPr>
              <a:lnSpc>
                <a:spcPts val="2200"/>
              </a:lnSpc>
              <a:buClr>
                <a:schemeClr val="accent4"/>
              </a:buClr>
              <a:defRPr sz="1867"/>
            </a:lvl3pPr>
            <a:lvl4pPr>
              <a:lnSpc>
                <a:spcPts val="2200"/>
              </a:lnSpc>
              <a:buClr>
                <a:schemeClr val="accent4"/>
              </a:buClr>
              <a:defRPr sz="1867"/>
            </a:lvl4pPr>
            <a:lvl5pPr>
              <a:lnSpc>
                <a:spcPts val="2200"/>
              </a:lnSpc>
              <a:buClr>
                <a:schemeClr val="accent4"/>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a:extLst>
              <a:ext uri="{FF2B5EF4-FFF2-40B4-BE49-F238E27FC236}">
                <a16:creationId xmlns:a16="http://schemas.microsoft.com/office/drawing/2014/main" id="{C4B8587A-6D95-9A49-A291-C22E5B4B6541}"/>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4"/>
                </a:solidFill>
                <a:latin typeface="KingsBureauGrot ThreeSeven" charset="0"/>
                <a:ea typeface="KingsBureauGrot ThreeSeven" charset="0"/>
                <a:cs typeface="KingsBureauGrot ThreeSeven" charset="0"/>
              </a:rPr>
              <a:t>DEPARTMENT OF PHYSICS</a:t>
            </a:r>
          </a:p>
        </p:txBody>
      </p:sp>
    </p:spTree>
    <p:extLst>
      <p:ext uri="{BB962C8B-B14F-4D97-AF65-F5344CB8AC3E}">
        <p14:creationId xmlns:p14="http://schemas.microsoft.com/office/powerpoint/2010/main" val="400394950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MS - Physics - contact pag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76B8B19-6D3F-854B-A5CF-212EC4ACCB87}"/>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594" t="4255" r="4849"/>
          <a:stretch/>
        </p:blipFill>
        <p:spPr>
          <a:xfrm>
            <a:off x="0" y="0"/>
            <a:ext cx="12192000" cy="6858000"/>
          </a:xfrm>
          <a:prstGeom prst="rect">
            <a:avLst/>
          </a:prstGeom>
        </p:spPr>
      </p:pic>
      <p:sp>
        <p:nvSpPr>
          <p:cNvPr id="16"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100000"/>
              </a:lnSpc>
              <a:buClr>
                <a:schemeClr val="tx2"/>
              </a:buClr>
              <a:buFontTx/>
              <a:buNone/>
              <a:defRPr sz="2400" b="1" i="0">
                <a:solidFill>
                  <a:schemeClr val="tx2"/>
                </a:solidFill>
                <a:latin typeface="KingsBureauGrot ThreeSeven" charset="0"/>
                <a:ea typeface="KingsBureauGrot ThreeSeven" charset="0"/>
                <a:cs typeface="KingsBureauGrot ThreeSeven" charset="0"/>
              </a:defRPr>
            </a:lvl1pPr>
            <a:lvl2pPr marL="4320" indent="0">
              <a:lnSpc>
                <a:spcPct val="100000"/>
              </a:lnSpc>
              <a:spcAft>
                <a:spcPts val="0"/>
              </a:spcAft>
              <a:buClr>
                <a:schemeClr val="tx2"/>
              </a:buClr>
              <a:buFontTx/>
              <a:buNone/>
              <a:tabLst/>
              <a:defRPr sz="2400" b="0" i="0">
                <a:solidFill>
                  <a:schemeClr val="tx2"/>
                </a:solidFill>
                <a:latin typeface="KingsBureauGrot FiveOne" charset="0"/>
                <a:ea typeface="KingsBureauGrot FiveOne" charset="0"/>
                <a:cs typeface="KingsBureauGrot FiveOne" charset="0"/>
              </a:defRPr>
            </a:lvl2pPr>
            <a:lvl3pPr marL="4321" indent="0">
              <a:lnSpc>
                <a:spcPct val="100000"/>
              </a:lnSpc>
              <a:spcAft>
                <a:spcPts val="800"/>
              </a:spcAft>
              <a:buClr>
                <a:schemeClr val="tx2"/>
              </a:buClr>
              <a:buNone/>
              <a:tabLst/>
              <a:defRPr sz="2400" b="0" i="0">
                <a:solidFill>
                  <a:schemeClr val="accent4"/>
                </a:solidFill>
                <a:latin typeface="KingsBureauGrot FiveOne" charset="0"/>
                <a:ea typeface="KingsBureauGrot FiveOne" charset="0"/>
                <a:cs typeface="KingsBureauGrot FiveOne" charset="0"/>
              </a:defRPr>
            </a:lvl3pPr>
            <a:lvl4pPr marL="241294" indent="-234945">
              <a:lnSpc>
                <a:spcPct val="100000"/>
              </a:lnSpc>
              <a:buClr>
                <a:schemeClr val="accent4"/>
              </a:buClr>
              <a:tabLst/>
              <a:defRPr sz="2400" b="0" i="0">
                <a:solidFill>
                  <a:schemeClr val="tx2"/>
                </a:solidFill>
                <a:latin typeface="KingsBureauGrot FiveOne" charset="0"/>
                <a:ea typeface="KingsBureauGrot FiveOne" charset="0"/>
                <a:cs typeface="KingsBureauGrot FiveOne" charset="0"/>
              </a:defRPr>
            </a:lvl4pPr>
            <a:lvl5pPr marL="476239" indent="-234945">
              <a:lnSpc>
                <a:spcPct val="100000"/>
              </a:lnSpc>
              <a:buClr>
                <a:schemeClr val="accent4"/>
              </a:buClr>
              <a:tabLst/>
              <a:defRPr sz="2400"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A6269C52-865E-AC43-9170-40735CE41A69}"/>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4"/>
                </a:solidFill>
                <a:latin typeface="KingsBureauGrot ThreeSeven" charset="0"/>
                <a:ea typeface="KingsBureauGrot ThreeSeven" charset="0"/>
                <a:cs typeface="KingsBureauGrot ThreeSeven" charset="0"/>
              </a:rPr>
              <a:t>DEPARTMENT OF PHYSICS</a:t>
            </a:r>
          </a:p>
        </p:txBody>
      </p:sp>
    </p:spTree>
    <p:extLst>
      <p:ext uri="{BB962C8B-B14F-4D97-AF65-F5344CB8AC3E}">
        <p14:creationId xmlns:p14="http://schemas.microsoft.com/office/powerpoint/2010/main" val="195565091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MS - Informatics - titl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t="4255" r="4923"/>
          <a:stretch/>
        </p:blipFill>
        <p:spPr>
          <a:xfrm>
            <a:off x="85056" y="-3"/>
            <a:ext cx="12106944" cy="6858003"/>
          </a:xfrm>
          <a:prstGeom prst="rect">
            <a:avLst/>
          </a:prstGeom>
        </p:spPr>
      </p:pic>
      <p:sp>
        <p:nvSpPr>
          <p:cNvPr id="22" name="TextBox 21"/>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5"/>
                </a:solidFill>
                <a:latin typeface="KingsBureauGrot ThreeSeven" charset="0"/>
                <a:ea typeface="KingsBureauGrot ThreeSeven" charset="0"/>
                <a:cs typeface="KingsBureauGrot ThreeSeven" charset="0"/>
              </a:rPr>
              <a:t>DEPARTMENT OF INFORMATICS</a:t>
            </a:r>
          </a:p>
        </p:txBody>
      </p:sp>
      <p:sp>
        <p:nvSpPr>
          <p:cNvPr id="13"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90000"/>
              </a:lnSpc>
              <a:buClr>
                <a:schemeClr val="tx2"/>
              </a:buClr>
              <a:buFontTx/>
              <a:buNone/>
              <a:defRPr sz="4800" b="1" i="0">
                <a:solidFill>
                  <a:schemeClr val="accent5"/>
                </a:solidFill>
                <a:latin typeface="KingsBureauGrot ThreeSeven" charset="0"/>
                <a:ea typeface="KingsBureauGrot ThreeSeven" charset="0"/>
                <a:cs typeface="KingsBureauGrot ThreeSeven" charset="0"/>
              </a:defRPr>
            </a:lvl1pPr>
            <a:lvl2pPr marL="4320" indent="0">
              <a:lnSpc>
                <a:spcPct val="90000"/>
              </a:lnSpc>
              <a:spcAft>
                <a:spcPts val="1600"/>
              </a:spcAft>
              <a:buClr>
                <a:schemeClr val="tx2"/>
              </a:buClr>
              <a:buFontTx/>
              <a:buNone/>
              <a:tabLst/>
              <a:defRPr sz="4800" b="0" i="0">
                <a:solidFill>
                  <a:schemeClr val="tx2"/>
                </a:solidFill>
                <a:latin typeface="Kings Caslon Display" charset="0"/>
                <a:ea typeface="Kings Caslon Display" charset="0"/>
                <a:cs typeface="Kings Caslon Display" charset="0"/>
              </a:defRPr>
            </a:lvl2pPr>
            <a:lvl3pPr marL="4321" indent="0">
              <a:lnSpc>
                <a:spcPct val="105000"/>
              </a:lnSpc>
              <a:buClr>
                <a:schemeClr val="tx2"/>
              </a:buClr>
              <a:buNone/>
              <a:tabLst/>
              <a:defRPr sz="3200" b="1" i="0">
                <a:solidFill>
                  <a:schemeClr val="tx2"/>
                </a:solidFill>
                <a:latin typeface="KingsBureauGrot ThreeSeven" charset="0"/>
                <a:ea typeface="KingsBureauGrot ThreeSeven" charset="0"/>
                <a:cs typeface="KingsBureauGrot ThreeSeven" charset="0"/>
              </a:defRPr>
            </a:lvl3pPr>
            <a:lvl4pPr marL="120648" indent="-114297">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4pPr>
            <a:lvl5pPr marL="241294" indent="-120648">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oup 7">
            <a:extLst>
              <a:ext uri="{FF2B5EF4-FFF2-40B4-BE49-F238E27FC236}">
                <a16:creationId xmlns:a16="http://schemas.microsoft.com/office/drawing/2014/main" id="{4AEA8201-312C-3F47-B03B-5D7222CE9F48}"/>
              </a:ext>
            </a:extLst>
          </p:cNvPr>
          <p:cNvGrpSpPr>
            <a:grpSpLocks noChangeAspect="1"/>
          </p:cNvGrpSpPr>
          <p:nvPr userDrawn="1"/>
        </p:nvGrpSpPr>
        <p:grpSpPr>
          <a:xfrm>
            <a:off x="10416118" y="-1"/>
            <a:ext cx="1775881" cy="1329425"/>
            <a:chOff x="7814772" y="7729978"/>
            <a:chExt cx="2509626" cy="1878704"/>
          </a:xfrm>
        </p:grpSpPr>
        <p:sp>
          <p:nvSpPr>
            <p:cNvPr id="9" name="Rectangle 8">
              <a:extLst>
                <a:ext uri="{FF2B5EF4-FFF2-40B4-BE49-F238E27FC236}">
                  <a16:creationId xmlns:a16="http://schemas.microsoft.com/office/drawing/2014/main" id="{6702043E-87ED-C649-A88F-EF5FBF5CA6E5}"/>
                </a:ext>
              </a:extLst>
            </p:cNvPr>
            <p:cNvSpPr/>
            <p:nvPr userDrawn="1"/>
          </p:nvSpPr>
          <p:spPr>
            <a:xfrm>
              <a:off x="7818494" y="7729979"/>
              <a:ext cx="2505904" cy="1878701"/>
            </a:xfrm>
            <a:prstGeom prst="rect">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4" name="Picture 13">
              <a:extLst>
                <a:ext uri="{FF2B5EF4-FFF2-40B4-BE49-F238E27FC236}">
                  <a16:creationId xmlns:a16="http://schemas.microsoft.com/office/drawing/2014/main" id="{9B17B0A4-8B67-9E44-9B7E-1975CE6E1B40}"/>
                </a:ext>
              </a:extLst>
            </p:cNvPr>
            <p:cNvPicPr>
              <a:picLocks noChangeAspect="1"/>
            </p:cNvPicPr>
            <p:nvPr userDrawn="1"/>
          </p:nvPicPr>
          <p:blipFill>
            <a:blip r:embed="rId3" r:link="rId4" cstate="print">
              <a:extLst>
                <a:ext uri="{28A0092B-C50C-407E-A947-70E740481C1C}">
                  <a14:useLocalDpi xmlns:a14="http://schemas.microsoft.com/office/drawing/2010/main" val="0"/>
                </a:ext>
              </a:extLst>
            </a:blip>
            <a:stretch>
              <a:fillRect/>
            </a:stretch>
          </p:blipFill>
          <p:spPr>
            <a:xfrm>
              <a:off x="7814772" y="7729978"/>
              <a:ext cx="2496616" cy="1878704"/>
            </a:xfrm>
            <a:prstGeom prst="rect">
              <a:avLst/>
            </a:prstGeom>
          </p:spPr>
        </p:pic>
      </p:grpSp>
    </p:spTree>
    <p:extLst>
      <p:ext uri="{BB962C8B-B14F-4D97-AF65-F5344CB8AC3E}">
        <p14:creationId xmlns:p14="http://schemas.microsoft.com/office/powerpoint/2010/main" val="332020483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MS - Informatics - content - 1 colum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A3BDE1B-78D2-D94E-A3C6-A2D01E52EF3B}"/>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7" y="720000"/>
            <a:ext cx="10513483" cy="720000"/>
          </a:xfrm>
        </p:spPr>
        <p:txBody>
          <a:bodyPr>
            <a:normAutofit/>
          </a:bodyPr>
          <a:lstStyle>
            <a:lvl1pPr>
              <a:defRPr sz="4267" b="1" i="0">
                <a:solidFill>
                  <a:schemeClr val="accent5"/>
                </a:solidFill>
                <a:latin typeface="KingsBureauGrot ThreeSeven"/>
                <a:ea typeface="KingsBureauGrot ThreeSeven"/>
                <a:cs typeface="KingsBureauGrot ThreeSeven"/>
              </a:defRPr>
            </a:lvl1pPr>
          </a:lstStyle>
          <a:p>
            <a:r>
              <a:rPr lang="en-US" dirty="0"/>
              <a:t>Click to edit Master title style</a:t>
            </a:r>
          </a:p>
        </p:txBody>
      </p:sp>
      <p:sp>
        <p:nvSpPr>
          <p:cNvPr id="6" name="Content Placeholder 3"/>
          <p:cNvSpPr>
            <a:spLocks noGrp="1"/>
          </p:cNvSpPr>
          <p:nvPr>
            <p:ph sz="quarter" idx="12"/>
          </p:nvPr>
        </p:nvSpPr>
        <p:spPr>
          <a:xfrm>
            <a:off x="287868" y="1701800"/>
            <a:ext cx="10513483" cy="4538133"/>
          </a:xfrm>
        </p:spPr>
        <p:txBody>
          <a:bodyPr>
            <a:normAutofit/>
          </a:bodyPr>
          <a:lstStyle>
            <a:lvl1pPr marL="342900" indent="-342900">
              <a:lnSpc>
                <a:spcPts val="2800"/>
              </a:lnSpc>
              <a:buFont typeface="Arial" panose="020B0604020202020204" pitchFamily="34" charset="0"/>
              <a:buChar char="•"/>
              <a:defRPr sz="2400" b="1" i="0">
                <a:solidFill>
                  <a:schemeClr val="accent5"/>
                </a:solidFill>
                <a:latin typeface="KingsBureauGrot ThreeSeven"/>
                <a:ea typeface="KingsBureauGrot ThreeSeven"/>
                <a:cs typeface="KingsBureauGrot ThreeSeven"/>
              </a:defRPr>
            </a:lvl1pPr>
            <a:lvl2pPr marL="349251" indent="-342900">
              <a:lnSpc>
                <a:spcPts val="2800"/>
              </a:lnSpc>
              <a:buFont typeface="Arial" panose="020B0604020202020204" pitchFamily="34" charset="0"/>
              <a:buChar char="•"/>
              <a:tabLst/>
              <a:defRPr sz="2000" b="0" i="0">
                <a:solidFill>
                  <a:schemeClr val="accent5"/>
                </a:solidFill>
                <a:latin typeface="KingsBureauGrot FiveOne"/>
                <a:ea typeface="KingsBureauGrot FiveOne"/>
                <a:cs typeface="KingsBureauGrot FiveOne"/>
              </a:defRPr>
            </a:lvl2pPr>
            <a:lvl3pPr marL="534988" indent="-285750">
              <a:lnSpc>
                <a:spcPts val="2800"/>
              </a:lnSpc>
              <a:buClr>
                <a:schemeClr val="accent5"/>
              </a:buClr>
              <a:buFont typeface="Arial" panose="020B0604020202020204" pitchFamily="34" charset="0"/>
              <a:buChar char="•"/>
              <a:tabLst/>
              <a:defRPr sz="2000" b="0" i="0">
                <a:latin typeface="Kings Caslon Text"/>
                <a:ea typeface="Kings Caslon Text"/>
                <a:cs typeface="Kings Caslon Text"/>
              </a:defRPr>
            </a:lvl3pPr>
            <a:lvl4pPr marL="239178" indent="-234945">
              <a:lnSpc>
                <a:spcPts val="2800"/>
              </a:lnSpc>
              <a:buClr>
                <a:schemeClr val="accent5"/>
              </a:buClr>
              <a:tabLst/>
              <a:defRPr sz="1600" b="0" i="0">
                <a:latin typeface="Kings Caslon Text"/>
                <a:ea typeface="Kings Caslon Text"/>
                <a:cs typeface="Kings Caslon Text"/>
              </a:defRPr>
            </a:lvl4pPr>
            <a:lvl5pPr marL="715963" indent="-233363">
              <a:lnSpc>
                <a:spcPts val="2800"/>
              </a:lnSpc>
              <a:buClr>
                <a:schemeClr val="accent5"/>
              </a:buClr>
              <a:tabLst/>
              <a:defRPr sz="1600" b="0" i="0">
                <a:latin typeface="Kings Caslon Text"/>
                <a:ea typeface="Kings Caslon Text"/>
                <a:cs typeface="Kings Caslon Text"/>
              </a:defRPr>
            </a:lvl5pPr>
            <a:lvl6pPr marL="801688" indent="0">
              <a:defRPr sz="1200"/>
            </a:lvl6pPr>
            <a:lvl7pPr marL="801688" indent="0">
              <a:defRPr sz="1200"/>
            </a:lvl7pPr>
          </a:lstStyle>
          <a:p>
            <a:pPr lvl="0"/>
            <a:r>
              <a:rPr lang="en-US" dirty="0"/>
              <a:t>Click to edit Master text styles</a:t>
            </a:r>
          </a:p>
          <a:p>
            <a:pPr lvl="2"/>
            <a:r>
              <a:rPr lang="en-US" dirty="0"/>
              <a:t>Second level</a:t>
            </a:r>
          </a:p>
          <a:p>
            <a:pPr lvl="4"/>
            <a:r>
              <a:rPr lang="en-US" dirty="0"/>
              <a:t>Third level</a:t>
            </a:r>
          </a:p>
          <a:p>
            <a:pPr lvl="5"/>
            <a:r>
              <a:rPr lang="en-US" dirty="0"/>
              <a:t>Fourth level</a:t>
            </a:r>
          </a:p>
          <a:p>
            <a:pPr lvl="6"/>
            <a:r>
              <a:rPr lang="en-US" dirty="0"/>
              <a:t>Fifth level</a:t>
            </a:r>
          </a:p>
        </p:txBody>
      </p:sp>
      <p:sp>
        <p:nvSpPr>
          <p:cNvPr id="8" name="TextBox 7">
            <a:extLst>
              <a:ext uri="{FF2B5EF4-FFF2-40B4-BE49-F238E27FC236}">
                <a16:creationId xmlns:a16="http://schemas.microsoft.com/office/drawing/2014/main" id="{25298D96-3AD8-994A-BB23-267AC272F1DB}"/>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5"/>
                </a:solidFill>
                <a:latin typeface="KingsBureauGrot ThreeSeven" charset="0"/>
                <a:ea typeface="KingsBureauGrot ThreeSeven" charset="0"/>
                <a:cs typeface="KingsBureauGrot ThreeSeven" charset="0"/>
              </a:rPr>
              <a:t>DEPARTMENT OF INFORMATICS</a:t>
            </a:r>
          </a:p>
        </p:txBody>
      </p:sp>
    </p:spTree>
    <p:extLst>
      <p:ext uri="{BB962C8B-B14F-4D97-AF65-F5344CB8AC3E}">
        <p14:creationId xmlns:p14="http://schemas.microsoft.com/office/powerpoint/2010/main" val="2361619909"/>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MS - Informatics - content - 2 column">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75BDB7D-B843-DB4A-BF4B-07FAD7CC00CD}"/>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5"/>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7" name="Content Placeholder 3"/>
          <p:cNvSpPr>
            <a:spLocks noGrp="1"/>
          </p:cNvSpPr>
          <p:nvPr>
            <p:ph sz="quarter" idx="13"/>
          </p:nvPr>
        </p:nvSpPr>
        <p:spPr>
          <a:xfrm>
            <a:off x="287867" y="1701800"/>
            <a:ext cx="5088467" cy="4538200"/>
          </a:xfrm>
        </p:spPr>
        <p:txBody>
          <a:bodyPr/>
          <a:lstStyle>
            <a:lvl1pPr>
              <a:buClr>
                <a:schemeClr val="accent5"/>
              </a:buClr>
              <a:defRPr>
                <a:solidFill>
                  <a:schemeClr val="accent5"/>
                </a:solidFill>
              </a:defRPr>
            </a:lvl1pPr>
            <a:lvl2pPr>
              <a:buClr>
                <a:schemeClr val="accent5"/>
              </a:buClr>
              <a:defRPr>
                <a:solidFill>
                  <a:schemeClr val="accent5"/>
                </a:solidFill>
              </a:defRPr>
            </a:lvl2pPr>
            <a:lvl3pPr>
              <a:buClr>
                <a:schemeClr val="accent5"/>
              </a:buClr>
              <a:defRPr/>
            </a:lvl3pPr>
            <a:lvl4pPr>
              <a:buClr>
                <a:schemeClr val="accent5"/>
              </a:buClr>
              <a:defRPr/>
            </a:lvl4pPr>
            <a:lvl5pPr>
              <a:buClr>
                <a:schemeClr val="accent5"/>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3"/>
          <p:cNvSpPr>
            <a:spLocks noGrp="1"/>
          </p:cNvSpPr>
          <p:nvPr>
            <p:ph sz="quarter" idx="14"/>
          </p:nvPr>
        </p:nvSpPr>
        <p:spPr>
          <a:xfrm>
            <a:off x="5712884" y="1701800"/>
            <a:ext cx="5088467" cy="4538200"/>
          </a:xfrm>
        </p:spPr>
        <p:txBody>
          <a:bodyPr/>
          <a:lstStyle>
            <a:lvl1pPr>
              <a:buClr>
                <a:schemeClr val="accent5"/>
              </a:buClr>
              <a:defRPr>
                <a:solidFill>
                  <a:schemeClr val="accent5"/>
                </a:solidFill>
              </a:defRPr>
            </a:lvl1pPr>
            <a:lvl2pPr>
              <a:buClr>
                <a:schemeClr val="accent5"/>
              </a:buClr>
              <a:defRPr>
                <a:solidFill>
                  <a:schemeClr val="accent5"/>
                </a:solidFill>
              </a:defRPr>
            </a:lvl2pPr>
            <a:lvl3pPr>
              <a:buClr>
                <a:schemeClr val="accent5"/>
              </a:buClr>
              <a:defRPr/>
            </a:lvl3pPr>
            <a:lvl4pPr>
              <a:buClr>
                <a:schemeClr val="accent5"/>
              </a:buClr>
              <a:defRPr/>
            </a:lvl4pPr>
            <a:lvl5pPr>
              <a:buClr>
                <a:schemeClr val="accent5"/>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id="{3D4784AA-FB0F-3240-97B1-38BF7F2A434C}"/>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5"/>
                </a:solidFill>
                <a:latin typeface="KingsBureauGrot ThreeSeven" charset="0"/>
                <a:ea typeface="KingsBureauGrot ThreeSeven" charset="0"/>
                <a:cs typeface="KingsBureauGrot ThreeSeven" charset="0"/>
              </a:rPr>
              <a:t>DEPARTMENT OF INFORMATICS</a:t>
            </a:r>
          </a:p>
        </p:txBody>
      </p:sp>
    </p:spTree>
    <p:extLst>
      <p:ext uri="{BB962C8B-B14F-4D97-AF65-F5344CB8AC3E}">
        <p14:creationId xmlns:p14="http://schemas.microsoft.com/office/powerpoint/2010/main" val="296156705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MS - Faculty - section star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605D2E-598C-2849-8CBA-816E9FB53DDE}"/>
              </a:ext>
            </a:extLst>
          </p:cNvPr>
          <p:cNvPicPr>
            <a:picLocks noChangeAspect="1"/>
          </p:cNvPicPr>
          <p:nvPr userDrawn="1"/>
        </p:nvPicPr>
        <p:blipFill rotWithShape="1">
          <a:blip r:embed="rId2" r:link="rId3" cstate="print">
            <a:extLst>
              <a:ext uri="{28A0092B-C50C-407E-A947-70E740481C1C}">
                <a14:useLocalDpi xmlns:a14="http://schemas.microsoft.com/office/drawing/2010/main" val="0"/>
              </a:ext>
            </a:extLst>
          </a:blip>
          <a:srcRect l="-693" t="4066" r="4760"/>
          <a:stretch>
            <a:fillRect/>
          </a:stretch>
        </p:blipFill>
        <p:spPr>
          <a:xfrm>
            <a:off x="1" y="0"/>
            <a:ext cx="12192001" cy="6857659"/>
          </a:xfrm>
          <a:prstGeom prst="rect">
            <a:avLst/>
          </a:prstGeom>
        </p:spPr>
      </p:pic>
      <p:sp>
        <p:nvSpPr>
          <p:cNvPr id="16"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90000"/>
              </a:lnSpc>
              <a:buClr>
                <a:schemeClr val="tx2"/>
              </a:buClr>
              <a:buFontTx/>
              <a:buNone/>
              <a:defRPr sz="4800" b="1" i="0">
                <a:solidFill>
                  <a:schemeClr val="tx2"/>
                </a:solidFill>
                <a:latin typeface="KingsBureauGrot ThreeSeven" charset="0"/>
                <a:ea typeface="KingsBureauGrot ThreeSeven" charset="0"/>
                <a:cs typeface="KingsBureauGrot ThreeSeven" charset="0"/>
              </a:defRPr>
            </a:lvl1pPr>
            <a:lvl2pPr marL="4320" indent="0">
              <a:lnSpc>
                <a:spcPct val="90000"/>
              </a:lnSpc>
              <a:spcAft>
                <a:spcPts val="1600"/>
              </a:spcAft>
              <a:buClr>
                <a:schemeClr val="tx2"/>
              </a:buClr>
              <a:buFontTx/>
              <a:buNone/>
              <a:tabLst/>
              <a:defRPr sz="4800" b="0" i="0">
                <a:solidFill>
                  <a:schemeClr val="tx2"/>
                </a:solidFill>
                <a:latin typeface="Kings Caslon Display" charset="0"/>
                <a:ea typeface="Kings Caslon Display" charset="0"/>
                <a:cs typeface="Kings Caslon Display" charset="0"/>
              </a:defRPr>
            </a:lvl2pPr>
            <a:lvl3pPr marL="4321" indent="0">
              <a:lnSpc>
                <a:spcPct val="105000"/>
              </a:lnSpc>
              <a:buClr>
                <a:schemeClr val="tx2"/>
              </a:buClr>
              <a:buNone/>
              <a:tabLst/>
              <a:defRPr sz="3200" b="1" i="0">
                <a:solidFill>
                  <a:schemeClr val="tx2"/>
                </a:solidFill>
                <a:latin typeface="KingsBureauGrot ThreeSeven" charset="0"/>
                <a:ea typeface="KingsBureauGrot ThreeSeven" charset="0"/>
                <a:cs typeface="KingsBureauGrot ThreeSeven" charset="0"/>
              </a:defRPr>
            </a:lvl3pPr>
            <a:lvl4pPr marL="120648" indent="-114297">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4pPr>
            <a:lvl5pPr marL="241294" indent="-120648">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BD301ED5-1653-0745-8916-F8CDA55F3631}"/>
              </a:ext>
            </a:extLst>
          </p:cNvPr>
          <p:cNvSpPr txBox="1"/>
          <p:nvPr userDrawn="1"/>
        </p:nvSpPr>
        <p:spPr>
          <a:xfrm>
            <a:off x="287867" y="253274"/>
            <a:ext cx="8645325" cy="20512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p:txBody>
      </p:sp>
    </p:spTree>
    <p:extLst>
      <p:ext uri="{BB962C8B-B14F-4D97-AF65-F5344CB8AC3E}">
        <p14:creationId xmlns:p14="http://schemas.microsoft.com/office/powerpoint/2010/main" val="1590899093"/>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MS - Informatics - content - 3 colum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7F5563C-AE61-AC40-943C-554FC49BED5B}"/>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5"/>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21" name="Content Placeholder 3"/>
          <p:cNvSpPr>
            <a:spLocks noGrp="1"/>
          </p:cNvSpPr>
          <p:nvPr>
            <p:ph sz="quarter" idx="14"/>
          </p:nvPr>
        </p:nvSpPr>
        <p:spPr>
          <a:xfrm>
            <a:off x="287867" y="1701800"/>
            <a:ext cx="3312584" cy="4538133"/>
          </a:xfrm>
        </p:spPr>
        <p:txBody>
          <a:bodyPr>
            <a:normAutofit/>
          </a:bodyPr>
          <a:lstStyle>
            <a:lvl1pPr>
              <a:lnSpc>
                <a:spcPts val="2200"/>
              </a:lnSpc>
              <a:buClr>
                <a:schemeClr val="accent5"/>
              </a:buClr>
              <a:defRPr sz="1733">
                <a:solidFill>
                  <a:schemeClr val="accent5"/>
                </a:solidFill>
              </a:defRPr>
            </a:lvl1pPr>
            <a:lvl2pPr>
              <a:lnSpc>
                <a:spcPts val="2200"/>
              </a:lnSpc>
              <a:buClr>
                <a:schemeClr val="accent5"/>
              </a:buClr>
              <a:defRPr sz="1733">
                <a:solidFill>
                  <a:schemeClr val="accent5"/>
                </a:solidFill>
              </a:defRPr>
            </a:lvl2pPr>
            <a:lvl3pPr>
              <a:lnSpc>
                <a:spcPts val="2200"/>
              </a:lnSpc>
              <a:buClr>
                <a:schemeClr val="accent5"/>
              </a:buClr>
              <a:defRPr sz="1867"/>
            </a:lvl3pPr>
            <a:lvl4pPr>
              <a:lnSpc>
                <a:spcPts val="2200"/>
              </a:lnSpc>
              <a:buClr>
                <a:schemeClr val="accent5"/>
              </a:buClr>
              <a:defRPr sz="1867"/>
            </a:lvl4pPr>
            <a:lvl5pPr>
              <a:lnSpc>
                <a:spcPts val="2200"/>
              </a:lnSpc>
              <a:buClr>
                <a:schemeClr val="accent5"/>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Content Placeholder 3"/>
          <p:cNvSpPr>
            <a:spLocks noGrp="1"/>
          </p:cNvSpPr>
          <p:nvPr>
            <p:ph sz="quarter" idx="15"/>
          </p:nvPr>
        </p:nvSpPr>
        <p:spPr>
          <a:xfrm>
            <a:off x="7488766" y="1701800"/>
            <a:ext cx="3312583" cy="4538133"/>
          </a:xfrm>
        </p:spPr>
        <p:txBody>
          <a:bodyPr>
            <a:normAutofit/>
          </a:bodyPr>
          <a:lstStyle>
            <a:lvl1pPr>
              <a:lnSpc>
                <a:spcPts val="2200"/>
              </a:lnSpc>
              <a:buClr>
                <a:schemeClr val="accent5"/>
              </a:buClr>
              <a:defRPr sz="1733">
                <a:solidFill>
                  <a:schemeClr val="accent5"/>
                </a:solidFill>
              </a:defRPr>
            </a:lvl1pPr>
            <a:lvl2pPr>
              <a:lnSpc>
                <a:spcPts val="2200"/>
              </a:lnSpc>
              <a:buClr>
                <a:schemeClr val="accent5"/>
              </a:buClr>
              <a:defRPr sz="1733">
                <a:solidFill>
                  <a:schemeClr val="accent5"/>
                </a:solidFill>
              </a:defRPr>
            </a:lvl2pPr>
            <a:lvl3pPr>
              <a:lnSpc>
                <a:spcPts val="2200"/>
              </a:lnSpc>
              <a:buClr>
                <a:schemeClr val="accent5"/>
              </a:buClr>
              <a:defRPr sz="1867"/>
            </a:lvl3pPr>
            <a:lvl4pPr>
              <a:lnSpc>
                <a:spcPts val="2200"/>
              </a:lnSpc>
              <a:buClr>
                <a:schemeClr val="accent5"/>
              </a:buClr>
              <a:defRPr sz="1867"/>
            </a:lvl4pPr>
            <a:lvl5pPr>
              <a:lnSpc>
                <a:spcPts val="2200"/>
              </a:lnSpc>
              <a:buClr>
                <a:schemeClr val="accent5"/>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Content Placeholder 3"/>
          <p:cNvSpPr>
            <a:spLocks noGrp="1"/>
          </p:cNvSpPr>
          <p:nvPr>
            <p:ph sz="quarter" idx="16"/>
          </p:nvPr>
        </p:nvSpPr>
        <p:spPr>
          <a:xfrm>
            <a:off x="3888317" y="1701800"/>
            <a:ext cx="3312583" cy="4538133"/>
          </a:xfrm>
        </p:spPr>
        <p:txBody>
          <a:bodyPr>
            <a:normAutofit/>
          </a:bodyPr>
          <a:lstStyle>
            <a:lvl1pPr>
              <a:lnSpc>
                <a:spcPts val="2200"/>
              </a:lnSpc>
              <a:buClr>
                <a:schemeClr val="accent5"/>
              </a:buClr>
              <a:defRPr sz="1733">
                <a:solidFill>
                  <a:schemeClr val="accent5"/>
                </a:solidFill>
              </a:defRPr>
            </a:lvl1pPr>
            <a:lvl2pPr>
              <a:lnSpc>
                <a:spcPts val="2200"/>
              </a:lnSpc>
              <a:buClr>
                <a:schemeClr val="accent5"/>
              </a:buClr>
              <a:defRPr sz="1733">
                <a:solidFill>
                  <a:schemeClr val="accent5"/>
                </a:solidFill>
              </a:defRPr>
            </a:lvl2pPr>
            <a:lvl3pPr>
              <a:lnSpc>
                <a:spcPts val="2200"/>
              </a:lnSpc>
              <a:buClr>
                <a:schemeClr val="accent5"/>
              </a:buClr>
              <a:defRPr sz="1867"/>
            </a:lvl3pPr>
            <a:lvl4pPr>
              <a:lnSpc>
                <a:spcPts val="2200"/>
              </a:lnSpc>
              <a:buClr>
                <a:schemeClr val="accent5"/>
              </a:buClr>
              <a:defRPr sz="1867"/>
            </a:lvl4pPr>
            <a:lvl5pPr>
              <a:lnSpc>
                <a:spcPts val="2200"/>
              </a:lnSpc>
              <a:buClr>
                <a:schemeClr val="accent5"/>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a:extLst>
              <a:ext uri="{FF2B5EF4-FFF2-40B4-BE49-F238E27FC236}">
                <a16:creationId xmlns:a16="http://schemas.microsoft.com/office/drawing/2014/main" id="{36402EAC-C24F-8D4B-8F75-DC55D0664EB2}"/>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5"/>
                </a:solidFill>
                <a:latin typeface="KingsBureauGrot ThreeSeven" charset="0"/>
                <a:ea typeface="KingsBureauGrot ThreeSeven" charset="0"/>
                <a:cs typeface="KingsBureauGrot ThreeSeven" charset="0"/>
              </a:rPr>
              <a:t>DEPARTMENT OF INFORMATICS</a:t>
            </a:r>
          </a:p>
        </p:txBody>
      </p:sp>
    </p:spTree>
    <p:extLst>
      <p:ext uri="{BB962C8B-B14F-4D97-AF65-F5344CB8AC3E}">
        <p14:creationId xmlns:p14="http://schemas.microsoft.com/office/powerpoint/2010/main" val="208751839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MS - Informatics - contac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98FE33A-0639-BA44-BB0F-255927AD4938}"/>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255" r="4923"/>
          <a:stretch/>
        </p:blipFill>
        <p:spPr>
          <a:xfrm>
            <a:off x="85056" y="-3"/>
            <a:ext cx="12106944" cy="6858003"/>
          </a:xfrm>
          <a:prstGeom prst="rect">
            <a:avLst/>
          </a:prstGeom>
        </p:spPr>
      </p:pic>
      <p:sp>
        <p:nvSpPr>
          <p:cNvPr id="8"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100000"/>
              </a:lnSpc>
              <a:buClr>
                <a:schemeClr val="tx2"/>
              </a:buClr>
              <a:buFontTx/>
              <a:buNone/>
              <a:defRPr sz="2400" b="1" i="0">
                <a:solidFill>
                  <a:schemeClr val="tx2"/>
                </a:solidFill>
                <a:latin typeface="KingsBureauGrot ThreeSeven" charset="0"/>
                <a:ea typeface="KingsBureauGrot ThreeSeven" charset="0"/>
                <a:cs typeface="KingsBureauGrot ThreeSeven" charset="0"/>
              </a:defRPr>
            </a:lvl1pPr>
            <a:lvl2pPr marL="4320" indent="0">
              <a:lnSpc>
                <a:spcPct val="100000"/>
              </a:lnSpc>
              <a:spcAft>
                <a:spcPts val="0"/>
              </a:spcAft>
              <a:buClr>
                <a:schemeClr val="tx2"/>
              </a:buClr>
              <a:buFontTx/>
              <a:buNone/>
              <a:tabLst/>
              <a:defRPr sz="2400" b="0" i="0">
                <a:solidFill>
                  <a:schemeClr val="tx2"/>
                </a:solidFill>
                <a:latin typeface="KingsBureauGrot FiveOne" charset="0"/>
                <a:ea typeface="KingsBureauGrot FiveOne" charset="0"/>
                <a:cs typeface="KingsBureauGrot FiveOne" charset="0"/>
              </a:defRPr>
            </a:lvl2pPr>
            <a:lvl3pPr marL="4321" indent="0">
              <a:lnSpc>
                <a:spcPct val="100000"/>
              </a:lnSpc>
              <a:spcAft>
                <a:spcPts val="800"/>
              </a:spcAft>
              <a:buClr>
                <a:schemeClr val="tx2"/>
              </a:buClr>
              <a:buNone/>
              <a:tabLst/>
              <a:defRPr sz="2400" b="0" i="0">
                <a:solidFill>
                  <a:srgbClr val="7030A0"/>
                </a:solidFill>
                <a:latin typeface="KingsBureauGrot FiveOne" charset="0"/>
                <a:ea typeface="KingsBureauGrot FiveOne" charset="0"/>
                <a:cs typeface="KingsBureauGrot FiveOne" charset="0"/>
              </a:defRPr>
            </a:lvl3pPr>
            <a:lvl4pPr marL="241294" indent="-234945">
              <a:lnSpc>
                <a:spcPct val="100000"/>
              </a:lnSpc>
              <a:buClr>
                <a:schemeClr val="accent5"/>
              </a:buClr>
              <a:tabLst/>
              <a:defRPr sz="2400" b="0" i="0">
                <a:solidFill>
                  <a:schemeClr val="tx2"/>
                </a:solidFill>
                <a:latin typeface="KingsBureauGrot FiveOne" charset="0"/>
                <a:ea typeface="KingsBureauGrot FiveOne" charset="0"/>
                <a:cs typeface="KingsBureauGrot FiveOne" charset="0"/>
              </a:defRPr>
            </a:lvl4pPr>
            <a:lvl5pPr marL="476239" indent="-234945">
              <a:lnSpc>
                <a:spcPct val="100000"/>
              </a:lnSpc>
              <a:buClr>
                <a:schemeClr val="accent5"/>
              </a:buClr>
              <a:tabLst/>
              <a:defRPr sz="2400"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4F81E64E-AA9A-AB45-A8D6-B63BAA5106DD}"/>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5"/>
                </a:solidFill>
                <a:latin typeface="KingsBureauGrot ThreeSeven" charset="0"/>
                <a:ea typeface="KingsBureauGrot ThreeSeven" charset="0"/>
                <a:cs typeface="KingsBureauGrot ThreeSeven" charset="0"/>
              </a:rPr>
              <a:t>DEPARTMENT OF INFORMATICS</a:t>
            </a:r>
          </a:p>
        </p:txBody>
      </p:sp>
    </p:spTree>
    <p:extLst>
      <p:ext uri="{BB962C8B-B14F-4D97-AF65-F5344CB8AC3E}">
        <p14:creationId xmlns:p14="http://schemas.microsoft.com/office/powerpoint/2010/main" val="125955304"/>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MS - Chemistry - titl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t="4255" r="4849"/>
          <a:stretch/>
        </p:blipFill>
        <p:spPr>
          <a:xfrm>
            <a:off x="75605" y="0"/>
            <a:ext cx="12116395" cy="6858000"/>
          </a:xfrm>
          <a:prstGeom prst="rect">
            <a:avLst/>
          </a:prstGeom>
        </p:spPr>
      </p:pic>
      <p:sp>
        <p:nvSpPr>
          <p:cNvPr id="22" name="TextBox 21"/>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2"/>
                </a:solidFill>
                <a:latin typeface="KingsBureauGrot ThreeSeven" charset="0"/>
                <a:ea typeface="KingsBureauGrot ThreeSeven" charset="0"/>
                <a:cs typeface="KingsBureauGrot ThreeSeven" charset="0"/>
              </a:rPr>
              <a:t>DEPARTMENT OF CHEMISTRY</a:t>
            </a:r>
          </a:p>
        </p:txBody>
      </p:sp>
      <p:sp>
        <p:nvSpPr>
          <p:cNvPr id="13"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90000"/>
              </a:lnSpc>
              <a:buClr>
                <a:schemeClr val="tx2"/>
              </a:buClr>
              <a:buFontTx/>
              <a:buNone/>
              <a:defRPr sz="4800" b="1" i="0">
                <a:solidFill>
                  <a:schemeClr val="accent2"/>
                </a:solidFill>
                <a:latin typeface="KingsBureauGrot ThreeSeven" charset="0"/>
                <a:ea typeface="KingsBureauGrot ThreeSeven" charset="0"/>
                <a:cs typeface="KingsBureauGrot ThreeSeven" charset="0"/>
              </a:defRPr>
            </a:lvl1pPr>
            <a:lvl2pPr marL="4320" indent="0">
              <a:lnSpc>
                <a:spcPct val="90000"/>
              </a:lnSpc>
              <a:spcAft>
                <a:spcPts val="1600"/>
              </a:spcAft>
              <a:buClr>
                <a:schemeClr val="tx2"/>
              </a:buClr>
              <a:buFontTx/>
              <a:buNone/>
              <a:tabLst/>
              <a:defRPr sz="4800" b="0" i="0">
                <a:solidFill>
                  <a:schemeClr val="tx2"/>
                </a:solidFill>
                <a:latin typeface="Kings Caslon Display" charset="0"/>
                <a:ea typeface="Kings Caslon Display" charset="0"/>
                <a:cs typeface="Kings Caslon Display" charset="0"/>
              </a:defRPr>
            </a:lvl2pPr>
            <a:lvl3pPr marL="4321" indent="0">
              <a:lnSpc>
                <a:spcPct val="105000"/>
              </a:lnSpc>
              <a:buClr>
                <a:schemeClr val="tx2"/>
              </a:buClr>
              <a:buNone/>
              <a:tabLst/>
              <a:defRPr sz="3200" b="1" i="0">
                <a:solidFill>
                  <a:schemeClr val="tx2"/>
                </a:solidFill>
                <a:latin typeface="KingsBureauGrot ThreeSeven" charset="0"/>
                <a:ea typeface="KingsBureauGrot ThreeSeven" charset="0"/>
                <a:cs typeface="KingsBureauGrot ThreeSeven" charset="0"/>
              </a:defRPr>
            </a:lvl3pPr>
            <a:lvl4pPr marL="120648" indent="-114297">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4pPr>
            <a:lvl5pPr marL="241294" indent="-120648">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oup 7">
            <a:extLst>
              <a:ext uri="{FF2B5EF4-FFF2-40B4-BE49-F238E27FC236}">
                <a16:creationId xmlns:a16="http://schemas.microsoft.com/office/drawing/2014/main" id="{DE8E8F38-648D-4047-A76E-22D4549A2240}"/>
              </a:ext>
            </a:extLst>
          </p:cNvPr>
          <p:cNvGrpSpPr>
            <a:grpSpLocks noChangeAspect="1"/>
          </p:cNvGrpSpPr>
          <p:nvPr userDrawn="1"/>
        </p:nvGrpSpPr>
        <p:grpSpPr>
          <a:xfrm>
            <a:off x="10416118" y="-1"/>
            <a:ext cx="1775881" cy="1329425"/>
            <a:chOff x="7814772" y="7729978"/>
            <a:chExt cx="2509626" cy="1878704"/>
          </a:xfrm>
        </p:grpSpPr>
        <p:sp>
          <p:nvSpPr>
            <p:cNvPr id="9" name="Rectangle 8">
              <a:extLst>
                <a:ext uri="{FF2B5EF4-FFF2-40B4-BE49-F238E27FC236}">
                  <a16:creationId xmlns:a16="http://schemas.microsoft.com/office/drawing/2014/main" id="{699008DB-B946-8D49-AFC4-CC3762AF9368}"/>
                </a:ext>
              </a:extLst>
            </p:cNvPr>
            <p:cNvSpPr/>
            <p:nvPr userDrawn="1"/>
          </p:nvSpPr>
          <p:spPr>
            <a:xfrm>
              <a:off x="7818494" y="7729979"/>
              <a:ext cx="2505904" cy="1878701"/>
            </a:xfrm>
            <a:prstGeom prst="rect">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4" name="Picture 13">
              <a:extLst>
                <a:ext uri="{FF2B5EF4-FFF2-40B4-BE49-F238E27FC236}">
                  <a16:creationId xmlns:a16="http://schemas.microsoft.com/office/drawing/2014/main" id="{DD72B419-A4AD-DA49-B6EC-59CCB866D7E4}"/>
                </a:ext>
              </a:extLst>
            </p:cNvPr>
            <p:cNvPicPr>
              <a:picLocks noChangeAspect="1"/>
            </p:cNvPicPr>
            <p:nvPr userDrawn="1"/>
          </p:nvPicPr>
          <p:blipFill>
            <a:blip r:embed="rId3" r:link="rId4" cstate="print">
              <a:extLst>
                <a:ext uri="{28A0092B-C50C-407E-A947-70E740481C1C}">
                  <a14:useLocalDpi xmlns:a14="http://schemas.microsoft.com/office/drawing/2010/main" val="0"/>
                </a:ext>
              </a:extLst>
            </a:blip>
            <a:stretch>
              <a:fillRect/>
            </a:stretch>
          </p:blipFill>
          <p:spPr>
            <a:xfrm>
              <a:off x="7814772" y="7729978"/>
              <a:ext cx="2496616" cy="1878704"/>
            </a:xfrm>
            <a:prstGeom prst="rect">
              <a:avLst/>
            </a:prstGeom>
          </p:spPr>
        </p:pic>
      </p:grpSp>
    </p:spTree>
    <p:extLst>
      <p:ext uri="{BB962C8B-B14F-4D97-AF65-F5344CB8AC3E}">
        <p14:creationId xmlns:p14="http://schemas.microsoft.com/office/powerpoint/2010/main" val="107133886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MS - Chemistry - content - 1 colum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0027A9D-90B8-7B47-A561-363F52B3FD4F}"/>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2"/>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6" name="Content Placeholder 3"/>
          <p:cNvSpPr>
            <a:spLocks noGrp="1"/>
          </p:cNvSpPr>
          <p:nvPr>
            <p:ph sz="quarter" idx="12"/>
          </p:nvPr>
        </p:nvSpPr>
        <p:spPr>
          <a:xfrm>
            <a:off x="287868" y="1701800"/>
            <a:ext cx="10513481" cy="4538133"/>
          </a:xfrm>
        </p:spPr>
        <p:txBody>
          <a:bodyPr>
            <a:normAutofit/>
          </a:bodyPr>
          <a:lstStyle>
            <a:lvl1pPr marL="0" indent="0">
              <a:lnSpc>
                <a:spcPts val="2800"/>
              </a:lnSpc>
              <a:buNone/>
              <a:defRPr sz="2267" b="1" i="0">
                <a:solidFill>
                  <a:schemeClr val="accent2"/>
                </a:solidFill>
                <a:latin typeface="KingsBureauGrot ThreeSeven" charset="0"/>
                <a:ea typeface="KingsBureauGrot ThreeSeven" charset="0"/>
                <a:cs typeface="KingsBureauGrot ThreeSeven" charset="0"/>
              </a:defRPr>
            </a:lvl1pPr>
            <a:lvl2pPr marL="6351" indent="0">
              <a:lnSpc>
                <a:spcPts val="2800"/>
              </a:lnSpc>
              <a:buNone/>
              <a:tabLst/>
              <a:defRPr sz="2267" b="0" i="0">
                <a:solidFill>
                  <a:schemeClr val="accent2"/>
                </a:solidFill>
                <a:latin typeface="KingsBureauGrot FiveOne" charset="0"/>
                <a:ea typeface="KingsBureauGrot FiveOne" charset="0"/>
                <a:cs typeface="KingsBureauGrot FiveOne" charset="0"/>
              </a:defRPr>
            </a:lvl2pPr>
            <a:lvl3pPr marL="237061" indent="-230712">
              <a:lnSpc>
                <a:spcPts val="2800"/>
              </a:lnSpc>
              <a:buClr>
                <a:schemeClr val="accent2"/>
              </a:buClr>
              <a:tabLst/>
              <a:defRPr sz="2400" b="0" i="0">
                <a:latin typeface="Kings Caslon Text" charset="0"/>
                <a:ea typeface="Kings Caslon Text" charset="0"/>
                <a:cs typeface="Kings Caslon Text" charset="0"/>
              </a:defRPr>
            </a:lvl3pPr>
            <a:lvl4pPr marL="239178" indent="-234945">
              <a:lnSpc>
                <a:spcPts val="2800"/>
              </a:lnSpc>
              <a:buClr>
                <a:schemeClr val="accent2"/>
              </a:buClr>
              <a:tabLst/>
              <a:defRPr sz="2400" b="0" i="0">
                <a:latin typeface="Kings Caslon Text" charset="0"/>
                <a:ea typeface="Kings Caslon Text" charset="0"/>
                <a:cs typeface="Kings Caslon Text" charset="0"/>
              </a:defRPr>
            </a:lvl4pPr>
            <a:lvl5pPr marL="474121" indent="-234945">
              <a:lnSpc>
                <a:spcPts val="2800"/>
              </a:lnSpc>
              <a:buClr>
                <a:schemeClr val="accent2"/>
              </a:buClr>
              <a:tabLst/>
              <a:defRPr sz="2400" b="0" i="0">
                <a:latin typeface="Kings Caslon Text" charset="0"/>
                <a:ea typeface="Kings Caslon Text" charset="0"/>
                <a:cs typeface="Kings Caslon Tex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E7F0BEC-5B54-534A-8607-13B696619DF5}"/>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2"/>
                </a:solidFill>
                <a:latin typeface="KingsBureauGrot ThreeSeven" charset="0"/>
                <a:ea typeface="KingsBureauGrot ThreeSeven" charset="0"/>
                <a:cs typeface="KingsBureauGrot ThreeSeven" charset="0"/>
              </a:rPr>
              <a:t>DEPARTMENT OF CHEMISTRY</a:t>
            </a:r>
          </a:p>
        </p:txBody>
      </p:sp>
    </p:spTree>
    <p:extLst>
      <p:ext uri="{BB962C8B-B14F-4D97-AF65-F5344CB8AC3E}">
        <p14:creationId xmlns:p14="http://schemas.microsoft.com/office/powerpoint/2010/main" val="307523016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MS - Chemistry - content - 2 column">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CCA0B0B-793D-414C-B932-BEFFBB6A7084}"/>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7" y="720000"/>
            <a:ext cx="10513483" cy="720000"/>
          </a:xfrm>
        </p:spPr>
        <p:txBody>
          <a:bodyPr>
            <a:normAutofit/>
          </a:bodyPr>
          <a:lstStyle>
            <a:lvl1pPr>
              <a:defRPr sz="4267" b="1" i="0">
                <a:solidFill>
                  <a:schemeClr val="accent2"/>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7" name="Content Placeholder 3"/>
          <p:cNvSpPr>
            <a:spLocks noGrp="1"/>
          </p:cNvSpPr>
          <p:nvPr>
            <p:ph sz="quarter" idx="13"/>
          </p:nvPr>
        </p:nvSpPr>
        <p:spPr>
          <a:xfrm>
            <a:off x="287867" y="1701800"/>
            <a:ext cx="5088467" cy="4538200"/>
          </a:xfrm>
        </p:spPr>
        <p:txBody>
          <a:bodyPr/>
          <a:lstStyle>
            <a:lvl1pPr>
              <a:buClr>
                <a:schemeClr val="accent2"/>
              </a:buClr>
              <a:defRPr>
                <a:solidFill>
                  <a:schemeClr val="accent2"/>
                </a:solidFill>
              </a:defRPr>
            </a:lvl1pPr>
            <a:lvl2pPr>
              <a:buClr>
                <a:schemeClr val="accent2"/>
              </a:buClr>
              <a:defRPr>
                <a:solidFill>
                  <a:schemeClr val="accent2"/>
                </a:solidFill>
              </a:defRPr>
            </a:lvl2pPr>
            <a:lvl3pPr>
              <a:buClr>
                <a:schemeClr val="accent2"/>
              </a:buClr>
              <a:defRPr/>
            </a:lvl3pPr>
            <a:lvl4pPr>
              <a:buClr>
                <a:schemeClr val="accent2"/>
              </a:buClr>
              <a:defRPr/>
            </a:lvl4pPr>
            <a:lvl5pPr>
              <a:buClr>
                <a:schemeClr val="accent2"/>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3"/>
          <p:cNvSpPr>
            <a:spLocks noGrp="1"/>
          </p:cNvSpPr>
          <p:nvPr>
            <p:ph sz="quarter" idx="14"/>
          </p:nvPr>
        </p:nvSpPr>
        <p:spPr>
          <a:xfrm>
            <a:off x="5712885" y="1701800"/>
            <a:ext cx="5088465" cy="4538200"/>
          </a:xfrm>
        </p:spPr>
        <p:txBody>
          <a:bodyPr/>
          <a:lstStyle>
            <a:lvl1pPr>
              <a:buClr>
                <a:schemeClr val="accent2"/>
              </a:buClr>
              <a:defRPr>
                <a:solidFill>
                  <a:schemeClr val="accent2"/>
                </a:solidFill>
              </a:defRPr>
            </a:lvl1pPr>
            <a:lvl2pPr>
              <a:buClr>
                <a:schemeClr val="accent2"/>
              </a:buClr>
              <a:defRPr>
                <a:solidFill>
                  <a:schemeClr val="accent2"/>
                </a:solidFill>
              </a:defRPr>
            </a:lvl2pPr>
            <a:lvl3pPr>
              <a:buClr>
                <a:schemeClr val="accent2"/>
              </a:buClr>
              <a:defRPr/>
            </a:lvl3pPr>
            <a:lvl4pPr>
              <a:buClr>
                <a:schemeClr val="accent2"/>
              </a:buClr>
              <a:defRPr/>
            </a:lvl4pPr>
            <a:lvl5pPr>
              <a:buClr>
                <a:schemeClr val="accent2"/>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id="{39076EFC-03D9-AF4A-AE2F-74995546AA30}"/>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2"/>
                </a:solidFill>
                <a:latin typeface="KingsBureauGrot ThreeSeven" charset="0"/>
                <a:ea typeface="KingsBureauGrot ThreeSeven" charset="0"/>
                <a:cs typeface="KingsBureauGrot ThreeSeven" charset="0"/>
              </a:rPr>
              <a:t>DEPARTMENT OF CHEMISTRY</a:t>
            </a:r>
          </a:p>
        </p:txBody>
      </p:sp>
    </p:spTree>
    <p:extLst>
      <p:ext uri="{BB962C8B-B14F-4D97-AF65-F5344CB8AC3E}">
        <p14:creationId xmlns:p14="http://schemas.microsoft.com/office/powerpoint/2010/main" val="178006532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NMS - Chemistry - content - 3 colum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3197909-F495-304F-98CC-CC8D7D4FBFB8}"/>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2"/>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18" name="Content Placeholder 3"/>
          <p:cNvSpPr>
            <a:spLocks noGrp="1"/>
          </p:cNvSpPr>
          <p:nvPr>
            <p:ph sz="quarter" idx="14"/>
          </p:nvPr>
        </p:nvSpPr>
        <p:spPr>
          <a:xfrm>
            <a:off x="287867" y="1701800"/>
            <a:ext cx="3312584" cy="4538133"/>
          </a:xfrm>
        </p:spPr>
        <p:txBody>
          <a:bodyPr>
            <a:normAutofit/>
          </a:bodyPr>
          <a:lstStyle>
            <a:lvl1pPr>
              <a:lnSpc>
                <a:spcPts val="2200"/>
              </a:lnSpc>
              <a:buClr>
                <a:schemeClr val="accent2"/>
              </a:buClr>
              <a:defRPr sz="1733">
                <a:solidFill>
                  <a:schemeClr val="accent2"/>
                </a:solidFill>
              </a:defRPr>
            </a:lvl1pPr>
            <a:lvl2pPr>
              <a:lnSpc>
                <a:spcPts val="2200"/>
              </a:lnSpc>
              <a:buClr>
                <a:schemeClr val="accent2"/>
              </a:buClr>
              <a:defRPr sz="1733">
                <a:solidFill>
                  <a:schemeClr val="accent2"/>
                </a:solidFill>
              </a:defRPr>
            </a:lvl2pPr>
            <a:lvl3pPr>
              <a:lnSpc>
                <a:spcPts val="2200"/>
              </a:lnSpc>
              <a:buClr>
                <a:schemeClr val="accent2"/>
              </a:buClr>
              <a:defRPr sz="1867"/>
            </a:lvl3pPr>
            <a:lvl4pPr>
              <a:lnSpc>
                <a:spcPts val="2200"/>
              </a:lnSpc>
              <a:buClr>
                <a:schemeClr val="accent2"/>
              </a:buClr>
              <a:defRPr sz="1867"/>
            </a:lvl4pPr>
            <a:lvl5pPr>
              <a:lnSpc>
                <a:spcPts val="2200"/>
              </a:lnSpc>
              <a:buClr>
                <a:schemeClr val="accent2"/>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3"/>
          <p:cNvSpPr>
            <a:spLocks noGrp="1"/>
          </p:cNvSpPr>
          <p:nvPr>
            <p:ph sz="quarter" idx="15"/>
          </p:nvPr>
        </p:nvSpPr>
        <p:spPr>
          <a:xfrm>
            <a:off x="7488766" y="1701800"/>
            <a:ext cx="3312583" cy="4538133"/>
          </a:xfrm>
        </p:spPr>
        <p:txBody>
          <a:bodyPr>
            <a:normAutofit/>
          </a:bodyPr>
          <a:lstStyle>
            <a:lvl1pPr>
              <a:lnSpc>
                <a:spcPts val="2200"/>
              </a:lnSpc>
              <a:buClr>
                <a:schemeClr val="accent2"/>
              </a:buClr>
              <a:defRPr sz="1733">
                <a:solidFill>
                  <a:schemeClr val="accent2"/>
                </a:solidFill>
              </a:defRPr>
            </a:lvl1pPr>
            <a:lvl2pPr>
              <a:lnSpc>
                <a:spcPts val="2200"/>
              </a:lnSpc>
              <a:buClr>
                <a:schemeClr val="accent2"/>
              </a:buClr>
              <a:defRPr sz="1733">
                <a:solidFill>
                  <a:schemeClr val="accent2"/>
                </a:solidFill>
              </a:defRPr>
            </a:lvl2pPr>
            <a:lvl3pPr>
              <a:lnSpc>
                <a:spcPts val="2200"/>
              </a:lnSpc>
              <a:buClr>
                <a:schemeClr val="accent2"/>
              </a:buClr>
              <a:defRPr sz="1867"/>
            </a:lvl3pPr>
            <a:lvl4pPr>
              <a:lnSpc>
                <a:spcPts val="2200"/>
              </a:lnSpc>
              <a:buClr>
                <a:schemeClr val="accent2"/>
              </a:buClr>
              <a:defRPr sz="1867"/>
            </a:lvl4pPr>
            <a:lvl5pPr>
              <a:lnSpc>
                <a:spcPts val="2200"/>
              </a:lnSpc>
              <a:buClr>
                <a:schemeClr val="accent2"/>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3"/>
          <p:cNvSpPr>
            <a:spLocks noGrp="1"/>
          </p:cNvSpPr>
          <p:nvPr>
            <p:ph sz="quarter" idx="16"/>
          </p:nvPr>
        </p:nvSpPr>
        <p:spPr>
          <a:xfrm>
            <a:off x="3888317" y="1701800"/>
            <a:ext cx="3312583" cy="4538133"/>
          </a:xfrm>
        </p:spPr>
        <p:txBody>
          <a:bodyPr>
            <a:normAutofit/>
          </a:bodyPr>
          <a:lstStyle>
            <a:lvl1pPr>
              <a:lnSpc>
                <a:spcPts val="2200"/>
              </a:lnSpc>
              <a:buClr>
                <a:schemeClr val="accent2"/>
              </a:buClr>
              <a:defRPr sz="1733">
                <a:solidFill>
                  <a:schemeClr val="accent2"/>
                </a:solidFill>
              </a:defRPr>
            </a:lvl1pPr>
            <a:lvl2pPr>
              <a:lnSpc>
                <a:spcPts val="2200"/>
              </a:lnSpc>
              <a:buClr>
                <a:schemeClr val="accent2"/>
              </a:buClr>
              <a:defRPr sz="1733">
                <a:solidFill>
                  <a:schemeClr val="accent2"/>
                </a:solidFill>
              </a:defRPr>
            </a:lvl2pPr>
            <a:lvl3pPr>
              <a:lnSpc>
                <a:spcPts val="2200"/>
              </a:lnSpc>
              <a:buClr>
                <a:schemeClr val="accent2"/>
              </a:buClr>
              <a:defRPr sz="1867"/>
            </a:lvl3pPr>
            <a:lvl4pPr>
              <a:lnSpc>
                <a:spcPts val="2200"/>
              </a:lnSpc>
              <a:buClr>
                <a:schemeClr val="accent2"/>
              </a:buClr>
              <a:defRPr sz="1867"/>
            </a:lvl4pPr>
            <a:lvl5pPr>
              <a:lnSpc>
                <a:spcPts val="2200"/>
              </a:lnSpc>
              <a:buClr>
                <a:schemeClr val="accent2"/>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a:extLst>
              <a:ext uri="{FF2B5EF4-FFF2-40B4-BE49-F238E27FC236}">
                <a16:creationId xmlns:a16="http://schemas.microsoft.com/office/drawing/2014/main" id="{5DDF0670-6AB8-6844-BB9B-41EC2DFCF351}"/>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2"/>
                </a:solidFill>
                <a:latin typeface="KingsBureauGrot ThreeSeven" charset="0"/>
                <a:ea typeface="KingsBureauGrot ThreeSeven" charset="0"/>
                <a:cs typeface="KingsBureauGrot ThreeSeven" charset="0"/>
              </a:rPr>
              <a:t>DEPARTMENT OF CHEMISTRY</a:t>
            </a:r>
          </a:p>
        </p:txBody>
      </p:sp>
    </p:spTree>
    <p:extLst>
      <p:ext uri="{BB962C8B-B14F-4D97-AF65-F5344CB8AC3E}">
        <p14:creationId xmlns:p14="http://schemas.microsoft.com/office/powerpoint/2010/main" val="2146154077"/>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MS - Chemistry - contac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EDAAD2-DD51-0242-AC2B-FE97D70175D4}"/>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255" r="4849"/>
          <a:stretch/>
        </p:blipFill>
        <p:spPr>
          <a:xfrm>
            <a:off x="75605" y="0"/>
            <a:ext cx="12116395" cy="6858000"/>
          </a:xfrm>
          <a:prstGeom prst="rect">
            <a:avLst/>
          </a:prstGeom>
        </p:spPr>
      </p:pic>
      <p:sp>
        <p:nvSpPr>
          <p:cNvPr id="8"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100000"/>
              </a:lnSpc>
              <a:buClr>
                <a:schemeClr val="tx2"/>
              </a:buClr>
              <a:buFontTx/>
              <a:buNone/>
              <a:defRPr sz="2400" b="1" i="0">
                <a:solidFill>
                  <a:schemeClr val="tx2"/>
                </a:solidFill>
                <a:latin typeface="KingsBureauGrot ThreeSeven" charset="0"/>
                <a:ea typeface="KingsBureauGrot ThreeSeven" charset="0"/>
                <a:cs typeface="KingsBureauGrot ThreeSeven" charset="0"/>
              </a:defRPr>
            </a:lvl1pPr>
            <a:lvl2pPr marL="4320" indent="0">
              <a:lnSpc>
                <a:spcPct val="100000"/>
              </a:lnSpc>
              <a:spcAft>
                <a:spcPts val="0"/>
              </a:spcAft>
              <a:buClr>
                <a:schemeClr val="tx2"/>
              </a:buClr>
              <a:buFontTx/>
              <a:buNone/>
              <a:tabLst/>
              <a:defRPr sz="2400" b="0" i="0">
                <a:solidFill>
                  <a:schemeClr val="tx2"/>
                </a:solidFill>
                <a:latin typeface="KingsBureauGrot FiveOne" charset="0"/>
                <a:ea typeface="KingsBureauGrot FiveOne" charset="0"/>
                <a:cs typeface="KingsBureauGrot FiveOne" charset="0"/>
              </a:defRPr>
            </a:lvl2pPr>
            <a:lvl3pPr marL="4321" indent="0">
              <a:lnSpc>
                <a:spcPct val="100000"/>
              </a:lnSpc>
              <a:spcAft>
                <a:spcPts val="800"/>
              </a:spcAft>
              <a:buClr>
                <a:schemeClr val="tx2"/>
              </a:buClr>
              <a:buNone/>
              <a:tabLst/>
              <a:defRPr sz="2400" b="0" i="0">
                <a:solidFill>
                  <a:schemeClr val="accent2"/>
                </a:solidFill>
                <a:latin typeface="KingsBureauGrot FiveOne" charset="0"/>
                <a:ea typeface="KingsBureauGrot FiveOne" charset="0"/>
                <a:cs typeface="KingsBureauGrot FiveOne" charset="0"/>
              </a:defRPr>
            </a:lvl3pPr>
            <a:lvl4pPr marL="241294" indent="-234945">
              <a:lnSpc>
                <a:spcPct val="100000"/>
              </a:lnSpc>
              <a:buClr>
                <a:schemeClr val="accent2"/>
              </a:buClr>
              <a:tabLst/>
              <a:defRPr sz="2400" b="0" i="0">
                <a:solidFill>
                  <a:schemeClr val="tx2"/>
                </a:solidFill>
                <a:latin typeface="KingsBureauGrot FiveOne" charset="0"/>
                <a:ea typeface="KingsBureauGrot FiveOne" charset="0"/>
                <a:cs typeface="KingsBureauGrot FiveOne" charset="0"/>
              </a:defRPr>
            </a:lvl4pPr>
            <a:lvl5pPr marL="476239" indent="-234945">
              <a:lnSpc>
                <a:spcPct val="100000"/>
              </a:lnSpc>
              <a:buClr>
                <a:schemeClr val="accent2"/>
              </a:buClr>
              <a:tabLst/>
              <a:defRPr sz="2400"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AAF0D662-B4DC-AB4B-A807-E5B96E5ADBB0}"/>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2"/>
                </a:solidFill>
                <a:latin typeface="KingsBureauGrot ThreeSeven" charset="0"/>
                <a:ea typeface="KingsBureauGrot ThreeSeven" charset="0"/>
                <a:cs typeface="KingsBureauGrot ThreeSeven" charset="0"/>
              </a:rPr>
              <a:t>DEPARTMENT OF CHEMISTRY</a:t>
            </a:r>
          </a:p>
        </p:txBody>
      </p:sp>
    </p:spTree>
    <p:extLst>
      <p:ext uri="{BB962C8B-B14F-4D97-AF65-F5344CB8AC3E}">
        <p14:creationId xmlns:p14="http://schemas.microsoft.com/office/powerpoint/2010/main" val="412672766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fld id="{A082A8E0-76B8-4040-ADCA-8E7482A06E85}" type="datetimeFigureOut">
              <a:rPr lang="en-US"/>
              <a:pPr>
                <a:defRPr/>
              </a:pPr>
              <a:t>10/20/2020</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E1B415A2-D519-4F01-A9B7-4844F8DDF9E7}" type="slidenum">
              <a:rPr lang="en-GB"/>
              <a:pPr>
                <a:defRPr/>
              </a:pPr>
              <a:t>‹#›</a:t>
            </a:fld>
            <a:endParaRPr lang="en-GB" dirty="0"/>
          </a:p>
        </p:txBody>
      </p:sp>
    </p:spTree>
    <p:extLst>
      <p:ext uri="{BB962C8B-B14F-4D97-AF65-F5344CB8AC3E}">
        <p14:creationId xmlns:p14="http://schemas.microsoft.com/office/powerpoint/2010/main" val="24427290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3794D9C9-61F0-447B-B25C-0C5F3BD7605E}" type="datetimeFigureOut">
              <a:rPr lang="en-US"/>
              <a:pPr>
                <a:defRPr/>
              </a:pPr>
              <a:t>10/20/2020</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4CCBC55C-9EAB-42C7-A2C3-8B7B212A8BCA}" type="slidenum">
              <a:rPr lang="en-GB"/>
              <a:pPr>
                <a:defRPr/>
              </a:pPr>
              <a:t>‹#›</a:t>
            </a:fld>
            <a:endParaRPr lang="en-GB" dirty="0"/>
          </a:p>
        </p:txBody>
      </p:sp>
    </p:spTree>
    <p:extLst>
      <p:ext uri="{BB962C8B-B14F-4D97-AF65-F5344CB8AC3E}">
        <p14:creationId xmlns:p14="http://schemas.microsoft.com/office/powerpoint/2010/main" val="36364587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3283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MS - Faculty - content - 1 column">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0AD8386-15CE-D642-BFEC-48478BDF9E29}"/>
              </a:ext>
            </a:extLst>
          </p:cNvPr>
          <p:cNvPicPr>
            <a:picLocks noChangeAspect="1"/>
          </p:cNvPicPr>
          <p:nvPr userDrawn="1"/>
        </p:nvPicPr>
        <p:blipFill rotWithShape="1">
          <a:blip r:embed="rId2" r:link="rId3">
            <a:alphaModFix amt="35000"/>
          </a:blip>
          <a:srcRect l="4196" t="4255"/>
          <a:stretch>
            <a:fillRect/>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tx2"/>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4" name="Content Placeholder 3"/>
          <p:cNvSpPr>
            <a:spLocks noGrp="1"/>
          </p:cNvSpPr>
          <p:nvPr>
            <p:ph sz="quarter" idx="12"/>
          </p:nvPr>
        </p:nvSpPr>
        <p:spPr>
          <a:xfrm>
            <a:off x="287868" y="1701543"/>
            <a:ext cx="10513481" cy="4538391"/>
          </a:xfrm>
        </p:spPr>
        <p:txBody>
          <a:bodyPr>
            <a:normAutofit/>
          </a:bodyPr>
          <a:lstStyle>
            <a:lvl1pPr marL="0" indent="0">
              <a:lnSpc>
                <a:spcPts val="2800"/>
              </a:lnSpc>
              <a:buNone/>
              <a:defRPr sz="2267" b="1" i="0">
                <a:solidFill>
                  <a:schemeClr val="tx2"/>
                </a:solidFill>
                <a:latin typeface="KingsBureauGrot ThreeSeven" charset="0"/>
                <a:ea typeface="KingsBureauGrot ThreeSeven" charset="0"/>
                <a:cs typeface="KingsBureauGrot ThreeSeven" charset="0"/>
              </a:defRPr>
            </a:lvl1pPr>
            <a:lvl2pPr marL="6351" indent="0">
              <a:lnSpc>
                <a:spcPts val="2800"/>
              </a:lnSpc>
              <a:buNone/>
              <a:tabLst/>
              <a:defRPr sz="2267" b="0" i="0">
                <a:solidFill>
                  <a:schemeClr val="tx2"/>
                </a:solidFill>
                <a:latin typeface="KingsBureauGrot FiveOne" charset="0"/>
                <a:ea typeface="KingsBureauGrot FiveOne" charset="0"/>
                <a:cs typeface="KingsBureauGrot FiveOne" charset="0"/>
              </a:defRPr>
            </a:lvl2pPr>
            <a:lvl3pPr marL="237061" indent="-230712">
              <a:lnSpc>
                <a:spcPts val="2800"/>
              </a:lnSpc>
              <a:buClr>
                <a:schemeClr val="tx2"/>
              </a:buClr>
              <a:tabLst/>
              <a:defRPr sz="2400" b="0" i="0">
                <a:latin typeface="Kings Caslon Text" charset="0"/>
                <a:ea typeface="Kings Caslon Text" charset="0"/>
                <a:cs typeface="Kings Caslon Text" charset="0"/>
              </a:defRPr>
            </a:lvl3pPr>
            <a:lvl4pPr marL="239178" indent="-234945">
              <a:lnSpc>
                <a:spcPts val="2800"/>
              </a:lnSpc>
              <a:buClr>
                <a:schemeClr val="tx2"/>
              </a:buClr>
              <a:tabLst/>
              <a:defRPr sz="2400" b="0" i="0">
                <a:latin typeface="Kings Caslon Text" charset="0"/>
                <a:ea typeface="Kings Caslon Text" charset="0"/>
                <a:cs typeface="Kings Caslon Text" charset="0"/>
              </a:defRPr>
            </a:lvl4pPr>
            <a:lvl5pPr marL="474121" indent="-234945">
              <a:lnSpc>
                <a:spcPts val="2800"/>
              </a:lnSpc>
              <a:buClr>
                <a:schemeClr val="tx2"/>
              </a:buClr>
              <a:tabLst/>
              <a:defRPr sz="2400" b="0" i="0">
                <a:latin typeface="Kings Caslon Text" charset="0"/>
                <a:ea typeface="Kings Caslon Text" charset="0"/>
                <a:cs typeface="Kings Caslon Tex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a:extLst>
              <a:ext uri="{FF2B5EF4-FFF2-40B4-BE49-F238E27FC236}">
                <a16:creationId xmlns:a16="http://schemas.microsoft.com/office/drawing/2014/main" id="{F7E47721-D198-6949-8198-6F6D9143BB0E}"/>
              </a:ext>
            </a:extLst>
          </p:cNvPr>
          <p:cNvSpPr txBox="1"/>
          <p:nvPr userDrawn="1"/>
        </p:nvSpPr>
        <p:spPr>
          <a:xfrm>
            <a:off x="287867" y="253274"/>
            <a:ext cx="8645325" cy="20512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p:txBody>
      </p:sp>
    </p:spTree>
    <p:extLst>
      <p:ext uri="{BB962C8B-B14F-4D97-AF65-F5344CB8AC3E}">
        <p14:creationId xmlns:p14="http://schemas.microsoft.com/office/powerpoint/2010/main" val="495283245"/>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9490380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711200" y="1987551"/>
            <a:ext cx="5291667" cy="41132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206067" y="1987551"/>
            <a:ext cx="5291667" cy="41132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1563432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fld id="{A082A8E0-76B8-4040-ADCA-8E7482A06E85}" type="datetimeFigureOut">
              <a:rPr lang="en-US"/>
              <a:pPr>
                <a:defRPr/>
              </a:pPr>
              <a:t>10/20/2020</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E1B415A2-D519-4F01-A9B7-4844F8DDF9E7}" type="slidenum">
              <a:rPr lang="en-GB"/>
              <a:pPr>
                <a:defRPr/>
              </a:pPr>
              <a:t>‹#›</a:t>
            </a:fld>
            <a:endParaRPr lang="en-GB" dirty="0"/>
          </a:p>
        </p:txBody>
      </p:sp>
    </p:spTree>
    <p:extLst>
      <p:ext uri="{BB962C8B-B14F-4D97-AF65-F5344CB8AC3E}">
        <p14:creationId xmlns:p14="http://schemas.microsoft.com/office/powerpoint/2010/main" val="212482533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3794D9C9-61F0-447B-B25C-0C5F3BD7605E}" type="datetimeFigureOut">
              <a:rPr lang="en-US"/>
              <a:pPr>
                <a:defRPr/>
              </a:pPr>
              <a:t>10/20/2020</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4CCBC55C-9EAB-42C7-A2C3-8B7B212A8BCA}" type="slidenum">
              <a:rPr lang="en-GB"/>
              <a:pPr>
                <a:defRPr/>
              </a:pPr>
              <a:t>‹#›</a:t>
            </a:fld>
            <a:endParaRPr lang="en-GB" dirty="0"/>
          </a:p>
        </p:txBody>
      </p:sp>
    </p:spTree>
    <p:extLst>
      <p:ext uri="{BB962C8B-B14F-4D97-AF65-F5344CB8AC3E}">
        <p14:creationId xmlns:p14="http://schemas.microsoft.com/office/powerpoint/2010/main" val="426020003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7C9C4E62-FE30-4ED6-92A4-D0BBF81FBDC9}" type="datetimeFigureOut">
              <a:rPr lang="en-US"/>
              <a:pPr>
                <a:defRPr/>
              </a:pPr>
              <a:t>10/20/2020</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DD3A6B97-A51A-4023-A764-1EA4AC919E88}" type="slidenum">
              <a:rPr lang="en-GB"/>
              <a:pPr>
                <a:defRPr/>
              </a:pPr>
              <a:t>‹#›</a:t>
            </a:fld>
            <a:endParaRPr lang="en-GB" dirty="0"/>
          </a:p>
        </p:txBody>
      </p:sp>
    </p:spTree>
    <p:extLst>
      <p:ext uri="{BB962C8B-B14F-4D97-AF65-F5344CB8AC3E}">
        <p14:creationId xmlns:p14="http://schemas.microsoft.com/office/powerpoint/2010/main" val="413579980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p:cNvSpPr>
            <a:spLocks noGrp="1"/>
          </p:cNvSpPr>
          <p:nvPr>
            <p:ph type="dt" sz="half" idx="10"/>
          </p:nvPr>
        </p:nvSpPr>
        <p:spPr/>
        <p:txBody>
          <a:bodyPr/>
          <a:lstStyle>
            <a:lvl1pPr>
              <a:defRPr/>
            </a:lvl1pPr>
          </a:lstStyle>
          <a:p>
            <a:pPr>
              <a:defRPr/>
            </a:pPr>
            <a:fld id="{E545C766-FE3F-465C-B7FD-5632BC90DD3E}" type="datetimeFigureOut">
              <a:rPr lang="en-US"/>
              <a:pPr>
                <a:defRPr/>
              </a:pPr>
              <a:t>10/20/2020</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A467EC65-A2C2-4718-A5FB-0C8072C8A42D}" type="slidenum">
              <a:rPr lang="en-GB"/>
              <a:pPr>
                <a:defRPr/>
              </a:pPr>
              <a:t>‹#›</a:t>
            </a:fld>
            <a:endParaRPr lang="en-GB" dirty="0"/>
          </a:p>
        </p:txBody>
      </p:sp>
    </p:spTree>
    <p:extLst>
      <p:ext uri="{BB962C8B-B14F-4D97-AF65-F5344CB8AC3E}">
        <p14:creationId xmlns:p14="http://schemas.microsoft.com/office/powerpoint/2010/main" val="303517438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3"/>
          <p:cNvSpPr>
            <a:spLocks noGrp="1"/>
          </p:cNvSpPr>
          <p:nvPr>
            <p:ph type="dt" sz="half" idx="10"/>
          </p:nvPr>
        </p:nvSpPr>
        <p:spPr/>
        <p:txBody>
          <a:bodyPr/>
          <a:lstStyle>
            <a:lvl1pPr>
              <a:defRPr/>
            </a:lvl1pPr>
          </a:lstStyle>
          <a:p>
            <a:pPr>
              <a:defRPr/>
            </a:pPr>
            <a:fld id="{00528C8D-7E7B-45F9-9D4E-3867FF42EB84}" type="datetimeFigureOut">
              <a:rPr lang="en-US"/>
              <a:pPr>
                <a:defRPr/>
              </a:pPr>
              <a:t>10/20/2020</a:t>
            </a:fld>
            <a:endParaRPr lang="en-GB" dirty="0"/>
          </a:p>
        </p:txBody>
      </p:sp>
      <p:sp>
        <p:nvSpPr>
          <p:cNvPr id="8" name="Footer Placeholder 4"/>
          <p:cNvSpPr>
            <a:spLocks noGrp="1"/>
          </p:cNvSpPr>
          <p:nvPr>
            <p:ph type="ftr" sz="quarter" idx="11"/>
          </p:nvPr>
        </p:nvSpPr>
        <p:spPr/>
        <p:txBody>
          <a:bodyPr/>
          <a:lstStyle>
            <a:lvl1pPr>
              <a:defRPr/>
            </a:lvl1pPr>
          </a:lstStyle>
          <a:p>
            <a:pPr>
              <a:defRPr/>
            </a:pPr>
            <a:endParaRPr lang="en-GB"/>
          </a:p>
        </p:txBody>
      </p:sp>
      <p:sp>
        <p:nvSpPr>
          <p:cNvPr id="9" name="Slide Number Placeholder 5"/>
          <p:cNvSpPr>
            <a:spLocks noGrp="1"/>
          </p:cNvSpPr>
          <p:nvPr>
            <p:ph type="sldNum" sz="quarter" idx="12"/>
          </p:nvPr>
        </p:nvSpPr>
        <p:spPr/>
        <p:txBody>
          <a:bodyPr/>
          <a:lstStyle>
            <a:lvl1pPr>
              <a:defRPr/>
            </a:lvl1pPr>
          </a:lstStyle>
          <a:p>
            <a:pPr>
              <a:defRPr/>
            </a:pPr>
            <a:fld id="{65CD9EB2-88C7-4364-B4DD-A63B7995278B}" type="slidenum">
              <a:rPr lang="en-GB"/>
              <a:pPr>
                <a:defRPr/>
              </a:pPr>
              <a:t>‹#›</a:t>
            </a:fld>
            <a:endParaRPr lang="en-GB" dirty="0"/>
          </a:p>
        </p:txBody>
      </p:sp>
    </p:spTree>
    <p:extLst>
      <p:ext uri="{BB962C8B-B14F-4D97-AF65-F5344CB8AC3E}">
        <p14:creationId xmlns:p14="http://schemas.microsoft.com/office/powerpoint/2010/main" val="342326563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fld id="{94672E29-C8E1-46F1-A531-EE7C8A41AF9F}" type="datetimeFigureOut">
              <a:rPr lang="en-US"/>
              <a:pPr>
                <a:defRPr/>
              </a:pPr>
              <a:t>10/20/2020</a:t>
            </a:fld>
            <a:endParaRPr lang="en-GB" dirty="0"/>
          </a:p>
        </p:txBody>
      </p:sp>
      <p:sp>
        <p:nvSpPr>
          <p:cNvPr id="4" name="Footer Placeholder 4"/>
          <p:cNvSpPr>
            <a:spLocks noGrp="1"/>
          </p:cNvSpPr>
          <p:nvPr>
            <p:ph type="ftr" sz="quarter" idx="11"/>
          </p:nvPr>
        </p:nvSpPr>
        <p:spPr/>
        <p:txBody>
          <a:bodyPr/>
          <a:lstStyle>
            <a:lvl1pPr>
              <a:defRPr/>
            </a:lvl1pPr>
          </a:lstStyle>
          <a:p>
            <a:pPr>
              <a:defRPr/>
            </a:pPr>
            <a:endParaRPr lang="en-GB"/>
          </a:p>
        </p:txBody>
      </p:sp>
      <p:sp>
        <p:nvSpPr>
          <p:cNvPr id="5" name="Slide Number Placeholder 5"/>
          <p:cNvSpPr>
            <a:spLocks noGrp="1"/>
          </p:cNvSpPr>
          <p:nvPr>
            <p:ph type="sldNum" sz="quarter" idx="12"/>
          </p:nvPr>
        </p:nvSpPr>
        <p:spPr/>
        <p:txBody>
          <a:bodyPr/>
          <a:lstStyle>
            <a:lvl1pPr>
              <a:defRPr/>
            </a:lvl1pPr>
          </a:lstStyle>
          <a:p>
            <a:pPr>
              <a:defRPr/>
            </a:pPr>
            <a:fld id="{D1CF6905-9DB9-4B65-8EF9-A8B70BBCE632}" type="slidenum">
              <a:rPr lang="en-GB"/>
              <a:pPr>
                <a:defRPr/>
              </a:pPr>
              <a:t>‹#›</a:t>
            </a:fld>
            <a:endParaRPr lang="en-GB" dirty="0"/>
          </a:p>
        </p:txBody>
      </p:sp>
    </p:spTree>
    <p:extLst>
      <p:ext uri="{BB962C8B-B14F-4D97-AF65-F5344CB8AC3E}">
        <p14:creationId xmlns:p14="http://schemas.microsoft.com/office/powerpoint/2010/main" val="343547881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CF7A51F-C4EC-45F2-A43B-F378807CFA2E}" type="datetimeFigureOut">
              <a:rPr lang="en-US"/>
              <a:pPr>
                <a:defRPr/>
              </a:pPr>
              <a:t>10/20/2020</a:t>
            </a:fld>
            <a:endParaRPr lang="en-GB" dirty="0"/>
          </a:p>
        </p:txBody>
      </p:sp>
      <p:sp>
        <p:nvSpPr>
          <p:cNvPr id="3" name="Footer Placeholder 4"/>
          <p:cNvSpPr>
            <a:spLocks noGrp="1"/>
          </p:cNvSpPr>
          <p:nvPr>
            <p:ph type="ftr" sz="quarter" idx="11"/>
          </p:nvPr>
        </p:nvSpPr>
        <p:spPr/>
        <p:txBody>
          <a:bodyPr/>
          <a:lstStyle>
            <a:lvl1pPr>
              <a:defRPr/>
            </a:lvl1pPr>
          </a:lstStyle>
          <a:p>
            <a:pPr>
              <a:defRPr/>
            </a:pPr>
            <a:endParaRPr lang="en-GB"/>
          </a:p>
        </p:txBody>
      </p:sp>
      <p:sp>
        <p:nvSpPr>
          <p:cNvPr id="4" name="Slide Number Placeholder 5"/>
          <p:cNvSpPr>
            <a:spLocks noGrp="1"/>
          </p:cNvSpPr>
          <p:nvPr>
            <p:ph type="sldNum" sz="quarter" idx="12"/>
          </p:nvPr>
        </p:nvSpPr>
        <p:spPr/>
        <p:txBody>
          <a:bodyPr/>
          <a:lstStyle>
            <a:lvl1pPr>
              <a:defRPr/>
            </a:lvl1pPr>
          </a:lstStyle>
          <a:p>
            <a:pPr>
              <a:defRPr/>
            </a:pPr>
            <a:fld id="{DFDCC188-0AFE-4E52-9EA6-3361FC53E06C}" type="slidenum">
              <a:rPr lang="en-GB"/>
              <a:pPr>
                <a:defRPr/>
              </a:pPr>
              <a:t>‹#›</a:t>
            </a:fld>
            <a:endParaRPr lang="en-GB" dirty="0"/>
          </a:p>
        </p:txBody>
      </p:sp>
    </p:spTree>
    <p:extLst>
      <p:ext uri="{BB962C8B-B14F-4D97-AF65-F5344CB8AC3E}">
        <p14:creationId xmlns:p14="http://schemas.microsoft.com/office/powerpoint/2010/main" val="109834712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0B5A41D-DE91-492A-86B3-5A2AF73699A6}" type="datetimeFigureOut">
              <a:rPr lang="en-US"/>
              <a:pPr>
                <a:defRPr/>
              </a:pPr>
              <a:t>10/20/2020</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5373CA37-4193-4FE4-80DF-823A52603DDA}" type="slidenum">
              <a:rPr lang="en-GB"/>
              <a:pPr>
                <a:defRPr/>
              </a:pPr>
              <a:t>‹#›</a:t>
            </a:fld>
            <a:endParaRPr lang="en-GB" dirty="0"/>
          </a:p>
        </p:txBody>
      </p:sp>
    </p:spTree>
    <p:extLst>
      <p:ext uri="{BB962C8B-B14F-4D97-AF65-F5344CB8AC3E}">
        <p14:creationId xmlns:p14="http://schemas.microsoft.com/office/powerpoint/2010/main" val="1177936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MS - Faculty - content - 2 colum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531709F-4F43-3F40-A038-A4EAE907AB33}"/>
              </a:ext>
            </a:extLst>
          </p:cNvPr>
          <p:cNvPicPr>
            <a:picLocks noChangeAspect="1"/>
          </p:cNvPicPr>
          <p:nvPr userDrawn="1"/>
        </p:nvPicPr>
        <p:blipFill rotWithShape="1">
          <a:blip r:embed="rId2" r:link="rId3">
            <a:alphaModFix amt="35000"/>
          </a:blip>
          <a:srcRect l="4196" t="4255"/>
          <a:stretch>
            <a:fillRect/>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tx2"/>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4" name="Content Placeholder 3"/>
          <p:cNvSpPr>
            <a:spLocks noGrp="1"/>
          </p:cNvSpPr>
          <p:nvPr>
            <p:ph sz="quarter" idx="13"/>
          </p:nvPr>
        </p:nvSpPr>
        <p:spPr>
          <a:xfrm>
            <a:off x="287866" y="1701543"/>
            <a:ext cx="5088469" cy="45384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3"/>
          <p:cNvSpPr>
            <a:spLocks noGrp="1"/>
          </p:cNvSpPr>
          <p:nvPr>
            <p:ph sz="quarter" idx="14"/>
          </p:nvPr>
        </p:nvSpPr>
        <p:spPr>
          <a:xfrm>
            <a:off x="5712885" y="1701543"/>
            <a:ext cx="5088465" cy="45384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456FBCF5-FF62-C148-920F-3247248E4B09}"/>
              </a:ext>
            </a:extLst>
          </p:cNvPr>
          <p:cNvSpPr txBox="1"/>
          <p:nvPr userDrawn="1"/>
        </p:nvSpPr>
        <p:spPr>
          <a:xfrm>
            <a:off x="287867" y="253274"/>
            <a:ext cx="8645325" cy="20512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p:txBody>
      </p:sp>
    </p:spTree>
    <p:extLst>
      <p:ext uri="{BB962C8B-B14F-4D97-AF65-F5344CB8AC3E}">
        <p14:creationId xmlns:p14="http://schemas.microsoft.com/office/powerpoint/2010/main" val="3032195015"/>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30B5EDE-9FD0-481B-B6D7-B6FB9BC7B5E3}" type="datetimeFigureOut">
              <a:rPr lang="en-US"/>
              <a:pPr>
                <a:defRPr/>
              </a:pPr>
              <a:t>10/20/2020</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D240D763-ECCB-42D9-814F-858E9FD4E7CE}" type="slidenum">
              <a:rPr lang="en-GB"/>
              <a:pPr>
                <a:defRPr/>
              </a:pPr>
              <a:t>‹#›</a:t>
            </a:fld>
            <a:endParaRPr lang="en-GB" dirty="0"/>
          </a:p>
        </p:txBody>
      </p:sp>
    </p:spTree>
    <p:extLst>
      <p:ext uri="{BB962C8B-B14F-4D97-AF65-F5344CB8AC3E}">
        <p14:creationId xmlns:p14="http://schemas.microsoft.com/office/powerpoint/2010/main" val="94262396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33B635EE-E3AC-4A76-B2DA-CADE657EB17F}" type="datetimeFigureOut">
              <a:rPr lang="en-US"/>
              <a:pPr>
                <a:defRPr/>
              </a:pPr>
              <a:t>10/20/2020</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EC6EF44E-64C1-4F65-8A85-423165218989}" type="slidenum">
              <a:rPr lang="en-GB"/>
              <a:pPr>
                <a:defRPr/>
              </a:pPr>
              <a:t>‹#›</a:t>
            </a:fld>
            <a:endParaRPr lang="en-GB" dirty="0"/>
          </a:p>
        </p:txBody>
      </p:sp>
    </p:spTree>
    <p:extLst>
      <p:ext uri="{BB962C8B-B14F-4D97-AF65-F5344CB8AC3E}">
        <p14:creationId xmlns:p14="http://schemas.microsoft.com/office/powerpoint/2010/main" val="18453931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E787229D-ECA4-41E8-91F6-3CFC133EF3F2}" type="datetimeFigureOut">
              <a:rPr lang="en-US"/>
              <a:pPr>
                <a:defRPr/>
              </a:pPr>
              <a:t>10/20/2020</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7454B806-4190-4515-9836-4EF62C2E29A0}" type="slidenum">
              <a:rPr lang="en-GB"/>
              <a:pPr>
                <a:defRPr/>
              </a:pPr>
              <a:t>‹#›</a:t>
            </a:fld>
            <a:endParaRPr lang="en-GB" dirty="0"/>
          </a:p>
        </p:txBody>
      </p:sp>
    </p:spTree>
    <p:extLst>
      <p:ext uri="{BB962C8B-B14F-4D97-AF65-F5344CB8AC3E}">
        <p14:creationId xmlns:p14="http://schemas.microsoft.com/office/powerpoint/2010/main" val="1440654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MS - Faculty - content - 3 column">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CBBA187E-668B-BB43-B733-6B32E57AA6AD}"/>
              </a:ext>
            </a:extLst>
          </p:cNvPr>
          <p:cNvPicPr>
            <a:picLocks noChangeAspect="1"/>
          </p:cNvPicPr>
          <p:nvPr userDrawn="1"/>
        </p:nvPicPr>
        <p:blipFill rotWithShape="1">
          <a:blip r:embed="rId2" r:link="rId3">
            <a:alphaModFix amt="35000"/>
          </a:blip>
          <a:srcRect l="4196" t="4255"/>
          <a:stretch>
            <a:fillRect/>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tx2"/>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4" name="Content Placeholder 3"/>
          <p:cNvSpPr>
            <a:spLocks noGrp="1"/>
          </p:cNvSpPr>
          <p:nvPr>
            <p:ph sz="quarter" idx="14"/>
          </p:nvPr>
        </p:nvSpPr>
        <p:spPr>
          <a:xfrm>
            <a:off x="287867" y="1701543"/>
            <a:ext cx="3312584" cy="4538391"/>
          </a:xfrm>
        </p:spPr>
        <p:txBody>
          <a:bodyPr>
            <a:normAutofit/>
          </a:bodyPr>
          <a:lstStyle>
            <a:lvl1pPr>
              <a:lnSpc>
                <a:spcPts val="2200"/>
              </a:lnSpc>
              <a:defRPr sz="1733"/>
            </a:lvl1pPr>
            <a:lvl2pPr>
              <a:lnSpc>
                <a:spcPts val="2200"/>
              </a:lnSpc>
              <a:defRPr sz="1733"/>
            </a:lvl2pPr>
            <a:lvl3pPr>
              <a:lnSpc>
                <a:spcPts val="2200"/>
              </a:lnSpc>
              <a:defRPr sz="1867"/>
            </a:lvl3pPr>
            <a:lvl4pPr>
              <a:lnSpc>
                <a:spcPts val="2200"/>
              </a:lnSpc>
              <a:defRPr sz="1867"/>
            </a:lvl4pPr>
            <a:lvl5pPr>
              <a:lnSpc>
                <a:spcPts val="2200"/>
              </a:lnSpc>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3"/>
          <p:cNvSpPr>
            <a:spLocks noGrp="1"/>
          </p:cNvSpPr>
          <p:nvPr>
            <p:ph sz="quarter" idx="15"/>
          </p:nvPr>
        </p:nvSpPr>
        <p:spPr>
          <a:xfrm>
            <a:off x="7488767" y="1701543"/>
            <a:ext cx="3312583" cy="4538391"/>
          </a:xfrm>
        </p:spPr>
        <p:txBody>
          <a:bodyPr>
            <a:normAutofit/>
          </a:bodyPr>
          <a:lstStyle>
            <a:lvl1pPr>
              <a:lnSpc>
                <a:spcPts val="2200"/>
              </a:lnSpc>
              <a:defRPr sz="1733"/>
            </a:lvl1pPr>
            <a:lvl2pPr>
              <a:lnSpc>
                <a:spcPts val="2200"/>
              </a:lnSpc>
              <a:defRPr sz="1733"/>
            </a:lvl2pPr>
            <a:lvl3pPr>
              <a:lnSpc>
                <a:spcPts val="2200"/>
              </a:lnSpc>
              <a:defRPr sz="1867"/>
            </a:lvl3pPr>
            <a:lvl4pPr>
              <a:lnSpc>
                <a:spcPts val="2200"/>
              </a:lnSpc>
              <a:defRPr sz="1867"/>
            </a:lvl4pPr>
            <a:lvl5pPr>
              <a:lnSpc>
                <a:spcPts val="2200"/>
              </a:lnSpc>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3"/>
          <p:cNvSpPr>
            <a:spLocks noGrp="1"/>
          </p:cNvSpPr>
          <p:nvPr>
            <p:ph sz="quarter" idx="16"/>
          </p:nvPr>
        </p:nvSpPr>
        <p:spPr>
          <a:xfrm>
            <a:off x="3888316" y="1701543"/>
            <a:ext cx="3312584" cy="4538391"/>
          </a:xfrm>
        </p:spPr>
        <p:txBody>
          <a:bodyPr>
            <a:normAutofit/>
          </a:bodyPr>
          <a:lstStyle>
            <a:lvl1pPr>
              <a:lnSpc>
                <a:spcPts val="2200"/>
              </a:lnSpc>
              <a:defRPr sz="1733"/>
            </a:lvl1pPr>
            <a:lvl2pPr>
              <a:lnSpc>
                <a:spcPts val="2200"/>
              </a:lnSpc>
              <a:defRPr sz="1733"/>
            </a:lvl2pPr>
            <a:lvl3pPr>
              <a:lnSpc>
                <a:spcPts val="2200"/>
              </a:lnSpc>
              <a:defRPr sz="1867"/>
            </a:lvl3pPr>
            <a:lvl4pPr>
              <a:lnSpc>
                <a:spcPts val="2200"/>
              </a:lnSpc>
              <a:defRPr sz="1867"/>
            </a:lvl4pPr>
            <a:lvl5pPr>
              <a:lnSpc>
                <a:spcPts val="2200"/>
              </a:lnSpc>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90A5745D-D36F-C34D-8506-8883CC673414}"/>
              </a:ext>
            </a:extLst>
          </p:cNvPr>
          <p:cNvSpPr txBox="1"/>
          <p:nvPr userDrawn="1"/>
        </p:nvSpPr>
        <p:spPr>
          <a:xfrm>
            <a:off x="287867" y="253274"/>
            <a:ext cx="8645325" cy="20512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p:txBody>
      </p:sp>
    </p:spTree>
    <p:extLst>
      <p:ext uri="{BB962C8B-B14F-4D97-AF65-F5344CB8AC3E}">
        <p14:creationId xmlns:p14="http://schemas.microsoft.com/office/powerpoint/2010/main" val="347750414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MS - Faculty - contact pag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38F39A5-62A8-9B4D-B5B0-16428566F40E}"/>
              </a:ext>
            </a:extLst>
          </p:cNvPr>
          <p:cNvPicPr>
            <a:picLocks noChangeAspect="1"/>
          </p:cNvPicPr>
          <p:nvPr userDrawn="1"/>
        </p:nvPicPr>
        <p:blipFill rotWithShape="1">
          <a:blip r:embed="rId2" r:link="rId3" cstate="print">
            <a:extLst>
              <a:ext uri="{28A0092B-C50C-407E-A947-70E740481C1C}">
                <a14:useLocalDpi xmlns:a14="http://schemas.microsoft.com/office/drawing/2010/main" val="0"/>
              </a:ext>
            </a:extLst>
          </a:blip>
          <a:srcRect l="-693" t="4066" r="4760"/>
          <a:stretch>
            <a:fillRect/>
          </a:stretch>
        </p:blipFill>
        <p:spPr>
          <a:xfrm>
            <a:off x="1" y="0"/>
            <a:ext cx="12192001" cy="6857659"/>
          </a:xfrm>
          <a:prstGeom prst="rect">
            <a:avLst/>
          </a:prstGeom>
        </p:spPr>
      </p:pic>
      <p:sp>
        <p:nvSpPr>
          <p:cNvPr id="16" name="Text Placeholder 26"/>
          <p:cNvSpPr>
            <a:spLocks noGrp="1"/>
          </p:cNvSpPr>
          <p:nvPr>
            <p:ph type="body" sz="quarter" idx="11"/>
          </p:nvPr>
        </p:nvSpPr>
        <p:spPr>
          <a:xfrm>
            <a:off x="287867" y="3343304"/>
            <a:ext cx="8161867" cy="3001008"/>
          </a:xfrm>
        </p:spPr>
        <p:txBody>
          <a:bodyPr anchor="b" anchorCtr="0">
            <a:noAutofit/>
          </a:bodyPr>
          <a:lstStyle>
            <a:lvl1pPr marL="0" indent="0">
              <a:lnSpc>
                <a:spcPct val="100000"/>
              </a:lnSpc>
              <a:buClr>
                <a:schemeClr val="tx2"/>
              </a:buClr>
              <a:buFontTx/>
              <a:buNone/>
              <a:defRPr sz="2400" b="1" i="0">
                <a:solidFill>
                  <a:schemeClr val="tx2"/>
                </a:solidFill>
                <a:latin typeface="KingsBureauGrot ThreeSeven" charset="0"/>
                <a:ea typeface="KingsBureauGrot ThreeSeven" charset="0"/>
                <a:cs typeface="KingsBureauGrot ThreeSeven" charset="0"/>
              </a:defRPr>
            </a:lvl1pPr>
            <a:lvl2pPr marL="4320" indent="0">
              <a:lnSpc>
                <a:spcPct val="100000"/>
              </a:lnSpc>
              <a:spcAft>
                <a:spcPts val="0"/>
              </a:spcAft>
              <a:buClr>
                <a:schemeClr val="tx2"/>
              </a:buClr>
              <a:buFontTx/>
              <a:buNone/>
              <a:tabLst/>
              <a:defRPr sz="2400" b="0" i="0">
                <a:solidFill>
                  <a:schemeClr val="tx2"/>
                </a:solidFill>
                <a:latin typeface="KingsBureauGrot FiveOne" charset="0"/>
                <a:ea typeface="KingsBureauGrot FiveOne" charset="0"/>
                <a:cs typeface="KingsBureauGrot FiveOne" charset="0"/>
              </a:defRPr>
            </a:lvl2pPr>
            <a:lvl3pPr marL="4321" indent="0">
              <a:lnSpc>
                <a:spcPct val="100000"/>
              </a:lnSpc>
              <a:spcAft>
                <a:spcPts val="800"/>
              </a:spcAft>
              <a:buClr>
                <a:schemeClr val="tx2"/>
              </a:buClr>
              <a:buNone/>
              <a:tabLst/>
              <a:defRPr sz="2400" b="0" i="0">
                <a:solidFill>
                  <a:schemeClr val="tx2"/>
                </a:solidFill>
                <a:latin typeface="KingsBureauGrot FiveOne" charset="0"/>
                <a:ea typeface="KingsBureauGrot FiveOne" charset="0"/>
                <a:cs typeface="KingsBureauGrot FiveOne" charset="0"/>
              </a:defRPr>
            </a:lvl3pPr>
            <a:lvl4pPr marL="241294" indent="-234945">
              <a:lnSpc>
                <a:spcPct val="100000"/>
              </a:lnSpc>
              <a:buClr>
                <a:schemeClr val="tx2"/>
              </a:buClr>
              <a:tabLst/>
              <a:defRPr sz="2400" b="0" i="0">
                <a:solidFill>
                  <a:schemeClr val="tx2"/>
                </a:solidFill>
                <a:latin typeface="KingsBureauGrot FiveOne" charset="0"/>
                <a:ea typeface="KingsBureauGrot FiveOne" charset="0"/>
                <a:cs typeface="KingsBureauGrot FiveOne" charset="0"/>
              </a:defRPr>
            </a:lvl4pPr>
            <a:lvl5pPr marL="476239" indent="-234945">
              <a:lnSpc>
                <a:spcPct val="100000"/>
              </a:lnSpc>
              <a:buClr>
                <a:schemeClr val="tx2"/>
              </a:buClr>
              <a:tabLst/>
              <a:defRPr sz="2400"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FB1A1E18-3AC8-D549-A219-FCCB465B4F7A}"/>
              </a:ext>
            </a:extLst>
          </p:cNvPr>
          <p:cNvSpPr txBox="1"/>
          <p:nvPr userDrawn="1"/>
        </p:nvSpPr>
        <p:spPr>
          <a:xfrm>
            <a:off x="287867" y="253274"/>
            <a:ext cx="8645325" cy="20512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p:txBody>
      </p:sp>
    </p:spTree>
    <p:extLst>
      <p:ext uri="{BB962C8B-B14F-4D97-AF65-F5344CB8AC3E}">
        <p14:creationId xmlns:p14="http://schemas.microsoft.com/office/powerpoint/2010/main" val="348900541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MS - Mathematics - titl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594" t="4255" r="4849"/>
          <a:stretch/>
        </p:blipFill>
        <p:spPr>
          <a:xfrm>
            <a:off x="0" y="-3"/>
            <a:ext cx="12192000" cy="6858003"/>
          </a:xfrm>
          <a:prstGeom prst="rect">
            <a:avLst/>
          </a:prstGeom>
        </p:spPr>
      </p:pic>
      <p:sp>
        <p:nvSpPr>
          <p:cNvPr id="22" name="TextBox 21"/>
          <p:cNvSpPr txBox="1"/>
          <p:nvPr userDrawn="1"/>
        </p:nvSpPr>
        <p:spPr>
          <a:xfrm>
            <a:off x="287867" y="253274"/>
            <a:ext cx="8645325"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3"/>
                </a:solidFill>
                <a:latin typeface="KingsBureauGrot ThreeSeven" charset="0"/>
                <a:ea typeface="KingsBureauGrot ThreeSeven" charset="0"/>
                <a:cs typeface="KingsBureauGrot ThreeSeven" charset="0"/>
              </a:rPr>
              <a:t>DEPARTMENT OF MATHEMATICS</a:t>
            </a:r>
          </a:p>
        </p:txBody>
      </p:sp>
      <p:sp>
        <p:nvSpPr>
          <p:cNvPr id="13" name="Text Placeholder 26"/>
          <p:cNvSpPr>
            <a:spLocks noGrp="1"/>
          </p:cNvSpPr>
          <p:nvPr>
            <p:ph type="body" sz="quarter" idx="11"/>
          </p:nvPr>
        </p:nvSpPr>
        <p:spPr>
          <a:xfrm>
            <a:off x="287867" y="3343304"/>
            <a:ext cx="8161867" cy="3001008"/>
          </a:xfrm>
        </p:spPr>
        <p:txBody>
          <a:bodyPr anchor="b" anchorCtr="0">
            <a:noAutofit/>
          </a:bodyPr>
          <a:lstStyle>
            <a:lvl1pPr marL="0" indent="0">
              <a:lnSpc>
                <a:spcPct val="90000"/>
              </a:lnSpc>
              <a:buClr>
                <a:schemeClr val="tx2"/>
              </a:buClr>
              <a:buFontTx/>
              <a:buNone/>
              <a:defRPr sz="4800" b="1" i="0">
                <a:solidFill>
                  <a:schemeClr val="accent3"/>
                </a:solidFill>
                <a:latin typeface="KingsBureauGrot ThreeSeven" charset="0"/>
                <a:ea typeface="KingsBureauGrot ThreeSeven" charset="0"/>
                <a:cs typeface="KingsBureauGrot ThreeSeven" charset="0"/>
              </a:defRPr>
            </a:lvl1pPr>
            <a:lvl2pPr marL="4320" indent="0">
              <a:lnSpc>
                <a:spcPct val="90000"/>
              </a:lnSpc>
              <a:spcAft>
                <a:spcPts val="1600"/>
              </a:spcAft>
              <a:buClr>
                <a:schemeClr val="tx2"/>
              </a:buClr>
              <a:buFontTx/>
              <a:buNone/>
              <a:tabLst/>
              <a:defRPr sz="4800" b="0" i="0">
                <a:solidFill>
                  <a:schemeClr val="tx2"/>
                </a:solidFill>
                <a:latin typeface="Kings Caslon Display" charset="0"/>
                <a:ea typeface="Kings Caslon Display" charset="0"/>
                <a:cs typeface="Kings Caslon Display" charset="0"/>
              </a:defRPr>
            </a:lvl2pPr>
            <a:lvl3pPr marL="4321" indent="0">
              <a:lnSpc>
                <a:spcPct val="105000"/>
              </a:lnSpc>
              <a:buClr>
                <a:schemeClr val="tx2"/>
              </a:buClr>
              <a:buNone/>
              <a:tabLst/>
              <a:defRPr sz="3200" b="1" i="0">
                <a:solidFill>
                  <a:schemeClr val="tx2"/>
                </a:solidFill>
                <a:latin typeface="KingsBureauGrot ThreeSeven" charset="0"/>
                <a:ea typeface="KingsBureauGrot ThreeSeven" charset="0"/>
                <a:cs typeface="KingsBureauGrot ThreeSeven" charset="0"/>
              </a:defRPr>
            </a:lvl3pPr>
            <a:lvl4pPr marL="120648" indent="-114297">
              <a:lnSpc>
                <a:spcPct val="105000"/>
              </a:lnSpc>
              <a:buClr>
                <a:schemeClr val="accent3"/>
              </a:buClr>
              <a:tabLst/>
              <a:defRPr sz="1633" b="0" i="0">
                <a:solidFill>
                  <a:schemeClr val="tx2"/>
                </a:solidFill>
                <a:latin typeface="KingsBureauGrot FiveOne" charset="0"/>
                <a:ea typeface="KingsBureauGrot FiveOne" charset="0"/>
                <a:cs typeface="KingsBureauGrot FiveOne" charset="0"/>
              </a:defRPr>
            </a:lvl4pPr>
            <a:lvl5pPr marL="241294" indent="-120648">
              <a:lnSpc>
                <a:spcPct val="105000"/>
              </a:lnSpc>
              <a:buClr>
                <a:schemeClr val="accent3"/>
              </a:buClr>
              <a:tabLst/>
              <a:defRPr sz="1633"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0AE552D2-7D85-AF4F-90E6-9509FC3B0234}"/>
              </a:ext>
            </a:extLst>
          </p:cNvPr>
          <p:cNvGrpSpPr>
            <a:grpSpLocks noChangeAspect="1"/>
          </p:cNvGrpSpPr>
          <p:nvPr userDrawn="1"/>
        </p:nvGrpSpPr>
        <p:grpSpPr>
          <a:xfrm>
            <a:off x="10416118" y="-1"/>
            <a:ext cx="1775881" cy="1329425"/>
            <a:chOff x="7814772" y="7729978"/>
            <a:chExt cx="2509626" cy="1878704"/>
          </a:xfrm>
        </p:grpSpPr>
        <p:sp>
          <p:nvSpPr>
            <p:cNvPr id="14" name="Rectangle 13">
              <a:extLst>
                <a:ext uri="{FF2B5EF4-FFF2-40B4-BE49-F238E27FC236}">
                  <a16:creationId xmlns:a16="http://schemas.microsoft.com/office/drawing/2014/main" id="{BC41A104-82FF-3644-9292-8F6B27D25406}"/>
                </a:ext>
              </a:extLst>
            </p:cNvPr>
            <p:cNvSpPr/>
            <p:nvPr userDrawn="1"/>
          </p:nvSpPr>
          <p:spPr>
            <a:xfrm>
              <a:off x="7818494" y="7729979"/>
              <a:ext cx="2505904" cy="1878701"/>
            </a:xfrm>
            <a:prstGeom prst="rect">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5" name="Picture 14">
              <a:extLst>
                <a:ext uri="{FF2B5EF4-FFF2-40B4-BE49-F238E27FC236}">
                  <a16:creationId xmlns:a16="http://schemas.microsoft.com/office/drawing/2014/main" id="{54AC8575-6F0A-4D4D-A1DD-95208A3F8DFF}"/>
                </a:ext>
              </a:extLst>
            </p:cNvPr>
            <p:cNvPicPr>
              <a:picLocks noChangeAspect="1"/>
            </p:cNvPicPr>
            <p:nvPr userDrawn="1"/>
          </p:nvPicPr>
          <p:blipFill>
            <a:blip r:embed="rId3" r:link="rId4" cstate="print">
              <a:extLst>
                <a:ext uri="{28A0092B-C50C-407E-A947-70E740481C1C}">
                  <a14:useLocalDpi xmlns:a14="http://schemas.microsoft.com/office/drawing/2010/main" val="0"/>
                </a:ext>
              </a:extLst>
            </a:blip>
            <a:stretch>
              <a:fillRect/>
            </a:stretch>
          </p:blipFill>
          <p:spPr>
            <a:xfrm>
              <a:off x="7814772" y="7729978"/>
              <a:ext cx="2496616" cy="1878704"/>
            </a:xfrm>
            <a:prstGeom prst="rect">
              <a:avLst/>
            </a:prstGeom>
          </p:spPr>
        </p:pic>
      </p:grpSp>
    </p:spTree>
    <p:extLst>
      <p:ext uri="{BB962C8B-B14F-4D97-AF65-F5344CB8AC3E}">
        <p14:creationId xmlns:p14="http://schemas.microsoft.com/office/powerpoint/2010/main" val="415832518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NMS - Mathematics - content - 1 colum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85805F4-33D2-784D-A8AA-14EEAEAEDEB8}"/>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3"/>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6" name="Content Placeholder 3"/>
          <p:cNvSpPr>
            <a:spLocks noGrp="1"/>
          </p:cNvSpPr>
          <p:nvPr>
            <p:ph sz="quarter" idx="12"/>
          </p:nvPr>
        </p:nvSpPr>
        <p:spPr>
          <a:xfrm>
            <a:off x="287868" y="1701800"/>
            <a:ext cx="10513483" cy="4538133"/>
          </a:xfrm>
        </p:spPr>
        <p:txBody>
          <a:bodyPr>
            <a:normAutofit/>
          </a:bodyPr>
          <a:lstStyle>
            <a:lvl1pPr marL="0" indent="0">
              <a:lnSpc>
                <a:spcPts val="2800"/>
              </a:lnSpc>
              <a:buNone/>
              <a:defRPr sz="2267" b="1" i="0">
                <a:solidFill>
                  <a:schemeClr val="accent3"/>
                </a:solidFill>
                <a:latin typeface="KingsBureauGrot ThreeSeven" charset="0"/>
                <a:ea typeface="KingsBureauGrot ThreeSeven" charset="0"/>
                <a:cs typeface="KingsBureauGrot ThreeSeven" charset="0"/>
              </a:defRPr>
            </a:lvl1pPr>
            <a:lvl2pPr marL="6351" indent="0">
              <a:lnSpc>
                <a:spcPts val="2800"/>
              </a:lnSpc>
              <a:buNone/>
              <a:tabLst/>
              <a:defRPr sz="2267" b="0" i="0">
                <a:solidFill>
                  <a:schemeClr val="accent3"/>
                </a:solidFill>
                <a:latin typeface="KingsBureauGrot FiveOne" charset="0"/>
                <a:ea typeface="KingsBureauGrot FiveOne" charset="0"/>
                <a:cs typeface="KingsBureauGrot FiveOne" charset="0"/>
              </a:defRPr>
            </a:lvl2pPr>
            <a:lvl3pPr marL="237061" indent="-230712">
              <a:lnSpc>
                <a:spcPts val="2800"/>
              </a:lnSpc>
              <a:buClr>
                <a:schemeClr val="accent3"/>
              </a:buClr>
              <a:tabLst/>
              <a:defRPr sz="2400" b="0" i="0">
                <a:latin typeface="Kings Caslon Text" charset="0"/>
                <a:ea typeface="Kings Caslon Text" charset="0"/>
                <a:cs typeface="Kings Caslon Text" charset="0"/>
              </a:defRPr>
            </a:lvl3pPr>
            <a:lvl4pPr marL="239178" indent="-234945">
              <a:lnSpc>
                <a:spcPts val="2800"/>
              </a:lnSpc>
              <a:buClr>
                <a:schemeClr val="accent3"/>
              </a:buClr>
              <a:tabLst/>
              <a:defRPr sz="2400" b="0" i="0">
                <a:latin typeface="Kings Caslon Text" charset="0"/>
                <a:ea typeface="Kings Caslon Text" charset="0"/>
                <a:cs typeface="Kings Caslon Text" charset="0"/>
              </a:defRPr>
            </a:lvl4pPr>
            <a:lvl5pPr marL="474121" indent="-234945">
              <a:lnSpc>
                <a:spcPts val="2800"/>
              </a:lnSpc>
              <a:buClr>
                <a:schemeClr val="accent3"/>
              </a:buClr>
              <a:tabLst/>
              <a:defRPr sz="2400" b="0" i="0">
                <a:latin typeface="Kings Caslon Text" charset="0"/>
                <a:ea typeface="Kings Caslon Text" charset="0"/>
                <a:cs typeface="Kings Caslon Tex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DBAFFE38-2A77-3042-8975-B36072A0ED31}"/>
              </a:ext>
            </a:extLst>
          </p:cNvPr>
          <p:cNvSpPr txBox="1"/>
          <p:nvPr userDrawn="1"/>
        </p:nvSpPr>
        <p:spPr>
          <a:xfrm>
            <a:off x="287867" y="253274"/>
            <a:ext cx="8645325"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3"/>
                </a:solidFill>
                <a:latin typeface="KingsBureauGrot ThreeSeven" charset="0"/>
                <a:ea typeface="KingsBureauGrot ThreeSeven" charset="0"/>
                <a:cs typeface="KingsBureauGrot ThreeSeven" charset="0"/>
              </a:rPr>
              <a:t>DEPARTMENT OF MATHEMATICS</a:t>
            </a:r>
          </a:p>
        </p:txBody>
      </p:sp>
    </p:spTree>
    <p:extLst>
      <p:ext uri="{BB962C8B-B14F-4D97-AF65-F5344CB8AC3E}">
        <p14:creationId xmlns:p14="http://schemas.microsoft.com/office/powerpoint/2010/main" val="141985641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MS - Mathematics - content - 2 column">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F6D676BA-7C4A-4844-A06C-9C63A10CF6FC}"/>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3"/>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9" name="Content Placeholder 3"/>
          <p:cNvSpPr>
            <a:spLocks noGrp="1"/>
          </p:cNvSpPr>
          <p:nvPr>
            <p:ph sz="quarter" idx="13"/>
          </p:nvPr>
        </p:nvSpPr>
        <p:spPr>
          <a:xfrm>
            <a:off x="287867" y="1701800"/>
            <a:ext cx="5088467" cy="4538200"/>
          </a:xfrm>
        </p:spPr>
        <p:txBody>
          <a:bodyPr/>
          <a:lstStyle>
            <a:lvl1pPr>
              <a:buClr>
                <a:schemeClr val="accent3"/>
              </a:buClr>
              <a:defRPr>
                <a:solidFill>
                  <a:schemeClr val="accent3"/>
                </a:solidFill>
              </a:defRPr>
            </a:lvl1pPr>
            <a:lvl2pPr>
              <a:buClr>
                <a:schemeClr val="accent3"/>
              </a:buClr>
              <a:defRPr>
                <a:solidFill>
                  <a:schemeClr val="accent3"/>
                </a:solidFill>
              </a:defRPr>
            </a:lvl2pPr>
            <a:lvl3pPr>
              <a:buClr>
                <a:schemeClr val="accent3"/>
              </a:buClr>
              <a:defRPr/>
            </a:lvl3pPr>
            <a:lvl4pPr>
              <a:buClr>
                <a:schemeClr val="accent3"/>
              </a:buClr>
              <a:defRPr/>
            </a:lvl4pPr>
            <a:lvl5pPr>
              <a:buClr>
                <a:schemeClr val="accent3"/>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3"/>
          <p:cNvSpPr>
            <a:spLocks noGrp="1"/>
          </p:cNvSpPr>
          <p:nvPr>
            <p:ph sz="quarter" idx="14"/>
          </p:nvPr>
        </p:nvSpPr>
        <p:spPr>
          <a:xfrm>
            <a:off x="5712884" y="1701800"/>
            <a:ext cx="5088467" cy="4538200"/>
          </a:xfrm>
        </p:spPr>
        <p:txBody>
          <a:bodyPr/>
          <a:lstStyle>
            <a:lvl1pPr>
              <a:buClr>
                <a:schemeClr val="accent3"/>
              </a:buClr>
              <a:defRPr>
                <a:solidFill>
                  <a:schemeClr val="accent3"/>
                </a:solidFill>
              </a:defRPr>
            </a:lvl1pPr>
            <a:lvl2pPr>
              <a:buClr>
                <a:schemeClr val="accent3"/>
              </a:buClr>
              <a:defRPr>
                <a:solidFill>
                  <a:schemeClr val="accent3"/>
                </a:solidFill>
              </a:defRPr>
            </a:lvl2pPr>
            <a:lvl3pPr>
              <a:buClr>
                <a:schemeClr val="accent3"/>
              </a:buClr>
              <a:defRPr/>
            </a:lvl3pPr>
            <a:lvl4pPr>
              <a:buClr>
                <a:schemeClr val="accent3"/>
              </a:buClr>
              <a:defRPr/>
            </a:lvl4pPr>
            <a:lvl5pPr>
              <a:buClr>
                <a:schemeClr val="accent3"/>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a:extLst>
              <a:ext uri="{FF2B5EF4-FFF2-40B4-BE49-F238E27FC236}">
                <a16:creationId xmlns:a16="http://schemas.microsoft.com/office/drawing/2014/main" id="{448EFFDA-5105-1044-88AA-4CD25BA7C987}"/>
              </a:ext>
            </a:extLst>
          </p:cNvPr>
          <p:cNvSpPr txBox="1"/>
          <p:nvPr userDrawn="1"/>
        </p:nvSpPr>
        <p:spPr>
          <a:xfrm>
            <a:off x="287867" y="253274"/>
            <a:ext cx="8645325"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3"/>
                </a:solidFill>
                <a:latin typeface="KingsBureauGrot ThreeSeven" charset="0"/>
                <a:ea typeface="KingsBureauGrot ThreeSeven" charset="0"/>
                <a:cs typeface="KingsBureauGrot ThreeSeven" charset="0"/>
              </a:rPr>
              <a:t>DEPARTMENT OF MATHEMATICS</a:t>
            </a:r>
          </a:p>
        </p:txBody>
      </p:sp>
    </p:spTree>
    <p:extLst>
      <p:ext uri="{BB962C8B-B14F-4D97-AF65-F5344CB8AC3E}">
        <p14:creationId xmlns:p14="http://schemas.microsoft.com/office/powerpoint/2010/main" val="394278968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image" Target="../media/image12.jpeg"/><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theme" Target="../theme/theme2.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7868" y="180001"/>
            <a:ext cx="10128251" cy="1259999"/>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a:xfrm>
            <a:off x="287868" y="1701800"/>
            <a:ext cx="10128251" cy="4243821"/>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725271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701" r:id="rId29"/>
    <p:sldLayoutId id="2147483702" r:id="rId30"/>
    <p:sldLayoutId id="2147483703" r:id="rId31"/>
  </p:sldLayoutIdLst>
  <p:transition>
    <p:fade/>
  </p:transition>
  <p:txStyles>
    <p:titleStyle>
      <a:lvl1pPr algn="l" defTabSz="242486" rtl="0" eaLnBrk="1" latinLnBrk="0" hangingPunct="1">
        <a:spcBef>
          <a:spcPct val="0"/>
        </a:spcBef>
        <a:buNone/>
        <a:defRPr sz="4267" b="1" i="0" kern="1200">
          <a:solidFill>
            <a:schemeClr val="tx2"/>
          </a:solidFill>
          <a:latin typeface="KingsBureauGrot ThreeSeven" charset="0"/>
          <a:ea typeface="KingsBureauGrot ThreeSeven" charset="0"/>
          <a:cs typeface="KingsBureauGrot ThreeSeven" charset="0"/>
        </a:defRPr>
      </a:lvl1pPr>
    </p:titleStyle>
    <p:bodyStyle>
      <a:lvl1pPr marL="0" indent="0" algn="l" defTabSz="242486" rtl="0" eaLnBrk="1" latinLnBrk="0" hangingPunct="1">
        <a:lnSpc>
          <a:spcPts val="2800"/>
        </a:lnSpc>
        <a:spcBef>
          <a:spcPts val="0"/>
        </a:spcBef>
        <a:buClr>
          <a:srgbClr val="0A2D50"/>
        </a:buClr>
        <a:buFont typeface="Arial"/>
        <a:buNone/>
        <a:defRPr sz="2267" b="1" i="0" kern="1200">
          <a:solidFill>
            <a:schemeClr val="tx2"/>
          </a:solidFill>
          <a:latin typeface="KingsBureauGrot ThreeSeven" charset="0"/>
          <a:ea typeface="KingsBureauGrot ThreeSeven" charset="0"/>
          <a:cs typeface="KingsBureauGrot ThreeSeven" charset="0"/>
        </a:defRPr>
      </a:lvl1pPr>
      <a:lvl2pPr marL="6351" indent="0" algn="l" defTabSz="242486" rtl="0" eaLnBrk="1" latinLnBrk="0" hangingPunct="1">
        <a:lnSpc>
          <a:spcPts val="2800"/>
        </a:lnSpc>
        <a:spcBef>
          <a:spcPts val="0"/>
        </a:spcBef>
        <a:buClr>
          <a:srgbClr val="0A2D50"/>
        </a:buClr>
        <a:buFont typeface="Arial"/>
        <a:buNone/>
        <a:tabLst/>
        <a:defRPr sz="2267" b="0" i="0" kern="1200">
          <a:solidFill>
            <a:schemeClr val="tx2"/>
          </a:solidFill>
          <a:latin typeface="KingsBureauGrot FiveOne" charset="0"/>
          <a:ea typeface="KingsBureauGrot FiveOne" charset="0"/>
          <a:cs typeface="KingsBureauGrot FiveOne" charset="0"/>
        </a:defRPr>
      </a:lvl2pPr>
      <a:lvl3pPr marL="6349" indent="0" algn="l" defTabSz="242486" rtl="0" eaLnBrk="1" latinLnBrk="0" hangingPunct="1">
        <a:lnSpc>
          <a:spcPts val="2800"/>
        </a:lnSpc>
        <a:spcBef>
          <a:spcPts val="0"/>
        </a:spcBef>
        <a:buClr>
          <a:schemeClr val="tx2"/>
        </a:buClr>
        <a:buFontTx/>
        <a:buNone/>
        <a:tabLst/>
        <a:defRPr sz="2400" b="0" i="0" kern="1200">
          <a:solidFill>
            <a:schemeClr val="tx1"/>
          </a:solidFill>
          <a:latin typeface="Kings Caslon Text" charset="0"/>
          <a:ea typeface="Kings Caslon Text" charset="0"/>
          <a:cs typeface="Kings Caslon Text" charset="0"/>
        </a:defRPr>
      </a:lvl3pPr>
      <a:lvl4pPr marL="239178" indent="-234945" algn="l" defTabSz="242486" rtl="0" eaLnBrk="1" latinLnBrk="0" hangingPunct="1">
        <a:lnSpc>
          <a:spcPts val="2800"/>
        </a:lnSpc>
        <a:spcBef>
          <a:spcPts val="0"/>
        </a:spcBef>
        <a:buClr>
          <a:schemeClr val="tx2"/>
        </a:buClr>
        <a:buFont typeface="Arial"/>
        <a:buChar char="•"/>
        <a:tabLst/>
        <a:defRPr sz="2400" b="0" i="0" kern="1200">
          <a:solidFill>
            <a:schemeClr val="tx1"/>
          </a:solidFill>
          <a:latin typeface="Kings Caslon Text" charset="0"/>
          <a:ea typeface="Kings Caslon Text" charset="0"/>
          <a:cs typeface="Kings Caslon Text" charset="0"/>
        </a:defRPr>
      </a:lvl4pPr>
      <a:lvl5pPr marL="474121" indent="-234945" algn="l" defTabSz="242486" rtl="0" eaLnBrk="1" latinLnBrk="0" hangingPunct="1">
        <a:lnSpc>
          <a:spcPts val="2800"/>
        </a:lnSpc>
        <a:spcBef>
          <a:spcPts val="0"/>
        </a:spcBef>
        <a:buClr>
          <a:schemeClr val="tx2"/>
        </a:buClr>
        <a:buFont typeface="Arial"/>
        <a:buChar char="•"/>
        <a:tabLst/>
        <a:defRPr sz="2400" b="0" i="0" kern="1200">
          <a:solidFill>
            <a:schemeClr val="tx1"/>
          </a:solidFill>
          <a:latin typeface="Kings Caslon Text" charset="0"/>
          <a:ea typeface="Kings Caslon Text" charset="0"/>
          <a:cs typeface="Kings Caslon Text" charset="0"/>
        </a:defRPr>
      </a:lvl5pPr>
      <a:lvl6pPr marL="1333671" indent="-121242" algn="l" defTabSz="242486" rtl="0" eaLnBrk="1" latinLnBrk="0" hangingPunct="1">
        <a:spcBef>
          <a:spcPct val="20000"/>
        </a:spcBef>
        <a:buFont typeface="Arial"/>
        <a:buChar char="•"/>
        <a:defRPr sz="1061" kern="1200">
          <a:solidFill>
            <a:schemeClr val="tx1"/>
          </a:solidFill>
          <a:latin typeface="+mn-lt"/>
          <a:ea typeface="+mn-ea"/>
          <a:cs typeface="+mn-cs"/>
        </a:defRPr>
      </a:lvl6pPr>
      <a:lvl7pPr marL="1576157" indent="-121242" algn="l" defTabSz="242486" rtl="0" eaLnBrk="1" latinLnBrk="0" hangingPunct="1">
        <a:spcBef>
          <a:spcPct val="20000"/>
        </a:spcBef>
        <a:buFont typeface="Arial"/>
        <a:buChar char="•"/>
        <a:defRPr sz="1061" kern="1200">
          <a:solidFill>
            <a:schemeClr val="tx1"/>
          </a:solidFill>
          <a:latin typeface="+mn-lt"/>
          <a:ea typeface="+mn-ea"/>
          <a:cs typeface="+mn-cs"/>
        </a:defRPr>
      </a:lvl7pPr>
      <a:lvl8pPr marL="1818643" indent="-121242" algn="l" defTabSz="242486" rtl="0" eaLnBrk="1" latinLnBrk="0" hangingPunct="1">
        <a:spcBef>
          <a:spcPct val="20000"/>
        </a:spcBef>
        <a:buFont typeface="Arial"/>
        <a:buChar char="•"/>
        <a:defRPr sz="1061" kern="1200">
          <a:solidFill>
            <a:schemeClr val="tx1"/>
          </a:solidFill>
          <a:latin typeface="+mn-lt"/>
          <a:ea typeface="+mn-ea"/>
          <a:cs typeface="+mn-cs"/>
        </a:defRPr>
      </a:lvl8pPr>
      <a:lvl9pPr marL="2061127" indent="-121242" algn="l" defTabSz="242486" rtl="0" eaLnBrk="1" latinLnBrk="0" hangingPunct="1">
        <a:spcBef>
          <a:spcPct val="20000"/>
        </a:spcBef>
        <a:buFont typeface="Arial"/>
        <a:buChar char="•"/>
        <a:defRPr sz="1061" kern="1200">
          <a:solidFill>
            <a:schemeClr val="tx1"/>
          </a:solidFill>
          <a:latin typeface="+mn-lt"/>
          <a:ea typeface="+mn-ea"/>
          <a:cs typeface="+mn-cs"/>
        </a:defRPr>
      </a:lvl9pPr>
    </p:bodyStyle>
    <p:otherStyle>
      <a:defPPr>
        <a:defRPr lang="en-US"/>
      </a:defPPr>
      <a:lvl1pPr marL="0" algn="l" defTabSz="242486" rtl="0" eaLnBrk="1" latinLnBrk="0" hangingPunct="1">
        <a:defRPr sz="955" kern="1200">
          <a:solidFill>
            <a:schemeClr val="tx1"/>
          </a:solidFill>
          <a:latin typeface="+mn-lt"/>
          <a:ea typeface="+mn-ea"/>
          <a:cs typeface="+mn-cs"/>
        </a:defRPr>
      </a:lvl1pPr>
      <a:lvl2pPr marL="242486" algn="l" defTabSz="242486" rtl="0" eaLnBrk="1" latinLnBrk="0" hangingPunct="1">
        <a:defRPr sz="955" kern="1200">
          <a:solidFill>
            <a:schemeClr val="tx1"/>
          </a:solidFill>
          <a:latin typeface="+mn-lt"/>
          <a:ea typeface="+mn-ea"/>
          <a:cs typeface="+mn-cs"/>
        </a:defRPr>
      </a:lvl2pPr>
      <a:lvl3pPr marL="484972" algn="l" defTabSz="242486" rtl="0" eaLnBrk="1" latinLnBrk="0" hangingPunct="1">
        <a:defRPr sz="955" kern="1200">
          <a:solidFill>
            <a:schemeClr val="tx1"/>
          </a:solidFill>
          <a:latin typeface="+mn-lt"/>
          <a:ea typeface="+mn-ea"/>
          <a:cs typeface="+mn-cs"/>
        </a:defRPr>
      </a:lvl3pPr>
      <a:lvl4pPr marL="727456" algn="l" defTabSz="242486" rtl="0" eaLnBrk="1" latinLnBrk="0" hangingPunct="1">
        <a:defRPr sz="955" kern="1200">
          <a:solidFill>
            <a:schemeClr val="tx1"/>
          </a:solidFill>
          <a:latin typeface="+mn-lt"/>
          <a:ea typeface="+mn-ea"/>
          <a:cs typeface="+mn-cs"/>
        </a:defRPr>
      </a:lvl4pPr>
      <a:lvl5pPr marL="969944" algn="l" defTabSz="242486" rtl="0" eaLnBrk="1" latinLnBrk="0" hangingPunct="1">
        <a:defRPr sz="955" kern="1200">
          <a:solidFill>
            <a:schemeClr val="tx1"/>
          </a:solidFill>
          <a:latin typeface="+mn-lt"/>
          <a:ea typeface="+mn-ea"/>
          <a:cs typeface="+mn-cs"/>
        </a:defRPr>
      </a:lvl5pPr>
      <a:lvl6pPr marL="1212428" algn="l" defTabSz="242486" rtl="0" eaLnBrk="1" latinLnBrk="0" hangingPunct="1">
        <a:defRPr sz="955" kern="1200">
          <a:solidFill>
            <a:schemeClr val="tx1"/>
          </a:solidFill>
          <a:latin typeface="+mn-lt"/>
          <a:ea typeface="+mn-ea"/>
          <a:cs typeface="+mn-cs"/>
        </a:defRPr>
      </a:lvl6pPr>
      <a:lvl7pPr marL="1454914" algn="l" defTabSz="242486" rtl="0" eaLnBrk="1" latinLnBrk="0" hangingPunct="1">
        <a:defRPr sz="955" kern="1200">
          <a:solidFill>
            <a:schemeClr val="tx1"/>
          </a:solidFill>
          <a:latin typeface="+mn-lt"/>
          <a:ea typeface="+mn-ea"/>
          <a:cs typeface="+mn-cs"/>
        </a:defRPr>
      </a:lvl7pPr>
      <a:lvl8pPr marL="1697399" algn="l" defTabSz="242486" rtl="0" eaLnBrk="1" latinLnBrk="0" hangingPunct="1">
        <a:defRPr sz="955" kern="1200">
          <a:solidFill>
            <a:schemeClr val="tx1"/>
          </a:solidFill>
          <a:latin typeface="+mn-lt"/>
          <a:ea typeface="+mn-ea"/>
          <a:cs typeface="+mn-cs"/>
        </a:defRPr>
      </a:lvl8pPr>
      <a:lvl9pPr marL="1939885" algn="l" defTabSz="242486" rtl="0" eaLnBrk="1" latinLnBrk="0" hangingPunct="1">
        <a:defRPr sz="95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804">
          <p15:clr>
            <a:srgbClr val="F26B43"/>
          </p15:clr>
        </p15:guide>
        <p15:guide id="3" pos="136">
          <p15:clr>
            <a:srgbClr val="F26B43"/>
          </p15:clr>
        </p15:guide>
        <p15:guide id="4" pos="5103">
          <p15:clr>
            <a:srgbClr val="F26B43"/>
          </p15:clr>
        </p15:guide>
        <p15:guide id="7" pos="1701">
          <p15:clr>
            <a:srgbClr val="F26B43"/>
          </p15:clr>
        </p15:guide>
        <p15:guide id="8" pos="1837">
          <p15:clr>
            <a:srgbClr val="F26B43"/>
          </p15:clr>
        </p15:guide>
        <p15:guide id="9" pos="3402">
          <p15:clr>
            <a:srgbClr val="F26B43"/>
          </p15:clr>
        </p15:guide>
        <p15:guide id="10" pos="3538">
          <p15:clr>
            <a:srgbClr val="F26B43"/>
          </p15:clr>
        </p15:guide>
        <p15:guide id="12" pos="2540">
          <p15:clr>
            <a:srgbClr val="F26B43"/>
          </p15:clr>
        </p15:guide>
        <p15:guide id="13" pos="2699">
          <p15:clr>
            <a:srgbClr val="F26B43"/>
          </p15:clr>
        </p15:guide>
        <p15:guide id="14" pos="492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2" descr="http://www.humanoid.waseda.ac.jp/booklet/photo/WL-3-1969.jpg"/>
          <p:cNvPicPr>
            <a:picLocks noChangeAspect="1" noChangeArrowheads="1"/>
          </p:cNvPicPr>
          <p:nvPr userDrawn="1"/>
        </p:nvPicPr>
        <p:blipFill>
          <a:blip r:embed="rId13" cstate="print"/>
          <a:srcRect/>
          <a:stretch>
            <a:fillRect/>
          </a:stretch>
        </p:blipFill>
        <p:spPr bwMode="auto">
          <a:xfrm>
            <a:off x="285751" y="5357814"/>
            <a:ext cx="1610783" cy="1233487"/>
          </a:xfrm>
          <a:prstGeom prst="rect">
            <a:avLst/>
          </a:prstGeom>
          <a:noFill/>
          <a:ln w="9525">
            <a:noFill/>
            <a:miter lim="800000"/>
            <a:headEnd/>
            <a:tailEnd/>
          </a:ln>
        </p:spPr>
      </p:pic>
      <p:sp>
        <p:nvSpPr>
          <p:cNvPr id="8" name="Rectangle 7"/>
          <p:cNvSpPr/>
          <p:nvPr userDrawn="1"/>
        </p:nvSpPr>
        <p:spPr>
          <a:xfrm>
            <a:off x="0" y="5286376"/>
            <a:ext cx="2000251" cy="1571625"/>
          </a:xfrm>
          <a:prstGeom prst="rect">
            <a:avLst/>
          </a:prstGeom>
          <a:solidFill>
            <a:schemeClr val="lt1">
              <a:alpha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GB" sz="1800" dirty="0"/>
          </a:p>
        </p:txBody>
      </p:sp>
      <p:sp>
        <p:nvSpPr>
          <p:cNvPr id="1028" name="Title Placeholder 1"/>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GB"/>
          </a:p>
        </p:txBody>
      </p:sp>
      <p:sp>
        <p:nvSpPr>
          <p:cNvPr id="1029" name="Text Placeholder 2"/>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6B3E1C8F-0994-4A43-BCF2-F2450BBC178C}" type="datetimeFigureOut">
              <a:rPr lang="en-US"/>
              <a:pPr>
                <a:defRPr/>
              </a:pPr>
              <a:t>10/20/2020</a:t>
            </a:fld>
            <a:endParaRPr lang="en-GB"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dirty="0">
                <a:solidFill>
                  <a:schemeClr val="tx1">
                    <a:tint val="75000"/>
                  </a:schemeClr>
                </a:solidFill>
                <a:latin typeface="+mn-lt"/>
                <a:cs typeface="+mn-cs"/>
              </a:defRPr>
            </a:lvl1pPr>
          </a:lstStyle>
          <a:p>
            <a:pPr>
              <a:defRPr/>
            </a:pPr>
            <a:endParaRPr lang="en-GB"/>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2D3CD562-D948-4B1E-BDF3-2C8910A02944}" type="slidenum">
              <a:rPr lang="en-GB"/>
              <a:pPr>
                <a:defRPr/>
              </a:pPr>
              <a:t>‹#›</a:t>
            </a:fld>
            <a:endParaRPr lang="en-GB" dirty="0"/>
          </a:p>
        </p:txBody>
      </p:sp>
    </p:spTree>
    <p:extLst>
      <p:ext uri="{BB962C8B-B14F-4D97-AF65-F5344CB8AC3E}">
        <p14:creationId xmlns:p14="http://schemas.microsoft.com/office/powerpoint/2010/main" val="4053333799"/>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ctr" rtl="0" fontAlgn="base">
        <a:spcBef>
          <a:spcPct val="0"/>
        </a:spcBef>
        <a:spcAft>
          <a:spcPct val="0"/>
        </a:spcAft>
        <a:defRPr sz="3200" kern="1200">
          <a:solidFill>
            <a:schemeClr val="tx1"/>
          </a:solidFill>
          <a:latin typeface="Tahoma" pitchFamily="34" charset="0"/>
          <a:ea typeface="Tahoma" pitchFamily="34" charset="0"/>
          <a:cs typeface="Tahoma" pitchFamily="34" charset="0"/>
        </a:defRPr>
      </a:lvl1pPr>
      <a:lvl2pPr algn="ctr" rtl="0" fontAlgn="base">
        <a:spcBef>
          <a:spcPct val="0"/>
        </a:spcBef>
        <a:spcAft>
          <a:spcPct val="0"/>
        </a:spcAft>
        <a:defRPr sz="3200">
          <a:solidFill>
            <a:schemeClr val="tx1"/>
          </a:solidFill>
          <a:latin typeface="Tahoma" pitchFamily="34" charset="0"/>
          <a:cs typeface="Tahoma" pitchFamily="34" charset="0"/>
        </a:defRPr>
      </a:lvl2pPr>
      <a:lvl3pPr algn="ctr" rtl="0" fontAlgn="base">
        <a:spcBef>
          <a:spcPct val="0"/>
        </a:spcBef>
        <a:spcAft>
          <a:spcPct val="0"/>
        </a:spcAft>
        <a:defRPr sz="3200">
          <a:solidFill>
            <a:schemeClr val="tx1"/>
          </a:solidFill>
          <a:latin typeface="Tahoma" pitchFamily="34" charset="0"/>
          <a:cs typeface="Tahoma" pitchFamily="34" charset="0"/>
        </a:defRPr>
      </a:lvl3pPr>
      <a:lvl4pPr algn="ctr" rtl="0" fontAlgn="base">
        <a:spcBef>
          <a:spcPct val="0"/>
        </a:spcBef>
        <a:spcAft>
          <a:spcPct val="0"/>
        </a:spcAft>
        <a:defRPr sz="3200">
          <a:solidFill>
            <a:schemeClr val="tx1"/>
          </a:solidFill>
          <a:latin typeface="Tahoma" pitchFamily="34" charset="0"/>
          <a:cs typeface="Tahoma" pitchFamily="34" charset="0"/>
        </a:defRPr>
      </a:lvl4pPr>
      <a:lvl5pPr algn="ctr" rtl="0" fontAlgn="base">
        <a:spcBef>
          <a:spcPct val="0"/>
        </a:spcBef>
        <a:spcAft>
          <a:spcPct val="0"/>
        </a:spcAft>
        <a:defRPr sz="3200">
          <a:solidFill>
            <a:schemeClr val="tx1"/>
          </a:solidFill>
          <a:latin typeface="Tahoma" pitchFamily="34" charset="0"/>
          <a:cs typeface="Tahoma" pitchFamily="34" charset="0"/>
        </a:defRPr>
      </a:lvl5pPr>
      <a:lvl6pPr marL="457200" algn="ctr" rtl="0" fontAlgn="base">
        <a:spcBef>
          <a:spcPct val="0"/>
        </a:spcBef>
        <a:spcAft>
          <a:spcPct val="0"/>
        </a:spcAft>
        <a:defRPr sz="3200">
          <a:solidFill>
            <a:schemeClr val="tx1"/>
          </a:solidFill>
          <a:latin typeface="Tahoma" pitchFamily="34" charset="0"/>
          <a:cs typeface="Tahoma" pitchFamily="34" charset="0"/>
        </a:defRPr>
      </a:lvl6pPr>
      <a:lvl7pPr marL="914400" algn="ctr" rtl="0" fontAlgn="base">
        <a:spcBef>
          <a:spcPct val="0"/>
        </a:spcBef>
        <a:spcAft>
          <a:spcPct val="0"/>
        </a:spcAft>
        <a:defRPr sz="3200">
          <a:solidFill>
            <a:schemeClr val="tx1"/>
          </a:solidFill>
          <a:latin typeface="Tahoma" pitchFamily="34" charset="0"/>
          <a:cs typeface="Tahoma" pitchFamily="34" charset="0"/>
        </a:defRPr>
      </a:lvl7pPr>
      <a:lvl8pPr marL="1371600" algn="ctr" rtl="0" fontAlgn="base">
        <a:spcBef>
          <a:spcPct val="0"/>
        </a:spcBef>
        <a:spcAft>
          <a:spcPct val="0"/>
        </a:spcAft>
        <a:defRPr sz="3200">
          <a:solidFill>
            <a:schemeClr val="tx1"/>
          </a:solidFill>
          <a:latin typeface="Tahoma" pitchFamily="34" charset="0"/>
          <a:cs typeface="Tahoma" pitchFamily="34" charset="0"/>
        </a:defRPr>
      </a:lvl8pPr>
      <a:lvl9pPr marL="1828800" algn="ctr" rtl="0" fontAlgn="base">
        <a:spcBef>
          <a:spcPct val="0"/>
        </a:spcBef>
        <a:spcAft>
          <a:spcPct val="0"/>
        </a:spcAft>
        <a:defRPr sz="3200">
          <a:solidFill>
            <a:schemeClr val="tx1"/>
          </a:solidFill>
          <a:latin typeface="Tahoma" pitchFamily="34" charset="0"/>
          <a:cs typeface="Tahoma" pitchFamily="34" charset="0"/>
        </a:defRPr>
      </a:lvl9pPr>
    </p:titleStyle>
    <p:bodyStyle>
      <a:lvl1pPr marL="342900" indent="-342900" algn="l" rtl="0" fontAlgn="base">
        <a:spcBef>
          <a:spcPct val="20000"/>
        </a:spcBef>
        <a:spcAft>
          <a:spcPct val="0"/>
        </a:spcAft>
        <a:buFont typeface="Arial" charset="0"/>
        <a:buChar char="•"/>
        <a:defRPr sz="2000" kern="1200">
          <a:solidFill>
            <a:schemeClr val="tx1"/>
          </a:solidFill>
          <a:latin typeface="Tahoma" pitchFamily="34" charset="0"/>
          <a:ea typeface="Tahoma" pitchFamily="34" charset="0"/>
          <a:cs typeface="Tahoma" pitchFamily="34" charset="0"/>
        </a:defRPr>
      </a:lvl1pPr>
      <a:lvl2pPr marL="742950" indent="-285750" algn="l" rtl="0" fontAlgn="base">
        <a:spcBef>
          <a:spcPct val="20000"/>
        </a:spcBef>
        <a:spcAft>
          <a:spcPct val="0"/>
        </a:spcAft>
        <a:buFont typeface="Arial" charset="0"/>
        <a:buChar char="–"/>
        <a:defRPr sz="2000" kern="1200">
          <a:solidFill>
            <a:schemeClr val="tx1"/>
          </a:solidFill>
          <a:latin typeface="Tahoma" pitchFamily="34" charset="0"/>
          <a:ea typeface="Tahoma" pitchFamily="34" charset="0"/>
          <a:cs typeface="Tahoma" pitchFamily="34" charset="0"/>
        </a:defRPr>
      </a:lvl2pPr>
      <a:lvl3pPr marL="1143000" indent="-228600" algn="l" rtl="0" fontAlgn="base">
        <a:spcBef>
          <a:spcPct val="20000"/>
        </a:spcBef>
        <a:spcAft>
          <a:spcPct val="0"/>
        </a:spcAft>
        <a:buFont typeface="Arial" charset="0"/>
        <a:buChar char="•"/>
        <a:defRPr sz="2000" kern="1200">
          <a:solidFill>
            <a:schemeClr val="tx1"/>
          </a:solidFill>
          <a:latin typeface="Tahoma" pitchFamily="34" charset="0"/>
          <a:ea typeface="Tahoma" pitchFamily="34" charset="0"/>
          <a:cs typeface="Tahoma" pitchFamily="34" charset="0"/>
        </a:defRPr>
      </a:lvl3pPr>
      <a:lvl4pPr marL="1600200" indent="-228600" algn="l" rtl="0" fontAlgn="base">
        <a:spcBef>
          <a:spcPct val="20000"/>
        </a:spcBef>
        <a:spcAft>
          <a:spcPct val="0"/>
        </a:spcAft>
        <a:buFont typeface="Arial" charset="0"/>
        <a:buChar char="–"/>
        <a:defRPr sz="2000" kern="1200">
          <a:solidFill>
            <a:schemeClr val="tx1"/>
          </a:solidFill>
          <a:latin typeface="Tahoma" pitchFamily="34" charset="0"/>
          <a:ea typeface="Tahoma" pitchFamily="34" charset="0"/>
          <a:cs typeface="Tahoma" pitchFamily="34" charset="0"/>
        </a:defRPr>
      </a:lvl4pPr>
      <a:lvl5pPr marL="2057400" indent="-228600" algn="l" rtl="0" fontAlgn="base">
        <a:spcBef>
          <a:spcPct val="20000"/>
        </a:spcBef>
        <a:spcAft>
          <a:spcPct val="0"/>
        </a:spcAft>
        <a:buFont typeface="Arial" charset="0"/>
        <a:buChar char="»"/>
        <a:defRPr sz="2000" kern="1200">
          <a:solidFill>
            <a:schemeClr val="tx1"/>
          </a:solidFill>
          <a:latin typeface="Tahoma" pitchFamily="34" charset="0"/>
          <a:ea typeface="Tahoma" pitchFamily="34" charset="0"/>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8.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8.xml"/><Relationship Id="rId5" Type="http://schemas.openxmlformats.org/officeDocument/2006/relationships/image" Target="../media/image21.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18.xml"/><Relationship Id="rId5" Type="http://schemas.openxmlformats.org/officeDocument/2006/relationships/image" Target="../media/image21.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18.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8.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18.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20.xml"/><Relationship Id="rId5" Type="http://schemas.openxmlformats.org/officeDocument/2006/relationships/image" Target="../media/image16.jpeg"/><Relationship Id="rId4" Type="http://schemas.openxmlformats.org/officeDocument/2006/relationships/image" Target="../media/image15.jpeg"/></Relationships>
</file>

<file path=ppt/slides/_rels/slide6.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12" Type="http://schemas.openxmlformats.org/officeDocument/2006/relationships/image" Target="NULL"/><Relationship Id="rId2" Type="http://schemas.openxmlformats.org/officeDocument/2006/relationships/notesSlide" Target="../notesSlides/notesSlide6.xml"/><Relationship Id="rId1" Type="http://schemas.openxmlformats.org/officeDocument/2006/relationships/slideLayout" Target="../slideLayouts/slideLayout18.xml"/><Relationship Id="rId6" Type="http://schemas.openxmlformats.org/officeDocument/2006/relationships/image" Target="NULL"/><Relationship Id="rId11" Type="http://schemas.openxmlformats.org/officeDocument/2006/relationships/image" Target="NULL"/><Relationship Id="rId5" Type="http://schemas.openxmlformats.org/officeDocument/2006/relationships/image" Target="NULL"/><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1282A90-CC7F-4E96-957F-F210CA3B5DEA}"/>
              </a:ext>
            </a:extLst>
          </p:cNvPr>
          <p:cNvSpPr>
            <a:spLocks noGrp="1"/>
          </p:cNvSpPr>
          <p:nvPr>
            <p:ph type="body" sz="quarter" idx="11"/>
          </p:nvPr>
        </p:nvSpPr>
        <p:spPr>
          <a:xfrm>
            <a:off x="287867" y="1701800"/>
            <a:ext cx="9081420" cy="3423093"/>
          </a:xfrm>
        </p:spPr>
        <p:txBody>
          <a:bodyPr/>
          <a:lstStyle/>
          <a:p>
            <a:r>
              <a:rPr lang="en-GB" dirty="0">
                <a:solidFill>
                  <a:schemeClr val="tx1"/>
                </a:solidFill>
              </a:rPr>
              <a:t>Classical Planning</a:t>
            </a:r>
          </a:p>
          <a:p>
            <a:r>
              <a:rPr lang="en-GB" dirty="0"/>
              <a:t>Planning Under Uncertainty</a:t>
            </a:r>
          </a:p>
          <a:p>
            <a:r>
              <a:rPr lang="en-GB" dirty="0"/>
              <a:t>Markov Decision Process</a:t>
            </a:r>
          </a:p>
        </p:txBody>
      </p:sp>
      <p:sp>
        <p:nvSpPr>
          <p:cNvPr id="5" name="Text Placeholder 2">
            <a:extLst>
              <a:ext uri="{FF2B5EF4-FFF2-40B4-BE49-F238E27FC236}">
                <a16:creationId xmlns:a16="http://schemas.microsoft.com/office/drawing/2014/main" id="{5807F7D2-DDEC-4B49-9613-149263E3F702}"/>
              </a:ext>
            </a:extLst>
          </p:cNvPr>
          <p:cNvSpPr txBox="1">
            <a:spLocks/>
          </p:cNvSpPr>
          <p:nvPr/>
        </p:nvSpPr>
        <p:spPr>
          <a:xfrm>
            <a:off x="287867" y="5486400"/>
            <a:ext cx="8161867" cy="857911"/>
          </a:xfrm>
          <a:prstGeom prst="rect">
            <a:avLst/>
          </a:prstGeom>
        </p:spPr>
        <p:txBody>
          <a:bodyPr vert="horz" lIns="0" tIns="0" rIns="0" bIns="0" rtlCol="0" anchor="b" anchorCtr="0">
            <a:noAutofit/>
          </a:bodyPr>
          <a:lstStyle>
            <a:lvl1pPr marL="0" indent="0" algn="l" defTabSz="242486" rtl="0" eaLnBrk="1" latinLnBrk="0" hangingPunct="1">
              <a:lnSpc>
                <a:spcPct val="90000"/>
              </a:lnSpc>
              <a:spcBef>
                <a:spcPts val="0"/>
              </a:spcBef>
              <a:buClr>
                <a:schemeClr val="tx2"/>
              </a:buClr>
              <a:buFontTx/>
              <a:buNone/>
              <a:defRPr sz="4800" b="1" i="0" kern="1200">
                <a:solidFill>
                  <a:schemeClr val="accent5"/>
                </a:solidFill>
                <a:latin typeface="KingsBureauGrot ThreeSeven" charset="0"/>
                <a:ea typeface="KingsBureauGrot ThreeSeven" charset="0"/>
                <a:cs typeface="KingsBureauGrot ThreeSeven" charset="0"/>
              </a:defRPr>
            </a:lvl1pPr>
            <a:lvl2pPr marL="4320" indent="0" algn="l" defTabSz="242486" rtl="0" eaLnBrk="1" latinLnBrk="0" hangingPunct="1">
              <a:lnSpc>
                <a:spcPct val="90000"/>
              </a:lnSpc>
              <a:spcBef>
                <a:spcPts val="0"/>
              </a:spcBef>
              <a:spcAft>
                <a:spcPts val="1600"/>
              </a:spcAft>
              <a:buClr>
                <a:schemeClr val="tx2"/>
              </a:buClr>
              <a:buFontTx/>
              <a:buNone/>
              <a:tabLst/>
              <a:defRPr sz="4800" b="0" i="0" kern="1200">
                <a:solidFill>
                  <a:schemeClr val="tx2"/>
                </a:solidFill>
                <a:latin typeface="Kings Caslon Display" charset="0"/>
                <a:ea typeface="Kings Caslon Display" charset="0"/>
                <a:cs typeface="Kings Caslon Display" charset="0"/>
              </a:defRPr>
            </a:lvl2pPr>
            <a:lvl3pPr marL="4321" indent="0" algn="l" defTabSz="242486" rtl="0" eaLnBrk="1" latinLnBrk="0" hangingPunct="1">
              <a:lnSpc>
                <a:spcPct val="105000"/>
              </a:lnSpc>
              <a:spcBef>
                <a:spcPts val="0"/>
              </a:spcBef>
              <a:buClr>
                <a:schemeClr val="tx2"/>
              </a:buClr>
              <a:buFontTx/>
              <a:buNone/>
              <a:tabLst/>
              <a:defRPr sz="3200" b="1" i="0" kern="1200">
                <a:solidFill>
                  <a:schemeClr val="tx2"/>
                </a:solidFill>
                <a:latin typeface="KingsBureauGrot ThreeSeven" charset="0"/>
                <a:ea typeface="KingsBureauGrot ThreeSeven" charset="0"/>
                <a:cs typeface="KingsBureauGrot ThreeSeven" charset="0"/>
              </a:defRPr>
            </a:lvl3pPr>
            <a:lvl4pPr marL="120648" indent="-114297" algn="l" defTabSz="242486" rtl="0" eaLnBrk="1" latinLnBrk="0" hangingPunct="1">
              <a:lnSpc>
                <a:spcPct val="105000"/>
              </a:lnSpc>
              <a:spcBef>
                <a:spcPts val="0"/>
              </a:spcBef>
              <a:buClr>
                <a:schemeClr val="tx2"/>
              </a:buClr>
              <a:buFont typeface="Arial"/>
              <a:buChar char="•"/>
              <a:tabLst/>
              <a:defRPr sz="1633" b="0" i="0" kern="1200">
                <a:solidFill>
                  <a:schemeClr val="tx2"/>
                </a:solidFill>
                <a:latin typeface="KingsBureauGrot FiveOne" charset="0"/>
                <a:ea typeface="KingsBureauGrot FiveOne" charset="0"/>
                <a:cs typeface="KingsBureauGrot FiveOne" charset="0"/>
              </a:defRPr>
            </a:lvl4pPr>
            <a:lvl5pPr marL="241294" indent="-120648" algn="l" defTabSz="242486" rtl="0" eaLnBrk="1" latinLnBrk="0" hangingPunct="1">
              <a:lnSpc>
                <a:spcPct val="105000"/>
              </a:lnSpc>
              <a:spcBef>
                <a:spcPts val="0"/>
              </a:spcBef>
              <a:buClr>
                <a:schemeClr val="tx2"/>
              </a:buClr>
              <a:buFont typeface="Arial"/>
              <a:buChar char="•"/>
              <a:tabLst/>
              <a:defRPr sz="1633" b="0" i="0" kern="1200">
                <a:solidFill>
                  <a:schemeClr val="tx2"/>
                </a:solidFill>
                <a:latin typeface="KingsBureauGrot FiveOne" charset="0"/>
                <a:ea typeface="KingsBureauGrot FiveOne" charset="0"/>
                <a:cs typeface="KingsBureauGrot FiveOne" charset="0"/>
              </a:defRPr>
            </a:lvl5pPr>
            <a:lvl6pPr marL="1333671" indent="-121242" algn="l" defTabSz="242486" rtl="0" eaLnBrk="1" latinLnBrk="0" hangingPunct="1">
              <a:spcBef>
                <a:spcPct val="20000"/>
              </a:spcBef>
              <a:buFont typeface="Arial"/>
              <a:buChar char="•"/>
              <a:defRPr sz="1061" kern="1200">
                <a:solidFill>
                  <a:schemeClr val="tx1"/>
                </a:solidFill>
                <a:latin typeface="+mn-lt"/>
                <a:ea typeface="+mn-ea"/>
                <a:cs typeface="+mn-cs"/>
              </a:defRPr>
            </a:lvl6pPr>
            <a:lvl7pPr marL="1576157" indent="-121242" algn="l" defTabSz="242486" rtl="0" eaLnBrk="1" latinLnBrk="0" hangingPunct="1">
              <a:spcBef>
                <a:spcPct val="20000"/>
              </a:spcBef>
              <a:buFont typeface="Arial"/>
              <a:buChar char="•"/>
              <a:defRPr sz="1061" kern="1200">
                <a:solidFill>
                  <a:schemeClr val="tx1"/>
                </a:solidFill>
                <a:latin typeface="+mn-lt"/>
                <a:ea typeface="+mn-ea"/>
                <a:cs typeface="+mn-cs"/>
              </a:defRPr>
            </a:lvl7pPr>
            <a:lvl8pPr marL="1818643" indent="-121242" algn="l" defTabSz="242486" rtl="0" eaLnBrk="1" latinLnBrk="0" hangingPunct="1">
              <a:spcBef>
                <a:spcPct val="20000"/>
              </a:spcBef>
              <a:buFont typeface="Arial"/>
              <a:buChar char="•"/>
              <a:defRPr sz="1061" kern="1200">
                <a:solidFill>
                  <a:schemeClr val="tx1"/>
                </a:solidFill>
                <a:latin typeface="+mn-lt"/>
                <a:ea typeface="+mn-ea"/>
                <a:cs typeface="+mn-cs"/>
              </a:defRPr>
            </a:lvl8pPr>
            <a:lvl9pPr marL="2061127" indent="-121242" algn="l" defTabSz="242486" rtl="0" eaLnBrk="1" latinLnBrk="0" hangingPunct="1">
              <a:spcBef>
                <a:spcPct val="20000"/>
              </a:spcBef>
              <a:buFont typeface="Arial"/>
              <a:buChar char="•"/>
              <a:defRPr sz="1061" kern="1200">
                <a:solidFill>
                  <a:schemeClr val="tx1"/>
                </a:solidFill>
                <a:latin typeface="+mn-lt"/>
                <a:ea typeface="+mn-ea"/>
                <a:cs typeface="+mn-cs"/>
              </a:defRPr>
            </a:lvl9pPr>
          </a:lstStyle>
          <a:p>
            <a:r>
              <a:rPr lang="en-GB" sz="2800" b="0" dirty="0">
                <a:solidFill>
                  <a:schemeClr val="bg1">
                    <a:lumMod val="50000"/>
                  </a:schemeClr>
                </a:solidFill>
                <a:effectLst>
                  <a:outerShdw blurRad="38100" dist="38100" dir="2700000" algn="tl">
                    <a:srgbClr val="000000">
                      <a:alpha val="43137"/>
                    </a:srgbClr>
                  </a:outerShdw>
                </a:effectLst>
              </a:rPr>
              <a:t>6CCS3AIP – Artificial Intelligence Planning</a:t>
            </a:r>
          </a:p>
          <a:p>
            <a:r>
              <a:rPr lang="en-GB" sz="2800" b="0" dirty="0">
                <a:solidFill>
                  <a:schemeClr val="bg1">
                    <a:lumMod val="50000"/>
                  </a:schemeClr>
                </a:solidFill>
                <a:effectLst>
                  <a:outerShdw blurRad="38100" dist="38100" dir="2700000" algn="tl">
                    <a:srgbClr val="000000">
                      <a:alpha val="43137"/>
                    </a:srgbClr>
                  </a:outerShdw>
                </a:effectLst>
              </a:rPr>
              <a:t>Dr Tommy Thompson</a:t>
            </a:r>
          </a:p>
        </p:txBody>
      </p:sp>
    </p:spTree>
    <p:extLst>
      <p:ext uri="{BB962C8B-B14F-4D97-AF65-F5344CB8AC3E}">
        <p14:creationId xmlns:p14="http://schemas.microsoft.com/office/powerpoint/2010/main" val="340916299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5D316-4951-4FAE-B9A4-D99953BAE81F}"/>
              </a:ext>
            </a:extLst>
          </p:cNvPr>
          <p:cNvSpPr>
            <a:spLocks noGrp="1"/>
          </p:cNvSpPr>
          <p:nvPr>
            <p:ph type="title"/>
          </p:nvPr>
        </p:nvSpPr>
        <p:spPr/>
        <p:txBody>
          <a:bodyPr/>
          <a:lstStyle/>
          <a:p>
            <a:r>
              <a:rPr lang="en-GB" dirty="0"/>
              <a:t>Example</a:t>
            </a:r>
          </a:p>
        </p:txBody>
      </p:sp>
      <p:sp>
        <p:nvSpPr>
          <p:cNvPr id="3" name="Content Placeholder 2">
            <a:extLst>
              <a:ext uri="{FF2B5EF4-FFF2-40B4-BE49-F238E27FC236}">
                <a16:creationId xmlns:a16="http://schemas.microsoft.com/office/drawing/2014/main" id="{2DA7CCCF-A76C-4706-82CE-49735BC24A14}"/>
              </a:ext>
            </a:extLst>
          </p:cNvPr>
          <p:cNvSpPr>
            <a:spLocks noGrp="1"/>
          </p:cNvSpPr>
          <p:nvPr>
            <p:ph sz="quarter" idx="12"/>
          </p:nvPr>
        </p:nvSpPr>
        <p:spPr>
          <a:xfrm>
            <a:off x="287869" y="1701800"/>
            <a:ext cx="4111854" cy="4538133"/>
          </a:xfrm>
        </p:spPr>
        <p:txBody>
          <a:bodyPr/>
          <a:lstStyle/>
          <a:p>
            <a:r>
              <a:rPr lang="en-GB" dirty="0"/>
              <a:t>Non-deterministic actions mean that the state transition system is no longer consistent.</a:t>
            </a:r>
            <a:br>
              <a:rPr lang="en-GB" dirty="0"/>
            </a:br>
            <a:endParaRPr lang="en-GB" dirty="0"/>
          </a:p>
          <a:p>
            <a:endParaRPr lang="en-GB" dirty="0"/>
          </a:p>
        </p:txBody>
      </p:sp>
      <p:pic>
        <p:nvPicPr>
          <p:cNvPr id="3074" name="Picture 2">
            <a:extLst>
              <a:ext uri="{FF2B5EF4-FFF2-40B4-BE49-F238E27FC236}">
                <a16:creationId xmlns:a16="http://schemas.microsoft.com/office/drawing/2014/main" id="{075EFDB0-1CD9-4B79-AA2A-9D88AEBCDD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465791"/>
            <a:ext cx="7467600" cy="5010150"/>
          </a:xfrm>
          <a:prstGeom prst="rect">
            <a:avLst/>
          </a:prstGeom>
          <a:noFill/>
          <a:extLst>
            <a:ext uri="{909E8E84-426E-40DD-AFC4-6F175D3DCCD1}">
              <a14:hiddenFill xmlns:a14="http://schemas.microsoft.com/office/drawing/2010/main">
                <a:solidFill>
                  <a:srgbClr val="FFFFFF"/>
                </a:solidFill>
              </a14:hiddenFill>
            </a:ext>
          </a:extLst>
        </p:spPr>
      </p:pic>
      <p:sp>
        <p:nvSpPr>
          <p:cNvPr id="4" name="Arrow: Right 3">
            <a:extLst>
              <a:ext uri="{FF2B5EF4-FFF2-40B4-BE49-F238E27FC236}">
                <a16:creationId xmlns:a16="http://schemas.microsoft.com/office/drawing/2014/main" id="{753E03C9-F910-4BDD-ADD0-85CE43A19DCD}"/>
              </a:ext>
            </a:extLst>
          </p:cNvPr>
          <p:cNvSpPr/>
          <p:nvPr/>
        </p:nvSpPr>
        <p:spPr>
          <a:xfrm rot="16200000">
            <a:off x="5158098" y="4247661"/>
            <a:ext cx="1096930" cy="543339"/>
          </a:xfrm>
          <a:prstGeom prst="rightArrow">
            <a:avLst/>
          </a:prstGeom>
          <a:solidFill>
            <a:srgbClr val="D80815"/>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Arrow: Right 5">
            <a:extLst>
              <a:ext uri="{FF2B5EF4-FFF2-40B4-BE49-F238E27FC236}">
                <a16:creationId xmlns:a16="http://schemas.microsoft.com/office/drawing/2014/main" id="{DB8AEDB0-54EB-4E0C-9122-31F315CF7668}"/>
              </a:ext>
            </a:extLst>
          </p:cNvPr>
          <p:cNvSpPr/>
          <p:nvPr/>
        </p:nvSpPr>
        <p:spPr>
          <a:xfrm rot="16200000">
            <a:off x="5158099" y="2839515"/>
            <a:ext cx="1096930" cy="543339"/>
          </a:xfrm>
          <a:prstGeom prst="rightArrow">
            <a:avLst/>
          </a:prstGeom>
          <a:solidFill>
            <a:srgbClr val="D80815"/>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7" name="Arrow: Right 6">
            <a:extLst>
              <a:ext uri="{FF2B5EF4-FFF2-40B4-BE49-F238E27FC236}">
                <a16:creationId xmlns:a16="http://schemas.microsoft.com/office/drawing/2014/main" id="{7FE9676E-9465-48AF-9590-7FA8FA0409E3}"/>
              </a:ext>
            </a:extLst>
          </p:cNvPr>
          <p:cNvSpPr/>
          <p:nvPr/>
        </p:nvSpPr>
        <p:spPr>
          <a:xfrm>
            <a:off x="6096000" y="1978596"/>
            <a:ext cx="1096930" cy="543339"/>
          </a:xfrm>
          <a:prstGeom prst="rightArrow">
            <a:avLst/>
          </a:prstGeom>
          <a:solidFill>
            <a:srgbClr val="D80815"/>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Arrow: Right 7">
            <a:extLst>
              <a:ext uri="{FF2B5EF4-FFF2-40B4-BE49-F238E27FC236}">
                <a16:creationId xmlns:a16="http://schemas.microsoft.com/office/drawing/2014/main" id="{AD5E120B-5A41-4F16-92E6-D80CDDE1B7C7}"/>
              </a:ext>
            </a:extLst>
          </p:cNvPr>
          <p:cNvSpPr/>
          <p:nvPr/>
        </p:nvSpPr>
        <p:spPr>
          <a:xfrm>
            <a:off x="7909735" y="1978596"/>
            <a:ext cx="1096930" cy="543339"/>
          </a:xfrm>
          <a:prstGeom prst="rightArrow">
            <a:avLst/>
          </a:prstGeom>
          <a:solidFill>
            <a:srgbClr val="D80815"/>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9" name="Arrow: Right 8">
            <a:extLst>
              <a:ext uri="{FF2B5EF4-FFF2-40B4-BE49-F238E27FC236}">
                <a16:creationId xmlns:a16="http://schemas.microsoft.com/office/drawing/2014/main" id="{EE2CA905-8FEF-4145-9F0F-318F340128B6}"/>
              </a:ext>
            </a:extLst>
          </p:cNvPr>
          <p:cNvSpPr/>
          <p:nvPr/>
        </p:nvSpPr>
        <p:spPr>
          <a:xfrm>
            <a:off x="9723470" y="2019380"/>
            <a:ext cx="1096930" cy="543339"/>
          </a:xfrm>
          <a:prstGeom prst="rightArrow">
            <a:avLst/>
          </a:prstGeom>
          <a:solidFill>
            <a:srgbClr val="D80815"/>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nvGrpSpPr>
          <p:cNvPr id="19" name="Group 18">
            <a:extLst>
              <a:ext uri="{FF2B5EF4-FFF2-40B4-BE49-F238E27FC236}">
                <a16:creationId xmlns:a16="http://schemas.microsoft.com/office/drawing/2014/main" id="{6227CB23-2531-4F2E-B8FD-02B6E84C22B4}"/>
              </a:ext>
            </a:extLst>
          </p:cNvPr>
          <p:cNvGrpSpPr/>
          <p:nvPr/>
        </p:nvGrpSpPr>
        <p:grpSpPr>
          <a:xfrm>
            <a:off x="893217" y="4756967"/>
            <a:ext cx="2317291" cy="1718974"/>
            <a:chOff x="967409" y="4519330"/>
            <a:chExt cx="2317291" cy="1718974"/>
          </a:xfrm>
        </p:grpSpPr>
        <p:sp>
          <p:nvSpPr>
            <p:cNvPr id="5" name="Arrow: Right 4">
              <a:extLst>
                <a:ext uri="{FF2B5EF4-FFF2-40B4-BE49-F238E27FC236}">
                  <a16:creationId xmlns:a16="http://schemas.microsoft.com/office/drawing/2014/main" id="{47C96C27-4428-41B0-95FC-3D6A498C25A9}"/>
                </a:ext>
              </a:extLst>
            </p:cNvPr>
            <p:cNvSpPr/>
            <p:nvPr/>
          </p:nvSpPr>
          <p:spPr>
            <a:xfrm rot="16200000">
              <a:off x="1259206" y="4953090"/>
              <a:ext cx="1718974" cy="851454"/>
            </a:xfrm>
            <a:prstGeom prst="rightArrow">
              <a:avLst/>
            </a:prstGeom>
            <a:solidFill>
              <a:srgbClr val="D80815"/>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3200" b="1" dirty="0"/>
                <a:t>0.8</a:t>
              </a:r>
            </a:p>
          </p:txBody>
        </p:sp>
        <p:cxnSp>
          <p:nvCxnSpPr>
            <p:cNvPr id="12" name="Straight Arrow Connector 11">
              <a:extLst>
                <a:ext uri="{FF2B5EF4-FFF2-40B4-BE49-F238E27FC236}">
                  <a16:creationId xmlns:a16="http://schemas.microsoft.com/office/drawing/2014/main" id="{671F14A1-8974-4DC0-B85B-A2224041D432}"/>
                </a:ext>
              </a:extLst>
            </p:cNvPr>
            <p:cNvCxnSpPr/>
            <p:nvPr/>
          </p:nvCxnSpPr>
          <p:spPr>
            <a:xfrm flipH="1">
              <a:off x="967409" y="5466522"/>
              <a:ext cx="940904" cy="0"/>
            </a:xfrm>
            <a:prstGeom prst="straightConnector1">
              <a:avLst/>
            </a:prstGeom>
            <a:ln w="76200">
              <a:tailEnd type="triangle"/>
            </a:ln>
          </p:spPr>
          <p:style>
            <a:lnRef idx="2">
              <a:schemeClr val="dk1"/>
            </a:lnRef>
            <a:fillRef idx="0">
              <a:schemeClr val="dk1"/>
            </a:fillRef>
            <a:effectRef idx="1">
              <a:schemeClr val="dk1"/>
            </a:effectRef>
            <a:fontRef idx="minor">
              <a:schemeClr val="tx1"/>
            </a:fontRef>
          </p:style>
        </p:cxnSp>
        <p:cxnSp>
          <p:nvCxnSpPr>
            <p:cNvPr id="14" name="Straight Arrow Connector 13">
              <a:extLst>
                <a:ext uri="{FF2B5EF4-FFF2-40B4-BE49-F238E27FC236}">
                  <a16:creationId xmlns:a16="http://schemas.microsoft.com/office/drawing/2014/main" id="{1113C432-EA5D-4D78-AF5D-DE980DDC6644}"/>
                </a:ext>
              </a:extLst>
            </p:cNvPr>
            <p:cNvCxnSpPr>
              <a:cxnSpLocks/>
            </p:cNvCxnSpPr>
            <p:nvPr/>
          </p:nvCxnSpPr>
          <p:spPr>
            <a:xfrm>
              <a:off x="2343796" y="5466522"/>
              <a:ext cx="940904" cy="0"/>
            </a:xfrm>
            <a:prstGeom prst="straightConnector1">
              <a:avLst/>
            </a:prstGeom>
            <a:ln w="76200">
              <a:tailEnd type="triangle"/>
            </a:ln>
          </p:spPr>
          <p:style>
            <a:lnRef idx="2">
              <a:schemeClr val="dk1"/>
            </a:lnRef>
            <a:fillRef idx="0">
              <a:schemeClr val="dk1"/>
            </a:fillRef>
            <a:effectRef idx="1">
              <a:schemeClr val="dk1"/>
            </a:effectRef>
            <a:fontRef idx="minor">
              <a:schemeClr val="tx1"/>
            </a:fontRef>
          </p:style>
        </p:cxnSp>
        <p:sp>
          <p:nvSpPr>
            <p:cNvPr id="16" name="TextBox 15">
              <a:extLst>
                <a:ext uri="{FF2B5EF4-FFF2-40B4-BE49-F238E27FC236}">
                  <a16:creationId xmlns:a16="http://schemas.microsoft.com/office/drawing/2014/main" id="{4D3A7810-FE34-44CA-9553-3F28FC912802}"/>
                </a:ext>
              </a:extLst>
            </p:cNvPr>
            <p:cNvSpPr txBox="1"/>
            <p:nvPr/>
          </p:nvSpPr>
          <p:spPr>
            <a:xfrm>
              <a:off x="2476419" y="5066412"/>
              <a:ext cx="574196" cy="400110"/>
            </a:xfrm>
            <a:prstGeom prst="rect">
              <a:avLst/>
            </a:prstGeom>
            <a:noFill/>
          </p:spPr>
          <p:txBody>
            <a:bodyPr wrap="none" rtlCol="0">
              <a:spAutoFit/>
            </a:bodyPr>
            <a:lstStyle/>
            <a:p>
              <a:r>
                <a:rPr lang="en-GB" sz="2000" b="1" dirty="0"/>
                <a:t>0.1</a:t>
              </a:r>
            </a:p>
          </p:txBody>
        </p:sp>
        <p:sp>
          <p:nvSpPr>
            <p:cNvPr id="17" name="TextBox 16">
              <a:extLst>
                <a:ext uri="{FF2B5EF4-FFF2-40B4-BE49-F238E27FC236}">
                  <a16:creationId xmlns:a16="http://schemas.microsoft.com/office/drawing/2014/main" id="{E4416D0D-C29B-4D40-8983-3F45F8C900F3}"/>
                </a:ext>
              </a:extLst>
            </p:cNvPr>
            <p:cNvSpPr txBox="1"/>
            <p:nvPr/>
          </p:nvSpPr>
          <p:spPr>
            <a:xfrm>
              <a:off x="1198449" y="5064783"/>
              <a:ext cx="574196" cy="400110"/>
            </a:xfrm>
            <a:prstGeom prst="rect">
              <a:avLst/>
            </a:prstGeom>
            <a:noFill/>
          </p:spPr>
          <p:txBody>
            <a:bodyPr wrap="none" rtlCol="0">
              <a:spAutoFit/>
            </a:bodyPr>
            <a:lstStyle/>
            <a:p>
              <a:r>
                <a:rPr lang="en-GB" sz="2000" b="1" dirty="0"/>
                <a:t>0.1</a:t>
              </a:r>
            </a:p>
          </p:txBody>
        </p:sp>
      </p:grpSp>
    </p:spTree>
    <p:extLst>
      <p:ext uri="{BB962C8B-B14F-4D97-AF65-F5344CB8AC3E}">
        <p14:creationId xmlns:p14="http://schemas.microsoft.com/office/powerpoint/2010/main" val="248409076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5D316-4951-4FAE-B9A4-D99953BAE81F}"/>
              </a:ext>
            </a:extLst>
          </p:cNvPr>
          <p:cNvSpPr>
            <a:spLocks noGrp="1"/>
          </p:cNvSpPr>
          <p:nvPr>
            <p:ph type="title"/>
          </p:nvPr>
        </p:nvSpPr>
        <p:spPr/>
        <p:txBody>
          <a:bodyPr/>
          <a:lstStyle/>
          <a:p>
            <a:r>
              <a:rPr lang="en-GB" dirty="0"/>
              <a:t>Example</a:t>
            </a:r>
          </a:p>
        </p:txBody>
      </p:sp>
      <p:sp>
        <p:nvSpPr>
          <p:cNvPr id="3" name="Content Placeholder 2">
            <a:extLst>
              <a:ext uri="{FF2B5EF4-FFF2-40B4-BE49-F238E27FC236}">
                <a16:creationId xmlns:a16="http://schemas.microsoft.com/office/drawing/2014/main" id="{2DA7CCCF-A76C-4706-82CE-49735BC24A14}"/>
              </a:ext>
            </a:extLst>
          </p:cNvPr>
          <p:cNvSpPr>
            <a:spLocks noGrp="1"/>
          </p:cNvSpPr>
          <p:nvPr>
            <p:ph sz="quarter" idx="12"/>
          </p:nvPr>
        </p:nvSpPr>
        <p:spPr>
          <a:xfrm>
            <a:off x="287869" y="1701800"/>
            <a:ext cx="4111854" cy="4538133"/>
          </a:xfrm>
        </p:spPr>
        <p:txBody>
          <a:bodyPr/>
          <a:lstStyle/>
          <a:p>
            <a:r>
              <a:rPr lang="en-GB" dirty="0"/>
              <a:t>Non-deterministic actions mean that the state transition system is no longer consistent.</a:t>
            </a:r>
            <a:br>
              <a:rPr lang="en-GB" dirty="0"/>
            </a:br>
            <a:endParaRPr lang="en-GB" dirty="0"/>
          </a:p>
          <a:p>
            <a:r>
              <a:rPr lang="en-GB" dirty="0"/>
              <a:t>Original Plan:</a:t>
            </a:r>
          </a:p>
          <a:p>
            <a:pPr marL="542925" lvl="1"/>
            <a:r>
              <a:rPr lang="en-GB" dirty="0"/>
              <a:t>Up, Up, Right, Right, Right</a:t>
            </a:r>
          </a:p>
          <a:p>
            <a:pPr marL="542925" lvl="1"/>
            <a:r>
              <a:rPr lang="en-GB" dirty="0"/>
              <a:t>Success?  &lt;33%</a:t>
            </a:r>
            <a:br>
              <a:rPr lang="en-GB" dirty="0"/>
            </a:br>
            <a:endParaRPr lang="en-GB" dirty="0"/>
          </a:p>
          <a:p>
            <a:endParaRPr lang="en-GB" dirty="0"/>
          </a:p>
        </p:txBody>
      </p:sp>
      <p:pic>
        <p:nvPicPr>
          <p:cNvPr id="3074" name="Picture 2">
            <a:extLst>
              <a:ext uri="{FF2B5EF4-FFF2-40B4-BE49-F238E27FC236}">
                <a16:creationId xmlns:a16="http://schemas.microsoft.com/office/drawing/2014/main" id="{075EFDB0-1CD9-4B79-AA2A-9D88AEBCDD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465791"/>
            <a:ext cx="7467600" cy="5010150"/>
          </a:xfrm>
          <a:prstGeom prst="rect">
            <a:avLst/>
          </a:prstGeom>
          <a:noFill/>
          <a:extLst>
            <a:ext uri="{909E8E84-426E-40DD-AFC4-6F175D3DCCD1}">
              <a14:hiddenFill xmlns:a14="http://schemas.microsoft.com/office/drawing/2010/main">
                <a:solidFill>
                  <a:srgbClr val="FFFFFF"/>
                </a:solidFill>
              </a14:hiddenFill>
            </a:ext>
          </a:extLst>
        </p:spPr>
      </p:pic>
      <p:sp>
        <p:nvSpPr>
          <p:cNvPr id="4" name="Arrow: Right 3">
            <a:extLst>
              <a:ext uri="{FF2B5EF4-FFF2-40B4-BE49-F238E27FC236}">
                <a16:creationId xmlns:a16="http://schemas.microsoft.com/office/drawing/2014/main" id="{753E03C9-F910-4BDD-ADD0-85CE43A19DCD}"/>
              </a:ext>
            </a:extLst>
          </p:cNvPr>
          <p:cNvSpPr/>
          <p:nvPr/>
        </p:nvSpPr>
        <p:spPr>
          <a:xfrm rot="16200000">
            <a:off x="5158098" y="4247661"/>
            <a:ext cx="1096930" cy="543339"/>
          </a:xfrm>
          <a:prstGeom prst="rightArrow">
            <a:avLst/>
          </a:prstGeom>
          <a:solidFill>
            <a:srgbClr val="D80815"/>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Arrow: Right 5">
            <a:extLst>
              <a:ext uri="{FF2B5EF4-FFF2-40B4-BE49-F238E27FC236}">
                <a16:creationId xmlns:a16="http://schemas.microsoft.com/office/drawing/2014/main" id="{DB8AEDB0-54EB-4E0C-9122-31F315CF7668}"/>
              </a:ext>
            </a:extLst>
          </p:cNvPr>
          <p:cNvSpPr/>
          <p:nvPr/>
        </p:nvSpPr>
        <p:spPr>
          <a:xfrm rot="16200000">
            <a:off x="5158099" y="2839515"/>
            <a:ext cx="1096930" cy="543339"/>
          </a:xfrm>
          <a:prstGeom prst="rightArrow">
            <a:avLst/>
          </a:prstGeom>
          <a:solidFill>
            <a:srgbClr val="D80815"/>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7" name="Arrow: Right 6">
            <a:extLst>
              <a:ext uri="{FF2B5EF4-FFF2-40B4-BE49-F238E27FC236}">
                <a16:creationId xmlns:a16="http://schemas.microsoft.com/office/drawing/2014/main" id="{7FE9676E-9465-48AF-9590-7FA8FA0409E3}"/>
              </a:ext>
            </a:extLst>
          </p:cNvPr>
          <p:cNvSpPr/>
          <p:nvPr/>
        </p:nvSpPr>
        <p:spPr>
          <a:xfrm>
            <a:off x="6096000" y="1978596"/>
            <a:ext cx="1096930" cy="543339"/>
          </a:xfrm>
          <a:prstGeom prst="rightArrow">
            <a:avLst/>
          </a:prstGeom>
          <a:solidFill>
            <a:srgbClr val="D80815"/>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Arrow: Right 7">
            <a:extLst>
              <a:ext uri="{FF2B5EF4-FFF2-40B4-BE49-F238E27FC236}">
                <a16:creationId xmlns:a16="http://schemas.microsoft.com/office/drawing/2014/main" id="{AD5E120B-5A41-4F16-92E6-D80CDDE1B7C7}"/>
              </a:ext>
            </a:extLst>
          </p:cNvPr>
          <p:cNvSpPr/>
          <p:nvPr/>
        </p:nvSpPr>
        <p:spPr>
          <a:xfrm>
            <a:off x="7909735" y="1978596"/>
            <a:ext cx="1096930" cy="543339"/>
          </a:xfrm>
          <a:prstGeom prst="rightArrow">
            <a:avLst/>
          </a:prstGeom>
          <a:solidFill>
            <a:srgbClr val="D80815"/>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9" name="Arrow: Right 8">
            <a:extLst>
              <a:ext uri="{FF2B5EF4-FFF2-40B4-BE49-F238E27FC236}">
                <a16:creationId xmlns:a16="http://schemas.microsoft.com/office/drawing/2014/main" id="{EE2CA905-8FEF-4145-9F0F-318F340128B6}"/>
              </a:ext>
            </a:extLst>
          </p:cNvPr>
          <p:cNvSpPr/>
          <p:nvPr/>
        </p:nvSpPr>
        <p:spPr>
          <a:xfrm>
            <a:off x="9723470" y="2019380"/>
            <a:ext cx="1096930" cy="543339"/>
          </a:xfrm>
          <a:prstGeom prst="rightArrow">
            <a:avLst/>
          </a:prstGeom>
          <a:solidFill>
            <a:srgbClr val="D80815"/>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nvGrpSpPr>
          <p:cNvPr id="19" name="Group 18">
            <a:extLst>
              <a:ext uri="{FF2B5EF4-FFF2-40B4-BE49-F238E27FC236}">
                <a16:creationId xmlns:a16="http://schemas.microsoft.com/office/drawing/2014/main" id="{6227CB23-2531-4F2E-B8FD-02B6E84C22B4}"/>
              </a:ext>
            </a:extLst>
          </p:cNvPr>
          <p:cNvGrpSpPr/>
          <p:nvPr/>
        </p:nvGrpSpPr>
        <p:grpSpPr>
          <a:xfrm>
            <a:off x="893217" y="4756967"/>
            <a:ext cx="2317291" cy="1718974"/>
            <a:chOff x="967409" y="4519330"/>
            <a:chExt cx="2317291" cy="1718974"/>
          </a:xfrm>
        </p:grpSpPr>
        <p:sp>
          <p:nvSpPr>
            <p:cNvPr id="5" name="Arrow: Right 4">
              <a:extLst>
                <a:ext uri="{FF2B5EF4-FFF2-40B4-BE49-F238E27FC236}">
                  <a16:creationId xmlns:a16="http://schemas.microsoft.com/office/drawing/2014/main" id="{47C96C27-4428-41B0-95FC-3D6A498C25A9}"/>
                </a:ext>
              </a:extLst>
            </p:cNvPr>
            <p:cNvSpPr/>
            <p:nvPr/>
          </p:nvSpPr>
          <p:spPr>
            <a:xfrm rot="16200000">
              <a:off x="1259206" y="4953090"/>
              <a:ext cx="1718974" cy="851454"/>
            </a:xfrm>
            <a:prstGeom prst="rightArrow">
              <a:avLst/>
            </a:prstGeom>
            <a:solidFill>
              <a:srgbClr val="D80815"/>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3200" b="1" dirty="0"/>
                <a:t>0.8</a:t>
              </a:r>
            </a:p>
          </p:txBody>
        </p:sp>
        <p:cxnSp>
          <p:nvCxnSpPr>
            <p:cNvPr id="12" name="Straight Arrow Connector 11">
              <a:extLst>
                <a:ext uri="{FF2B5EF4-FFF2-40B4-BE49-F238E27FC236}">
                  <a16:creationId xmlns:a16="http://schemas.microsoft.com/office/drawing/2014/main" id="{671F14A1-8974-4DC0-B85B-A2224041D432}"/>
                </a:ext>
              </a:extLst>
            </p:cNvPr>
            <p:cNvCxnSpPr/>
            <p:nvPr/>
          </p:nvCxnSpPr>
          <p:spPr>
            <a:xfrm flipH="1">
              <a:off x="967409" y="5466522"/>
              <a:ext cx="940904" cy="0"/>
            </a:xfrm>
            <a:prstGeom prst="straightConnector1">
              <a:avLst/>
            </a:prstGeom>
            <a:ln w="76200">
              <a:tailEnd type="triangle"/>
            </a:ln>
          </p:spPr>
          <p:style>
            <a:lnRef idx="2">
              <a:schemeClr val="dk1"/>
            </a:lnRef>
            <a:fillRef idx="0">
              <a:schemeClr val="dk1"/>
            </a:fillRef>
            <a:effectRef idx="1">
              <a:schemeClr val="dk1"/>
            </a:effectRef>
            <a:fontRef idx="minor">
              <a:schemeClr val="tx1"/>
            </a:fontRef>
          </p:style>
        </p:cxnSp>
        <p:cxnSp>
          <p:nvCxnSpPr>
            <p:cNvPr id="14" name="Straight Arrow Connector 13">
              <a:extLst>
                <a:ext uri="{FF2B5EF4-FFF2-40B4-BE49-F238E27FC236}">
                  <a16:creationId xmlns:a16="http://schemas.microsoft.com/office/drawing/2014/main" id="{1113C432-EA5D-4D78-AF5D-DE980DDC6644}"/>
                </a:ext>
              </a:extLst>
            </p:cNvPr>
            <p:cNvCxnSpPr>
              <a:cxnSpLocks/>
            </p:cNvCxnSpPr>
            <p:nvPr/>
          </p:nvCxnSpPr>
          <p:spPr>
            <a:xfrm>
              <a:off x="2343796" y="5466522"/>
              <a:ext cx="940904" cy="0"/>
            </a:xfrm>
            <a:prstGeom prst="straightConnector1">
              <a:avLst/>
            </a:prstGeom>
            <a:ln w="76200">
              <a:tailEnd type="triangle"/>
            </a:ln>
          </p:spPr>
          <p:style>
            <a:lnRef idx="2">
              <a:schemeClr val="dk1"/>
            </a:lnRef>
            <a:fillRef idx="0">
              <a:schemeClr val="dk1"/>
            </a:fillRef>
            <a:effectRef idx="1">
              <a:schemeClr val="dk1"/>
            </a:effectRef>
            <a:fontRef idx="minor">
              <a:schemeClr val="tx1"/>
            </a:fontRef>
          </p:style>
        </p:cxnSp>
        <p:sp>
          <p:nvSpPr>
            <p:cNvPr id="16" name="TextBox 15">
              <a:extLst>
                <a:ext uri="{FF2B5EF4-FFF2-40B4-BE49-F238E27FC236}">
                  <a16:creationId xmlns:a16="http://schemas.microsoft.com/office/drawing/2014/main" id="{4D3A7810-FE34-44CA-9553-3F28FC912802}"/>
                </a:ext>
              </a:extLst>
            </p:cNvPr>
            <p:cNvSpPr txBox="1"/>
            <p:nvPr/>
          </p:nvSpPr>
          <p:spPr>
            <a:xfrm>
              <a:off x="2476419" y="5066412"/>
              <a:ext cx="574196" cy="400110"/>
            </a:xfrm>
            <a:prstGeom prst="rect">
              <a:avLst/>
            </a:prstGeom>
            <a:noFill/>
          </p:spPr>
          <p:txBody>
            <a:bodyPr wrap="none" rtlCol="0">
              <a:spAutoFit/>
            </a:bodyPr>
            <a:lstStyle/>
            <a:p>
              <a:r>
                <a:rPr lang="en-GB" sz="2000" b="1" dirty="0"/>
                <a:t>0.1</a:t>
              </a:r>
            </a:p>
          </p:txBody>
        </p:sp>
        <p:sp>
          <p:nvSpPr>
            <p:cNvPr id="17" name="TextBox 16">
              <a:extLst>
                <a:ext uri="{FF2B5EF4-FFF2-40B4-BE49-F238E27FC236}">
                  <a16:creationId xmlns:a16="http://schemas.microsoft.com/office/drawing/2014/main" id="{E4416D0D-C29B-4D40-8983-3F45F8C900F3}"/>
                </a:ext>
              </a:extLst>
            </p:cNvPr>
            <p:cNvSpPr txBox="1"/>
            <p:nvPr/>
          </p:nvSpPr>
          <p:spPr>
            <a:xfrm>
              <a:off x="1198449" y="5064783"/>
              <a:ext cx="574196" cy="400110"/>
            </a:xfrm>
            <a:prstGeom prst="rect">
              <a:avLst/>
            </a:prstGeom>
            <a:noFill/>
          </p:spPr>
          <p:txBody>
            <a:bodyPr wrap="none" rtlCol="0">
              <a:spAutoFit/>
            </a:bodyPr>
            <a:lstStyle/>
            <a:p>
              <a:r>
                <a:rPr lang="en-GB" sz="2000" b="1" dirty="0"/>
                <a:t>0.1</a:t>
              </a:r>
            </a:p>
          </p:txBody>
        </p:sp>
      </p:grpSp>
    </p:spTree>
    <p:extLst>
      <p:ext uri="{BB962C8B-B14F-4D97-AF65-F5344CB8AC3E}">
        <p14:creationId xmlns:p14="http://schemas.microsoft.com/office/powerpoint/2010/main" val="382965817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Rectangle: Rounded Corners 85">
            <a:extLst>
              <a:ext uri="{FF2B5EF4-FFF2-40B4-BE49-F238E27FC236}">
                <a16:creationId xmlns:a16="http://schemas.microsoft.com/office/drawing/2014/main" id="{AC95BDAE-EE05-4C48-9EE9-2CE5EE8EFA86}"/>
              </a:ext>
            </a:extLst>
          </p:cNvPr>
          <p:cNvSpPr/>
          <p:nvPr/>
        </p:nvSpPr>
        <p:spPr>
          <a:xfrm>
            <a:off x="5062330" y="3763621"/>
            <a:ext cx="7129670" cy="2717597"/>
          </a:xfrm>
          <a:prstGeom prst="round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2" name="Title 1">
            <a:extLst>
              <a:ext uri="{FF2B5EF4-FFF2-40B4-BE49-F238E27FC236}">
                <a16:creationId xmlns:a16="http://schemas.microsoft.com/office/drawing/2014/main" id="{67EB9273-76A1-4753-AB2A-9D75BCDA2112}"/>
              </a:ext>
            </a:extLst>
          </p:cNvPr>
          <p:cNvSpPr>
            <a:spLocks noGrp="1"/>
          </p:cNvSpPr>
          <p:nvPr>
            <p:ph type="title"/>
          </p:nvPr>
        </p:nvSpPr>
        <p:spPr/>
        <p:txBody>
          <a:bodyPr/>
          <a:lstStyle/>
          <a:p>
            <a:r>
              <a:rPr lang="en-GB" dirty="0"/>
              <a:t>Markov Chains</a:t>
            </a:r>
          </a:p>
        </p:txBody>
      </p:sp>
      <p:sp>
        <p:nvSpPr>
          <p:cNvPr id="3" name="Content Placeholder 2">
            <a:extLst>
              <a:ext uri="{FF2B5EF4-FFF2-40B4-BE49-F238E27FC236}">
                <a16:creationId xmlns:a16="http://schemas.microsoft.com/office/drawing/2014/main" id="{BDDE2CBC-A100-4350-B51B-437AA3E087C4}"/>
              </a:ext>
            </a:extLst>
          </p:cNvPr>
          <p:cNvSpPr>
            <a:spLocks noGrp="1"/>
          </p:cNvSpPr>
          <p:nvPr>
            <p:ph sz="quarter" idx="12"/>
          </p:nvPr>
        </p:nvSpPr>
        <p:spPr>
          <a:xfrm>
            <a:off x="287868" y="1701800"/>
            <a:ext cx="5092515" cy="4538133"/>
          </a:xfrm>
        </p:spPr>
        <p:txBody>
          <a:bodyPr/>
          <a:lstStyle/>
          <a:p>
            <a:r>
              <a:rPr lang="en-GB" dirty="0"/>
              <a:t>Modelling probabilistic transitions between states.</a:t>
            </a:r>
            <a:br>
              <a:rPr lang="en-GB" dirty="0"/>
            </a:br>
            <a:endParaRPr lang="en-GB" dirty="0"/>
          </a:p>
          <a:p>
            <a:r>
              <a:rPr lang="en-GB" dirty="0"/>
              <a:t>Next state is only determined by probabilistic transition between states. </a:t>
            </a:r>
            <a:br>
              <a:rPr lang="en-GB" dirty="0"/>
            </a:br>
            <a:endParaRPr lang="en-GB" dirty="0"/>
          </a:p>
          <a:p>
            <a:r>
              <a:rPr lang="en-GB" dirty="0"/>
              <a:t>Does not factor the history of previous states.</a:t>
            </a:r>
          </a:p>
          <a:p>
            <a:pPr marL="715963" lvl="1"/>
            <a:r>
              <a:rPr lang="en-GB" dirty="0"/>
              <a:t>Known as the Markov Property.</a:t>
            </a:r>
          </a:p>
        </p:txBody>
      </p:sp>
      <p:sp>
        <p:nvSpPr>
          <p:cNvPr id="4" name="Oval 3">
            <a:extLst>
              <a:ext uri="{FF2B5EF4-FFF2-40B4-BE49-F238E27FC236}">
                <a16:creationId xmlns:a16="http://schemas.microsoft.com/office/drawing/2014/main" id="{4CCD5CBF-7F5B-4666-858D-2BE6DCCC8DBF}"/>
              </a:ext>
            </a:extLst>
          </p:cNvPr>
          <p:cNvSpPr/>
          <p:nvPr/>
        </p:nvSpPr>
        <p:spPr>
          <a:xfrm>
            <a:off x="6679096" y="914400"/>
            <a:ext cx="1258957" cy="1258957"/>
          </a:xfrm>
          <a:prstGeom prst="ellipse">
            <a:avLst/>
          </a:prstGeom>
          <a:solidFill>
            <a:schemeClr val="bg1"/>
          </a:solid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3600" dirty="0">
                <a:solidFill>
                  <a:schemeClr val="tx1"/>
                </a:solidFill>
              </a:rPr>
              <a:t>S</a:t>
            </a:r>
            <a:r>
              <a:rPr lang="en-GB" sz="3600" baseline="-25000" dirty="0">
                <a:solidFill>
                  <a:schemeClr val="tx1"/>
                </a:solidFill>
              </a:rPr>
              <a:t>1</a:t>
            </a:r>
          </a:p>
        </p:txBody>
      </p:sp>
      <p:sp>
        <p:nvSpPr>
          <p:cNvPr id="5" name="Oval 4">
            <a:extLst>
              <a:ext uri="{FF2B5EF4-FFF2-40B4-BE49-F238E27FC236}">
                <a16:creationId xmlns:a16="http://schemas.microsoft.com/office/drawing/2014/main" id="{3FD1A18E-1E57-457B-A0C2-F4D777D02635}"/>
              </a:ext>
            </a:extLst>
          </p:cNvPr>
          <p:cNvSpPr/>
          <p:nvPr/>
        </p:nvSpPr>
        <p:spPr>
          <a:xfrm>
            <a:off x="9661663" y="914399"/>
            <a:ext cx="1258957" cy="1258957"/>
          </a:xfrm>
          <a:prstGeom prst="ellipse">
            <a:avLst/>
          </a:prstGeom>
          <a:solidFill>
            <a:schemeClr val="bg1"/>
          </a:solid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3600" dirty="0">
                <a:solidFill>
                  <a:schemeClr val="tx1"/>
                </a:solidFill>
              </a:rPr>
              <a:t>S</a:t>
            </a:r>
            <a:r>
              <a:rPr lang="en-GB" sz="3600" baseline="-25000" dirty="0">
                <a:solidFill>
                  <a:schemeClr val="tx1"/>
                </a:solidFill>
              </a:rPr>
              <a:t>2</a:t>
            </a:r>
          </a:p>
        </p:txBody>
      </p:sp>
      <p:cxnSp>
        <p:nvCxnSpPr>
          <p:cNvPr id="9" name="Straight Arrow Connector 8">
            <a:extLst>
              <a:ext uri="{FF2B5EF4-FFF2-40B4-BE49-F238E27FC236}">
                <a16:creationId xmlns:a16="http://schemas.microsoft.com/office/drawing/2014/main" id="{C42079AB-35D8-490F-B8DE-F1348349753B}"/>
              </a:ext>
            </a:extLst>
          </p:cNvPr>
          <p:cNvCxnSpPr>
            <a:stCxn id="4" idx="6"/>
            <a:endCxn id="5" idx="2"/>
          </p:cNvCxnSpPr>
          <p:nvPr/>
        </p:nvCxnSpPr>
        <p:spPr>
          <a:xfrm flipV="1">
            <a:off x="7938053" y="1543878"/>
            <a:ext cx="1723610" cy="1"/>
          </a:xfrm>
          <a:prstGeom prst="straightConnector1">
            <a:avLst/>
          </a:prstGeom>
          <a:ln w="76200">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977FFB7D-7548-45B2-8B39-65DAAF3DD528}"/>
              </a:ext>
            </a:extLst>
          </p:cNvPr>
          <p:cNvCxnSpPr>
            <a:cxnSpLocks/>
            <a:stCxn id="4" idx="5"/>
            <a:endCxn id="4" idx="3"/>
          </p:cNvCxnSpPr>
          <p:nvPr/>
        </p:nvCxnSpPr>
        <p:spPr>
          <a:xfrm rot="5400000">
            <a:off x="7308575" y="1543879"/>
            <a:ext cx="12700" cy="890217"/>
          </a:xfrm>
          <a:prstGeom prst="curvedConnector3">
            <a:avLst>
              <a:gd name="adj1" fmla="val 6277827"/>
            </a:avLst>
          </a:prstGeom>
          <a:ln w="76200">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76B43F5E-96C5-4592-9F3F-F3BD3502F2AD}"/>
              </a:ext>
            </a:extLst>
          </p:cNvPr>
          <p:cNvCxnSpPr>
            <a:cxnSpLocks/>
            <a:stCxn id="5" idx="1"/>
            <a:endCxn id="4" idx="7"/>
          </p:cNvCxnSpPr>
          <p:nvPr/>
        </p:nvCxnSpPr>
        <p:spPr>
          <a:xfrm rot="16200000" flipH="1" flipV="1">
            <a:off x="8799857" y="52594"/>
            <a:ext cx="1" cy="2092350"/>
          </a:xfrm>
          <a:prstGeom prst="curvedConnector3">
            <a:avLst>
              <a:gd name="adj1" fmla="val -41297000000"/>
            </a:avLst>
          </a:prstGeom>
          <a:ln w="76200">
            <a:tailEnd type="triangle"/>
          </a:ln>
        </p:spPr>
        <p:style>
          <a:lnRef idx="2">
            <a:schemeClr val="dk1"/>
          </a:lnRef>
          <a:fillRef idx="0">
            <a:schemeClr val="dk1"/>
          </a:fillRef>
          <a:effectRef idx="1">
            <a:schemeClr val="dk1"/>
          </a:effectRef>
          <a:fontRef idx="minor">
            <a:schemeClr val="tx1"/>
          </a:fontRef>
        </p:style>
      </p:cxnSp>
      <p:cxnSp>
        <p:nvCxnSpPr>
          <p:cNvPr id="31" name="Straight Arrow Connector 19">
            <a:extLst>
              <a:ext uri="{FF2B5EF4-FFF2-40B4-BE49-F238E27FC236}">
                <a16:creationId xmlns:a16="http://schemas.microsoft.com/office/drawing/2014/main" id="{F6A30C9B-2136-466F-8256-CECA50A1FE93}"/>
              </a:ext>
            </a:extLst>
          </p:cNvPr>
          <p:cNvCxnSpPr>
            <a:cxnSpLocks/>
            <a:stCxn id="5" idx="5"/>
            <a:endCxn id="5" idx="3"/>
          </p:cNvCxnSpPr>
          <p:nvPr/>
        </p:nvCxnSpPr>
        <p:spPr>
          <a:xfrm rot="5400000">
            <a:off x="10291142" y="1543878"/>
            <a:ext cx="12700" cy="890217"/>
          </a:xfrm>
          <a:prstGeom prst="curvedConnector3">
            <a:avLst>
              <a:gd name="adj1" fmla="val 6382165"/>
            </a:avLst>
          </a:prstGeom>
          <a:ln w="76200">
            <a:tailEnd type="triangle"/>
          </a:ln>
        </p:spPr>
        <p:style>
          <a:lnRef idx="2">
            <a:schemeClr val="dk1"/>
          </a:lnRef>
          <a:fillRef idx="0">
            <a:schemeClr val="dk1"/>
          </a:fillRef>
          <a:effectRef idx="1">
            <a:schemeClr val="dk1"/>
          </a:effectRef>
          <a:fontRef idx="minor">
            <a:schemeClr val="tx1"/>
          </a:fontRef>
        </p:style>
      </p:cxnSp>
      <p:sp>
        <p:nvSpPr>
          <p:cNvPr id="37" name="TextBox 36">
            <a:extLst>
              <a:ext uri="{FF2B5EF4-FFF2-40B4-BE49-F238E27FC236}">
                <a16:creationId xmlns:a16="http://schemas.microsoft.com/office/drawing/2014/main" id="{C76C6744-655E-4E25-8DB8-7949424A1278}"/>
              </a:ext>
            </a:extLst>
          </p:cNvPr>
          <p:cNvSpPr txBox="1"/>
          <p:nvPr/>
        </p:nvSpPr>
        <p:spPr>
          <a:xfrm>
            <a:off x="6930889" y="2879205"/>
            <a:ext cx="694421" cy="461665"/>
          </a:xfrm>
          <a:prstGeom prst="rect">
            <a:avLst/>
          </a:prstGeom>
          <a:noFill/>
        </p:spPr>
        <p:txBody>
          <a:bodyPr wrap="none" rtlCol="0">
            <a:spAutoFit/>
          </a:bodyPr>
          <a:lstStyle/>
          <a:p>
            <a:r>
              <a:rPr lang="en-GB" sz="2400" b="1" dirty="0"/>
              <a:t>0.2</a:t>
            </a:r>
          </a:p>
        </p:txBody>
      </p:sp>
      <p:sp>
        <p:nvSpPr>
          <p:cNvPr id="39" name="TextBox 38">
            <a:extLst>
              <a:ext uri="{FF2B5EF4-FFF2-40B4-BE49-F238E27FC236}">
                <a16:creationId xmlns:a16="http://schemas.microsoft.com/office/drawing/2014/main" id="{E2D21DB2-721A-414F-9450-0D1D2543E593}"/>
              </a:ext>
            </a:extLst>
          </p:cNvPr>
          <p:cNvSpPr txBox="1"/>
          <p:nvPr/>
        </p:nvSpPr>
        <p:spPr>
          <a:xfrm>
            <a:off x="9943930" y="2869116"/>
            <a:ext cx="694421" cy="461665"/>
          </a:xfrm>
          <a:prstGeom prst="rect">
            <a:avLst/>
          </a:prstGeom>
          <a:noFill/>
        </p:spPr>
        <p:txBody>
          <a:bodyPr wrap="none" rtlCol="0">
            <a:spAutoFit/>
          </a:bodyPr>
          <a:lstStyle/>
          <a:p>
            <a:r>
              <a:rPr lang="en-GB" sz="2400" b="1" dirty="0"/>
              <a:t>0.3</a:t>
            </a:r>
          </a:p>
        </p:txBody>
      </p:sp>
      <p:sp>
        <p:nvSpPr>
          <p:cNvPr id="40" name="TextBox 39">
            <a:extLst>
              <a:ext uri="{FF2B5EF4-FFF2-40B4-BE49-F238E27FC236}">
                <a16:creationId xmlns:a16="http://schemas.microsoft.com/office/drawing/2014/main" id="{7A1F5472-2AFA-4119-8892-0A325A98D59F}"/>
              </a:ext>
            </a:extLst>
          </p:cNvPr>
          <p:cNvSpPr txBox="1"/>
          <p:nvPr/>
        </p:nvSpPr>
        <p:spPr>
          <a:xfrm>
            <a:off x="8423075" y="1631264"/>
            <a:ext cx="710451" cy="461665"/>
          </a:xfrm>
          <a:prstGeom prst="rect">
            <a:avLst/>
          </a:prstGeom>
          <a:noFill/>
        </p:spPr>
        <p:txBody>
          <a:bodyPr wrap="none" rtlCol="0">
            <a:spAutoFit/>
          </a:bodyPr>
          <a:lstStyle/>
          <a:p>
            <a:r>
              <a:rPr lang="en-GB" sz="2400" b="1" dirty="0"/>
              <a:t>0.8</a:t>
            </a:r>
          </a:p>
        </p:txBody>
      </p:sp>
      <p:sp>
        <p:nvSpPr>
          <p:cNvPr id="41" name="TextBox 40">
            <a:extLst>
              <a:ext uri="{FF2B5EF4-FFF2-40B4-BE49-F238E27FC236}">
                <a16:creationId xmlns:a16="http://schemas.microsoft.com/office/drawing/2014/main" id="{0562D4CC-7C19-451E-92FA-40071E455079}"/>
              </a:ext>
            </a:extLst>
          </p:cNvPr>
          <p:cNvSpPr txBox="1"/>
          <p:nvPr/>
        </p:nvSpPr>
        <p:spPr>
          <a:xfrm>
            <a:off x="8444631" y="18774"/>
            <a:ext cx="671979" cy="461665"/>
          </a:xfrm>
          <a:prstGeom prst="rect">
            <a:avLst/>
          </a:prstGeom>
          <a:noFill/>
        </p:spPr>
        <p:txBody>
          <a:bodyPr wrap="none" rtlCol="0">
            <a:spAutoFit/>
          </a:bodyPr>
          <a:lstStyle/>
          <a:p>
            <a:r>
              <a:rPr lang="en-GB" sz="2400" b="1" dirty="0"/>
              <a:t>0.7</a:t>
            </a:r>
          </a:p>
        </p:txBody>
      </p:sp>
      <p:sp>
        <p:nvSpPr>
          <p:cNvPr id="46" name="Oval 45">
            <a:extLst>
              <a:ext uri="{FF2B5EF4-FFF2-40B4-BE49-F238E27FC236}">
                <a16:creationId xmlns:a16="http://schemas.microsoft.com/office/drawing/2014/main" id="{5E2FA002-BAC2-4555-97B9-C2061A9B9098}"/>
              </a:ext>
            </a:extLst>
          </p:cNvPr>
          <p:cNvSpPr/>
          <p:nvPr/>
        </p:nvSpPr>
        <p:spPr>
          <a:xfrm>
            <a:off x="6465154" y="4834607"/>
            <a:ext cx="796623" cy="796623"/>
          </a:xfrm>
          <a:prstGeom prst="ellipse">
            <a:avLst/>
          </a:prstGeom>
          <a:solidFill>
            <a:schemeClr val="bg1"/>
          </a:solid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dirty="0">
                <a:solidFill>
                  <a:schemeClr val="tx1"/>
                </a:solidFill>
              </a:rPr>
              <a:t>S</a:t>
            </a:r>
            <a:r>
              <a:rPr lang="en-GB" sz="2400" baseline="-25000" dirty="0">
                <a:solidFill>
                  <a:schemeClr val="tx1"/>
                </a:solidFill>
              </a:rPr>
              <a:t>1</a:t>
            </a:r>
          </a:p>
        </p:txBody>
      </p:sp>
      <p:sp>
        <p:nvSpPr>
          <p:cNvPr id="47" name="Oval 46">
            <a:extLst>
              <a:ext uri="{FF2B5EF4-FFF2-40B4-BE49-F238E27FC236}">
                <a16:creationId xmlns:a16="http://schemas.microsoft.com/office/drawing/2014/main" id="{E8F2ABE2-DE4D-4F82-A611-AC36949DBB1D}"/>
              </a:ext>
            </a:extLst>
          </p:cNvPr>
          <p:cNvSpPr/>
          <p:nvPr/>
        </p:nvSpPr>
        <p:spPr>
          <a:xfrm>
            <a:off x="9447721" y="4834606"/>
            <a:ext cx="796623" cy="796623"/>
          </a:xfrm>
          <a:prstGeom prst="ellipse">
            <a:avLst/>
          </a:prstGeom>
          <a:solidFill>
            <a:schemeClr val="bg1"/>
          </a:solid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dirty="0">
                <a:solidFill>
                  <a:schemeClr val="tx1"/>
                </a:solidFill>
              </a:rPr>
              <a:t>S</a:t>
            </a:r>
            <a:r>
              <a:rPr lang="en-GB" sz="2400" baseline="-25000" dirty="0">
                <a:solidFill>
                  <a:schemeClr val="tx1"/>
                </a:solidFill>
              </a:rPr>
              <a:t>2</a:t>
            </a:r>
          </a:p>
        </p:txBody>
      </p:sp>
      <p:cxnSp>
        <p:nvCxnSpPr>
          <p:cNvPr id="48" name="Straight Arrow Connector 47">
            <a:extLst>
              <a:ext uri="{FF2B5EF4-FFF2-40B4-BE49-F238E27FC236}">
                <a16:creationId xmlns:a16="http://schemas.microsoft.com/office/drawing/2014/main" id="{23CEDD19-A9E3-4C1B-8F05-26928D1B9280}"/>
              </a:ext>
            </a:extLst>
          </p:cNvPr>
          <p:cNvCxnSpPr>
            <a:cxnSpLocks/>
            <a:stCxn id="46" idx="6"/>
            <a:endCxn id="47" idx="2"/>
          </p:cNvCxnSpPr>
          <p:nvPr/>
        </p:nvCxnSpPr>
        <p:spPr>
          <a:xfrm flipV="1">
            <a:off x="7261777" y="5232918"/>
            <a:ext cx="2185944" cy="1"/>
          </a:xfrm>
          <a:prstGeom prst="straightConnector1">
            <a:avLst/>
          </a:prstGeom>
          <a:ln w="76200">
            <a:tailEnd type="triangle"/>
          </a:ln>
        </p:spPr>
        <p:style>
          <a:lnRef idx="2">
            <a:schemeClr val="dk1"/>
          </a:lnRef>
          <a:fillRef idx="0">
            <a:schemeClr val="dk1"/>
          </a:fillRef>
          <a:effectRef idx="1">
            <a:schemeClr val="dk1"/>
          </a:effectRef>
          <a:fontRef idx="minor">
            <a:schemeClr val="tx1"/>
          </a:fontRef>
        </p:style>
      </p:cxnSp>
      <p:cxnSp>
        <p:nvCxnSpPr>
          <p:cNvPr id="49" name="Straight Arrow Connector 19">
            <a:extLst>
              <a:ext uri="{FF2B5EF4-FFF2-40B4-BE49-F238E27FC236}">
                <a16:creationId xmlns:a16="http://schemas.microsoft.com/office/drawing/2014/main" id="{BE72F7C2-3076-45AF-AA03-F3C086380795}"/>
              </a:ext>
            </a:extLst>
          </p:cNvPr>
          <p:cNvCxnSpPr>
            <a:cxnSpLocks/>
            <a:stCxn id="46" idx="4"/>
            <a:endCxn id="57" idx="6"/>
          </p:cNvCxnSpPr>
          <p:nvPr/>
        </p:nvCxnSpPr>
        <p:spPr>
          <a:xfrm rot="5400000">
            <a:off x="6336983" y="5503057"/>
            <a:ext cx="398311" cy="654657"/>
          </a:xfrm>
          <a:prstGeom prst="curvedConnector2">
            <a:avLst/>
          </a:prstGeom>
          <a:ln w="76200">
            <a:tailEnd type="triangle"/>
          </a:ln>
        </p:spPr>
        <p:style>
          <a:lnRef idx="2">
            <a:schemeClr val="dk1"/>
          </a:lnRef>
          <a:fillRef idx="0">
            <a:schemeClr val="dk1"/>
          </a:fillRef>
          <a:effectRef idx="1">
            <a:schemeClr val="dk1"/>
          </a:effectRef>
          <a:fontRef idx="minor">
            <a:schemeClr val="tx1"/>
          </a:fontRef>
        </p:style>
      </p:cxnSp>
      <p:cxnSp>
        <p:nvCxnSpPr>
          <p:cNvPr id="50" name="Straight Arrow Connector 23">
            <a:extLst>
              <a:ext uri="{FF2B5EF4-FFF2-40B4-BE49-F238E27FC236}">
                <a16:creationId xmlns:a16="http://schemas.microsoft.com/office/drawing/2014/main" id="{E7AFD668-1F18-45C5-8CC8-ADC61418FA8B}"/>
              </a:ext>
            </a:extLst>
          </p:cNvPr>
          <p:cNvCxnSpPr>
            <a:cxnSpLocks/>
            <a:stCxn id="47" idx="1"/>
            <a:endCxn id="46" idx="7"/>
          </p:cNvCxnSpPr>
          <p:nvPr/>
        </p:nvCxnSpPr>
        <p:spPr>
          <a:xfrm rot="16200000" flipH="1" flipV="1">
            <a:off x="8354748" y="3741634"/>
            <a:ext cx="1" cy="2419270"/>
          </a:xfrm>
          <a:prstGeom prst="curvedConnector3">
            <a:avLst>
              <a:gd name="adj1" fmla="val -34526300000"/>
            </a:avLst>
          </a:prstGeom>
          <a:ln w="76200">
            <a:tailEnd type="triangle"/>
          </a:ln>
        </p:spPr>
        <p:style>
          <a:lnRef idx="2">
            <a:schemeClr val="dk1"/>
          </a:lnRef>
          <a:fillRef idx="0">
            <a:schemeClr val="dk1"/>
          </a:fillRef>
          <a:effectRef idx="1">
            <a:schemeClr val="dk1"/>
          </a:effectRef>
          <a:fontRef idx="minor">
            <a:schemeClr val="tx1"/>
          </a:fontRef>
        </p:style>
      </p:cxnSp>
      <p:cxnSp>
        <p:nvCxnSpPr>
          <p:cNvPr id="51" name="Straight Arrow Connector 19">
            <a:extLst>
              <a:ext uri="{FF2B5EF4-FFF2-40B4-BE49-F238E27FC236}">
                <a16:creationId xmlns:a16="http://schemas.microsoft.com/office/drawing/2014/main" id="{7E4553FE-0061-466B-AB28-3047CB9F1AF5}"/>
              </a:ext>
            </a:extLst>
          </p:cNvPr>
          <p:cNvCxnSpPr>
            <a:cxnSpLocks/>
            <a:stCxn id="47" idx="5"/>
            <a:endCxn id="47" idx="3"/>
          </p:cNvCxnSpPr>
          <p:nvPr/>
        </p:nvCxnSpPr>
        <p:spPr>
          <a:xfrm rot="5400000">
            <a:off x="9846033" y="5232918"/>
            <a:ext cx="12700" cy="563297"/>
          </a:xfrm>
          <a:prstGeom prst="curvedConnector3">
            <a:avLst>
              <a:gd name="adj1" fmla="val 2718606"/>
            </a:avLst>
          </a:prstGeom>
          <a:ln w="76200">
            <a:tailEnd type="triangle"/>
          </a:ln>
        </p:spPr>
        <p:style>
          <a:lnRef idx="2">
            <a:schemeClr val="dk1"/>
          </a:lnRef>
          <a:fillRef idx="0">
            <a:schemeClr val="dk1"/>
          </a:fillRef>
          <a:effectRef idx="1">
            <a:schemeClr val="dk1"/>
          </a:effectRef>
          <a:fontRef idx="minor">
            <a:schemeClr val="tx1"/>
          </a:fontRef>
        </p:style>
      </p:cxnSp>
      <p:sp>
        <p:nvSpPr>
          <p:cNvPr id="52" name="TextBox 51">
            <a:extLst>
              <a:ext uri="{FF2B5EF4-FFF2-40B4-BE49-F238E27FC236}">
                <a16:creationId xmlns:a16="http://schemas.microsoft.com/office/drawing/2014/main" id="{5EDD34FF-ABB4-41B5-915D-2D255ABAE566}"/>
              </a:ext>
            </a:extLst>
          </p:cNvPr>
          <p:cNvSpPr txBox="1"/>
          <p:nvPr/>
        </p:nvSpPr>
        <p:spPr>
          <a:xfrm>
            <a:off x="6414224" y="6019553"/>
            <a:ext cx="652743" cy="461665"/>
          </a:xfrm>
          <a:prstGeom prst="rect">
            <a:avLst/>
          </a:prstGeom>
          <a:noFill/>
        </p:spPr>
        <p:txBody>
          <a:bodyPr wrap="none" rtlCol="0">
            <a:spAutoFit/>
          </a:bodyPr>
          <a:lstStyle/>
          <a:p>
            <a:r>
              <a:rPr lang="en-GB" sz="2400" b="1" dirty="0"/>
              <a:t>0.1</a:t>
            </a:r>
          </a:p>
        </p:txBody>
      </p:sp>
      <p:sp>
        <p:nvSpPr>
          <p:cNvPr id="53" name="TextBox 52">
            <a:extLst>
              <a:ext uri="{FF2B5EF4-FFF2-40B4-BE49-F238E27FC236}">
                <a16:creationId xmlns:a16="http://schemas.microsoft.com/office/drawing/2014/main" id="{19E33AA7-C260-4FAE-80CA-AE527C6C5759}"/>
              </a:ext>
            </a:extLst>
          </p:cNvPr>
          <p:cNvSpPr txBox="1"/>
          <p:nvPr/>
        </p:nvSpPr>
        <p:spPr>
          <a:xfrm>
            <a:off x="9541361" y="5885951"/>
            <a:ext cx="694421" cy="461665"/>
          </a:xfrm>
          <a:prstGeom prst="rect">
            <a:avLst/>
          </a:prstGeom>
          <a:noFill/>
        </p:spPr>
        <p:txBody>
          <a:bodyPr wrap="none" rtlCol="0">
            <a:spAutoFit/>
          </a:bodyPr>
          <a:lstStyle/>
          <a:p>
            <a:r>
              <a:rPr lang="en-GB" sz="2400" b="1" dirty="0"/>
              <a:t>0.2</a:t>
            </a:r>
          </a:p>
        </p:txBody>
      </p:sp>
      <p:sp>
        <p:nvSpPr>
          <p:cNvPr id="54" name="TextBox 53">
            <a:extLst>
              <a:ext uri="{FF2B5EF4-FFF2-40B4-BE49-F238E27FC236}">
                <a16:creationId xmlns:a16="http://schemas.microsoft.com/office/drawing/2014/main" id="{FE9F453E-111B-41ED-949F-6755F9C251D2}"/>
              </a:ext>
            </a:extLst>
          </p:cNvPr>
          <p:cNvSpPr txBox="1"/>
          <p:nvPr/>
        </p:nvSpPr>
        <p:spPr>
          <a:xfrm>
            <a:off x="7983819" y="5269485"/>
            <a:ext cx="710451" cy="461665"/>
          </a:xfrm>
          <a:prstGeom prst="rect">
            <a:avLst/>
          </a:prstGeom>
          <a:noFill/>
        </p:spPr>
        <p:txBody>
          <a:bodyPr wrap="none" rtlCol="0">
            <a:spAutoFit/>
          </a:bodyPr>
          <a:lstStyle/>
          <a:p>
            <a:r>
              <a:rPr lang="en-GB" sz="2400" b="1" dirty="0"/>
              <a:t>0.8</a:t>
            </a:r>
          </a:p>
        </p:txBody>
      </p:sp>
      <p:sp>
        <p:nvSpPr>
          <p:cNvPr id="55" name="TextBox 54">
            <a:extLst>
              <a:ext uri="{FF2B5EF4-FFF2-40B4-BE49-F238E27FC236}">
                <a16:creationId xmlns:a16="http://schemas.microsoft.com/office/drawing/2014/main" id="{9CB8A340-3DB7-4685-AA73-16703EBABDA3}"/>
              </a:ext>
            </a:extLst>
          </p:cNvPr>
          <p:cNvSpPr txBox="1"/>
          <p:nvPr/>
        </p:nvSpPr>
        <p:spPr>
          <a:xfrm>
            <a:off x="7940818" y="4603773"/>
            <a:ext cx="710451" cy="461665"/>
          </a:xfrm>
          <a:prstGeom prst="rect">
            <a:avLst/>
          </a:prstGeom>
          <a:noFill/>
        </p:spPr>
        <p:txBody>
          <a:bodyPr wrap="none" rtlCol="0">
            <a:spAutoFit/>
          </a:bodyPr>
          <a:lstStyle/>
          <a:p>
            <a:r>
              <a:rPr lang="en-GB" sz="2400" b="1" dirty="0"/>
              <a:t>0.8</a:t>
            </a:r>
          </a:p>
        </p:txBody>
      </p:sp>
      <p:sp>
        <p:nvSpPr>
          <p:cNvPr id="57" name="Oval 56">
            <a:extLst>
              <a:ext uri="{FF2B5EF4-FFF2-40B4-BE49-F238E27FC236}">
                <a16:creationId xmlns:a16="http://schemas.microsoft.com/office/drawing/2014/main" id="{46859B2D-E66B-4514-A7C9-B87AE78325B7}"/>
              </a:ext>
            </a:extLst>
          </p:cNvPr>
          <p:cNvSpPr/>
          <p:nvPr/>
        </p:nvSpPr>
        <p:spPr>
          <a:xfrm>
            <a:off x="5412186" y="5631229"/>
            <a:ext cx="796623" cy="796623"/>
          </a:xfrm>
          <a:prstGeom prst="ellipse">
            <a:avLst/>
          </a:prstGeom>
          <a:solidFill>
            <a:schemeClr val="bg1"/>
          </a:solid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dirty="0">
                <a:solidFill>
                  <a:schemeClr val="tx1"/>
                </a:solidFill>
              </a:rPr>
              <a:t>S</a:t>
            </a:r>
            <a:r>
              <a:rPr lang="en-GB" sz="2400" baseline="-25000" dirty="0">
                <a:solidFill>
                  <a:schemeClr val="tx1"/>
                </a:solidFill>
              </a:rPr>
              <a:t>3</a:t>
            </a:r>
          </a:p>
        </p:txBody>
      </p:sp>
      <p:cxnSp>
        <p:nvCxnSpPr>
          <p:cNvPr id="67" name="Straight Arrow Connector 19">
            <a:extLst>
              <a:ext uri="{FF2B5EF4-FFF2-40B4-BE49-F238E27FC236}">
                <a16:creationId xmlns:a16="http://schemas.microsoft.com/office/drawing/2014/main" id="{3AC2F3CD-1109-416E-BB4D-2F6FD1A3ACA5}"/>
              </a:ext>
            </a:extLst>
          </p:cNvPr>
          <p:cNvCxnSpPr>
            <a:cxnSpLocks/>
            <a:stCxn id="46" idx="0"/>
            <a:endCxn id="46" idx="2"/>
          </p:cNvCxnSpPr>
          <p:nvPr/>
        </p:nvCxnSpPr>
        <p:spPr>
          <a:xfrm rot="16200000" flipH="1" flipV="1">
            <a:off x="6465154" y="4834607"/>
            <a:ext cx="398312" cy="398312"/>
          </a:xfrm>
          <a:prstGeom prst="curvedConnector4">
            <a:avLst>
              <a:gd name="adj1" fmla="val -57392"/>
              <a:gd name="adj2" fmla="val 157392"/>
            </a:avLst>
          </a:prstGeom>
          <a:ln w="76200">
            <a:tailEnd type="triangle"/>
          </a:ln>
        </p:spPr>
        <p:style>
          <a:lnRef idx="2">
            <a:schemeClr val="dk1"/>
          </a:lnRef>
          <a:fillRef idx="0">
            <a:schemeClr val="dk1"/>
          </a:fillRef>
          <a:effectRef idx="1">
            <a:schemeClr val="dk1"/>
          </a:effectRef>
          <a:fontRef idx="minor">
            <a:schemeClr val="tx1"/>
          </a:fontRef>
        </p:style>
      </p:cxnSp>
      <p:sp>
        <p:nvSpPr>
          <p:cNvPr id="70" name="TextBox 69">
            <a:extLst>
              <a:ext uri="{FF2B5EF4-FFF2-40B4-BE49-F238E27FC236}">
                <a16:creationId xmlns:a16="http://schemas.microsoft.com/office/drawing/2014/main" id="{66F64390-AD91-42C9-9CFC-5268CFE85DC9}"/>
              </a:ext>
            </a:extLst>
          </p:cNvPr>
          <p:cNvSpPr txBox="1"/>
          <p:nvPr/>
        </p:nvSpPr>
        <p:spPr>
          <a:xfrm>
            <a:off x="6414224" y="3866177"/>
            <a:ext cx="652743" cy="461665"/>
          </a:xfrm>
          <a:prstGeom prst="rect">
            <a:avLst/>
          </a:prstGeom>
          <a:noFill/>
        </p:spPr>
        <p:txBody>
          <a:bodyPr wrap="none" rtlCol="0">
            <a:spAutoFit/>
          </a:bodyPr>
          <a:lstStyle/>
          <a:p>
            <a:r>
              <a:rPr lang="en-GB" sz="2400" b="1" dirty="0"/>
              <a:t>0.1</a:t>
            </a:r>
          </a:p>
        </p:txBody>
      </p:sp>
      <p:pic>
        <p:nvPicPr>
          <p:cNvPr id="79" name="Picture 2">
            <a:extLst>
              <a:ext uri="{FF2B5EF4-FFF2-40B4-BE49-F238E27FC236}">
                <a16:creationId xmlns:a16="http://schemas.microsoft.com/office/drawing/2014/main" id="{C459A10E-6808-4632-92D7-CE7CCAD0BB3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7296"/>
          <a:stretch/>
        </p:blipFill>
        <p:spPr bwMode="auto">
          <a:xfrm>
            <a:off x="10624450" y="3994924"/>
            <a:ext cx="1414327" cy="2221993"/>
          </a:xfrm>
          <a:prstGeom prst="rect">
            <a:avLst/>
          </a:prstGeom>
          <a:noFill/>
          <a:extLst>
            <a:ext uri="{909E8E84-426E-40DD-AFC4-6F175D3DCCD1}">
              <a14:hiddenFill xmlns:a14="http://schemas.microsoft.com/office/drawing/2010/main">
                <a:solidFill>
                  <a:srgbClr val="FFFFFF"/>
                </a:solidFill>
              </a14:hiddenFill>
            </a:ext>
          </a:extLst>
        </p:spPr>
      </p:pic>
      <p:sp>
        <p:nvSpPr>
          <p:cNvPr id="81" name="TextBox 80">
            <a:extLst>
              <a:ext uri="{FF2B5EF4-FFF2-40B4-BE49-F238E27FC236}">
                <a16:creationId xmlns:a16="http://schemas.microsoft.com/office/drawing/2014/main" id="{D2360C9D-CE7A-4247-BBD0-FF6462799640}"/>
              </a:ext>
            </a:extLst>
          </p:cNvPr>
          <p:cNvSpPr txBox="1"/>
          <p:nvPr/>
        </p:nvSpPr>
        <p:spPr>
          <a:xfrm>
            <a:off x="10854051" y="5631229"/>
            <a:ext cx="434734" cy="400110"/>
          </a:xfrm>
          <a:prstGeom prst="rect">
            <a:avLst/>
          </a:prstGeom>
          <a:solidFill>
            <a:schemeClr val="bg1"/>
          </a:solidFill>
        </p:spPr>
        <p:txBody>
          <a:bodyPr wrap="none" rtlCol="0">
            <a:spAutoFit/>
          </a:bodyPr>
          <a:lstStyle/>
          <a:p>
            <a:r>
              <a:rPr lang="en-GB" sz="2000" b="1" dirty="0"/>
              <a:t>S</a:t>
            </a:r>
            <a:r>
              <a:rPr lang="en-GB" sz="2000" b="1" baseline="-25000" dirty="0"/>
              <a:t>1</a:t>
            </a:r>
          </a:p>
        </p:txBody>
      </p:sp>
      <p:sp>
        <p:nvSpPr>
          <p:cNvPr id="84" name="TextBox 83">
            <a:extLst>
              <a:ext uri="{FF2B5EF4-FFF2-40B4-BE49-F238E27FC236}">
                <a16:creationId xmlns:a16="http://schemas.microsoft.com/office/drawing/2014/main" id="{625763F1-3973-4F8B-810B-CCE3788421A8}"/>
              </a:ext>
            </a:extLst>
          </p:cNvPr>
          <p:cNvSpPr txBox="1"/>
          <p:nvPr/>
        </p:nvSpPr>
        <p:spPr>
          <a:xfrm>
            <a:off x="10819261" y="4969509"/>
            <a:ext cx="458780" cy="400110"/>
          </a:xfrm>
          <a:prstGeom prst="rect">
            <a:avLst/>
          </a:prstGeom>
          <a:solidFill>
            <a:schemeClr val="bg1"/>
          </a:solidFill>
        </p:spPr>
        <p:txBody>
          <a:bodyPr wrap="none" rtlCol="0">
            <a:spAutoFit/>
          </a:bodyPr>
          <a:lstStyle/>
          <a:p>
            <a:r>
              <a:rPr lang="en-GB" sz="2000" b="1" dirty="0"/>
              <a:t>S</a:t>
            </a:r>
            <a:r>
              <a:rPr lang="en-GB" sz="2000" b="1" baseline="-25000" dirty="0"/>
              <a:t>2</a:t>
            </a:r>
          </a:p>
        </p:txBody>
      </p:sp>
      <p:sp>
        <p:nvSpPr>
          <p:cNvPr id="85" name="TextBox 84">
            <a:extLst>
              <a:ext uri="{FF2B5EF4-FFF2-40B4-BE49-F238E27FC236}">
                <a16:creationId xmlns:a16="http://schemas.microsoft.com/office/drawing/2014/main" id="{CBE8B91F-911B-462A-81A9-EC40085A8E53}"/>
              </a:ext>
            </a:extLst>
          </p:cNvPr>
          <p:cNvSpPr txBox="1"/>
          <p:nvPr/>
        </p:nvSpPr>
        <p:spPr>
          <a:xfrm>
            <a:off x="11650913" y="5618132"/>
            <a:ext cx="458780" cy="400110"/>
          </a:xfrm>
          <a:prstGeom prst="rect">
            <a:avLst/>
          </a:prstGeom>
          <a:solidFill>
            <a:schemeClr val="bg1"/>
          </a:solidFill>
        </p:spPr>
        <p:txBody>
          <a:bodyPr wrap="none" rtlCol="0">
            <a:spAutoFit/>
          </a:bodyPr>
          <a:lstStyle/>
          <a:p>
            <a:r>
              <a:rPr lang="en-GB" sz="2000" b="1" dirty="0"/>
              <a:t>S</a:t>
            </a:r>
            <a:r>
              <a:rPr lang="en-GB" sz="2000" b="1" baseline="-25000" dirty="0"/>
              <a:t>3</a:t>
            </a:r>
          </a:p>
        </p:txBody>
      </p:sp>
    </p:spTree>
    <p:extLst>
      <p:ext uri="{BB962C8B-B14F-4D97-AF65-F5344CB8AC3E}">
        <p14:creationId xmlns:p14="http://schemas.microsoft.com/office/powerpoint/2010/main" val="299486446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694E0-B979-4FCD-A1C3-86D3D724BCFC}"/>
              </a:ext>
            </a:extLst>
          </p:cNvPr>
          <p:cNvSpPr>
            <a:spLocks noGrp="1"/>
          </p:cNvSpPr>
          <p:nvPr>
            <p:ph type="title"/>
          </p:nvPr>
        </p:nvSpPr>
        <p:spPr/>
        <p:txBody>
          <a:bodyPr/>
          <a:lstStyle/>
          <a:p>
            <a:r>
              <a:rPr lang="en-GB" dirty="0"/>
              <a:t>Markov Decision Process (MDP)</a:t>
            </a:r>
          </a:p>
        </p:txBody>
      </p:sp>
      <p:sp>
        <p:nvSpPr>
          <p:cNvPr id="3" name="Content Placeholder 2">
            <a:extLst>
              <a:ext uri="{FF2B5EF4-FFF2-40B4-BE49-F238E27FC236}">
                <a16:creationId xmlns:a16="http://schemas.microsoft.com/office/drawing/2014/main" id="{7BF9C724-3447-43FC-90F3-5F94D4AF0096}"/>
              </a:ext>
            </a:extLst>
          </p:cNvPr>
          <p:cNvSpPr>
            <a:spLocks noGrp="1"/>
          </p:cNvSpPr>
          <p:nvPr>
            <p:ph sz="quarter" idx="12"/>
          </p:nvPr>
        </p:nvSpPr>
        <p:spPr>
          <a:xfrm>
            <a:off x="287869" y="1701800"/>
            <a:ext cx="6714288" cy="4538133"/>
          </a:xfrm>
        </p:spPr>
        <p:txBody>
          <a:bodyPr/>
          <a:lstStyle/>
          <a:p>
            <a:r>
              <a:rPr lang="en-GB" dirty="0"/>
              <a:t>A sequential decision making problem for a fully observable but stochastic environment.</a:t>
            </a:r>
            <a:br>
              <a:rPr lang="en-GB" dirty="0"/>
            </a:br>
            <a:endParaRPr lang="en-GB" dirty="0"/>
          </a:p>
          <a:p>
            <a:r>
              <a:rPr lang="en-GB" dirty="0"/>
              <a:t>Markov Chain holds, but now with probability of </a:t>
            </a:r>
            <a:r>
              <a:rPr lang="en-GB" dirty="0">
                <a:solidFill>
                  <a:schemeClr val="tx1"/>
                </a:solidFill>
              </a:rPr>
              <a:t>actions </a:t>
            </a:r>
            <a:r>
              <a:rPr lang="en-GB" dirty="0"/>
              <a:t>between states and </a:t>
            </a:r>
            <a:r>
              <a:rPr lang="en-GB" dirty="0">
                <a:solidFill>
                  <a:schemeClr val="tx1"/>
                </a:solidFill>
              </a:rPr>
              <a:t>rewards</a:t>
            </a:r>
            <a:r>
              <a:rPr lang="en-GB" dirty="0"/>
              <a:t> for action execution.</a:t>
            </a:r>
            <a:br>
              <a:rPr lang="en-GB" dirty="0"/>
            </a:br>
            <a:endParaRPr lang="en-GB" dirty="0"/>
          </a:p>
          <a:p>
            <a:r>
              <a:rPr lang="en-GB" dirty="0"/>
              <a:t>Reliant on two principles:</a:t>
            </a:r>
          </a:p>
          <a:p>
            <a:pPr marL="622300" lvl="1"/>
            <a:r>
              <a:rPr lang="en-GB" dirty="0"/>
              <a:t>Assume that </a:t>
            </a:r>
            <a:r>
              <a:rPr lang="en-GB" b="1" dirty="0"/>
              <a:t>Markov</a:t>
            </a:r>
            <a:r>
              <a:rPr lang="en-GB" dirty="0"/>
              <a:t> property holds for action transitions (which it should).</a:t>
            </a:r>
          </a:p>
          <a:p>
            <a:pPr marL="622300" lvl="1"/>
            <a:r>
              <a:rPr lang="en-GB" dirty="0"/>
              <a:t>Probability distributions are </a:t>
            </a:r>
            <a:r>
              <a:rPr lang="en-GB" b="1" dirty="0"/>
              <a:t>stationary</a:t>
            </a:r>
            <a:r>
              <a:rPr lang="en-GB" dirty="0"/>
              <a:t> and don’t change.</a:t>
            </a:r>
          </a:p>
        </p:txBody>
      </p:sp>
      <p:sp>
        <p:nvSpPr>
          <p:cNvPr id="9" name="Oval 8">
            <a:extLst>
              <a:ext uri="{FF2B5EF4-FFF2-40B4-BE49-F238E27FC236}">
                <a16:creationId xmlns:a16="http://schemas.microsoft.com/office/drawing/2014/main" id="{B9DA6A65-06E0-45D8-8EA3-187E7C913E5C}"/>
              </a:ext>
            </a:extLst>
          </p:cNvPr>
          <p:cNvSpPr/>
          <p:nvPr/>
        </p:nvSpPr>
        <p:spPr>
          <a:xfrm>
            <a:off x="7301949" y="4023888"/>
            <a:ext cx="1258957" cy="1258957"/>
          </a:xfrm>
          <a:prstGeom prst="ellipse">
            <a:avLst/>
          </a:prstGeom>
          <a:solidFill>
            <a:schemeClr val="bg1"/>
          </a:solid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3600" dirty="0">
                <a:solidFill>
                  <a:schemeClr val="tx1"/>
                </a:solidFill>
              </a:rPr>
              <a:t>S</a:t>
            </a:r>
            <a:r>
              <a:rPr lang="en-GB" sz="3600" baseline="-25000" dirty="0">
                <a:solidFill>
                  <a:schemeClr val="tx1"/>
                </a:solidFill>
              </a:rPr>
              <a:t>1</a:t>
            </a:r>
          </a:p>
        </p:txBody>
      </p:sp>
      <p:sp>
        <p:nvSpPr>
          <p:cNvPr id="10" name="Oval 9">
            <a:extLst>
              <a:ext uri="{FF2B5EF4-FFF2-40B4-BE49-F238E27FC236}">
                <a16:creationId xmlns:a16="http://schemas.microsoft.com/office/drawing/2014/main" id="{50FB0670-4152-40B7-BD37-7D8081646683}"/>
              </a:ext>
            </a:extLst>
          </p:cNvPr>
          <p:cNvSpPr/>
          <p:nvPr/>
        </p:nvSpPr>
        <p:spPr>
          <a:xfrm>
            <a:off x="10284516" y="4023887"/>
            <a:ext cx="1258957" cy="1258957"/>
          </a:xfrm>
          <a:prstGeom prst="ellipse">
            <a:avLst/>
          </a:prstGeom>
          <a:solidFill>
            <a:schemeClr val="bg1"/>
          </a:solid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3600" dirty="0">
                <a:solidFill>
                  <a:schemeClr val="tx1"/>
                </a:solidFill>
              </a:rPr>
              <a:t>S</a:t>
            </a:r>
            <a:r>
              <a:rPr lang="en-GB" sz="3600" baseline="-25000" dirty="0">
                <a:solidFill>
                  <a:schemeClr val="tx1"/>
                </a:solidFill>
              </a:rPr>
              <a:t>2</a:t>
            </a:r>
          </a:p>
        </p:txBody>
      </p:sp>
      <p:cxnSp>
        <p:nvCxnSpPr>
          <p:cNvPr id="11" name="Straight Arrow Connector 10">
            <a:extLst>
              <a:ext uri="{FF2B5EF4-FFF2-40B4-BE49-F238E27FC236}">
                <a16:creationId xmlns:a16="http://schemas.microsoft.com/office/drawing/2014/main" id="{AAC1601E-F594-4C93-892B-A62FF8310049}"/>
              </a:ext>
            </a:extLst>
          </p:cNvPr>
          <p:cNvCxnSpPr>
            <a:stCxn id="9" idx="6"/>
            <a:endCxn id="10" idx="2"/>
          </p:cNvCxnSpPr>
          <p:nvPr/>
        </p:nvCxnSpPr>
        <p:spPr>
          <a:xfrm flipV="1">
            <a:off x="8560906" y="4653366"/>
            <a:ext cx="1723610" cy="1"/>
          </a:xfrm>
          <a:prstGeom prst="straightConnector1">
            <a:avLst/>
          </a:prstGeom>
          <a:ln w="76200">
            <a:solidFill>
              <a:srgbClr val="FF0000"/>
            </a:solidFill>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9">
            <a:extLst>
              <a:ext uri="{FF2B5EF4-FFF2-40B4-BE49-F238E27FC236}">
                <a16:creationId xmlns:a16="http://schemas.microsoft.com/office/drawing/2014/main" id="{6D19CF45-EB21-4777-B097-0F4F2C1532D9}"/>
              </a:ext>
            </a:extLst>
          </p:cNvPr>
          <p:cNvCxnSpPr>
            <a:cxnSpLocks/>
            <a:stCxn id="9" idx="5"/>
            <a:endCxn id="9" idx="3"/>
          </p:cNvCxnSpPr>
          <p:nvPr/>
        </p:nvCxnSpPr>
        <p:spPr>
          <a:xfrm rot="5400000">
            <a:off x="7931428" y="4653367"/>
            <a:ext cx="12700" cy="890217"/>
          </a:xfrm>
          <a:prstGeom prst="curvedConnector3">
            <a:avLst>
              <a:gd name="adj1" fmla="val 6277827"/>
            </a:avLst>
          </a:prstGeom>
          <a:ln w="76200">
            <a:solidFill>
              <a:srgbClr val="D80815"/>
            </a:solidFill>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23">
            <a:extLst>
              <a:ext uri="{FF2B5EF4-FFF2-40B4-BE49-F238E27FC236}">
                <a16:creationId xmlns:a16="http://schemas.microsoft.com/office/drawing/2014/main" id="{874EEF1D-3ABA-4FB0-ADEF-C766EF2A771F}"/>
              </a:ext>
            </a:extLst>
          </p:cNvPr>
          <p:cNvCxnSpPr>
            <a:cxnSpLocks/>
            <a:stCxn id="10" idx="1"/>
            <a:endCxn id="9" idx="7"/>
          </p:cNvCxnSpPr>
          <p:nvPr/>
        </p:nvCxnSpPr>
        <p:spPr>
          <a:xfrm rot="16200000" flipH="1" flipV="1">
            <a:off x="9422710" y="3162082"/>
            <a:ext cx="1" cy="2092350"/>
          </a:xfrm>
          <a:prstGeom prst="curvedConnector3">
            <a:avLst>
              <a:gd name="adj1" fmla="val -41297000000"/>
            </a:avLst>
          </a:prstGeom>
          <a:ln w="76200">
            <a:tailEnd type="triangle"/>
          </a:ln>
        </p:spPr>
        <p:style>
          <a:lnRef idx="2">
            <a:schemeClr val="dk1"/>
          </a:lnRef>
          <a:fillRef idx="0">
            <a:schemeClr val="dk1"/>
          </a:fillRef>
          <a:effectRef idx="1">
            <a:schemeClr val="dk1"/>
          </a:effectRef>
          <a:fontRef idx="minor">
            <a:schemeClr val="tx1"/>
          </a:fontRef>
        </p:style>
      </p:cxnSp>
      <p:cxnSp>
        <p:nvCxnSpPr>
          <p:cNvPr id="14" name="Straight Arrow Connector 19">
            <a:extLst>
              <a:ext uri="{FF2B5EF4-FFF2-40B4-BE49-F238E27FC236}">
                <a16:creationId xmlns:a16="http://schemas.microsoft.com/office/drawing/2014/main" id="{89E9B36F-E23F-4BA7-BBD2-2EEC52FEE81A}"/>
              </a:ext>
            </a:extLst>
          </p:cNvPr>
          <p:cNvCxnSpPr>
            <a:cxnSpLocks/>
            <a:stCxn id="10" idx="5"/>
            <a:endCxn id="10" idx="3"/>
          </p:cNvCxnSpPr>
          <p:nvPr/>
        </p:nvCxnSpPr>
        <p:spPr>
          <a:xfrm rot="5400000">
            <a:off x="10913995" y="4653366"/>
            <a:ext cx="12700" cy="890217"/>
          </a:xfrm>
          <a:prstGeom prst="curvedConnector3">
            <a:avLst>
              <a:gd name="adj1" fmla="val 6382165"/>
            </a:avLst>
          </a:prstGeom>
          <a:ln w="76200">
            <a:tailEnd type="triangle"/>
          </a:ln>
        </p:spPr>
        <p:style>
          <a:lnRef idx="2">
            <a:schemeClr val="dk1"/>
          </a:lnRef>
          <a:fillRef idx="0">
            <a:schemeClr val="dk1"/>
          </a:fillRef>
          <a:effectRef idx="1">
            <a:schemeClr val="dk1"/>
          </a:effectRef>
          <a:fontRef idx="minor">
            <a:schemeClr val="tx1"/>
          </a:fontRef>
        </p:style>
      </p:cxnSp>
      <p:sp>
        <p:nvSpPr>
          <p:cNvPr id="15" name="TextBox 14">
            <a:extLst>
              <a:ext uri="{FF2B5EF4-FFF2-40B4-BE49-F238E27FC236}">
                <a16:creationId xmlns:a16="http://schemas.microsoft.com/office/drawing/2014/main" id="{C64220F3-D1D9-4023-B9F5-4DACC9A90DFF}"/>
              </a:ext>
            </a:extLst>
          </p:cNvPr>
          <p:cNvSpPr txBox="1"/>
          <p:nvPr/>
        </p:nvSpPr>
        <p:spPr>
          <a:xfrm>
            <a:off x="7309535" y="5988693"/>
            <a:ext cx="1107996" cy="461665"/>
          </a:xfrm>
          <a:prstGeom prst="rect">
            <a:avLst/>
          </a:prstGeom>
          <a:noFill/>
          <a:ln>
            <a:noFill/>
          </a:ln>
        </p:spPr>
        <p:txBody>
          <a:bodyPr wrap="none" rtlCol="0">
            <a:spAutoFit/>
          </a:bodyPr>
          <a:lstStyle/>
          <a:p>
            <a:r>
              <a:rPr lang="en-GB" sz="2400" b="1" dirty="0">
                <a:solidFill>
                  <a:srgbClr val="D80815"/>
                </a:solidFill>
              </a:rPr>
              <a:t>A</a:t>
            </a:r>
            <a:r>
              <a:rPr lang="en-GB" sz="2400" b="1" baseline="-25000" dirty="0">
                <a:solidFill>
                  <a:srgbClr val="D80815"/>
                </a:solidFill>
              </a:rPr>
              <a:t>1</a:t>
            </a:r>
            <a:r>
              <a:rPr lang="en-GB" sz="2400" b="1" dirty="0">
                <a:solidFill>
                  <a:srgbClr val="D80815"/>
                </a:solidFill>
              </a:rPr>
              <a:t> 0.2</a:t>
            </a:r>
          </a:p>
        </p:txBody>
      </p:sp>
      <p:sp>
        <p:nvSpPr>
          <p:cNvPr id="16" name="TextBox 15">
            <a:extLst>
              <a:ext uri="{FF2B5EF4-FFF2-40B4-BE49-F238E27FC236}">
                <a16:creationId xmlns:a16="http://schemas.microsoft.com/office/drawing/2014/main" id="{9D0DFDAF-68C6-497B-AD95-97E9E132C53B}"/>
              </a:ext>
            </a:extLst>
          </p:cNvPr>
          <p:cNvSpPr txBox="1"/>
          <p:nvPr/>
        </p:nvSpPr>
        <p:spPr>
          <a:xfrm>
            <a:off x="10352721" y="5988692"/>
            <a:ext cx="1135247" cy="461665"/>
          </a:xfrm>
          <a:prstGeom prst="rect">
            <a:avLst/>
          </a:prstGeom>
          <a:noFill/>
        </p:spPr>
        <p:txBody>
          <a:bodyPr wrap="none" rtlCol="0">
            <a:spAutoFit/>
          </a:bodyPr>
          <a:lstStyle/>
          <a:p>
            <a:r>
              <a:rPr lang="en-GB" sz="2400" b="1" dirty="0"/>
              <a:t>A</a:t>
            </a:r>
            <a:r>
              <a:rPr lang="en-GB" sz="2400" b="1" baseline="-25000" dirty="0"/>
              <a:t>2</a:t>
            </a:r>
            <a:r>
              <a:rPr lang="en-GB" sz="2400" b="1" dirty="0"/>
              <a:t> 0.3</a:t>
            </a:r>
          </a:p>
        </p:txBody>
      </p:sp>
      <p:sp>
        <p:nvSpPr>
          <p:cNvPr id="17" name="TextBox 16">
            <a:extLst>
              <a:ext uri="{FF2B5EF4-FFF2-40B4-BE49-F238E27FC236}">
                <a16:creationId xmlns:a16="http://schemas.microsoft.com/office/drawing/2014/main" id="{9EADE3A8-1202-4721-B79B-B48360095FBF}"/>
              </a:ext>
            </a:extLst>
          </p:cNvPr>
          <p:cNvSpPr txBox="1"/>
          <p:nvPr/>
        </p:nvSpPr>
        <p:spPr>
          <a:xfrm>
            <a:off x="8860698" y="4769682"/>
            <a:ext cx="1124026" cy="461665"/>
          </a:xfrm>
          <a:prstGeom prst="rect">
            <a:avLst/>
          </a:prstGeom>
          <a:noFill/>
        </p:spPr>
        <p:txBody>
          <a:bodyPr wrap="none" rtlCol="0">
            <a:spAutoFit/>
          </a:bodyPr>
          <a:lstStyle/>
          <a:p>
            <a:r>
              <a:rPr lang="en-GB" sz="2400" b="1" dirty="0">
                <a:solidFill>
                  <a:srgbClr val="D80815"/>
                </a:solidFill>
              </a:rPr>
              <a:t>A</a:t>
            </a:r>
            <a:r>
              <a:rPr lang="en-GB" sz="2400" b="1" baseline="-25000" dirty="0">
                <a:solidFill>
                  <a:srgbClr val="D80815"/>
                </a:solidFill>
              </a:rPr>
              <a:t>1</a:t>
            </a:r>
            <a:r>
              <a:rPr lang="en-GB" sz="2400" b="1" dirty="0">
                <a:solidFill>
                  <a:srgbClr val="D80815"/>
                </a:solidFill>
              </a:rPr>
              <a:t> 0.8</a:t>
            </a:r>
          </a:p>
        </p:txBody>
      </p:sp>
      <p:sp>
        <p:nvSpPr>
          <p:cNvPr id="18" name="TextBox 17">
            <a:extLst>
              <a:ext uri="{FF2B5EF4-FFF2-40B4-BE49-F238E27FC236}">
                <a16:creationId xmlns:a16="http://schemas.microsoft.com/office/drawing/2014/main" id="{379CE08E-9753-41C0-A276-A09703D35C51}"/>
              </a:ext>
            </a:extLst>
          </p:cNvPr>
          <p:cNvSpPr txBox="1"/>
          <p:nvPr/>
        </p:nvSpPr>
        <p:spPr>
          <a:xfrm>
            <a:off x="8840031" y="3139627"/>
            <a:ext cx="1112805" cy="461665"/>
          </a:xfrm>
          <a:prstGeom prst="rect">
            <a:avLst/>
          </a:prstGeom>
          <a:noFill/>
        </p:spPr>
        <p:txBody>
          <a:bodyPr wrap="none" rtlCol="0">
            <a:spAutoFit/>
          </a:bodyPr>
          <a:lstStyle/>
          <a:p>
            <a:r>
              <a:rPr lang="en-GB" sz="2400" b="1" dirty="0"/>
              <a:t>A</a:t>
            </a:r>
            <a:r>
              <a:rPr lang="en-GB" sz="2400" b="1" baseline="-25000" dirty="0"/>
              <a:t>2</a:t>
            </a:r>
            <a:r>
              <a:rPr lang="en-GB" sz="2400" b="1" dirty="0"/>
              <a:t> 0.7</a:t>
            </a:r>
          </a:p>
        </p:txBody>
      </p:sp>
    </p:spTree>
    <p:extLst>
      <p:ext uri="{BB962C8B-B14F-4D97-AF65-F5344CB8AC3E}">
        <p14:creationId xmlns:p14="http://schemas.microsoft.com/office/powerpoint/2010/main" val="113481509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694E0-B979-4FCD-A1C3-86D3D724BCFC}"/>
              </a:ext>
            </a:extLst>
          </p:cNvPr>
          <p:cNvSpPr>
            <a:spLocks noGrp="1"/>
          </p:cNvSpPr>
          <p:nvPr>
            <p:ph type="title"/>
          </p:nvPr>
        </p:nvSpPr>
        <p:spPr/>
        <p:txBody>
          <a:bodyPr/>
          <a:lstStyle/>
          <a:p>
            <a:r>
              <a:rPr lang="en-GB" dirty="0"/>
              <a:t>Markov Decision Process (MDP)</a:t>
            </a:r>
          </a:p>
        </p:txBody>
      </p:sp>
      <p:sp>
        <p:nvSpPr>
          <p:cNvPr id="3" name="Content Placeholder 2">
            <a:extLst>
              <a:ext uri="{FF2B5EF4-FFF2-40B4-BE49-F238E27FC236}">
                <a16:creationId xmlns:a16="http://schemas.microsoft.com/office/drawing/2014/main" id="{7BF9C724-3447-43FC-90F3-5F94D4AF0096}"/>
              </a:ext>
            </a:extLst>
          </p:cNvPr>
          <p:cNvSpPr>
            <a:spLocks noGrp="1"/>
          </p:cNvSpPr>
          <p:nvPr>
            <p:ph sz="quarter" idx="12"/>
          </p:nvPr>
        </p:nvSpPr>
        <p:spPr>
          <a:xfrm>
            <a:off x="287869" y="1701800"/>
            <a:ext cx="4492814" cy="4950791"/>
          </a:xfrm>
        </p:spPr>
        <p:txBody>
          <a:bodyPr>
            <a:normAutofit fontScale="92500"/>
          </a:bodyPr>
          <a:lstStyle/>
          <a:p>
            <a:r>
              <a:rPr lang="en-GB" dirty="0"/>
              <a:t>MDP is now built around transition model: T(s, a, s’)</a:t>
            </a:r>
            <a:br>
              <a:rPr lang="en-GB" dirty="0"/>
            </a:br>
            <a:endParaRPr lang="en-GB" dirty="0"/>
          </a:p>
          <a:p>
            <a:r>
              <a:rPr lang="en-GB" dirty="0"/>
              <a:t>Similar to existing state transition, but now encodes P(</a:t>
            </a:r>
            <a:r>
              <a:rPr lang="en-GB" dirty="0" err="1"/>
              <a:t>s’|s</a:t>
            </a:r>
            <a:r>
              <a:rPr lang="en-GB" dirty="0"/>
              <a:t>, a)</a:t>
            </a:r>
            <a:br>
              <a:rPr lang="en-GB" dirty="0"/>
            </a:br>
            <a:endParaRPr lang="en-GB" dirty="0"/>
          </a:p>
          <a:p>
            <a:r>
              <a:rPr lang="en-GB" dirty="0"/>
              <a:t>But how can we then determine </a:t>
            </a:r>
            <a:r>
              <a:rPr lang="en-GB" dirty="0">
                <a:solidFill>
                  <a:schemeClr val="tx1"/>
                </a:solidFill>
              </a:rPr>
              <a:t>value of an action</a:t>
            </a:r>
            <a:r>
              <a:rPr lang="en-GB" dirty="0"/>
              <a:t> against the probability distribution?</a:t>
            </a:r>
            <a:br>
              <a:rPr lang="en-GB" dirty="0"/>
            </a:br>
            <a:endParaRPr lang="en-GB" dirty="0"/>
          </a:p>
          <a:p>
            <a:r>
              <a:rPr lang="en-GB" dirty="0"/>
              <a:t>We will need a </a:t>
            </a:r>
            <a:r>
              <a:rPr lang="en-GB" dirty="0">
                <a:solidFill>
                  <a:schemeClr val="tx1"/>
                </a:solidFill>
              </a:rPr>
              <a:t>utility function</a:t>
            </a:r>
            <a:r>
              <a:rPr lang="en-GB" dirty="0"/>
              <a:t>, that will help calculate this based on state </a:t>
            </a:r>
            <a:r>
              <a:rPr lang="en-GB" dirty="0">
                <a:solidFill>
                  <a:schemeClr val="tx1"/>
                </a:solidFill>
              </a:rPr>
              <a:t>rewards.</a:t>
            </a:r>
            <a:endParaRPr lang="en-GB" dirty="0"/>
          </a:p>
        </p:txBody>
      </p:sp>
      <p:pic>
        <p:nvPicPr>
          <p:cNvPr id="5" name="Picture 4">
            <a:extLst>
              <a:ext uri="{FF2B5EF4-FFF2-40B4-BE49-F238E27FC236}">
                <a16:creationId xmlns:a16="http://schemas.microsoft.com/office/drawing/2014/main" id="{DE6E5FD7-C4F2-4D57-A46E-0DD7B1CDC14B}"/>
              </a:ext>
            </a:extLst>
          </p:cNvPr>
          <p:cNvPicPr>
            <a:picLocks noChangeAspect="1"/>
          </p:cNvPicPr>
          <p:nvPr/>
        </p:nvPicPr>
        <p:blipFill>
          <a:blip r:embed="rId3"/>
          <a:stretch>
            <a:fillRect/>
          </a:stretch>
        </p:blipFill>
        <p:spPr>
          <a:xfrm>
            <a:off x="7344825" y="885408"/>
            <a:ext cx="3933216" cy="2408262"/>
          </a:xfrm>
          <a:prstGeom prst="rect">
            <a:avLst/>
          </a:prstGeom>
        </p:spPr>
      </p:pic>
      <p:sp>
        <p:nvSpPr>
          <p:cNvPr id="6" name="Rectangle: Rounded Corners 5">
            <a:extLst>
              <a:ext uri="{FF2B5EF4-FFF2-40B4-BE49-F238E27FC236}">
                <a16:creationId xmlns:a16="http://schemas.microsoft.com/office/drawing/2014/main" id="{647297F8-A92E-40D9-A142-A574F6056B9F}"/>
              </a:ext>
            </a:extLst>
          </p:cNvPr>
          <p:cNvSpPr/>
          <p:nvPr/>
        </p:nvSpPr>
        <p:spPr>
          <a:xfrm>
            <a:off x="5062330" y="3763621"/>
            <a:ext cx="7129670" cy="2717597"/>
          </a:xfrm>
          <a:prstGeom prst="round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7" name="Oval 6">
            <a:extLst>
              <a:ext uri="{FF2B5EF4-FFF2-40B4-BE49-F238E27FC236}">
                <a16:creationId xmlns:a16="http://schemas.microsoft.com/office/drawing/2014/main" id="{230F0CB6-45FD-45FD-99DB-E1A7747D28EA}"/>
              </a:ext>
            </a:extLst>
          </p:cNvPr>
          <p:cNvSpPr/>
          <p:nvPr/>
        </p:nvSpPr>
        <p:spPr>
          <a:xfrm>
            <a:off x="6465154" y="4834607"/>
            <a:ext cx="796623" cy="796623"/>
          </a:xfrm>
          <a:prstGeom prst="ellipse">
            <a:avLst/>
          </a:prstGeom>
          <a:solidFill>
            <a:schemeClr val="bg1"/>
          </a:solid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dirty="0">
                <a:solidFill>
                  <a:schemeClr val="tx1"/>
                </a:solidFill>
              </a:rPr>
              <a:t>S</a:t>
            </a:r>
            <a:r>
              <a:rPr lang="en-GB" sz="2400" baseline="-25000" dirty="0">
                <a:solidFill>
                  <a:schemeClr val="tx1"/>
                </a:solidFill>
              </a:rPr>
              <a:t>1</a:t>
            </a:r>
          </a:p>
        </p:txBody>
      </p:sp>
      <p:sp>
        <p:nvSpPr>
          <p:cNvPr id="8" name="Oval 7">
            <a:extLst>
              <a:ext uri="{FF2B5EF4-FFF2-40B4-BE49-F238E27FC236}">
                <a16:creationId xmlns:a16="http://schemas.microsoft.com/office/drawing/2014/main" id="{8FF0B823-21C6-40AF-A0F9-878BD351D592}"/>
              </a:ext>
            </a:extLst>
          </p:cNvPr>
          <p:cNvSpPr/>
          <p:nvPr/>
        </p:nvSpPr>
        <p:spPr>
          <a:xfrm>
            <a:off x="9447721" y="4834606"/>
            <a:ext cx="796623" cy="796623"/>
          </a:xfrm>
          <a:prstGeom prst="ellipse">
            <a:avLst/>
          </a:prstGeom>
          <a:solidFill>
            <a:schemeClr val="bg1"/>
          </a:solid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dirty="0">
                <a:solidFill>
                  <a:schemeClr val="tx1"/>
                </a:solidFill>
              </a:rPr>
              <a:t>S</a:t>
            </a:r>
            <a:r>
              <a:rPr lang="en-GB" sz="2400" baseline="-25000" dirty="0">
                <a:solidFill>
                  <a:schemeClr val="tx1"/>
                </a:solidFill>
              </a:rPr>
              <a:t>2</a:t>
            </a:r>
          </a:p>
        </p:txBody>
      </p:sp>
      <p:cxnSp>
        <p:nvCxnSpPr>
          <p:cNvPr id="9" name="Straight Arrow Connector 8">
            <a:extLst>
              <a:ext uri="{FF2B5EF4-FFF2-40B4-BE49-F238E27FC236}">
                <a16:creationId xmlns:a16="http://schemas.microsoft.com/office/drawing/2014/main" id="{7DD419C7-934D-4603-B3E3-BF80CFA692A1}"/>
              </a:ext>
            </a:extLst>
          </p:cNvPr>
          <p:cNvCxnSpPr>
            <a:cxnSpLocks/>
            <a:stCxn id="7" idx="6"/>
            <a:endCxn id="8" idx="2"/>
          </p:cNvCxnSpPr>
          <p:nvPr/>
        </p:nvCxnSpPr>
        <p:spPr>
          <a:xfrm flipV="1">
            <a:off x="7261777" y="5232918"/>
            <a:ext cx="2185944" cy="1"/>
          </a:xfrm>
          <a:prstGeom prst="straightConnector1">
            <a:avLst/>
          </a:prstGeom>
          <a:ln w="76200">
            <a:tailEnd type="triangle"/>
          </a:ln>
        </p:spPr>
        <p:style>
          <a:lnRef idx="2">
            <a:schemeClr val="dk1"/>
          </a:lnRef>
          <a:fillRef idx="0">
            <a:schemeClr val="dk1"/>
          </a:fillRef>
          <a:effectRef idx="1">
            <a:schemeClr val="dk1"/>
          </a:effectRef>
          <a:fontRef idx="minor">
            <a:schemeClr val="tx1"/>
          </a:fontRef>
        </p:style>
      </p:cxnSp>
      <p:cxnSp>
        <p:nvCxnSpPr>
          <p:cNvPr id="10" name="Straight Arrow Connector 19">
            <a:extLst>
              <a:ext uri="{FF2B5EF4-FFF2-40B4-BE49-F238E27FC236}">
                <a16:creationId xmlns:a16="http://schemas.microsoft.com/office/drawing/2014/main" id="{A277961E-1A40-4B4B-8F7B-80E975F62D57}"/>
              </a:ext>
            </a:extLst>
          </p:cNvPr>
          <p:cNvCxnSpPr>
            <a:cxnSpLocks/>
            <a:stCxn id="7" idx="4"/>
            <a:endCxn id="17" idx="6"/>
          </p:cNvCxnSpPr>
          <p:nvPr/>
        </p:nvCxnSpPr>
        <p:spPr>
          <a:xfrm rot="5400000">
            <a:off x="6336983" y="5503057"/>
            <a:ext cx="398311" cy="654657"/>
          </a:xfrm>
          <a:prstGeom prst="curvedConnector2">
            <a:avLst/>
          </a:prstGeom>
          <a:ln w="76200">
            <a:tailEnd type="triangle"/>
          </a:ln>
        </p:spPr>
        <p:style>
          <a:lnRef idx="2">
            <a:schemeClr val="dk1"/>
          </a:lnRef>
          <a:fillRef idx="0">
            <a:schemeClr val="dk1"/>
          </a:fillRef>
          <a:effectRef idx="1">
            <a:schemeClr val="dk1"/>
          </a:effectRef>
          <a:fontRef idx="minor">
            <a:schemeClr val="tx1"/>
          </a:fontRef>
        </p:style>
      </p:cxnSp>
      <p:cxnSp>
        <p:nvCxnSpPr>
          <p:cNvPr id="11" name="Straight Arrow Connector 23">
            <a:extLst>
              <a:ext uri="{FF2B5EF4-FFF2-40B4-BE49-F238E27FC236}">
                <a16:creationId xmlns:a16="http://schemas.microsoft.com/office/drawing/2014/main" id="{9D903A33-906F-4B77-BF15-B70CC8539953}"/>
              </a:ext>
            </a:extLst>
          </p:cNvPr>
          <p:cNvCxnSpPr>
            <a:cxnSpLocks/>
            <a:stCxn id="8" idx="1"/>
            <a:endCxn id="7" idx="7"/>
          </p:cNvCxnSpPr>
          <p:nvPr/>
        </p:nvCxnSpPr>
        <p:spPr>
          <a:xfrm rot="16200000" flipH="1" flipV="1">
            <a:off x="8354748" y="3741634"/>
            <a:ext cx="1" cy="2419270"/>
          </a:xfrm>
          <a:prstGeom prst="curvedConnector3">
            <a:avLst>
              <a:gd name="adj1" fmla="val -34526300000"/>
            </a:avLst>
          </a:prstGeom>
          <a:ln w="76200">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9">
            <a:extLst>
              <a:ext uri="{FF2B5EF4-FFF2-40B4-BE49-F238E27FC236}">
                <a16:creationId xmlns:a16="http://schemas.microsoft.com/office/drawing/2014/main" id="{6F6AB191-D769-466C-B535-E9B446A2BFD6}"/>
              </a:ext>
            </a:extLst>
          </p:cNvPr>
          <p:cNvCxnSpPr>
            <a:cxnSpLocks/>
            <a:stCxn id="8" idx="5"/>
            <a:endCxn id="8" idx="3"/>
          </p:cNvCxnSpPr>
          <p:nvPr/>
        </p:nvCxnSpPr>
        <p:spPr>
          <a:xfrm rot="5400000">
            <a:off x="9846033" y="5232918"/>
            <a:ext cx="12700" cy="563297"/>
          </a:xfrm>
          <a:prstGeom prst="curvedConnector3">
            <a:avLst>
              <a:gd name="adj1" fmla="val 2718606"/>
            </a:avLst>
          </a:prstGeom>
          <a:ln w="76200">
            <a:tailEnd type="triangle"/>
          </a:ln>
        </p:spPr>
        <p:style>
          <a:lnRef idx="2">
            <a:schemeClr val="dk1"/>
          </a:lnRef>
          <a:fillRef idx="0">
            <a:schemeClr val="dk1"/>
          </a:fillRef>
          <a:effectRef idx="1">
            <a:schemeClr val="dk1"/>
          </a:effectRef>
          <a:fontRef idx="minor">
            <a:schemeClr val="tx1"/>
          </a:fontRef>
        </p:style>
      </p:cxnSp>
      <p:sp>
        <p:nvSpPr>
          <p:cNvPr id="13" name="TextBox 12">
            <a:extLst>
              <a:ext uri="{FF2B5EF4-FFF2-40B4-BE49-F238E27FC236}">
                <a16:creationId xmlns:a16="http://schemas.microsoft.com/office/drawing/2014/main" id="{9A6E849F-9D86-4B24-96F5-50AF700EBF67}"/>
              </a:ext>
            </a:extLst>
          </p:cNvPr>
          <p:cNvSpPr txBox="1"/>
          <p:nvPr/>
        </p:nvSpPr>
        <p:spPr>
          <a:xfrm>
            <a:off x="6414224" y="5937426"/>
            <a:ext cx="1239442" cy="461665"/>
          </a:xfrm>
          <a:prstGeom prst="rect">
            <a:avLst/>
          </a:prstGeom>
          <a:noFill/>
        </p:spPr>
        <p:txBody>
          <a:bodyPr wrap="none" rtlCol="0">
            <a:spAutoFit/>
          </a:bodyPr>
          <a:lstStyle/>
          <a:p>
            <a:r>
              <a:rPr lang="en-GB" sz="2400" b="1" dirty="0" err="1"/>
              <a:t>A</a:t>
            </a:r>
            <a:r>
              <a:rPr lang="en-GB" sz="2400" b="1" baseline="-25000" dirty="0" err="1"/>
              <a:t>up</a:t>
            </a:r>
            <a:r>
              <a:rPr lang="en-GB" sz="2400" b="1" dirty="0"/>
              <a:t> 0.1</a:t>
            </a:r>
          </a:p>
        </p:txBody>
      </p:sp>
      <p:sp>
        <p:nvSpPr>
          <p:cNvPr id="14" name="TextBox 13">
            <a:extLst>
              <a:ext uri="{FF2B5EF4-FFF2-40B4-BE49-F238E27FC236}">
                <a16:creationId xmlns:a16="http://schemas.microsoft.com/office/drawing/2014/main" id="{65B01346-1D25-4E9F-9166-B94F13F774E7}"/>
              </a:ext>
            </a:extLst>
          </p:cNvPr>
          <p:cNvSpPr txBox="1"/>
          <p:nvPr/>
        </p:nvSpPr>
        <p:spPr>
          <a:xfrm>
            <a:off x="8851820" y="5923979"/>
            <a:ext cx="1861407" cy="461665"/>
          </a:xfrm>
          <a:prstGeom prst="rect">
            <a:avLst/>
          </a:prstGeom>
          <a:noFill/>
        </p:spPr>
        <p:txBody>
          <a:bodyPr wrap="none" rtlCol="0">
            <a:spAutoFit/>
          </a:bodyPr>
          <a:lstStyle/>
          <a:p>
            <a:r>
              <a:rPr lang="en-GB" sz="2400" b="1" dirty="0"/>
              <a:t>A</a:t>
            </a:r>
            <a:r>
              <a:rPr lang="en-GB" sz="2400" b="1" baseline="-25000" dirty="0"/>
              <a:t>down </a:t>
            </a:r>
            <a:r>
              <a:rPr lang="en-GB" sz="2400" b="1" dirty="0"/>
              <a:t>= 0.2</a:t>
            </a:r>
          </a:p>
        </p:txBody>
      </p:sp>
      <p:sp>
        <p:nvSpPr>
          <p:cNvPr id="15" name="TextBox 14">
            <a:extLst>
              <a:ext uri="{FF2B5EF4-FFF2-40B4-BE49-F238E27FC236}">
                <a16:creationId xmlns:a16="http://schemas.microsoft.com/office/drawing/2014/main" id="{3A684C0C-1EB5-41D9-A3E2-D61567A9E936}"/>
              </a:ext>
            </a:extLst>
          </p:cNvPr>
          <p:cNvSpPr txBox="1"/>
          <p:nvPr/>
        </p:nvSpPr>
        <p:spPr>
          <a:xfrm>
            <a:off x="7704559" y="5263444"/>
            <a:ext cx="1303562" cy="461665"/>
          </a:xfrm>
          <a:prstGeom prst="rect">
            <a:avLst/>
          </a:prstGeom>
          <a:noFill/>
        </p:spPr>
        <p:txBody>
          <a:bodyPr wrap="none" rtlCol="0">
            <a:spAutoFit/>
          </a:bodyPr>
          <a:lstStyle/>
          <a:p>
            <a:r>
              <a:rPr lang="en-GB" sz="2400" b="1" dirty="0" err="1"/>
              <a:t>A</a:t>
            </a:r>
            <a:r>
              <a:rPr lang="en-GB" sz="2400" b="1" baseline="-25000" dirty="0" err="1"/>
              <a:t>up</a:t>
            </a:r>
            <a:r>
              <a:rPr lang="en-GB" sz="2400" b="1" baseline="-25000" dirty="0"/>
              <a:t> </a:t>
            </a:r>
            <a:r>
              <a:rPr lang="en-GB" sz="2400" b="1" dirty="0"/>
              <a:t>0.8</a:t>
            </a:r>
          </a:p>
        </p:txBody>
      </p:sp>
      <p:sp>
        <p:nvSpPr>
          <p:cNvPr id="16" name="TextBox 15">
            <a:extLst>
              <a:ext uri="{FF2B5EF4-FFF2-40B4-BE49-F238E27FC236}">
                <a16:creationId xmlns:a16="http://schemas.microsoft.com/office/drawing/2014/main" id="{CDAFCE7A-F0F3-4CFA-B573-18619F93F2FE}"/>
              </a:ext>
            </a:extLst>
          </p:cNvPr>
          <p:cNvSpPr txBox="1"/>
          <p:nvPr/>
        </p:nvSpPr>
        <p:spPr>
          <a:xfrm>
            <a:off x="8214318" y="4076433"/>
            <a:ext cx="1582484" cy="461665"/>
          </a:xfrm>
          <a:prstGeom prst="rect">
            <a:avLst/>
          </a:prstGeom>
          <a:noFill/>
        </p:spPr>
        <p:txBody>
          <a:bodyPr wrap="none" rtlCol="0">
            <a:spAutoFit/>
          </a:bodyPr>
          <a:lstStyle/>
          <a:p>
            <a:r>
              <a:rPr lang="en-GB" sz="2400" b="1" dirty="0"/>
              <a:t>A</a:t>
            </a:r>
            <a:r>
              <a:rPr lang="en-GB" sz="2400" b="1" baseline="-25000" dirty="0"/>
              <a:t>down </a:t>
            </a:r>
            <a:r>
              <a:rPr lang="en-GB" sz="2400" b="1" dirty="0"/>
              <a:t>0.8</a:t>
            </a:r>
          </a:p>
        </p:txBody>
      </p:sp>
      <p:sp>
        <p:nvSpPr>
          <p:cNvPr id="17" name="Oval 16">
            <a:extLst>
              <a:ext uri="{FF2B5EF4-FFF2-40B4-BE49-F238E27FC236}">
                <a16:creationId xmlns:a16="http://schemas.microsoft.com/office/drawing/2014/main" id="{A4CC0754-66EB-47F2-9972-FCB99E73C572}"/>
              </a:ext>
            </a:extLst>
          </p:cNvPr>
          <p:cNvSpPr/>
          <p:nvPr/>
        </p:nvSpPr>
        <p:spPr>
          <a:xfrm>
            <a:off x="5412186" y="5631229"/>
            <a:ext cx="796623" cy="796623"/>
          </a:xfrm>
          <a:prstGeom prst="ellipse">
            <a:avLst/>
          </a:prstGeom>
          <a:solidFill>
            <a:schemeClr val="bg1"/>
          </a:solid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dirty="0">
                <a:solidFill>
                  <a:schemeClr val="tx1"/>
                </a:solidFill>
              </a:rPr>
              <a:t>S</a:t>
            </a:r>
            <a:r>
              <a:rPr lang="en-GB" sz="2400" baseline="-25000" dirty="0">
                <a:solidFill>
                  <a:schemeClr val="tx1"/>
                </a:solidFill>
              </a:rPr>
              <a:t>3</a:t>
            </a:r>
          </a:p>
        </p:txBody>
      </p:sp>
      <p:cxnSp>
        <p:nvCxnSpPr>
          <p:cNvPr id="18" name="Straight Arrow Connector 19">
            <a:extLst>
              <a:ext uri="{FF2B5EF4-FFF2-40B4-BE49-F238E27FC236}">
                <a16:creationId xmlns:a16="http://schemas.microsoft.com/office/drawing/2014/main" id="{5F640CBE-8869-4AB3-9937-AAD94E1497A7}"/>
              </a:ext>
            </a:extLst>
          </p:cNvPr>
          <p:cNvCxnSpPr>
            <a:cxnSpLocks/>
            <a:stCxn id="7" idx="0"/>
            <a:endCxn id="7" idx="2"/>
          </p:cNvCxnSpPr>
          <p:nvPr/>
        </p:nvCxnSpPr>
        <p:spPr>
          <a:xfrm rot="16200000" flipH="1" flipV="1">
            <a:off x="6465154" y="4834607"/>
            <a:ext cx="398312" cy="398312"/>
          </a:xfrm>
          <a:prstGeom prst="curvedConnector4">
            <a:avLst>
              <a:gd name="adj1" fmla="val -57392"/>
              <a:gd name="adj2" fmla="val 157392"/>
            </a:avLst>
          </a:prstGeom>
          <a:ln w="76200">
            <a:tailEnd type="triangle"/>
          </a:ln>
        </p:spPr>
        <p:style>
          <a:lnRef idx="2">
            <a:schemeClr val="dk1"/>
          </a:lnRef>
          <a:fillRef idx="0">
            <a:schemeClr val="dk1"/>
          </a:fillRef>
          <a:effectRef idx="1">
            <a:schemeClr val="dk1"/>
          </a:effectRef>
          <a:fontRef idx="minor">
            <a:schemeClr val="tx1"/>
          </a:fontRef>
        </p:style>
      </p:cxnSp>
      <p:sp>
        <p:nvSpPr>
          <p:cNvPr id="19" name="TextBox 18">
            <a:extLst>
              <a:ext uri="{FF2B5EF4-FFF2-40B4-BE49-F238E27FC236}">
                <a16:creationId xmlns:a16="http://schemas.microsoft.com/office/drawing/2014/main" id="{90C59503-39D4-4AA4-9DD0-9BDCDDBCDCE4}"/>
              </a:ext>
            </a:extLst>
          </p:cNvPr>
          <p:cNvSpPr txBox="1"/>
          <p:nvPr/>
        </p:nvSpPr>
        <p:spPr>
          <a:xfrm>
            <a:off x="6414224" y="3866177"/>
            <a:ext cx="1239442" cy="461665"/>
          </a:xfrm>
          <a:prstGeom prst="rect">
            <a:avLst/>
          </a:prstGeom>
          <a:noFill/>
        </p:spPr>
        <p:txBody>
          <a:bodyPr wrap="none" rtlCol="0">
            <a:spAutoFit/>
          </a:bodyPr>
          <a:lstStyle/>
          <a:p>
            <a:r>
              <a:rPr lang="en-GB" sz="2400" b="1" dirty="0" err="1"/>
              <a:t>A</a:t>
            </a:r>
            <a:r>
              <a:rPr lang="en-GB" sz="2400" b="1" baseline="-25000" dirty="0" err="1"/>
              <a:t>up</a:t>
            </a:r>
            <a:r>
              <a:rPr lang="en-GB" sz="2400" b="1" dirty="0"/>
              <a:t> 0.1</a:t>
            </a:r>
          </a:p>
        </p:txBody>
      </p:sp>
      <p:pic>
        <p:nvPicPr>
          <p:cNvPr id="20" name="Picture 2">
            <a:extLst>
              <a:ext uri="{FF2B5EF4-FFF2-40B4-BE49-F238E27FC236}">
                <a16:creationId xmlns:a16="http://schemas.microsoft.com/office/drawing/2014/main" id="{85DB7E61-B985-4CBA-B90D-5DE610934E0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57296"/>
          <a:stretch/>
        </p:blipFill>
        <p:spPr bwMode="auto">
          <a:xfrm>
            <a:off x="10624450" y="3994924"/>
            <a:ext cx="1414327" cy="2221993"/>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9224C2F5-51AE-4743-BC75-93FE55EBB7C1}"/>
              </a:ext>
            </a:extLst>
          </p:cNvPr>
          <p:cNvSpPr txBox="1"/>
          <p:nvPr/>
        </p:nvSpPr>
        <p:spPr>
          <a:xfrm>
            <a:off x="10854051" y="5631229"/>
            <a:ext cx="434734" cy="400110"/>
          </a:xfrm>
          <a:prstGeom prst="rect">
            <a:avLst/>
          </a:prstGeom>
          <a:solidFill>
            <a:schemeClr val="bg1"/>
          </a:solidFill>
        </p:spPr>
        <p:txBody>
          <a:bodyPr wrap="none" rtlCol="0">
            <a:spAutoFit/>
          </a:bodyPr>
          <a:lstStyle/>
          <a:p>
            <a:r>
              <a:rPr lang="en-GB" sz="2000" b="1" dirty="0"/>
              <a:t>S</a:t>
            </a:r>
            <a:r>
              <a:rPr lang="en-GB" sz="2000" b="1" baseline="-25000" dirty="0"/>
              <a:t>1</a:t>
            </a:r>
          </a:p>
        </p:txBody>
      </p:sp>
      <p:sp>
        <p:nvSpPr>
          <p:cNvPr id="22" name="TextBox 21">
            <a:extLst>
              <a:ext uri="{FF2B5EF4-FFF2-40B4-BE49-F238E27FC236}">
                <a16:creationId xmlns:a16="http://schemas.microsoft.com/office/drawing/2014/main" id="{E4021B25-A691-476B-B92D-E45FCCFA6861}"/>
              </a:ext>
            </a:extLst>
          </p:cNvPr>
          <p:cNvSpPr txBox="1"/>
          <p:nvPr/>
        </p:nvSpPr>
        <p:spPr>
          <a:xfrm>
            <a:off x="10819261" y="4969509"/>
            <a:ext cx="458780" cy="400110"/>
          </a:xfrm>
          <a:prstGeom prst="rect">
            <a:avLst/>
          </a:prstGeom>
          <a:solidFill>
            <a:schemeClr val="bg1"/>
          </a:solidFill>
        </p:spPr>
        <p:txBody>
          <a:bodyPr wrap="none" rtlCol="0">
            <a:spAutoFit/>
          </a:bodyPr>
          <a:lstStyle/>
          <a:p>
            <a:r>
              <a:rPr lang="en-GB" sz="2000" b="1" dirty="0"/>
              <a:t>S</a:t>
            </a:r>
            <a:r>
              <a:rPr lang="en-GB" sz="2000" b="1" baseline="-25000" dirty="0"/>
              <a:t>2</a:t>
            </a:r>
          </a:p>
        </p:txBody>
      </p:sp>
      <p:sp>
        <p:nvSpPr>
          <p:cNvPr id="23" name="TextBox 22">
            <a:extLst>
              <a:ext uri="{FF2B5EF4-FFF2-40B4-BE49-F238E27FC236}">
                <a16:creationId xmlns:a16="http://schemas.microsoft.com/office/drawing/2014/main" id="{6248656F-4153-454C-9ED1-4F2CF32F984D}"/>
              </a:ext>
            </a:extLst>
          </p:cNvPr>
          <p:cNvSpPr txBox="1"/>
          <p:nvPr/>
        </p:nvSpPr>
        <p:spPr>
          <a:xfrm>
            <a:off x="11650913" y="5618132"/>
            <a:ext cx="458780" cy="400110"/>
          </a:xfrm>
          <a:prstGeom prst="rect">
            <a:avLst/>
          </a:prstGeom>
          <a:solidFill>
            <a:schemeClr val="bg1"/>
          </a:solidFill>
        </p:spPr>
        <p:txBody>
          <a:bodyPr wrap="none" rtlCol="0">
            <a:spAutoFit/>
          </a:bodyPr>
          <a:lstStyle/>
          <a:p>
            <a:r>
              <a:rPr lang="en-GB" sz="2000" b="1" dirty="0"/>
              <a:t>S</a:t>
            </a:r>
            <a:r>
              <a:rPr lang="en-GB" sz="2000" b="1" baseline="-25000" dirty="0"/>
              <a:t>3</a:t>
            </a:r>
          </a:p>
        </p:txBody>
      </p:sp>
    </p:spTree>
    <p:extLst>
      <p:ext uri="{BB962C8B-B14F-4D97-AF65-F5344CB8AC3E}">
        <p14:creationId xmlns:p14="http://schemas.microsoft.com/office/powerpoint/2010/main" val="176988537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5D316-4951-4FAE-B9A4-D99953BAE81F}"/>
              </a:ext>
            </a:extLst>
          </p:cNvPr>
          <p:cNvSpPr>
            <a:spLocks noGrp="1"/>
          </p:cNvSpPr>
          <p:nvPr>
            <p:ph type="title"/>
          </p:nvPr>
        </p:nvSpPr>
        <p:spPr/>
        <p:txBody>
          <a:bodyPr/>
          <a:lstStyle/>
          <a:p>
            <a:r>
              <a:rPr lang="en-GB" dirty="0"/>
              <a:t>MDP Example</a:t>
            </a:r>
          </a:p>
        </p:txBody>
      </p:sp>
      <p:sp>
        <p:nvSpPr>
          <p:cNvPr id="3" name="Content Placeholder 2">
            <a:extLst>
              <a:ext uri="{FF2B5EF4-FFF2-40B4-BE49-F238E27FC236}">
                <a16:creationId xmlns:a16="http://schemas.microsoft.com/office/drawing/2014/main" id="{2DA7CCCF-A76C-4706-82CE-49735BC24A14}"/>
              </a:ext>
            </a:extLst>
          </p:cNvPr>
          <p:cNvSpPr>
            <a:spLocks noGrp="1"/>
          </p:cNvSpPr>
          <p:nvPr>
            <p:ph sz="quarter" idx="12"/>
          </p:nvPr>
        </p:nvSpPr>
        <p:spPr>
          <a:xfrm>
            <a:off x="287869" y="1701800"/>
            <a:ext cx="4111854" cy="5010150"/>
          </a:xfrm>
        </p:spPr>
        <p:txBody>
          <a:bodyPr>
            <a:normAutofit/>
          </a:bodyPr>
          <a:lstStyle/>
          <a:p>
            <a:r>
              <a:rPr lang="en-GB" dirty="0"/>
              <a:t>We now encode a </a:t>
            </a:r>
            <a:r>
              <a:rPr lang="en-GB" dirty="0">
                <a:solidFill>
                  <a:schemeClr val="tx1"/>
                </a:solidFill>
              </a:rPr>
              <a:t>reward</a:t>
            </a:r>
            <a:r>
              <a:rPr lang="en-GB" dirty="0"/>
              <a:t> for each state.</a:t>
            </a:r>
            <a:br>
              <a:rPr lang="en-GB" dirty="0"/>
            </a:br>
            <a:endParaRPr lang="en-GB" dirty="0"/>
          </a:p>
          <a:p>
            <a:r>
              <a:rPr lang="en-GB" dirty="0"/>
              <a:t>Total </a:t>
            </a:r>
            <a:r>
              <a:rPr lang="en-GB" dirty="0">
                <a:solidFill>
                  <a:schemeClr val="tx1"/>
                </a:solidFill>
              </a:rPr>
              <a:t>utility</a:t>
            </a:r>
            <a:r>
              <a:rPr lang="en-GB" dirty="0"/>
              <a:t> of the agent is the sum of all rewards from all states visited.</a:t>
            </a:r>
            <a:br>
              <a:rPr lang="en-GB" dirty="0"/>
            </a:br>
            <a:endParaRPr lang="en-GB" dirty="0"/>
          </a:p>
          <a:p>
            <a:r>
              <a:rPr lang="en-GB" dirty="0"/>
              <a:t>Assuming our original solution</a:t>
            </a:r>
          </a:p>
          <a:p>
            <a:pPr marL="622300" lvl="1"/>
            <a:r>
              <a:rPr lang="en-GB" dirty="0"/>
              <a:t>Up, Up, Right, Right, Right</a:t>
            </a:r>
          </a:p>
          <a:p>
            <a:pPr marL="622300" lvl="1"/>
            <a:r>
              <a:rPr lang="en-GB" dirty="0"/>
              <a:t>(5 x -0.04) + 1 = 0.8</a:t>
            </a:r>
            <a:br>
              <a:rPr lang="en-GB" dirty="0"/>
            </a:br>
            <a:endParaRPr lang="en-GB" dirty="0"/>
          </a:p>
          <a:p>
            <a:r>
              <a:rPr lang="en-GB" dirty="0"/>
              <a:t>Negative reward incentivises optimality.</a:t>
            </a:r>
          </a:p>
        </p:txBody>
      </p:sp>
      <p:pic>
        <p:nvPicPr>
          <p:cNvPr id="3074" name="Picture 2">
            <a:extLst>
              <a:ext uri="{FF2B5EF4-FFF2-40B4-BE49-F238E27FC236}">
                <a16:creationId xmlns:a16="http://schemas.microsoft.com/office/drawing/2014/main" id="{075EFDB0-1CD9-4B79-AA2A-9D88AEBCDD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465791"/>
            <a:ext cx="7467600" cy="50101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5DBFAE5-F28D-47AA-BD4B-ACB16F9D1B21}"/>
              </a:ext>
            </a:extLst>
          </p:cNvPr>
          <p:cNvSpPr txBox="1"/>
          <p:nvPr/>
        </p:nvSpPr>
        <p:spPr>
          <a:xfrm>
            <a:off x="5211793" y="2080590"/>
            <a:ext cx="1063112" cy="584775"/>
          </a:xfrm>
          <a:prstGeom prst="rect">
            <a:avLst/>
          </a:prstGeom>
          <a:noFill/>
        </p:spPr>
        <p:txBody>
          <a:bodyPr wrap="none" rtlCol="0">
            <a:spAutoFit/>
          </a:bodyPr>
          <a:lstStyle/>
          <a:p>
            <a:r>
              <a:rPr lang="en-GB" sz="3200" dirty="0">
                <a:latin typeface="KingsBureauGrot ThreeSeven" panose="02000506050000020004" pitchFamily="2" charset="0"/>
              </a:rPr>
              <a:t>-0.04</a:t>
            </a:r>
          </a:p>
        </p:txBody>
      </p:sp>
      <p:sp>
        <p:nvSpPr>
          <p:cNvPr id="5" name="TextBox 4">
            <a:extLst>
              <a:ext uri="{FF2B5EF4-FFF2-40B4-BE49-F238E27FC236}">
                <a16:creationId xmlns:a16="http://schemas.microsoft.com/office/drawing/2014/main" id="{FF02A19F-5FF1-4214-AA0F-70B47736C866}"/>
              </a:ext>
            </a:extLst>
          </p:cNvPr>
          <p:cNvSpPr txBox="1"/>
          <p:nvPr/>
        </p:nvSpPr>
        <p:spPr>
          <a:xfrm>
            <a:off x="6967705" y="2080589"/>
            <a:ext cx="1063112" cy="584775"/>
          </a:xfrm>
          <a:prstGeom prst="rect">
            <a:avLst/>
          </a:prstGeom>
          <a:noFill/>
        </p:spPr>
        <p:txBody>
          <a:bodyPr wrap="none" rtlCol="0">
            <a:spAutoFit/>
          </a:bodyPr>
          <a:lstStyle/>
          <a:p>
            <a:r>
              <a:rPr lang="en-GB" sz="3200" dirty="0">
                <a:latin typeface="KingsBureauGrot ThreeSeven" panose="02000506050000020004" pitchFamily="2" charset="0"/>
              </a:rPr>
              <a:t>-0.04</a:t>
            </a:r>
          </a:p>
        </p:txBody>
      </p:sp>
      <p:sp>
        <p:nvSpPr>
          <p:cNvPr id="7" name="TextBox 6">
            <a:extLst>
              <a:ext uri="{FF2B5EF4-FFF2-40B4-BE49-F238E27FC236}">
                <a16:creationId xmlns:a16="http://schemas.microsoft.com/office/drawing/2014/main" id="{54E7F799-29F5-4FA6-BEA5-DA8FC9D79C77}"/>
              </a:ext>
            </a:extLst>
          </p:cNvPr>
          <p:cNvSpPr txBox="1"/>
          <p:nvPr/>
        </p:nvSpPr>
        <p:spPr>
          <a:xfrm>
            <a:off x="8757123" y="2080589"/>
            <a:ext cx="1063112" cy="584775"/>
          </a:xfrm>
          <a:prstGeom prst="rect">
            <a:avLst/>
          </a:prstGeom>
          <a:noFill/>
        </p:spPr>
        <p:txBody>
          <a:bodyPr wrap="none" rtlCol="0">
            <a:spAutoFit/>
          </a:bodyPr>
          <a:lstStyle/>
          <a:p>
            <a:r>
              <a:rPr lang="en-GB" sz="3200" dirty="0">
                <a:latin typeface="KingsBureauGrot ThreeSeven" panose="02000506050000020004" pitchFamily="2" charset="0"/>
              </a:rPr>
              <a:t>-0.04</a:t>
            </a:r>
          </a:p>
        </p:txBody>
      </p:sp>
      <p:sp>
        <p:nvSpPr>
          <p:cNvPr id="10" name="TextBox 9">
            <a:extLst>
              <a:ext uri="{FF2B5EF4-FFF2-40B4-BE49-F238E27FC236}">
                <a16:creationId xmlns:a16="http://schemas.microsoft.com/office/drawing/2014/main" id="{75E80382-1CBA-4BBC-9385-99DE3BB927D9}"/>
              </a:ext>
            </a:extLst>
          </p:cNvPr>
          <p:cNvSpPr txBox="1"/>
          <p:nvPr/>
        </p:nvSpPr>
        <p:spPr>
          <a:xfrm>
            <a:off x="8757123" y="3708419"/>
            <a:ext cx="1063112" cy="584775"/>
          </a:xfrm>
          <a:prstGeom prst="rect">
            <a:avLst/>
          </a:prstGeom>
          <a:noFill/>
        </p:spPr>
        <p:txBody>
          <a:bodyPr wrap="none" rtlCol="0">
            <a:spAutoFit/>
          </a:bodyPr>
          <a:lstStyle/>
          <a:p>
            <a:r>
              <a:rPr lang="en-GB" sz="3200" dirty="0">
                <a:latin typeface="KingsBureauGrot ThreeSeven" panose="02000506050000020004" pitchFamily="2" charset="0"/>
              </a:rPr>
              <a:t>-0.04</a:t>
            </a:r>
          </a:p>
        </p:txBody>
      </p:sp>
      <p:sp>
        <p:nvSpPr>
          <p:cNvPr id="11" name="TextBox 10">
            <a:extLst>
              <a:ext uri="{FF2B5EF4-FFF2-40B4-BE49-F238E27FC236}">
                <a16:creationId xmlns:a16="http://schemas.microsoft.com/office/drawing/2014/main" id="{4B5E9760-54FF-4729-A93E-C060B803BDFD}"/>
              </a:ext>
            </a:extLst>
          </p:cNvPr>
          <p:cNvSpPr txBox="1"/>
          <p:nvPr/>
        </p:nvSpPr>
        <p:spPr>
          <a:xfrm>
            <a:off x="8757123" y="5392209"/>
            <a:ext cx="1063112" cy="584775"/>
          </a:xfrm>
          <a:prstGeom prst="rect">
            <a:avLst/>
          </a:prstGeom>
          <a:noFill/>
        </p:spPr>
        <p:txBody>
          <a:bodyPr wrap="none" rtlCol="0">
            <a:spAutoFit/>
          </a:bodyPr>
          <a:lstStyle/>
          <a:p>
            <a:r>
              <a:rPr lang="en-GB" sz="3200" dirty="0">
                <a:latin typeface="KingsBureauGrot ThreeSeven" panose="02000506050000020004" pitchFamily="2" charset="0"/>
              </a:rPr>
              <a:t>-0.04</a:t>
            </a:r>
          </a:p>
        </p:txBody>
      </p:sp>
      <p:sp>
        <p:nvSpPr>
          <p:cNvPr id="14" name="TextBox 13">
            <a:extLst>
              <a:ext uri="{FF2B5EF4-FFF2-40B4-BE49-F238E27FC236}">
                <a16:creationId xmlns:a16="http://schemas.microsoft.com/office/drawing/2014/main" id="{8EDB30B3-DE7C-49F6-93E3-3435EF5032B1}"/>
              </a:ext>
            </a:extLst>
          </p:cNvPr>
          <p:cNvSpPr txBox="1"/>
          <p:nvPr/>
        </p:nvSpPr>
        <p:spPr>
          <a:xfrm>
            <a:off x="6967705" y="5392208"/>
            <a:ext cx="1063112" cy="584775"/>
          </a:xfrm>
          <a:prstGeom prst="rect">
            <a:avLst/>
          </a:prstGeom>
          <a:noFill/>
        </p:spPr>
        <p:txBody>
          <a:bodyPr wrap="none" rtlCol="0">
            <a:spAutoFit/>
          </a:bodyPr>
          <a:lstStyle/>
          <a:p>
            <a:r>
              <a:rPr lang="en-GB" sz="3200" dirty="0">
                <a:latin typeface="KingsBureauGrot ThreeSeven" panose="02000506050000020004" pitchFamily="2" charset="0"/>
              </a:rPr>
              <a:t>-0.04</a:t>
            </a:r>
          </a:p>
        </p:txBody>
      </p:sp>
      <p:sp>
        <p:nvSpPr>
          <p:cNvPr id="15" name="TextBox 14">
            <a:extLst>
              <a:ext uri="{FF2B5EF4-FFF2-40B4-BE49-F238E27FC236}">
                <a16:creationId xmlns:a16="http://schemas.microsoft.com/office/drawing/2014/main" id="{073267DC-3F07-45C8-8542-F812E8D9645E}"/>
              </a:ext>
            </a:extLst>
          </p:cNvPr>
          <p:cNvSpPr txBox="1"/>
          <p:nvPr/>
        </p:nvSpPr>
        <p:spPr>
          <a:xfrm>
            <a:off x="5255049" y="5352010"/>
            <a:ext cx="1063112" cy="584775"/>
          </a:xfrm>
          <a:prstGeom prst="rect">
            <a:avLst/>
          </a:prstGeom>
          <a:solidFill>
            <a:schemeClr val="bg1"/>
          </a:solidFill>
        </p:spPr>
        <p:txBody>
          <a:bodyPr wrap="none" rtlCol="0">
            <a:spAutoFit/>
          </a:bodyPr>
          <a:lstStyle/>
          <a:p>
            <a:r>
              <a:rPr lang="en-GB" sz="3200" dirty="0">
                <a:latin typeface="KingsBureauGrot ThreeSeven" panose="02000506050000020004" pitchFamily="2" charset="0"/>
              </a:rPr>
              <a:t>-0.04</a:t>
            </a:r>
          </a:p>
        </p:txBody>
      </p:sp>
      <p:sp>
        <p:nvSpPr>
          <p:cNvPr id="18" name="TextBox 17">
            <a:extLst>
              <a:ext uri="{FF2B5EF4-FFF2-40B4-BE49-F238E27FC236}">
                <a16:creationId xmlns:a16="http://schemas.microsoft.com/office/drawing/2014/main" id="{4B5A47A0-C145-46C0-A0D7-B644D12FF6DE}"/>
              </a:ext>
            </a:extLst>
          </p:cNvPr>
          <p:cNvSpPr txBox="1"/>
          <p:nvPr/>
        </p:nvSpPr>
        <p:spPr>
          <a:xfrm>
            <a:off x="10665436" y="5392207"/>
            <a:ext cx="1063112" cy="584775"/>
          </a:xfrm>
          <a:prstGeom prst="rect">
            <a:avLst/>
          </a:prstGeom>
          <a:noFill/>
        </p:spPr>
        <p:txBody>
          <a:bodyPr wrap="none" rtlCol="0">
            <a:spAutoFit/>
          </a:bodyPr>
          <a:lstStyle/>
          <a:p>
            <a:r>
              <a:rPr lang="en-GB" sz="3200" dirty="0">
                <a:latin typeface="KingsBureauGrot ThreeSeven" panose="02000506050000020004" pitchFamily="2" charset="0"/>
              </a:rPr>
              <a:t>-0.04</a:t>
            </a:r>
          </a:p>
        </p:txBody>
      </p:sp>
      <p:sp>
        <p:nvSpPr>
          <p:cNvPr id="9" name="TextBox 8">
            <a:extLst>
              <a:ext uri="{FF2B5EF4-FFF2-40B4-BE49-F238E27FC236}">
                <a16:creationId xmlns:a16="http://schemas.microsoft.com/office/drawing/2014/main" id="{67C6F4E2-30DE-4DF0-98AF-D60869D77126}"/>
              </a:ext>
            </a:extLst>
          </p:cNvPr>
          <p:cNvSpPr txBox="1"/>
          <p:nvPr/>
        </p:nvSpPr>
        <p:spPr>
          <a:xfrm>
            <a:off x="5211793" y="3862494"/>
            <a:ext cx="1063112" cy="584775"/>
          </a:xfrm>
          <a:prstGeom prst="rect">
            <a:avLst/>
          </a:prstGeom>
          <a:noFill/>
        </p:spPr>
        <p:txBody>
          <a:bodyPr wrap="none" rtlCol="0">
            <a:spAutoFit/>
          </a:bodyPr>
          <a:lstStyle/>
          <a:p>
            <a:r>
              <a:rPr lang="en-GB" sz="3200" dirty="0">
                <a:latin typeface="KingsBureauGrot ThreeSeven" panose="02000506050000020004" pitchFamily="2" charset="0"/>
              </a:rPr>
              <a:t>-0.04</a:t>
            </a:r>
          </a:p>
        </p:txBody>
      </p:sp>
    </p:spTree>
    <p:extLst>
      <p:ext uri="{BB962C8B-B14F-4D97-AF65-F5344CB8AC3E}">
        <p14:creationId xmlns:p14="http://schemas.microsoft.com/office/powerpoint/2010/main" val="8170941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694E0-B979-4FCD-A1C3-86D3D724BCFC}"/>
              </a:ext>
            </a:extLst>
          </p:cNvPr>
          <p:cNvSpPr>
            <a:spLocks noGrp="1"/>
          </p:cNvSpPr>
          <p:nvPr>
            <p:ph type="title"/>
          </p:nvPr>
        </p:nvSpPr>
        <p:spPr/>
        <p:txBody>
          <a:bodyPr/>
          <a:lstStyle/>
          <a:p>
            <a:r>
              <a:rPr lang="en-GB" dirty="0"/>
              <a:t>Markov Decision Process (MDP)</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BF9C724-3447-43FC-90F3-5F94D4AF0096}"/>
                  </a:ext>
                </a:extLst>
              </p:cNvPr>
              <p:cNvSpPr>
                <a:spLocks noGrp="1"/>
              </p:cNvSpPr>
              <p:nvPr>
                <p:ph sz="quarter" idx="12"/>
              </p:nvPr>
            </p:nvSpPr>
            <p:spPr>
              <a:xfrm>
                <a:off x="287869" y="1701800"/>
                <a:ext cx="5980410" cy="4538133"/>
              </a:xfrm>
            </p:spPr>
            <p:txBody>
              <a:bodyPr>
                <a:normAutofit/>
              </a:bodyPr>
              <a:lstStyle/>
              <a:p>
                <a:r>
                  <a:rPr lang="en-GB" dirty="0"/>
                  <a:t>MDP components for all states </a:t>
                </a:r>
                <a14:m>
                  <m:oMath xmlns:m="http://schemas.openxmlformats.org/officeDocument/2006/math">
                    <m:r>
                      <a:rPr lang="en-GB" b="1" i="1" dirty="0" smtClean="0">
                        <a:solidFill>
                          <a:schemeClr val="tx1"/>
                        </a:solidFill>
                        <a:latin typeface="Cambria Math" panose="02040503050406030204" pitchFamily="18" charset="0"/>
                      </a:rPr>
                      <m:t>𝒔</m:t>
                    </m:r>
                    <m:r>
                      <a:rPr lang="en-GB" b="1" i="1" dirty="0" smtClean="0">
                        <a:solidFill>
                          <a:schemeClr val="tx1"/>
                        </a:solidFill>
                        <a:latin typeface="Cambria Math" panose="02040503050406030204" pitchFamily="18" charset="0"/>
                      </a:rPr>
                      <m:t> ∈ </m:t>
                    </m:r>
                    <m:r>
                      <a:rPr lang="en-GB" b="1" i="1" dirty="0" err="1" smtClean="0">
                        <a:solidFill>
                          <a:schemeClr val="tx1"/>
                        </a:solidFill>
                        <a:latin typeface="Cambria Math" panose="02040503050406030204" pitchFamily="18" charset="0"/>
                      </a:rPr>
                      <m:t>𝑺</m:t>
                    </m:r>
                  </m:oMath>
                </a14:m>
                <a:endParaRPr lang="en-GB" dirty="0">
                  <a:solidFill>
                    <a:schemeClr val="tx1"/>
                  </a:solidFill>
                </a:endParaRPr>
              </a:p>
              <a:p>
                <a:pPr marL="622300" lvl="1"/>
                <a:r>
                  <a:rPr lang="en-GB" dirty="0"/>
                  <a:t>Transition Model: </a:t>
                </a:r>
                <a14:m>
                  <m:oMath xmlns:m="http://schemas.openxmlformats.org/officeDocument/2006/math">
                    <m:r>
                      <a:rPr lang="en-GB" b="1" i="1" dirty="0" smtClean="0">
                        <a:solidFill>
                          <a:schemeClr val="tx1"/>
                        </a:solidFill>
                        <a:latin typeface="Cambria Math" panose="02040503050406030204" pitchFamily="18" charset="0"/>
                      </a:rPr>
                      <m:t>𝑻</m:t>
                    </m:r>
                    <m:r>
                      <a:rPr lang="en-GB" b="1" i="1" dirty="0">
                        <a:solidFill>
                          <a:schemeClr val="tx1"/>
                        </a:solidFill>
                        <a:latin typeface="Cambria Math" panose="02040503050406030204" pitchFamily="18" charset="0"/>
                      </a:rPr>
                      <m:t>(</m:t>
                    </m:r>
                    <m:r>
                      <a:rPr lang="en-GB" b="1" i="1" dirty="0">
                        <a:solidFill>
                          <a:schemeClr val="tx1"/>
                        </a:solidFill>
                        <a:latin typeface="Cambria Math" panose="02040503050406030204" pitchFamily="18" charset="0"/>
                      </a:rPr>
                      <m:t>𝒔</m:t>
                    </m:r>
                    <m:r>
                      <a:rPr lang="en-GB" b="1" i="1" dirty="0">
                        <a:solidFill>
                          <a:schemeClr val="tx1"/>
                        </a:solidFill>
                        <a:latin typeface="Cambria Math" panose="02040503050406030204" pitchFamily="18" charset="0"/>
                      </a:rPr>
                      <m:t>, </m:t>
                    </m:r>
                    <m:r>
                      <a:rPr lang="en-GB" b="1" i="1" dirty="0">
                        <a:solidFill>
                          <a:schemeClr val="tx1"/>
                        </a:solidFill>
                        <a:latin typeface="Cambria Math" panose="02040503050406030204" pitchFamily="18" charset="0"/>
                      </a:rPr>
                      <m:t>𝒂</m:t>
                    </m:r>
                    <m:r>
                      <a:rPr lang="en-GB" b="1" i="1" dirty="0">
                        <a:solidFill>
                          <a:schemeClr val="tx1"/>
                        </a:solidFill>
                        <a:latin typeface="Cambria Math" panose="02040503050406030204" pitchFamily="18" charset="0"/>
                      </a:rPr>
                      <m:t>, </m:t>
                    </m:r>
                    <m:r>
                      <a:rPr lang="en-GB" b="1" i="1" dirty="0">
                        <a:solidFill>
                          <a:schemeClr val="tx1"/>
                        </a:solidFill>
                        <a:latin typeface="Cambria Math" panose="02040503050406030204" pitchFamily="18" charset="0"/>
                      </a:rPr>
                      <m:t>𝒔</m:t>
                    </m:r>
                    <m:r>
                      <a:rPr lang="en-GB" b="1" i="1" dirty="0" smtClean="0">
                        <a:solidFill>
                          <a:schemeClr val="tx1"/>
                        </a:solidFill>
                        <a:latin typeface="Cambria Math" panose="02040503050406030204" pitchFamily="18" charset="0"/>
                      </a:rPr>
                      <m:t>’)</m:t>
                    </m:r>
                  </m:oMath>
                </a14:m>
                <a:endParaRPr lang="en-GB" b="1" dirty="0">
                  <a:solidFill>
                    <a:schemeClr val="tx1"/>
                  </a:solidFill>
                </a:endParaRPr>
              </a:p>
              <a:p>
                <a:pPr marL="622300" lvl="1"/>
                <a:r>
                  <a:rPr lang="en-GB" dirty="0"/>
                  <a:t>Initial State of the Problem: </a:t>
                </a:r>
                <a14:m>
                  <m:oMath xmlns:m="http://schemas.openxmlformats.org/officeDocument/2006/math">
                    <m:r>
                      <a:rPr lang="en-GB" b="1" i="1" dirty="0" smtClean="0">
                        <a:solidFill>
                          <a:schemeClr val="tx1"/>
                        </a:solidFill>
                        <a:latin typeface="Cambria Math" panose="02040503050406030204" pitchFamily="18" charset="0"/>
                      </a:rPr>
                      <m:t>𝒔</m:t>
                    </m:r>
                    <m:r>
                      <a:rPr lang="en-GB" b="1" i="1" baseline="-25000" dirty="0" smtClean="0">
                        <a:solidFill>
                          <a:schemeClr val="tx1"/>
                        </a:solidFill>
                        <a:latin typeface="Cambria Math" panose="02040503050406030204" pitchFamily="18" charset="0"/>
                      </a:rPr>
                      <m:t>𝟎</m:t>
                    </m:r>
                  </m:oMath>
                </a14:m>
                <a:endParaRPr lang="en-GB" b="1" baseline="-25000" dirty="0"/>
              </a:p>
              <a:p>
                <a:pPr marL="622300" lvl="1"/>
                <a:r>
                  <a:rPr lang="en-GB" dirty="0"/>
                  <a:t>Reward Function for a given state: </a:t>
                </a:r>
                <a14:m>
                  <m:oMath xmlns:m="http://schemas.openxmlformats.org/officeDocument/2006/math">
                    <m:r>
                      <a:rPr lang="en-GB" b="1" i="1" dirty="0" smtClean="0">
                        <a:solidFill>
                          <a:schemeClr val="tx1"/>
                        </a:solidFill>
                        <a:latin typeface="Cambria Math" panose="02040503050406030204" pitchFamily="18" charset="0"/>
                      </a:rPr>
                      <m:t>𝑹</m:t>
                    </m:r>
                    <m:d>
                      <m:dPr>
                        <m:ctrlPr>
                          <a:rPr lang="en-GB" b="1" i="1" dirty="0" smtClean="0">
                            <a:solidFill>
                              <a:schemeClr val="tx1"/>
                            </a:solidFill>
                            <a:latin typeface="Cambria Math" panose="02040503050406030204" pitchFamily="18" charset="0"/>
                          </a:rPr>
                        </m:ctrlPr>
                      </m:dPr>
                      <m:e>
                        <m:r>
                          <a:rPr lang="en-GB" b="1" i="1" dirty="0" smtClean="0">
                            <a:solidFill>
                              <a:schemeClr val="tx1"/>
                            </a:solidFill>
                            <a:latin typeface="Cambria Math" panose="02040503050406030204" pitchFamily="18" charset="0"/>
                          </a:rPr>
                          <m:t>𝒔</m:t>
                        </m:r>
                      </m:e>
                    </m:d>
                  </m:oMath>
                </a14:m>
                <a:br>
                  <a:rPr lang="en-GB" dirty="0"/>
                </a:br>
                <a:br>
                  <a:rPr lang="en-GB" dirty="0"/>
                </a:br>
                <a:endParaRPr lang="en-GB" dirty="0"/>
              </a:p>
            </p:txBody>
          </p:sp>
        </mc:Choice>
        <mc:Fallback xmlns="">
          <p:sp>
            <p:nvSpPr>
              <p:cNvPr id="3" name="Content Placeholder 2">
                <a:extLst>
                  <a:ext uri="{FF2B5EF4-FFF2-40B4-BE49-F238E27FC236}">
                    <a16:creationId xmlns:a16="http://schemas.microsoft.com/office/drawing/2014/main" id="{7BF9C724-3447-43FC-90F3-5F94D4AF0096}"/>
                  </a:ext>
                </a:extLst>
              </p:cNvPr>
              <p:cNvSpPr>
                <a:spLocks noGrp="1" noRot="1" noChangeAspect="1" noMove="1" noResize="1" noEditPoints="1" noAdjustHandles="1" noChangeArrowheads="1" noChangeShapeType="1" noTextEdit="1"/>
              </p:cNvSpPr>
              <p:nvPr>
                <p:ph sz="quarter" idx="12"/>
              </p:nvPr>
            </p:nvSpPr>
            <p:spPr>
              <a:xfrm>
                <a:off x="287869" y="1701800"/>
                <a:ext cx="5980410" cy="4538133"/>
              </a:xfrm>
              <a:blipFill>
                <a:blip r:embed="rId3"/>
                <a:stretch>
                  <a:fillRect l="-2854" t="-2416"/>
                </a:stretch>
              </a:blipFill>
            </p:spPr>
            <p:txBody>
              <a:bodyPr/>
              <a:lstStyle/>
              <a:p>
                <a:r>
                  <a:rPr lang="en-GB">
                    <a:noFill/>
                  </a:rPr>
                  <a:t> </a:t>
                </a:r>
              </a:p>
            </p:txBody>
          </p:sp>
        </mc:Fallback>
      </mc:AlternateContent>
      <p:pic>
        <p:nvPicPr>
          <p:cNvPr id="5" name="Picture 4">
            <a:extLst>
              <a:ext uri="{FF2B5EF4-FFF2-40B4-BE49-F238E27FC236}">
                <a16:creationId xmlns:a16="http://schemas.microsoft.com/office/drawing/2014/main" id="{DE6E5FD7-C4F2-4D57-A46E-0DD7B1CDC14B}"/>
              </a:ext>
            </a:extLst>
          </p:cNvPr>
          <p:cNvPicPr>
            <a:picLocks noChangeAspect="1"/>
          </p:cNvPicPr>
          <p:nvPr/>
        </p:nvPicPr>
        <p:blipFill>
          <a:blip r:embed="rId4"/>
          <a:stretch>
            <a:fillRect/>
          </a:stretch>
        </p:blipFill>
        <p:spPr>
          <a:xfrm>
            <a:off x="8394332" y="1302346"/>
            <a:ext cx="3933216" cy="2408262"/>
          </a:xfrm>
          <a:prstGeom prst="rect">
            <a:avLst/>
          </a:prstGeom>
        </p:spPr>
      </p:pic>
      <p:pic>
        <p:nvPicPr>
          <p:cNvPr id="6" name="Picture 5">
            <a:extLst>
              <a:ext uri="{FF2B5EF4-FFF2-40B4-BE49-F238E27FC236}">
                <a16:creationId xmlns:a16="http://schemas.microsoft.com/office/drawing/2014/main" id="{960D1929-E50C-4063-9797-BB2E85CD6438}"/>
              </a:ext>
            </a:extLst>
          </p:cNvPr>
          <p:cNvPicPr>
            <a:picLocks noChangeAspect="1"/>
          </p:cNvPicPr>
          <p:nvPr/>
        </p:nvPicPr>
        <p:blipFill>
          <a:blip r:embed="rId5"/>
          <a:stretch>
            <a:fillRect/>
          </a:stretch>
        </p:blipFill>
        <p:spPr>
          <a:xfrm>
            <a:off x="7919708" y="3991205"/>
            <a:ext cx="4272292" cy="2866795"/>
          </a:xfrm>
          <a:prstGeom prst="rect">
            <a:avLst/>
          </a:prstGeom>
        </p:spPr>
      </p:pic>
    </p:spTree>
    <p:extLst>
      <p:ext uri="{BB962C8B-B14F-4D97-AF65-F5344CB8AC3E}">
        <p14:creationId xmlns:p14="http://schemas.microsoft.com/office/powerpoint/2010/main" val="387599391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694E0-B979-4FCD-A1C3-86D3D724BCFC}"/>
              </a:ext>
            </a:extLst>
          </p:cNvPr>
          <p:cNvSpPr>
            <a:spLocks noGrp="1"/>
          </p:cNvSpPr>
          <p:nvPr>
            <p:ph type="title"/>
          </p:nvPr>
        </p:nvSpPr>
        <p:spPr/>
        <p:txBody>
          <a:bodyPr/>
          <a:lstStyle/>
          <a:p>
            <a:r>
              <a:rPr lang="en-GB" dirty="0"/>
              <a:t>Markov Decision Process (MDP)</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BF9C724-3447-43FC-90F3-5F94D4AF0096}"/>
                  </a:ext>
                </a:extLst>
              </p:cNvPr>
              <p:cNvSpPr>
                <a:spLocks noGrp="1"/>
              </p:cNvSpPr>
              <p:nvPr>
                <p:ph sz="quarter" idx="12"/>
              </p:nvPr>
            </p:nvSpPr>
            <p:spPr>
              <a:xfrm>
                <a:off x="287869" y="1701800"/>
                <a:ext cx="6934566" cy="4990548"/>
              </a:xfrm>
            </p:spPr>
            <p:txBody>
              <a:bodyPr>
                <a:normAutofit fontScale="92500"/>
              </a:bodyPr>
              <a:lstStyle/>
              <a:p>
                <a:r>
                  <a:rPr lang="en-GB" dirty="0"/>
                  <a:t>MDP components for all states </a:t>
                </a:r>
                <a14:m>
                  <m:oMath xmlns:m="http://schemas.openxmlformats.org/officeDocument/2006/math">
                    <m:r>
                      <a:rPr lang="en-GB" b="1" i="1" dirty="0" smtClean="0">
                        <a:solidFill>
                          <a:schemeClr val="tx1"/>
                        </a:solidFill>
                        <a:latin typeface="Cambria Math" panose="02040503050406030204" pitchFamily="18" charset="0"/>
                      </a:rPr>
                      <m:t>𝒔</m:t>
                    </m:r>
                    <m:r>
                      <a:rPr lang="en-GB" b="1" i="1" dirty="0" smtClean="0">
                        <a:solidFill>
                          <a:schemeClr val="tx1"/>
                        </a:solidFill>
                        <a:latin typeface="Cambria Math" panose="02040503050406030204" pitchFamily="18" charset="0"/>
                      </a:rPr>
                      <m:t> ∈ </m:t>
                    </m:r>
                    <m:r>
                      <a:rPr lang="en-GB" b="1" i="1" dirty="0" err="1" smtClean="0">
                        <a:solidFill>
                          <a:schemeClr val="tx1"/>
                        </a:solidFill>
                        <a:latin typeface="Cambria Math" panose="02040503050406030204" pitchFamily="18" charset="0"/>
                      </a:rPr>
                      <m:t>𝑺</m:t>
                    </m:r>
                  </m:oMath>
                </a14:m>
                <a:endParaRPr lang="en-GB" dirty="0">
                  <a:solidFill>
                    <a:schemeClr val="tx1"/>
                  </a:solidFill>
                </a:endParaRPr>
              </a:p>
              <a:p>
                <a:pPr marL="622300" lvl="1"/>
                <a:r>
                  <a:rPr lang="en-GB" dirty="0"/>
                  <a:t>Transition Model: </a:t>
                </a:r>
                <a14:m>
                  <m:oMath xmlns:m="http://schemas.openxmlformats.org/officeDocument/2006/math">
                    <m:r>
                      <a:rPr lang="en-GB" b="1" i="1" dirty="0" smtClean="0">
                        <a:solidFill>
                          <a:schemeClr val="tx1"/>
                        </a:solidFill>
                        <a:latin typeface="Cambria Math" panose="02040503050406030204" pitchFamily="18" charset="0"/>
                      </a:rPr>
                      <m:t>𝑻</m:t>
                    </m:r>
                    <m:r>
                      <a:rPr lang="en-GB" b="1" i="1" dirty="0">
                        <a:solidFill>
                          <a:schemeClr val="tx1"/>
                        </a:solidFill>
                        <a:latin typeface="Cambria Math" panose="02040503050406030204" pitchFamily="18" charset="0"/>
                      </a:rPr>
                      <m:t>(</m:t>
                    </m:r>
                    <m:r>
                      <a:rPr lang="en-GB" b="1" i="1" dirty="0">
                        <a:solidFill>
                          <a:schemeClr val="tx1"/>
                        </a:solidFill>
                        <a:latin typeface="Cambria Math" panose="02040503050406030204" pitchFamily="18" charset="0"/>
                      </a:rPr>
                      <m:t>𝒔</m:t>
                    </m:r>
                    <m:r>
                      <a:rPr lang="en-GB" b="1" i="1" dirty="0">
                        <a:solidFill>
                          <a:schemeClr val="tx1"/>
                        </a:solidFill>
                        <a:latin typeface="Cambria Math" panose="02040503050406030204" pitchFamily="18" charset="0"/>
                      </a:rPr>
                      <m:t>, </m:t>
                    </m:r>
                    <m:r>
                      <a:rPr lang="en-GB" b="1" i="1" dirty="0">
                        <a:solidFill>
                          <a:schemeClr val="tx1"/>
                        </a:solidFill>
                        <a:latin typeface="Cambria Math" panose="02040503050406030204" pitchFamily="18" charset="0"/>
                      </a:rPr>
                      <m:t>𝒂</m:t>
                    </m:r>
                    <m:r>
                      <a:rPr lang="en-GB" b="1" i="1" dirty="0">
                        <a:solidFill>
                          <a:schemeClr val="tx1"/>
                        </a:solidFill>
                        <a:latin typeface="Cambria Math" panose="02040503050406030204" pitchFamily="18" charset="0"/>
                      </a:rPr>
                      <m:t>, </m:t>
                    </m:r>
                    <m:r>
                      <a:rPr lang="en-GB" b="1" i="1" dirty="0">
                        <a:solidFill>
                          <a:schemeClr val="tx1"/>
                        </a:solidFill>
                        <a:latin typeface="Cambria Math" panose="02040503050406030204" pitchFamily="18" charset="0"/>
                      </a:rPr>
                      <m:t>𝒔</m:t>
                    </m:r>
                    <m:r>
                      <a:rPr lang="en-GB" b="1" i="1" dirty="0" smtClean="0">
                        <a:solidFill>
                          <a:schemeClr val="tx1"/>
                        </a:solidFill>
                        <a:latin typeface="Cambria Math" panose="02040503050406030204" pitchFamily="18" charset="0"/>
                      </a:rPr>
                      <m:t>’)</m:t>
                    </m:r>
                  </m:oMath>
                </a14:m>
                <a:endParaRPr lang="en-GB" b="1" dirty="0">
                  <a:solidFill>
                    <a:schemeClr val="tx1"/>
                  </a:solidFill>
                </a:endParaRPr>
              </a:p>
              <a:p>
                <a:pPr marL="622300" lvl="1"/>
                <a:r>
                  <a:rPr lang="en-GB" dirty="0"/>
                  <a:t>Initial State of the Problem: </a:t>
                </a:r>
                <a14:m>
                  <m:oMath xmlns:m="http://schemas.openxmlformats.org/officeDocument/2006/math">
                    <m:r>
                      <a:rPr lang="en-GB" b="1" i="1" dirty="0" smtClean="0">
                        <a:solidFill>
                          <a:schemeClr val="tx1"/>
                        </a:solidFill>
                        <a:latin typeface="Cambria Math" panose="02040503050406030204" pitchFamily="18" charset="0"/>
                      </a:rPr>
                      <m:t>𝒔</m:t>
                    </m:r>
                    <m:r>
                      <a:rPr lang="en-GB" b="1" i="1" baseline="-25000" dirty="0" smtClean="0">
                        <a:solidFill>
                          <a:schemeClr val="tx1"/>
                        </a:solidFill>
                        <a:latin typeface="Cambria Math" panose="02040503050406030204" pitchFamily="18" charset="0"/>
                      </a:rPr>
                      <m:t>𝟎</m:t>
                    </m:r>
                  </m:oMath>
                </a14:m>
                <a:endParaRPr lang="en-GB" b="1" baseline="-25000" dirty="0"/>
              </a:p>
              <a:p>
                <a:pPr marL="622300" lvl="1"/>
                <a:r>
                  <a:rPr lang="en-GB" dirty="0"/>
                  <a:t>Reward Function for a given state: </a:t>
                </a:r>
                <a14:m>
                  <m:oMath xmlns:m="http://schemas.openxmlformats.org/officeDocument/2006/math">
                    <m:r>
                      <a:rPr lang="en-GB" b="1" i="1" dirty="0" smtClean="0">
                        <a:solidFill>
                          <a:schemeClr val="tx1"/>
                        </a:solidFill>
                        <a:latin typeface="Cambria Math" panose="02040503050406030204" pitchFamily="18" charset="0"/>
                      </a:rPr>
                      <m:t>𝑹</m:t>
                    </m:r>
                    <m:d>
                      <m:dPr>
                        <m:ctrlPr>
                          <a:rPr lang="en-GB" b="1" i="1" dirty="0" smtClean="0">
                            <a:solidFill>
                              <a:schemeClr val="tx1"/>
                            </a:solidFill>
                            <a:latin typeface="Cambria Math" panose="02040503050406030204" pitchFamily="18" charset="0"/>
                          </a:rPr>
                        </m:ctrlPr>
                      </m:dPr>
                      <m:e>
                        <m:r>
                          <a:rPr lang="en-GB" b="1" i="1" dirty="0" smtClean="0">
                            <a:solidFill>
                              <a:schemeClr val="tx1"/>
                            </a:solidFill>
                            <a:latin typeface="Cambria Math" panose="02040503050406030204" pitchFamily="18" charset="0"/>
                          </a:rPr>
                          <m:t>𝒔</m:t>
                        </m:r>
                      </m:e>
                    </m:d>
                  </m:oMath>
                </a14:m>
                <a:br>
                  <a:rPr lang="en-GB" dirty="0"/>
                </a:br>
                <a:endParaRPr lang="en-GB" dirty="0"/>
              </a:p>
              <a:p>
                <a:r>
                  <a:rPr lang="en-GB" dirty="0"/>
                  <a:t>MDP solution is not a plan of actions.</a:t>
                </a:r>
                <a:br>
                  <a:rPr lang="en-GB" dirty="0"/>
                </a:br>
                <a:endParaRPr lang="en-GB" dirty="0"/>
              </a:p>
              <a:p>
                <a:r>
                  <a:rPr lang="en-GB" dirty="0"/>
                  <a:t>MDP solution is a </a:t>
                </a:r>
                <a:r>
                  <a:rPr lang="en-GB" dirty="0">
                    <a:solidFill>
                      <a:schemeClr val="tx1"/>
                    </a:solidFill>
                  </a:rPr>
                  <a:t>policy: </a:t>
                </a:r>
                <a14:m>
                  <m:oMath xmlns:m="http://schemas.openxmlformats.org/officeDocument/2006/math">
                    <m:r>
                      <a:rPr lang="el-GR" b="0" i="1" smtClean="0">
                        <a:solidFill>
                          <a:schemeClr val="tx1"/>
                        </a:solidFill>
                        <a:latin typeface="Cambria Math" panose="02040503050406030204" pitchFamily="18" charset="0"/>
                      </a:rPr>
                      <m:t>𝜋</m:t>
                    </m:r>
                  </m:oMath>
                </a14:m>
                <a:endParaRPr lang="en-GB" dirty="0"/>
              </a:p>
              <a:p>
                <a:pPr marL="622300" lvl="1"/>
                <a:r>
                  <a:rPr lang="en-GB" dirty="0"/>
                  <a:t>For any state </a:t>
                </a:r>
                <a14:m>
                  <m:oMath xmlns:m="http://schemas.openxmlformats.org/officeDocument/2006/math">
                    <m:r>
                      <a:rPr lang="en-GB" b="1" i="1" dirty="0">
                        <a:solidFill>
                          <a:schemeClr val="tx1"/>
                        </a:solidFill>
                        <a:latin typeface="Cambria Math" panose="02040503050406030204" pitchFamily="18" charset="0"/>
                      </a:rPr>
                      <m:t>𝒔</m:t>
                    </m:r>
                    <m:r>
                      <a:rPr lang="en-GB" b="1" i="1" dirty="0">
                        <a:solidFill>
                          <a:schemeClr val="tx1"/>
                        </a:solidFill>
                        <a:latin typeface="Cambria Math" panose="02040503050406030204" pitchFamily="18" charset="0"/>
                      </a:rPr>
                      <m:t> ∈ </m:t>
                    </m:r>
                    <m:r>
                      <a:rPr lang="en-GB" b="1" i="1" dirty="0" err="1">
                        <a:solidFill>
                          <a:schemeClr val="tx1"/>
                        </a:solidFill>
                        <a:latin typeface="Cambria Math" panose="02040503050406030204" pitchFamily="18" charset="0"/>
                      </a:rPr>
                      <m:t>𝑺</m:t>
                    </m:r>
                  </m:oMath>
                </a14:m>
                <a:r>
                  <a:rPr lang="en-GB" b="0" i="0" dirty="0">
                    <a:solidFill>
                      <a:srgbClr val="632382"/>
                    </a:solidFill>
                    <a:latin typeface="+mj-lt"/>
                  </a:rPr>
                  <a:t>,</a:t>
                </a:r>
                <a14:m>
                  <m:oMath xmlns:m="http://schemas.openxmlformats.org/officeDocument/2006/math">
                    <m:r>
                      <a:rPr lang="en-GB" b="0" i="0" dirty="0" smtClean="0">
                        <a:solidFill>
                          <a:schemeClr val="tx1"/>
                        </a:solidFill>
                        <a:latin typeface="Cambria Math" panose="02040503050406030204" pitchFamily="18" charset="0"/>
                      </a:rPr>
                      <m:t> </m:t>
                    </m:r>
                    <m:r>
                      <a:rPr lang="en-GB" b="1" i="1" dirty="0" smtClean="0">
                        <a:solidFill>
                          <a:schemeClr val="tx1"/>
                        </a:solidFill>
                        <a:latin typeface="Cambria Math" panose="02040503050406030204" pitchFamily="18" charset="0"/>
                      </a:rPr>
                      <m:t> </m:t>
                    </m:r>
                    <m:r>
                      <a:rPr lang="el-GR" b="1" i="1" dirty="0" smtClean="0">
                        <a:solidFill>
                          <a:schemeClr val="tx1"/>
                        </a:solidFill>
                        <a:latin typeface="Cambria Math" panose="02040503050406030204" pitchFamily="18" charset="0"/>
                      </a:rPr>
                      <m:t>𝝅</m:t>
                    </m:r>
                    <m:r>
                      <a:rPr lang="en-GB" b="1" i="1" dirty="0" smtClean="0">
                        <a:solidFill>
                          <a:schemeClr val="tx1"/>
                        </a:solidFill>
                        <a:latin typeface="Cambria Math" panose="02040503050406030204" pitchFamily="18" charset="0"/>
                      </a:rPr>
                      <m:t>(</m:t>
                    </m:r>
                    <m:r>
                      <a:rPr lang="en-GB" b="1" i="1" dirty="0" smtClean="0">
                        <a:solidFill>
                          <a:schemeClr val="tx1"/>
                        </a:solidFill>
                        <a:latin typeface="Cambria Math" panose="02040503050406030204" pitchFamily="18" charset="0"/>
                      </a:rPr>
                      <m:t>𝒔</m:t>
                    </m:r>
                    <m:r>
                      <a:rPr lang="en-GB" b="1" i="1" dirty="0" smtClean="0">
                        <a:solidFill>
                          <a:schemeClr val="tx1"/>
                        </a:solidFill>
                        <a:latin typeface="Cambria Math" panose="02040503050406030204" pitchFamily="18" charset="0"/>
                      </a:rPr>
                      <m:t>) </m:t>
                    </m:r>
                  </m:oMath>
                </a14:m>
                <a:r>
                  <a:rPr lang="en-GB" dirty="0"/>
                  <a:t>denotes what action should be taken in that state.</a:t>
                </a:r>
              </a:p>
              <a:p>
                <a:pPr marL="622300" lvl="1"/>
                <a:r>
                  <a:rPr lang="en-GB" dirty="0"/>
                  <a:t>This means you can different resulting solutions from the initial to goal state, given the stochastic nature of the environment.</a:t>
                </a:r>
              </a:p>
              <a:p>
                <a:pPr marL="622300" lvl="1"/>
                <a:r>
                  <a:rPr lang="en-GB" dirty="0"/>
                  <a:t>Hence the </a:t>
                </a:r>
                <a:r>
                  <a:rPr lang="en-GB" b="1" dirty="0"/>
                  <a:t>optimal policy (</a:t>
                </a:r>
                <a14:m>
                  <m:oMath xmlns:m="http://schemas.openxmlformats.org/officeDocument/2006/math">
                    <m:r>
                      <a:rPr lang="el-GR" b="1" i="1" dirty="0" smtClean="0">
                        <a:solidFill>
                          <a:schemeClr val="tx1"/>
                        </a:solidFill>
                        <a:latin typeface="Cambria Math" panose="02040503050406030204" pitchFamily="18" charset="0"/>
                      </a:rPr>
                      <m:t>𝝅</m:t>
                    </m:r>
                    <m:r>
                      <a:rPr lang="en-GB" b="1" i="1" baseline="30000" dirty="0" smtClean="0">
                        <a:solidFill>
                          <a:schemeClr val="tx1"/>
                        </a:solidFill>
                        <a:latin typeface="Cambria Math" panose="02040503050406030204" pitchFamily="18" charset="0"/>
                      </a:rPr>
                      <m:t>∗</m:t>
                    </m:r>
                  </m:oMath>
                </a14:m>
                <a:r>
                  <a:rPr lang="en-GB" b="1" dirty="0"/>
                  <a:t>) </a:t>
                </a:r>
                <a:r>
                  <a:rPr lang="en-GB" dirty="0"/>
                  <a:t>will yield the highest expected utility in a given situation.</a:t>
                </a:r>
              </a:p>
            </p:txBody>
          </p:sp>
        </mc:Choice>
        <mc:Fallback xmlns="">
          <p:sp>
            <p:nvSpPr>
              <p:cNvPr id="3" name="Content Placeholder 2">
                <a:extLst>
                  <a:ext uri="{FF2B5EF4-FFF2-40B4-BE49-F238E27FC236}">
                    <a16:creationId xmlns:a16="http://schemas.microsoft.com/office/drawing/2014/main" id="{7BF9C724-3447-43FC-90F3-5F94D4AF0096}"/>
                  </a:ext>
                </a:extLst>
              </p:cNvPr>
              <p:cNvSpPr>
                <a:spLocks noGrp="1" noRot="1" noChangeAspect="1" noMove="1" noResize="1" noEditPoints="1" noAdjustHandles="1" noChangeArrowheads="1" noChangeShapeType="1" noTextEdit="1"/>
              </p:cNvSpPr>
              <p:nvPr>
                <p:ph sz="quarter" idx="12"/>
              </p:nvPr>
            </p:nvSpPr>
            <p:spPr>
              <a:xfrm>
                <a:off x="287869" y="1701800"/>
                <a:ext cx="6934566" cy="4990548"/>
              </a:xfrm>
              <a:blipFill>
                <a:blip r:embed="rId3"/>
                <a:stretch>
                  <a:fillRect l="-2285" t="-1954" r="-2109" b="-2076"/>
                </a:stretch>
              </a:blipFill>
            </p:spPr>
            <p:txBody>
              <a:bodyPr/>
              <a:lstStyle/>
              <a:p>
                <a:r>
                  <a:rPr lang="en-GB">
                    <a:noFill/>
                  </a:rPr>
                  <a:t> </a:t>
                </a:r>
              </a:p>
            </p:txBody>
          </p:sp>
        </mc:Fallback>
      </mc:AlternateContent>
      <p:pic>
        <p:nvPicPr>
          <p:cNvPr id="5" name="Picture 4">
            <a:extLst>
              <a:ext uri="{FF2B5EF4-FFF2-40B4-BE49-F238E27FC236}">
                <a16:creationId xmlns:a16="http://schemas.microsoft.com/office/drawing/2014/main" id="{DE6E5FD7-C4F2-4D57-A46E-0DD7B1CDC14B}"/>
              </a:ext>
            </a:extLst>
          </p:cNvPr>
          <p:cNvPicPr>
            <a:picLocks noChangeAspect="1"/>
          </p:cNvPicPr>
          <p:nvPr/>
        </p:nvPicPr>
        <p:blipFill>
          <a:blip r:embed="rId4"/>
          <a:stretch>
            <a:fillRect/>
          </a:stretch>
        </p:blipFill>
        <p:spPr>
          <a:xfrm>
            <a:off x="8394332" y="1302346"/>
            <a:ext cx="3933216" cy="2408262"/>
          </a:xfrm>
          <a:prstGeom prst="rect">
            <a:avLst/>
          </a:prstGeom>
        </p:spPr>
      </p:pic>
      <p:pic>
        <p:nvPicPr>
          <p:cNvPr id="6" name="Picture 5">
            <a:extLst>
              <a:ext uri="{FF2B5EF4-FFF2-40B4-BE49-F238E27FC236}">
                <a16:creationId xmlns:a16="http://schemas.microsoft.com/office/drawing/2014/main" id="{960D1929-E50C-4063-9797-BB2E85CD6438}"/>
              </a:ext>
            </a:extLst>
          </p:cNvPr>
          <p:cNvPicPr>
            <a:picLocks noChangeAspect="1"/>
          </p:cNvPicPr>
          <p:nvPr/>
        </p:nvPicPr>
        <p:blipFill>
          <a:blip r:embed="rId5"/>
          <a:stretch>
            <a:fillRect/>
          </a:stretch>
        </p:blipFill>
        <p:spPr>
          <a:xfrm>
            <a:off x="7919708" y="3991205"/>
            <a:ext cx="4272292" cy="2866795"/>
          </a:xfrm>
          <a:prstGeom prst="rect">
            <a:avLst/>
          </a:prstGeom>
        </p:spPr>
      </p:pic>
    </p:spTree>
    <p:extLst>
      <p:ext uri="{BB962C8B-B14F-4D97-AF65-F5344CB8AC3E}">
        <p14:creationId xmlns:p14="http://schemas.microsoft.com/office/powerpoint/2010/main" val="142362895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33139-AE06-4B60-9C07-2F74C49CA4C4}"/>
              </a:ext>
            </a:extLst>
          </p:cNvPr>
          <p:cNvSpPr>
            <a:spLocks noGrp="1"/>
          </p:cNvSpPr>
          <p:nvPr>
            <p:ph type="title"/>
          </p:nvPr>
        </p:nvSpPr>
        <p:spPr/>
        <p:txBody>
          <a:bodyPr/>
          <a:lstStyle/>
          <a:p>
            <a:r>
              <a:rPr lang="en-GB" dirty="0"/>
              <a:t>MDP Example</a:t>
            </a:r>
          </a:p>
        </p:txBody>
      </p:sp>
      <p:sp>
        <p:nvSpPr>
          <p:cNvPr id="3" name="Content Placeholder 2">
            <a:extLst>
              <a:ext uri="{FF2B5EF4-FFF2-40B4-BE49-F238E27FC236}">
                <a16:creationId xmlns:a16="http://schemas.microsoft.com/office/drawing/2014/main" id="{EF39D221-DC59-44C2-AD18-0BCE4A4566BF}"/>
              </a:ext>
            </a:extLst>
          </p:cNvPr>
          <p:cNvSpPr>
            <a:spLocks noGrp="1"/>
          </p:cNvSpPr>
          <p:nvPr>
            <p:ph sz="quarter" idx="12"/>
          </p:nvPr>
        </p:nvSpPr>
        <p:spPr>
          <a:xfrm>
            <a:off x="287868" y="1701800"/>
            <a:ext cx="3840147" cy="4538133"/>
          </a:xfrm>
        </p:spPr>
        <p:txBody>
          <a:bodyPr/>
          <a:lstStyle/>
          <a:p>
            <a:r>
              <a:rPr lang="en-GB" dirty="0"/>
              <a:t>Optimal policy attempts to balance the risk against the reward.</a:t>
            </a:r>
            <a:br>
              <a:rPr lang="en-GB" dirty="0"/>
            </a:br>
            <a:endParaRPr lang="en-GB" dirty="0"/>
          </a:p>
          <a:p>
            <a:r>
              <a:rPr lang="en-GB" dirty="0"/>
              <a:t>Results in actions that will yield the best utility regardless of how successful we are in execution.</a:t>
            </a:r>
            <a:br>
              <a:rPr lang="en-GB" dirty="0"/>
            </a:br>
            <a:endParaRPr lang="en-GB" dirty="0"/>
          </a:p>
          <a:p>
            <a:r>
              <a:rPr lang="en-GB" dirty="0"/>
              <a:t>Highly sensitive to the action probabilities.</a:t>
            </a:r>
          </a:p>
        </p:txBody>
      </p:sp>
      <p:pic>
        <p:nvPicPr>
          <p:cNvPr id="5" name="Picture 2">
            <a:extLst>
              <a:ext uri="{FF2B5EF4-FFF2-40B4-BE49-F238E27FC236}">
                <a16:creationId xmlns:a16="http://schemas.microsoft.com/office/drawing/2014/main" id="{EB89E82B-E00F-4ED9-B805-EDBF9EC91A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6531" y="1440000"/>
            <a:ext cx="7467600" cy="5010150"/>
          </a:xfrm>
          <a:prstGeom prst="rect">
            <a:avLst/>
          </a:prstGeom>
          <a:noFill/>
          <a:extLst>
            <a:ext uri="{909E8E84-426E-40DD-AFC4-6F175D3DCCD1}">
              <a14:hiddenFill xmlns:a14="http://schemas.microsoft.com/office/drawing/2010/main">
                <a:solidFill>
                  <a:srgbClr val="FFFFFF"/>
                </a:solidFill>
              </a14:hiddenFill>
            </a:ext>
          </a:extLst>
        </p:spPr>
      </p:pic>
      <p:sp>
        <p:nvSpPr>
          <p:cNvPr id="7" name="Arrow: Right 6">
            <a:extLst>
              <a:ext uri="{FF2B5EF4-FFF2-40B4-BE49-F238E27FC236}">
                <a16:creationId xmlns:a16="http://schemas.microsoft.com/office/drawing/2014/main" id="{5D6FDC7F-8FE6-4049-8DA8-1742D8BE2351}"/>
              </a:ext>
            </a:extLst>
          </p:cNvPr>
          <p:cNvSpPr/>
          <p:nvPr/>
        </p:nvSpPr>
        <p:spPr>
          <a:xfrm rot="16200000">
            <a:off x="4870231" y="5146330"/>
            <a:ext cx="1096930" cy="543339"/>
          </a:xfrm>
          <a:prstGeom prst="rightArrow">
            <a:avLst/>
          </a:prstGeom>
          <a:solidFill>
            <a:srgbClr val="D80815"/>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9" name="Arrow: Right 8">
            <a:extLst>
              <a:ext uri="{FF2B5EF4-FFF2-40B4-BE49-F238E27FC236}">
                <a16:creationId xmlns:a16="http://schemas.microsoft.com/office/drawing/2014/main" id="{270C4230-BCF5-4EAD-8B1D-E67BDABBE900}"/>
              </a:ext>
            </a:extLst>
          </p:cNvPr>
          <p:cNvSpPr/>
          <p:nvPr/>
        </p:nvSpPr>
        <p:spPr>
          <a:xfrm rot="16200000">
            <a:off x="4870232" y="3673405"/>
            <a:ext cx="1096930" cy="543339"/>
          </a:xfrm>
          <a:prstGeom prst="rightArrow">
            <a:avLst/>
          </a:prstGeom>
          <a:solidFill>
            <a:srgbClr val="D80815"/>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1" name="Arrow: Right 10">
            <a:extLst>
              <a:ext uri="{FF2B5EF4-FFF2-40B4-BE49-F238E27FC236}">
                <a16:creationId xmlns:a16="http://schemas.microsoft.com/office/drawing/2014/main" id="{0BD9A46D-A07D-4B8F-BC7E-8E0C3205C150}"/>
              </a:ext>
            </a:extLst>
          </p:cNvPr>
          <p:cNvSpPr/>
          <p:nvPr/>
        </p:nvSpPr>
        <p:spPr>
          <a:xfrm>
            <a:off x="4902993" y="1993589"/>
            <a:ext cx="1096930" cy="543339"/>
          </a:xfrm>
          <a:prstGeom prst="rightArrow">
            <a:avLst/>
          </a:prstGeom>
          <a:solidFill>
            <a:srgbClr val="D80815"/>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3" name="Arrow: Right 12">
            <a:extLst>
              <a:ext uri="{FF2B5EF4-FFF2-40B4-BE49-F238E27FC236}">
                <a16:creationId xmlns:a16="http://schemas.microsoft.com/office/drawing/2014/main" id="{5B0CCE61-5428-405C-B761-175D6FE2AF6B}"/>
              </a:ext>
            </a:extLst>
          </p:cNvPr>
          <p:cNvSpPr/>
          <p:nvPr/>
        </p:nvSpPr>
        <p:spPr>
          <a:xfrm>
            <a:off x="6705002" y="1993589"/>
            <a:ext cx="1096930" cy="543339"/>
          </a:xfrm>
          <a:prstGeom prst="rightArrow">
            <a:avLst/>
          </a:prstGeom>
          <a:solidFill>
            <a:srgbClr val="D80815"/>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5" name="Arrow: Right 14">
            <a:extLst>
              <a:ext uri="{FF2B5EF4-FFF2-40B4-BE49-F238E27FC236}">
                <a16:creationId xmlns:a16="http://schemas.microsoft.com/office/drawing/2014/main" id="{51CDDEC9-E34A-4B12-A167-FBEFA11AB903}"/>
              </a:ext>
            </a:extLst>
          </p:cNvPr>
          <p:cNvSpPr/>
          <p:nvPr/>
        </p:nvSpPr>
        <p:spPr>
          <a:xfrm>
            <a:off x="8507011" y="2005977"/>
            <a:ext cx="1096930" cy="543339"/>
          </a:xfrm>
          <a:prstGeom prst="rightArrow">
            <a:avLst/>
          </a:prstGeom>
          <a:solidFill>
            <a:srgbClr val="D80815"/>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8" name="Arrow: Right 17">
            <a:extLst>
              <a:ext uri="{FF2B5EF4-FFF2-40B4-BE49-F238E27FC236}">
                <a16:creationId xmlns:a16="http://schemas.microsoft.com/office/drawing/2014/main" id="{5D66A000-4D9D-4D6E-88A7-E3FD8536E833}"/>
              </a:ext>
            </a:extLst>
          </p:cNvPr>
          <p:cNvSpPr/>
          <p:nvPr/>
        </p:nvSpPr>
        <p:spPr>
          <a:xfrm rot="16200000">
            <a:off x="8507011" y="3673405"/>
            <a:ext cx="1096930" cy="543339"/>
          </a:xfrm>
          <a:prstGeom prst="rightArrow">
            <a:avLst/>
          </a:prstGeom>
          <a:solidFill>
            <a:srgbClr val="D80815"/>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9" name="Arrow: Right 18">
            <a:extLst>
              <a:ext uri="{FF2B5EF4-FFF2-40B4-BE49-F238E27FC236}">
                <a16:creationId xmlns:a16="http://schemas.microsoft.com/office/drawing/2014/main" id="{17AB506D-F84E-4161-BBF3-5E691FDD518F}"/>
              </a:ext>
            </a:extLst>
          </p:cNvPr>
          <p:cNvSpPr/>
          <p:nvPr/>
        </p:nvSpPr>
        <p:spPr>
          <a:xfrm rot="10800000">
            <a:off x="6705002" y="5266876"/>
            <a:ext cx="1096930" cy="543339"/>
          </a:xfrm>
          <a:prstGeom prst="rightArrow">
            <a:avLst/>
          </a:prstGeom>
          <a:solidFill>
            <a:srgbClr val="D80815"/>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0" name="Arrow: Right 19">
            <a:extLst>
              <a:ext uri="{FF2B5EF4-FFF2-40B4-BE49-F238E27FC236}">
                <a16:creationId xmlns:a16="http://schemas.microsoft.com/office/drawing/2014/main" id="{DA35820D-569E-4808-8E01-69C14A031A1F}"/>
              </a:ext>
            </a:extLst>
          </p:cNvPr>
          <p:cNvSpPr/>
          <p:nvPr/>
        </p:nvSpPr>
        <p:spPr>
          <a:xfrm rot="10800000">
            <a:off x="8507011" y="5266876"/>
            <a:ext cx="1096930" cy="543339"/>
          </a:xfrm>
          <a:prstGeom prst="rightArrow">
            <a:avLst/>
          </a:prstGeom>
          <a:solidFill>
            <a:srgbClr val="D80815"/>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1" name="Arrow: Right 20">
            <a:extLst>
              <a:ext uri="{FF2B5EF4-FFF2-40B4-BE49-F238E27FC236}">
                <a16:creationId xmlns:a16="http://schemas.microsoft.com/office/drawing/2014/main" id="{B9FD826E-F235-4CCE-AD4B-C60914365D7B}"/>
              </a:ext>
            </a:extLst>
          </p:cNvPr>
          <p:cNvSpPr/>
          <p:nvPr/>
        </p:nvSpPr>
        <p:spPr>
          <a:xfrm rot="10800000">
            <a:off x="10309020" y="5279266"/>
            <a:ext cx="1096930" cy="543339"/>
          </a:xfrm>
          <a:prstGeom prst="rightArrow">
            <a:avLst/>
          </a:prstGeom>
          <a:solidFill>
            <a:srgbClr val="D80815"/>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65553383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33139-AE06-4B60-9C07-2F74C49CA4C4}"/>
              </a:ext>
            </a:extLst>
          </p:cNvPr>
          <p:cNvSpPr>
            <a:spLocks noGrp="1"/>
          </p:cNvSpPr>
          <p:nvPr>
            <p:ph type="title"/>
          </p:nvPr>
        </p:nvSpPr>
        <p:spPr/>
        <p:txBody>
          <a:bodyPr/>
          <a:lstStyle/>
          <a:p>
            <a:r>
              <a:rPr lang="en-GB" dirty="0"/>
              <a:t>MDP Example</a:t>
            </a:r>
          </a:p>
        </p:txBody>
      </p:sp>
      <p:pic>
        <p:nvPicPr>
          <p:cNvPr id="10" name="Picture 9">
            <a:extLst>
              <a:ext uri="{FF2B5EF4-FFF2-40B4-BE49-F238E27FC236}">
                <a16:creationId xmlns:a16="http://schemas.microsoft.com/office/drawing/2014/main" id="{E8661739-717D-4A2C-9883-871E3C8630AE}"/>
              </a:ext>
            </a:extLst>
          </p:cNvPr>
          <p:cNvPicPr>
            <a:picLocks noChangeAspect="1"/>
          </p:cNvPicPr>
          <p:nvPr/>
        </p:nvPicPr>
        <p:blipFill>
          <a:blip r:embed="rId3"/>
          <a:stretch>
            <a:fillRect/>
          </a:stretch>
        </p:blipFill>
        <p:spPr>
          <a:xfrm>
            <a:off x="213692" y="3661268"/>
            <a:ext cx="4420411" cy="2966186"/>
          </a:xfrm>
          <a:prstGeom prst="rect">
            <a:avLst/>
          </a:prstGeom>
        </p:spPr>
      </p:pic>
      <p:pic>
        <p:nvPicPr>
          <p:cNvPr id="12" name="Picture 2">
            <a:extLst>
              <a:ext uri="{FF2B5EF4-FFF2-40B4-BE49-F238E27FC236}">
                <a16:creationId xmlns:a16="http://schemas.microsoft.com/office/drawing/2014/main" id="{ED86A01C-09F2-4A4C-83F3-AE358FEAF8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75918" y="256726"/>
            <a:ext cx="7467600" cy="5010150"/>
          </a:xfrm>
          <a:prstGeom prst="rect">
            <a:avLst/>
          </a:prstGeom>
          <a:noFill/>
          <a:extLst>
            <a:ext uri="{909E8E84-426E-40DD-AFC4-6F175D3DCCD1}">
              <a14:hiddenFill xmlns:a14="http://schemas.microsoft.com/office/drawing/2010/main">
                <a:solidFill>
                  <a:srgbClr val="FFFFFF"/>
                </a:solidFill>
              </a14:hiddenFill>
            </a:ext>
          </a:extLst>
        </p:spPr>
      </p:pic>
      <p:sp>
        <p:nvSpPr>
          <p:cNvPr id="14" name="Arrow: Right 13">
            <a:extLst>
              <a:ext uri="{FF2B5EF4-FFF2-40B4-BE49-F238E27FC236}">
                <a16:creationId xmlns:a16="http://schemas.microsoft.com/office/drawing/2014/main" id="{F83321BA-A687-4A35-BCD8-8FB4074A2622}"/>
              </a:ext>
            </a:extLst>
          </p:cNvPr>
          <p:cNvSpPr/>
          <p:nvPr/>
        </p:nvSpPr>
        <p:spPr>
          <a:xfrm rot="16200000">
            <a:off x="12909618" y="3963056"/>
            <a:ext cx="1096930" cy="543339"/>
          </a:xfrm>
          <a:prstGeom prst="rightArrow">
            <a:avLst/>
          </a:prstGeom>
          <a:solidFill>
            <a:srgbClr val="D80815"/>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6" name="Arrow: Right 15">
            <a:extLst>
              <a:ext uri="{FF2B5EF4-FFF2-40B4-BE49-F238E27FC236}">
                <a16:creationId xmlns:a16="http://schemas.microsoft.com/office/drawing/2014/main" id="{817A1C92-DEFE-4C0A-AECB-6E80D56CE159}"/>
              </a:ext>
            </a:extLst>
          </p:cNvPr>
          <p:cNvSpPr/>
          <p:nvPr/>
        </p:nvSpPr>
        <p:spPr>
          <a:xfrm rot="16200000">
            <a:off x="12909619" y="2490131"/>
            <a:ext cx="1096930" cy="543339"/>
          </a:xfrm>
          <a:prstGeom prst="rightArrow">
            <a:avLst/>
          </a:prstGeom>
          <a:solidFill>
            <a:srgbClr val="D80815"/>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Arrow: Right 16">
            <a:extLst>
              <a:ext uri="{FF2B5EF4-FFF2-40B4-BE49-F238E27FC236}">
                <a16:creationId xmlns:a16="http://schemas.microsoft.com/office/drawing/2014/main" id="{D8A10A6A-AE5D-4959-A536-70F85B3874C5}"/>
              </a:ext>
            </a:extLst>
          </p:cNvPr>
          <p:cNvSpPr/>
          <p:nvPr/>
        </p:nvSpPr>
        <p:spPr>
          <a:xfrm>
            <a:off x="12942380" y="810315"/>
            <a:ext cx="1096930" cy="543339"/>
          </a:xfrm>
          <a:prstGeom prst="rightArrow">
            <a:avLst/>
          </a:prstGeom>
          <a:solidFill>
            <a:srgbClr val="D80815"/>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7" name="Arrow: Right 26">
            <a:extLst>
              <a:ext uri="{FF2B5EF4-FFF2-40B4-BE49-F238E27FC236}">
                <a16:creationId xmlns:a16="http://schemas.microsoft.com/office/drawing/2014/main" id="{07E80259-D468-430E-A0A5-132A3BFC6E81}"/>
              </a:ext>
            </a:extLst>
          </p:cNvPr>
          <p:cNvSpPr/>
          <p:nvPr/>
        </p:nvSpPr>
        <p:spPr>
          <a:xfrm>
            <a:off x="14744389" y="810315"/>
            <a:ext cx="1096930" cy="543339"/>
          </a:xfrm>
          <a:prstGeom prst="rightArrow">
            <a:avLst/>
          </a:prstGeom>
          <a:solidFill>
            <a:srgbClr val="D80815"/>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9" name="Arrow: Right 28">
            <a:extLst>
              <a:ext uri="{FF2B5EF4-FFF2-40B4-BE49-F238E27FC236}">
                <a16:creationId xmlns:a16="http://schemas.microsoft.com/office/drawing/2014/main" id="{766651F3-6CCD-4902-AEA1-2AE3B183B6A4}"/>
              </a:ext>
            </a:extLst>
          </p:cNvPr>
          <p:cNvSpPr/>
          <p:nvPr/>
        </p:nvSpPr>
        <p:spPr>
          <a:xfrm>
            <a:off x="16546398" y="822703"/>
            <a:ext cx="1096930" cy="543339"/>
          </a:xfrm>
          <a:prstGeom prst="rightArrow">
            <a:avLst/>
          </a:prstGeom>
          <a:solidFill>
            <a:srgbClr val="D80815"/>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1" name="Arrow: Right 30">
            <a:extLst>
              <a:ext uri="{FF2B5EF4-FFF2-40B4-BE49-F238E27FC236}">
                <a16:creationId xmlns:a16="http://schemas.microsoft.com/office/drawing/2014/main" id="{B061B6F0-B1CD-4B72-9A53-E399C8339157}"/>
              </a:ext>
            </a:extLst>
          </p:cNvPr>
          <p:cNvSpPr/>
          <p:nvPr/>
        </p:nvSpPr>
        <p:spPr>
          <a:xfrm rot="10800000">
            <a:off x="16546398" y="2490131"/>
            <a:ext cx="1096930" cy="543339"/>
          </a:xfrm>
          <a:prstGeom prst="rightArrow">
            <a:avLst/>
          </a:prstGeom>
          <a:solidFill>
            <a:srgbClr val="D80815"/>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3" name="Arrow: Right 32">
            <a:extLst>
              <a:ext uri="{FF2B5EF4-FFF2-40B4-BE49-F238E27FC236}">
                <a16:creationId xmlns:a16="http://schemas.microsoft.com/office/drawing/2014/main" id="{D258A10C-BE3F-4744-B249-8E5240839C28}"/>
              </a:ext>
            </a:extLst>
          </p:cNvPr>
          <p:cNvSpPr/>
          <p:nvPr/>
        </p:nvSpPr>
        <p:spPr>
          <a:xfrm rot="10800000">
            <a:off x="14744389" y="4083602"/>
            <a:ext cx="1096930" cy="543339"/>
          </a:xfrm>
          <a:prstGeom prst="rightArrow">
            <a:avLst/>
          </a:prstGeom>
          <a:solidFill>
            <a:srgbClr val="D80815"/>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5" name="Arrow: Right 34">
            <a:extLst>
              <a:ext uri="{FF2B5EF4-FFF2-40B4-BE49-F238E27FC236}">
                <a16:creationId xmlns:a16="http://schemas.microsoft.com/office/drawing/2014/main" id="{DF23BEA2-D722-45FB-BCAF-79D7D7EC1D6A}"/>
              </a:ext>
            </a:extLst>
          </p:cNvPr>
          <p:cNvSpPr/>
          <p:nvPr/>
        </p:nvSpPr>
        <p:spPr>
          <a:xfrm rot="10800000">
            <a:off x="16546398" y="4083602"/>
            <a:ext cx="1096930" cy="543339"/>
          </a:xfrm>
          <a:prstGeom prst="rightArrow">
            <a:avLst/>
          </a:prstGeom>
          <a:solidFill>
            <a:srgbClr val="D80815"/>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7" name="Arrow: Right 36">
            <a:extLst>
              <a:ext uri="{FF2B5EF4-FFF2-40B4-BE49-F238E27FC236}">
                <a16:creationId xmlns:a16="http://schemas.microsoft.com/office/drawing/2014/main" id="{E8381E44-3B59-4159-8D80-31B59E21B95B}"/>
              </a:ext>
            </a:extLst>
          </p:cNvPr>
          <p:cNvSpPr/>
          <p:nvPr/>
        </p:nvSpPr>
        <p:spPr>
          <a:xfrm rot="5400000">
            <a:off x="18348407" y="4095992"/>
            <a:ext cx="1096930" cy="543339"/>
          </a:xfrm>
          <a:prstGeom prst="rightArrow">
            <a:avLst/>
          </a:prstGeom>
          <a:solidFill>
            <a:srgbClr val="D80815"/>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39" name="TextBox 38">
            <a:extLst>
              <a:ext uri="{FF2B5EF4-FFF2-40B4-BE49-F238E27FC236}">
                <a16:creationId xmlns:a16="http://schemas.microsoft.com/office/drawing/2014/main" id="{BEBF1955-288C-4845-9D4E-F83ADF3C2DC9}"/>
              </a:ext>
            </a:extLst>
          </p:cNvPr>
          <p:cNvSpPr txBox="1"/>
          <p:nvPr/>
        </p:nvSpPr>
        <p:spPr>
          <a:xfrm>
            <a:off x="1621945" y="3310266"/>
            <a:ext cx="1603904" cy="400110"/>
          </a:xfrm>
          <a:prstGeom prst="rect">
            <a:avLst/>
          </a:prstGeom>
          <a:noFill/>
        </p:spPr>
        <p:txBody>
          <a:bodyPr wrap="square">
            <a:spAutoFit/>
          </a:bodyPr>
          <a:lstStyle/>
          <a:p>
            <a:pPr algn="ctr"/>
            <a:r>
              <a:rPr lang="en-GB" sz="2000" dirty="0">
                <a:latin typeface="KingsBureauGrot ThreeSeven" panose="02000506050000020004" pitchFamily="2" charset="0"/>
              </a:rPr>
              <a:t>R(s) = -0.04</a:t>
            </a:r>
          </a:p>
        </p:txBody>
      </p:sp>
      <p:pic>
        <p:nvPicPr>
          <p:cNvPr id="41" name="Picture 40">
            <a:extLst>
              <a:ext uri="{FF2B5EF4-FFF2-40B4-BE49-F238E27FC236}">
                <a16:creationId xmlns:a16="http://schemas.microsoft.com/office/drawing/2014/main" id="{47174709-1479-40FD-A23E-A9BDFF08E7C6}"/>
              </a:ext>
            </a:extLst>
          </p:cNvPr>
          <p:cNvPicPr>
            <a:picLocks noChangeAspect="1"/>
          </p:cNvPicPr>
          <p:nvPr/>
        </p:nvPicPr>
        <p:blipFill>
          <a:blip r:embed="rId5"/>
          <a:stretch>
            <a:fillRect/>
          </a:stretch>
        </p:blipFill>
        <p:spPr>
          <a:xfrm>
            <a:off x="4249484" y="137602"/>
            <a:ext cx="4315620" cy="2895869"/>
          </a:xfrm>
          <a:prstGeom prst="rect">
            <a:avLst/>
          </a:prstGeom>
        </p:spPr>
      </p:pic>
      <p:sp>
        <p:nvSpPr>
          <p:cNvPr id="43" name="TextBox 42">
            <a:extLst>
              <a:ext uri="{FF2B5EF4-FFF2-40B4-BE49-F238E27FC236}">
                <a16:creationId xmlns:a16="http://schemas.microsoft.com/office/drawing/2014/main" id="{B08E8C4B-640A-4BC5-B015-CC349CB40685}"/>
              </a:ext>
            </a:extLst>
          </p:cNvPr>
          <p:cNvSpPr txBox="1"/>
          <p:nvPr/>
        </p:nvSpPr>
        <p:spPr>
          <a:xfrm>
            <a:off x="8707484" y="256726"/>
            <a:ext cx="1603904" cy="400110"/>
          </a:xfrm>
          <a:prstGeom prst="rect">
            <a:avLst/>
          </a:prstGeom>
          <a:noFill/>
        </p:spPr>
        <p:txBody>
          <a:bodyPr wrap="square">
            <a:spAutoFit/>
          </a:bodyPr>
          <a:lstStyle/>
          <a:p>
            <a:pPr algn="ctr"/>
            <a:r>
              <a:rPr lang="en-GB" sz="2000" dirty="0">
                <a:latin typeface="KingsBureauGrot ThreeSeven" panose="02000506050000020004" pitchFamily="2" charset="0"/>
              </a:rPr>
              <a:t>R(s) = -1.65</a:t>
            </a:r>
          </a:p>
        </p:txBody>
      </p:sp>
      <p:sp>
        <p:nvSpPr>
          <p:cNvPr id="47" name="TextBox 46">
            <a:extLst>
              <a:ext uri="{FF2B5EF4-FFF2-40B4-BE49-F238E27FC236}">
                <a16:creationId xmlns:a16="http://schemas.microsoft.com/office/drawing/2014/main" id="{E4CECA02-FA3B-48D2-A76A-54AE2C33DA03}"/>
              </a:ext>
            </a:extLst>
          </p:cNvPr>
          <p:cNvSpPr txBox="1"/>
          <p:nvPr/>
        </p:nvSpPr>
        <p:spPr>
          <a:xfrm>
            <a:off x="8765866" y="3228945"/>
            <a:ext cx="1603904" cy="400110"/>
          </a:xfrm>
          <a:prstGeom prst="rect">
            <a:avLst/>
          </a:prstGeom>
          <a:noFill/>
        </p:spPr>
        <p:txBody>
          <a:bodyPr wrap="square">
            <a:spAutoFit/>
          </a:bodyPr>
          <a:lstStyle/>
          <a:p>
            <a:pPr algn="ctr"/>
            <a:r>
              <a:rPr lang="en-GB" sz="2000" dirty="0">
                <a:latin typeface="KingsBureauGrot ThreeSeven" panose="02000506050000020004" pitchFamily="2" charset="0"/>
              </a:rPr>
              <a:t>R(s) = -0.01</a:t>
            </a:r>
          </a:p>
        </p:txBody>
      </p:sp>
      <p:pic>
        <p:nvPicPr>
          <p:cNvPr id="69" name="Picture 68">
            <a:extLst>
              <a:ext uri="{FF2B5EF4-FFF2-40B4-BE49-F238E27FC236}">
                <a16:creationId xmlns:a16="http://schemas.microsoft.com/office/drawing/2014/main" id="{7907F9BE-6535-4D2D-848B-3CA5E1597CB1}"/>
              </a:ext>
            </a:extLst>
          </p:cNvPr>
          <p:cNvPicPr>
            <a:picLocks noChangeAspect="1"/>
          </p:cNvPicPr>
          <p:nvPr/>
        </p:nvPicPr>
        <p:blipFill>
          <a:blip r:embed="rId6"/>
          <a:stretch>
            <a:fillRect/>
          </a:stretch>
        </p:blipFill>
        <p:spPr>
          <a:xfrm>
            <a:off x="7469833" y="3710376"/>
            <a:ext cx="4378880" cy="2938318"/>
          </a:xfrm>
          <a:prstGeom prst="rect">
            <a:avLst/>
          </a:prstGeom>
        </p:spPr>
      </p:pic>
    </p:spTree>
    <p:extLst>
      <p:ext uri="{BB962C8B-B14F-4D97-AF65-F5344CB8AC3E}">
        <p14:creationId xmlns:p14="http://schemas.microsoft.com/office/powerpoint/2010/main" val="272077915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02A6A8F-51A6-4FF7-BC8E-1C529B05CAE6}"/>
              </a:ext>
            </a:extLst>
          </p:cNvPr>
          <p:cNvSpPr>
            <a:spLocks noGrp="1"/>
          </p:cNvSpPr>
          <p:nvPr>
            <p:ph type="title"/>
          </p:nvPr>
        </p:nvSpPr>
        <p:spPr/>
        <p:txBody>
          <a:bodyPr/>
          <a:lstStyle/>
          <a:p>
            <a:r>
              <a:rPr lang="en-GB" dirty="0"/>
              <a:t>Classical Planning: Material Overview</a:t>
            </a:r>
          </a:p>
        </p:txBody>
      </p:sp>
      <p:sp>
        <p:nvSpPr>
          <p:cNvPr id="4" name="Content Placeholder 3">
            <a:extLst>
              <a:ext uri="{FF2B5EF4-FFF2-40B4-BE49-F238E27FC236}">
                <a16:creationId xmlns:a16="http://schemas.microsoft.com/office/drawing/2014/main" id="{DE710967-6DFD-4B4E-8620-843526DFD32B}"/>
              </a:ext>
            </a:extLst>
          </p:cNvPr>
          <p:cNvSpPr>
            <a:spLocks noGrp="1"/>
          </p:cNvSpPr>
          <p:nvPr>
            <p:ph sz="quarter" idx="12"/>
          </p:nvPr>
        </p:nvSpPr>
        <p:spPr/>
        <p:txBody>
          <a:bodyPr numCol="2">
            <a:normAutofit/>
          </a:bodyPr>
          <a:lstStyle/>
          <a:p>
            <a:pPr marL="342900" indent="-342900">
              <a:lnSpc>
                <a:spcPct val="170000"/>
              </a:lnSpc>
              <a:buFont typeface="Arial" panose="020B0604020202020204" pitchFamily="34" charset="0"/>
              <a:buChar char="•"/>
            </a:pPr>
            <a:r>
              <a:rPr lang="en-GB" sz="1800" strike="sngStrike" dirty="0"/>
              <a:t>Classical Planning: The fundamentals.</a:t>
            </a:r>
            <a:br>
              <a:rPr lang="en-GB" sz="1800" strike="sngStrike" dirty="0"/>
            </a:br>
            <a:endParaRPr lang="en-GB" sz="1800" strike="sngStrike" dirty="0"/>
          </a:p>
          <a:p>
            <a:pPr marL="342900" indent="-342900">
              <a:lnSpc>
                <a:spcPct val="170000"/>
              </a:lnSpc>
              <a:buFont typeface="Arial" panose="020B0604020202020204" pitchFamily="34" charset="0"/>
              <a:buChar char="•"/>
            </a:pPr>
            <a:r>
              <a:rPr lang="en-GB" sz="1800" strike="sngStrike" dirty="0"/>
              <a:t>Improving Search</a:t>
            </a:r>
          </a:p>
          <a:p>
            <a:pPr marL="579961" lvl="2" indent="-342900">
              <a:lnSpc>
                <a:spcPct val="170000"/>
              </a:lnSpc>
              <a:buFont typeface="Arial" panose="020B0604020202020204" pitchFamily="34" charset="0"/>
              <a:buChar char="•"/>
            </a:pPr>
            <a:r>
              <a:rPr lang="en-GB" sz="1800" strike="sngStrike" dirty="0"/>
              <a:t>Heuristic Design (RPG/LAMA)</a:t>
            </a:r>
          </a:p>
          <a:p>
            <a:pPr marL="579961" lvl="2" indent="-342900">
              <a:lnSpc>
                <a:spcPct val="170000"/>
              </a:lnSpc>
              <a:buFont typeface="Arial" panose="020B0604020202020204" pitchFamily="34" charset="0"/>
              <a:buChar char="•"/>
            </a:pPr>
            <a:r>
              <a:rPr lang="en-GB" sz="1800" strike="sngStrike" dirty="0"/>
              <a:t>Dual </a:t>
            </a:r>
            <a:r>
              <a:rPr lang="en-GB" sz="1800" strike="sngStrike" dirty="0" err="1"/>
              <a:t>Openlist</a:t>
            </a:r>
            <a:r>
              <a:rPr lang="en-GB" sz="1800" strike="sngStrike" dirty="0"/>
              <a:t> Search</a:t>
            </a:r>
            <a:br>
              <a:rPr lang="en-GB" sz="1800" dirty="0"/>
            </a:br>
            <a:endParaRPr lang="en-GB" sz="1800" dirty="0"/>
          </a:p>
          <a:p>
            <a:pPr marL="342900" indent="-342900">
              <a:lnSpc>
                <a:spcPct val="170000"/>
              </a:lnSpc>
              <a:buFont typeface="Arial" panose="020B0604020202020204" pitchFamily="34" charset="0"/>
              <a:buChar char="•"/>
            </a:pPr>
            <a:r>
              <a:rPr lang="en-GB" sz="1800" strike="sngStrike" dirty="0"/>
              <a:t>Optimal Planning</a:t>
            </a:r>
          </a:p>
          <a:p>
            <a:pPr marL="579961" lvl="2" indent="-342900">
              <a:lnSpc>
                <a:spcPct val="170000"/>
              </a:lnSpc>
              <a:buFont typeface="Arial" panose="020B0604020202020204" pitchFamily="34" charset="0"/>
              <a:buChar char="•"/>
            </a:pPr>
            <a:r>
              <a:rPr lang="en-GB" sz="1800" strike="sngStrike" dirty="0"/>
              <a:t>SAS+ Planning</a:t>
            </a:r>
          </a:p>
          <a:p>
            <a:pPr marL="579961" lvl="2" indent="-342900">
              <a:lnSpc>
                <a:spcPct val="170000"/>
              </a:lnSpc>
              <a:buFont typeface="Arial" panose="020B0604020202020204" pitchFamily="34" charset="0"/>
              <a:buChar char="•"/>
            </a:pPr>
            <a:r>
              <a:rPr lang="en-GB" sz="1800" strike="sngStrike" dirty="0"/>
              <a:t>Pattern Databases</a:t>
            </a:r>
            <a:br>
              <a:rPr lang="en-GB" sz="1800" dirty="0"/>
            </a:br>
            <a:endParaRPr lang="en-GB" sz="1800" dirty="0"/>
          </a:p>
          <a:p>
            <a:pPr marL="342900" indent="-342900">
              <a:lnSpc>
                <a:spcPct val="170000"/>
              </a:lnSpc>
              <a:buFont typeface="Arial" panose="020B0604020202020204" pitchFamily="34" charset="0"/>
              <a:buChar char="•"/>
            </a:pPr>
            <a:r>
              <a:rPr lang="en-GB" sz="1800" strike="sngStrike" dirty="0"/>
              <a:t>Non-Forward Search</a:t>
            </a:r>
          </a:p>
          <a:p>
            <a:pPr marL="579961" lvl="2" indent="-342900">
              <a:lnSpc>
                <a:spcPct val="170000"/>
              </a:lnSpc>
              <a:buFont typeface="Arial" panose="020B0604020202020204" pitchFamily="34" charset="0"/>
              <a:buChar char="•"/>
            </a:pPr>
            <a:r>
              <a:rPr lang="en-GB" sz="1800" strike="sngStrike" dirty="0" err="1"/>
              <a:t>Graphplan</a:t>
            </a:r>
            <a:endParaRPr lang="en-GB" sz="1800" strike="sngStrike" dirty="0"/>
          </a:p>
          <a:p>
            <a:pPr marL="579961" lvl="2" indent="-342900">
              <a:lnSpc>
                <a:spcPct val="170000"/>
              </a:lnSpc>
              <a:buFont typeface="Arial" panose="020B0604020202020204" pitchFamily="34" charset="0"/>
              <a:buChar char="•"/>
            </a:pPr>
            <a:r>
              <a:rPr lang="en-GB" sz="1800" strike="sngStrike" dirty="0"/>
              <a:t>SAT Planning</a:t>
            </a:r>
          </a:p>
          <a:p>
            <a:pPr marL="579961" lvl="2" indent="-342900">
              <a:lnSpc>
                <a:spcPct val="170000"/>
              </a:lnSpc>
              <a:buFont typeface="Arial" panose="020B0604020202020204" pitchFamily="34" charset="0"/>
              <a:buChar char="•"/>
            </a:pPr>
            <a:r>
              <a:rPr lang="en-GB" sz="1800" strike="sngStrike" dirty="0"/>
              <a:t>POP Planning</a:t>
            </a:r>
          </a:p>
          <a:p>
            <a:pPr marL="579961" lvl="2" indent="-342900">
              <a:lnSpc>
                <a:spcPct val="170000"/>
              </a:lnSpc>
              <a:buFont typeface="Arial" panose="020B0604020202020204" pitchFamily="34" charset="0"/>
              <a:buChar char="•"/>
            </a:pPr>
            <a:r>
              <a:rPr lang="en-GB" sz="1800" strike="sngStrike" dirty="0"/>
              <a:t>HTN Planning</a:t>
            </a:r>
            <a:br>
              <a:rPr lang="en-GB" sz="1800" dirty="0"/>
            </a:br>
            <a:endParaRPr lang="en-GB" sz="1800" dirty="0"/>
          </a:p>
          <a:p>
            <a:pPr marL="342900" indent="-342900">
              <a:lnSpc>
                <a:spcPct val="170000"/>
              </a:lnSpc>
              <a:buFont typeface="Arial" panose="020B0604020202020204" pitchFamily="34" charset="0"/>
              <a:buChar char="•"/>
            </a:pPr>
            <a:r>
              <a:rPr lang="en-GB" sz="1800" dirty="0"/>
              <a:t>Planning Under Uncertainty</a:t>
            </a:r>
          </a:p>
        </p:txBody>
      </p:sp>
    </p:spTree>
    <p:extLst>
      <p:ext uri="{BB962C8B-B14F-4D97-AF65-F5344CB8AC3E}">
        <p14:creationId xmlns:p14="http://schemas.microsoft.com/office/powerpoint/2010/main" val="358730689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a:extLst>
              <a:ext uri="{FF2B5EF4-FFF2-40B4-BE49-F238E27FC236}">
                <a16:creationId xmlns:a16="http://schemas.microsoft.com/office/drawing/2014/main" id="{ED86A01C-09F2-4A4C-83F3-AE358FEAF8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75918" y="256726"/>
            <a:ext cx="7467600" cy="5010150"/>
          </a:xfrm>
          <a:prstGeom prst="rect">
            <a:avLst/>
          </a:prstGeom>
          <a:noFill/>
          <a:extLst>
            <a:ext uri="{909E8E84-426E-40DD-AFC4-6F175D3DCCD1}">
              <a14:hiddenFill xmlns:a14="http://schemas.microsoft.com/office/drawing/2010/main">
                <a:solidFill>
                  <a:srgbClr val="FFFFFF"/>
                </a:solidFill>
              </a14:hiddenFill>
            </a:ext>
          </a:extLst>
        </p:spPr>
      </p:pic>
      <p:sp>
        <p:nvSpPr>
          <p:cNvPr id="29" name="Arrow: Right 28">
            <a:extLst>
              <a:ext uri="{FF2B5EF4-FFF2-40B4-BE49-F238E27FC236}">
                <a16:creationId xmlns:a16="http://schemas.microsoft.com/office/drawing/2014/main" id="{766651F3-6CCD-4902-AEA1-2AE3B183B6A4}"/>
              </a:ext>
            </a:extLst>
          </p:cNvPr>
          <p:cNvSpPr/>
          <p:nvPr/>
        </p:nvSpPr>
        <p:spPr>
          <a:xfrm rot="10800000">
            <a:off x="16546398" y="822703"/>
            <a:ext cx="1096930" cy="543339"/>
          </a:xfrm>
          <a:prstGeom prst="rightArrow">
            <a:avLst/>
          </a:prstGeom>
          <a:solidFill>
            <a:srgbClr val="D80815"/>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1" name="Arrow: Right 30">
            <a:extLst>
              <a:ext uri="{FF2B5EF4-FFF2-40B4-BE49-F238E27FC236}">
                <a16:creationId xmlns:a16="http://schemas.microsoft.com/office/drawing/2014/main" id="{B061B6F0-B1CD-4B72-9A53-E399C8339157}"/>
              </a:ext>
            </a:extLst>
          </p:cNvPr>
          <p:cNvSpPr/>
          <p:nvPr/>
        </p:nvSpPr>
        <p:spPr>
          <a:xfrm rot="10800000">
            <a:off x="16546398" y="2490131"/>
            <a:ext cx="1096930" cy="543339"/>
          </a:xfrm>
          <a:prstGeom prst="rightArrow">
            <a:avLst/>
          </a:prstGeom>
          <a:solidFill>
            <a:srgbClr val="D80815"/>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7" name="Arrow: Right 36">
            <a:extLst>
              <a:ext uri="{FF2B5EF4-FFF2-40B4-BE49-F238E27FC236}">
                <a16:creationId xmlns:a16="http://schemas.microsoft.com/office/drawing/2014/main" id="{E8381E44-3B59-4159-8D80-31B59E21B95B}"/>
              </a:ext>
            </a:extLst>
          </p:cNvPr>
          <p:cNvSpPr/>
          <p:nvPr/>
        </p:nvSpPr>
        <p:spPr>
          <a:xfrm rot="5400000">
            <a:off x="18348407" y="4095992"/>
            <a:ext cx="1096930" cy="543339"/>
          </a:xfrm>
          <a:prstGeom prst="rightArrow">
            <a:avLst/>
          </a:prstGeom>
          <a:solidFill>
            <a:srgbClr val="D80815"/>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39" name="TextBox 38">
            <a:extLst>
              <a:ext uri="{FF2B5EF4-FFF2-40B4-BE49-F238E27FC236}">
                <a16:creationId xmlns:a16="http://schemas.microsoft.com/office/drawing/2014/main" id="{BEBF1955-288C-4845-9D4E-F83ADF3C2DC9}"/>
              </a:ext>
            </a:extLst>
          </p:cNvPr>
          <p:cNvSpPr txBox="1"/>
          <p:nvPr/>
        </p:nvSpPr>
        <p:spPr>
          <a:xfrm>
            <a:off x="703592" y="3310266"/>
            <a:ext cx="2503207" cy="707886"/>
          </a:xfrm>
          <a:prstGeom prst="rect">
            <a:avLst/>
          </a:prstGeom>
          <a:noFill/>
        </p:spPr>
        <p:txBody>
          <a:bodyPr wrap="square">
            <a:spAutoFit/>
          </a:bodyPr>
          <a:lstStyle/>
          <a:p>
            <a:pPr algn="ctr"/>
            <a:r>
              <a:rPr lang="en-GB" sz="4000" dirty="0">
                <a:latin typeface="KingsBureauGrot ThreeSeven" panose="02000506050000020004" pitchFamily="2" charset="0"/>
              </a:rPr>
              <a:t>R(s) &gt; 0</a:t>
            </a:r>
          </a:p>
        </p:txBody>
      </p:sp>
      <p:sp>
        <p:nvSpPr>
          <p:cNvPr id="3" name="Rectangle 2">
            <a:extLst>
              <a:ext uri="{FF2B5EF4-FFF2-40B4-BE49-F238E27FC236}">
                <a16:creationId xmlns:a16="http://schemas.microsoft.com/office/drawing/2014/main" id="{291B27BE-FF64-47A9-BBF5-E2DB91E92D0F}"/>
              </a:ext>
            </a:extLst>
          </p:cNvPr>
          <p:cNvSpPr/>
          <p:nvPr/>
        </p:nvSpPr>
        <p:spPr>
          <a:xfrm>
            <a:off x="14976837" y="618335"/>
            <a:ext cx="516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a:t>
            </a:r>
          </a:p>
        </p:txBody>
      </p:sp>
      <p:sp>
        <p:nvSpPr>
          <p:cNvPr id="4" name="Rectangle 3">
            <a:extLst>
              <a:ext uri="{FF2B5EF4-FFF2-40B4-BE49-F238E27FC236}">
                <a16:creationId xmlns:a16="http://schemas.microsoft.com/office/drawing/2014/main" id="{F9D4EE5B-AD62-4F3C-95CC-C99E7AD52105}"/>
              </a:ext>
            </a:extLst>
          </p:cNvPr>
          <p:cNvSpPr/>
          <p:nvPr/>
        </p:nvSpPr>
        <p:spPr>
          <a:xfrm>
            <a:off x="13174593" y="632708"/>
            <a:ext cx="516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a:t>
            </a:r>
          </a:p>
        </p:txBody>
      </p:sp>
      <p:sp>
        <p:nvSpPr>
          <p:cNvPr id="22" name="Rectangle 21">
            <a:extLst>
              <a:ext uri="{FF2B5EF4-FFF2-40B4-BE49-F238E27FC236}">
                <a16:creationId xmlns:a16="http://schemas.microsoft.com/office/drawing/2014/main" id="{FEBD942A-8A0A-4DEA-9677-D61CB3C7BF8A}"/>
              </a:ext>
            </a:extLst>
          </p:cNvPr>
          <p:cNvSpPr/>
          <p:nvPr/>
        </p:nvSpPr>
        <p:spPr>
          <a:xfrm>
            <a:off x="13174593" y="2300136"/>
            <a:ext cx="516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a:t>
            </a:r>
          </a:p>
        </p:txBody>
      </p:sp>
      <p:sp>
        <p:nvSpPr>
          <p:cNvPr id="23" name="Rectangle 22">
            <a:extLst>
              <a:ext uri="{FF2B5EF4-FFF2-40B4-BE49-F238E27FC236}">
                <a16:creationId xmlns:a16="http://schemas.microsoft.com/office/drawing/2014/main" id="{4A45A1AD-06B6-418F-9030-CBF412C4B710}"/>
              </a:ext>
            </a:extLst>
          </p:cNvPr>
          <p:cNvSpPr/>
          <p:nvPr/>
        </p:nvSpPr>
        <p:spPr>
          <a:xfrm>
            <a:off x="13168723" y="3883277"/>
            <a:ext cx="516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a:t>
            </a:r>
          </a:p>
        </p:txBody>
      </p:sp>
      <p:sp>
        <p:nvSpPr>
          <p:cNvPr id="24" name="Rectangle 23">
            <a:extLst>
              <a:ext uri="{FF2B5EF4-FFF2-40B4-BE49-F238E27FC236}">
                <a16:creationId xmlns:a16="http://schemas.microsoft.com/office/drawing/2014/main" id="{72AC2E9C-5AC9-46B6-9E7F-EA45A9EE08E1}"/>
              </a:ext>
            </a:extLst>
          </p:cNvPr>
          <p:cNvSpPr/>
          <p:nvPr/>
        </p:nvSpPr>
        <p:spPr>
          <a:xfrm>
            <a:off x="15034073" y="3883277"/>
            <a:ext cx="516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a:t>
            </a:r>
          </a:p>
        </p:txBody>
      </p:sp>
      <p:sp>
        <p:nvSpPr>
          <p:cNvPr id="25" name="Rectangle 24">
            <a:extLst>
              <a:ext uri="{FF2B5EF4-FFF2-40B4-BE49-F238E27FC236}">
                <a16:creationId xmlns:a16="http://schemas.microsoft.com/office/drawing/2014/main" id="{F5B3FD22-C352-4902-A6F8-E9923EB72513}"/>
              </a:ext>
            </a:extLst>
          </p:cNvPr>
          <p:cNvSpPr/>
          <p:nvPr/>
        </p:nvSpPr>
        <p:spPr>
          <a:xfrm>
            <a:off x="16899423" y="3879423"/>
            <a:ext cx="516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a:t>
            </a:r>
          </a:p>
        </p:txBody>
      </p:sp>
      <p:pic>
        <p:nvPicPr>
          <p:cNvPr id="6" name="Picture 5">
            <a:extLst>
              <a:ext uri="{FF2B5EF4-FFF2-40B4-BE49-F238E27FC236}">
                <a16:creationId xmlns:a16="http://schemas.microsoft.com/office/drawing/2014/main" id="{E979C8C4-5129-4A3C-8114-5F4B29470483}"/>
              </a:ext>
            </a:extLst>
          </p:cNvPr>
          <p:cNvPicPr>
            <a:picLocks noChangeAspect="1"/>
          </p:cNvPicPr>
          <p:nvPr/>
        </p:nvPicPr>
        <p:blipFill>
          <a:blip r:embed="rId4"/>
          <a:stretch>
            <a:fillRect/>
          </a:stretch>
        </p:blipFill>
        <p:spPr>
          <a:xfrm>
            <a:off x="4020161" y="1556038"/>
            <a:ext cx="7468247" cy="5011346"/>
          </a:xfrm>
          <a:prstGeom prst="rect">
            <a:avLst/>
          </a:prstGeom>
        </p:spPr>
      </p:pic>
      <p:sp>
        <p:nvSpPr>
          <p:cNvPr id="8" name="Title 7">
            <a:extLst>
              <a:ext uri="{FF2B5EF4-FFF2-40B4-BE49-F238E27FC236}">
                <a16:creationId xmlns:a16="http://schemas.microsoft.com/office/drawing/2014/main" id="{B0B59A31-6C2D-4765-A619-7555C3627887}"/>
              </a:ext>
            </a:extLst>
          </p:cNvPr>
          <p:cNvSpPr>
            <a:spLocks noGrp="1"/>
          </p:cNvSpPr>
          <p:nvPr>
            <p:ph type="title"/>
          </p:nvPr>
        </p:nvSpPr>
        <p:spPr/>
        <p:txBody>
          <a:bodyPr/>
          <a:lstStyle/>
          <a:p>
            <a:r>
              <a:rPr lang="en-GB" dirty="0"/>
              <a:t>MDP Example</a:t>
            </a:r>
          </a:p>
        </p:txBody>
      </p:sp>
    </p:spTree>
    <p:extLst>
      <p:ext uri="{BB962C8B-B14F-4D97-AF65-F5344CB8AC3E}">
        <p14:creationId xmlns:p14="http://schemas.microsoft.com/office/powerpoint/2010/main" val="357332110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694E0-B979-4FCD-A1C3-86D3D724BCFC}"/>
              </a:ext>
            </a:extLst>
          </p:cNvPr>
          <p:cNvSpPr>
            <a:spLocks noGrp="1"/>
          </p:cNvSpPr>
          <p:nvPr>
            <p:ph type="title"/>
          </p:nvPr>
        </p:nvSpPr>
        <p:spPr/>
        <p:txBody>
          <a:bodyPr/>
          <a:lstStyle/>
          <a:p>
            <a:r>
              <a:rPr lang="en-GB" dirty="0"/>
              <a:t>Markov Decision Process (MDP)</a:t>
            </a:r>
          </a:p>
        </p:txBody>
      </p:sp>
      <p:sp>
        <p:nvSpPr>
          <p:cNvPr id="3" name="Content Placeholder 2">
            <a:extLst>
              <a:ext uri="{FF2B5EF4-FFF2-40B4-BE49-F238E27FC236}">
                <a16:creationId xmlns:a16="http://schemas.microsoft.com/office/drawing/2014/main" id="{7BF9C724-3447-43FC-90F3-5F94D4AF0096}"/>
              </a:ext>
            </a:extLst>
          </p:cNvPr>
          <p:cNvSpPr>
            <a:spLocks noGrp="1"/>
          </p:cNvSpPr>
          <p:nvPr>
            <p:ph sz="quarter" idx="12"/>
          </p:nvPr>
        </p:nvSpPr>
        <p:spPr>
          <a:xfrm>
            <a:off x="287868" y="1701800"/>
            <a:ext cx="7370231" cy="4990548"/>
          </a:xfrm>
        </p:spPr>
        <p:txBody>
          <a:bodyPr>
            <a:normAutofit/>
          </a:bodyPr>
          <a:lstStyle/>
          <a:p>
            <a:r>
              <a:rPr lang="en-GB" dirty="0"/>
              <a:t>We use alterative approaches to solve MDPs.</a:t>
            </a:r>
          </a:p>
          <a:p>
            <a:pPr marL="723900" lvl="1"/>
            <a:r>
              <a:rPr lang="en-GB" dirty="0"/>
              <a:t>Value Iteration</a:t>
            </a:r>
          </a:p>
          <a:p>
            <a:pPr marL="723900" lvl="1"/>
            <a:r>
              <a:rPr lang="en-GB" dirty="0"/>
              <a:t>Policy Iteration</a:t>
            </a:r>
          </a:p>
          <a:p>
            <a:pPr marL="723900" lvl="1"/>
            <a:r>
              <a:rPr lang="en-GB" dirty="0"/>
              <a:t>Linear Programming</a:t>
            </a:r>
            <a:br>
              <a:rPr lang="en-GB" dirty="0"/>
            </a:br>
            <a:endParaRPr lang="en-GB" dirty="0"/>
          </a:p>
          <a:p>
            <a:pPr marL="361950" defTabSz="179388"/>
            <a:r>
              <a:rPr lang="en-GB" dirty="0">
                <a:solidFill>
                  <a:schemeClr val="tx1"/>
                </a:solidFill>
              </a:rPr>
              <a:t>Planning Under Uncertainty </a:t>
            </a:r>
            <a:r>
              <a:rPr lang="en-GB" dirty="0"/>
              <a:t>holds provided we have this complete model.</a:t>
            </a:r>
          </a:p>
          <a:p>
            <a:pPr marL="723900" lvl="1" defTabSz="179388"/>
            <a:r>
              <a:rPr lang="en-GB" dirty="0"/>
              <a:t>i.e. The transitions, reward functions and fully-observable states.</a:t>
            </a:r>
            <a:br>
              <a:rPr lang="en-GB" dirty="0"/>
            </a:br>
            <a:endParaRPr lang="en-GB" dirty="0"/>
          </a:p>
          <a:p>
            <a:pPr marL="361950" defTabSz="179388"/>
            <a:r>
              <a:rPr lang="en-GB" dirty="0"/>
              <a:t>When one or more are not available, this becomes a </a:t>
            </a:r>
            <a:r>
              <a:rPr lang="en-GB" dirty="0">
                <a:solidFill>
                  <a:schemeClr val="tx1"/>
                </a:solidFill>
              </a:rPr>
              <a:t>reinforcement learning </a:t>
            </a:r>
            <a:r>
              <a:rPr lang="en-GB" dirty="0"/>
              <a:t>problem (model free).</a:t>
            </a:r>
          </a:p>
          <a:p>
            <a:pPr marL="723900" lvl="1" defTabSz="179388"/>
            <a:r>
              <a:rPr lang="en-GB" dirty="0"/>
              <a:t>Need to interact with the environment to learn these features.</a:t>
            </a:r>
          </a:p>
          <a:p>
            <a:pPr marL="368301" lvl="1" defTabSz="179388"/>
            <a:endParaRPr lang="en-GB" dirty="0"/>
          </a:p>
        </p:txBody>
      </p:sp>
      <p:pic>
        <p:nvPicPr>
          <p:cNvPr id="5" name="Picture 4">
            <a:extLst>
              <a:ext uri="{FF2B5EF4-FFF2-40B4-BE49-F238E27FC236}">
                <a16:creationId xmlns:a16="http://schemas.microsoft.com/office/drawing/2014/main" id="{DE6E5FD7-C4F2-4D57-A46E-0DD7B1CDC14B}"/>
              </a:ext>
            </a:extLst>
          </p:cNvPr>
          <p:cNvPicPr>
            <a:picLocks noChangeAspect="1"/>
          </p:cNvPicPr>
          <p:nvPr/>
        </p:nvPicPr>
        <p:blipFill>
          <a:blip r:embed="rId3"/>
          <a:stretch>
            <a:fillRect/>
          </a:stretch>
        </p:blipFill>
        <p:spPr>
          <a:xfrm>
            <a:off x="8394332" y="1302346"/>
            <a:ext cx="3933216" cy="2408262"/>
          </a:xfrm>
          <a:prstGeom prst="rect">
            <a:avLst/>
          </a:prstGeom>
        </p:spPr>
      </p:pic>
      <p:pic>
        <p:nvPicPr>
          <p:cNvPr id="6" name="Picture 5">
            <a:extLst>
              <a:ext uri="{FF2B5EF4-FFF2-40B4-BE49-F238E27FC236}">
                <a16:creationId xmlns:a16="http://schemas.microsoft.com/office/drawing/2014/main" id="{960D1929-E50C-4063-9797-BB2E85CD6438}"/>
              </a:ext>
            </a:extLst>
          </p:cNvPr>
          <p:cNvPicPr>
            <a:picLocks noChangeAspect="1"/>
          </p:cNvPicPr>
          <p:nvPr/>
        </p:nvPicPr>
        <p:blipFill>
          <a:blip r:embed="rId4"/>
          <a:stretch>
            <a:fillRect/>
          </a:stretch>
        </p:blipFill>
        <p:spPr>
          <a:xfrm>
            <a:off x="7919708" y="3991205"/>
            <a:ext cx="4272292" cy="2866795"/>
          </a:xfrm>
          <a:prstGeom prst="rect">
            <a:avLst/>
          </a:prstGeom>
        </p:spPr>
      </p:pic>
    </p:spTree>
    <p:extLst>
      <p:ext uri="{BB962C8B-B14F-4D97-AF65-F5344CB8AC3E}">
        <p14:creationId xmlns:p14="http://schemas.microsoft.com/office/powerpoint/2010/main" val="30305816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1282A90-CC7F-4E96-957F-F210CA3B5DEA}"/>
              </a:ext>
            </a:extLst>
          </p:cNvPr>
          <p:cNvSpPr>
            <a:spLocks noGrp="1"/>
          </p:cNvSpPr>
          <p:nvPr>
            <p:ph type="body" sz="quarter" idx="11"/>
          </p:nvPr>
        </p:nvSpPr>
        <p:spPr>
          <a:xfrm>
            <a:off x="287867" y="1701800"/>
            <a:ext cx="9081420" cy="3423093"/>
          </a:xfrm>
        </p:spPr>
        <p:txBody>
          <a:bodyPr/>
          <a:lstStyle/>
          <a:p>
            <a:r>
              <a:rPr lang="en-GB" dirty="0">
                <a:solidFill>
                  <a:schemeClr val="tx1"/>
                </a:solidFill>
              </a:rPr>
              <a:t>Classical Planning</a:t>
            </a:r>
          </a:p>
          <a:p>
            <a:r>
              <a:rPr lang="en-GB" dirty="0"/>
              <a:t>Planning Under Uncertainty</a:t>
            </a:r>
          </a:p>
          <a:p>
            <a:r>
              <a:rPr lang="en-GB" dirty="0"/>
              <a:t>Markov Decision Process</a:t>
            </a:r>
          </a:p>
        </p:txBody>
      </p:sp>
      <p:sp>
        <p:nvSpPr>
          <p:cNvPr id="5" name="Text Placeholder 2">
            <a:extLst>
              <a:ext uri="{FF2B5EF4-FFF2-40B4-BE49-F238E27FC236}">
                <a16:creationId xmlns:a16="http://schemas.microsoft.com/office/drawing/2014/main" id="{5807F7D2-DDEC-4B49-9613-149263E3F702}"/>
              </a:ext>
            </a:extLst>
          </p:cNvPr>
          <p:cNvSpPr txBox="1">
            <a:spLocks/>
          </p:cNvSpPr>
          <p:nvPr/>
        </p:nvSpPr>
        <p:spPr>
          <a:xfrm>
            <a:off x="287867" y="5486400"/>
            <a:ext cx="8161867" cy="857911"/>
          </a:xfrm>
          <a:prstGeom prst="rect">
            <a:avLst/>
          </a:prstGeom>
        </p:spPr>
        <p:txBody>
          <a:bodyPr vert="horz" lIns="0" tIns="0" rIns="0" bIns="0" rtlCol="0" anchor="b" anchorCtr="0">
            <a:noAutofit/>
          </a:bodyPr>
          <a:lstStyle>
            <a:lvl1pPr marL="0" indent="0" algn="l" defTabSz="242486" rtl="0" eaLnBrk="1" latinLnBrk="0" hangingPunct="1">
              <a:lnSpc>
                <a:spcPct val="90000"/>
              </a:lnSpc>
              <a:spcBef>
                <a:spcPts val="0"/>
              </a:spcBef>
              <a:buClr>
                <a:schemeClr val="tx2"/>
              </a:buClr>
              <a:buFontTx/>
              <a:buNone/>
              <a:defRPr sz="4800" b="1" i="0" kern="1200">
                <a:solidFill>
                  <a:schemeClr val="accent5"/>
                </a:solidFill>
                <a:latin typeface="KingsBureauGrot ThreeSeven" charset="0"/>
                <a:ea typeface="KingsBureauGrot ThreeSeven" charset="0"/>
                <a:cs typeface="KingsBureauGrot ThreeSeven" charset="0"/>
              </a:defRPr>
            </a:lvl1pPr>
            <a:lvl2pPr marL="4320" indent="0" algn="l" defTabSz="242486" rtl="0" eaLnBrk="1" latinLnBrk="0" hangingPunct="1">
              <a:lnSpc>
                <a:spcPct val="90000"/>
              </a:lnSpc>
              <a:spcBef>
                <a:spcPts val="0"/>
              </a:spcBef>
              <a:spcAft>
                <a:spcPts val="1600"/>
              </a:spcAft>
              <a:buClr>
                <a:schemeClr val="tx2"/>
              </a:buClr>
              <a:buFontTx/>
              <a:buNone/>
              <a:tabLst/>
              <a:defRPr sz="4800" b="0" i="0" kern="1200">
                <a:solidFill>
                  <a:schemeClr val="tx2"/>
                </a:solidFill>
                <a:latin typeface="Kings Caslon Display" charset="0"/>
                <a:ea typeface="Kings Caslon Display" charset="0"/>
                <a:cs typeface="Kings Caslon Display" charset="0"/>
              </a:defRPr>
            </a:lvl2pPr>
            <a:lvl3pPr marL="4321" indent="0" algn="l" defTabSz="242486" rtl="0" eaLnBrk="1" latinLnBrk="0" hangingPunct="1">
              <a:lnSpc>
                <a:spcPct val="105000"/>
              </a:lnSpc>
              <a:spcBef>
                <a:spcPts val="0"/>
              </a:spcBef>
              <a:buClr>
                <a:schemeClr val="tx2"/>
              </a:buClr>
              <a:buFontTx/>
              <a:buNone/>
              <a:tabLst/>
              <a:defRPr sz="3200" b="1" i="0" kern="1200">
                <a:solidFill>
                  <a:schemeClr val="tx2"/>
                </a:solidFill>
                <a:latin typeface="KingsBureauGrot ThreeSeven" charset="0"/>
                <a:ea typeface="KingsBureauGrot ThreeSeven" charset="0"/>
                <a:cs typeface="KingsBureauGrot ThreeSeven" charset="0"/>
              </a:defRPr>
            </a:lvl3pPr>
            <a:lvl4pPr marL="120648" indent="-114297" algn="l" defTabSz="242486" rtl="0" eaLnBrk="1" latinLnBrk="0" hangingPunct="1">
              <a:lnSpc>
                <a:spcPct val="105000"/>
              </a:lnSpc>
              <a:spcBef>
                <a:spcPts val="0"/>
              </a:spcBef>
              <a:buClr>
                <a:schemeClr val="tx2"/>
              </a:buClr>
              <a:buFont typeface="Arial"/>
              <a:buChar char="•"/>
              <a:tabLst/>
              <a:defRPr sz="1633" b="0" i="0" kern="1200">
                <a:solidFill>
                  <a:schemeClr val="tx2"/>
                </a:solidFill>
                <a:latin typeface="KingsBureauGrot FiveOne" charset="0"/>
                <a:ea typeface="KingsBureauGrot FiveOne" charset="0"/>
                <a:cs typeface="KingsBureauGrot FiveOne" charset="0"/>
              </a:defRPr>
            </a:lvl4pPr>
            <a:lvl5pPr marL="241294" indent="-120648" algn="l" defTabSz="242486" rtl="0" eaLnBrk="1" latinLnBrk="0" hangingPunct="1">
              <a:lnSpc>
                <a:spcPct val="105000"/>
              </a:lnSpc>
              <a:spcBef>
                <a:spcPts val="0"/>
              </a:spcBef>
              <a:buClr>
                <a:schemeClr val="tx2"/>
              </a:buClr>
              <a:buFont typeface="Arial"/>
              <a:buChar char="•"/>
              <a:tabLst/>
              <a:defRPr sz="1633" b="0" i="0" kern="1200">
                <a:solidFill>
                  <a:schemeClr val="tx2"/>
                </a:solidFill>
                <a:latin typeface="KingsBureauGrot FiveOne" charset="0"/>
                <a:ea typeface="KingsBureauGrot FiveOne" charset="0"/>
                <a:cs typeface="KingsBureauGrot FiveOne" charset="0"/>
              </a:defRPr>
            </a:lvl5pPr>
            <a:lvl6pPr marL="1333671" indent="-121242" algn="l" defTabSz="242486" rtl="0" eaLnBrk="1" latinLnBrk="0" hangingPunct="1">
              <a:spcBef>
                <a:spcPct val="20000"/>
              </a:spcBef>
              <a:buFont typeface="Arial"/>
              <a:buChar char="•"/>
              <a:defRPr sz="1061" kern="1200">
                <a:solidFill>
                  <a:schemeClr val="tx1"/>
                </a:solidFill>
                <a:latin typeface="+mn-lt"/>
                <a:ea typeface="+mn-ea"/>
                <a:cs typeface="+mn-cs"/>
              </a:defRPr>
            </a:lvl6pPr>
            <a:lvl7pPr marL="1576157" indent="-121242" algn="l" defTabSz="242486" rtl="0" eaLnBrk="1" latinLnBrk="0" hangingPunct="1">
              <a:spcBef>
                <a:spcPct val="20000"/>
              </a:spcBef>
              <a:buFont typeface="Arial"/>
              <a:buChar char="•"/>
              <a:defRPr sz="1061" kern="1200">
                <a:solidFill>
                  <a:schemeClr val="tx1"/>
                </a:solidFill>
                <a:latin typeface="+mn-lt"/>
                <a:ea typeface="+mn-ea"/>
                <a:cs typeface="+mn-cs"/>
              </a:defRPr>
            </a:lvl7pPr>
            <a:lvl8pPr marL="1818643" indent="-121242" algn="l" defTabSz="242486" rtl="0" eaLnBrk="1" latinLnBrk="0" hangingPunct="1">
              <a:spcBef>
                <a:spcPct val="20000"/>
              </a:spcBef>
              <a:buFont typeface="Arial"/>
              <a:buChar char="•"/>
              <a:defRPr sz="1061" kern="1200">
                <a:solidFill>
                  <a:schemeClr val="tx1"/>
                </a:solidFill>
                <a:latin typeface="+mn-lt"/>
                <a:ea typeface="+mn-ea"/>
                <a:cs typeface="+mn-cs"/>
              </a:defRPr>
            </a:lvl8pPr>
            <a:lvl9pPr marL="2061127" indent="-121242" algn="l" defTabSz="242486" rtl="0" eaLnBrk="1" latinLnBrk="0" hangingPunct="1">
              <a:spcBef>
                <a:spcPct val="20000"/>
              </a:spcBef>
              <a:buFont typeface="Arial"/>
              <a:buChar char="•"/>
              <a:defRPr sz="1061" kern="1200">
                <a:solidFill>
                  <a:schemeClr val="tx1"/>
                </a:solidFill>
                <a:latin typeface="+mn-lt"/>
                <a:ea typeface="+mn-ea"/>
                <a:cs typeface="+mn-cs"/>
              </a:defRPr>
            </a:lvl9pPr>
          </a:lstStyle>
          <a:p>
            <a:r>
              <a:rPr lang="en-GB" sz="2800" b="0" dirty="0">
                <a:solidFill>
                  <a:schemeClr val="bg1">
                    <a:lumMod val="50000"/>
                  </a:schemeClr>
                </a:solidFill>
                <a:effectLst>
                  <a:outerShdw blurRad="38100" dist="38100" dir="2700000" algn="tl">
                    <a:srgbClr val="000000">
                      <a:alpha val="43137"/>
                    </a:srgbClr>
                  </a:outerShdw>
                </a:effectLst>
              </a:rPr>
              <a:t>6CCS3AIP – Artificial Intelligence Planning</a:t>
            </a:r>
          </a:p>
          <a:p>
            <a:r>
              <a:rPr lang="en-GB" sz="2800" b="0" dirty="0">
                <a:solidFill>
                  <a:schemeClr val="bg1">
                    <a:lumMod val="50000"/>
                  </a:schemeClr>
                </a:solidFill>
                <a:effectLst>
                  <a:outerShdw blurRad="38100" dist="38100" dir="2700000" algn="tl">
                    <a:srgbClr val="000000">
                      <a:alpha val="43137"/>
                    </a:srgbClr>
                  </a:outerShdw>
                </a:effectLst>
              </a:rPr>
              <a:t>Dr Tommy Thompson</a:t>
            </a:r>
          </a:p>
        </p:txBody>
      </p:sp>
    </p:spTree>
    <p:extLst>
      <p:ext uri="{BB962C8B-B14F-4D97-AF65-F5344CB8AC3E}">
        <p14:creationId xmlns:p14="http://schemas.microsoft.com/office/powerpoint/2010/main" val="175261367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17ABA-2AF2-40E7-AD4A-04E682DCB8B1}"/>
              </a:ext>
            </a:extLst>
          </p:cNvPr>
          <p:cNvSpPr>
            <a:spLocks noGrp="1"/>
          </p:cNvSpPr>
          <p:nvPr>
            <p:ph type="title"/>
          </p:nvPr>
        </p:nvSpPr>
        <p:spPr/>
        <p:txBody>
          <a:bodyPr/>
          <a:lstStyle/>
          <a:p>
            <a:r>
              <a:rPr lang="en-GB" dirty="0"/>
              <a:t>Fundamentals: Forward Search</a:t>
            </a:r>
          </a:p>
        </p:txBody>
      </p:sp>
      <p:sp>
        <p:nvSpPr>
          <p:cNvPr id="3" name="Content Placeholder 2">
            <a:extLst>
              <a:ext uri="{FF2B5EF4-FFF2-40B4-BE49-F238E27FC236}">
                <a16:creationId xmlns:a16="http://schemas.microsoft.com/office/drawing/2014/main" id="{15C7E9F3-C354-43DB-99CA-4A87D2286F22}"/>
              </a:ext>
            </a:extLst>
          </p:cNvPr>
          <p:cNvSpPr>
            <a:spLocks noGrp="1"/>
          </p:cNvSpPr>
          <p:nvPr>
            <p:ph sz="quarter" idx="12"/>
          </p:nvPr>
        </p:nvSpPr>
        <p:spPr/>
        <p:txBody>
          <a:bodyPr/>
          <a:lstStyle/>
          <a:p>
            <a:pPr marL="342900" indent="-342900">
              <a:buFont typeface="Arial" panose="020B0604020202020204" pitchFamily="34" charset="0"/>
              <a:buChar char="•"/>
            </a:pPr>
            <a:r>
              <a:rPr lang="en-GB" dirty="0"/>
              <a:t>Definition of the problem – PDDL</a:t>
            </a:r>
            <a:br>
              <a:rPr lang="en-GB" dirty="0"/>
            </a:br>
            <a:endParaRPr lang="en-GB" dirty="0"/>
          </a:p>
          <a:p>
            <a:pPr marL="342900" indent="-342900">
              <a:buFont typeface="Arial" panose="020B0604020202020204" pitchFamily="34" charset="0"/>
              <a:buChar char="•"/>
            </a:pPr>
            <a:r>
              <a:rPr lang="en-GB" dirty="0"/>
              <a:t>Forward Search</a:t>
            </a:r>
          </a:p>
          <a:p>
            <a:pPr marL="579961" lvl="2" indent="-342900">
              <a:buFont typeface="Arial" panose="020B0604020202020204" pitchFamily="34" charset="0"/>
              <a:buChar char="•"/>
            </a:pPr>
            <a:r>
              <a:rPr lang="en-GB" dirty="0"/>
              <a:t>Breadth/Depth First</a:t>
            </a:r>
            <a:br>
              <a:rPr lang="en-GB" dirty="0"/>
            </a:br>
            <a:endParaRPr lang="en-GB" dirty="0"/>
          </a:p>
          <a:p>
            <a:pPr marL="342900" indent="-342900">
              <a:buFont typeface="Arial" panose="020B0604020202020204" pitchFamily="34" charset="0"/>
              <a:buChar char="•"/>
            </a:pPr>
            <a:r>
              <a:rPr lang="en-GB" dirty="0"/>
              <a:t>Introducing Heuristics</a:t>
            </a:r>
          </a:p>
          <a:p>
            <a:pPr marL="579961" lvl="2" indent="-342900">
              <a:buFont typeface="Arial" panose="020B0604020202020204" pitchFamily="34" charset="0"/>
              <a:buChar char="•"/>
            </a:pPr>
            <a:r>
              <a:rPr lang="en-GB" dirty="0"/>
              <a:t>Best First Search/A*</a:t>
            </a:r>
            <a:br>
              <a:rPr lang="en-GB" dirty="0"/>
            </a:br>
            <a:endParaRPr lang="en-GB" dirty="0"/>
          </a:p>
          <a:p>
            <a:pPr marL="579961" lvl="2" indent="-342900">
              <a:buFont typeface="Arial" panose="020B0604020202020204" pitchFamily="34" charset="0"/>
              <a:buChar char="•"/>
            </a:pPr>
            <a:endParaRPr lang="en-GB" dirty="0"/>
          </a:p>
        </p:txBody>
      </p:sp>
      <p:pic>
        <p:nvPicPr>
          <p:cNvPr id="75" name="Picture 74">
            <a:extLst>
              <a:ext uri="{FF2B5EF4-FFF2-40B4-BE49-F238E27FC236}">
                <a16:creationId xmlns:a16="http://schemas.microsoft.com/office/drawing/2014/main" id="{5B9AF264-CE87-4571-A3C8-BB90B4018332}"/>
              </a:ext>
            </a:extLst>
          </p:cNvPr>
          <p:cNvPicPr>
            <a:picLocks noChangeAspect="1"/>
          </p:cNvPicPr>
          <p:nvPr/>
        </p:nvPicPr>
        <p:blipFill>
          <a:blip r:embed="rId3"/>
          <a:stretch>
            <a:fillRect/>
          </a:stretch>
        </p:blipFill>
        <p:spPr>
          <a:xfrm>
            <a:off x="5538116" y="2319867"/>
            <a:ext cx="6653884" cy="4538133"/>
          </a:xfrm>
          <a:prstGeom prst="rect">
            <a:avLst/>
          </a:prstGeom>
        </p:spPr>
      </p:pic>
    </p:spTree>
    <p:extLst>
      <p:ext uri="{BB962C8B-B14F-4D97-AF65-F5344CB8AC3E}">
        <p14:creationId xmlns:p14="http://schemas.microsoft.com/office/powerpoint/2010/main" val="323056335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804A80-91CA-4E72-8FD7-01B3B06A44AA}"/>
              </a:ext>
            </a:extLst>
          </p:cNvPr>
          <p:cNvPicPr>
            <a:picLocks noChangeAspect="1"/>
          </p:cNvPicPr>
          <p:nvPr/>
        </p:nvPicPr>
        <p:blipFill>
          <a:blip r:embed="rId3"/>
          <a:stretch>
            <a:fillRect/>
          </a:stretch>
        </p:blipFill>
        <p:spPr>
          <a:xfrm>
            <a:off x="5538116" y="2319867"/>
            <a:ext cx="6653884" cy="4538133"/>
          </a:xfrm>
          <a:prstGeom prst="rect">
            <a:avLst/>
          </a:prstGeom>
        </p:spPr>
      </p:pic>
      <p:sp>
        <p:nvSpPr>
          <p:cNvPr id="2" name="Title 1">
            <a:extLst>
              <a:ext uri="{FF2B5EF4-FFF2-40B4-BE49-F238E27FC236}">
                <a16:creationId xmlns:a16="http://schemas.microsoft.com/office/drawing/2014/main" id="{F09F212D-567F-4BC7-8974-86747D154469}"/>
              </a:ext>
            </a:extLst>
          </p:cNvPr>
          <p:cNvSpPr>
            <a:spLocks noGrp="1"/>
          </p:cNvSpPr>
          <p:nvPr>
            <p:ph type="title"/>
          </p:nvPr>
        </p:nvSpPr>
        <p:spPr/>
        <p:txBody>
          <a:bodyPr/>
          <a:lstStyle/>
          <a:p>
            <a:r>
              <a:rPr lang="en-GB" dirty="0"/>
              <a:t>Planning Under Uncertainty</a:t>
            </a:r>
          </a:p>
        </p:txBody>
      </p:sp>
      <p:sp>
        <p:nvSpPr>
          <p:cNvPr id="3" name="Content Placeholder 2">
            <a:extLst>
              <a:ext uri="{FF2B5EF4-FFF2-40B4-BE49-F238E27FC236}">
                <a16:creationId xmlns:a16="http://schemas.microsoft.com/office/drawing/2014/main" id="{6A34859B-6B41-4A6A-94D2-61041DF373FF}"/>
              </a:ext>
            </a:extLst>
          </p:cNvPr>
          <p:cNvSpPr>
            <a:spLocks noGrp="1"/>
          </p:cNvSpPr>
          <p:nvPr>
            <p:ph sz="quarter" idx="12"/>
          </p:nvPr>
        </p:nvSpPr>
        <p:spPr>
          <a:xfrm>
            <a:off x="287869" y="1701800"/>
            <a:ext cx="5250248" cy="4538133"/>
          </a:xfrm>
        </p:spPr>
        <p:txBody>
          <a:bodyPr>
            <a:normAutofit/>
          </a:bodyPr>
          <a:lstStyle/>
          <a:p>
            <a:r>
              <a:rPr lang="en-GB" dirty="0"/>
              <a:t>Issues that can arise include…</a:t>
            </a:r>
            <a:br>
              <a:rPr lang="en-GB" dirty="0"/>
            </a:br>
            <a:endParaRPr lang="en-GB" dirty="0"/>
          </a:p>
          <a:p>
            <a:pPr marL="536575" lvl="1" indent="-530225"/>
            <a:r>
              <a:rPr lang="en-GB" dirty="0"/>
              <a:t>We might not know which state we are in.</a:t>
            </a:r>
          </a:p>
          <a:p>
            <a:pPr marL="722312" lvl="2" indent="-530225"/>
            <a:r>
              <a:rPr lang="en-GB" sz="1800" dirty="0"/>
              <a:t>i.e. </a:t>
            </a:r>
            <a:r>
              <a:rPr lang="en-GB" sz="1800" b="1" dirty="0"/>
              <a:t>Partial observability</a:t>
            </a:r>
            <a:br>
              <a:rPr lang="en-GB" dirty="0"/>
            </a:br>
            <a:endParaRPr lang="en-GB" dirty="0"/>
          </a:p>
          <a:p>
            <a:pPr marL="536575" lvl="1" indent="-530225"/>
            <a:r>
              <a:rPr lang="en-GB" dirty="0"/>
              <a:t>We don’t know if actions will succeed as intended.</a:t>
            </a:r>
          </a:p>
          <a:p>
            <a:pPr marL="722312" lvl="2" indent="-530225"/>
            <a:r>
              <a:rPr lang="en-GB" dirty="0"/>
              <a:t>i.e. </a:t>
            </a:r>
            <a:r>
              <a:rPr lang="en-GB" sz="1800" b="1" dirty="0"/>
              <a:t>Non-Deterministic Actions</a:t>
            </a:r>
            <a:br>
              <a:rPr lang="en-GB" dirty="0"/>
            </a:br>
            <a:endParaRPr lang="en-GB" dirty="0"/>
          </a:p>
          <a:p>
            <a:pPr marL="536575" lvl="1" indent="-530225"/>
            <a:r>
              <a:rPr lang="en-GB" dirty="0"/>
              <a:t>Actions might not execute as intended, resulting in possible new effects.</a:t>
            </a:r>
          </a:p>
          <a:p>
            <a:pPr marL="722312" lvl="2" indent="-530225"/>
            <a:r>
              <a:rPr lang="en-GB" sz="1800" dirty="0"/>
              <a:t>i.e. </a:t>
            </a:r>
            <a:r>
              <a:rPr lang="en-GB" sz="1800" b="1" dirty="0"/>
              <a:t>Non-Deterministic Effects</a:t>
            </a:r>
            <a:endParaRPr lang="en-GB" b="1" dirty="0"/>
          </a:p>
        </p:txBody>
      </p:sp>
    </p:spTree>
    <p:extLst>
      <p:ext uri="{BB962C8B-B14F-4D97-AF65-F5344CB8AC3E}">
        <p14:creationId xmlns:p14="http://schemas.microsoft.com/office/powerpoint/2010/main" val="320618721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CE939-AFE4-4702-A2FF-711A1D572120}"/>
              </a:ext>
            </a:extLst>
          </p:cNvPr>
          <p:cNvSpPr>
            <a:spLocks noGrp="1"/>
          </p:cNvSpPr>
          <p:nvPr>
            <p:ph type="title"/>
          </p:nvPr>
        </p:nvSpPr>
        <p:spPr>
          <a:xfrm>
            <a:off x="287866" y="720000"/>
            <a:ext cx="10513484" cy="720000"/>
          </a:xfrm>
        </p:spPr>
        <p:txBody>
          <a:bodyPr anchor="t">
            <a:normAutofit/>
          </a:bodyPr>
          <a:lstStyle/>
          <a:p>
            <a:r>
              <a:rPr lang="en-GB" dirty="0"/>
              <a:t>Why is this important?</a:t>
            </a:r>
          </a:p>
        </p:txBody>
      </p:sp>
      <p:pic>
        <p:nvPicPr>
          <p:cNvPr id="1030" name="Picture 6" descr="Transportation and Logistics">
            <a:extLst>
              <a:ext uri="{FF2B5EF4-FFF2-40B4-BE49-F238E27FC236}">
                <a16:creationId xmlns:a16="http://schemas.microsoft.com/office/drawing/2014/main" id="{6BCF6383-2E88-4115-8BD3-4C0A82798E4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4431" r="24508" b="-2"/>
          <a:stretch/>
        </p:blipFill>
        <p:spPr bwMode="auto">
          <a:xfrm>
            <a:off x="287867" y="1701800"/>
            <a:ext cx="3312584" cy="4538133"/>
          </a:xfrm>
          <a:prstGeom prst="rect">
            <a:avLst/>
          </a:prstGeom>
          <a:solidFill>
            <a:srgbClr val="FFFFFF"/>
          </a:solidFill>
        </p:spPr>
      </p:pic>
      <p:pic>
        <p:nvPicPr>
          <p:cNvPr id="1026" name="Picture 2" descr="How Toyota Research Envisions the Future of Robots - IEEE Spectrum">
            <a:extLst>
              <a:ext uri="{FF2B5EF4-FFF2-40B4-BE49-F238E27FC236}">
                <a16:creationId xmlns:a16="http://schemas.microsoft.com/office/drawing/2014/main" id="{F2ADDDDB-C58E-4381-9846-2459BB5EC1CD}"/>
              </a:ext>
            </a:extLst>
          </p:cNvPr>
          <p:cNvPicPr>
            <a:picLocks noGrp="1" noChangeAspect="1" noChangeArrowheads="1"/>
          </p:cNvPicPr>
          <p:nvPr>
            <p:ph sz="quarter" idx="15"/>
          </p:nvPr>
        </p:nvPicPr>
        <p:blipFill rotWithShape="1">
          <a:blip r:embed="rId4">
            <a:extLst>
              <a:ext uri="{28A0092B-C50C-407E-A947-70E740481C1C}">
                <a14:useLocalDpi xmlns:a14="http://schemas.microsoft.com/office/drawing/2010/main" val="0"/>
              </a:ext>
            </a:extLst>
          </a:blip>
          <a:srcRect l="24786" r="24301" b="2"/>
          <a:stretch/>
        </p:blipFill>
        <p:spPr bwMode="auto">
          <a:xfrm>
            <a:off x="7488766" y="1701800"/>
            <a:ext cx="3312583" cy="4538133"/>
          </a:xfrm>
          <a:prstGeom prst="rect">
            <a:avLst/>
          </a:prstGeom>
          <a:solidFill>
            <a:srgbClr val="FFFFFF"/>
          </a:solidFill>
        </p:spPr>
      </p:pic>
      <p:pic>
        <p:nvPicPr>
          <p:cNvPr id="1028" name="Picture 4" descr="Mars rover - Wikipedia">
            <a:extLst>
              <a:ext uri="{FF2B5EF4-FFF2-40B4-BE49-F238E27FC236}">
                <a16:creationId xmlns:a16="http://schemas.microsoft.com/office/drawing/2014/main" id="{BAA98EBD-DE2F-468C-936F-15B1C80EF6A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4272" r="32478" b="-1"/>
          <a:stretch/>
        </p:blipFill>
        <p:spPr bwMode="auto">
          <a:xfrm>
            <a:off x="3888317" y="1701800"/>
            <a:ext cx="3312583" cy="4538133"/>
          </a:xfrm>
          <a:prstGeom prst="rect">
            <a:avLst/>
          </a:prstGeom>
          <a:solidFill>
            <a:srgbClr val="FFFFFF"/>
          </a:solidFill>
        </p:spPr>
      </p:pic>
      <p:sp>
        <p:nvSpPr>
          <p:cNvPr id="4" name="TextBox 3">
            <a:extLst>
              <a:ext uri="{FF2B5EF4-FFF2-40B4-BE49-F238E27FC236}">
                <a16:creationId xmlns:a16="http://schemas.microsoft.com/office/drawing/2014/main" id="{3A07D554-77BE-4478-BF5A-9B4622F6A206}"/>
              </a:ext>
            </a:extLst>
          </p:cNvPr>
          <p:cNvSpPr txBox="1"/>
          <p:nvPr/>
        </p:nvSpPr>
        <p:spPr>
          <a:xfrm>
            <a:off x="5343812" y="274853"/>
            <a:ext cx="6560322" cy="584775"/>
          </a:xfrm>
          <a:prstGeom prst="rect">
            <a:avLst/>
          </a:prstGeom>
          <a:noFill/>
        </p:spPr>
        <p:txBody>
          <a:bodyPr wrap="none" rtlCol="0">
            <a:spAutoFit/>
          </a:bodyPr>
          <a:lstStyle/>
          <a:p>
            <a:pPr algn="r"/>
            <a:r>
              <a:rPr lang="en-GB" b="1" i="0" dirty="0">
                <a:solidFill>
                  <a:srgbClr val="222222"/>
                </a:solidFill>
                <a:effectLst/>
                <a:latin typeface="arial" panose="020B0604020202020204" pitchFamily="34" charset="0"/>
              </a:rPr>
              <a:t>“The best laid schemes o' mice an' men / Gang aft a-</a:t>
            </a:r>
            <a:r>
              <a:rPr lang="en-GB" b="1" i="0" dirty="0" err="1">
                <a:solidFill>
                  <a:srgbClr val="222222"/>
                </a:solidFill>
                <a:effectLst/>
                <a:latin typeface="arial" panose="020B0604020202020204" pitchFamily="34" charset="0"/>
              </a:rPr>
              <a:t>gley</a:t>
            </a:r>
            <a:r>
              <a:rPr lang="en-GB" b="1" i="0" dirty="0">
                <a:solidFill>
                  <a:srgbClr val="222222"/>
                </a:solidFill>
                <a:effectLst/>
                <a:latin typeface="arial" panose="020B0604020202020204" pitchFamily="34" charset="0"/>
              </a:rPr>
              <a:t>.”</a:t>
            </a:r>
          </a:p>
          <a:p>
            <a:pPr algn="r"/>
            <a:r>
              <a:rPr lang="en-GB" sz="1400" dirty="0">
                <a:solidFill>
                  <a:srgbClr val="222222"/>
                </a:solidFill>
                <a:latin typeface="arial" panose="020B0604020202020204" pitchFamily="34" charset="0"/>
              </a:rPr>
              <a:t>“To a Mouse”, Robert Burns, 1785</a:t>
            </a:r>
            <a:endParaRPr lang="en-GB" dirty="0"/>
          </a:p>
        </p:txBody>
      </p:sp>
    </p:spTree>
    <p:extLst>
      <p:ext uri="{BB962C8B-B14F-4D97-AF65-F5344CB8AC3E}">
        <p14:creationId xmlns:p14="http://schemas.microsoft.com/office/powerpoint/2010/main" val="399524448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CD9BC0-17D8-42D5-B423-D0D55687A573}"/>
              </a:ext>
            </a:extLst>
          </p:cNvPr>
          <p:cNvSpPr>
            <a:spLocks noGrp="1"/>
          </p:cNvSpPr>
          <p:nvPr>
            <p:ph type="title"/>
          </p:nvPr>
        </p:nvSpPr>
        <p:spPr/>
        <p:txBody>
          <a:bodyPr/>
          <a:lstStyle/>
          <a:p>
            <a:r>
              <a:rPr lang="en-GB" dirty="0"/>
              <a:t>Classical Planning = No Uncertainty</a:t>
            </a:r>
          </a:p>
        </p:txBody>
      </p:sp>
      <p:sp>
        <p:nvSpPr>
          <p:cNvPr id="7" name="Content Placeholder 6">
            <a:extLst>
              <a:ext uri="{FF2B5EF4-FFF2-40B4-BE49-F238E27FC236}">
                <a16:creationId xmlns:a16="http://schemas.microsoft.com/office/drawing/2014/main" id="{69CD6359-8082-48D9-BA7A-B3E96688706D}"/>
              </a:ext>
            </a:extLst>
          </p:cNvPr>
          <p:cNvSpPr>
            <a:spLocks noGrp="1"/>
          </p:cNvSpPr>
          <p:nvPr>
            <p:ph sz="quarter" idx="12"/>
          </p:nvPr>
        </p:nvSpPr>
        <p:spPr>
          <a:xfrm>
            <a:off x="287869" y="1701800"/>
            <a:ext cx="6749012" cy="4538133"/>
          </a:xfrm>
        </p:spPr>
        <p:txBody>
          <a:bodyPr>
            <a:normAutofit/>
          </a:bodyPr>
          <a:lstStyle/>
          <a:p>
            <a:r>
              <a:rPr lang="en-GB" dirty="0"/>
              <a:t>We assume the state is known.  </a:t>
            </a:r>
            <a:br>
              <a:rPr lang="en-GB" dirty="0"/>
            </a:br>
            <a:endParaRPr lang="en-GB" dirty="0"/>
          </a:p>
          <a:p>
            <a:r>
              <a:rPr lang="en-GB" dirty="0"/>
              <a:t>We assume all states in the problem are known.</a:t>
            </a:r>
            <a:br>
              <a:rPr lang="en-GB" dirty="0"/>
            </a:br>
            <a:endParaRPr lang="en-GB" dirty="0"/>
          </a:p>
          <a:p>
            <a:r>
              <a:rPr lang="en-GB" dirty="0"/>
              <a:t>We assume that we know all actions from the current state.</a:t>
            </a:r>
            <a:br>
              <a:rPr lang="en-GB" dirty="0"/>
            </a:br>
            <a:endParaRPr lang="en-GB" dirty="0"/>
          </a:p>
          <a:p>
            <a:r>
              <a:rPr lang="en-GB" dirty="0"/>
              <a:t>We assume that a given action will always execute as intended.</a:t>
            </a:r>
            <a:br>
              <a:rPr lang="en-GB" dirty="0"/>
            </a:br>
            <a:endParaRPr lang="en-GB" dirty="0"/>
          </a:p>
          <a:p>
            <a:r>
              <a:rPr lang="en-GB" dirty="0"/>
              <a:t>We assume that the successor states of action execution are also known.</a:t>
            </a:r>
          </a:p>
        </p:txBody>
      </p:sp>
      <p:grpSp>
        <p:nvGrpSpPr>
          <p:cNvPr id="8" name="Group 7">
            <a:extLst>
              <a:ext uri="{FF2B5EF4-FFF2-40B4-BE49-F238E27FC236}">
                <a16:creationId xmlns:a16="http://schemas.microsoft.com/office/drawing/2014/main" id="{67340737-54D4-4A0A-BF48-4E67234A7BED}"/>
              </a:ext>
            </a:extLst>
          </p:cNvPr>
          <p:cNvGrpSpPr/>
          <p:nvPr/>
        </p:nvGrpSpPr>
        <p:grpSpPr>
          <a:xfrm>
            <a:off x="7195932" y="212035"/>
            <a:ext cx="4558746" cy="5987536"/>
            <a:chOff x="7195932" y="212035"/>
            <a:chExt cx="4558746" cy="5987536"/>
          </a:xfrm>
        </p:grpSpPr>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227197AC-431C-4D35-91CD-1E66B098BCF7}"/>
                    </a:ext>
                  </a:extLst>
                </p:cNvPr>
                <p:cNvSpPr/>
                <p:nvPr/>
              </p:nvSpPr>
              <p:spPr>
                <a:xfrm>
                  <a:off x="7195932" y="3110948"/>
                  <a:ext cx="636104" cy="636104"/>
                </a:xfrm>
                <a:prstGeom prst="ellipse">
                  <a:avLst/>
                </a:prstGeom>
                <a:solidFill>
                  <a:srgbClr val="FFC000"/>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GB" sz="2800" b="1" i="1" dirty="0" smtClean="0">
                            <a:solidFill>
                              <a:schemeClr val="tx1"/>
                            </a:solidFill>
                            <a:latin typeface="Cambria Math" panose="02040503050406030204" pitchFamily="18" charset="0"/>
                          </a:rPr>
                          <m:t>𝒔</m:t>
                        </m:r>
                        <m:r>
                          <a:rPr lang="en-GB" sz="2800" b="1" i="1" baseline="-25000" dirty="0" err="1" smtClean="0">
                            <a:solidFill>
                              <a:schemeClr val="tx1"/>
                            </a:solidFill>
                            <a:latin typeface="Cambria Math" panose="02040503050406030204" pitchFamily="18" charset="0"/>
                          </a:rPr>
                          <m:t>𝒊</m:t>
                        </m:r>
                      </m:oMath>
                    </m:oMathPara>
                  </a14:m>
                  <a:endParaRPr lang="en-GB" sz="2800" b="1" baseline="-25000" dirty="0">
                    <a:solidFill>
                      <a:schemeClr val="tx1"/>
                    </a:solidFill>
                  </a:endParaRPr>
                </a:p>
              </p:txBody>
            </p:sp>
          </mc:Choice>
          <mc:Fallback xmlns="">
            <p:sp>
              <p:nvSpPr>
                <p:cNvPr id="4" name="Oval 3">
                  <a:extLst>
                    <a:ext uri="{FF2B5EF4-FFF2-40B4-BE49-F238E27FC236}">
                      <a16:creationId xmlns:a16="http://schemas.microsoft.com/office/drawing/2014/main" id="{A3D96F29-8B11-4293-ABB6-2676D009B790}"/>
                    </a:ext>
                  </a:extLst>
                </p:cNvPr>
                <p:cNvSpPr>
                  <a:spLocks noRot="1" noChangeAspect="1" noMove="1" noResize="1" noEditPoints="1" noAdjustHandles="1" noChangeArrowheads="1" noChangeShapeType="1" noTextEdit="1"/>
                </p:cNvSpPr>
                <p:nvPr/>
              </p:nvSpPr>
              <p:spPr>
                <a:xfrm>
                  <a:off x="7195932" y="3110948"/>
                  <a:ext cx="636104" cy="636104"/>
                </a:xfrm>
                <a:prstGeom prst="ellipse">
                  <a:avLst/>
                </a:prstGeom>
                <a:blipFill>
                  <a:blip r:embed="rId3"/>
                  <a:stretch>
                    <a:fillRect/>
                  </a:stretch>
                </a:blipFill>
                <a:ln w="28575">
                  <a:solidFill>
                    <a:schemeClr val="tx1"/>
                  </a:solidFill>
                </a:ln>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11F8F5D6-804F-4EF8-9A05-0B6120B44A58}"/>
                    </a:ext>
                  </a:extLst>
                </p:cNvPr>
                <p:cNvSpPr/>
                <p:nvPr/>
              </p:nvSpPr>
              <p:spPr>
                <a:xfrm>
                  <a:off x="11118574" y="2875722"/>
                  <a:ext cx="636104" cy="636104"/>
                </a:xfrm>
                <a:prstGeom prst="ellipse">
                  <a:avLst/>
                </a:prstGeom>
                <a:solidFill>
                  <a:srgbClr val="92D050"/>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GB" sz="2800" b="1" i="1" dirty="0" smtClean="0">
                            <a:solidFill>
                              <a:schemeClr val="tx1"/>
                            </a:solidFill>
                            <a:latin typeface="Cambria Math" panose="02040503050406030204" pitchFamily="18" charset="0"/>
                          </a:rPr>
                          <m:t>𝒔</m:t>
                        </m:r>
                        <m:r>
                          <a:rPr lang="en-GB" sz="2800" b="1" i="1" baseline="-25000" dirty="0" smtClean="0">
                            <a:solidFill>
                              <a:schemeClr val="tx1"/>
                            </a:solidFill>
                            <a:latin typeface="Cambria Math" panose="02040503050406030204" pitchFamily="18" charset="0"/>
                          </a:rPr>
                          <m:t>𝒈</m:t>
                        </m:r>
                      </m:oMath>
                    </m:oMathPara>
                  </a14:m>
                  <a:endParaRPr lang="en-GB" sz="2800" b="1" baseline="-25000" dirty="0">
                    <a:solidFill>
                      <a:schemeClr val="tx1"/>
                    </a:solidFill>
                  </a:endParaRPr>
                </a:p>
              </p:txBody>
            </p:sp>
          </mc:Choice>
          <mc:Fallback xmlns="">
            <p:sp>
              <p:nvSpPr>
                <p:cNvPr id="5" name="Oval 4">
                  <a:extLst>
                    <a:ext uri="{FF2B5EF4-FFF2-40B4-BE49-F238E27FC236}">
                      <a16:creationId xmlns:a16="http://schemas.microsoft.com/office/drawing/2014/main" id="{E78FDE68-FDBC-43A2-8B3C-F059C18B6E3B}"/>
                    </a:ext>
                  </a:extLst>
                </p:cNvPr>
                <p:cNvSpPr>
                  <a:spLocks noRot="1" noChangeAspect="1" noMove="1" noResize="1" noEditPoints="1" noAdjustHandles="1" noChangeArrowheads="1" noChangeShapeType="1" noTextEdit="1"/>
                </p:cNvSpPr>
                <p:nvPr/>
              </p:nvSpPr>
              <p:spPr>
                <a:xfrm>
                  <a:off x="11118574" y="2875722"/>
                  <a:ext cx="636104" cy="636104"/>
                </a:xfrm>
                <a:prstGeom prst="ellipse">
                  <a:avLst/>
                </a:prstGeom>
                <a:blipFill>
                  <a:blip r:embed="rId4"/>
                  <a:stretch>
                    <a:fillRect/>
                  </a:stretch>
                </a:blipFill>
                <a:ln w="28575">
                  <a:solidFill>
                    <a:schemeClr val="tx1"/>
                  </a:solidFill>
                </a:ln>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2EE27943-9E4A-4A94-B345-6FDAF1BCD1B8}"/>
                    </a:ext>
                  </a:extLst>
                </p:cNvPr>
                <p:cNvSpPr/>
                <p:nvPr/>
              </p:nvSpPr>
              <p:spPr>
                <a:xfrm>
                  <a:off x="8799860" y="1065696"/>
                  <a:ext cx="636104" cy="636104"/>
                </a:xfrm>
                <a:prstGeom prst="ellipse">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GB" sz="2800" b="1" i="1" dirty="0" smtClean="0">
                            <a:solidFill>
                              <a:schemeClr val="tx1"/>
                            </a:solidFill>
                            <a:latin typeface="Cambria Math" panose="02040503050406030204" pitchFamily="18" charset="0"/>
                          </a:rPr>
                          <m:t>𝒔</m:t>
                        </m:r>
                        <m:r>
                          <a:rPr lang="en-GB" sz="2800" b="1" i="1" baseline="-25000" dirty="0" smtClean="0">
                            <a:solidFill>
                              <a:schemeClr val="tx1"/>
                            </a:solidFill>
                            <a:latin typeface="Cambria Math" panose="02040503050406030204" pitchFamily="18" charset="0"/>
                          </a:rPr>
                          <m:t>𝟒</m:t>
                        </m:r>
                      </m:oMath>
                    </m:oMathPara>
                  </a14:m>
                  <a:endParaRPr lang="en-GB" sz="2800" b="1" baseline="-25000" dirty="0">
                    <a:solidFill>
                      <a:schemeClr val="tx1"/>
                    </a:solidFill>
                  </a:endParaRPr>
                </a:p>
              </p:txBody>
            </p:sp>
          </mc:Choice>
          <mc:Fallback xmlns="">
            <p:sp>
              <p:nvSpPr>
                <p:cNvPr id="6" name="Oval 5">
                  <a:extLst>
                    <a:ext uri="{FF2B5EF4-FFF2-40B4-BE49-F238E27FC236}">
                      <a16:creationId xmlns:a16="http://schemas.microsoft.com/office/drawing/2014/main" id="{B9126EBF-D976-4240-9E37-F2C337FEEAAB}"/>
                    </a:ext>
                  </a:extLst>
                </p:cNvPr>
                <p:cNvSpPr>
                  <a:spLocks noRot="1" noChangeAspect="1" noMove="1" noResize="1" noEditPoints="1" noAdjustHandles="1" noChangeArrowheads="1" noChangeShapeType="1" noTextEdit="1"/>
                </p:cNvSpPr>
                <p:nvPr/>
              </p:nvSpPr>
              <p:spPr>
                <a:xfrm>
                  <a:off x="8799860" y="1065696"/>
                  <a:ext cx="636104" cy="636104"/>
                </a:xfrm>
                <a:prstGeom prst="ellipse">
                  <a:avLst/>
                </a:prstGeom>
                <a:blipFill>
                  <a:blip r:embed="rId5"/>
                  <a:stretch>
                    <a:fillRect/>
                  </a:stretch>
                </a:blipFill>
                <a:ln w="28575">
                  <a:solidFill>
                    <a:schemeClr val="tx1"/>
                  </a:solidFill>
                </a:ln>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9DADF682-D401-4292-ADDA-D6B172939446}"/>
                    </a:ext>
                  </a:extLst>
                </p:cNvPr>
                <p:cNvSpPr/>
                <p:nvPr/>
              </p:nvSpPr>
              <p:spPr>
                <a:xfrm>
                  <a:off x="9687750" y="3679415"/>
                  <a:ext cx="636104" cy="636104"/>
                </a:xfrm>
                <a:prstGeom prst="ellipse">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GB" sz="2800" b="1" i="1" dirty="0" smtClean="0">
                            <a:solidFill>
                              <a:schemeClr val="tx1"/>
                            </a:solidFill>
                            <a:latin typeface="Cambria Math" panose="02040503050406030204" pitchFamily="18" charset="0"/>
                          </a:rPr>
                          <m:t>𝒔</m:t>
                        </m:r>
                        <m:r>
                          <a:rPr lang="en-GB" sz="2800" b="1" i="1" baseline="-25000" dirty="0" smtClean="0">
                            <a:solidFill>
                              <a:schemeClr val="tx1"/>
                            </a:solidFill>
                            <a:latin typeface="Cambria Math" panose="02040503050406030204" pitchFamily="18" charset="0"/>
                          </a:rPr>
                          <m:t>𝟗</m:t>
                        </m:r>
                      </m:oMath>
                    </m:oMathPara>
                  </a14:m>
                  <a:endParaRPr lang="en-GB" sz="2800" b="1" baseline="-25000" dirty="0">
                    <a:solidFill>
                      <a:schemeClr val="tx1"/>
                    </a:solidFill>
                  </a:endParaRPr>
                </a:p>
              </p:txBody>
            </p:sp>
          </mc:Choice>
          <mc:Fallback xmlns="">
            <p:sp>
              <p:nvSpPr>
                <p:cNvPr id="7" name="Oval 6">
                  <a:extLst>
                    <a:ext uri="{FF2B5EF4-FFF2-40B4-BE49-F238E27FC236}">
                      <a16:creationId xmlns:a16="http://schemas.microsoft.com/office/drawing/2014/main" id="{3648B7FE-C089-448B-8461-BDC45F9562E1}"/>
                    </a:ext>
                  </a:extLst>
                </p:cNvPr>
                <p:cNvSpPr>
                  <a:spLocks noRot="1" noChangeAspect="1" noMove="1" noResize="1" noEditPoints="1" noAdjustHandles="1" noChangeArrowheads="1" noChangeShapeType="1" noTextEdit="1"/>
                </p:cNvSpPr>
                <p:nvPr/>
              </p:nvSpPr>
              <p:spPr>
                <a:xfrm>
                  <a:off x="9687750" y="3679415"/>
                  <a:ext cx="636104" cy="636104"/>
                </a:xfrm>
                <a:prstGeom prst="ellipse">
                  <a:avLst/>
                </a:prstGeom>
                <a:blipFill>
                  <a:blip r:embed="rId6"/>
                  <a:stretch>
                    <a:fillRect/>
                  </a:stretch>
                </a:blipFill>
                <a:ln w="28575">
                  <a:solidFill>
                    <a:schemeClr val="tx1"/>
                  </a:solidFill>
                </a:ln>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63CFF23A-BF68-4392-BB0C-DEDFB35499A8}"/>
                    </a:ext>
                  </a:extLst>
                </p:cNvPr>
                <p:cNvSpPr/>
                <p:nvPr/>
              </p:nvSpPr>
              <p:spPr>
                <a:xfrm>
                  <a:off x="8057326" y="3997467"/>
                  <a:ext cx="636104" cy="636104"/>
                </a:xfrm>
                <a:prstGeom prst="ellipse">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GB" sz="2800" b="1" i="1" dirty="0" smtClean="0">
                            <a:solidFill>
                              <a:schemeClr val="tx1"/>
                            </a:solidFill>
                            <a:latin typeface="Cambria Math" panose="02040503050406030204" pitchFamily="18" charset="0"/>
                          </a:rPr>
                          <m:t>𝒔</m:t>
                        </m:r>
                        <m:r>
                          <a:rPr lang="en-GB" sz="2800" b="1" i="1" baseline="-25000" dirty="0" smtClean="0">
                            <a:solidFill>
                              <a:schemeClr val="tx1"/>
                            </a:solidFill>
                            <a:latin typeface="Cambria Math" panose="02040503050406030204" pitchFamily="18" charset="0"/>
                          </a:rPr>
                          <m:t>𝟑</m:t>
                        </m:r>
                      </m:oMath>
                    </m:oMathPara>
                  </a14:m>
                  <a:endParaRPr lang="en-GB" sz="2800" b="1" baseline="-25000" dirty="0">
                    <a:solidFill>
                      <a:schemeClr val="tx1"/>
                    </a:solidFill>
                  </a:endParaRPr>
                </a:p>
              </p:txBody>
            </p:sp>
          </mc:Choice>
          <mc:Fallback xmlns="">
            <p:sp>
              <p:nvSpPr>
                <p:cNvPr id="8" name="Oval 7">
                  <a:extLst>
                    <a:ext uri="{FF2B5EF4-FFF2-40B4-BE49-F238E27FC236}">
                      <a16:creationId xmlns:a16="http://schemas.microsoft.com/office/drawing/2014/main" id="{68B29479-4921-4F01-8687-4C0DE97D8DC3}"/>
                    </a:ext>
                  </a:extLst>
                </p:cNvPr>
                <p:cNvSpPr>
                  <a:spLocks noRot="1" noChangeAspect="1" noMove="1" noResize="1" noEditPoints="1" noAdjustHandles="1" noChangeArrowheads="1" noChangeShapeType="1" noTextEdit="1"/>
                </p:cNvSpPr>
                <p:nvPr/>
              </p:nvSpPr>
              <p:spPr>
                <a:xfrm>
                  <a:off x="8057326" y="3997467"/>
                  <a:ext cx="636104" cy="636104"/>
                </a:xfrm>
                <a:prstGeom prst="ellipse">
                  <a:avLst/>
                </a:prstGeom>
                <a:blipFill>
                  <a:blip r:embed="rId7"/>
                  <a:stretch>
                    <a:fillRect/>
                  </a:stretch>
                </a:blipFill>
                <a:ln w="28575">
                  <a:solidFill>
                    <a:schemeClr val="tx1"/>
                  </a:solidFill>
                </a:ln>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869F60C5-4427-4597-816A-83B1BEA07E76}"/>
                    </a:ext>
                  </a:extLst>
                </p:cNvPr>
                <p:cNvSpPr/>
                <p:nvPr/>
              </p:nvSpPr>
              <p:spPr>
                <a:xfrm>
                  <a:off x="8852452" y="2776952"/>
                  <a:ext cx="636104" cy="636104"/>
                </a:xfrm>
                <a:prstGeom prst="ellipse">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GB" sz="2800" b="1" i="1" dirty="0" smtClean="0">
                            <a:solidFill>
                              <a:schemeClr val="tx1"/>
                            </a:solidFill>
                            <a:latin typeface="Cambria Math" panose="02040503050406030204" pitchFamily="18" charset="0"/>
                          </a:rPr>
                          <m:t>𝒔</m:t>
                        </m:r>
                        <m:r>
                          <a:rPr lang="en-GB" sz="2800" b="1" i="1" baseline="-25000" dirty="0" smtClean="0">
                            <a:solidFill>
                              <a:schemeClr val="tx1"/>
                            </a:solidFill>
                            <a:latin typeface="Cambria Math" panose="02040503050406030204" pitchFamily="18" charset="0"/>
                          </a:rPr>
                          <m:t>𝟓</m:t>
                        </m:r>
                      </m:oMath>
                    </m:oMathPara>
                  </a14:m>
                  <a:endParaRPr lang="en-GB" sz="2800" b="1" baseline="-25000" dirty="0">
                    <a:solidFill>
                      <a:schemeClr val="tx1"/>
                    </a:solidFill>
                  </a:endParaRPr>
                </a:p>
              </p:txBody>
            </p:sp>
          </mc:Choice>
          <mc:Fallback xmlns="">
            <p:sp>
              <p:nvSpPr>
                <p:cNvPr id="9" name="Oval 8">
                  <a:extLst>
                    <a:ext uri="{FF2B5EF4-FFF2-40B4-BE49-F238E27FC236}">
                      <a16:creationId xmlns:a16="http://schemas.microsoft.com/office/drawing/2014/main" id="{F50D6E1D-1777-4B7F-B95A-E2A2D40D9127}"/>
                    </a:ext>
                  </a:extLst>
                </p:cNvPr>
                <p:cNvSpPr>
                  <a:spLocks noRot="1" noChangeAspect="1" noMove="1" noResize="1" noEditPoints="1" noAdjustHandles="1" noChangeArrowheads="1" noChangeShapeType="1" noTextEdit="1"/>
                </p:cNvSpPr>
                <p:nvPr/>
              </p:nvSpPr>
              <p:spPr>
                <a:xfrm>
                  <a:off x="8852452" y="2776952"/>
                  <a:ext cx="636104" cy="636104"/>
                </a:xfrm>
                <a:prstGeom prst="ellipse">
                  <a:avLst/>
                </a:prstGeom>
                <a:blipFill>
                  <a:blip r:embed="rId8"/>
                  <a:stretch>
                    <a:fillRect/>
                  </a:stretch>
                </a:blipFill>
                <a:ln w="28575">
                  <a:solidFill>
                    <a:schemeClr val="tx1"/>
                  </a:solidFill>
                </a:ln>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E119BBFC-2EEE-4665-A588-D2D2BD242BCC}"/>
                    </a:ext>
                  </a:extLst>
                </p:cNvPr>
                <p:cNvSpPr/>
                <p:nvPr/>
              </p:nvSpPr>
              <p:spPr>
                <a:xfrm>
                  <a:off x="9687750" y="384869"/>
                  <a:ext cx="636104" cy="636104"/>
                </a:xfrm>
                <a:prstGeom prst="ellipse">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GB" sz="2800" b="1" i="1" dirty="0" smtClean="0">
                            <a:solidFill>
                              <a:schemeClr val="tx1"/>
                            </a:solidFill>
                            <a:latin typeface="Cambria Math" panose="02040503050406030204" pitchFamily="18" charset="0"/>
                          </a:rPr>
                          <m:t>𝒔</m:t>
                        </m:r>
                        <m:r>
                          <a:rPr lang="en-GB" sz="2800" b="1" i="1" baseline="-25000" dirty="0" smtClean="0">
                            <a:solidFill>
                              <a:schemeClr val="tx1"/>
                            </a:solidFill>
                            <a:latin typeface="Cambria Math" panose="02040503050406030204" pitchFamily="18" charset="0"/>
                          </a:rPr>
                          <m:t>𝟕</m:t>
                        </m:r>
                      </m:oMath>
                    </m:oMathPara>
                  </a14:m>
                  <a:endParaRPr lang="en-GB" sz="2800" b="1" baseline="-25000" dirty="0">
                    <a:solidFill>
                      <a:schemeClr val="tx1"/>
                    </a:solidFill>
                  </a:endParaRPr>
                </a:p>
              </p:txBody>
            </p:sp>
          </mc:Choice>
          <mc:Fallback xmlns="">
            <p:sp>
              <p:nvSpPr>
                <p:cNvPr id="10" name="Oval 9">
                  <a:extLst>
                    <a:ext uri="{FF2B5EF4-FFF2-40B4-BE49-F238E27FC236}">
                      <a16:creationId xmlns:a16="http://schemas.microsoft.com/office/drawing/2014/main" id="{BE619E95-EEC2-43A9-B2E1-DAAD2F1B803A}"/>
                    </a:ext>
                  </a:extLst>
                </p:cNvPr>
                <p:cNvSpPr>
                  <a:spLocks noRot="1" noChangeAspect="1" noMove="1" noResize="1" noEditPoints="1" noAdjustHandles="1" noChangeArrowheads="1" noChangeShapeType="1" noTextEdit="1"/>
                </p:cNvSpPr>
                <p:nvPr/>
              </p:nvSpPr>
              <p:spPr>
                <a:xfrm>
                  <a:off x="9687750" y="384869"/>
                  <a:ext cx="636104" cy="636104"/>
                </a:xfrm>
                <a:prstGeom prst="ellipse">
                  <a:avLst/>
                </a:prstGeom>
                <a:blipFill>
                  <a:blip r:embed="rId9"/>
                  <a:stretch>
                    <a:fillRect/>
                  </a:stretch>
                </a:blipFill>
                <a:ln w="28575">
                  <a:solidFill>
                    <a:schemeClr val="tx1"/>
                  </a:solidFill>
                </a:ln>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609D7B87-F52F-4C1D-854A-048E80AEE06D}"/>
                    </a:ext>
                  </a:extLst>
                </p:cNvPr>
                <p:cNvSpPr/>
                <p:nvPr/>
              </p:nvSpPr>
              <p:spPr>
                <a:xfrm>
                  <a:off x="9687750" y="1873116"/>
                  <a:ext cx="636104" cy="636104"/>
                </a:xfrm>
                <a:prstGeom prst="ellipse">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GB" sz="2800" b="1" i="1" dirty="0" smtClean="0">
                            <a:solidFill>
                              <a:schemeClr val="tx1"/>
                            </a:solidFill>
                            <a:latin typeface="Cambria Math" panose="02040503050406030204" pitchFamily="18" charset="0"/>
                          </a:rPr>
                          <m:t>𝒔</m:t>
                        </m:r>
                        <m:r>
                          <a:rPr lang="en-GB" sz="2800" b="1" i="1" baseline="-25000" dirty="0" smtClean="0">
                            <a:solidFill>
                              <a:schemeClr val="tx1"/>
                            </a:solidFill>
                            <a:latin typeface="Cambria Math" panose="02040503050406030204" pitchFamily="18" charset="0"/>
                          </a:rPr>
                          <m:t>𝟖</m:t>
                        </m:r>
                      </m:oMath>
                    </m:oMathPara>
                  </a14:m>
                  <a:endParaRPr lang="en-GB" sz="2800" b="1" baseline="-25000" dirty="0">
                    <a:solidFill>
                      <a:schemeClr val="tx1"/>
                    </a:solidFill>
                  </a:endParaRPr>
                </a:p>
              </p:txBody>
            </p:sp>
          </mc:Choice>
          <mc:Fallback xmlns="">
            <p:sp>
              <p:nvSpPr>
                <p:cNvPr id="11" name="Oval 10">
                  <a:extLst>
                    <a:ext uri="{FF2B5EF4-FFF2-40B4-BE49-F238E27FC236}">
                      <a16:creationId xmlns:a16="http://schemas.microsoft.com/office/drawing/2014/main" id="{87DA0A68-4194-43CB-BD1C-141CB4CB493B}"/>
                    </a:ext>
                  </a:extLst>
                </p:cNvPr>
                <p:cNvSpPr>
                  <a:spLocks noRot="1" noChangeAspect="1" noMove="1" noResize="1" noEditPoints="1" noAdjustHandles="1" noChangeArrowheads="1" noChangeShapeType="1" noTextEdit="1"/>
                </p:cNvSpPr>
                <p:nvPr/>
              </p:nvSpPr>
              <p:spPr>
                <a:xfrm>
                  <a:off x="9687750" y="1873116"/>
                  <a:ext cx="636104" cy="636104"/>
                </a:xfrm>
                <a:prstGeom prst="ellipse">
                  <a:avLst/>
                </a:prstGeom>
                <a:blipFill>
                  <a:blip r:embed="rId10"/>
                  <a:stretch>
                    <a:fillRect/>
                  </a:stretch>
                </a:blipFill>
                <a:ln w="28575">
                  <a:solidFill>
                    <a:schemeClr val="tx1"/>
                  </a:solidFill>
                </a:ln>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 name="Oval 16">
                  <a:extLst>
                    <a:ext uri="{FF2B5EF4-FFF2-40B4-BE49-F238E27FC236}">
                      <a16:creationId xmlns:a16="http://schemas.microsoft.com/office/drawing/2014/main" id="{8B1E3C69-1AA0-4F31-886A-EDF386F342B6}"/>
                    </a:ext>
                  </a:extLst>
                </p:cNvPr>
                <p:cNvSpPr/>
                <p:nvPr/>
              </p:nvSpPr>
              <p:spPr>
                <a:xfrm>
                  <a:off x="8852452" y="4797634"/>
                  <a:ext cx="636104" cy="636104"/>
                </a:xfrm>
                <a:prstGeom prst="ellipse">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GB" sz="2800" b="1" i="1" dirty="0" smtClean="0">
                            <a:solidFill>
                              <a:schemeClr val="tx1"/>
                            </a:solidFill>
                            <a:latin typeface="Cambria Math" panose="02040503050406030204" pitchFamily="18" charset="0"/>
                          </a:rPr>
                          <m:t>𝒔</m:t>
                        </m:r>
                        <m:r>
                          <a:rPr lang="en-GB" sz="2800" b="1" i="1" baseline="-25000" dirty="0" smtClean="0">
                            <a:solidFill>
                              <a:schemeClr val="tx1"/>
                            </a:solidFill>
                            <a:latin typeface="Cambria Math" panose="02040503050406030204" pitchFamily="18" charset="0"/>
                          </a:rPr>
                          <m:t>𝟔</m:t>
                        </m:r>
                      </m:oMath>
                    </m:oMathPara>
                  </a14:m>
                  <a:endParaRPr lang="en-GB" sz="2800" b="1" baseline="-25000" dirty="0">
                    <a:solidFill>
                      <a:schemeClr val="tx1"/>
                    </a:solidFill>
                  </a:endParaRPr>
                </a:p>
              </p:txBody>
            </p:sp>
          </mc:Choice>
          <mc:Fallback xmlns="">
            <p:sp>
              <p:nvSpPr>
                <p:cNvPr id="12" name="Oval 11">
                  <a:extLst>
                    <a:ext uri="{FF2B5EF4-FFF2-40B4-BE49-F238E27FC236}">
                      <a16:creationId xmlns:a16="http://schemas.microsoft.com/office/drawing/2014/main" id="{E609D750-E768-4172-A6A1-2E1E1F3453E8}"/>
                    </a:ext>
                  </a:extLst>
                </p:cNvPr>
                <p:cNvSpPr>
                  <a:spLocks noRot="1" noChangeAspect="1" noMove="1" noResize="1" noEditPoints="1" noAdjustHandles="1" noChangeArrowheads="1" noChangeShapeType="1" noTextEdit="1"/>
                </p:cNvSpPr>
                <p:nvPr/>
              </p:nvSpPr>
              <p:spPr>
                <a:xfrm>
                  <a:off x="8852452" y="4797634"/>
                  <a:ext cx="636104" cy="636104"/>
                </a:xfrm>
                <a:prstGeom prst="ellipse">
                  <a:avLst/>
                </a:prstGeom>
                <a:blipFill>
                  <a:blip r:embed="rId11"/>
                  <a:stretch>
                    <a:fillRect/>
                  </a:stretch>
                </a:blipFill>
                <a:ln w="28575">
                  <a:solidFill>
                    <a:schemeClr val="tx1"/>
                  </a:solidFill>
                </a:ln>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 name="Oval 17">
                  <a:extLst>
                    <a:ext uri="{FF2B5EF4-FFF2-40B4-BE49-F238E27FC236}">
                      <a16:creationId xmlns:a16="http://schemas.microsoft.com/office/drawing/2014/main" id="{1E7F0C90-A362-4DFB-9793-67F6023823AC}"/>
                    </a:ext>
                  </a:extLst>
                </p:cNvPr>
                <p:cNvSpPr/>
                <p:nvPr/>
              </p:nvSpPr>
              <p:spPr>
                <a:xfrm>
                  <a:off x="8017568" y="2224430"/>
                  <a:ext cx="636104" cy="636104"/>
                </a:xfrm>
                <a:prstGeom prst="ellipse">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GB" sz="2800" b="1" i="1" dirty="0" smtClean="0">
                            <a:solidFill>
                              <a:schemeClr val="tx1"/>
                            </a:solidFill>
                            <a:latin typeface="Cambria Math" panose="02040503050406030204" pitchFamily="18" charset="0"/>
                          </a:rPr>
                          <m:t>𝒔</m:t>
                        </m:r>
                        <m:r>
                          <a:rPr lang="en-GB" sz="2800" b="1" i="1" baseline="-25000" dirty="0" smtClean="0">
                            <a:solidFill>
                              <a:schemeClr val="tx1"/>
                            </a:solidFill>
                            <a:latin typeface="Cambria Math" panose="02040503050406030204" pitchFamily="18" charset="0"/>
                          </a:rPr>
                          <m:t>𝟐</m:t>
                        </m:r>
                      </m:oMath>
                    </m:oMathPara>
                  </a14:m>
                  <a:endParaRPr lang="en-GB" sz="2800" b="1" baseline="-25000" dirty="0">
                    <a:solidFill>
                      <a:schemeClr val="tx1"/>
                    </a:solidFill>
                  </a:endParaRPr>
                </a:p>
              </p:txBody>
            </p:sp>
          </mc:Choice>
          <mc:Fallback xmlns="">
            <p:sp>
              <p:nvSpPr>
                <p:cNvPr id="13" name="Oval 12">
                  <a:extLst>
                    <a:ext uri="{FF2B5EF4-FFF2-40B4-BE49-F238E27FC236}">
                      <a16:creationId xmlns:a16="http://schemas.microsoft.com/office/drawing/2014/main" id="{8BCB78B0-87DC-4D85-BE8F-40B7B00DA19C}"/>
                    </a:ext>
                  </a:extLst>
                </p:cNvPr>
                <p:cNvSpPr>
                  <a:spLocks noRot="1" noChangeAspect="1" noMove="1" noResize="1" noEditPoints="1" noAdjustHandles="1" noChangeArrowheads="1" noChangeShapeType="1" noTextEdit="1"/>
                </p:cNvSpPr>
                <p:nvPr/>
              </p:nvSpPr>
              <p:spPr>
                <a:xfrm>
                  <a:off x="8017568" y="2224430"/>
                  <a:ext cx="636104" cy="636104"/>
                </a:xfrm>
                <a:prstGeom prst="ellipse">
                  <a:avLst/>
                </a:prstGeom>
                <a:blipFill>
                  <a:blip r:embed="rId12"/>
                  <a:stretch>
                    <a:fillRect/>
                  </a:stretch>
                </a:blipFill>
                <a:ln w="28575">
                  <a:solidFill>
                    <a:schemeClr val="tx1"/>
                  </a:solidFill>
                </a:ln>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Oval 18">
                  <a:extLst>
                    <a:ext uri="{FF2B5EF4-FFF2-40B4-BE49-F238E27FC236}">
                      <a16:creationId xmlns:a16="http://schemas.microsoft.com/office/drawing/2014/main" id="{AB8F6205-5B1E-42F6-9C71-5967BDDDACDD}"/>
                    </a:ext>
                  </a:extLst>
                </p:cNvPr>
                <p:cNvSpPr/>
                <p:nvPr/>
              </p:nvSpPr>
              <p:spPr>
                <a:xfrm>
                  <a:off x="9687750" y="5563467"/>
                  <a:ext cx="636104" cy="636104"/>
                </a:xfrm>
                <a:prstGeom prst="ellipse">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GB" sz="2800" b="1" i="1" dirty="0" smtClean="0">
                            <a:solidFill>
                              <a:schemeClr val="tx1"/>
                            </a:solidFill>
                            <a:latin typeface="Cambria Math" panose="02040503050406030204" pitchFamily="18" charset="0"/>
                          </a:rPr>
                          <m:t>𝒔</m:t>
                        </m:r>
                        <m:r>
                          <a:rPr lang="en-GB" sz="2800" b="1" i="1" baseline="-25000" dirty="0" smtClean="0">
                            <a:solidFill>
                              <a:schemeClr val="tx1"/>
                            </a:solidFill>
                            <a:latin typeface="Cambria Math" panose="02040503050406030204" pitchFamily="18" charset="0"/>
                          </a:rPr>
                          <m:t>𝟏𝟎</m:t>
                        </m:r>
                      </m:oMath>
                    </m:oMathPara>
                  </a14:m>
                  <a:endParaRPr lang="en-GB" sz="2800" b="1" baseline="-25000" dirty="0">
                    <a:solidFill>
                      <a:schemeClr val="tx1"/>
                    </a:solidFill>
                  </a:endParaRPr>
                </a:p>
              </p:txBody>
            </p:sp>
          </mc:Choice>
          <mc:Fallback xmlns="">
            <p:sp>
              <p:nvSpPr>
                <p:cNvPr id="14" name="Oval 13">
                  <a:extLst>
                    <a:ext uri="{FF2B5EF4-FFF2-40B4-BE49-F238E27FC236}">
                      <a16:creationId xmlns:a16="http://schemas.microsoft.com/office/drawing/2014/main" id="{8607C3A7-9BD0-42E2-B4CA-6448CCA01580}"/>
                    </a:ext>
                  </a:extLst>
                </p:cNvPr>
                <p:cNvSpPr>
                  <a:spLocks noRot="1" noChangeAspect="1" noMove="1" noResize="1" noEditPoints="1" noAdjustHandles="1" noChangeArrowheads="1" noChangeShapeType="1" noTextEdit="1"/>
                </p:cNvSpPr>
                <p:nvPr/>
              </p:nvSpPr>
              <p:spPr>
                <a:xfrm>
                  <a:off x="9687750" y="5563467"/>
                  <a:ext cx="636104" cy="636104"/>
                </a:xfrm>
                <a:prstGeom prst="ellipse">
                  <a:avLst/>
                </a:prstGeom>
                <a:blipFill>
                  <a:blip r:embed="rId13"/>
                  <a:stretch>
                    <a:fillRect/>
                  </a:stretch>
                </a:blipFill>
                <a:ln w="28575">
                  <a:solidFill>
                    <a:schemeClr val="tx1"/>
                  </a:solidFill>
                </a:ln>
                <a:effectLst/>
              </p:spPr>
              <p:txBody>
                <a:bodyPr/>
                <a:lstStyle/>
                <a:p>
                  <a:r>
                    <a:rPr lang="en-GB">
                      <a:noFill/>
                    </a:rPr>
                    <a:t> </a:t>
                  </a:r>
                </a:p>
              </p:txBody>
            </p:sp>
          </mc:Fallback>
        </mc:AlternateContent>
        <p:cxnSp>
          <p:nvCxnSpPr>
            <p:cNvPr id="20" name="Straight Connector 19">
              <a:extLst>
                <a:ext uri="{FF2B5EF4-FFF2-40B4-BE49-F238E27FC236}">
                  <a16:creationId xmlns:a16="http://schemas.microsoft.com/office/drawing/2014/main" id="{93EC694C-3CCF-4E9A-B071-580456A598D7}"/>
                </a:ext>
              </a:extLst>
            </p:cNvPr>
            <p:cNvCxnSpPr/>
            <p:nvPr/>
          </p:nvCxnSpPr>
          <p:spPr>
            <a:xfrm flipV="1">
              <a:off x="10801350" y="212035"/>
              <a:ext cx="0" cy="5987536"/>
            </a:xfrm>
            <a:prstGeom prst="line">
              <a:avLst/>
            </a:prstGeom>
            <a:ln w="76200">
              <a:prstDash val="sysDot"/>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60461A6A-5381-4A33-A722-BF912E817239}"/>
                </a:ext>
              </a:extLst>
            </p:cNvPr>
            <p:cNvCxnSpPr>
              <a:stCxn id="9" idx="7"/>
              <a:endCxn id="18" idx="3"/>
            </p:cNvCxnSpPr>
            <p:nvPr/>
          </p:nvCxnSpPr>
          <p:spPr>
            <a:xfrm flipV="1">
              <a:off x="7738881" y="2767379"/>
              <a:ext cx="371842" cy="436724"/>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16BF4B57-3571-4DBC-BF02-64C7ADD97C38}"/>
                </a:ext>
              </a:extLst>
            </p:cNvPr>
            <p:cNvCxnSpPr>
              <a:cxnSpLocks/>
              <a:stCxn id="9" idx="5"/>
              <a:endCxn id="13" idx="1"/>
            </p:cNvCxnSpPr>
            <p:nvPr/>
          </p:nvCxnSpPr>
          <p:spPr>
            <a:xfrm>
              <a:off x="7738881" y="3653897"/>
              <a:ext cx="411600" cy="436725"/>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0C3A14AC-26E5-472B-A249-33C19B0ACB67}"/>
                </a:ext>
              </a:extLst>
            </p:cNvPr>
            <p:cNvCxnSpPr>
              <a:stCxn id="13" idx="7"/>
              <a:endCxn id="14" idx="3"/>
            </p:cNvCxnSpPr>
            <p:nvPr/>
          </p:nvCxnSpPr>
          <p:spPr>
            <a:xfrm flipV="1">
              <a:off x="8600275" y="3319901"/>
              <a:ext cx="345332" cy="770721"/>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44F2AE7C-4D25-425D-9124-1E4AFB7D8983}"/>
                </a:ext>
              </a:extLst>
            </p:cNvPr>
            <p:cNvCxnSpPr>
              <a:stCxn id="18" idx="5"/>
              <a:endCxn id="14" idx="1"/>
            </p:cNvCxnSpPr>
            <p:nvPr/>
          </p:nvCxnSpPr>
          <p:spPr>
            <a:xfrm>
              <a:off x="8560517" y="2767379"/>
              <a:ext cx="385090" cy="102728"/>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E0077F48-881F-4396-87FD-ECBD4414C9A7}"/>
                </a:ext>
              </a:extLst>
            </p:cNvPr>
            <p:cNvCxnSpPr>
              <a:cxnSpLocks/>
              <a:stCxn id="18" idx="7"/>
              <a:endCxn id="11" idx="3"/>
            </p:cNvCxnSpPr>
            <p:nvPr/>
          </p:nvCxnSpPr>
          <p:spPr>
            <a:xfrm flipV="1">
              <a:off x="8560517" y="1608645"/>
              <a:ext cx="332498" cy="70894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14FE3483-CFD9-4D8E-863A-48B4E0AAF88E}"/>
                </a:ext>
              </a:extLst>
            </p:cNvPr>
            <p:cNvCxnSpPr>
              <a:cxnSpLocks/>
              <a:stCxn id="11" idx="7"/>
              <a:endCxn id="15" idx="3"/>
            </p:cNvCxnSpPr>
            <p:nvPr/>
          </p:nvCxnSpPr>
          <p:spPr>
            <a:xfrm flipV="1">
              <a:off x="9342809" y="927818"/>
              <a:ext cx="438096" cy="231033"/>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516384A9-5BBE-4565-9755-7B2D74C4F205}"/>
                </a:ext>
              </a:extLst>
            </p:cNvPr>
            <p:cNvCxnSpPr>
              <a:stCxn id="15" idx="4"/>
              <a:endCxn id="16" idx="0"/>
            </p:cNvCxnSpPr>
            <p:nvPr/>
          </p:nvCxnSpPr>
          <p:spPr>
            <a:xfrm>
              <a:off x="10005802" y="1020973"/>
              <a:ext cx="0" cy="852143"/>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40AB7CBC-DD12-4F3F-84FA-22151470F991}"/>
                </a:ext>
              </a:extLst>
            </p:cNvPr>
            <p:cNvCxnSpPr>
              <a:stCxn id="16" idx="3"/>
              <a:endCxn id="14" idx="7"/>
            </p:cNvCxnSpPr>
            <p:nvPr/>
          </p:nvCxnSpPr>
          <p:spPr>
            <a:xfrm flipH="1">
              <a:off x="9395401" y="2416065"/>
              <a:ext cx="385504" cy="454042"/>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2F351552-EF1A-43D9-BE7D-5373BD56E380}"/>
                </a:ext>
              </a:extLst>
            </p:cNvPr>
            <p:cNvCxnSpPr>
              <a:stCxn id="14" idx="6"/>
              <a:endCxn id="12" idx="0"/>
            </p:cNvCxnSpPr>
            <p:nvPr/>
          </p:nvCxnSpPr>
          <p:spPr>
            <a:xfrm>
              <a:off x="9488556" y="3095004"/>
              <a:ext cx="517246" cy="584411"/>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4D594449-C7BC-4D23-B475-D57B7AD19325}"/>
                </a:ext>
              </a:extLst>
            </p:cNvPr>
            <p:cNvCxnSpPr>
              <a:stCxn id="13" idx="6"/>
              <a:endCxn id="12" idx="2"/>
            </p:cNvCxnSpPr>
            <p:nvPr/>
          </p:nvCxnSpPr>
          <p:spPr>
            <a:xfrm flipV="1">
              <a:off x="8693430" y="3997467"/>
              <a:ext cx="994320" cy="318052"/>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EC2B1E0A-B299-4054-9D0B-3C751A544B6B}"/>
                </a:ext>
              </a:extLst>
            </p:cNvPr>
            <p:cNvCxnSpPr>
              <a:stCxn id="13" idx="5"/>
              <a:endCxn id="17" idx="1"/>
            </p:cNvCxnSpPr>
            <p:nvPr/>
          </p:nvCxnSpPr>
          <p:spPr>
            <a:xfrm>
              <a:off x="8600275" y="4540416"/>
              <a:ext cx="345332" cy="350373"/>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4F1F4D4E-9440-4520-91E5-C2D41C188161}"/>
                </a:ext>
              </a:extLst>
            </p:cNvPr>
            <p:cNvCxnSpPr>
              <a:stCxn id="17" idx="7"/>
            </p:cNvCxnSpPr>
            <p:nvPr/>
          </p:nvCxnSpPr>
          <p:spPr>
            <a:xfrm flipV="1">
              <a:off x="9395401" y="4252781"/>
              <a:ext cx="570651" cy="638008"/>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EADB139F-C3B0-4357-90B4-1061F0B00470}"/>
                </a:ext>
              </a:extLst>
            </p:cNvPr>
            <p:cNvCxnSpPr>
              <a:stCxn id="17" idx="5"/>
              <a:endCxn id="19" idx="1"/>
            </p:cNvCxnSpPr>
            <p:nvPr/>
          </p:nvCxnSpPr>
          <p:spPr>
            <a:xfrm>
              <a:off x="9395401" y="5340583"/>
              <a:ext cx="385504" cy="316039"/>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E2B9B54F-CCB6-4F70-8A06-47B69FD146CB}"/>
                </a:ext>
              </a:extLst>
            </p:cNvPr>
            <p:cNvCxnSpPr>
              <a:stCxn id="19" idx="0"/>
              <a:endCxn id="12" idx="4"/>
            </p:cNvCxnSpPr>
            <p:nvPr/>
          </p:nvCxnSpPr>
          <p:spPr>
            <a:xfrm flipV="1">
              <a:off x="10005802" y="4315519"/>
              <a:ext cx="0" cy="1247948"/>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34C870D9-1120-4DB1-BD6E-D9CEC01B52A4}"/>
                </a:ext>
              </a:extLst>
            </p:cNvPr>
            <p:cNvCxnSpPr>
              <a:cxnSpLocks/>
              <a:stCxn id="16" idx="6"/>
            </p:cNvCxnSpPr>
            <p:nvPr/>
          </p:nvCxnSpPr>
          <p:spPr>
            <a:xfrm>
              <a:off x="10323854" y="2191168"/>
              <a:ext cx="477496" cy="77753"/>
            </a:xfrm>
            <a:prstGeom prst="line">
              <a:avLst/>
            </a:prstGeom>
            <a:ln w="38100">
              <a:solidFill>
                <a:schemeClr val="tx1"/>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733E7519-A06A-49C4-871E-B89E2826DF92}"/>
                </a:ext>
              </a:extLst>
            </p:cNvPr>
            <p:cNvCxnSpPr>
              <a:cxnSpLocks/>
              <a:stCxn id="15" idx="6"/>
            </p:cNvCxnSpPr>
            <p:nvPr/>
          </p:nvCxnSpPr>
          <p:spPr>
            <a:xfrm>
              <a:off x="10323854" y="702921"/>
              <a:ext cx="477496" cy="377079"/>
            </a:xfrm>
            <a:prstGeom prst="line">
              <a:avLst/>
            </a:prstGeom>
            <a:ln w="38100">
              <a:solidFill>
                <a:schemeClr val="tx1"/>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9A555C5F-EF84-4B9C-8EAB-FFCD5E92B4F7}"/>
                </a:ext>
              </a:extLst>
            </p:cNvPr>
            <p:cNvCxnSpPr>
              <a:cxnSpLocks/>
              <a:stCxn id="19" idx="6"/>
            </p:cNvCxnSpPr>
            <p:nvPr/>
          </p:nvCxnSpPr>
          <p:spPr>
            <a:xfrm flipV="1">
              <a:off x="10323854" y="5764697"/>
              <a:ext cx="477496" cy="116822"/>
            </a:xfrm>
            <a:prstGeom prst="line">
              <a:avLst/>
            </a:prstGeom>
            <a:ln w="38100">
              <a:solidFill>
                <a:schemeClr val="tx1"/>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4E00768D-8DD4-40E3-902D-04FA7A03B73A}"/>
                </a:ext>
              </a:extLst>
            </p:cNvPr>
            <p:cNvCxnSpPr>
              <a:cxnSpLocks/>
              <a:endCxn id="10" idx="2"/>
            </p:cNvCxnSpPr>
            <p:nvPr/>
          </p:nvCxnSpPr>
          <p:spPr>
            <a:xfrm>
              <a:off x="10827864" y="3193774"/>
              <a:ext cx="290710" cy="0"/>
            </a:xfrm>
            <a:prstGeom prst="line">
              <a:avLst/>
            </a:prstGeom>
            <a:ln w="38100">
              <a:solidFill>
                <a:schemeClr val="tx1"/>
              </a:solidFill>
              <a:prstDash val="sysDash"/>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42429865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CD9BC0-17D8-42D5-B423-D0D55687A573}"/>
              </a:ext>
            </a:extLst>
          </p:cNvPr>
          <p:cNvSpPr>
            <a:spLocks noGrp="1"/>
          </p:cNvSpPr>
          <p:nvPr>
            <p:ph type="title"/>
          </p:nvPr>
        </p:nvSpPr>
        <p:spPr/>
        <p:txBody>
          <a:bodyPr/>
          <a:lstStyle/>
          <a:p>
            <a:r>
              <a:rPr lang="en-GB" dirty="0"/>
              <a:t>Classical Planning = No Uncertainty</a:t>
            </a:r>
          </a:p>
        </p:txBody>
      </p:sp>
      <p:sp>
        <p:nvSpPr>
          <p:cNvPr id="7" name="Content Placeholder 6">
            <a:extLst>
              <a:ext uri="{FF2B5EF4-FFF2-40B4-BE49-F238E27FC236}">
                <a16:creationId xmlns:a16="http://schemas.microsoft.com/office/drawing/2014/main" id="{69CD6359-8082-48D9-BA7A-B3E96688706D}"/>
              </a:ext>
            </a:extLst>
          </p:cNvPr>
          <p:cNvSpPr>
            <a:spLocks noGrp="1"/>
          </p:cNvSpPr>
          <p:nvPr>
            <p:ph sz="quarter" idx="12"/>
          </p:nvPr>
        </p:nvSpPr>
        <p:spPr>
          <a:xfrm>
            <a:off x="287869" y="1701800"/>
            <a:ext cx="6749012" cy="4538133"/>
          </a:xfrm>
        </p:spPr>
        <p:txBody>
          <a:bodyPr>
            <a:normAutofit/>
          </a:bodyPr>
          <a:lstStyle/>
          <a:p>
            <a:r>
              <a:rPr lang="en-GB" dirty="0">
                <a:ln>
                  <a:solidFill>
                    <a:schemeClr val="tx1"/>
                  </a:solidFill>
                </a:ln>
                <a:noFill/>
              </a:rPr>
              <a:t>We assume the state is known.  </a:t>
            </a:r>
            <a:br>
              <a:rPr lang="en-GB" dirty="0">
                <a:ln>
                  <a:solidFill>
                    <a:schemeClr val="tx1"/>
                  </a:solidFill>
                </a:ln>
                <a:noFill/>
              </a:rPr>
            </a:br>
            <a:endParaRPr lang="en-GB" dirty="0">
              <a:ln>
                <a:solidFill>
                  <a:schemeClr val="tx1"/>
                </a:solidFill>
              </a:ln>
              <a:noFill/>
            </a:endParaRPr>
          </a:p>
          <a:p>
            <a:r>
              <a:rPr lang="en-GB" dirty="0">
                <a:ln>
                  <a:solidFill>
                    <a:schemeClr val="tx1"/>
                  </a:solidFill>
                </a:ln>
                <a:noFill/>
              </a:rPr>
              <a:t>We assume all states in the problem are known.</a:t>
            </a:r>
            <a:br>
              <a:rPr lang="en-GB" dirty="0">
                <a:ln>
                  <a:solidFill>
                    <a:schemeClr val="tx1"/>
                  </a:solidFill>
                </a:ln>
                <a:noFill/>
              </a:rPr>
            </a:br>
            <a:endParaRPr lang="en-GB" dirty="0">
              <a:ln>
                <a:solidFill>
                  <a:schemeClr val="tx1"/>
                </a:solidFill>
              </a:ln>
              <a:noFill/>
            </a:endParaRPr>
          </a:p>
          <a:p>
            <a:r>
              <a:rPr lang="en-GB" dirty="0">
                <a:ln>
                  <a:solidFill>
                    <a:schemeClr val="tx1"/>
                  </a:solidFill>
                </a:ln>
                <a:noFill/>
              </a:rPr>
              <a:t>We assume that we know all actions from the current state.</a:t>
            </a:r>
            <a:br>
              <a:rPr lang="en-GB" dirty="0"/>
            </a:br>
            <a:endParaRPr lang="en-GB" dirty="0"/>
          </a:p>
          <a:p>
            <a:r>
              <a:rPr lang="en-GB" dirty="0">
                <a:solidFill>
                  <a:schemeClr val="tx1"/>
                </a:solidFill>
              </a:rPr>
              <a:t>We assume that a given action will always execute as intended.</a:t>
            </a:r>
            <a:br>
              <a:rPr lang="en-GB" dirty="0">
                <a:solidFill>
                  <a:schemeClr val="tx1"/>
                </a:solidFill>
              </a:rPr>
            </a:br>
            <a:endParaRPr lang="en-GB" dirty="0">
              <a:solidFill>
                <a:schemeClr val="tx1"/>
              </a:solidFill>
            </a:endParaRPr>
          </a:p>
          <a:p>
            <a:r>
              <a:rPr lang="en-GB" dirty="0">
                <a:solidFill>
                  <a:schemeClr val="tx1"/>
                </a:solidFill>
              </a:rPr>
              <a:t>We assume that the successor states of action execution are also known.</a:t>
            </a:r>
          </a:p>
        </p:txBody>
      </p:sp>
      <p:pic>
        <p:nvPicPr>
          <p:cNvPr id="2050" name="Picture 2">
            <a:extLst>
              <a:ext uri="{FF2B5EF4-FFF2-40B4-BE49-F238E27FC236}">
                <a16:creationId xmlns:a16="http://schemas.microsoft.com/office/drawing/2014/main" id="{BEE7AE4A-119F-47A6-9572-397E726DBD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9465" y="1440000"/>
            <a:ext cx="3631885" cy="3631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928611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5D316-4951-4FAE-B9A4-D99953BAE81F}"/>
              </a:ext>
            </a:extLst>
          </p:cNvPr>
          <p:cNvSpPr>
            <a:spLocks noGrp="1"/>
          </p:cNvSpPr>
          <p:nvPr>
            <p:ph type="title"/>
          </p:nvPr>
        </p:nvSpPr>
        <p:spPr/>
        <p:txBody>
          <a:bodyPr/>
          <a:lstStyle/>
          <a:p>
            <a:r>
              <a:rPr lang="en-GB" dirty="0"/>
              <a:t>Example</a:t>
            </a:r>
          </a:p>
        </p:txBody>
      </p:sp>
      <p:sp>
        <p:nvSpPr>
          <p:cNvPr id="3" name="Content Placeholder 2">
            <a:extLst>
              <a:ext uri="{FF2B5EF4-FFF2-40B4-BE49-F238E27FC236}">
                <a16:creationId xmlns:a16="http://schemas.microsoft.com/office/drawing/2014/main" id="{2DA7CCCF-A76C-4706-82CE-49735BC24A14}"/>
              </a:ext>
            </a:extLst>
          </p:cNvPr>
          <p:cNvSpPr>
            <a:spLocks noGrp="1"/>
          </p:cNvSpPr>
          <p:nvPr>
            <p:ph sz="quarter" idx="12"/>
          </p:nvPr>
        </p:nvSpPr>
        <p:spPr>
          <a:xfrm>
            <a:off x="287869" y="1701800"/>
            <a:ext cx="4111854" cy="4538133"/>
          </a:xfrm>
        </p:spPr>
        <p:txBody>
          <a:bodyPr/>
          <a:lstStyle/>
          <a:p>
            <a:r>
              <a:rPr lang="en-GB" dirty="0"/>
              <a:t>Navigating in a maze.</a:t>
            </a:r>
            <a:br>
              <a:rPr lang="en-GB" dirty="0"/>
            </a:br>
            <a:endParaRPr lang="en-GB" dirty="0"/>
          </a:p>
          <a:p>
            <a:r>
              <a:rPr lang="en-GB" dirty="0"/>
              <a:t>Simple to solve using uninformed or heuristic-driven search.</a:t>
            </a:r>
            <a:br>
              <a:rPr lang="en-GB" dirty="0"/>
            </a:br>
            <a:endParaRPr lang="en-GB" dirty="0"/>
          </a:p>
          <a:p>
            <a:r>
              <a:rPr lang="en-GB" dirty="0"/>
              <a:t>But immediately becomes more challenging when the problem space is not deterministic.</a:t>
            </a:r>
            <a:br>
              <a:rPr lang="en-GB" dirty="0"/>
            </a:br>
            <a:endParaRPr lang="en-GB" dirty="0"/>
          </a:p>
          <a:p>
            <a:endParaRPr lang="en-GB" dirty="0"/>
          </a:p>
        </p:txBody>
      </p:sp>
      <p:pic>
        <p:nvPicPr>
          <p:cNvPr id="3074" name="Picture 2">
            <a:extLst>
              <a:ext uri="{FF2B5EF4-FFF2-40B4-BE49-F238E27FC236}">
                <a16:creationId xmlns:a16="http://schemas.microsoft.com/office/drawing/2014/main" id="{075EFDB0-1CD9-4B79-AA2A-9D88AEBCDD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465791"/>
            <a:ext cx="7467600" cy="5010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397117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5D316-4951-4FAE-B9A4-D99953BAE81F}"/>
              </a:ext>
            </a:extLst>
          </p:cNvPr>
          <p:cNvSpPr>
            <a:spLocks noGrp="1"/>
          </p:cNvSpPr>
          <p:nvPr>
            <p:ph type="title"/>
          </p:nvPr>
        </p:nvSpPr>
        <p:spPr/>
        <p:txBody>
          <a:bodyPr/>
          <a:lstStyle/>
          <a:p>
            <a:r>
              <a:rPr lang="en-GB" dirty="0"/>
              <a:t>Example</a:t>
            </a:r>
          </a:p>
        </p:txBody>
      </p:sp>
      <p:sp>
        <p:nvSpPr>
          <p:cNvPr id="3" name="Content Placeholder 2">
            <a:extLst>
              <a:ext uri="{FF2B5EF4-FFF2-40B4-BE49-F238E27FC236}">
                <a16:creationId xmlns:a16="http://schemas.microsoft.com/office/drawing/2014/main" id="{2DA7CCCF-A76C-4706-82CE-49735BC24A14}"/>
              </a:ext>
            </a:extLst>
          </p:cNvPr>
          <p:cNvSpPr>
            <a:spLocks noGrp="1"/>
          </p:cNvSpPr>
          <p:nvPr>
            <p:ph sz="quarter" idx="12"/>
          </p:nvPr>
        </p:nvSpPr>
        <p:spPr>
          <a:xfrm>
            <a:off x="287869" y="1701800"/>
            <a:ext cx="4111854" cy="4538133"/>
          </a:xfrm>
        </p:spPr>
        <p:txBody>
          <a:bodyPr/>
          <a:lstStyle/>
          <a:p>
            <a:r>
              <a:rPr lang="en-GB" dirty="0"/>
              <a:t>Navigating in a maze.</a:t>
            </a:r>
            <a:br>
              <a:rPr lang="en-GB" dirty="0"/>
            </a:br>
            <a:endParaRPr lang="en-GB" dirty="0"/>
          </a:p>
          <a:p>
            <a:r>
              <a:rPr lang="en-GB" dirty="0"/>
              <a:t>Simple to solve using uninformed or heuristic-driven search.</a:t>
            </a:r>
            <a:br>
              <a:rPr lang="en-GB" dirty="0"/>
            </a:br>
            <a:endParaRPr lang="en-GB" dirty="0"/>
          </a:p>
          <a:p>
            <a:r>
              <a:rPr lang="en-GB" dirty="0"/>
              <a:t>But immediately becomes more challenging when the problem space is not deterministic.</a:t>
            </a:r>
            <a:br>
              <a:rPr lang="en-GB" dirty="0"/>
            </a:br>
            <a:endParaRPr lang="en-GB" dirty="0"/>
          </a:p>
          <a:p>
            <a:endParaRPr lang="en-GB" dirty="0"/>
          </a:p>
        </p:txBody>
      </p:sp>
      <p:pic>
        <p:nvPicPr>
          <p:cNvPr id="3074" name="Picture 2">
            <a:extLst>
              <a:ext uri="{FF2B5EF4-FFF2-40B4-BE49-F238E27FC236}">
                <a16:creationId xmlns:a16="http://schemas.microsoft.com/office/drawing/2014/main" id="{075EFDB0-1CD9-4B79-AA2A-9D88AEBCDD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465791"/>
            <a:ext cx="7467600" cy="5010150"/>
          </a:xfrm>
          <a:prstGeom prst="rect">
            <a:avLst/>
          </a:prstGeom>
          <a:noFill/>
          <a:extLst>
            <a:ext uri="{909E8E84-426E-40DD-AFC4-6F175D3DCCD1}">
              <a14:hiddenFill xmlns:a14="http://schemas.microsoft.com/office/drawing/2010/main">
                <a:solidFill>
                  <a:srgbClr val="FFFFFF"/>
                </a:solidFill>
              </a14:hiddenFill>
            </a:ext>
          </a:extLst>
        </p:spPr>
      </p:pic>
      <p:sp>
        <p:nvSpPr>
          <p:cNvPr id="4" name="Arrow: Right 3">
            <a:extLst>
              <a:ext uri="{FF2B5EF4-FFF2-40B4-BE49-F238E27FC236}">
                <a16:creationId xmlns:a16="http://schemas.microsoft.com/office/drawing/2014/main" id="{753E03C9-F910-4BDD-ADD0-85CE43A19DCD}"/>
              </a:ext>
            </a:extLst>
          </p:cNvPr>
          <p:cNvSpPr/>
          <p:nvPr/>
        </p:nvSpPr>
        <p:spPr>
          <a:xfrm rot="16200000">
            <a:off x="5158098" y="4247661"/>
            <a:ext cx="1096930" cy="543339"/>
          </a:xfrm>
          <a:prstGeom prst="rightArrow">
            <a:avLst/>
          </a:prstGeom>
          <a:solidFill>
            <a:srgbClr val="D80815"/>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Arrow: Right 5">
            <a:extLst>
              <a:ext uri="{FF2B5EF4-FFF2-40B4-BE49-F238E27FC236}">
                <a16:creationId xmlns:a16="http://schemas.microsoft.com/office/drawing/2014/main" id="{DB8AEDB0-54EB-4E0C-9122-31F315CF7668}"/>
              </a:ext>
            </a:extLst>
          </p:cNvPr>
          <p:cNvSpPr/>
          <p:nvPr/>
        </p:nvSpPr>
        <p:spPr>
          <a:xfrm rot="16200000">
            <a:off x="5158099" y="2839515"/>
            <a:ext cx="1096930" cy="543339"/>
          </a:xfrm>
          <a:prstGeom prst="rightArrow">
            <a:avLst/>
          </a:prstGeom>
          <a:solidFill>
            <a:srgbClr val="D80815"/>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7" name="Arrow: Right 6">
            <a:extLst>
              <a:ext uri="{FF2B5EF4-FFF2-40B4-BE49-F238E27FC236}">
                <a16:creationId xmlns:a16="http://schemas.microsoft.com/office/drawing/2014/main" id="{7FE9676E-9465-48AF-9590-7FA8FA0409E3}"/>
              </a:ext>
            </a:extLst>
          </p:cNvPr>
          <p:cNvSpPr/>
          <p:nvPr/>
        </p:nvSpPr>
        <p:spPr>
          <a:xfrm>
            <a:off x="6096000" y="1978596"/>
            <a:ext cx="1096930" cy="543339"/>
          </a:xfrm>
          <a:prstGeom prst="rightArrow">
            <a:avLst/>
          </a:prstGeom>
          <a:solidFill>
            <a:srgbClr val="D80815"/>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Arrow: Right 7">
            <a:extLst>
              <a:ext uri="{FF2B5EF4-FFF2-40B4-BE49-F238E27FC236}">
                <a16:creationId xmlns:a16="http://schemas.microsoft.com/office/drawing/2014/main" id="{AD5E120B-5A41-4F16-92E6-D80CDDE1B7C7}"/>
              </a:ext>
            </a:extLst>
          </p:cNvPr>
          <p:cNvSpPr/>
          <p:nvPr/>
        </p:nvSpPr>
        <p:spPr>
          <a:xfrm>
            <a:off x="7909735" y="1978596"/>
            <a:ext cx="1096930" cy="543339"/>
          </a:xfrm>
          <a:prstGeom prst="rightArrow">
            <a:avLst/>
          </a:prstGeom>
          <a:solidFill>
            <a:srgbClr val="D80815"/>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9" name="Arrow: Right 8">
            <a:extLst>
              <a:ext uri="{FF2B5EF4-FFF2-40B4-BE49-F238E27FC236}">
                <a16:creationId xmlns:a16="http://schemas.microsoft.com/office/drawing/2014/main" id="{EE2CA905-8FEF-4145-9F0F-318F340128B6}"/>
              </a:ext>
            </a:extLst>
          </p:cNvPr>
          <p:cNvSpPr/>
          <p:nvPr/>
        </p:nvSpPr>
        <p:spPr>
          <a:xfrm>
            <a:off x="9723470" y="2019380"/>
            <a:ext cx="1096930" cy="543339"/>
          </a:xfrm>
          <a:prstGeom prst="rightArrow">
            <a:avLst/>
          </a:prstGeom>
          <a:solidFill>
            <a:srgbClr val="FFC000"/>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 name="Arrow: Right 4">
            <a:extLst>
              <a:ext uri="{FF2B5EF4-FFF2-40B4-BE49-F238E27FC236}">
                <a16:creationId xmlns:a16="http://schemas.microsoft.com/office/drawing/2014/main" id="{4695412F-9EF6-4661-BD54-0D1B6A6541D1}"/>
              </a:ext>
            </a:extLst>
          </p:cNvPr>
          <p:cNvSpPr/>
          <p:nvPr/>
        </p:nvSpPr>
        <p:spPr>
          <a:xfrm>
            <a:off x="6261652" y="5245257"/>
            <a:ext cx="1096930" cy="543339"/>
          </a:xfrm>
          <a:prstGeom prst="rightArrow">
            <a:avLst/>
          </a:prstGeom>
          <a:solidFill>
            <a:srgbClr val="FFFF00"/>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1" name="Arrow: Right 10">
            <a:extLst>
              <a:ext uri="{FF2B5EF4-FFF2-40B4-BE49-F238E27FC236}">
                <a16:creationId xmlns:a16="http://schemas.microsoft.com/office/drawing/2014/main" id="{020863F7-7620-4C88-8B09-E039667F0F8E}"/>
              </a:ext>
            </a:extLst>
          </p:cNvPr>
          <p:cNvSpPr/>
          <p:nvPr/>
        </p:nvSpPr>
        <p:spPr>
          <a:xfrm>
            <a:off x="8075387" y="5245257"/>
            <a:ext cx="1096930" cy="543339"/>
          </a:xfrm>
          <a:prstGeom prst="rightArrow">
            <a:avLst/>
          </a:prstGeom>
          <a:solidFill>
            <a:srgbClr val="FFFF00"/>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3" name="Arrow: Right 12">
            <a:extLst>
              <a:ext uri="{FF2B5EF4-FFF2-40B4-BE49-F238E27FC236}">
                <a16:creationId xmlns:a16="http://schemas.microsoft.com/office/drawing/2014/main" id="{B3D8A2A3-9F92-45F0-8F05-A04F83B9BF70}"/>
              </a:ext>
            </a:extLst>
          </p:cNvPr>
          <p:cNvSpPr/>
          <p:nvPr/>
        </p:nvSpPr>
        <p:spPr>
          <a:xfrm rot="16200000">
            <a:off x="8903335" y="4273452"/>
            <a:ext cx="1096930" cy="543339"/>
          </a:xfrm>
          <a:prstGeom prst="rightArrow">
            <a:avLst/>
          </a:prstGeom>
          <a:solidFill>
            <a:srgbClr val="FFFF00"/>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5" name="Arrow: Right 14">
            <a:extLst>
              <a:ext uri="{FF2B5EF4-FFF2-40B4-BE49-F238E27FC236}">
                <a16:creationId xmlns:a16="http://schemas.microsoft.com/office/drawing/2014/main" id="{0DDE08E0-A7D9-4B4B-B13D-77283C3F9116}"/>
              </a:ext>
            </a:extLst>
          </p:cNvPr>
          <p:cNvSpPr/>
          <p:nvPr/>
        </p:nvSpPr>
        <p:spPr>
          <a:xfrm rot="16200000">
            <a:off x="8903336" y="2865306"/>
            <a:ext cx="1096930" cy="543339"/>
          </a:xfrm>
          <a:prstGeom prst="rightArrow">
            <a:avLst/>
          </a:prstGeom>
          <a:solidFill>
            <a:srgbClr val="FFFF00"/>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30285521"/>
      </p:ext>
    </p:extLst>
  </p:cSld>
  <p:clrMapOvr>
    <a:masterClrMapping/>
  </p:clrMapOvr>
  <p:transition>
    <p:fade/>
  </p:transition>
</p:sld>
</file>

<file path=ppt/theme/theme1.xml><?xml version="1.0" encoding="utf-8"?>
<a:theme xmlns:a="http://schemas.openxmlformats.org/drawingml/2006/main" name="KCL PPT PRESENTATION JAN 2016 4x3">
  <a:themeElements>
    <a:clrScheme name="KCL NMS">
      <a:dk1>
        <a:srgbClr val="000000"/>
      </a:dk1>
      <a:lt1>
        <a:srgbClr val="FFFFFF"/>
      </a:lt1>
      <a:dk2>
        <a:srgbClr val="596469"/>
      </a:dk2>
      <a:lt2>
        <a:srgbClr val="CDD7DC"/>
      </a:lt2>
      <a:accent1>
        <a:srgbClr val="E12119"/>
      </a:accent1>
      <a:accent2>
        <a:srgbClr val="01A88F"/>
      </a:accent2>
      <a:accent3>
        <a:srgbClr val="0070B8"/>
      </a:accent3>
      <a:accent4>
        <a:srgbClr val="0396A8"/>
      </a:accent4>
      <a:accent5>
        <a:srgbClr val="632382"/>
      </a:accent5>
      <a:accent6>
        <a:srgbClr val="005AD2"/>
      </a:accent6>
      <a:hlink>
        <a:srgbClr val="E2231A"/>
      </a:hlink>
      <a:folHlink>
        <a:srgbClr val="596469"/>
      </a:folHlink>
    </a:clrScheme>
    <a:fontScheme name="KCL-fonts">
      <a:majorFont>
        <a:latin typeface="Impact"/>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80815"/>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KCL PPT PRESENTATION JAN 2016 4x3" id="{F2AA74BC-E243-0B44-B33C-C83D8C1820FE}" vid="{B66AC310-D159-2B49-8F8D-74707F8B5401}"/>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D59FB2E35D22949B1DD8F65F2E558A2" ma:contentTypeVersion="11" ma:contentTypeDescription="Create a new document." ma:contentTypeScope="" ma:versionID="1614996fb8b880f8bc9f9831bde38a34">
  <xsd:schema xmlns:xsd="http://www.w3.org/2001/XMLSchema" xmlns:xs="http://www.w3.org/2001/XMLSchema" xmlns:p="http://schemas.microsoft.com/office/2006/metadata/properties" xmlns:ns3="e3d1bf5a-5624-430e-ba28-4c7f967a2bc8" xmlns:ns4="a340aef7-832b-40a8-b4ba-ce4d8dbdbf60" targetNamespace="http://schemas.microsoft.com/office/2006/metadata/properties" ma:root="true" ma:fieldsID="0e00925a6f55710d239fbbe137812bdf" ns3:_="" ns4:_="">
    <xsd:import namespace="e3d1bf5a-5624-430e-ba28-4c7f967a2bc8"/>
    <xsd:import namespace="a340aef7-832b-40a8-b4ba-ce4d8dbdbf60"/>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GenerationTime" minOccurs="0"/>
                <xsd:element ref="ns4:MediaServiceEventHashCode" minOccurs="0"/>
                <xsd:element ref="ns4:MediaServiceOCR"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d1bf5a-5624-430e-ba28-4c7f967a2bc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340aef7-832b-40a8-b4ba-ce4d8dbdbf60"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4C5424E-11EC-453A-9C9B-9573452133F0}">
  <ds:schemaRefs>
    <ds:schemaRef ds:uri="http://schemas.microsoft.com/office/2006/metadata/properties"/>
    <ds:schemaRef ds:uri="http://www.w3.org/2000/xmlns/"/>
    <ds:schemaRef ds:uri="http://schemas.microsoft.com/office/infopath/2007/PartnerControls"/>
  </ds:schemaRefs>
</ds:datastoreItem>
</file>

<file path=customXml/itemProps2.xml><?xml version="1.0" encoding="utf-8"?>
<ds:datastoreItem xmlns:ds="http://schemas.openxmlformats.org/officeDocument/2006/customXml" ds:itemID="{8657C9EE-D2EE-494C-90EA-7DB710EED5C9}">
  <ds:schemaRefs>
    <ds:schemaRef ds:uri="http://schemas.microsoft.com/sharepoint/v3/contenttype/forms"/>
  </ds:schemaRefs>
</ds:datastoreItem>
</file>

<file path=customXml/itemProps3.xml><?xml version="1.0" encoding="utf-8"?>
<ds:datastoreItem xmlns:ds="http://schemas.openxmlformats.org/officeDocument/2006/customXml" ds:itemID="{DD5EDAEF-B14A-4F89-93F6-900346F505C4}">
  <ds:schemaRefs>
    <ds:schemaRef ds:uri="a340aef7-832b-40a8-b4ba-ce4d8dbdbf60"/>
    <ds:schemaRef ds:uri="e3d1bf5a-5624-430e-ba28-4c7f967a2bc8"/>
    <ds:schemaRef ds:uri="http://schemas.microsoft.com/office/2006/metadata/contentType"/>
    <ds:schemaRef ds:uri="http://schemas.microsoft.com/office/2006/metadata/properties/metaAttributes"/>
    <ds:schemaRef ds:uri="http://www.w3.org/2000/xmlns/"/>
    <ds:schemaRef ds:uri="http://www.w3.org/2001/XMLSchema"/>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2643</TotalTime>
  <Words>5764</Words>
  <Application>Microsoft Office PowerPoint</Application>
  <PresentationFormat>Widescreen</PresentationFormat>
  <Paragraphs>362</Paragraphs>
  <Slides>22</Slides>
  <Notes>22</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22</vt:i4>
      </vt:variant>
    </vt:vector>
  </HeadingPairs>
  <TitlesOfParts>
    <vt:vector size="35" baseType="lpstr">
      <vt:lpstr>Arial</vt:lpstr>
      <vt:lpstr>Arial</vt:lpstr>
      <vt:lpstr>Calibri</vt:lpstr>
      <vt:lpstr>Cambria Math</vt:lpstr>
      <vt:lpstr>Georgia</vt:lpstr>
      <vt:lpstr>Impact</vt:lpstr>
      <vt:lpstr>Kings Caslon Display</vt:lpstr>
      <vt:lpstr>Kings Caslon Text</vt:lpstr>
      <vt:lpstr>KingsBureauGrot FiveOne</vt:lpstr>
      <vt:lpstr>KingsBureauGrot ThreeSeven</vt:lpstr>
      <vt:lpstr>Tahoma</vt:lpstr>
      <vt:lpstr>KCL PPT PRESENTATION JAN 2016 4x3</vt:lpstr>
      <vt:lpstr>1_Office Theme</vt:lpstr>
      <vt:lpstr>PowerPoint Presentation</vt:lpstr>
      <vt:lpstr>Classical Planning: Material Overview</vt:lpstr>
      <vt:lpstr>Fundamentals: Forward Search</vt:lpstr>
      <vt:lpstr>Planning Under Uncertainty</vt:lpstr>
      <vt:lpstr>Why is this important?</vt:lpstr>
      <vt:lpstr>Classical Planning = No Uncertainty</vt:lpstr>
      <vt:lpstr>Classical Planning = No Uncertainty</vt:lpstr>
      <vt:lpstr>Example</vt:lpstr>
      <vt:lpstr>Example</vt:lpstr>
      <vt:lpstr>Example</vt:lpstr>
      <vt:lpstr>Example</vt:lpstr>
      <vt:lpstr>Markov Chains</vt:lpstr>
      <vt:lpstr>Markov Decision Process (MDP)</vt:lpstr>
      <vt:lpstr>Markov Decision Process (MDP)</vt:lpstr>
      <vt:lpstr>MDP Example</vt:lpstr>
      <vt:lpstr>Markov Decision Process (MDP)</vt:lpstr>
      <vt:lpstr>Markov Decision Process (MDP)</vt:lpstr>
      <vt:lpstr>MDP Example</vt:lpstr>
      <vt:lpstr>MDP Example</vt:lpstr>
      <vt:lpstr>MDP Example</vt:lpstr>
      <vt:lpstr>Markov Decision Process (MDP)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Tommy Thompson</dc:creator>
  <cp:lastModifiedBy>Tommy Thompson</cp:lastModifiedBy>
  <cp:revision>1</cp:revision>
  <dcterms:created xsi:type="dcterms:W3CDTF">2020-10-05T15:38:59Z</dcterms:created>
  <dcterms:modified xsi:type="dcterms:W3CDTF">2020-10-20T16:46:49Z</dcterms:modified>
</cp:coreProperties>
</file>