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9" r:id="rId5"/>
  </p:sldMasterIdLst>
  <p:notesMasterIdLst>
    <p:notesMasterId r:id="rId25"/>
  </p:notesMasterIdLst>
  <p:sldIdLst>
    <p:sldId id="417" r:id="rId6"/>
    <p:sldId id="437" r:id="rId7"/>
    <p:sldId id="453" r:id="rId8"/>
    <p:sldId id="439" r:id="rId9"/>
    <p:sldId id="438" r:id="rId10"/>
    <p:sldId id="454" r:id="rId11"/>
    <p:sldId id="456" r:id="rId12"/>
    <p:sldId id="461" r:id="rId13"/>
    <p:sldId id="457" r:id="rId14"/>
    <p:sldId id="460" r:id="rId15"/>
    <p:sldId id="463" r:id="rId16"/>
    <p:sldId id="462" r:id="rId17"/>
    <p:sldId id="468" r:id="rId18"/>
    <p:sldId id="469" r:id="rId19"/>
    <p:sldId id="470" r:id="rId20"/>
    <p:sldId id="471" r:id="rId21"/>
    <p:sldId id="472" r:id="rId22"/>
    <p:sldId id="464" r:id="rId23"/>
    <p:sldId id="44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kson, Arianne" initials="JA" lastIdx="1" clrIdx="0">
    <p:extLst>
      <p:ext uri="{19B8F6BF-5375-455C-9EA6-DF929625EA0E}">
        <p15:presenceInfo xmlns:p15="http://schemas.microsoft.com/office/powerpoint/2012/main" userId="S-1-5-21-1101985487-4055868668-2532615317-4949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DC14"/>
    <a:srgbClr val="005AD2"/>
    <a:srgbClr val="632382"/>
    <a:srgbClr val="D808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4A70F4-72F4-4326-8A88-7FFCFAF61922}" v="562" dt="2020-10-21T10:44:26.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9" autoAdjust="0"/>
    <p:restoredTop sz="78261" autoAdjust="0"/>
  </p:normalViewPr>
  <p:slideViewPr>
    <p:cSldViewPr snapToGrid="0">
      <p:cViewPr>
        <p:scale>
          <a:sx n="80" d="100"/>
          <a:sy n="80" d="100"/>
        </p:scale>
        <p:origin x="78" y="150"/>
      </p:cViewPr>
      <p:guideLst/>
    </p:cSldViewPr>
  </p:slideViewPr>
  <p:notesTextViewPr>
    <p:cViewPr>
      <p:scale>
        <a:sx n="133" d="100"/>
        <a:sy n="133"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userId="efe85f2b-33f2-43f1-b114-9958ed12044a" providerId="ADAL" clId="{B04A70F4-72F4-4326-8A88-7FFCFAF61922}"/>
    <pc:docChg chg="undo redo custSel addSld delSld modSld sldOrd">
      <pc:chgData name="Thomas" userId="efe85f2b-33f2-43f1-b114-9958ed12044a" providerId="ADAL" clId="{B04A70F4-72F4-4326-8A88-7FFCFAF61922}" dt="2020-10-21T11:45:57.320" v="18267" actId="20577"/>
      <pc:docMkLst>
        <pc:docMk/>
      </pc:docMkLst>
      <pc:sldChg chg="del">
        <pc:chgData name="Thomas" userId="efe85f2b-33f2-43f1-b114-9958ed12044a" providerId="ADAL" clId="{B04A70F4-72F4-4326-8A88-7FFCFAF61922}" dt="2020-10-19T14:22:20.039" v="25" actId="47"/>
        <pc:sldMkLst>
          <pc:docMk/>
          <pc:sldMk cId="3230563352" sldId="413"/>
        </pc:sldMkLst>
      </pc:sldChg>
      <pc:sldChg chg="modSp mod modNotesTx">
        <pc:chgData name="Thomas" userId="efe85f2b-33f2-43f1-b114-9958ed12044a" providerId="ADAL" clId="{B04A70F4-72F4-4326-8A88-7FFCFAF61922}" dt="2020-10-21T09:44:30.038" v="16476" actId="20577"/>
        <pc:sldMkLst>
          <pc:docMk/>
          <pc:sldMk cId="3409162998" sldId="417"/>
        </pc:sldMkLst>
        <pc:spChg chg="mod">
          <ac:chgData name="Thomas" userId="efe85f2b-33f2-43f1-b114-9958ed12044a" providerId="ADAL" clId="{B04A70F4-72F4-4326-8A88-7FFCFAF61922}" dt="2020-10-19T14:22:15.136" v="24" actId="20577"/>
          <ac:spMkLst>
            <pc:docMk/>
            <pc:sldMk cId="3409162998" sldId="417"/>
            <ac:spMk id="3" creationId="{F1282A90-CC7F-4E96-957F-F210CA3B5DEA}"/>
          </ac:spMkLst>
        </pc:spChg>
      </pc:sldChg>
      <pc:sldChg chg="del">
        <pc:chgData name="Thomas" userId="efe85f2b-33f2-43f1-b114-9958ed12044a" providerId="ADAL" clId="{B04A70F4-72F4-4326-8A88-7FFCFAF61922}" dt="2020-10-19T14:22:20.039" v="25" actId="47"/>
        <pc:sldMkLst>
          <pc:docMk/>
          <pc:sldMk cId="3587306891" sldId="433"/>
        </pc:sldMkLst>
      </pc:sldChg>
      <pc:sldChg chg="del">
        <pc:chgData name="Thomas" userId="efe85f2b-33f2-43f1-b114-9958ed12044a" providerId="ADAL" clId="{B04A70F4-72F4-4326-8A88-7FFCFAF61922}" dt="2020-10-19T14:22:20.039" v="25" actId="47"/>
        <pc:sldMkLst>
          <pc:docMk/>
          <pc:sldMk cId="3206187213" sldId="435"/>
        </pc:sldMkLst>
      </pc:sldChg>
      <pc:sldChg chg="del">
        <pc:chgData name="Thomas" userId="efe85f2b-33f2-43f1-b114-9958ed12044a" providerId="ADAL" clId="{B04A70F4-72F4-4326-8A88-7FFCFAF61922}" dt="2020-10-19T14:22:20.039" v="25" actId="47"/>
        <pc:sldMkLst>
          <pc:docMk/>
          <pc:sldMk cId="3995244482" sldId="436"/>
        </pc:sldMkLst>
      </pc:sldChg>
      <pc:sldChg chg="modNotesTx">
        <pc:chgData name="Thomas" userId="efe85f2b-33f2-43f1-b114-9958ed12044a" providerId="ADAL" clId="{B04A70F4-72F4-4326-8A88-7FFCFAF61922}" dt="2020-10-20T13:51:55.309" v="1013" actId="20577"/>
        <pc:sldMkLst>
          <pc:docMk/>
          <pc:sldMk cId="3424298650" sldId="437"/>
        </pc:sldMkLst>
      </pc:sldChg>
      <pc:sldChg chg="modSp add del mod modNotesTx">
        <pc:chgData name="Thomas" userId="efe85f2b-33f2-43f1-b114-9958ed12044a" providerId="ADAL" clId="{B04A70F4-72F4-4326-8A88-7FFCFAF61922}" dt="2020-10-20T14:18:25.883" v="3774" actId="20577"/>
        <pc:sldMkLst>
          <pc:docMk/>
          <pc:sldMk cId="4039286116" sldId="438"/>
        </pc:sldMkLst>
        <pc:spChg chg="mod">
          <ac:chgData name="Thomas" userId="efe85f2b-33f2-43f1-b114-9958ed12044a" providerId="ADAL" clId="{B04A70F4-72F4-4326-8A88-7FFCFAF61922}" dt="2020-10-20T13:49:50.940" v="438" actId="2085"/>
          <ac:spMkLst>
            <pc:docMk/>
            <pc:sldMk cId="4039286116" sldId="438"/>
            <ac:spMk id="7" creationId="{69CD6359-8082-48D9-BA7A-B3E96688706D}"/>
          </ac:spMkLst>
        </pc:spChg>
      </pc:sldChg>
      <pc:sldChg chg="modSp add del mod modNotesTx">
        <pc:chgData name="Thomas" userId="efe85f2b-33f2-43f1-b114-9958ed12044a" providerId="ADAL" clId="{B04A70F4-72F4-4326-8A88-7FFCFAF61922}" dt="2020-10-20T14:17:24.782" v="3379" actId="313"/>
        <pc:sldMkLst>
          <pc:docMk/>
          <pc:sldMk cId="1134815093" sldId="439"/>
        </pc:sldMkLst>
        <pc:spChg chg="mod">
          <ac:chgData name="Thomas" userId="efe85f2b-33f2-43f1-b114-9958ed12044a" providerId="ADAL" clId="{B04A70F4-72F4-4326-8A88-7FFCFAF61922}" dt="2020-10-20T09:51:39.196" v="412" actId="20577"/>
          <ac:spMkLst>
            <pc:docMk/>
            <pc:sldMk cId="1134815093" sldId="439"/>
            <ac:spMk id="2" creationId="{63E694E0-B979-4FCD-A1C3-86D3D724BCFC}"/>
          </ac:spMkLst>
        </pc:spChg>
      </pc:sldChg>
      <pc:sldChg chg="add del">
        <pc:chgData name="Thomas" userId="efe85f2b-33f2-43f1-b114-9958ed12044a" providerId="ADAL" clId="{B04A70F4-72F4-4326-8A88-7FFCFAF61922}" dt="2020-10-20T09:52:28.821" v="427" actId="47"/>
        <pc:sldMkLst>
          <pc:docMk/>
          <pc:sldMk cId="2655533830" sldId="440"/>
        </pc:sldMkLst>
      </pc:sldChg>
      <pc:sldChg chg="del">
        <pc:chgData name="Thomas" userId="efe85f2b-33f2-43f1-b114-9958ed12044a" providerId="ADAL" clId="{B04A70F4-72F4-4326-8A88-7FFCFAF61922}" dt="2020-10-19T14:22:34.324" v="26" actId="47"/>
        <pc:sldMkLst>
          <pc:docMk/>
          <pc:sldMk cId="4123971174" sldId="441"/>
        </pc:sldMkLst>
      </pc:sldChg>
      <pc:sldChg chg="del">
        <pc:chgData name="Thomas" userId="efe85f2b-33f2-43f1-b114-9958ed12044a" providerId="ADAL" clId="{B04A70F4-72F4-4326-8A88-7FFCFAF61922}" dt="2020-10-19T14:22:34.324" v="26" actId="47"/>
        <pc:sldMkLst>
          <pc:docMk/>
          <pc:sldMk cId="3230285521" sldId="442"/>
        </pc:sldMkLst>
      </pc:sldChg>
      <pc:sldChg chg="del">
        <pc:chgData name="Thomas" userId="efe85f2b-33f2-43f1-b114-9958ed12044a" providerId="ADAL" clId="{B04A70F4-72F4-4326-8A88-7FFCFAF61922}" dt="2020-10-19T14:22:34.324" v="26" actId="47"/>
        <pc:sldMkLst>
          <pc:docMk/>
          <pc:sldMk cId="2484090767" sldId="443"/>
        </pc:sldMkLst>
      </pc:sldChg>
      <pc:sldChg chg="del">
        <pc:chgData name="Thomas" userId="efe85f2b-33f2-43f1-b114-9958ed12044a" providerId="ADAL" clId="{B04A70F4-72F4-4326-8A88-7FFCFAF61922}" dt="2020-10-19T14:22:34.324" v="26" actId="47"/>
        <pc:sldMkLst>
          <pc:docMk/>
          <pc:sldMk cId="3829658176" sldId="444"/>
        </pc:sldMkLst>
      </pc:sldChg>
      <pc:sldChg chg="del">
        <pc:chgData name="Thomas" userId="efe85f2b-33f2-43f1-b114-9958ed12044a" providerId="ADAL" clId="{B04A70F4-72F4-4326-8A88-7FFCFAF61922}" dt="2020-10-19T14:22:46.622" v="27" actId="47"/>
        <pc:sldMkLst>
          <pc:docMk/>
          <pc:sldMk cId="1769885371" sldId="445"/>
        </pc:sldMkLst>
      </pc:sldChg>
      <pc:sldChg chg="del">
        <pc:chgData name="Thomas" userId="efe85f2b-33f2-43f1-b114-9958ed12044a" providerId="ADAL" clId="{B04A70F4-72F4-4326-8A88-7FFCFAF61922}" dt="2020-10-19T14:22:46.622" v="27" actId="47"/>
        <pc:sldMkLst>
          <pc:docMk/>
          <pc:sldMk cId="81709416" sldId="446"/>
        </pc:sldMkLst>
      </pc:sldChg>
      <pc:sldChg chg="addSp delSp modSp add del mod">
        <pc:chgData name="Thomas" userId="efe85f2b-33f2-43f1-b114-9958ed12044a" providerId="ADAL" clId="{B04A70F4-72F4-4326-8A88-7FFCFAF61922}" dt="2020-10-20T12:04:49.248" v="433" actId="47"/>
        <pc:sldMkLst>
          <pc:docMk/>
          <pc:sldMk cId="1423628953" sldId="447"/>
        </pc:sldMkLst>
        <pc:spChg chg="mod">
          <ac:chgData name="Thomas" userId="efe85f2b-33f2-43f1-b114-9958ed12044a" providerId="ADAL" clId="{B04A70F4-72F4-4326-8A88-7FFCFAF61922}" dt="2020-10-20T12:04:46.288" v="432" actId="20577"/>
          <ac:spMkLst>
            <pc:docMk/>
            <pc:sldMk cId="1423628953" sldId="447"/>
            <ac:spMk id="2" creationId="{63E694E0-B979-4FCD-A1C3-86D3D724BCFC}"/>
          </ac:spMkLst>
        </pc:spChg>
        <pc:picChg chg="add del">
          <ac:chgData name="Thomas" userId="efe85f2b-33f2-43f1-b114-9958ed12044a" providerId="ADAL" clId="{B04A70F4-72F4-4326-8A88-7FFCFAF61922}" dt="2020-10-20T09:52:12.438" v="420" actId="22"/>
          <ac:picMkLst>
            <pc:docMk/>
            <pc:sldMk cId="1423628953" sldId="447"/>
            <ac:picMk id="4" creationId="{EB4AA107-CC67-457E-AE20-A4495EC6372A}"/>
          </ac:picMkLst>
        </pc:picChg>
        <pc:picChg chg="mod">
          <ac:chgData name="Thomas" userId="efe85f2b-33f2-43f1-b114-9958ed12044a" providerId="ADAL" clId="{B04A70F4-72F4-4326-8A88-7FFCFAF61922}" dt="2020-10-20T09:52:09.681" v="418" actId="1076"/>
          <ac:picMkLst>
            <pc:docMk/>
            <pc:sldMk cId="1423628953" sldId="447"/>
            <ac:picMk id="5" creationId="{DE6E5FD7-C4F2-4D57-A46E-0DD7B1CDC14B}"/>
          </ac:picMkLst>
        </pc:picChg>
        <pc:picChg chg="del">
          <ac:chgData name="Thomas" userId="efe85f2b-33f2-43f1-b114-9958ed12044a" providerId="ADAL" clId="{B04A70F4-72F4-4326-8A88-7FFCFAF61922}" dt="2020-10-20T09:52:05.189" v="416" actId="478"/>
          <ac:picMkLst>
            <pc:docMk/>
            <pc:sldMk cId="1423628953" sldId="447"/>
            <ac:picMk id="6" creationId="{960D1929-E50C-4063-9797-BB2E85CD6438}"/>
          </ac:picMkLst>
        </pc:picChg>
        <pc:picChg chg="add mod">
          <ac:chgData name="Thomas" userId="efe85f2b-33f2-43f1-b114-9958ed12044a" providerId="ADAL" clId="{B04A70F4-72F4-4326-8A88-7FFCFAF61922}" dt="2020-10-20T09:52:27.169" v="426" actId="1076"/>
          <ac:picMkLst>
            <pc:docMk/>
            <pc:sldMk cId="1423628953" sldId="447"/>
            <ac:picMk id="9" creationId="{D7A7BCEC-F5EE-49C6-8F29-E189DFD97DCD}"/>
          </ac:picMkLst>
        </pc:picChg>
      </pc:sldChg>
      <pc:sldChg chg="del">
        <pc:chgData name="Thomas" userId="efe85f2b-33f2-43f1-b114-9958ed12044a" providerId="ADAL" clId="{B04A70F4-72F4-4326-8A88-7FFCFAF61922}" dt="2020-10-19T14:23:03.730" v="32" actId="47"/>
        <pc:sldMkLst>
          <pc:docMk/>
          <pc:sldMk cId="1752613674" sldId="448"/>
        </pc:sldMkLst>
      </pc:sldChg>
      <pc:sldChg chg="modSp add mod ord modNotesTx">
        <pc:chgData name="Thomas" userId="efe85f2b-33f2-43f1-b114-9958ed12044a" providerId="ADAL" clId="{B04A70F4-72F4-4326-8A88-7FFCFAF61922}" dt="2020-10-21T10:29:50.682" v="17768" actId="20577"/>
        <pc:sldMkLst>
          <pc:docMk/>
          <pc:sldMk cId="3022835746" sldId="449"/>
        </pc:sldMkLst>
        <pc:spChg chg="mod">
          <ac:chgData name="Thomas" userId="efe85f2b-33f2-43f1-b114-9958ed12044a" providerId="ADAL" clId="{B04A70F4-72F4-4326-8A88-7FFCFAF61922}" dt="2020-10-19T14:23:52.050" v="35" actId="20577"/>
          <ac:spMkLst>
            <pc:docMk/>
            <pc:sldMk cId="3022835746" sldId="449"/>
            <ac:spMk id="3" creationId="{F1282A90-CC7F-4E96-957F-F210CA3B5DEA}"/>
          </ac:spMkLst>
        </pc:spChg>
      </pc:sldChg>
      <pc:sldChg chg="del">
        <pc:chgData name="Thomas" userId="efe85f2b-33f2-43f1-b114-9958ed12044a" providerId="ADAL" clId="{B04A70F4-72F4-4326-8A88-7FFCFAF61922}" dt="2020-10-19T14:22:46.622" v="27" actId="47"/>
        <pc:sldMkLst>
          <pc:docMk/>
          <pc:sldMk cId="3875993919" sldId="449"/>
        </pc:sldMkLst>
      </pc:sldChg>
      <pc:sldChg chg="del">
        <pc:chgData name="Thomas" userId="efe85f2b-33f2-43f1-b114-9958ed12044a" providerId="ADAL" clId="{B04A70F4-72F4-4326-8A88-7FFCFAF61922}" dt="2020-10-19T14:22:57.181" v="28" actId="47"/>
        <pc:sldMkLst>
          <pc:docMk/>
          <pc:sldMk cId="2720779151" sldId="450"/>
        </pc:sldMkLst>
      </pc:sldChg>
      <pc:sldChg chg="addSp delSp modSp add del mod">
        <pc:chgData name="Thomas" userId="efe85f2b-33f2-43f1-b114-9958ed12044a" providerId="ADAL" clId="{B04A70F4-72F4-4326-8A88-7FFCFAF61922}" dt="2020-10-20T09:51:59.302" v="415" actId="47"/>
        <pc:sldMkLst>
          <pc:docMk/>
          <pc:sldMk cId="3405377634" sldId="450"/>
        </pc:sldMkLst>
        <pc:spChg chg="mod">
          <ac:chgData name="Thomas" userId="efe85f2b-33f2-43f1-b114-9958ed12044a" providerId="ADAL" clId="{B04A70F4-72F4-4326-8A88-7FFCFAF61922}" dt="2020-10-19T14:25:21.480" v="80" actId="20577"/>
          <ac:spMkLst>
            <pc:docMk/>
            <pc:sldMk cId="3405377634" sldId="450"/>
            <ac:spMk id="2" creationId="{5CC33139-AE06-4B60-9C07-2F74C49CA4C4}"/>
          </ac:spMkLst>
        </pc:spChg>
        <pc:picChg chg="add mod">
          <ac:chgData name="Thomas" userId="efe85f2b-33f2-43f1-b114-9958ed12044a" providerId="ADAL" clId="{B04A70F4-72F4-4326-8A88-7FFCFAF61922}" dt="2020-10-19T16:17:00.661" v="397" actId="167"/>
          <ac:picMkLst>
            <pc:docMk/>
            <pc:sldMk cId="3405377634" sldId="450"/>
            <ac:picMk id="4" creationId="{7EB6D6F0-D035-4405-9D7F-54B2F4AAF80D}"/>
          </ac:picMkLst>
        </pc:picChg>
        <pc:picChg chg="del">
          <ac:chgData name="Thomas" userId="efe85f2b-33f2-43f1-b114-9958ed12044a" providerId="ADAL" clId="{B04A70F4-72F4-4326-8A88-7FFCFAF61922}" dt="2020-10-19T14:25:23.622" v="81" actId="478"/>
          <ac:picMkLst>
            <pc:docMk/>
            <pc:sldMk cId="3405377634" sldId="450"/>
            <ac:picMk id="5" creationId="{EB89E82B-E00F-4ED9-B805-EDBF9EC91AD8}"/>
          </ac:picMkLst>
        </pc:picChg>
      </pc:sldChg>
      <pc:sldChg chg="del">
        <pc:chgData name="Thomas" userId="efe85f2b-33f2-43f1-b114-9958ed12044a" providerId="ADAL" clId="{B04A70F4-72F4-4326-8A88-7FFCFAF61922}" dt="2020-10-19T14:22:57.181" v="28" actId="47"/>
        <pc:sldMkLst>
          <pc:docMk/>
          <pc:sldMk cId="3573321103" sldId="451"/>
        </pc:sldMkLst>
      </pc:sldChg>
      <pc:sldChg chg="del">
        <pc:chgData name="Thomas" userId="efe85f2b-33f2-43f1-b114-9958ed12044a" providerId="ADAL" clId="{B04A70F4-72F4-4326-8A88-7FFCFAF61922}" dt="2020-10-19T14:22:57.181" v="28" actId="47"/>
        <pc:sldMkLst>
          <pc:docMk/>
          <pc:sldMk cId="303058161" sldId="452"/>
        </pc:sldMkLst>
      </pc:sldChg>
      <pc:sldChg chg="modSp add mod modNotesTx">
        <pc:chgData name="Thomas" userId="efe85f2b-33f2-43f1-b114-9958ed12044a" providerId="ADAL" clId="{B04A70F4-72F4-4326-8A88-7FFCFAF61922}" dt="2020-10-20T13:55:29.484" v="2042" actId="20577"/>
        <pc:sldMkLst>
          <pc:docMk/>
          <pc:sldMk cId="2994864461" sldId="453"/>
        </pc:sldMkLst>
        <pc:spChg chg="mod">
          <ac:chgData name="Thomas" userId="efe85f2b-33f2-43f1-b114-9958ed12044a" providerId="ADAL" clId="{B04A70F4-72F4-4326-8A88-7FFCFAF61922}" dt="2020-10-20T09:51:35.092" v="405" actId="20577"/>
          <ac:spMkLst>
            <pc:docMk/>
            <pc:sldMk cId="2994864461" sldId="453"/>
            <ac:spMk id="2" creationId="{67EB9273-76A1-4753-AB2A-9D75BCDA2112}"/>
          </ac:spMkLst>
        </pc:spChg>
      </pc:sldChg>
      <pc:sldChg chg="new del">
        <pc:chgData name="Thomas" userId="efe85f2b-33f2-43f1-b114-9958ed12044a" providerId="ADAL" clId="{B04A70F4-72F4-4326-8A88-7FFCFAF61922}" dt="2020-10-20T13:49:30.177" v="436" actId="47"/>
        <pc:sldMkLst>
          <pc:docMk/>
          <pc:sldMk cId="1351080442" sldId="454"/>
        </pc:sldMkLst>
      </pc:sldChg>
      <pc:sldChg chg="addSp modSp new mod modNotesTx">
        <pc:chgData name="Thomas" userId="efe85f2b-33f2-43f1-b114-9958ed12044a" providerId="ADAL" clId="{B04A70F4-72F4-4326-8A88-7FFCFAF61922}" dt="2020-10-20T16:18:51.215" v="6197" actId="20577"/>
        <pc:sldMkLst>
          <pc:docMk/>
          <pc:sldMk cId="3793399523" sldId="454"/>
        </pc:sldMkLst>
        <pc:spChg chg="mod">
          <ac:chgData name="Thomas" userId="efe85f2b-33f2-43f1-b114-9958ed12044a" providerId="ADAL" clId="{B04A70F4-72F4-4326-8A88-7FFCFAF61922}" dt="2020-10-20T14:20:52.970" v="3794" actId="20577"/>
          <ac:spMkLst>
            <pc:docMk/>
            <pc:sldMk cId="3793399523" sldId="454"/>
            <ac:spMk id="2" creationId="{AE01D0C1-8E78-4A26-96BF-8DA5555C265D}"/>
          </ac:spMkLst>
        </pc:spChg>
        <pc:spChg chg="mod">
          <ac:chgData name="Thomas" userId="efe85f2b-33f2-43f1-b114-9958ed12044a" providerId="ADAL" clId="{B04A70F4-72F4-4326-8A88-7FFCFAF61922}" dt="2020-10-20T14:28:01.033" v="4150" actId="207"/>
          <ac:spMkLst>
            <pc:docMk/>
            <pc:sldMk cId="3793399523" sldId="454"/>
            <ac:spMk id="3" creationId="{908B352B-5888-40BB-AACB-A2E3CB3844F9}"/>
          </ac:spMkLst>
        </pc:spChg>
        <pc:spChg chg="add mod">
          <ac:chgData name="Thomas" userId="efe85f2b-33f2-43f1-b114-9958ed12044a" providerId="ADAL" clId="{B04A70F4-72F4-4326-8A88-7FFCFAF61922}" dt="2020-10-20T16:18:51.215" v="6197" actId="20577"/>
          <ac:spMkLst>
            <pc:docMk/>
            <pc:sldMk cId="3793399523" sldId="454"/>
            <ac:spMk id="7" creationId="{D6EF704E-56B9-4BB6-83CA-85A8AF8AAEC6}"/>
          </ac:spMkLst>
        </pc:spChg>
        <pc:picChg chg="add mod">
          <ac:chgData name="Thomas" userId="efe85f2b-33f2-43f1-b114-9958ed12044a" providerId="ADAL" clId="{B04A70F4-72F4-4326-8A88-7FFCFAF61922}" dt="2020-10-20T16:12:27.244" v="6115" actId="1076"/>
          <ac:picMkLst>
            <pc:docMk/>
            <pc:sldMk cId="3793399523" sldId="454"/>
            <ac:picMk id="5" creationId="{B8E11891-9C38-4BDA-89B0-D52E6C5D26DE}"/>
          </ac:picMkLst>
        </pc:picChg>
      </pc:sldChg>
      <pc:sldChg chg="modSp add del mod">
        <pc:chgData name="Thomas" userId="efe85f2b-33f2-43f1-b114-9958ed12044a" providerId="ADAL" clId="{B04A70F4-72F4-4326-8A88-7FFCFAF61922}" dt="2020-10-20T16:10:03.020" v="5614" actId="47"/>
        <pc:sldMkLst>
          <pc:docMk/>
          <pc:sldMk cId="2141598931" sldId="455"/>
        </pc:sldMkLst>
        <pc:spChg chg="mod">
          <ac:chgData name="Thomas" userId="efe85f2b-33f2-43f1-b114-9958ed12044a" providerId="ADAL" clId="{B04A70F4-72F4-4326-8A88-7FFCFAF61922}" dt="2020-10-20T16:09:45.297" v="5613" actId="20577"/>
          <ac:spMkLst>
            <pc:docMk/>
            <pc:sldMk cId="2141598931" sldId="455"/>
            <ac:spMk id="3" creationId="{908B352B-5888-40BB-AACB-A2E3CB3844F9}"/>
          </ac:spMkLst>
        </pc:spChg>
      </pc:sldChg>
      <pc:sldChg chg="addSp delSp modSp add mod ord modNotesTx">
        <pc:chgData name="Thomas" userId="efe85f2b-33f2-43f1-b114-9958ed12044a" providerId="ADAL" clId="{B04A70F4-72F4-4326-8A88-7FFCFAF61922}" dt="2020-10-20T16:22:23.046" v="6788" actId="20577"/>
        <pc:sldMkLst>
          <pc:docMk/>
          <pc:sldMk cId="3376460105" sldId="456"/>
        </pc:sldMkLst>
        <pc:spChg chg="mod">
          <ac:chgData name="Thomas" userId="efe85f2b-33f2-43f1-b114-9958ed12044a" providerId="ADAL" clId="{B04A70F4-72F4-4326-8A88-7FFCFAF61922}" dt="2020-10-20T14:29:51.311" v="4210" actId="14100"/>
          <ac:spMkLst>
            <pc:docMk/>
            <pc:sldMk cId="3376460105" sldId="456"/>
            <ac:spMk id="2" creationId="{67EB9273-76A1-4753-AB2A-9D75BCDA2112}"/>
          </ac:spMkLst>
        </pc:spChg>
        <pc:spChg chg="mod">
          <ac:chgData name="Thomas" userId="efe85f2b-33f2-43f1-b114-9958ed12044a" providerId="ADAL" clId="{B04A70F4-72F4-4326-8A88-7FFCFAF61922}" dt="2020-10-20T16:10:17.504" v="5650" actId="20577"/>
          <ac:spMkLst>
            <pc:docMk/>
            <pc:sldMk cId="3376460105" sldId="456"/>
            <ac:spMk id="3" creationId="{BDDE2CBC-A100-4350-B51B-437AA3E087C4}"/>
          </ac:spMkLst>
        </pc:spChg>
        <pc:spChg chg="del">
          <ac:chgData name="Thomas" userId="efe85f2b-33f2-43f1-b114-9958ed12044a" providerId="ADAL" clId="{B04A70F4-72F4-4326-8A88-7FFCFAF61922}" dt="2020-10-20T14:29:58.913" v="4213" actId="478"/>
          <ac:spMkLst>
            <pc:docMk/>
            <pc:sldMk cId="3376460105" sldId="456"/>
            <ac:spMk id="4" creationId="{4CCD5CBF-7F5B-4666-858D-2BE6DCCC8DBF}"/>
          </ac:spMkLst>
        </pc:spChg>
        <pc:spChg chg="del">
          <ac:chgData name="Thomas" userId="efe85f2b-33f2-43f1-b114-9958ed12044a" providerId="ADAL" clId="{B04A70F4-72F4-4326-8A88-7FFCFAF61922}" dt="2020-10-20T14:29:58.913" v="4213" actId="478"/>
          <ac:spMkLst>
            <pc:docMk/>
            <pc:sldMk cId="3376460105" sldId="456"/>
            <ac:spMk id="5" creationId="{3FD1A18E-1E57-457B-A0C2-F4D777D02635}"/>
          </ac:spMkLst>
        </pc:spChg>
        <pc:spChg chg="add del mod">
          <ac:chgData name="Thomas" userId="efe85f2b-33f2-43f1-b114-9958ed12044a" providerId="ADAL" clId="{B04A70F4-72F4-4326-8A88-7FFCFAF61922}" dt="2020-10-20T16:20:08.127" v="6203" actId="478"/>
          <ac:spMkLst>
            <pc:docMk/>
            <pc:sldMk cId="3376460105" sldId="456"/>
            <ac:spMk id="8" creationId="{97F6D95F-6219-47F6-82EE-467831C6F889}"/>
          </ac:spMkLst>
        </pc:spChg>
        <pc:spChg chg="add mod">
          <ac:chgData name="Thomas" userId="efe85f2b-33f2-43f1-b114-9958ed12044a" providerId="ADAL" clId="{B04A70F4-72F4-4326-8A88-7FFCFAF61922}" dt="2020-10-20T16:20:11.444" v="6205" actId="1076"/>
          <ac:spMkLst>
            <pc:docMk/>
            <pc:sldMk cId="3376460105" sldId="456"/>
            <ac:spMk id="10" creationId="{19E2C5DB-EFCE-4727-A2AA-67539E125410}"/>
          </ac:spMkLst>
        </pc:spChg>
        <pc:spChg chg="add del mod">
          <ac:chgData name="Thomas" userId="efe85f2b-33f2-43f1-b114-9958ed12044a" providerId="ADAL" clId="{B04A70F4-72F4-4326-8A88-7FFCFAF61922}" dt="2020-10-20T16:19:54.616" v="6198" actId="478"/>
          <ac:spMkLst>
            <pc:docMk/>
            <pc:sldMk cId="3376460105" sldId="456"/>
            <ac:spMk id="34" creationId="{904A6D6D-4612-4420-925A-A63CD781C6E5}"/>
          </ac:spMkLst>
        </pc:spChg>
        <pc:spChg chg="add del mod">
          <ac:chgData name="Thomas" userId="efe85f2b-33f2-43f1-b114-9958ed12044a" providerId="ADAL" clId="{B04A70F4-72F4-4326-8A88-7FFCFAF61922}" dt="2020-10-20T16:19:54.616" v="6198" actId="478"/>
          <ac:spMkLst>
            <pc:docMk/>
            <pc:sldMk cId="3376460105" sldId="456"/>
            <ac:spMk id="35" creationId="{A035B865-7E86-4A43-8EF3-FBF7071592B0}"/>
          </ac:spMkLst>
        </pc:spChg>
        <pc:spChg chg="del">
          <ac:chgData name="Thomas" userId="efe85f2b-33f2-43f1-b114-9958ed12044a" providerId="ADAL" clId="{B04A70F4-72F4-4326-8A88-7FFCFAF61922}" dt="2020-10-20T14:29:58.913" v="4213" actId="478"/>
          <ac:spMkLst>
            <pc:docMk/>
            <pc:sldMk cId="3376460105" sldId="456"/>
            <ac:spMk id="37" creationId="{C76C6744-655E-4E25-8DB8-7949424A1278}"/>
          </ac:spMkLst>
        </pc:spChg>
        <pc:spChg chg="del">
          <ac:chgData name="Thomas" userId="efe85f2b-33f2-43f1-b114-9958ed12044a" providerId="ADAL" clId="{B04A70F4-72F4-4326-8A88-7FFCFAF61922}" dt="2020-10-20T14:29:58.913" v="4213" actId="478"/>
          <ac:spMkLst>
            <pc:docMk/>
            <pc:sldMk cId="3376460105" sldId="456"/>
            <ac:spMk id="39" creationId="{E2D21DB2-721A-414F-9450-0D1D2543E593}"/>
          </ac:spMkLst>
        </pc:spChg>
        <pc:spChg chg="del mod">
          <ac:chgData name="Thomas" userId="efe85f2b-33f2-43f1-b114-9958ed12044a" providerId="ADAL" clId="{B04A70F4-72F4-4326-8A88-7FFCFAF61922}" dt="2020-10-20T14:29:58.913" v="4213" actId="478"/>
          <ac:spMkLst>
            <pc:docMk/>
            <pc:sldMk cId="3376460105" sldId="456"/>
            <ac:spMk id="40" creationId="{7A1F5472-2AFA-4119-8892-0A325A98D59F}"/>
          </ac:spMkLst>
        </pc:spChg>
        <pc:spChg chg="del">
          <ac:chgData name="Thomas" userId="efe85f2b-33f2-43f1-b114-9958ed12044a" providerId="ADAL" clId="{B04A70F4-72F4-4326-8A88-7FFCFAF61922}" dt="2020-10-20T14:29:58.913" v="4213" actId="478"/>
          <ac:spMkLst>
            <pc:docMk/>
            <pc:sldMk cId="3376460105" sldId="456"/>
            <ac:spMk id="41" creationId="{0562D4CC-7C19-451E-92FA-40071E455079}"/>
          </ac:spMkLst>
        </pc:spChg>
        <pc:spChg chg="add del mod">
          <ac:chgData name="Thomas" userId="efe85f2b-33f2-43f1-b114-9958ed12044a" providerId="ADAL" clId="{B04A70F4-72F4-4326-8A88-7FFCFAF61922}" dt="2020-10-20T16:19:54.616" v="6198" actId="478"/>
          <ac:spMkLst>
            <pc:docMk/>
            <pc:sldMk cId="3376460105" sldId="456"/>
            <ac:spMk id="44" creationId="{959A38AC-ED2E-4E1F-B02F-296174537177}"/>
          </ac:spMkLst>
        </pc:spChg>
        <pc:spChg chg="add del mod">
          <ac:chgData name="Thomas" userId="efe85f2b-33f2-43f1-b114-9958ed12044a" providerId="ADAL" clId="{B04A70F4-72F4-4326-8A88-7FFCFAF61922}" dt="2020-10-20T16:19:54.616" v="6198" actId="478"/>
          <ac:spMkLst>
            <pc:docMk/>
            <pc:sldMk cId="3376460105" sldId="456"/>
            <ac:spMk id="45" creationId="{739DBE53-D946-4558-BA40-4C97A5A431B0}"/>
          </ac:spMkLst>
        </pc:spChg>
        <pc:spChg chg="del">
          <ac:chgData name="Thomas" userId="efe85f2b-33f2-43f1-b114-9958ed12044a" providerId="ADAL" clId="{B04A70F4-72F4-4326-8A88-7FFCFAF61922}" dt="2020-10-20T14:29:58.913" v="4213" actId="478"/>
          <ac:spMkLst>
            <pc:docMk/>
            <pc:sldMk cId="3376460105" sldId="456"/>
            <ac:spMk id="46" creationId="{5E2FA002-BAC2-4555-97B9-C2061A9B9098}"/>
          </ac:spMkLst>
        </pc:spChg>
        <pc:spChg chg="del">
          <ac:chgData name="Thomas" userId="efe85f2b-33f2-43f1-b114-9958ed12044a" providerId="ADAL" clId="{B04A70F4-72F4-4326-8A88-7FFCFAF61922}" dt="2020-10-20T14:29:58.913" v="4213" actId="478"/>
          <ac:spMkLst>
            <pc:docMk/>
            <pc:sldMk cId="3376460105" sldId="456"/>
            <ac:spMk id="47" creationId="{E8F2ABE2-DE4D-4F82-A611-AC36949DBB1D}"/>
          </ac:spMkLst>
        </pc:spChg>
        <pc:spChg chg="del">
          <ac:chgData name="Thomas" userId="efe85f2b-33f2-43f1-b114-9958ed12044a" providerId="ADAL" clId="{B04A70F4-72F4-4326-8A88-7FFCFAF61922}" dt="2020-10-20T14:29:58.913" v="4213" actId="478"/>
          <ac:spMkLst>
            <pc:docMk/>
            <pc:sldMk cId="3376460105" sldId="456"/>
            <ac:spMk id="52" creationId="{5EDD34FF-ABB4-41B5-915D-2D255ABAE566}"/>
          </ac:spMkLst>
        </pc:spChg>
        <pc:spChg chg="del">
          <ac:chgData name="Thomas" userId="efe85f2b-33f2-43f1-b114-9958ed12044a" providerId="ADAL" clId="{B04A70F4-72F4-4326-8A88-7FFCFAF61922}" dt="2020-10-20T14:29:58.913" v="4213" actId="478"/>
          <ac:spMkLst>
            <pc:docMk/>
            <pc:sldMk cId="3376460105" sldId="456"/>
            <ac:spMk id="53" creationId="{19E33AA7-C260-4FAE-80CA-AE527C6C5759}"/>
          </ac:spMkLst>
        </pc:spChg>
        <pc:spChg chg="del">
          <ac:chgData name="Thomas" userId="efe85f2b-33f2-43f1-b114-9958ed12044a" providerId="ADAL" clId="{B04A70F4-72F4-4326-8A88-7FFCFAF61922}" dt="2020-10-20T14:29:58.913" v="4213" actId="478"/>
          <ac:spMkLst>
            <pc:docMk/>
            <pc:sldMk cId="3376460105" sldId="456"/>
            <ac:spMk id="54" creationId="{FE9F453E-111B-41ED-949F-6755F9C251D2}"/>
          </ac:spMkLst>
        </pc:spChg>
        <pc:spChg chg="del">
          <ac:chgData name="Thomas" userId="efe85f2b-33f2-43f1-b114-9958ed12044a" providerId="ADAL" clId="{B04A70F4-72F4-4326-8A88-7FFCFAF61922}" dt="2020-10-20T14:29:58.913" v="4213" actId="478"/>
          <ac:spMkLst>
            <pc:docMk/>
            <pc:sldMk cId="3376460105" sldId="456"/>
            <ac:spMk id="55" creationId="{9CB8A340-3DB7-4685-AA73-16703EBABDA3}"/>
          </ac:spMkLst>
        </pc:spChg>
        <pc:spChg chg="add del mod">
          <ac:chgData name="Thomas" userId="efe85f2b-33f2-43f1-b114-9958ed12044a" providerId="ADAL" clId="{B04A70F4-72F4-4326-8A88-7FFCFAF61922}" dt="2020-10-20T16:19:54.616" v="6198" actId="478"/>
          <ac:spMkLst>
            <pc:docMk/>
            <pc:sldMk cId="3376460105" sldId="456"/>
            <ac:spMk id="56" creationId="{5E63D00C-930B-481E-9EFF-DF1253AE38EC}"/>
          </ac:spMkLst>
        </pc:spChg>
        <pc:spChg chg="del">
          <ac:chgData name="Thomas" userId="efe85f2b-33f2-43f1-b114-9958ed12044a" providerId="ADAL" clId="{B04A70F4-72F4-4326-8A88-7FFCFAF61922}" dt="2020-10-20T14:29:58.913" v="4213" actId="478"/>
          <ac:spMkLst>
            <pc:docMk/>
            <pc:sldMk cId="3376460105" sldId="456"/>
            <ac:spMk id="57" creationId="{46859B2D-E66B-4514-A7C9-B87AE78325B7}"/>
          </ac:spMkLst>
        </pc:spChg>
        <pc:spChg chg="add del mod">
          <ac:chgData name="Thomas" userId="efe85f2b-33f2-43f1-b114-9958ed12044a" providerId="ADAL" clId="{B04A70F4-72F4-4326-8A88-7FFCFAF61922}" dt="2020-10-20T16:19:54.616" v="6198" actId="478"/>
          <ac:spMkLst>
            <pc:docMk/>
            <pc:sldMk cId="3376460105" sldId="456"/>
            <ac:spMk id="58" creationId="{505B6C38-B10C-444B-B418-6C8185CD3291}"/>
          </ac:spMkLst>
        </pc:spChg>
        <pc:spChg chg="del">
          <ac:chgData name="Thomas" userId="efe85f2b-33f2-43f1-b114-9958ed12044a" providerId="ADAL" clId="{B04A70F4-72F4-4326-8A88-7FFCFAF61922}" dt="2020-10-20T14:29:58.913" v="4213" actId="478"/>
          <ac:spMkLst>
            <pc:docMk/>
            <pc:sldMk cId="3376460105" sldId="456"/>
            <ac:spMk id="70" creationId="{66F64390-AD91-42C9-9CFC-5268CFE85DC9}"/>
          </ac:spMkLst>
        </pc:spChg>
        <pc:spChg chg="del">
          <ac:chgData name="Thomas" userId="efe85f2b-33f2-43f1-b114-9958ed12044a" providerId="ADAL" clId="{B04A70F4-72F4-4326-8A88-7FFCFAF61922}" dt="2020-10-20T14:29:58.913" v="4213" actId="478"/>
          <ac:spMkLst>
            <pc:docMk/>
            <pc:sldMk cId="3376460105" sldId="456"/>
            <ac:spMk id="81" creationId="{D2360C9D-CE7A-4247-BBD0-FF6462799640}"/>
          </ac:spMkLst>
        </pc:spChg>
        <pc:spChg chg="del">
          <ac:chgData name="Thomas" userId="efe85f2b-33f2-43f1-b114-9958ed12044a" providerId="ADAL" clId="{B04A70F4-72F4-4326-8A88-7FFCFAF61922}" dt="2020-10-20T14:29:58.913" v="4213" actId="478"/>
          <ac:spMkLst>
            <pc:docMk/>
            <pc:sldMk cId="3376460105" sldId="456"/>
            <ac:spMk id="84" creationId="{625763F1-3973-4F8B-810B-CCE3788421A8}"/>
          </ac:spMkLst>
        </pc:spChg>
        <pc:spChg chg="del">
          <ac:chgData name="Thomas" userId="efe85f2b-33f2-43f1-b114-9958ed12044a" providerId="ADAL" clId="{B04A70F4-72F4-4326-8A88-7FFCFAF61922}" dt="2020-10-20T14:29:58.913" v="4213" actId="478"/>
          <ac:spMkLst>
            <pc:docMk/>
            <pc:sldMk cId="3376460105" sldId="456"/>
            <ac:spMk id="85" creationId="{CBE8B91F-911B-462A-81A9-EC40085A8E53}"/>
          </ac:spMkLst>
        </pc:spChg>
        <pc:spChg chg="del">
          <ac:chgData name="Thomas" userId="efe85f2b-33f2-43f1-b114-9958ed12044a" providerId="ADAL" clId="{B04A70F4-72F4-4326-8A88-7FFCFAF61922}" dt="2020-10-20T14:29:55.169" v="4211" actId="478"/>
          <ac:spMkLst>
            <pc:docMk/>
            <pc:sldMk cId="3376460105" sldId="456"/>
            <ac:spMk id="86" creationId="{AC95BDAE-EE05-4C48-9EE9-2CE5EE8EFA86}"/>
          </ac:spMkLst>
        </pc:spChg>
        <pc:picChg chg="add mod">
          <ac:chgData name="Thomas" userId="efe85f2b-33f2-43f1-b114-9958ed12044a" providerId="ADAL" clId="{B04A70F4-72F4-4326-8A88-7FFCFAF61922}" dt="2020-10-20T16:20:00.427" v="6201" actId="1076"/>
          <ac:picMkLst>
            <pc:docMk/>
            <pc:sldMk cId="3376460105" sldId="456"/>
            <ac:picMk id="7" creationId="{05725EBA-A03D-4691-A505-ED1CB845C957}"/>
          </ac:picMkLst>
        </pc:picChg>
        <pc:picChg chg="del">
          <ac:chgData name="Thomas" userId="efe85f2b-33f2-43f1-b114-9958ed12044a" providerId="ADAL" clId="{B04A70F4-72F4-4326-8A88-7FFCFAF61922}" dt="2020-10-20T14:29:58.913" v="4213" actId="478"/>
          <ac:picMkLst>
            <pc:docMk/>
            <pc:sldMk cId="3376460105" sldId="456"/>
            <ac:picMk id="79" creationId="{C459A10E-6808-4632-92D7-CE7CCAD0BB34}"/>
          </ac:picMkLst>
        </pc:picChg>
        <pc:cxnChg chg="del">
          <ac:chgData name="Thomas" userId="efe85f2b-33f2-43f1-b114-9958ed12044a" providerId="ADAL" clId="{B04A70F4-72F4-4326-8A88-7FFCFAF61922}" dt="2020-10-20T14:29:58.913" v="4213" actId="478"/>
          <ac:cxnSpMkLst>
            <pc:docMk/>
            <pc:sldMk cId="3376460105" sldId="456"/>
            <ac:cxnSpMk id="9" creationId="{C42079AB-35D8-490F-B8DE-F1348349753B}"/>
          </ac:cxnSpMkLst>
        </pc:cxnChg>
        <pc:cxnChg chg="del">
          <ac:chgData name="Thomas" userId="efe85f2b-33f2-43f1-b114-9958ed12044a" providerId="ADAL" clId="{B04A70F4-72F4-4326-8A88-7FFCFAF61922}" dt="2020-10-20T14:29:58.913" v="4213" actId="478"/>
          <ac:cxnSpMkLst>
            <pc:docMk/>
            <pc:sldMk cId="3376460105" sldId="456"/>
            <ac:cxnSpMk id="20" creationId="{977FFB7D-7548-45B2-8B39-65DAAF3DD528}"/>
          </ac:cxnSpMkLst>
        </pc:cxnChg>
        <pc:cxnChg chg="del">
          <ac:chgData name="Thomas" userId="efe85f2b-33f2-43f1-b114-9958ed12044a" providerId="ADAL" clId="{B04A70F4-72F4-4326-8A88-7FFCFAF61922}" dt="2020-10-20T14:29:58.913" v="4213" actId="478"/>
          <ac:cxnSpMkLst>
            <pc:docMk/>
            <pc:sldMk cId="3376460105" sldId="456"/>
            <ac:cxnSpMk id="24" creationId="{76B43F5E-96C5-4592-9F3F-F3BD3502F2AD}"/>
          </ac:cxnSpMkLst>
        </pc:cxnChg>
        <pc:cxnChg chg="del">
          <ac:chgData name="Thomas" userId="efe85f2b-33f2-43f1-b114-9958ed12044a" providerId="ADAL" clId="{B04A70F4-72F4-4326-8A88-7FFCFAF61922}" dt="2020-10-20T14:29:58.913" v="4213" actId="478"/>
          <ac:cxnSpMkLst>
            <pc:docMk/>
            <pc:sldMk cId="3376460105" sldId="456"/>
            <ac:cxnSpMk id="31" creationId="{F6A30C9B-2136-466F-8256-CECA50A1FE93}"/>
          </ac:cxnSpMkLst>
        </pc:cxnChg>
        <pc:cxnChg chg="add del mod">
          <ac:chgData name="Thomas" userId="efe85f2b-33f2-43f1-b114-9958ed12044a" providerId="ADAL" clId="{B04A70F4-72F4-4326-8A88-7FFCFAF61922}" dt="2020-10-20T16:19:54.616" v="6198" actId="478"/>
          <ac:cxnSpMkLst>
            <pc:docMk/>
            <pc:sldMk cId="3376460105" sldId="456"/>
            <ac:cxnSpMk id="36" creationId="{BF9B0FC4-B708-4BB2-85FC-15F5F6059DEB}"/>
          </ac:cxnSpMkLst>
        </pc:cxnChg>
        <pc:cxnChg chg="add del mod">
          <ac:chgData name="Thomas" userId="efe85f2b-33f2-43f1-b114-9958ed12044a" providerId="ADAL" clId="{B04A70F4-72F4-4326-8A88-7FFCFAF61922}" dt="2020-10-20T16:19:54.616" v="6198" actId="478"/>
          <ac:cxnSpMkLst>
            <pc:docMk/>
            <pc:sldMk cId="3376460105" sldId="456"/>
            <ac:cxnSpMk id="38" creationId="{3840720D-5412-49AF-9150-7F4D5B60AD90}"/>
          </ac:cxnSpMkLst>
        </pc:cxnChg>
        <pc:cxnChg chg="add del mod">
          <ac:chgData name="Thomas" userId="efe85f2b-33f2-43f1-b114-9958ed12044a" providerId="ADAL" clId="{B04A70F4-72F4-4326-8A88-7FFCFAF61922}" dt="2020-10-20T16:19:54.616" v="6198" actId="478"/>
          <ac:cxnSpMkLst>
            <pc:docMk/>
            <pc:sldMk cId="3376460105" sldId="456"/>
            <ac:cxnSpMk id="42" creationId="{CD34BB92-8300-438D-8A24-588DE966D0AF}"/>
          </ac:cxnSpMkLst>
        </pc:cxnChg>
        <pc:cxnChg chg="add del mod">
          <ac:chgData name="Thomas" userId="efe85f2b-33f2-43f1-b114-9958ed12044a" providerId="ADAL" clId="{B04A70F4-72F4-4326-8A88-7FFCFAF61922}" dt="2020-10-20T16:19:54.616" v="6198" actId="478"/>
          <ac:cxnSpMkLst>
            <pc:docMk/>
            <pc:sldMk cId="3376460105" sldId="456"/>
            <ac:cxnSpMk id="43" creationId="{4C9FC1F5-0D14-4D68-9C65-3754AE1C9C5D}"/>
          </ac:cxnSpMkLst>
        </pc:cxnChg>
        <pc:cxnChg chg="del">
          <ac:chgData name="Thomas" userId="efe85f2b-33f2-43f1-b114-9958ed12044a" providerId="ADAL" clId="{B04A70F4-72F4-4326-8A88-7FFCFAF61922}" dt="2020-10-20T14:29:58.913" v="4213" actId="478"/>
          <ac:cxnSpMkLst>
            <pc:docMk/>
            <pc:sldMk cId="3376460105" sldId="456"/>
            <ac:cxnSpMk id="48" creationId="{23CEDD19-A9E3-4C1B-8F05-26928D1B9280}"/>
          </ac:cxnSpMkLst>
        </pc:cxnChg>
        <pc:cxnChg chg="del">
          <ac:chgData name="Thomas" userId="efe85f2b-33f2-43f1-b114-9958ed12044a" providerId="ADAL" clId="{B04A70F4-72F4-4326-8A88-7FFCFAF61922}" dt="2020-10-20T14:29:58.913" v="4213" actId="478"/>
          <ac:cxnSpMkLst>
            <pc:docMk/>
            <pc:sldMk cId="3376460105" sldId="456"/>
            <ac:cxnSpMk id="49" creationId="{BE72F7C2-3076-45AF-AA03-F3C086380795}"/>
          </ac:cxnSpMkLst>
        </pc:cxnChg>
        <pc:cxnChg chg="del">
          <ac:chgData name="Thomas" userId="efe85f2b-33f2-43f1-b114-9958ed12044a" providerId="ADAL" clId="{B04A70F4-72F4-4326-8A88-7FFCFAF61922}" dt="2020-10-20T14:29:58.913" v="4213" actId="478"/>
          <ac:cxnSpMkLst>
            <pc:docMk/>
            <pc:sldMk cId="3376460105" sldId="456"/>
            <ac:cxnSpMk id="50" creationId="{E7AFD668-1F18-45C5-8CC8-ADC61418FA8B}"/>
          </ac:cxnSpMkLst>
        </pc:cxnChg>
        <pc:cxnChg chg="del">
          <ac:chgData name="Thomas" userId="efe85f2b-33f2-43f1-b114-9958ed12044a" providerId="ADAL" clId="{B04A70F4-72F4-4326-8A88-7FFCFAF61922}" dt="2020-10-20T14:29:58.913" v="4213" actId="478"/>
          <ac:cxnSpMkLst>
            <pc:docMk/>
            <pc:sldMk cId="3376460105" sldId="456"/>
            <ac:cxnSpMk id="51" creationId="{7E4553FE-0061-466B-AB28-3047CB9F1AF5}"/>
          </ac:cxnSpMkLst>
        </pc:cxnChg>
        <pc:cxnChg chg="del">
          <ac:chgData name="Thomas" userId="efe85f2b-33f2-43f1-b114-9958ed12044a" providerId="ADAL" clId="{B04A70F4-72F4-4326-8A88-7FFCFAF61922}" dt="2020-10-20T14:29:58.913" v="4213" actId="478"/>
          <ac:cxnSpMkLst>
            <pc:docMk/>
            <pc:sldMk cId="3376460105" sldId="456"/>
            <ac:cxnSpMk id="67" creationId="{3AC2F3CD-1109-416E-BB4D-2F6FD1A3ACA5}"/>
          </ac:cxnSpMkLst>
        </pc:cxnChg>
      </pc:sldChg>
      <pc:sldChg chg="addSp delSp modSp add mod modNotesTx">
        <pc:chgData name="Thomas" userId="efe85f2b-33f2-43f1-b114-9958ed12044a" providerId="ADAL" clId="{B04A70F4-72F4-4326-8A88-7FFCFAF61922}" dt="2020-10-20T16:30:41.158" v="7941" actId="20577"/>
        <pc:sldMkLst>
          <pc:docMk/>
          <pc:sldMk cId="1909518418" sldId="457"/>
        </pc:sldMkLst>
        <pc:spChg chg="mod">
          <ac:chgData name="Thomas" userId="efe85f2b-33f2-43f1-b114-9958ed12044a" providerId="ADAL" clId="{B04A70F4-72F4-4326-8A88-7FFCFAF61922}" dt="2020-10-20T16:25:43.701" v="6981" actId="207"/>
          <ac:spMkLst>
            <pc:docMk/>
            <pc:sldMk cId="1909518418" sldId="457"/>
            <ac:spMk id="3" creationId="{BDDE2CBC-A100-4350-B51B-437AA3E087C4}"/>
          </ac:spMkLst>
        </pc:spChg>
        <pc:picChg chg="add mod">
          <ac:chgData name="Thomas" userId="efe85f2b-33f2-43f1-b114-9958ed12044a" providerId="ADAL" clId="{B04A70F4-72F4-4326-8A88-7FFCFAF61922}" dt="2020-10-20T15:51:12.685" v="4584" actId="1076"/>
          <ac:picMkLst>
            <pc:docMk/>
            <pc:sldMk cId="1909518418" sldId="457"/>
            <ac:picMk id="4" creationId="{C79A73F8-D811-4827-9896-B082C904C578}"/>
          </ac:picMkLst>
        </pc:picChg>
        <pc:picChg chg="del">
          <ac:chgData name="Thomas" userId="efe85f2b-33f2-43f1-b114-9958ed12044a" providerId="ADAL" clId="{B04A70F4-72F4-4326-8A88-7FFCFAF61922}" dt="2020-10-20T15:50:55.898" v="4580" actId="478"/>
          <ac:picMkLst>
            <pc:docMk/>
            <pc:sldMk cId="1909518418" sldId="457"/>
            <ac:picMk id="7" creationId="{05725EBA-A03D-4691-A505-ED1CB845C957}"/>
          </ac:picMkLst>
        </pc:picChg>
      </pc:sldChg>
      <pc:sldChg chg="modSp new del mod">
        <pc:chgData name="Thomas" userId="efe85f2b-33f2-43f1-b114-9958ed12044a" providerId="ADAL" clId="{B04A70F4-72F4-4326-8A88-7FFCFAF61922}" dt="2020-10-20T17:52:24.071" v="12733" actId="47"/>
        <pc:sldMkLst>
          <pc:docMk/>
          <pc:sldMk cId="62815904" sldId="458"/>
        </pc:sldMkLst>
        <pc:spChg chg="mod">
          <ac:chgData name="Thomas" userId="efe85f2b-33f2-43f1-b114-9958ed12044a" providerId="ADAL" clId="{B04A70F4-72F4-4326-8A88-7FFCFAF61922}" dt="2020-10-20T15:55:28.772" v="5325" actId="20577"/>
          <ac:spMkLst>
            <pc:docMk/>
            <pc:sldMk cId="62815904" sldId="458"/>
            <ac:spMk id="2" creationId="{C8ADB551-0C36-4461-97C9-4617E0EEE1B2}"/>
          </ac:spMkLst>
        </pc:spChg>
        <pc:spChg chg="mod">
          <ac:chgData name="Thomas" userId="efe85f2b-33f2-43f1-b114-9958ed12044a" providerId="ADAL" clId="{B04A70F4-72F4-4326-8A88-7FFCFAF61922}" dt="2020-10-20T15:57:36.451" v="5562" actId="207"/>
          <ac:spMkLst>
            <pc:docMk/>
            <pc:sldMk cId="62815904" sldId="458"/>
            <ac:spMk id="3" creationId="{8DA67C33-E756-4450-B984-CB60B13801BF}"/>
          </ac:spMkLst>
        </pc:spChg>
      </pc:sldChg>
      <pc:sldChg chg="modSp add del mod">
        <pc:chgData name="Thomas" userId="efe85f2b-33f2-43f1-b114-9958ed12044a" providerId="ADAL" clId="{B04A70F4-72F4-4326-8A88-7FFCFAF61922}" dt="2020-10-20T17:52:22.520" v="12732" actId="47"/>
        <pc:sldMkLst>
          <pc:docMk/>
          <pc:sldMk cId="2920363372" sldId="459"/>
        </pc:sldMkLst>
        <pc:spChg chg="mod">
          <ac:chgData name="Thomas" userId="efe85f2b-33f2-43f1-b114-9958ed12044a" providerId="ADAL" clId="{B04A70F4-72F4-4326-8A88-7FFCFAF61922}" dt="2020-10-20T17:40:42.283" v="11134" actId="20577"/>
          <ac:spMkLst>
            <pc:docMk/>
            <pc:sldMk cId="2920363372" sldId="459"/>
            <ac:spMk id="3" creationId="{BDDE2CBC-A100-4350-B51B-437AA3E087C4}"/>
          </ac:spMkLst>
        </pc:spChg>
      </pc:sldChg>
      <pc:sldChg chg="addSp delSp modSp add mod modNotesTx">
        <pc:chgData name="Thomas" userId="efe85f2b-33f2-43f1-b114-9958ed12044a" providerId="ADAL" clId="{B04A70F4-72F4-4326-8A88-7FFCFAF61922}" dt="2020-10-21T09:14:15.439" v="15519" actId="113"/>
        <pc:sldMkLst>
          <pc:docMk/>
          <pc:sldMk cId="1796332179" sldId="460"/>
        </pc:sldMkLst>
        <pc:spChg chg="mod">
          <ac:chgData name="Thomas" userId="efe85f2b-33f2-43f1-b114-9958ed12044a" providerId="ADAL" clId="{B04A70F4-72F4-4326-8A88-7FFCFAF61922}" dt="2020-10-20T16:32:25.301" v="8128" actId="20577"/>
          <ac:spMkLst>
            <pc:docMk/>
            <pc:sldMk cId="1796332179" sldId="460"/>
            <ac:spMk id="2" creationId="{67EB9273-76A1-4753-AB2A-9D75BCDA2112}"/>
          </ac:spMkLst>
        </pc:spChg>
        <pc:spChg chg="mod">
          <ac:chgData name="Thomas" userId="efe85f2b-33f2-43f1-b114-9958ed12044a" providerId="ADAL" clId="{B04A70F4-72F4-4326-8A88-7FFCFAF61922}" dt="2020-10-21T09:14:15.439" v="15519" actId="113"/>
          <ac:spMkLst>
            <pc:docMk/>
            <pc:sldMk cId="1796332179" sldId="460"/>
            <ac:spMk id="3" creationId="{BDDE2CBC-A100-4350-B51B-437AA3E087C4}"/>
          </ac:spMkLst>
        </pc:spChg>
        <pc:spChg chg="add del mod">
          <ac:chgData name="Thomas" userId="efe85f2b-33f2-43f1-b114-9958ed12044a" providerId="ADAL" clId="{B04A70F4-72F4-4326-8A88-7FFCFAF61922}" dt="2020-10-20T17:41:59.248" v="11276" actId="21"/>
          <ac:spMkLst>
            <pc:docMk/>
            <pc:sldMk cId="1796332179" sldId="460"/>
            <ac:spMk id="5" creationId="{8370306C-096B-40C3-B23A-E54716F044B9}"/>
          </ac:spMkLst>
        </pc:spChg>
        <pc:spChg chg="add mod">
          <ac:chgData name="Thomas" userId="efe85f2b-33f2-43f1-b114-9958ed12044a" providerId="ADAL" clId="{B04A70F4-72F4-4326-8A88-7FFCFAF61922}" dt="2020-10-20T17:29:54.722" v="10498" actId="20577"/>
          <ac:spMkLst>
            <pc:docMk/>
            <pc:sldMk cId="1796332179" sldId="460"/>
            <ac:spMk id="6" creationId="{C293CA91-ED7C-4A08-A919-EC1FC70D7EC5}"/>
          </ac:spMkLst>
        </pc:spChg>
        <pc:spChg chg="add del mod">
          <ac:chgData name="Thomas" userId="efe85f2b-33f2-43f1-b114-9958ed12044a" providerId="ADAL" clId="{B04A70F4-72F4-4326-8A88-7FFCFAF61922}" dt="2020-10-20T17:29:45.292" v="10493" actId="478"/>
          <ac:spMkLst>
            <pc:docMk/>
            <pc:sldMk cId="1796332179" sldId="460"/>
            <ac:spMk id="10" creationId="{3565C441-7123-44D1-8504-57B41ADDFDFC}"/>
          </ac:spMkLst>
        </pc:spChg>
        <pc:spChg chg="add mod">
          <ac:chgData name="Thomas" userId="efe85f2b-33f2-43f1-b114-9958ed12044a" providerId="ADAL" clId="{B04A70F4-72F4-4326-8A88-7FFCFAF61922}" dt="2020-10-20T17:29:48.069" v="10495" actId="571"/>
          <ac:spMkLst>
            <pc:docMk/>
            <pc:sldMk cId="1796332179" sldId="460"/>
            <ac:spMk id="11" creationId="{27EF9D10-4518-4EAC-A161-D3CE473FC9C7}"/>
          </ac:spMkLst>
        </pc:spChg>
        <pc:spChg chg="add mod">
          <ac:chgData name="Thomas" userId="efe85f2b-33f2-43f1-b114-9958ed12044a" providerId="ADAL" clId="{B04A70F4-72F4-4326-8A88-7FFCFAF61922}" dt="2020-10-20T17:30:12.317" v="10508" actId="1076"/>
          <ac:spMkLst>
            <pc:docMk/>
            <pc:sldMk cId="1796332179" sldId="460"/>
            <ac:spMk id="12" creationId="{4217062D-EF17-4BF9-BF15-45D3B7A13A67}"/>
          </ac:spMkLst>
        </pc:spChg>
        <pc:spChg chg="add mod">
          <ac:chgData name="Thomas" userId="efe85f2b-33f2-43f1-b114-9958ed12044a" providerId="ADAL" clId="{B04A70F4-72F4-4326-8A88-7FFCFAF61922}" dt="2020-10-20T17:30:14.701" v="10509" actId="571"/>
          <ac:spMkLst>
            <pc:docMk/>
            <pc:sldMk cId="1796332179" sldId="460"/>
            <ac:spMk id="13" creationId="{611A1681-ADC1-4143-8AF5-A8A61E24C3B2}"/>
          </ac:spMkLst>
        </pc:spChg>
        <pc:spChg chg="add mod">
          <ac:chgData name="Thomas" userId="efe85f2b-33f2-43f1-b114-9958ed12044a" providerId="ADAL" clId="{B04A70F4-72F4-4326-8A88-7FFCFAF61922}" dt="2020-10-20T17:30:17.388" v="10510" actId="571"/>
          <ac:spMkLst>
            <pc:docMk/>
            <pc:sldMk cId="1796332179" sldId="460"/>
            <ac:spMk id="14" creationId="{79E78CA8-0314-4EB8-A751-B5C4F16AC7E5}"/>
          </ac:spMkLst>
        </pc:spChg>
        <pc:spChg chg="add mod">
          <ac:chgData name="Thomas" userId="efe85f2b-33f2-43f1-b114-9958ed12044a" providerId="ADAL" clId="{B04A70F4-72F4-4326-8A88-7FFCFAF61922}" dt="2020-10-20T17:44:02.764" v="11360" actId="20577"/>
          <ac:spMkLst>
            <pc:docMk/>
            <pc:sldMk cId="1796332179" sldId="460"/>
            <ac:spMk id="15" creationId="{1F137247-7FD0-485E-8029-F4347DCA4832}"/>
          </ac:spMkLst>
        </pc:spChg>
        <pc:spChg chg="add mod">
          <ac:chgData name="Thomas" userId="efe85f2b-33f2-43f1-b114-9958ed12044a" providerId="ADAL" clId="{B04A70F4-72F4-4326-8A88-7FFCFAF61922}" dt="2020-10-21T09:11:17.300" v="15320" actId="20577"/>
          <ac:spMkLst>
            <pc:docMk/>
            <pc:sldMk cId="1796332179" sldId="460"/>
            <ac:spMk id="17" creationId="{0D64BD2A-C51E-4F0B-A747-B3D98C39F198}"/>
          </ac:spMkLst>
        </pc:spChg>
        <pc:picChg chg="mod">
          <ac:chgData name="Thomas" userId="efe85f2b-33f2-43f1-b114-9958ed12044a" providerId="ADAL" clId="{B04A70F4-72F4-4326-8A88-7FFCFAF61922}" dt="2020-10-20T16:44:15.240" v="8335" actId="1076"/>
          <ac:picMkLst>
            <pc:docMk/>
            <pc:sldMk cId="1796332179" sldId="460"/>
            <ac:picMk id="4" creationId="{C79A73F8-D811-4827-9896-B082C904C578}"/>
          </ac:picMkLst>
        </pc:picChg>
        <pc:picChg chg="add del mod">
          <ac:chgData name="Thomas" userId="efe85f2b-33f2-43f1-b114-9958ed12044a" providerId="ADAL" clId="{B04A70F4-72F4-4326-8A88-7FFCFAF61922}" dt="2020-10-20T17:29:45.292" v="10493" actId="478"/>
          <ac:picMkLst>
            <pc:docMk/>
            <pc:sldMk cId="1796332179" sldId="460"/>
            <ac:picMk id="8" creationId="{E3999BC2-46A5-4FED-A4BE-62FC0F5BB1E9}"/>
          </ac:picMkLst>
        </pc:picChg>
      </pc:sldChg>
      <pc:sldChg chg="delSp modSp add mod modNotesTx">
        <pc:chgData name="Thomas" userId="efe85f2b-33f2-43f1-b114-9958ed12044a" providerId="ADAL" clId="{B04A70F4-72F4-4326-8A88-7FFCFAF61922}" dt="2020-10-21T09:13:07.650" v="15478" actId="20577"/>
        <pc:sldMkLst>
          <pc:docMk/>
          <pc:sldMk cId="988044773" sldId="461"/>
        </pc:sldMkLst>
        <pc:spChg chg="mod">
          <ac:chgData name="Thomas" userId="efe85f2b-33f2-43f1-b114-9958ed12044a" providerId="ADAL" clId="{B04A70F4-72F4-4326-8A88-7FFCFAF61922}" dt="2020-10-20T16:46:39.017" v="8558" actId="14100"/>
          <ac:spMkLst>
            <pc:docMk/>
            <pc:sldMk cId="988044773" sldId="461"/>
            <ac:spMk id="2" creationId="{63E694E0-B979-4FCD-A1C3-86D3D724BCFC}"/>
          </ac:spMkLst>
        </pc:spChg>
        <pc:spChg chg="mod">
          <ac:chgData name="Thomas" userId="efe85f2b-33f2-43f1-b114-9958ed12044a" providerId="ADAL" clId="{B04A70F4-72F4-4326-8A88-7FFCFAF61922}" dt="2020-10-21T09:12:42.890" v="15380" actId="27636"/>
          <ac:spMkLst>
            <pc:docMk/>
            <pc:sldMk cId="988044773" sldId="461"/>
            <ac:spMk id="3" creationId="{7BF9C724-3447-43FC-90F3-5F94D4AF0096}"/>
          </ac:spMkLst>
        </pc:spChg>
        <pc:picChg chg="del">
          <ac:chgData name="Thomas" userId="efe85f2b-33f2-43f1-b114-9958ed12044a" providerId="ADAL" clId="{B04A70F4-72F4-4326-8A88-7FFCFAF61922}" dt="2020-10-20T16:46:35.013" v="8557" actId="478"/>
          <ac:picMkLst>
            <pc:docMk/>
            <pc:sldMk cId="988044773" sldId="461"/>
            <ac:picMk id="5" creationId="{DE6E5FD7-C4F2-4D57-A46E-0DD7B1CDC14B}"/>
          </ac:picMkLst>
        </pc:picChg>
      </pc:sldChg>
      <pc:sldChg chg="addSp delSp modSp add mod modNotesTx">
        <pc:chgData name="Thomas" userId="efe85f2b-33f2-43f1-b114-9958ed12044a" providerId="ADAL" clId="{B04A70F4-72F4-4326-8A88-7FFCFAF61922}" dt="2020-10-21T09:04:06.286" v="15027" actId="20577"/>
        <pc:sldMkLst>
          <pc:docMk/>
          <pc:sldMk cId="2166426420" sldId="462"/>
        </pc:sldMkLst>
        <pc:spChg chg="mod">
          <ac:chgData name="Thomas" userId="efe85f2b-33f2-43f1-b114-9958ed12044a" providerId="ADAL" clId="{B04A70F4-72F4-4326-8A88-7FFCFAF61922}" dt="2020-10-20T17:33:34.588" v="10905" actId="20577"/>
          <ac:spMkLst>
            <pc:docMk/>
            <pc:sldMk cId="2166426420" sldId="462"/>
            <ac:spMk id="2" creationId="{67EB9273-76A1-4753-AB2A-9D75BCDA2112}"/>
          </ac:spMkLst>
        </pc:spChg>
        <pc:spChg chg="mod">
          <ac:chgData name="Thomas" userId="efe85f2b-33f2-43f1-b114-9958ed12044a" providerId="ADAL" clId="{B04A70F4-72F4-4326-8A88-7FFCFAF61922}" dt="2020-10-21T08:53:43.120" v="14557" actId="207"/>
          <ac:spMkLst>
            <pc:docMk/>
            <pc:sldMk cId="2166426420" sldId="462"/>
            <ac:spMk id="3" creationId="{BDDE2CBC-A100-4350-B51B-437AA3E087C4}"/>
          </ac:spMkLst>
        </pc:spChg>
        <pc:spChg chg="del">
          <ac:chgData name="Thomas" userId="efe85f2b-33f2-43f1-b114-9958ed12044a" providerId="ADAL" clId="{B04A70F4-72F4-4326-8A88-7FFCFAF61922}" dt="2020-10-20T17:41:41.572" v="11273" actId="478"/>
          <ac:spMkLst>
            <pc:docMk/>
            <pc:sldMk cId="2166426420" sldId="462"/>
            <ac:spMk id="5" creationId="{8370306C-096B-40C3-B23A-E54716F044B9}"/>
          </ac:spMkLst>
        </pc:spChg>
        <pc:spChg chg="del">
          <ac:chgData name="Thomas" userId="efe85f2b-33f2-43f1-b114-9958ed12044a" providerId="ADAL" clId="{B04A70F4-72F4-4326-8A88-7FFCFAF61922}" dt="2020-10-20T17:32:46.487" v="10841" actId="478"/>
          <ac:spMkLst>
            <pc:docMk/>
            <pc:sldMk cId="2166426420" sldId="462"/>
            <ac:spMk id="6" creationId="{C293CA91-ED7C-4A08-A919-EC1FC70D7EC5}"/>
          </ac:spMkLst>
        </pc:spChg>
        <pc:spChg chg="add mod">
          <ac:chgData name="Thomas" userId="efe85f2b-33f2-43f1-b114-9958ed12044a" providerId="ADAL" clId="{B04A70F4-72F4-4326-8A88-7FFCFAF61922}" dt="2020-10-21T09:04:06.286" v="15027" actId="20577"/>
          <ac:spMkLst>
            <pc:docMk/>
            <pc:sldMk cId="2166426420" sldId="462"/>
            <ac:spMk id="9" creationId="{2D2D0334-A73F-4815-8481-138DCA5D828E}"/>
          </ac:spMkLst>
        </pc:spChg>
        <pc:spChg chg="del">
          <ac:chgData name="Thomas" userId="efe85f2b-33f2-43f1-b114-9958ed12044a" providerId="ADAL" clId="{B04A70F4-72F4-4326-8A88-7FFCFAF61922}" dt="2020-10-20T17:32:46.487" v="10841" actId="478"/>
          <ac:spMkLst>
            <pc:docMk/>
            <pc:sldMk cId="2166426420" sldId="462"/>
            <ac:spMk id="12" creationId="{4217062D-EF17-4BF9-BF15-45D3B7A13A67}"/>
          </ac:spMkLst>
        </pc:spChg>
        <pc:spChg chg="del">
          <ac:chgData name="Thomas" userId="efe85f2b-33f2-43f1-b114-9958ed12044a" providerId="ADAL" clId="{B04A70F4-72F4-4326-8A88-7FFCFAF61922}" dt="2020-10-20T17:32:46.487" v="10841" actId="478"/>
          <ac:spMkLst>
            <pc:docMk/>
            <pc:sldMk cId="2166426420" sldId="462"/>
            <ac:spMk id="13" creationId="{611A1681-ADC1-4143-8AF5-A8A61E24C3B2}"/>
          </ac:spMkLst>
        </pc:spChg>
        <pc:spChg chg="del">
          <ac:chgData name="Thomas" userId="efe85f2b-33f2-43f1-b114-9958ed12044a" providerId="ADAL" clId="{B04A70F4-72F4-4326-8A88-7FFCFAF61922}" dt="2020-10-20T17:32:46.487" v="10841" actId="478"/>
          <ac:spMkLst>
            <pc:docMk/>
            <pc:sldMk cId="2166426420" sldId="462"/>
            <ac:spMk id="14" creationId="{79E78CA8-0314-4EB8-A751-B5C4F16AC7E5}"/>
          </ac:spMkLst>
        </pc:spChg>
        <pc:spChg chg="add del">
          <ac:chgData name="Thomas" userId="efe85f2b-33f2-43f1-b114-9958ed12044a" providerId="ADAL" clId="{B04A70F4-72F4-4326-8A88-7FFCFAF61922}" dt="2020-10-20T17:45:17.317" v="11370" actId="22"/>
          <ac:spMkLst>
            <pc:docMk/>
            <pc:sldMk cId="2166426420" sldId="462"/>
            <ac:spMk id="19" creationId="{620038EE-3244-48B0-9C91-9A2E3C901A47}"/>
          </ac:spMkLst>
        </pc:spChg>
        <pc:spChg chg="add del">
          <ac:chgData name="Thomas" userId="efe85f2b-33f2-43f1-b114-9958ed12044a" providerId="ADAL" clId="{B04A70F4-72F4-4326-8A88-7FFCFAF61922}" dt="2020-10-20T17:45:17.317" v="11370" actId="22"/>
          <ac:spMkLst>
            <pc:docMk/>
            <pc:sldMk cId="2166426420" sldId="462"/>
            <ac:spMk id="21" creationId="{84BDF532-B6D5-4E1F-B08A-6114D2C44B25}"/>
          </ac:spMkLst>
        </pc:spChg>
        <pc:spChg chg="add del">
          <ac:chgData name="Thomas" userId="efe85f2b-33f2-43f1-b114-9958ed12044a" providerId="ADAL" clId="{B04A70F4-72F4-4326-8A88-7FFCFAF61922}" dt="2020-10-20T17:45:17.317" v="11370" actId="22"/>
          <ac:spMkLst>
            <pc:docMk/>
            <pc:sldMk cId="2166426420" sldId="462"/>
            <ac:spMk id="23" creationId="{2DE29235-B03D-4150-8A7A-48D5D819FB55}"/>
          </ac:spMkLst>
        </pc:spChg>
        <pc:spChg chg="add del">
          <ac:chgData name="Thomas" userId="efe85f2b-33f2-43f1-b114-9958ed12044a" providerId="ADAL" clId="{B04A70F4-72F4-4326-8A88-7FFCFAF61922}" dt="2020-10-20T17:45:17.317" v="11370" actId="22"/>
          <ac:spMkLst>
            <pc:docMk/>
            <pc:sldMk cId="2166426420" sldId="462"/>
            <ac:spMk id="25" creationId="{DAACE1C5-71E3-48F8-90A3-F0EDA7E3EB9B}"/>
          </ac:spMkLst>
        </pc:spChg>
        <pc:spChg chg="add del">
          <ac:chgData name="Thomas" userId="efe85f2b-33f2-43f1-b114-9958ed12044a" providerId="ADAL" clId="{B04A70F4-72F4-4326-8A88-7FFCFAF61922}" dt="2020-10-20T17:45:17.317" v="11370" actId="22"/>
          <ac:spMkLst>
            <pc:docMk/>
            <pc:sldMk cId="2166426420" sldId="462"/>
            <ac:spMk id="27" creationId="{EB253D2D-D041-43F4-8EB2-D95DBB397027}"/>
          </ac:spMkLst>
        </pc:spChg>
        <pc:spChg chg="add mod">
          <ac:chgData name="Thomas" userId="efe85f2b-33f2-43f1-b114-9958ed12044a" providerId="ADAL" clId="{B04A70F4-72F4-4326-8A88-7FFCFAF61922}" dt="2020-10-20T17:48:44.695" v="12174" actId="1076"/>
          <ac:spMkLst>
            <pc:docMk/>
            <pc:sldMk cId="2166426420" sldId="462"/>
            <ac:spMk id="28" creationId="{CE8FA9AA-B86C-47D3-BE2C-ED7EF4AF282B}"/>
          </ac:spMkLst>
        </pc:spChg>
        <pc:spChg chg="add mod">
          <ac:chgData name="Thomas" userId="efe85f2b-33f2-43f1-b114-9958ed12044a" providerId="ADAL" clId="{B04A70F4-72F4-4326-8A88-7FFCFAF61922}" dt="2020-10-20T17:48:47.792" v="12175" actId="571"/>
          <ac:spMkLst>
            <pc:docMk/>
            <pc:sldMk cId="2166426420" sldId="462"/>
            <ac:spMk id="29" creationId="{F93ED714-0B6E-4227-85BE-D257DD9DE6E2}"/>
          </ac:spMkLst>
        </pc:spChg>
        <pc:spChg chg="add mod">
          <ac:chgData name="Thomas" userId="efe85f2b-33f2-43f1-b114-9958ed12044a" providerId="ADAL" clId="{B04A70F4-72F4-4326-8A88-7FFCFAF61922}" dt="2020-10-20T17:48:51.018" v="12177" actId="571"/>
          <ac:spMkLst>
            <pc:docMk/>
            <pc:sldMk cId="2166426420" sldId="462"/>
            <ac:spMk id="31" creationId="{B018DAB0-9DF9-49B9-9EB6-17CD8D9C5AD0}"/>
          </ac:spMkLst>
        </pc:spChg>
        <pc:spChg chg="add mod">
          <ac:chgData name="Thomas" userId="efe85f2b-33f2-43f1-b114-9958ed12044a" providerId="ADAL" clId="{B04A70F4-72F4-4326-8A88-7FFCFAF61922}" dt="2020-10-20T17:48:55.256" v="12178" actId="571"/>
          <ac:spMkLst>
            <pc:docMk/>
            <pc:sldMk cId="2166426420" sldId="462"/>
            <ac:spMk id="32" creationId="{A1293837-8CBA-4914-B62E-7B38CE2A472B}"/>
          </ac:spMkLst>
        </pc:spChg>
        <pc:spChg chg="add mod">
          <ac:chgData name="Thomas" userId="efe85f2b-33f2-43f1-b114-9958ed12044a" providerId="ADAL" clId="{B04A70F4-72F4-4326-8A88-7FFCFAF61922}" dt="2020-10-20T17:48:58.448" v="12179" actId="571"/>
          <ac:spMkLst>
            <pc:docMk/>
            <pc:sldMk cId="2166426420" sldId="462"/>
            <ac:spMk id="33" creationId="{5F73E444-2973-45E9-A35E-C6C46761E1F2}"/>
          </ac:spMkLst>
        </pc:spChg>
        <pc:spChg chg="add mod">
          <ac:chgData name="Thomas" userId="efe85f2b-33f2-43f1-b114-9958ed12044a" providerId="ADAL" clId="{B04A70F4-72F4-4326-8A88-7FFCFAF61922}" dt="2020-10-20T17:49:01.708" v="12181" actId="571"/>
          <ac:spMkLst>
            <pc:docMk/>
            <pc:sldMk cId="2166426420" sldId="462"/>
            <ac:spMk id="34" creationId="{C751DC4E-AAFE-48CC-A7AD-52404E05ADFB}"/>
          </ac:spMkLst>
        </pc:spChg>
        <pc:spChg chg="add mod">
          <ac:chgData name="Thomas" userId="efe85f2b-33f2-43f1-b114-9958ed12044a" providerId="ADAL" clId="{B04A70F4-72F4-4326-8A88-7FFCFAF61922}" dt="2020-10-20T17:49:01.708" v="12181" actId="571"/>
          <ac:spMkLst>
            <pc:docMk/>
            <pc:sldMk cId="2166426420" sldId="462"/>
            <ac:spMk id="35" creationId="{F602C673-F130-4EF1-872D-AF6473BBD5EC}"/>
          </ac:spMkLst>
        </pc:spChg>
        <pc:spChg chg="add mod">
          <ac:chgData name="Thomas" userId="efe85f2b-33f2-43f1-b114-9958ed12044a" providerId="ADAL" clId="{B04A70F4-72F4-4326-8A88-7FFCFAF61922}" dt="2020-10-20T17:49:05.432" v="12182" actId="571"/>
          <ac:spMkLst>
            <pc:docMk/>
            <pc:sldMk cId="2166426420" sldId="462"/>
            <ac:spMk id="36" creationId="{1A315780-9DB3-45E1-B206-2BE2FFD96E64}"/>
          </ac:spMkLst>
        </pc:spChg>
        <pc:spChg chg="add mod">
          <ac:chgData name="Thomas" userId="efe85f2b-33f2-43f1-b114-9958ed12044a" providerId="ADAL" clId="{B04A70F4-72F4-4326-8A88-7FFCFAF61922}" dt="2020-10-20T17:49:11.808" v="12183" actId="571"/>
          <ac:spMkLst>
            <pc:docMk/>
            <pc:sldMk cId="2166426420" sldId="462"/>
            <ac:spMk id="37" creationId="{EC365BCF-E607-46B8-950E-85C2D992E764}"/>
          </ac:spMkLst>
        </pc:spChg>
        <pc:spChg chg="add mod">
          <ac:chgData name="Thomas" userId="efe85f2b-33f2-43f1-b114-9958ed12044a" providerId="ADAL" clId="{B04A70F4-72F4-4326-8A88-7FFCFAF61922}" dt="2020-10-20T17:49:14.808" v="12184" actId="571"/>
          <ac:spMkLst>
            <pc:docMk/>
            <pc:sldMk cId="2166426420" sldId="462"/>
            <ac:spMk id="38" creationId="{5C7F6158-9008-4871-8636-7F20243E7EAE}"/>
          </ac:spMkLst>
        </pc:spChg>
        <pc:spChg chg="add del mod">
          <ac:chgData name="Thomas" userId="efe85f2b-33f2-43f1-b114-9958ed12044a" providerId="ADAL" clId="{B04A70F4-72F4-4326-8A88-7FFCFAF61922}" dt="2020-10-21T09:03:47.879" v="15024" actId="478"/>
          <ac:spMkLst>
            <pc:docMk/>
            <pc:sldMk cId="2166426420" sldId="462"/>
            <ac:spMk id="40" creationId="{77D20612-E5A9-473F-B4B8-4BBDE58E61EC}"/>
          </ac:spMkLst>
        </pc:spChg>
        <pc:picChg chg="del">
          <ac:chgData name="Thomas" userId="efe85f2b-33f2-43f1-b114-9958ed12044a" providerId="ADAL" clId="{B04A70F4-72F4-4326-8A88-7FFCFAF61922}" dt="2020-10-20T17:32:48.021" v="10842" actId="478"/>
          <ac:picMkLst>
            <pc:docMk/>
            <pc:sldMk cId="2166426420" sldId="462"/>
            <ac:picMk id="4" creationId="{C79A73F8-D811-4827-9896-B082C904C578}"/>
          </ac:picMkLst>
        </pc:picChg>
        <pc:picChg chg="add del mod">
          <ac:chgData name="Thomas" userId="efe85f2b-33f2-43f1-b114-9958ed12044a" providerId="ADAL" clId="{B04A70F4-72F4-4326-8A88-7FFCFAF61922}" dt="2020-10-20T17:44:59.868" v="11361" actId="478"/>
          <ac:picMkLst>
            <pc:docMk/>
            <pc:sldMk cId="2166426420" sldId="462"/>
            <ac:picMk id="8" creationId="{FA86BBBC-22D7-475C-829F-09B596AD2702}"/>
          </ac:picMkLst>
        </pc:picChg>
        <pc:picChg chg="add mod">
          <ac:chgData name="Thomas" userId="efe85f2b-33f2-43f1-b114-9958ed12044a" providerId="ADAL" clId="{B04A70F4-72F4-4326-8A88-7FFCFAF61922}" dt="2020-10-20T17:45:09.537" v="11365" actId="1076"/>
          <ac:picMkLst>
            <pc:docMk/>
            <pc:sldMk cId="2166426420" sldId="462"/>
            <ac:picMk id="11" creationId="{4E4923D2-72C4-480B-8761-B2583BAA0F3B}"/>
          </ac:picMkLst>
        </pc:picChg>
        <pc:picChg chg="add del">
          <ac:chgData name="Thomas" userId="efe85f2b-33f2-43f1-b114-9958ed12044a" providerId="ADAL" clId="{B04A70F4-72F4-4326-8A88-7FFCFAF61922}" dt="2020-10-20T17:45:17.317" v="11370" actId="22"/>
          <ac:picMkLst>
            <pc:docMk/>
            <pc:sldMk cId="2166426420" sldId="462"/>
            <ac:picMk id="17" creationId="{949E5FFC-742B-45F5-9E8F-663658C30B7C}"/>
          </ac:picMkLst>
        </pc:picChg>
        <pc:picChg chg="add mod">
          <ac:chgData name="Thomas" userId="efe85f2b-33f2-43f1-b114-9958ed12044a" providerId="ADAL" clId="{B04A70F4-72F4-4326-8A88-7FFCFAF61922}" dt="2020-10-20T17:48:51.018" v="12177" actId="571"/>
          <ac:picMkLst>
            <pc:docMk/>
            <pc:sldMk cId="2166426420" sldId="462"/>
            <ac:picMk id="30" creationId="{38A7B2C8-5DC4-4743-9FE1-911C1E81FCE3}"/>
          </ac:picMkLst>
        </pc:picChg>
      </pc:sldChg>
      <pc:sldChg chg="modSp add mod ord">
        <pc:chgData name="Thomas" userId="efe85f2b-33f2-43f1-b114-9958ed12044a" providerId="ADAL" clId="{B04A70F4-72F4-4326-8A88-7FFCFAF61922}" dt="2020-10-21T09:14:27.963" v="15521" actId="20577"/>
        <pc:sldMkLst>
          <pc:docMk/>
          <pc:sldMk cId="2173046730" sldId="463"/>
        </pc:sldMkLst>
        <pc:spChg chg="mod">
          <ac:chgData name="Thomas" userId="efe85f2b-33f2-43f1-b114-9958ed12044a" providerId="ADAL" clId="{B04A70F4-72F4-4326-8A88-7FFCFAF61922}" dt="2020-10-21T08:12:37.601" v="14008" actId="20577"/>
          <ac:spMkLst>
            <pc:docMk/>
            <pc:sldMk cId="2173046730" sldId="463"/>
            <ac:spMk id="3" creationId="{BDDE2CBC-A100-4350-B51B-437AA3E087C4}"/>
          </ac:spMkLst>
        </pc:spChg>
        <pc:spChg chg="mod">
          <ac:chgData name="Thomas" userId="efe85f2b-33f2-43f1-b114-9958ed12044a" providerId="ADAL" clId="{B04A70F4-72F4-4326-8A88-7FFCFAF61922}" dt="2020-10-21T09:14:27.963" v="15521" actId="20577"/>
          <ac:spMkLst>
            <pc:docMk/>
            <pc:sldMk cId="2173046730" sldId="463"/>
            <ac:spMk id="9" creationId="{2D2D0334-A73F-4815-8481-138DCA5D828E}"/>
          </ac:spMkLst>
        </pc:spChg>
      </pc:sldChg>
      <pc:sldChg chg="addSp delSp modSp add mod modNotesTx">
        <pc:chgData name="Thomas" userId="efe85f2b-33f2-43f1-b114-9958ed12044a" providerId="ADAL" clId="{B04A70F4-72F4-4326-8A88-7FFCFAF61922}" dt="2020-10-21T11:45:57.320" v="18267" actId="20577"/>
        <pc:sldMkLst>
          <pc:docMk/>
          <pc:sldMk cId="1218806476" sldId="464"/>
        </pc:sldMkLst>
        <pc:spChg chg="mod">
          <ac:chgData name="Thomas" userId="efe85f2b-33f2-43f1-b114-9958ed12044a" providerId="ADAL" clId="{B04A70F4-72F4-4326-8A88-7FFCFAF61922}" dt="2020-10-21T08:18:03.100" v="14120" actId="20577"/>
          <ac:spMkLst>
            <pc:docMk/>
            <pc:sldMk cId="1218806476" sldId="464"/>
            <ac:spMk id="2" creationId="{67EB9273-76A1-4753-AB2A-9D75BCDA2112}"/>
          </ac:spMkLst>
        </pc:spChg>
        <pc:spChg chg="del">
          <ac:chgData name="Thomas" userId="efe85f2b-33f2-43f1-b114-9958ed12044a" providerId="ADAL" clId="{B04A70F4-72F4-4326-8A88-7FFCFAF61922}" dt="2020-10-20T17:54:17.363" v="12747" actId="478"/>
          <ac:spMkLst>
            <pc:docMk/>
            <pc:sldMk cId="1218806476" sldId="464"/>
            <ac:spMk id="3" creationId="{BDDE2CBC-A100-4350-B51B-437AA3E087C4}"/>
          </ac:spMkLst>
        </pc:spChg>
        <pc:spChg chg="add del mod">
          <ac:chgData name="Thomas" userId="efe85f2b-33f2-43f1-b114-9958ed12044a" providerId="ADAL" clId="{B04A70F4-72F4-4326-8A88-7FFCFAF61922}" dt="2020-10-20T17:55:02.794" v="12754" actId="3680"/>
          <ac:spMkLst>
            <pc:docMk/>
            <pc:sldMk cId="1218806476" sldId="464"/>
            <ac:spMk id="5" creationId="{8320693A-9102-4C49-A4DB-B7A385D4BC51}"/>
          </ac:spMkLst>
        </pc:spChg>
        <pc:spChg chg="del">
          <ac:chgData name="Thomas" userId="efe85f2b-33f2-43f1-b114-9958ed12044a" providerId="ADAL" clId="{B04A70F4-72F4-4326-8A88-7FFCFAF61922}" dt="2020-10-20T17:54:20.909" v="12749" actId="478"/>
          <ac:spMkLst>
            <pc:docMk/>
            <pc:sldMk cId="1218806476" sldId="464"/>
            <ac:spMk id="9" creationId="{2D2D0334-A73F-4815-8481-138DCA5D828E}"/>
          </ac:spMkLst>
        </pc:spChg>
        <pc:spChg chg="del">
          <ac:chgData name="Thomas" userId="efe85f2b-33f2-43f1-b114-9958ed12044a" providerId="ADAL" clId="{B04A70F4-72F4-4326-8A88-7FFCFAF61922}" dt="2020-10-20T17:54:28.300" v="12753" actId="478"/>
          <ac:spMkLst>
            <pc:docMk/>
            <pc:sldMk cId="1218806476" sldId="464"/>
            <ac:spMk id="28" creationId="{CE8FA9AA-B86C-47D3-BE2C-ED7EF4AF282B}"/>
          </ac:spMkLst>
        </pc:spChg>
        <pc:spChg chg="del">
          <ac:chgData name="Thomas" userId="efe85f2b-33f2-43f1-b114-9958ed12044a" providerId="ADAL" clId="{B04A70F4-72F4-4326-8A88-7FFCFAF61922}" dt="2020-10-20T17:54:28.300" v="12753" actId="478"/>
          <ac:spMkLst>
            <pc:docMk/>
            <pc:sldMk cId="1218806476" sldId="464"/>
            <ac:spMk id="29" creationId="{F93ED714-0B6E-4227-85BE-D257DD9DE6E2}"/>
          </ac:spMkLst>
        </pc:spChg>
        <pc:spChg chg="del">
          <ac:chgData name="Thomas" userId="efe85f2b-33f2-43f1-b114-9958ed12044a" providerId="ADAL" clId="{B04A70F4-72F4-4326-8A88-7FFCFAF61922}" dt="2020-10-20T17:54:28.300" v="12753" actId="478"/>
          <ac:spMkLst>
            <pc:docMk/>
            <pc:sldMk cId="1218806476" sldId="464"/>
            <ac:spMk id="32" creationId="{A1293837-8CBA-4914-B62E-7B38CE2A472B}"/>
          </ac:spMkLst>
        </pc:spChg>
        <pc:spChg chg="del">
          <ac:chgData name="Thomas" userId="efe85f2b-33f2-43f1-b114-9958ed12044a" providerId="ADAL" clId="{B04A70F4-72F4-4326-8A88-7FFCFAF61922}" dt="2020-10-20T17:54:28.300" v="12753" actId="478"/>
          <ac:spMkLst>
            <pc:docMk/>
            <pc:sldMk cId="1218806476" sldId="464"/>
            <ac:spMk id="33" creationId="{5F73E444-2973-45E9-A35E-C6C46761E1F2}"/>
          </ac:spMkLst>
        </pc:spChg>
        <pc:spChg chg="del">
          <ac:chgData name="Thomas" userId="efe85f2b-33f2-43f1-b114-9958ed12044a" providerId="ADAL" clId="{B04A70F4-72F4-4326-8A88-7FFCFAF61922}" dt="2020-10-20T17:54:28.300" v="12753" actId="478"/>
          <ac:spMkLst>
            <pc:docMk/>
            <pc:sldMk cId="1218806476" sldId="464"/>
            <ac:spMk id="36" creationId="{1A315780-9DB3-45E1-B206-2BE2FFD96E64}"/>
          </ac:spMkLst>
        </pc:spChg>
        <pc:spChg chg="del">
          <ac:chgData name="Thomas" userId="efe85f2b-33f2-43f1-b114-9958ed12044a" providerId="ADAL" clId="{B04A70F4-72F4-4326-8A88-7FFCFAF61922}" dt="2020-10-20T17:54:28.300" v="12753" actId="478"/>
          <ac:spMkLst>
            <pc:docMk/>
            <pc:sldMk cId="1218806476" sldId="464"/>
            <ac:spMk id="37" creationId="{EC365BCF-E607-46B8-950E-85C2D992E764}"/>
          </ac:spMkLst>
        </pc:spChg>
        <pc:spChg chg="del">
          <ac:chgData name="Thomas" userId="efe85f2b-33f2-43f1-b114-9958ed12044a" providerId="ADAL" clId="{B04A70F4-72F4-4326-8A88-7FFCFAF61922}" dt="2020-10-20T17:54:28.300" v="12753" actId="478"/>
          <ac:spMkLst>
            <pc:docMk/>
            <pc:sldMk cId="1218806476" sldId="464"/>
            <ac:spMk id="38" creationId="{5C7F6158-9008-4871-8636-7F20243E7EAE}"/>
          </ac:spMkLst>
        </pc:spChg>
        <pc:graphicFrameChg chg="add mod ord modGraphic">
          <ac:chgData name="Thomas" userId="efe85f2b-33f2-43f1-b114-9958ed12044a" providerId="ADAL" clId="{B04A70F4-72F4-4326-8A88-7FFCFAF61922}" dt="2020-10-21T11:45:57.320" v="18267" actId="20577"/>
          <ac:graphicFrameMkLst>
            <pc:docMk/>
            <pc:sldMk cId="1218806476" sldId="464"/>
            <ac:graphicFrameMk id="6" creationId="{8B25C1CF-2CC0-4D35-8B10-DC113A2AAD49}"/>
          </ac:graphicFrameMkLst>
        </pc:graphicFrameChg>
        <pc:picChg chg="del">
          <ac:chgData name="Thomas" userId="efe85f2b-33f2-43f1-b114-9958ed12044a" providerId="ADAL" clId="{B04A70F4-72F4-4326-8A88-7FFCFAF61922}" dt="2020-10-20T17:54:18.867" v="12748" actId="478"/>
          <ac:picMkLst>
            <pc:docMk/>
            <pc:sldMk cId="1218806476" sldId="464"/>
            <ac:picMk id="11" creationId="{4E4923D2-72C4-480B-8761-B2583BAA0F3B}"/>
          </ac:picMkLst>
        </pc:picChg>
      </pc:sldChg>
      <pc:sldChg chg="addSp delSp modSp add del mod modNotesTx">
        <pc:chgData name="Thomas" userId="efe85f2b-33f2-43f1-b114-9958ed12044a" providerId="ADAL" clId="{B04A70F4-72F4-4326-8A88-7FFCFAF61922}" dt="2020-10-21T09:15:22.423" v="15530" actId="47"/>
        <pc:sldMkLst>
          <pc:docMk/>
          <pc:sldMk cId="1530024523" sldId="465"/>
        </pc:sldMkLst>
        <pc:spChg chg="add del">
          <ac:chgData name="Thomas" userId="efe85f2b-33f2-43f1-b114-9958ed12044a" providerId="ADAL" clId="{B04A70F4-72F4-4326-8A88-7FFCFAF61922}" dt="2020-10-21T08:55:03.703" v="14732" actId="11529"/>
          <ac:spMkLst>
            <pc:docMk/>
            <pc:sldMk cId="1530024523" sldId="465"/>
            <ac:spMk id="4" creationId="{F20EC556-4AAA-41F2-B268-1E563D698640}"/>
          </ac:spMkLst>
        </pc:spChg>
        <pc:spChg chg="add mod ord">
          <ac:chgData name="Thomas" userId="efe85f2b-33f2-43f1-b114-9958ed12044a" providerId="ADAL" clId="{B04A70F4-72F4-4326-8A88-7FFCFAF61922}" dt="2020-10-21T08:55:32.441" v="14736" actId="207"/>
          <ac:spMkLst>
            <pc:docMk/>
            <pc:sldMk cId="1530024523" sldId="465"/>
            <ac:spMk id="5" creationId="{166C0874-241C-4F2D-9393-61701B0983D7}"/>
          </ac:spMkLst>
        </pc:spChg>
        <pc:spChg chg="del mod">
          <ac:chgData name="Thomas" userId="efe85f2b-33f2-43f1-b114-9958ed12044a" providerId="ADAL" clId="{B04A70F4-72F4-4326-8A88-7FFCFAF61922}" dt="2020-10-21T09:14:57.774" v="15523" actId="478"/>
          <ac:spMkLst>
            <pc:docMk/>
            <pc:sldMk cId="1530024523" sldId="465"/>
            <ac:spMk id="9" creationId="{2D2D0334-A73F-4815-8481-138DCA5D828E}"/>
          </ac:spMkLst>
        </pc:spChg>
      </pc:sldChg>
      <pc:sldChg chg="addSp delSp modSp add del mod modNotesTx">
        <pc:chgData name="Thomas" userId="efe85f2b-33f2-43f1-b114-9958ed12044a" providerId="ADAL" clId="{B04A70F4-72F4-4326-8A88-7FFCFAF61922}" dt="2020-10-21T09:37:15.349" v="15609" actId="47"/>
        <pc:sldMkLst>
          <pc:docMk/>
          <pc:sldMk cId="4041389437" sldId="466"/>
        </pc:sldMkLst>
        <pc:spChg chg="add del mod ord">
          <ac:chgData name="Thomas" userId="efe85f2b-33f2-43f1-b114-9958ed12044a" providerId="ADAL" clId="{B04A70F4-72F4-4326-8A88-7FFCFAF61922}" dt="2020-10-21T09:15:52.936" v="15535" actId="21"/>
          <ac:spMkLst>
            <pc:docMk/>
            <pc:sldMk cId="4041389437" sldId="466"/>
            <ac:spMk id="4" creationId="{6311C379-DF1D-4ADF-A78E-99E63575D3FB}"/>
          </ac:spMkLst>
        </pc:spChg>
        <pc:spChg chg="mod">
          <ac:chgData name="Thomas" userId="efe85f2b-33f2-43f1-b114-9958ed12044a" providerId="ADAL" clId="{B04A70F4-72F4-4326-8A88-7FFCFAF61922}" dt="2020-10-21T09:15:51.573" v="15534" actId="1076"/>
          <ac:spMkLst>
            <pc:docMk/>
            <pc:sldMk cId="4041389437" sldId="466"/>
            <ac:spMk id="9" creationId="{2D2D0334-A73F-4815-8481-138DCA5D828E}"/>
          </ac:spMkLst>
        </pc:spChg>
      </pc:sldChg>
      <pc:sldChg chg="addSp modSp add del mod modNotesTx">
        <pc:chgData name="Thomas" userId="efe85f2b-33f2-43f1-b114-9958ed12044a" providerId="ADAL" clId="{B04A70F4-72F4-4326-8A88-7FFCFAF61922}" dt="2020-10-21T09:37:21.569" v="15610" actId="47"/>
        <pc:sldMkLst>
          <pc:docMk/>
          <pc:sldMk cId="4106870443" sldId="467"/>
        </pc:sldMkLst>
        <pc:spChg chg="add mod ord">
          <ac:chgData name="Thomas" userId="efe85f2b-33f2-43f1-b114-9958ed12044a" providerId="ADAL" clId="{B04A70F4-72F4-4326-8A88-7FFCFAF61922}" dt="2020-10-21T08:57:25.544" v="14972" actId="167"/>
          <ac:spMkLst>
            <pc:docMk/>
            <pc:sldMk cId="4106870443" sldId="467"/>
            <ac:spMk id="6" creationId="{A63FACD7-A0C0-4FEA-A584-B29665404431}"/>
          </ac:spMkLst>
        </pc:spChg>
        <pc:spChg chg="add mod ord">
          <ac:chgData name="Thomas" userId="efe85f2b-33f2-43f1-b114-9958ed12044a" providerId="ADAL" clId="{B04A70F4-72F4-4326-8A88-7FFCFAF61922}" dt="2020-10-21T08:57:37.320" v="14978" actId="167"/>
          <ac:spMkLst>
            <pc:docMk/>
            <pc:sldMk cId="4106870443" sldId="467"/>
            <ac:spMk id="7" creationId="{4A5342E4-F613-4392-A38F-EBD8FD55D98B}"/>
          </ac:spMkLst>
        </pc:spChg>
      </pc:sldChg>
      <pc:sldChg chg="addSp modSp add mod modNotesTx">
        <pc:chgData name="Thomas" userId="efe85f2b-33f2-43f1-b114-9958ed12044a" providerId="ADAL" clId="{B04A70F4-72F4-4326-8A88-7FFCFAF61922}" dt="2020-10-21T09:15:35.423" v="15532" actId="167"/>
        <pc:sldMkLst>
          <pc:docMk/>
          <pc:sldMk cId="3037295401" sldId="468"/>
        </pc:sldMkLst>
        <pc:spChg chg="add mod ord">
          <ac:chgData name="Thomas" userId="efe85f2b-33f2-43f1-b114-9958ed12044a" providerId="ADAL" clId="{B04A70F4-72F4-4326-8A88-7FFCFAF61922}" dt="2020-10-21T09:15:35.423" v="15532" actId="167"/>
          <ac:spMkLst>
            <pc:docMk/>
            <pc:sldMk cId="3037295401" sldId="468"/>
            <ac:spMk id="4" creationId="{48FD202E-6EE6-456A-8EB7-5AC599E2E6DA}"/>
          </ac:spMkLst>
        </pc:spChg>
      </pc:sldChg>
      <pc:sldChg chg="addSp modSp add mod modNotesTx">
        <pc:chgData name="Thomas" userId="efe85f2b-33f2-43f1-b114-9958ed12044a" providerId="ADAL" clId="{B04A70F4-72F4-4326-8A88-7FFCFAF61922}" dt="2020-10-21T09:16:47.849" v="15608" actId="20577"/>
        <pc:sldMkLst>
          <pc:docMk/>
          <pc:sldMk cId="1698749018" sldId="469"/>
        </pc:sldMkLst>
        <pc:spChg chg="add mod ord">
          <ac:chgData name="Thomas" userId="efe85f2b-33f2-43f1-b114-9958ed12044a" providerId="ADAL" clId="{B04A70F4-72F4-4326-8A88-7FFCFAF61922}" dt="2020-10-21T09:16:03.315" v="15541" actId="167"/>
          <ac:spMkLst>
            <pc:docMk/>
            <pc:sldMk cId="1698749018" sldId="469"/>
            <ac:spMk id="5" creationId="{F12DB034-83D2-441C-9CBF-AFA7A1B51E5C}"/>
          </ac:spMkLst>
        </pc:spChg>
      </pc:sldChg>
      <pc:sldChg chg="add modNotesTx">
        <pc:chgData name="Thomas" userId="efe85f2b-33f2-43f1-b114-9958ed12044a" providerId="ADAL" clId="{B04A70F4-72F4-4326-8A88-7FFCFAF61922}" dt="2020-10-21T10:10:38.027" v="16847" actId="20577"/>
        <pc:sldMkLst>
          <pc:docMk/>
          <pc:sldMk cId="2818831126" sldId="470"/>
        </pc:sldMkLst>
      </pc:sldChg>
      <pc:sldChg chg="addSp delSp modSp add mod modNotesTx">
        <pc:chgData name="Thomas" userId="efe85f2b-33f2-43f1-b114-9958ed12044a" providerId="ADAL" clId="{B04A70F4-72F4-4326-8A88-7FFCFAF61922}" dt="2020-10-21T10:31:29.954" v="17772" actId="20577"/>
        <pc:sldMkLst>
          <pc:docMk/>
          <pc:sldMk cId="4087704696" sldId="471"/>
        </pc:sldMkLst>
        <pc:spChg chg="mod">
          <ac:chgData name="Thomas" userId="efe85f2b-33f2-43f1-b114-9958ed12044a" providerId="ADAL" clId="{B04A70F4-72F4-4326-8A88-7FFCFAF61922}" dt="2020-10-21T10:13:06.128" v="16886" actId="14100"/>
          <ac:spMkLst>
            <pc:docMk/>
            <pc:sldMk cId="4087704696" sldId="471"/>
            <ac:spMk id="3" creationId="{BDDE2CBC-A100-4350-B51B-437AA3E087C4}"/>
          </ac:spMkLst>
        </pc:spChg>
        <pc:spChg chg="del">
          <ac:chgData name="Thomas" userId="efe85f2b-33f2-43f1-b114-9958ed12044a" providerId="ADAL" clId="{B04A70F4-72F4-4326-8A88-7FFCFAF61922}" dt="2020-10-21T09:54:22.291" v="16714" actId="478"/>
          <ac:spMkLst>
            <pc:docMk/>
            <pc:sldMk cId="4087704696" sldId="471"/>
            <ac:spMk id="4" creationId="{48FD202E-6EE6-456A-8EB7-5AC599E2E6DA}"/>
          </ac:spMkLst>
        </pc:spChg>
        <pc:spChg chg="del">
          <ac:chgData name="Thomas" userId="efe85f2b-33f2-43f1-b114-9958ed12044a" providerId="ADAL" clId="{B04A70F4-72F4-4326-8A88-7FFCFAF61922}" dt="2020-10-21T09:54:21.804" v="16713" actId="478"/>
          <ac:spMkLst>
            <pc:docMk/>
            <pc:sldMk cId="4087704696" sldId="471"/>
            <ac:spMk id="5" creationId="{F12DB034-83D2-441C-9CBF-AFA7A1B51E5C}"/>
          </ac:spMkLst>
        </pc:spChg>
        <pc:spChg chg="add mod">
          <ac:chgData name="Thomas" userId="efe85f2b-33f2-43f1-b114-9958ed12044a" providerId="ADAL" clId="{B04A70F4-72F4-4326-8A88-7FFCFAF61922}" dt="2020-10-21T10:18:05.589" v="17170" actId="20577"/>
          <ac:spMkLst>
            <pc:docMk/>
            <pc:sldMk cId="4087704696" sldId="471"/>
            <ac:spMk id="6" creationId="{7EA920EA-4A86-4CF2-880B-253DF229D0D0}"/>
          </ac:spMkLst>
        </pc:spChg>
        <pc:spChg chg="mod">
          <ac:chgData name="Thomas" userId="efe85f2b-33f2-43f1-b114-9958ed12044a" providerId="ADAL" clId="{B04A70F4-72F4-4326-8A88-7FFCFAF61922}" dt="2020-10-21T10:31:29.954" v="17772" actId="20577"/>
          <ac:spMkLst>
            <pc:docMk/>
            <pc:sldMk cId="4087704696" sldId="471"/>
            <ac:spMk id="9" creationId="{2D2D0334-A73F-4815-8481-138DCA5D828E}"/>
          </ac:spMkLst>
        </pc:spChg>
        <pc:spChg chg="add mod">
          <ac:chgData name="Thomas" userId="efe85f2b-33f2-43f1-b114-9958ed12044a" providerId="ADAL" clId="{B04A70F4-72F4-4326-8A88-7FFCFAF61922}" dt="2020-10-21T10:16:34.658" v="16992" actId="20577"/>
          <ac:spMkLst>
            <pc:docMk/>
            <pc:sldMk cId="4087704696" sldId="471"/>
            <ac:spMk id="19" creationId="{1E84E88C-D0D6-4DAC-AFBA-DEBEB31216AE}"/>
          </ac:spMkLst>
        </pc:spChg>
        <pc:spChg chg="del">
          <ac:chgData name="Thomas" userId="efe85f2b-33f2-43f1-b114-9958ed12044a" providerId="ADAL" clId="{B04A70F4-72F4-4326-8A88-7FFCFAF61922}" dt="2020-10-21T10:17:50.427" v="17166" actId="478"/>
          <ac:spMkLst>
            <pc:docMk/>
            <pc:sldMk cId="4087704696" sldId="471"/>
            <ac:spMk id="28" creationId="{CE8FA9AA-B86C-47D3-BE2C-ED7EF4AF282B}"/>
          </ac:spMkLst>
        </pc:spChg>
        <pc:spChg chg="del">
          <ac:chgData name="Thomas" userId="efe85f2b-33f2-43f1-b114-9958ed12044a" providerId="ADAL" clId="{B04A70F4-72F4-4326-8A88-7FFCFAF61922}" dt="2020-10-21T10:17:34.731" v="17164" actId="478"/>
          <ac:spMkLst>
            <pc:docMk/>
            <pc:sldMk cId="4087704696" sldId="471"/>
            <ac:spMk id="29" creationId="{F93ED714-0B6E-4227-85BE-D257DD9DE6E2}"/>
          </ac:spMkLst>
        </pc:spChg>
        <pc:spChg chg="mod">
          <ac:chgData name="Thomas" userId="efe85f2b-33f2-43f1-b114-9958ed12044a" providerId="ADAL" clId="{B04A70F4-72F4-4326-8A88-7FFCFAF61922}" dt="2020-10-21T10:25:15.542" v="17762" actId="1076"/>
          <ac:spMkLst>
            <pc:docMk/>
            <pc:sldMk cId="4087704696" sldId="471"/>
            <ac:spMk id="32" creationId="{A1293837-8CBA-4914-B62E-7B38CE2A472B}"/>
          </ac:spMkLst>
        </pc:spChg>
        <pc:spChg chg="mod">
          <ac:chgData name="Thomas" userId="efe85f2b-33f2-43f1-b114-9958ed12044a" providerId="ADAL" clId="{B04A70F4-72F4-4326-8A88-7FFCFAF61922}" dt="2020-10-21T10:17:33.791" v="17163" actId="1076"/>
          <ac:spMkLst>
            <pc:docMk/>
            <pc:sldMk cId="4087704696" sldId="471"/>
            <ac:spMk id="33" creationId="{5F73E444-2973-45E9-A35E-C6C46761E1F2}"/>
          </ac:spMkLst>
        </pc:spChg>
        <pc:spChg chg="mod">
          <ac:chgData name="Thomas" userId="efe85f2b-33f2-43f1-b114-9958ed12044a" providerId="ADAL" clId="{B04A70F4-72F4-4326-8A88-7FFCFAF61922}" dt="2020-10-21T10:17:31.087" v="17162" actId="1076"/>
          <ac:spMkLst>
            <pc:docMk/>
            <pc:sldMk cId="4087704696" sldId="471"/>
            <ac:spMk id="36" creationId="{1A315780-9DB3-45E1-B206-2BE2FFD96E64}"/>
          </ac:spMkLst>
        </pc:spChg>
        <pc:spChg chg="mod">
          <ac:chgData name="Thomas" userId="efe85f2b-33f2-43f1-b114-9958ed12044a" providerId="ADAL" clId="{B04A70F4-72F4-4326-8A88-7FFCFAF61922}" dt="2020-10-21T10:17:49.518" v="17165" actId="1076"/>
          <ac:spMkLst>
            <pc:docMk/>
            <pc:sldMk cId="4087704696" sldId="471"/>
            <ac:spMk id="37" creationId="{EC365BCF-E607-46B8-950E-85C2D992E764}"/>
          </ac:spMkLst>
        </pc:spChg>
        <pc:spChg chg="del">
          <ac:chgData name="Thomas" userId="efe85f2b-33f2-43f1-b114-9958ed12044a" providerId="ADAL" clId="{B04A70F4-72F4-4326-8A88-7FFCFAF61922}" dt="2020-10-21T10:17:51.617" v="17167" actId="478"/>
          <ac:spMkLst>
            <pc:docMk/>
            <pc:sldMk cId="4087704696" sldId="471"/>
            <ac:spMk id="38" creationId="{5C7F6158-9008-4871-8636-7F20243E7EAE}"/>
          </ac:spMkLst>
        </pc:spChg>
        <pc:picChg chg="add mod">
          <ac:chgData name="Thomas" userId="efe85f2b-33f2-43f1-b114-9958ed12044a" providerId="ADAL" clId="{B04A70F4-72F4-4326-8A88-7FFCFAF61922}" dt="2020-10-21T10:00:42.408" v="16783" actId="1076"/>
          <ac:picMkLst>
            <pc:docMk/>
            <pc:sldMk cId="4087704696" sldId="471"/>
            <ac:picMk id="7" creationId="{C5169D08-E4DA-4366-B421-9CFB0E99B37C}"/>
          </ac:picMkLst>
        </pc:picChg>
      </pc:sldChg>
      <pc:sldChg chg="addSp delSp modSp add mod modNotesTx">
        <pc:chgData name="Thomas" userId="efe85f2b-33f2-43f1-b114-9958ed12044a" providerId="ADAL" clId="{B04A70F4-72F4-4326-8A88-7FFCFAF61922}" dt="2020-10-21T10:45:35.741" v="18262" actId="20577"/>
        <pc:sldMkLst>
          <pc:docMk/>
          <pc:sldMk cId="3972053642" sldId="472"/>
        </pc:sldMkLst>
        <pc:spChg chg="mod">
          <ac:chgData name="Thomas" userId="efe85f2b-33f2-43f1-b114-9958ed12044a" providerId="ADAL" clId="{B04A70F4-72F4-4326-8A88-7FFCFAF61922}" dt="2020-10-21T10:29:34.426" v="17765" actId="20577"/>
          <ac:spMkLst>
            <pc:docMk/>
            <pc:sldMk cId="3972053642" sldId="472"/>
            <ac:spMk id="3" creationId="{BDDE2CBC-A100-4350-B51B-437AA3E087C4}"/>
          </ac:spMkLst>
        </pc:spChg>
        <pc:spChg chg="add del">
          <ac:chgData name="Thomas" userId="efe85f2b-33f2-43f1-b114-9958ed12044a" providerId="ADAL" clId="{B04A70F4-72F4-4326-8A88-7FFCFAF61922}" dt="2020-10-21T10:23:19.587" v="17548" actId="478"/>
          <ac:spMkLst>
            <pc:docMk/>
            <pc:sldMk cId="3972053642" sldId="472"/>
            <ac:spMk id="4" creationId="{77C4143D-DA77-4394-A154-C7D8AE9C1EE4}"/>
          </ac:spMkLst>
        </pc:spChg>
        <pc:spChg chg="add mod">
          <ac:chgData name="Thomas" userId="efe85f2b-33f2-43f1-b114-9958ed12044a" providerId="ADAL" clId="{B04A70F4-72F4-4326-8A88-7FFCFAF61922}" dt="2020-10-21T10:44:26.464" v="17796" actId="20577"/>
          <ac:spMkLst>
            <pc:docMk/>
            <pc:sldMk cId="3972053642" sldId="472"/>
            <ac:spMk id="5" creationId="{4A404BF9-AAAB-415D-B7A2-5CD9CC060590}"/>
          </ac:spMkLst>
        </pc:spChg>
        <pc:spChg chg="del">
          <ac:chgData name="Thomas" userId="efe85f2b-33f2-43f1-b114-9958ed12044a" providerId="ADAL" clId="{B04A70F4-72F4-4326-8A88-7FFCFAF61922}" dt="2020-10-21T10:29:37.105" v="17766" actId="478"/>
          <ac:spMkLst>
            <pc:docMk/>
            <pc:sldMk cId="3972053642" sldId="472"/>
            <ac:spMk id="6" creationId="{7EA920EA-4A86-4CF2-880B-253DF229D0D0}"/>
          </ac:spMkLst>
        </pc:spChg>
        <pc:spChg chg="mod">
          <ac:chgData name="Thomas" userId="efe85f2b-33f2-43f1-b114-9958ed12044a" providerId="ADAL" clId="{B04A70F4-72F4-4326-8A88-7FFCFAF61922}" dt="2020-10-21T10:31:46.704" v="17780" actId="20577"/>
          <ac:spMkLst>
            <pc:docMk/>
            <pc:sldMk cId="3972053642" sldId="472"/>
            <ac:spMk id="9" creationId="{2D2D0334-A73F-4815-8481-138DCA5D828E}"/>
          </ac:spMkLst>
        </pc:spChg>
        <pc:spChg chg="del">
          <ac:chgData name="Thomas" userId="efe85f2b-33f2-43f1-b114-9958ed12044a" providerId="ADAL" clId="{B04A70F4-72F4-4326-8A88-7FFCFAF61922}" dt="2020-10-21T10:22:13.074" v="17532" actId="478"/>
          <ac:spMkLst>
            <pc:docMk/>
            <pc:sldMk cId="3972053642" sldId="472"/>
            <ac:spMk id="19" creationId="{1E84E88C-D0D6-4DAC-AFBA-DEBEB31216AE}"/>
          </ac:spMkLst>
        </pc:spChg>
        <pc:spChg chg="mod">
          <ac:chgData name="Thomas" userId="efe85f2b-33f2-43f1-b114-9958ed12044a" providerId="ADAL" clId="{B04A70F4-72F4-4326-8A88-7FFCFAF61922}" dt="2020-10-21T10:25:20.222" v="17763" actId="1076"/>
          <ac:spMkLst>
            <pc:docMk/>
            <pc:sldMk cId="3972053642" sldId="472"/>
            <ac:spMk id="32" creationId="{A1293837-8CBA-4914-B62E-7B38CE2A472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3B7FA9-1012-492B-84A5-DB45D8DA0564}" type="datetimeFigureOut">
              <a:rPr lang="en-GB" smtClean="0"/>
              <a:t>19/10/2020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1EA794-E39F-4423-8C8C-C28B14B3425B}" type="slidenum">
              <a:rPr lang="en-GB" smtClean="0"/>
              <a:t>‹#›</a:t>
            </a:fld>
            <a:endParaRPr lang="en-GB"/>
          </a:p>
        </p:txBody>
      </p:sp>
    </p:spTree>
    <p:extLst>
      <p:ext uri="{BB962C8B-B14F-4D97-AF65-F5344CB8AC3E}">
        <p14:creationId xmlns:p14="http://schemas.microsoft.com/office/powerpoint/2010/main" val="588262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a:t>Welcome to this video on planning under uncertainty and in this video we follow on from our chapter on Markov Decision Processes to discuss what happens when you we break even more of the principles we have already established.</a:t>
            </a:r>
          </a:p>
          <a:p>
            <a:pPr>
              <a:spcBef>
                <a:spcPct val="0"/>
              </a:spcBef>
            </a:pPr>
            <a:r>
              <a:rPr lang="en-GB" dirty="0"/>
              <a:t>Once again, this is a very brief overview of how such issues are handled, but it is very much outside of the scope of our regular planning content.  That said, it was important we briefly take a look at these concepts so that you begin to understand where planning works well and why.</a:t>
            </a:r>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3D44F0-9CF4-4A87-8FE2-4448DC4D5723}" type="slidenum">
              <a:rPr lang="en-GB"/>
              <a:pPr fontAlgn="base">
                <a:spcBef>
                  <a:spcPct val="0"/>
                </a:spcBef>
                <a:spcAft>
                  <a:spcPct val="0"/>
                </a:spcAft>
              </a:pPr>
              <a:t>1</a:t>
            </a:fld>
            <a:endParaRPr lang="en-GB" dirty="0"/>
          </a:p>
        </p:txBody>
      </p:sp>
    </p:spTree>
    <p:extLst>
      <p:ext uri="{BB962C8B-B14F-4D97-AF65-F5344CB8AC3E}">
        <p14:creationId xmlns:p14="http://schemas.microsoft.com/office/powerpoint/2010/main" val="4238834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the belief vector is the probability that we are in a given state.  And this is a useful thing to model, given there is a chance that based on the observations we could be in multiple states.</a:t>
            </a:r>
          </a:p>
          <a:p>
            <a:endParaRPr lang="en-GB" dirty="0"/>
          </a:p>
          <a:p>
            <a:r>
              <a:rPr lang="en-GB" dirty="0"/>
              <a:t>If we consider that there’s an 80% chance we are in the starting state, which is that cell 1,1 in the bottom left hand corner.  And a 10% chance we’re either in the cell above it or the cell to the right, then the belief vector will look like it does on the bottom of the screen.  With 0.8 in the first entry, assuming that this list enumerates from 1,1 up to 4,4 but ignores 2,2 given that this cell is not possible to ever be at.  So it’s not a valid state.</a:t>
            </a:r>
          </a:p>
          <a:p>
            <a:endParaRPr lang="en-GB" dirty="0"/>
          </a:p>
          <a:p>
            <a:r>
              <a:rPr lang="en-GB" dirty="0"/>
              <a:t>But of course all of this relies on us receiving that observation.  So to begin without any observation, we have a 1/9 probability of being in any state that isn’t the goal</a:t>
            </a:r>
          </a:p>
        </p:txBody>
      </p:sp>
      <p:sp>
        <p:nvSpPr>
          <p:cNvPr id="4" name="Slide Number Placeholder 3"/>
          <p:cNvSpPr>
            <a:spLocks noGrp="1"/>
          </p:cNvSpPr>
          <p:nvPr>
            <p:ph type="sldNum" sz="quarter" idx="5"/>
          </p:nvPr>
        </p:nvSpPr>
        <p:spPr/>
        <p:txBody>
          <a:bodyPr/>
          <a:lstStyle/>
          <a:p>
            <a:fld id="{451EA794-E39F-4423-8C8C-C28B14B3425B}" type="slidenum">
              <a:rPr lang="en-GB" smtClean="0"/>
              <a:t>10</a:t>
            </a:fld>
            <a:endParaRPr lang="en-GB"/>
          </a:p>
        </p:txBody>
      </p:sp>
    </p:spTree>
    <p:extLst>
      <p:ext uri="{BB962C8B-B14F-4D97-AF65-F5344CB8AC3E}">
        <p14:creationId xmlns:p14="http://schemas.microsoft.com/office/powerpoint/2010/main" val="4076687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given our belief state, we need to be able to compute that based on the observations.  In this case, we can use the observations as evidence to support a given probability.</a:t>
            </a:r>
          </a:p>
          <a:p>
            <a:r>
              <a:rPr lang="en-GB" dirty="0"/>
              <a:t>So say in each state, we receive an observation of how many walls there are in proximity of the robot.  We don’t get the orientation, just the number.  So in this example, there’s no cell where that value is less than 1.  In fact the only cell that could have been is 2,2, but it’s blocked.  Hence the value of this observation is only ever 1 or 2.  And based on that we can then calculate what the probabilities are for the belief state, based on the observation.</a:t>
            </a:r>
          </a:p>
          <a:p>
            <a:endParaRPr lang="en-GB" dirty="0"/>
          </a:p>
          <a:p>
            <a:r>
              <a:rPr lang="en-GB" dirty="0"/>
              <a:t>In this case, if we see two walls, then we know we are in one of seven states in the grid, which I have marked, as being the possible states.  Hence the belief vector sets a value of 1/7 or 0.143 for each of these cells and sets 0 for everything else.</a:t>
            </a:r>
          </a:p>
          <a:p>
            <a:endParaRPr lang="en-GB" dirty="0"/>
          </a:p>
          <a:p>
            <a:r>
              <a:rPr lang="en-GB" dirty="0"/>
              <a:t>Now it’s important to acknowledge the having this knowledge, such that I can say with confidence that based on the signal I know what state I am in, has to be something that is pre-built into the model.  If I can’t determine that (1,1) has two walls surrounding it beforehand, then receiving this observation really isn’t important.</a:t>
            </a:r>
          </a:p>
        </p:txBody>
      </p:sp>
      <p:sp>
        <p:nvSpPr>
          <p:cNvPr id="4" name="Slide Number Placeholder 3"/>
          <p:cNvSpPr>
            <a:spLocks noGrp="1"/>
          </p:cNvSpPr>
          <p:nvPr>
            <p:ph type="sldNum" sz="quarter" idx="5"/>
          </p:nvPr>
        </p:nvSpPr>
        <p:spPr/>
        <p:txBody>
          <a:bodyPr/>
          <a:lstStyle/>
          <a:p>
            <a:fld id="{451EA794-E39F-4423-8C8C-C28B14B3425B}" type="slidenum">
              <a:rPr lang="en-GB" smtClean="0"/>
              <a:t>11</a:t>
            </a:fld>
            <a:endParaRPr lang="en-GB"/>
          </a:p>
        </p:txBody>
      </p:sp>
    </p:spTree>
    <p:extLst>
      <p:ext uri="{BB962C8B-B14F-4D97-AF65-F5344CB8AC3E}">
        <p14:creationId xmlns:p14="http://schemas.microsoft.com/office/powerpoint/2010/main" val="4068198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in the event we taken an action, that belief state needs to be updated.  But of course we not only are not sure of the state we’re in as well as whether the action executes as intended.  </a:t>
            </a:r>
          </a:p>
          <a:p>
            <a:endParaRPr lang="en-GB" dirty="0"/>
          </a:p>
          <a:p>
            <a:r>
              <a:rPr lang="en-GB" dirty="0"/>
              <a:t>This means that the belief state update is actually pretty complicated, given we need to execute the action, await an observation and then run a calculation to based on:</a:t>
            </a:r>
          </a:p>
        </p:txBody>
      </p:sp>
      <p:sp>
        <p:nvSpPr>
          <p:cNvPr id="4" name="Slide Number Placeholder 3"/>
          <p:cNvSpPr>
            <a:spLocks noGrp="1"/>
          </p:cNvSpPr>
          <p:nvPr>
            <p:ph type="sldNum" sz="quarter" idx="5"/>
          </p:nvPr>
        </p:nvSpPr>
        <p:spPr/>
        <p:txBody>
          <a:bodyPr/>
          <a:lstStyle/>
          <a:p>
            <a:fld id="{451EA794-E39F-4423-8C8C-C28B14B3425B}" type="slidenum">
              <a:rPr lang="en-GB" smtClean="0"/>
              <a:t>12</a:t>
            </a:fld>
            <a:endParaRPr lang="en-GB"/>
          </a:p>
        </p:txBody>
      </p:sp>
    </p:spTree>
    <p:extLst>
      <p:ext uri="{BB962C8B-B14F-4D97-AF65-F5344CB8AC3E}">
        <p14:creationId xmlns:p14="http://schemas.microsoft.com/office/powerpoint/2010/main" val="174544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GB" dirty="0"/>
              <a:t>The probability that we are likely to see observation o at state s’ given action a.</a:t>
            </a:r>
          </a:p>
          <a:p>
            <a:pPr marL="228600" indent="-228600">
              <a:buAutoNum type="arabicParenR"/>
            </a:pPr>
            <a:endParaRPr lang="en-GB" dirty="0"/>
          </a:p>
        </p:txBody>
      </p:sp>
      <p:sp>
        <p:nvSpPr>
          <p:cNvPr id="4" name="Slide Number Placeholder 3"/>
          <p:cNvSpPr>
            <a:spLocks noGrp="1"/>
          </p:cNvSpPr>
          <p:nvPr>
            <p:ph type="sldNum" sz="quarter" idx="5"/>
          </p:nvPr>
        </p:nvSpPr>
        <p:spPr/>
        <p:txBody>
          <a:bodyPr/>
          <a:lstStyle/>
          <a:p>
            <a:fld id="{451EA794-E39F-4423-8C8C-C28B14B3425B}" type="slidenum">
              <a:rPr lang="en-GB" smtClean="0"/>
              <a:t>13</a:t>
            </a:fld>
            <a:endParaRPr lang="en-GB"/>
          </a:p>
        </p:txBody>
      </p:sp>
    </p:spTree>
    <p:extLst>
      <p:ext uri="{BB962C8B-B14F-4D97-AF65-F5344CB8AC3E}">
        <p14:creationId xmlns:p14="http://schemas.microsoft.com/office/powerpoint/2010/main" val="1199629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GB" dirty="0"/>
              <a:t>The probability that we are likely to see observation o at state s’ given action a.</a:t>
            </a:r>
          </a:p>
          <a:p>
            <a:pPr marL="228600" indent="-228600">
              <a:buAutoNum type="arabicParenR"/>
            </a:pPr>
            <a:r>
              <a:rPr lang="en-GB" dirty="0"/>
              <a:t>Multiplied by the sum of probabilities of successful action transition from state s to s’, given the belief state that you were in that state to begin with.</a:t>
            </a:r>
          </a:p>
        </p:txBody>
      </p:sp>
      <p:sp>
        <p:nvSpPr>
          <p:cNvPr id="4" name="Slide Number Placeholder 3"/>
          <p:cNvSpPr>
            <a:spLocks noGrp="1"/>
          </p:cNvSpPr>
          <p:nvPr>
            <p:ph type="sldNum" sz="quarter" idx="5"/>
          </p:nvPr>
        </p:nvSpPr>
        <p:spPr/>
        <p:txBody>
          <a:bodyPr/>
          <a:lstStyle/>
          <a:p>
            <a:fld id="{451EA794-E39F-4423-8C8C-C28B14B3425B}" type="slidenum">
              <a:rPr lang="en-GB" smtClean="0"/>
              <a:t>14</a:t>
            </a:fld>
            <a:endParaRPr lang="en-GB"/>
          </a:p>
        </p:txBody>
      </p:sp>
    </p:spTree>
    <p:extLst>
      <p:ext uri="{BB962C8B-B14F-4D97-AF65-F5344CB8AC3E}">
        <p14:creationId xmlns:p14="http://schemas.microsoft.com/office/powerpoint/2010/main" val="1226131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GB" dirty="0"/>
              <a:t>The probability that we are likely to see observation o at state s’ given action a.</a:t>
            </a:r>
          </a:p>
          <a:p>
            <a:pPr marL="228600" indent="-228600">
              <a:buAutoNum type="arabicParenR"/>
            </a:pPr>
            <a:r>
              <a:rPr lang="en-GB" dirty="0"/>
              <a:t>Multiplied by the sum of probabilities of successful action transition from state s to s’, given the belief state that you were in that state to begin with.</a:t>
            </a:r>
          </a:p>
          <a:p>
            <a:pPr marL="228600" indent="-228600">
              <a:buAutoNum type="arabicParenR"/>
            </a:pPr>
            <a:r>
              <a:rPr lang="en-GB" dirty="0"/>
              <a:t>And it’s worth acknowledging that alpha is what is known as a normalising constant, that makes the belief state sum up to 1.</a:t>
            </a:r>
          </a:p>
          <a:p>
            <a:pPr marL="228600" indent="-228600">
              <a:buAutoNum type="arabicParenR"/>
            </a:pPr>
            <a:endParaRPr lang="en-GB" dirty="0"/>
          </a:p>
          <a:p>
            <a:pPr marL="0" indent="0">
              <a:buNone/>
            </a:pPr>
            <a:r>
              <a:rPr lang="en-GB" dirty="0"/>
              <a:t>Being able to calculate and update the belief state is beyond the scope of this module, but knowing this is how it works is important.</a:t>
            </a:r>
          </a:p>
        </p:txBody>
      </p:sp>
      <p:sp>
        <p:nvSpPr>
          <p:cNvPr id="4" name="Slide Number Placeholder 3"/>
          <p:cNvSpPr>
            <a:spLocks noGrp="1"/>
          </p:cNvSpPr>
          <p:nvPr>
            <p:ph type="sldNum" sz="quarter" idx="5"/>
          </p:nvPr>
        </p:nvSpPr>
        <p:spPr/>
        <p:txBody>
          <a:bodyPr/>
          <a:lstStyle/>
          <a:p>
            <a:fld id="{451EA794-E39F-4423-8C8C-C28B14B3425B}" type="slidenum">
              <a:rPr lang="en-GB" smtClean="0"/>
              <a:t>15</a:t>
            </a:fld>
            <a:endParaRPr lang="en-GB"/>
          </a:p>
        </p:txBody>
      </p:sp>
    </p:spTree>
    <p:extLst>
      <p:ext uri="{BB962C8B-B14F-4D97-AF65-F5344CB8AC3E}">
        <p14:creationId xmlns:p14="http://schemas.microsoft.com/office/powerpoint/2010/main" val="1229326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So if we were to update based on the assumption that we </a:t>
            </a:r>
            <a:r>
              <a:rPr lang="en-GB" dirty="0" err="1"/>
              <a:t>we</a:t>
            </a:r>
            <a:r>
              <a:rPr lang="en-GB" dirty="0"/>
              <a:t> had a uniform distribution of probabilities across all non-terminal states and then executed the up action what would our belief state look like?</a:t>
            </a:r>
          </a:p>
          <a:p>
            <a:pPr marL="0" indent="0">
              <a:buNone/>
            </a:pPr>
            <a:r>
              <a:rPr lang="en-GB" dirty="0"/>
              <a:t>Now if we were to execute this with a normalisation value of 1, then it would result in us eliminating certain states, in fact there are only four here it could be.</a:t>
            </a:r>
          </a:p>
          <a:p>
            <a:pPr marL="0" indent="0">
              <a:buNone/>
            </a:pPr>
            <a:endParaRPr lang="en-GB" dirty="0"/>
          </a:p>
          <a:p>
            <a:pPr marL="0" indent="0">
              <a:buNone/>
            </a:pPr>
            <a:r>
              <a:rPr lang="en-GB" dirty="0"/>
              <a:t>But…. The actual probabilities are not great and that’s why the normalisation constant is often denoted differently.</a:t>
            </a:r>
          </a:p>
        </p:txBody>
      </p:sp>
      <p:sp>
        <p:nvSpPr>
          <p:cNvPr id="4" name="Slide Number Placeholder 3"/>
          <p:cNvSpPr>
            <a:spLocks noGrp="1"/>
          </p:cNvSpPr>
          <p:nvPr>
            <p:ph type="sldNum" sz="quarter" idx="5"/>
          </p:nvPr>
        </p:nvSpPr>
        <p:spPr/>
        <p:txBody>
          <a:bodyPr/>
          <a:lstStyle/>
          <a:p>
            <a:fld id="{451EA794-E39F-4423-8C8C-C28B14B3425B}" type="slidenum">
              <a:rPr lang="en-GB" smtClean="0"/>
              <a:t>16</a:t>
            </a:fld>
            <a:endParaRPr lang="en-GB"/>
          </a:p>
        </p:txBody>
      </p:sp>
    </p:spTree>
    <p:extLst>
      <p:ext uri="{BB962C8B-B14F-4D97-AF65-F5344CB8AC3E}">
        <p14:creationId xmlns:p14="http://schemas.microsoft.com/office/powerpoint/2010/main" val="16120477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Typically the normalisation factor can be considered as 1/ the sum of observation probabilities in s’ multiplied by the probability of reaching s’ based on action a, given belief state s.</a:t>
            </a:r>
          </a:p>
          <a:p>
            <a:pPr marL="0" indent="0">
              <a:buNone/>
            </a:pPr>
            <a:r>
              <a:rPr lang="en-GB" dirty="0"/>
              <a:t>By doing this instead, we result in a much stronger set of probabilities for the belief state.</a:t>
            </a:r>
          </a:p>
          <a:p>
            <a:pPr marL="0" indent="0">
              <a:buNone/>
            </a:pPr>
            <a:endParaRPr lang="en-GB" dirty="0"/>
          </a:p>
          <a:p>
            <a:pPr marL="0" indent="0">
              <a:buNone/>
            </a:pPr>
            <a:r>
              <a:rPr lang="en-GB" dirty="0"/>
              <a:t>Now one thing I haven’t even tackled, is how we would go about solving the policy for this POMDP, but it can be approached in a similar manner to regular MDP using the likes of value iteration.  But it becomes increasingly more complex given we’re now required to factor the believe states and observation probabilities.</a:t>
            </a:r>
          </a:p>
        </p:txBody>
      </p:sp>
      <p:sp>
        <p:nvSpPr>
          <p:cNvPr id="4" name="Slide Number Placeholder 3"/>
          <p:cNvSpPr>
            <a:spLocks noGrp="1"/>
          </p:cNvSpPr>
          <p:nvPr>
            <p:ph type="sldNum" sz="quarter" idx="5"/>
          </p:nvPr>
        </p:nvSpPr>
        <p:spPr/>
        <p:txBody>
          <a:bodyPr/>
          <a:lstStyle/>
          <a:p>
            <a:fld id="{451EA794-E39F-4423-8C8C-C28B14B3425B}" type="slidenum">
              <a:rPr lang="en-GB" smtClean="0"/>
              <a:t>17</a:t>
            </a:fld>
            <a:endParaRPr lang="en-GB"/>
          </a:p>
        </p:txBody>
      </p:sp>
    </p:spTree>
    <p:extLst>
      <p:ext uri="{BB962C8B-B14F-4D97-AF65-F5344CB8AC3E}">
        <p14:creationId xmlns:p14="http://schemas.microsoft.com/office/powerpoint/2010/main" val="2520267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And so to wrap up this segment, given we’re only interested in discussing how these we model these systems, rather than how we solve them.  This table is more or less a summary of the key issues.  </a:t>
            </a:r>
          </a:p>
          <a:p>
            <a:r>
              <a:rPr lang="en-GB" dirty="0"/>
              <a:t>Markov Chains are available in fully observable state systems, albeit we do not infer any intentionality in the transitions.  When we want to start giving that intentionality, that’s when it becomes a Markov Decision process and we inject the reward system such that </a:t>
            </a:r>
          </a:p>
        </p:txBody>
      </p:sp>
      <p:sp>
        <p:nvSpPr>
          <p:cNvPr id="4" name="Slide Number Placeholder 3"/>
          <p:cNvSpPr>
            <a:spLocks noGrp="1"/>
          </p:cNvSpPr>
          <p:nvPr>
            <p:ph type="sldNum" sz="quarter" idx="5"/>
          </p:nvPr>
        </p:nvSpPr>
        <p:spPr/>
        <p:txBody>
          <a:bodyPr/>
          <a:lstStyle/>
          <a:p>
            <a:fld id="{451EA794-E39F-4423-8C8C-C28B14B3425B}" type="slidenum">
              <a:rPr lang="en-GB" smtClean="0"/>
              <a:t>18</a:t>
            </a:fld>
            <a:endParaRPr lang="en-GB"/>
          </a:p>
        </p:txBody>
      </p:sp>
    </p:spTree>
    <p:extLst>
      <p:ext uri="{BB962C8B-B14F-4D97-AF65-F5344CB8AC3E}">
        <p14:creationId xmlns:p14="http://schemas.microsoft.com/office/powerpoint/2010/main" val="4167925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dirty="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3D44F0-9CF4-4A87-8FE2-4448DC4D5723}" type="slidenum">
              <a:rPr lang="en-GB"/>
              <a:pPr fontAlgn="base">
                <a:spcBef>
                  <a:spcPct val="0"/>
                </a:spcBef>
                <a:spcAft>
                  <a:spcPct val="0"/>
                </a:spcAft>
              </a:pPr>
              <a:t>19</a:t>
            </a:fld>
            <a:endParaRPr lang="en-GB" dirty="0"/>
          </a:p>
        </p:txBody>
      </p:sp>
    </p:spTree>
    <p:extLst>
      <p:ext uri="{BB962C8B-B14F-4D97-AF65-F5344CB8AC3E}">
        <p14:creationId xmlns:p14="http://schemas.microsoft.com/office/powerpoint/2010/main" val="815777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quickly recap the previous chapter, we discussed the idea of planning under uncertainty.  So much of what we have covered in the module is built around a specific type of problem, where we know what state we’re in, we know the actions we’re currently able to execute and we know how they’re going to pan out.  But this time around, we’re going for something a little different.  What if we don’t know whether the actions are going to succeed as we have previously envisaged?  What if the actions have a chance of not executing the way we want them to?</a:t>
            </a:r>
          </a:p>
          <a:p>
            <a:endParaRPr lang="en-GB" dirty="0"/>
          </a:p>
          <a:p>
            <a:r>
              <a:rPr lang="en-GB" dirty="0"/>
              <a:t>Now this is a pretty big problem, given that if this occurs, the state transition system no longer holds ground.  We can’t assume what the successor state is because there is a chance it’s not going to behave as we have expected.</a:t>
            </a:r>
          </a:p>
        </p:txBody>
      </p:sp>
      <p:sp>
        <p:nvSpPr>
          <p:cNvPr id="4" name="Slide Number Placeholder 3"/>
          <p:cNvSpPr>
            <a:spLocks noGrp="1"/>
          </p:cNvSpPr>
          <p:nvPr>
            <p:ph type="sldNum" sz="quarter" idx="5"/>
          </p:nvPr>
        </p:nvSpPr>
        <p:spPr/>
        <p:txBody>
          <a:bodyPr/>
          <a:lstStyle/>
          <a:p>
            <a:fld id="{451EA794-E39F-4423-8C8C-C28B14B3425B}" type="slidenum">
              <a:rPr lang="en-GB" smtClean="0"/>
              <a:t>2</a:t>
            </a:fld>
            <a:endParaRPr lang="en-GB"/>
          </a:p>
        </p:txBody>
      </p:sp>
    </p:spTree>
    <p:extLst>
      <p:ext uri="{BB962C8B-B14F-4D97-AF65-F5344CB8AC3E}">
        <p14:creationId xmlns:p14="http://schemas.microsoft.com/office/powerpoint/2010/main" val="354824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Hence we begin to use the principle of Markov Chains, given this allows us to model the idea that a state can transition to other ones based on some probability.  </a:t>
            </a:r>
          </a:p>
          <a:p>
            <a:endParaRPr lang="en-GB" dirty="0"/>
          </a:p>
          <a:p>
            <a:r>
              <a:rPr lang="en-GB" dirty="0"/>
              <a:t>If we have multiple states, we can encode what the odds are of moving from one of these states to another one.   All of this is reliant on the principle of these systems known as the Markov property.  This means that the transitions between states and the probabilities with which they occur can only happen as a result of the current state.  Essentially, the system is memoryless, meaning that we don’t consider the history of states up to this point when thinking about how action transitions can happen.</a:t>
            </a:r>
          </a:p>
          <a:p>
            <a:endParaRPr lang="en-GB" dirty="0"/>
          </a:p>
          <a:p>
            <a:r>
              <a:rPr lang="en-GB" dirty="0"/>
              <a:t>The original notion of a Markov chain is that states merely have transitions and not explicit actions, but this is something that we can then explore using Markov Decision Processes.</a:t>
            </a:r>
          </a:p>
        </p:txBody>
      </p:sp>
      <p:sp>
        <p:nvSpPr>
          <p:cNvPr id="4" name="Slide Number Placeholder 3"/>
          <p:cNvSpPr>
            <a:spLocks noGrp="1"/>
          </p:cNvSpPr>
          <p:nvPr>
            <p:ph type="sldNum" sz="quarter" idx="5"/>
          </p:nvPr>
        </p:nvSpPr>
        <p:spPr/>
        <p:txBody>
          <a:bodyPr/>
          <a:lstStyle/>
          <a:p>
            <a:fld id="{451EA794-E39F-4423-8C8C-C28B14B3425B}" type="slidenum">
              <a:rPr lang="en-GB" smtClean="0"/>
              <a:t>3</a:t>
            </a:fld>
            <a:endParaRPr lang="en-GB"/>
          </a:p>
        </p:txBody>
      </p:sp>
    </p:spTree>
    <p:extLst>
      <p:ext uri="{BB962C8B-B14F-4D97-AF65-F5344CB8AC3E}">
        <p14:creationId xmlns:p14="http://schemas.microsoft.com/office/powerpoint/2010/main" val="2419885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so with MDPs, we now add two new elements to the Markov Chain process:</a:t>
            </a:r>
          </a:p>
          <a:p>
            <a:endParaRPr lang="en-GB" dirty="0"/>
          </a:p>
          <a:p>
            <a:r>
              <a:rPr lang="en-GB" dirty="0"/>
              <a:t>-   We given intentionality to state transitions by making them bespoke actions.</a:t>
            </a:r>
          </a:p>
          <a:p>
            <a:pPr marL="171450" indent="-171450">
              <a:buFontTx/>
              <a:buChar char="-"/>
            </a:pPr>
            <a:r>
              <a:rPr lang="en-GB" dirty="0"/>
              <a:t>We also give a reward to the execution of an action, as incentive for the system to behave optimally.</a:t>
            </a:r>
          </a:p>
          <a:p>
            <a:pPr marL="171450" indent="-171450">
              <a:buFontTx/>
              <a:buChar char="-"/>
            </a:pPr>
            <a:endParaRPr lang="en-GB" dirty="0"/>
          </a:p>
          <a:p>
            <a:pPr marL="0" indent="0">
              <a:buFontTx/>
              <a:buNone/>
            </a:pPr>
            <a:r>
              <a:rPr lang="en-GB" dirty="0"/>
              <a:t>This is also reliant not just on the Markov Property, but also that the probability distributions of these actions are stationary and won’t change over time.  Which is of course important other wise we would not be able to finalise a solution.  </a:t>
            </a:r>
          </a:p>
          <a:p>
            <a:pPr marL="0" indent="0">
              <a:buFontTx/>
              <a:buNone/>
            </a:pPr>
            <a:r>
              <a:rPr lang="en-GB" dirty="0"/>
              <a:t>And of course if you back to the previous video, the solution to our MDP is a policy, which will allow us to know in any state, what is the best action to take that will get us to the goal.  All of which is derived from the expected maximisation of utility over time.</a:t>
            </a:r>
          </a:p>
          <a:p>
            <a:pPr marL="0" indent="0">
              <a:buFontTx/>
              <a:buNone/>
            </a:pPr>
            <a:endParaRPr lang="en-GB" dirty="0"/>
          </a:p>
          <a:p>
            <a:pPr marL="0" indent="0">
              <a:buFontTx/>
              <a:buNone/>
            </a:pPr>
            <a:r>
              <a:rPr lang="en-GB" dirty="0"/>
              <a:t>Now of course, we’re not focussing on how these policies are established, that is very much outside of this module.  But what I wanted to show you is how one way in which we can break the state transition system, by not knowing whether actions execute as intended results in everything we’ve covered today being thrown out.</a:t>
            </a:r>
          </a:p>
        </p:txBody>
      </p:sp>
      <p:sp>
        <p:nvSpPr>
          <p:cNvPr id="4" name="Slide Number Placeholder 3"/>
          <p:cNvSpPr>
            <a:spLocks noGrp="1"/>
          </p:cNvSpPr>
          <p:nvPr>
            <p:ph type="sldNum" sz="quarter" idx="5"/>
          </p:nvPr>
        </p:nvSpPr>
        <p:spPr/>
        <p:txBody>
          <a:bodyPr/>
          <a:lstStyle/>
          <a:p>
            <a:fld id="{451EA794-E39F-4423-8C8C-C28B14B3425B}" type="slidenum">
              <a:rPr lang="en-GB" smtClean="0"/>
              <a:t>4</a:t>
            </a:fld>
            <a:endParaRPr lang="en-GB"/>
          </a:p>
        </p:txBody>
      </p:sp>
    </p:spTree>
    <p:extLst>
      <p:ext uri="{BB962C8B-B14F-4D97-AF65-F5344CB8AC3E}">
        <p14:creationId xmlns:p14="http://schemas.microsoft.com/office/powerpoint/2010/main" val="1990333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in this video, I’m actually going to make everything even worse!</a:t>
            </a:r>
          </a:p>
          <a:p>
            <a:endParaRPr lang="en-GB" dirty="0"/>
          </a:p>
          <a:p>
            <a:r>
              <a:rPr lang="en-GB" dirty="0"/>
              <a:t>So already, we broke the rule that actions always execute as intended.  We also broke the rule that the successor state of the action is a given.</a:t>
            </a:r>
          </a:p>
          <a:p>
            <a:endParaRPr lang="en-GB" dirty="0"/>
          </a:p>
          <a:p>
            <a:r>
              <a:rPr lang="en-GB" dirty="0"/>
              <a:t>Now, let’s get one step worse.  What happens if we actually don’t know for certain what state we’re in anymore.</a:t>
            </a:r>
          </a:p>
        </p:txBody>
      </p:sp>
      <p:sp>
        <p:nvSpPr>
          <p:cNvPr id="4" name="Slide Number Placeholder 3"/>
          <p:cNvSpPr>
            <a:spLocks noGrp="1"/>
          </p:cNvSpPr>
          <p:nvPr>
            <p:ph type="sldNum" sz="quarter" idx="5"/>
          </p:nvPr>
        </p:nvSpPr>
        <p:spPr/>
        <p:txBody>
          <a:bodyPr/>
          <a:lstStyle/>
          <a:p>
            <a:fld id="{451EA794-E39F-4423-8C8C-C28B14B3425B}" type="slidenum">
              <a:rPr lang="en-GB" smtClean="0"/>
              <a:t>5</a:t>
            </a:fld>
            <a:endParaRPr lang="en-GB"/>
          </a:p>
        </p:txBody>
      </p:sp>
    </p:spTree>
    <p:extLst>
      <p:ext uri="{BB962C8B-B14F-4D97-AF65-F5344CB8AC3E}">
        <p14:creationId xmlns:p14="http://schemas.microsoft.com/office/powerpoint/2010/main" val="91775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if we don’t know for sure what state we’re in, we need to rely on some information that would allow us to make some sort of education assumption as to what state we’re in.</a:t>
            </a:r>
          </a:p>
          <a:p>
            <a:endParaRPr lang="en-GB" dirty="0"/>
          </a:p>
          <a:p>
            <a:r>
              <a:rPr lang="en-GB" dirty="0"/>
              <a:t>And this leads us to using what is known as a Hidden Markov Model.  It’s exactly the same as the original Markov Models we saw in the last session: meaning that we model the states, the probability transitions between the states and we have some sort of reward when we reach the states.</a:t>
            </a:r>
          </a:p>
          <a:p>
            <a:endParaRPr lang="en-GB" dirty="0"/>
          </a:p>
          <a:p>
            <a:r>
              <a:rPr lang="en-GB" dirty="0"/>
              <a:t>BUT… we can’t actually see the Markov Chain.  We know it exists, we know the states exist but, we can’t see them states.</a:t>
            </a:r>
          </a:p>
        </p:txBody>
      </p:sp>
      <p:sp>
        <p:nvSpPr>
          <p:cNvPr id="4" name="Slide Number Placeholder 3"/>
          <p:cNvSpPr>
            <a:spLocks noGrp="1"/>
          </p:cNvSpPr>
          <p:nvPr>
            <p:ph type="sldNum" sz="quarter" idx="5"/>
          </p:nvPr>
        </p:nvSpPr>
        <p:spPr/>
        <p:txBody>
          <a:bodyPr/>
          <a:lstStyle/>
          <a:p>
            <a:fld id="{451EA794-E39F-4423-8C8C-C28B14B3425B}" type="slidenum">
              <a:rPr lang="en-GB" smtClean="0"/>
              <a:t>6</a:t>
            </a:fld>
            <a:endParaRPr lang="en-GB"/>
          </a:p>
        </p:txBody>
      </p:sp>
    </p:spTree>
    <p:extLst>
      <p:ext uri="{BB962C8B-B14F-4D97-AF65-F5344CB8AC3E}">
        <p14:creationId xmlns:p14="http://schemas.microsoft.com/office/powerpoint/2010/main" val="1933466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so if we then apply this principle to decision making, we have partially observable </a:t>
            </a:r>
            <a:r>
              <a:rPr lang="en-GB" dirty="0" err="1"/>
              <a:t>markov</a:t>
            </a:r>
            <a:r>
              <a:rPr lang="en-GB" dirty="0"/>
              <a:t> decision processes or POMDP.</a:t>
            </a:r>
          </a:p>
          <a:p>
            <a:endParaRPr lang="en-GB" dirty="0"/>
          </a:p>
          <a:p>
            <a:r>
              <a:rPr lang="en-GB" dirty="0"/>
              <a:t>This is a MDP where we can’t see the states, instead we are reliant on the observations that give us a rough approximation of what state we could be in and based on the actions we take, it will influence where we are.</a:t>
            </a:r>
          </a:p>
          <a:p>
            <a:r>
              <a:rPr lang="en-GB" dirty="0"/>
              <a:t>I haven’t drawn a diagram of the POMDP at this stage, but it’s important to acknowledge that the MDP is still there, we just can’t see it.  Essentially every state in the POMDP is a probability distribution over what states the MPD could current be in at this point in time.</a:t>
            </a:r>
          </a:p>
          <a:p>
            <a:endParaRPr lang="en-GB" dirty="0"/>
          </a:p>
          <a:p>
            <a:r>
              <a:rPr lang="en-GB" dirty="0"/>
              <a:t>And this becomes an increasingly complex process as we discuss how one observation can influence where we are now, but also subsequently, if we have a sequence of observations, can we then predict what action transitions we have made in the world?</a:t>
            </a:r>
          </a:p>
        </p:txBody>
      </p:sp>
      <p:sp>
        <p:nvSpPr>
          <p:cNvPr id="4" name="Slide Number Placeholder 3"/>
          <p:cNvSpPr>
            <a:spLocks noGrp="1"/>
          </p:cNvSpPr>
          <p:nvPr>
            <p:ph type="sldNum" sz="quarter" idx="5"/>
          </p:nvPr>
        </p:nvSpPr>
        <p:spPr/>
        <p:txBody>
          <a:bodyPr/>
          <a:lstStyle/>
          <a:p>
            <a:fld id="{451EA794-E39F-4423-8C8C-C28B14B3425B}" type="slidenum">
              <a:rPr lang="en-GB" smtClean="0"/>
              <a:t>7</a:t>
            </a:fld>
            <a:endParaRPr lang="en-GB"/>
          </a:p>
        </p:txBody>
      </p:sp>
    </p:spTree>
    <p:extLst>
      <p:ext uri="{BB962C8B-B14F-4D97-AF65-F5344CB8AC3E}">
        <p14:creationId xmlns:p14="http://schemas.microsoft.com/office/powerpoint/2010/main" val="219092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take a look at the individual elements that a POMDP is comprised of.</a:t>
            </a:r>
          </a:p>
          <a:p>
            <a:endParaRPr lang="en-GB" dirty="0"/>
          </a:p>
          <a:p>
            <a:r>
              <a:rPr lang="en-GB" dirty="0"/>
              <a:t>Much like our MPD, it contains our model of states and actions, the as well as our transition probabilities of reaching s’, in state s, using action a.  This is exactly the same as the MDP.</a:t>
            </a:r>
          </a:p>
          <a:p>
            <a:r>
              <a:rPr lang="en-GB" dirty="0"/>
              <a:t>We also have our Reward values again, which is the R function applied to s.</a:t>
            </a:r>
          </a:p>
          <a:p>
            <a:endParaRPr lang="en-GB" dirty="0"/>
          </a:p>
          <a:p>
            <a:r>
              <a:rPr lang="en-GB" dirty="0"/>
              <a:t>But we also have two new elements, which we will discuss now.</a:t>
            </a:r>
          </a:p>
          <a:p>
            <a:r>
              <a:rPr lang="en-GB" dirty="0"/>
              <a:t>First of all there is the belief vector, which is the probability distribution across all states of what state we could possibly be in right now.  This vector when summed will of course reach a value of 1.</a:t>
            </a:r>
          </a:p>
          <a:p>
            <a:endParaRPr lang="en-GB" dirty="0"/>
          </a:p>
          <a:p>
            <a:r>
              <a:rPr lang="en-GB" dirty="0"/>
              <a:t>And lastly there is the sensor model, which tells us the probability that we received a given observation in a given state.</a:t>
            </a:r>
          </a:p>
          <a:p>
            <a:endParaRPr lang="en-GB" dirty="0"/>
          </a:p>
          <a:p>
            <a:r>
              <a:rPr lang="en-GB" dirty="0"/>
              <a:t>So let us walk through the new elements: namely the belief vectors and sensor model.</a:t>
            </a:r>
          </a:p>
        </p:txBody>
      </p:sp>
      <p:sp>
        <p:nvSpPr>
          <p:cNvPr id="4" name="Slide Number Placeholder 3"/>
          <p:cNvSpPr>
            <a:spLocks noGrp="1"/>
          </p:cNvSpPr>
          <p:nvPr>
            <p:ph type="sldNum" sz="quarter" idx="5"/>
          </p:nvPr>
        </p:nvSpPr>
        <p:spPr/>
        <p:txBody>
          <a:bodyPr/>
          <a:lstStyle/>
          <a:p>
            <a:fld id="{451EA794-E39F-4423-8C8C-C28B14B3425B}" type="slidenum">
              <a:rPr lang="en-GB" smtClean="0"/>
              <a:t>8</a:t>
            </a:fld>
            <a:endParaRPr lang="en-GB"/>
          </a:p>
        </p:txBody>
      </p:sp>
    </p:spTree>
    <p:extLst>
      <p:ext uri="{BB962C8B-B14F-4D97-AF65-F5344CB8AC3E}">
        <p14:creationId xmlns:p14="http://schemas.microsoft.com/office/powerpoint/2010/main" val="1628843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as I said it’s all about the observations, from the observations, we can then make some sort of intelligent assumption of where we are in the world.</a:t>
            </a:r>
          </a:p>
          <a:p>
            <a:r>
              <a:rPr lang="en-GB" dirty="0"/>
              <a:t>It’s important once again to state the MDP exists, the states exist, we just can’t see any of it.  We just don’t know what the current state is, hence we need to use the information of observations to help us figure that out.</a:t>
            </a:r>
          </a:p>
          <a:p>
            <a:endParaRPr lang="en-GB" dirty="0"/>
          </a:p>
          <a:p>
            <a:r>
              <a:rPr lang="en-GB" dirty="0"/>
              <a:t>Why is this relevant?  Well it’s very much a reflection of real world behaviour: sensors on robots might be faulty and not 100% accurate.  Hence we can’t say with any confidence we are where we think we are.</a:t>
            </a:r>
          </a:p>
          <a:p>
            <a:endParaRPr lang="en-GB" dirty="0"/>
          </a:p>
          <a:p>
            <a:r>
              <a:rPr lang="en-GB" dirty="0"/>
              <a:t>So returning to the grid world example from before, what if upon looking at this grid, I actually don’t know where I am.  How can I make an intelligent decision on how to proceed?</a:t>
            </a:r>
          </a:p>
          <a:p>
            <a:endParaRPr lang="en-GB" dirty="0"/>
          </a:p>
          <a:p>
            <a:r>
              <a:rPr lang="en-GB" dirty="0"/>
              <a:t>To do this, we need to take the observations and then ask ourself to calculate the belief vector of where we are in the MDP.</a:t>
            </a:r>
          </a:p>
          <a:p>
            <a:endParaRPr lang="en-GB" dirty="0"/>
          </a:p>
          <a:p>
            <a:endParaRPr lang="en-GB" dirty="0"/>
          </a:p>
        </p:txBody>
      </p:sp>
      <p:sp>
        <p:nvSpPr>
          <p:cNvPr id="4" name="Slide Number Placeholder 3"/>
          <p:cNvSpPr>
            <a:spLocks noGrp="1"/>
          </p:cNvSpPr>
          <p:nvPr>
            <p:ph type="sldNum" sz="quarter" idx="5"/>
          </p:nvPr>
        </p:nvSpPr>
        <p:spPr/>
        <p:txBody>
          <a:bodyPr/>
          <a:lstStyle/>
          <a:p>
            <a:fld id="{451EA794-E39F-4423-8C8C-C28B14B3425B}" type="slidenum">
              <a:rPr lang="en-GB" smtClean="0"/>
              <a:t>9</a:t>
            </a:fld>
            <a:endParaRPr lang="en-GB"/>
          </a:p>
        </p:txBody>
      </p:sp>
    </p:spTree>
    <p:extLst>
      <p:ext uri="{BB962C8B-B14F-4D97-AF65-F5344CB8AC3E}">
        <p14:creationId xmlns:p14="http://schemas.microsoft.com/office/powerpoint/2010/main" val="13044066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file:////Volumes/Day1_Data/WORK%20ARCHIVE/%20K/KING'S/0531-D1S%20KCL%20EF%20SITE%20POSTER%20TEMPLATES/BUILD/IMAGES%20FOR%20PPT/KCL%20LOGO%20-%20REV.png" TargetMode="Externa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MS - Faculty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tx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Box 21"/>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grpSp>
        <p:nvGrpSpPr>
          <p:cNvPr id="14" name="Group 13">
            <a:extLst>
              <a:ext uri="{FF2B5EF4-FFF2-40B4-BE49-F238E27FC236}">
                <a16:creationId xmlns:a16="http://schemas.microsoft.com/office/drawing/2014/main" id="{9E3E9589-28B7-3D49-B3F0-4377B9892518}"/>
              </a:ext>
            </a:extLst>
          </p:cNvPr>
          <p:cNvGrpSpPr>
            <a:grpSpLocks noChangeAspect="1"/>
          </p:cNvGrpSpPr>
          <p:nvPr userDrawn="1"/>
        </p:nvGrpSpPr>
        <p:grpSpPr>
          <a:xfrm>
            <a:off x="10416118" y="-1"/>
            <a:ext cx="1775881" cy="1329425"/>
            <a:chOff x="7814772" y="7729978"/>
            <a:chExt cx="2509626" cy="1878704"/>
          </a:xfrm>
        </p:grpSpPr>
        <p:sp>
          <p:nvSpPr>
            <p:cNvPr id="15" name="Rectangle 14">
              <a:extLst>
                <a:ext uri="{FF2B5EF4-FFF2-40B4-BE49-F238E27FC236}">
                  <a16:creationId xmlns:a16="http://schemas.microsoft.com/office/drawing/2014/main" id="{D84B4F18-D764-344B-8BA6-B7E2C6F415BC}"/>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7" name="Picture 16">
              <a:extLst>
                <a:ext uri="{FF2B5EF4-FFF2-40B4-BE49-F238E27FC236}">
                  <a16:creationId xmlns:a16="http://schemas.microsoft.com/office/drawing/2014/main" id="{AEA12EC0-BF4B-FD4D-B729-EB6908A98488}"/>
                </a:ext>
              </a:extLst>
            </p:cNvPr>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2723330001"/>
      </p:ext>
    </p:extLst>
  </p:cSld>
  <p:clrMapOvr>
    <a:masterClrMapping/>
  </p:clrMapOvr>
  <p:transition>
    <p:fade/>
  </p:transition>
  <p:extLst>
    <p:ext uri="{DCECCB84-F9BA-43D5-87BE-67443E8EF086}">
      <p15:sldGuideLst xmlns:p15="http://schemas.microsoft.com/office/powerpoint/2012/main">
        <p15:guide id="1"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MS - Mathemat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5F7EC5-24C4-A747-BDD8-95178DF45673}"/>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8" name="Content Placeholder 3"/>
          <p:cNvSpPr>
            <a:spLocks noGrp="1"/>
          </p:cNvSpPr>
          <p:nvPr>
            <p:ph sz="quarter" idx="14"/>
          </p:nvPr>
        </p:nvSpPr>
        <p:spPr>
          <a:xfrm>
            <a:off x="287866" y="1701800"/>
            <a:ext cx="3312583"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5"/>
          </p:nvPr>
        </p:nvSpPr>
        <p:spPr>
          <a:xfrm>
            <a:off x="7488767" y="1701800"/>
            <a:ext cx="3312584"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77441A41-3FC1-4D43-A80D-5DFFD4099893}"/>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296387869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MS - Mathematics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9B0CF6-3679-BA41-AFDE-5A63948B986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3"/>
            <a:ext cx="12192000" cy="6858003"/>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3"/>
                </a:solidFill>
                <a:latin typeface="KingsBureauGrot FiveOne" charset="0"/>
                <a:ea typeface="KingsBureauGrot FiveOne" charset="0"/>
                <a:cs typeface="KingsBureauGrot FiveOne" charset="0"/>
              </a:defRPr>
            </a:lvl3pPr>
            <a:lvl4pPr marL="241294" indent="-234945">
              <a:lnSpc>
                <a:spcPct val="100000"/>
              </a:lnSpc>
              <a:buClr>
                <a:schemeClr val="accent3"/>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3"/>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ED4CEB1A-8A05-7D43-A3A1-35793C25386F}"/>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20208587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MS - Phys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0"/>
            <a:ext cx="12192000" cy="6858000"/>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4"/>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C5F71D0A-68CB-2A4A-8E4E-5EF1768A1D23}"/>
              </a:ext>
            </a:extLst>
          </p:cNvPr>
          <p:cNvGrpSpPr>
            <a:grpSpLocks noChangeAspect="1"/>
          </p:cNvGrpSpPr>
          <p:nvPr userDrawn="1"/>
        </p:nvGrpSpPr>
        <p:grpSpPr>
          <a:xfrm>
            <a:off x="10416118" y="-1"/>
            <a:ext cx="1775881" cy="1329425"/>
            <a:chOff x="7814772" y="7729978"/>
            <a:chExt cx="2509626" cy="1878704"/>
          </a:xfrm>
        </p:grpSpPr>
        <p:sp>
          <p:nvSpPr>
            <p:cNvPr id="14" name="Rectangle 13">
              <a:extLst>
                <a:ext uri="{FF2B5EF4-FFF2-40B4-BE49-F238E27FC236}">
                  <a16:creationId xmlns:a16="http://schemas.microsoft.com/office/drawing/2014/main" id="{ABB8060E-CABC-C44F-A5B9-705D2CD627A5}"/>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5" name="Picture 14">
              <a:extLst>
                <a:ext uri="{FF2B5EF4-FFF2-40B4-BE49-F238E27FC236}">
                  <a16:creationId xmlns:a16="http://schemas.microsoft.com/office/drawing/2014/main" id="{578AAA0F-5A2B-7C45-9467-5F01D91AEF61}"/>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241565783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MS - Physics - content - 1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75BE31-ECDE-5F4A-B57A-25A3D0B1B03A}"/>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0" indent="0">
              <a:lnSpc>
                <a:spcPts val="2800"/>
              </a:lnSpc>
              <a:buNone/>
              <a:defRPr sz="2267" b="1" i="0">
                <a:solidFill>
                  <a:schemeClr val="accent4"/>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4"/>
                </a:solidFill>
                <a:latin typeface="KingsBureauGrot FiveOne" charset="0"/>
                <a:ea typeface="KingsBureauGrot FiveOne" charset="0"/>
                <a:cs typeface="KingsBureauGrot FiveOne" charset="0"/>
              </a:defRPr>
            </a:lvl2pPr>
            <a:lvl3pPr marL="237061" indent="-230712">
              <a:lnSpc>
                <a:spcPts val="2800"/>
              </a:lnSpc>
              <a:buClr>
                <a:schemeClr val="accent4"/>
              </a:buClr>
              <a:tabLst/>
              <a:defRPr sz="2400" b="0" i="0">
                <a:latin typeface="Kings Caslon Text" charset="0"/>
                <a:ea typeface="Kings Caslon Text" charset="0"/>
                <a:cs typeface="Kings Caslon Text" charset="0"/>
              </a:defRPr>
            </a:lvl3pPr>
            <a:lvl4pPr marL="239178" indent="-234945">
              <a:lnSpc>
                <a:spcPts val="2800"/>
              </a:lnSpc>
              <a:buClr>
                <a:schemeClr val="accent4"/>
              </a:buClr>
              <a:tabLst/>
              <a:defRPr sz="2400" b="0" i="0">
                <a:latin typeface="Kings Caslon Text" charset="0"/>
                <a:ea typeface="Kings Caslon Text" charset="0"/>
                <a:cs typeface="Kings Caslon Text" charset="0"/>
              </a:defRPr>
            </a:lvl4pPr>
            <a:lvl5pPr marL="474121" indent="-234945">
              <a:lnSpc>
                <a:spcPts val="2800"/>
              </a:lnSpc>
              <a:buClr>
                <a:schemeClr val="accent4"/>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253D78B8-3728-BF49-AA34-3DC61DD61105}"/>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33486402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MS - Physics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8E006EC-172F-9546-92DF-68EB5FBCC719}"/>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9" name="Content Placeholder 3"/>
          <p:cNvSpPr>
            <a:spLocks noGrp="1"/>
          </p:cNvSpPr>
          <p:nvPr>
            <p:ph sz="quarter" idx="13"/>
          </p:nvPr>
        </p:nvSpPr>
        <p:spPr>
          <a:xfrm>
            <a:off x="287867" y="1701800"/>
            <a:ext cx="5088467" cy="4538200"/>
          </a:xfrm>
        </p:spPr>
        <p:txBody>
          <a:bodyPr/>
          <a:lstStyle>
            <a:lvl1pPr>
              <a:buClr>
                <a:schemeClr val="accent4"/>
              </a:buClr>
              <a:defRPr>
                <a:solidFill>
                  <a:schemeClr val="accent4"/>
                </a:solidFill>
              </a:defRPr>
            </a:lvl1pPr>
            <a:lvl2pPr>
              <a:buClr>
                <a:schemeClr val="accent4"/>
              </a:buClr>
              <a:defRPr>
                <a:solidFill>
                  <a:schemeClr val="accent4"/>
                </a:solidFill>
              </a:defRPr>
            </a:lvl2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4" y="1701800"/>
            <a:ext cx="5088467" cy="4538200"/>
          </a:xfrm>
        </p:spPr>
        <p:txBody>
          <a:bodyPr/>
          <a:lstStyle>
            <a:lvl1pPr>
              <a:buClr>
                <a:schemeClr val="accent4"/>
              </a:buClr>
              <a:defRPr>
                <a:solidFill>
                  <a:schemeClr val="accent4"/>
                </a:solidFill>
              </a:defRPr>
            </a:lvl1pPr>
            <a:lvl2pPr>
              <a:buClr>
                <a:schemeClr val="accent4"/>
              </a:buClr>
              <a:defRPr>
                <a:solidFill>
                  <a:schemeClr val="accent4"/>
                </a:solidFill>
              </a:defRPr>
            </a:lvl2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2CE90859-CB18-F14A-B3C7-0347F8FEB018}"/>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29342452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MS - Phys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B63FDD8-30C8-9D47-B0A2-EE95440EAFB6}"/>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7"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C4B8587A-6D95-9A49-A291-C22E5B4B6541}"/>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400394950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MS - Physics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6B8B19-6D3F-854B-A5CF-212EC4ACCB8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0"/>
            <a:ext cx="12192000" cy="6858000"/>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4"/>
                </a:solidFill>
                <a:latin typeface="KingsBureauGrot FiveOne" charset="0"/>
                <a:ea typeface="KingsBureauGrot FiveOne" charset="0"/>
                <a:cs typeface="KingsBureauGrot FiveOne" charset="0"/>
              </a:defRPr>
            </a:lvl3pPr>
            <a:lvl4pPr marL="241294" indent="-234945">
              <a:lnSpc>
                <a:spcPct val="100000"/>
              </a:lnSpc>
              <a:buClr>
                <a:schemeClr val="accent4"/>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4"/>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A6269C52-865E-AC43-9170-40735CE41A69}"/>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195565091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MS - Informat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923"/>
          <a:stretch/>
        </p:blipFill>
        <p:spPr>
          <a:xfrm>
            <a:off x="85056" y="-3"/>
            <a:ext cx="12106944" cy="6858003"/>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5"/>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4AEA8201-312C-3F47-B03B-5D7222CE9F48}"/>
              </a:ext>
            </a:extLst>
          </p:cNvPr>
          <p:cNvGrpSpPr>
            <a:grpSpLocks noChangeAspect="1"/>
          </p:cNvGrpSpPr>
          <p:nvPr userDrawn="1"/>
        </p:nvGrpSpPr>
        <p:grpSpPr>
          <a:xfrm>
            <a:off x="10416118" y="-1"/>
            <a:ext cx="1775881" cy="1329425"/>
            <a:chOff x="7814772" y="7729978"/>
            <a:chExt cx="2509626" cy="1878704"/>
          </a:xfrm>
        </p:grpSpPr>
        <p:sp>
          <p:nvSpPr>
            <p:cNvPr id="9" name="Rectangle 8">
              <a:extLst>
                <a:ext uri="{FF2B5EF4-FFF2-40B4-BE49-F238E27FC236}">
                  <a16:creationId xmlns:a16="http://schemas.microsoft.com/office/drawing/2014/main" id="{6702043E-87ED-C649-A88F-EF5FBF5CA6E5}"/>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4" name="Picture 13">
              <a:extLst>
                <a:ext uri="{FF2B5EF4-FFF2-40B4-BE49-F238E27FC236}">
                  <a16:creationId xmlns:a16="http://schemas.microsoft.com/office/drawing/2014/main" id="{9B17B0A4-8B67-9E44-9B7E-1975CE6E1B40}"/>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33202048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MS - Informatics - content - 1 colum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A3BDE1B-78D2-D94E-A3C6-A2D01E52EF3B}"/>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5"/>
                </a:solidFill>
                <a:latin typeface="KingsBureauGrot ThreeSeven"/>
                <a:ea typeface="KingsBureauGrot ThreeSeven"/>
                <a:cs typeface="KingsBureauGrot ThreeSeven"/>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342900" indent="-342900">
              <a:lnSpc>
                <a:spcPts val="2800"/>
              </a:lnSpc>
              <a:buFont typeface="Arial" panose="020B0604020202020204" pitchFamily="34" charset="0"/>
              <a:buChar char="•"/>
              <a:defRPr sz="2400" b="1" i="0">
                <a:solidFill>
                  <a:schemeClr val="accent5"/>
                </a:solidFill>
                <a:latin typeface="KingsBureauGrot ThreeSeven"/>
                <a:ea typeface="KingsBureauGrot ThreeSeven"/>
                <a:cs typeface="KingsBureauGrot ThreeSeven"/>
              </a:defRPr>
            </a:lvl1pPr>
            <a:lvl2pPr marL="349251" indent="-342900">
              <a:lnSpc>
                <a:spcPts val="2800"/>
              </a:lnSpc>
              <a:buFont typeface="Arial" panose="020B0604020202020204" pitchFamily="34" charset="0"/>
              <a:buChar char="•"/>
              <a:tabLst/>
              <a:defRPr sz="2000" b="0" i="0">
                <a:solidFill>
                  <a:schemeClr val="accent5"/>
                </a:solidFill>
                <a:latin typeface="KingsBureauGrot FiveOne"/>
                <a:ea typeface="KingsBureauGrot FiveOne"/>
                <a:cs typeface="KingsBureauGrot FiveOne"/>
              </a:defRPr>
            </a:lvl2pPr>
            <a:lvl3pPr marL="534988" indent="-285750">
              <a:lnSpc>
                <a:spcPts val="2800"/>
              </a:lnSpc>
              <a:buClr>
                <a:schemeClr val="accent5"/>
              </a:buClr>
              <a:buFont typeface="Arial" panose="020B0604020202020204" pitchFamily="34" charset="0"/>
              <a:buChar char="•"/>
              <a:tabLst/>
              <a:defRPr sz="2000" b="0" i="0">
                <a:latin typeface="Kings Caslon Text"/>
                <a:ea typeface="Kings Caslon Text"/>
                <a:cs typeface="Kings Caslon Text"/>
              </a:defRPr>
            </a:lvl3pPr>
            <a:lvl4pPr marL="239178" indent="-234945">
              <a:lnSpc>
                <a:spcPts val="2800"/>
              </a:lnSpc>
              <a:buClr>
                <a:schemeClr val="accent5"/>
              </a:buClr>
              <a:tabLst/>
              <a:defRPr sz="1600" b="0" i="0">
                <a:latin typeface="Kings Caslon Text"/>
                <a:ea typeface="Kings Caslon Text"/>
                <a:cs typeface="Kings Caslon Text"/>
              </a:defRPr>
            </a:lvl4pPr>
            <a:lvl5pPr marL="715963" indent="-233363">
              <a:lnSpc>
                <a:spcPts val="2800"/>
              </a:lnSpc>
              <a:buClr>
                <a:schemeClr val="accent5"/>
              </a:buClr>
              <a:tabLst/>
              <a:defRPr sz="1600" b="0" i="0">
                <a:latin typeface="Kings Caslon Text"/>
                <a:ea typeface="Kings Caslon Text"/>
                <a:cs typeface="Kings Caslon Text"/>
              </a:defRPr>
            </a:lvl5pPr>
            <a:lvl6pPr marL="801688" indent="0">
              <a:defRPr sz="1200"/>
            </a:lvl6pPr>
            <a:lvl7pPr marL="801688" indent="0">
              <a:defRPr sz="1200"/>
            </a:lvl7pPr>
          </a:lstStyle>
          <a:p>
            <a:pPr lvl="0"/>
            <a:r>
              <a:rPr lang="en-US" dirty="0"/>
              <a:t>Click to edit Master text styles</a:t>
            </a:r>
          </a:p>
          <a:p>
            <a:pPr lvl="2"/>
            <a:r>
              <a:rPr lang="en-US" dirty="0"/>
              <a:t>Second level</a:t>
            </a:r>
          </a:p>
          <a:p>
            <a:pPr lvl="4"/>
            <a:r>
              <a:rPr lang="en-US" dirty="0"/>
              <a:t>Third level</a:t>
            </a:r>
          </a:p>
          <a:p>
            <a:pPr lvl="5"/>
            <a:r>
              <a:rPr lang="en-US" dirty="0"/>
              <a:t>Fourth level</a:t>
            </a:r>
          </a:p>
          <a:p>
            <a:pPr lvl="6"/>
            <a:r>
              <a:rPr lang="en-US" dirty="0"/>
              <a:t>Fifth level</a:t>
            </a:r>
          </a:p>
        </p:txBody>
      </p:sp>
      <p:sp>
        <p:nvSpPr>
          <p:cNvPr id="8" name="TextBox 7">
            <a:extLst>
              <a:ext uri="{FF2B5EF4-FFF2-40B4-BE49-F238E27FC236}">
                <a16:creationId xmlns:a16="http://schemas.microsoft.com/office/drawing/2014/main" id="{25298D96-3AD8-994A-BB23-267AC272F1DB}"/>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36161990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MS - Informatics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75BDB7D-B843-DB4A-BF4B-07FAD7CC00CD}"/>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5"/>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7" name="Content Placeholder 3"/>
          <p:cNvSpPr>
            <a:spLocks noGrp="1"/>
          </p:cNvSpPr>
          <p:nvPr>
            <p:ph sz="quarter" idx="13"/>
          </p:nvPr>
        </p:nvSpPr>
        <p:spPr>
          <a:xfrm>
            <a:off x="287867" y="1701800"/>
            <a:ext cx="5088467" cy="4538200"/>
          </a:xfrm>
        </p:spPr>
        <p:txBody>
          <a:bodyPr/>
          <a:lstStyle>
            <a:lvl1pPr>
              <a:buClr>
                <a:schemeClr val="accent5"/>
              </a:buClr>
              <a:defRPr>
                <a:solidFill>
                  <a:schemeClr val="accent5"/>
                </a:solidFill>
              </a:defRPr>
            </a:lvl1pPr>
            <a:lvl2pPr>
              <a:buClr>
                <a:schemeClr val="accent5"/>
              </a:buClr>
              <a:defRPr>
                <a:solidFill>
                  <a:schemeClr val="accent5"/>
                </a:solidFill>
              </a:defRPr>
            </a:lvl2pPr>
            <a:lvl3pPr>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quarter" idx="14"/>
          </p:nvPr>
        </p:nvSpPr>
        <p:spPr>
          <a:xfrm>
            <a:off x="5712884" y="1701800"/>
            <a:ext cx="5088467" cy="4538200"/>
          </a:xfrm>
        </p:spPr>
        <p:txBody>
          <a:bodyPr/>
          <a:lstStyle>
            <a:lvl1pPr>
              <a:buClr>
                <a:schemeClr val="accent5"/>
              </a:buClr>
              <a:defRPr>
                <a:solidFill>
                  <a:schemeClr val="accent5"/>
                </a:solidFill>
              </a:defRPr>
            </a:lvl1pPr>
            <a:lvl2pPr>
              <a:buClr>
                <a:schemeClr val="accent5"/>
              </a:buClr>
              <a:defRPr>
                <a:solidFill>
                  <a:schemeClr val="accent5"/>
                </a:solidFill>
              </a:defRPr>
            </a:lvl2pPr>
            <a:lvl3pPr>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3D4784AA-FB0F-3240-97B1-38BF7F2A434C}"/>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96156705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MS - Faculty - section star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605D2E-598C-2849-8CBA-816E9FB53DDE}"/>
              </a:ext>
            </a:extLst>
          </p:cNvPr>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tx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BD301ED5-1653-0745-8916-F8CDA55F3631}"/>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159089909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MS - Informat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7F5563C-AE61-AC40-943C-554FC49BED5B}"/>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5"/>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21"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36402EAC-C24F-8D4B-8F75-DC55D0664EB2}"/>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08751839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MS - Informatics - contac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98FE33A-0639-BA44-BB0F-255927AD493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923"/>
          <a:stretch/>
        </p:blipFill>
        <p:spPr>
          <a:xfrm>
            <a:off x="85056" y="-3"/>
            <a:ext cx="12106944" cy="6858003"/>
          </a:xfrm>
          <a:prstGeom prst="rect">
            <a:avLst/>
          </a:prstGeom>
        </p:spPr>
      </p:pic>
      <p:sp>
        <p:nvSpPr>
          <p:cNvPr id="8"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rgbClr val="7030A0"/>
                </a:solidFill>
                <a:latin typeface="KingsBureauGrot FiveOne" charset="0"/>
                <a:ea typeface="KingsBureauGrot FiveOne" charset="0"/>
                <a:cs typeface="KingsBureauGrot FiveOne" charset="0"/>
              </a:defRPr>
            </a:lvl3pPr>
            <a:lvl4pPr marL="241294" indent="-234945">
              <a:lnSpc>
                <a:spcPct val="100000"/>
              </a:lnSpc>
              <a:buClr>
                <a:schemeClr val="accent5"/>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5"/>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4F81E64E-AA9A-AB45-A8D6-B63BAA5106DD}"/>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12595530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MS - Chemistry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849"/>
          <a:stretch/>
        </p:blipFill>
        <p:spPr>
          <a:xfrm>
            <a:off x="75605" y="0"/>
            <a:ext cx="12116395" cy="6858000"/>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DE8E8F38-648D-4047-A76E-22D4549A2240}"/>
              </a:ext>
            </a:extLst>
          </p:cNvPr>
          <p:cNvGrpSpPr>
            <a:grpSpLocks noChangeAspect="1"/>
          </p:cNvGrpSpPr>
          <p:nvPr userDrawn="1"/>
        </p:nvGrpSpPr>
        <p:grpSpPr>
          <a:xfrm>
            <a:off x="10416118" y="-1"/>
            <a:ext cx="1775881" cy="1329425"/>
            <a:chOff x="7814772" y="7729978"/>
            <a:chExt cx="2509626" cy="1878704"/>
          </a:xfrm>
        </p:grpSpPr>
        <p:sp>
          <p:nvSpPr>
            <p:cNvPr id="9" name="Rectangle 8">
              <a:extLst>
                <a:ext uri="{FF2B5EF4-FFF2-40B4-BE49-F238E27FC236}">
                  <a16:creationId xmlns:a16="http://schemas.microsoft.com/office/drawing/2014/main" id="{699008DB-B946-8D49-AFC4-CC3762AF9368}"/>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4" name="Picture 13">
              <a:extLst>
                <a:ext uri="{FF2B5EF4-FFF2-40B4-BE49-F238E27FC236}">
                  <a16:creationId xmlns:a16="http://schemas.microsoft.com/office/drawing/2014/main" id="{DD72B419-A4AD-DA49-B6EC-59CCB866D7E4}"/>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107133886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MS - Chemistry - content - 1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0027A9D-90B8-7B47-A561-363F52B3FD4F}"/>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1" cy="4538133"/>
          </a:xfrm>
        </p:spPr>
        <p:txBody>
          <a:bodyPr>
            <a:normAutofit/>
          </a:bodyPr>
          <a:lstStyle>
            <a:lvl1pPr marL="0" indent="0">
              <a:lnSpc>
                <a:spcPts val="2800"/>
              </a:lnSpc>
              <a:buNone/>
              <a:defRPr sz="2267" b="1" i="0">
                <a:solidFill>
                  <a:schemeClr val="accent2"/>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2"/>
                </a:solidFill>
                <a:latin typeface="KingsBureauGrot FiveOne" charset="0"/>
                <a:ea typeface="KingsBureauGrot FiveOne" charset="0"/>
                <a:cs typeface="KingsBureauGrot FiveOne" charset="0"/>
              </a:defRPr>
            </a:lvl2pPr>
            <a:lvl3pPr marL="237061" indent="-230712">
              <a:lnSpc>
                <a:spcPts val="2800"/>
              </a:lnSpc>
              <a:buClr>
                <a:schemeClr val="accent2"/>
              </a:buClr>
              <a:tabLst/>
              <a:defRPr sz="2400" b="0" i="0">
                <a:latin typeface="Kings Caslon Text" charset="0"/>
                <a:ea typeface="Kings Caslon Text" charset="0"/>
                <a:cs typeface="Kings Caslon Text" charset="0"/>
              </a:defRPr>
            </a:lvl3pPr>
            <a:lvl4pPr marL="239178" indent="-234945">
              <a:lnSpc>
                <a:spcPts val="2800"/>
              </a:lnSpc>
              <a:buClr>
                <a:schemeClr val="accent2"/>
              </a:buClr>
              <a:tabLst/>
              <a:defRPr sz="2400" b="0" i="0">
                <a:latin typeface="Kings Caslon Text" charset="0"/>
                <a:ea typeface="Kings Caslon Text" charset="0"/>
                <a:cs typeface="Kings Caslon Text" charset="0"/>
              </a:defRPr>
            </a:lvl4pPr>
            <a:lvl5pPr marL="474121" indent="-234945">
              <a:lnSpc>
                <a:spcPts val="2800"/>
              </a:lnSpc>
              <a:buClr>
                <a:schemeClr val="accent2"/>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E7F0BEC-5B54-534A-8607-13B696619DF5}"/>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307523016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MS - Chemistry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CCA0B0B-793D-414C-B932-BEFFBB6A7084}"/>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7" name="Content Placeholder 3"/>
          <p:cNvSpPr>
            <a:spLocks noGrp="1"/>
          </p:cNvSpPr>
          <p:nvPr>
            <p:ph sz="quarter" idx="13"/>
          </p:nvPr>
        </p:nvSpPr>
        <p:spPr>
          <a:xfrm>
            <a:off x="287867" y="1701800"/>
            <a:ext cx="5088467" cy="4538200"/>
          </a:xfr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quarter" idx="14"/>
          </p:nvPr>
        </p:nvSpPr>
        <p:spPr>
          <a:xfrm>
            <a:off x="5712885" y="1701800"/>
            <a:ext cx="5088465" cy="4538200"/>
          </a:xfr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39076EFC-03D9-AF4A-AE2F-74995546AA30}"/>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178006532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MS - Chemistry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197909-F495-304F-98CC-CC8D7D4FBFB8}"/>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8"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5DDF0670-6AB8-6844-BB9B-41EC2DFCF351}"/>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214615407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MS - Chemistry - contac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EDAAD2-DD51-0242-AC2B-FE97D70175D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849"/>
          <a:stretch/>
        </p:blipFill>
        <p:spPr>
          <a:xfrm>
            <a:off x="75605" y="0"/>
            <a:ext cx="12116395" cy="6858000"/>
          </a:xfrm>
          <a:prstGeom prst="rect">
            <a:avLst/>
          </a:prstGeom>
        </p:spPr>
      </p:pic>
      <p:sp>
        <p:nvSpPr>
          <p:cNvPr id="8"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2"/>
                </a:solidFill>
                <a:latin typeface="KingsBureauGrot FiveOne" charset="0"/>
                <a:ea typeface="KingsBureauGrot FiveOne" charset="0"/>
                <a:cs typeface="KingsBureauGrot FiveOne" charset="0"/>
              </a:defRPr>
            </a:lvl3pPr>
            <a:lvl4pPr marL="241294" indent="-234945">
              <a:lnSpc>
                <a:spcPct val="100000"/>
              </a:lnSpc>
              <a:buClr>
                <a:schemeClr val="accent2"/>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2"/>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AAF0D662-B4DC-AB4B-A807-E5B96E5ADBB0}"/>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412672766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082A8E0-76B8-4040-ADCA-8E7482A06E85}" type="datetimeFigureOut">
              <a:rPr lang="en-US"/>
              <a:pPr>
                <a:defRPr/>
              </a:pPr>
              <a:t>10/19/2020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1B415A2-D519-4F01-A9B7-4844F8DDF9E7}" type="slidenum">
              <a:rPr lang="en-GB"/>
              <a:pPr>
                <a:defRPr/>
              </a:pPr>
              <a:t>‹#›</a:t>
            </a:fld>
            <a:endParaRPr lang="en-GB" dirty="0"/>
          </a:p>
        </p:txBody>
      </p:sp>
    </p:spTree>
    <p:extLst>
      <p:ext uri="{BB962C8B-B14F-4D97-AF65-F5344CB8AC3E}">
        <p14:creationId xmlns:p14="http://schemas.microsoft.com/office/powerpoint/2010/main" val="24427290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794D9C9-61F0-447B-B25C-0C5F3BD7605E}" type="datetimeFigureOut">
              <a:rPr lang="en-US"/>
              <a:pPr>
                <a:defRPr/>
              </a:pPr>
              <a:t>10/19/2020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CCBC55C-9EAB-42C7-A2C3-8B7B212A8BCA}" type="slidenum">
              <a:rPr lang="en-GB"/>
              <a:pPr>
                <a:defRPr/>
              </a:pPr>
              <a:t>‹#›</a:t>
            </a:fld>
            <a:endParaRPr lang="en-GB" dirty="0"/>
          </a:p>
        </p:txBody>
      </p:sp>
    </p:spTree>
    <p:extLst>
      <p:ext uri="{BB962C8B-B14F-4D97-AF65-F5344CB8AC3E}">
        <p14:creationId xmlns:p14="http://schemas.microsoft.com/office/powerpoint/2010/main" val="3636458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3283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MS - Faculty - content - 1 colum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AD8386-15CE-D642-BFEC-48478BDF9E29}"/>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2"/>
          </p:nvPr>
        </p:nvSpPr>
        <p:spPr>
          <a:xfrm>
            <a:off x="287868" y="1701543"/>
            <a:ext cx="10513481" cy="4538391"/>
          </a:xfrm>
        </p:spPr>
        <p:txBody>
          <a:bodyPr>
            <a:normAutofit/>
          </a:bodyPr>
          <a:lstStyle>
            <a:lvl1pPr marL="0" indent="0">
              <a:lnSpc>
                <a:spcPts val="2800"/>
              </a:lnSpc>
              <a:buNone/>
              <a:defRPr sz="2267" b="1" i="0">
                <a:solidFill>
                  <a:schemeClr val="tx2"/>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tx2"/>
                </a:solidFill>
                <a:latin typeface="KingsBureauGrot FiveOne" charset="0"/>
                <a:ea typeface="KingsBureauGrot FiveOne" charset="0"/>
                <a:cs typeface="KingsBureauGrot FiveOne" charset="0"/>
              </a:defRPr>
            </a:lvl2pPr>
            <a:lvl3pPr marL="237061" indent="-230712">
              <a:lnSpc>
                <a:spcPts val="2800"/>
              </a:lnSpc>
              <a:buClr>
                <a:schemeClr val="tx2"/>
              </a:buClr>
              <a:tabLst/>
              <a:defRPr sz="2400" b="0" i="0">
                <a:latin typeface="Kings Caslon Text" charset="0"/>
                <a:ea typeface="Kings Caslon Text" charset="0"/>
                <a:cs typeface="Kings Caslon Text" charset="0"/>
              </a:defRPr>
            </a:lvl3pPr>
            <a:lvl4pPr marL="239178" indent="-234945">
              <a:lnSpc>
                <a:spcPts val="2800"/>
              </a:lnSpc>
              <a:buClr>
                <a:schemeClr val="tx2"/>
              </a:buClr>
              <a:tabLst/>
              <a:defRPr sz="2400" b="0" i="0">
                <a:latin typeface="Kings Caslon Text" charset="0"/>
                <a:ea typeface="Kings Caslon Text" charset="0"/>
                <a:cs typeface="Kings Caslon Text" charset="0"/>
              </a:defRPr>
            </a:lvl4pPr>
            <a:lvl5pPr marL="474121" indent="-234945">
              <a:lnSpc>
                <a:spcPts val="2800"/>
              </a:lnSpc>
              <a:buClr>
                <a:schemeClr val="tx2"/>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F7E47721-D198-6949-8198-6F6D9143BB0E}"/>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49528324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949038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711200" y="1987551"/>
            <a:ext cx="5291667" cy="41132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206067" y="1987551"/>
            <a:ext cx="5291667" cy="41132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6343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082A8E0-76B8-4040-ADCA-8E7482A06E85}" type="datetimeFigureOut">
              <a:rPr lang="en-US"/>
              <a:pPr>
                <a:defRPr/>
              </a:pPr>
              <a:t>10/19/2020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1B415A2-D519-4F01-A9B7-4844F8DDF9E7}" type="slidenum">
              <a:rPr lang="en-GB"/>
              <a:pPr>
                <a:defRPr/>
              </a:pPr>
              <a:t>‹#›</a:t>
            </a:fld>
            <a:endParaRPr lang="en-GB" dirty="0"/>
          </a:p>
        </p:txBody>
      </p:sp>
    </p:spTree>
    <p:extLst>
      <p:ext uri="{BB962C8B-B14F-4D97-AF65-F5344CB8AC3E}">
        <p14:creationId xmlns:p14="http://schemas.microsoft.com/office/powerpoint/2010/main" val="21248253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794D9C9-61F0-447B-B25C-0C5F3BD7605E}" type="datetimeFigureOut">
              <a:rPr lang="en-US"/>
              <a:pPr>
                <a:defRPr/>
              </a:pPr>
              <a:t>10/19/2020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CCBC55C-9EAB-42C7-A2C3-8B7B212A8BCA}" type="slidenum">
              <a:rPr lang="en-GB"/>
              <a:pPr>
                <a:defRPr/>
              </a:pPr>
              <a:t>‹#›</a:t>
            </a:fld>
            <a:endParaRPr lang="en-GB" dirty="0"/>
          </a:p>
        </p:txBody>
      </p:sp>
    </p:spTree>
    <p:extLst>
      <p:ext uri="{BB962C8B-B14F-4D97-AF65-F5344CB8AC3E}">
        <p14:creationId xmlns:p14="http://schemas.microsoft.com/office/powerpoint/2010/main" val="42602000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C9C4E62-FE30-4ED6-92A4-D0BBF81FBDC9}" type="datetimeFigureOut">
              <a:rPr lang="en-US"/>
              <a:pPr>
                <a:defRPr/>
              </a:pPr>
              <a:t>10/19/2020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DD3A6B97-A51A-4023-A764-1EA4AC919E88}" type="slidenum">
              <a:rPr lang="en-GB"/>
              <a:pPr>
                <a:defRPr/>
              </a:pPr>
              <a:t>‹#›</a:t>
            </a:fld>
            <a:endParaRPr lang="en-GB" dirty="0"/>
          </a:p>
        </p:txBody>
      </p:sp>
    </p:spTree>
    <p:extLst>
      <p:ext uri="{BB962C8B-B14F-4D97-AF65-F5344CB8AC3E}">
        <p14:creationId xmlns:p14="http://schemas.microsoft.com/office/powerpoint/2010/main" val="41357998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E545C766-FE3F-465C-B7FD-5632BC90DD3E}" type="datetimeFigureOut">
              <a:rPr lang="en-US"/>
              <a:pPr>
                <a:defRPr/>
              </a:pPr>
              <a:t>10/19/2020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A467EC65-A2C2-4718-A5FB-0C8072C8A42D}" type="slidenum">
              <a:rPr lang="en-GB"/>
              <a:pPr>
                <a:defRPr/>
              </a:pPr>
              <a:t>‹#›</a:t>
            </a:fld>
            <a:endParaRPr lang="en-GB" dirty="0"/>
          </a:p>
        </p:txBody>
      </p:sp>
    </p:spTree>
    <p:extLst>
      <p:ext uri="{BB962C8B-B14F-4D97-AF65-F5344CB8AC3E}">
        <p14:creationId xmlns:p14="http://schemas.microsoft.com/office/powerpoint/2010/main" val="30351743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00528C8D-7E7B-45F9-9D4E-3867FF42EB84}" type="datetimeFigureOut">
              <a:rPr lang="en-US"/>
              <a:pPr>
                <a:defRPr/>
              </a:pPr>
              <a:t>10/19/2020</a:t>
            </a:fld>
            <a:endParaRPr lang="en-GB" dirty="0"/>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65CD9EB2-88C7-4364-B4DD-A63B7995278B}" type="slidenum">
              <a:rPr lang="en-GB"/>
              <a:pPr>
                <a:defRPr/>
              </a:pPr>
              <a:t>‹#›</a:t>
            </a:fld>
            <a:endParaRPr lang="en-GB" dirty="0"/>
          </a:p>
        </p:txBody>
      </p:sp>
    </p:spTree>
    <p:extLst>
      <p:ext uri="{BB962C8B-B14F-4D97-AF65-F5344CB8AC3E}">
        <p14:creationId xmlns:p14="http://schemas.microsoft.com/office/powerpoint/2010/main" val="34232656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94672E29-C8E1-46F1-A531-EE7C8A41AF9F}" type="datetimeFigureOut">
              <a:rPr lang="en-US"/>
              <a:pPr>
                <a:defRPr/>
              </a:pPr>
              <a:t>10/19/2020</a:t>
            </a:fld>
            <a:endParaRPr lang="en-GB" dirty="0"/>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D1CF6905-9DB9-4B65-8EF9-A8B70BBCE632}" type="slidenum">
              <a:rPr lang="en-GB"/>
              <a:pPr>
                <a:defRPr/>
              </a:pPr>
              <a:t>‹#›</a:t>
            </a:fld>
            <a:endParaRPr lang="en-GB" dirty="0"/>
          </a:p>
        </p:txBody>
      </p:sp>
    </p:spTree>
    <p:extLst>
      <p:ext uri="{BB962C8B-B14F-4D97-AF65-F5344CB8AC3E}">
        <p14:creationId xmlns:p14="http://schemas.microsoft.com/office/powerpoint/2010/main" val="34354788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CF7A51F-C4EC-45F2-A43B-F378807CFA2E}" type="datetimeFigureOut">
              <a:rPr lang="en-US"/>
              <a:pPr>
                <a:defRPr/>
              </a:pPr>
              <a:t>10/19/2020</a:t>
            </a:fld>
            <a:endParaRPr lang="en-GB" dirty="0"/>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DFDCC188-0AFE-4E52-9EA6-3361FC53E06C}" type="slidenum">
              <a:rPr lang="en-GB"/>
              <a:pPr>
                <a:defRPr/>
              </a:pPr>
              <a:t>‹#›</a:t>
            </a:fld>
            <a:endParaRPr lang="en-GB" dirty="0"/>
          </a:p>
        </p:txBody>
      </p:sp>
    </p:spTree>
    <p:extLst>
      <p:ext uri="{BB962C8B-B14F-4D97-AF65-F5344CB8AC3E}">
        <p14:creationId xmlns:p14="http://schemas.microsoft.com/office/powerpoint/2010/main" val="10983471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0B5A41D-DE91-492A-86B3-5A2AF73699A6}" type="datetimeFigureOut">
              <a:rPr lang="en-US"/>
              <a:pPr>
                <a:defRPr/>
              </a:pPr>
              <a:t>10/19/2020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5373CA37-4193-4FE4-80DF-823A52603DDA}" type="slidenum">
              <a:rPr lang="en-GB"/>
              <a:pPr>
                <a:defRPr/>
              </a:pPr>
              <a:t>‹#›</a:t>
            </a:fld>
            <a:endParaRPr lang="en-GB" dirty="0"/>
          </a:p>
        </p:txBody>
      </p:sp>
    </p:spTree>
    <p:extLst>
      <p:ext uri="{BB962C8B-B14F-4D97-AF65-F5344CB8AC3E}">
        <p14:creationId xmlns:p14="http://schemas.microsoft.com/office/powerpoint/2010/main" val="1177936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MS - Faculty - content - 2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531709F-4F43-3F40-A038-A4EAE907AB33}"/>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3"/>
          </p:nvPr>
        </p:nvSpPr>
        <p:spPr>
          <a:xfrm>
            <a:off x="287866" y="1701543"/>
            <a:ext cx="5088469" cy="4538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5" y="1701543"/>
            <a:ext cx="5088465" cy="4538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456FBCF5-FF62-C148-920F-3247248E4B09}"/>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032195015"/>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30B5EDE-9FD0-481B-B6D7-B6FB9BC7B5E3}" type="datetimeFigureOut">
              <a:rPr lang="en-US"/>
              <a:pPr>
                <a:defRPr/>
              </a:pPr>
              <a:t>10/19/2020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D240D763-ECCB-42D9-814F-858E9FD4E7CE}" type="slidenum">
              <a:rPr lang="en-GB"/>
              <a:pPr>
                <a:defRPr/>
              </a:pPr>
              <a:t>‹#›</a:t>
            </a:fld>
            <a:endParaRPr lang="en-GB" dirty="0"/>
          </a:p>
        </p:txBody>
      </p:sp>
    </p:spTree>
    <p:extLst>
      <p:ext uri="{BB962C8B-B14F-4D97-AF65-F5344CB8AC3E}">
        <p14:creationId xmlns:p14="http://schemas.microsoft.com/office/powerpoint/2010/main" val="9426239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3B635EE-E3AC-4A76-B2DA-CADE657EB17F}" type="datetimeFigureOut">
              <a:rPr lang="en-US"/>
              <a:pPr>
                <a:defRPr/>
              </a:pPr>
              <a:t>10/19/2020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C6EF44E-64C1-4F65-8A85-423165218989}" type="slidenum">
              <a:rPr lang="en-GB"/>
              <a:pPr>
                <a:defRPr/>
              </a:pPr>
              <a:t>‹#›</a:t>
            </a:fld>
            <a:endParaRPr lang="en-GB" dirty="0"/>
          </a:p>
        </p:txBody>
      </p:sp>
    </p:spTree>
    <p:extLst>
      <p:ext uri="{BB962C8B-B14F-4D97-AF65-F5344CB8AC3E}">
        <p14:creationId xmlns:p14="http://schemas.microsoft.com/office/powerpoint/2010/main" val="1845393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E787229D-ECA4-41E8-91F6-3CFC133EF3F2}" type="datetimeFigureOut">
              <a:rPr lang="en-US"/>
              <a:pPr>
                <a:defRPr/>
              </a:pPr>
              <a:t>10/19/2020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7454B806-4190-4515-9836-4EF62C2E29A0}" type="slidenum">
              <a:rPr lang="en-GB"/>
              <a:pPr>
                <a:defRPr/>
              </a:pPr>
              <a:t>‹#›</a:t>
            </a:fld>
            <a:endParaRPr lang="en-GB" dirty="0"/>
          </a:p>
        </p:txBody>
      </p:sp>
    </p:spTree>
    <p:extLst>
      <p:ext uri="{BB962C8B-B14F-4D97-AF65-F5344CB8AC3E}">
        <p14:creationId xmlns:p14="http://schemas.microsoft.com/office/powerpoint/2010/main" val="1440654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MS - Faculty - content - 3 column">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BBA187E-668B-BB43-B733-6B32E57AA6AD}"/>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4"/>
          </p:nvPr>
        </p:nvSpPr>
        <p:spPr>
          <a:xfrm>
            <a:off x="287867" y="1701543"/>
            <a:ext cx="3312584"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5"/>
          </p:nvPr>
        </p:nvSpPr>
        <p:spPr>
          <a:xfrm>
            <a:off x="7488767" y="1701543"/>
            <a:ext cx="3312583"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p:cNvSpPr>
            <a:spLocks noGrp="1"/>
          </p:cNvSpPr>
          <p:nvPr>
            <p:ph sz="quarter" idx="16"/>
          </p:nvPr>
        </p:nvSpPr>
        <p:spPr>
          <a:xfrm>
            <a:off x="3888316" y="1701543"/>
            <a:ext cx="3312584"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90A5745D-D36F-C34D-8506-8883CC673414}"/>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4775041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MS - Faculty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38F39A5-62A8-9B4D-B5B0-16428566F40E}"/>
              </a:ext>
            </a:extLst>
          </p:cNvPr>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3343304"/>
            <a:ext cx="8161867" cy="3001008"/>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tx2"/>
                </a:solidFill>
                <a:latin typeface="KingsBureauGrot FiveOne" charset="0"/>
                <a:ea typeface="KingsBureauGrot FiveOne" charset="0"/>
                <a:cs typeface="KingsBureauGrot FiveOne" charset="0"/>
              </a:defRPr>
            </a:lvl3pPr>
            <a:lvl4pPr marL="241294" indent="-234945">
              <a:lnSpc>
                <a:spcPct val="100000"/>
              </a:lnSpc>
              <a:buClr>
                <a:schemeClr val="tx2"/>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tx2"/>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FB1A1E18-3AC8-D549-A219-FCCB465B4F7A}"/>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48900541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MS - Mathemat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3"/>
            <a:ext cx="12192000" cy="6858003"/>
          </a:xfrm>
          <a:prstGeom prst="rect">
            <a:avLst/>
          </a:prstGeom>
        </p:spPr>
      </p:pic>
      <p:sp>
        <p:nvSpPr>
          <p:cNvPr id="22" name="TextBox 21"/>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
        <p:nvSpPr>
          <p:cNvPr id="13" name="Text Placeholder 26"/>
          <p:cNvSpPr>
            <a:spLocks noGrp="1"/>
          </p:cNvSpPr>
          <p:nvPr>
            <p:ph type="body" sz="quarter" idx="11"/>
          </p:nvPr>
        </p:nvSpPr>
        <p:spPr>
          <a:xfrm>
            <a:off x="287867" y="3343304"/>
            <a:ext cx="8161867" cy="3001008"/>
          </a:xfrm>
        </p:spPr>
        <p:txBody>
          <a:bodyPr anchor="b" anchorCtr="0">
            <a:noAutofit/>
          </a:bodyPr>
          <a:lstStyle>
            <a:lvl1pPr marL="0" indent="0">
              <a:lnSpc>
                <a:spcPct val="90000"/>
              </a:lnSpc>
              <a:buClr>
                <a:schemeClr val="tx2"/>
              </a:buClr>
              <a:buFontTx/>
              <a:buNone/>
              <a:defRPr sz="4800" b="1" i="0">
                <a:solidFill>
                  <a:schemeClr val="accent3"/>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accent3"/>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accent3"/>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0AE552D2-7D85-AF4F-90E6-9509FC3B0234}"/>
              </a:ext>
            </a:extLst>
          </p:cNvPr>
          <p:cNvGrpSpPr>
            <a:grpSpLocks noChangeAspect="1"/>
          </p:cNvGrpSpPr>
          <p:nvPr userDrawn="1"/>
        </p:nvGrpSpPr>
        <p:grpSpPr>
          <a:xfrm>
            <a:off x="10416118" y="-1"/>
            <a:ext cx="1775881" cy="1329425"/>
            <a:chOff x="7814772" y="7729978"/>
            <a:chExt cx="2509626" cy="1878704"/>
          </a:xfrm>
        </p:grpSpPr>
        <p:sp>
          <p:nvSpPr>
            <p:cNvPr id="14" name="Rectangle 13">
              <a:extLst>
                <a:ext uri="{FF2B5EF4-FFF2-40B4-BE49-F238E27FC236}">
                  <a16:creationId xmlns:a16="http://schemas.microsoft.com/office/drawing/2014/main" id="{BC41A104-82FF-3644-9292-8F6B27D25406}"/>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5" name="Picture 14">
              <a:extLst>
                <a:ext uri="{FF2B5EF4-FFF2-40B4-BE49-F238E27FC236}">
                  <a16:creationId xmlns:a16="http://schemas.microsoft.com/office/drawing/2014/main" id="{54AC8575-6F0A-4D4D-A1DD-95208A3F8DFF}"/>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415832518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MS - Mathematics - content - 1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5805F4-33D2-784D-A8AA-14EEAEAEDEB8}"/>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0" indent="0">
              <a:lnSpc>
                <a:spcPts val="2800"/>
              </a:lnSpc>
              <a:buNone/>
              <a:defRPr sz="2267" b="1" i="0">
                <a:solidFill>
                  <a:schemeClr val="accent3"/>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3"/>
                </a:solidFill>
                <a:latin typeface="KingsBureauGrot FiveOne" charset="0"/>
                <a:ea typeface="KingsBureauGrot FiveOne" charset="0"/>
                <a:cs typeface="KingsBureauGrot FiveOne" charset="0"/>
              </a:defRPr>
            </a:lvl2pPr>
            <a:lvl3pPr marL="237061" indent="-230712">
              <a:lnSpc>
                <a:spcPts val="2800"/>
              </a:lnSpc>
              <a:buClr>
                <a:schemeClr val="accent3"/>
              </a:buClr>
              <a:tabLst/>
              <a:defRPr sz="2400" b="0" i="0">
                <a:latin typeface="Kings Caslon Text" charset="0"/>
                <a:ea typeface="Kings Caslon Text" charset="0"/>
                <a:cs typeface="Kings Caslon Text" charset="0"/>
              </a:defRPr>
            </a:lvl3pPr>
            <a:lvl4pPr marL="239178" indent="-234945">
              <a:lnSpc>
                <a:spcPts val="2800"/>
              </a:lnSpc>
              <a:buClr>
                <a:schemeClr val="accent3"/>
              </a:buClr>
              <a:tabLst/>
              <a:defRPr sz="2400" b="0" i="0">
                <a:latin typeface="Kings Caslon Text" charset="0"/>
                <a:ea typeface="Kings Caslon Text" charset="0"/>
                <a:cs typeface="Kings Caslon Text" charset="0"/>
              </a:defRPr>
            </a:lvl4pPr>
            <a:lvl5pPr marL="474121" indent="-234945">
              <a:lnSpc>
                <a:spcPts val="2800"/>
              </a:lnSpc>
              <a:buClr>
                <a:schemeClr val="accent3"/>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DBAFFE38-2A77-3042-8975-B36072A0ED31}"/>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141985641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MS - Mathematics - content - 2 column">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6D676BA-7C4A-4844-A06C-9C63A10CF6FC}"/>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9" name="Content Placeholder 3"/>
          <p:cNvSpPr>
            <a:spLocks noGrp="1"/>
          </p:cNvSpPr>
          <p:nvPr>
            <p:ph sz="quarter" idx="13"/>
          </p:nvPr>
        </p:nvSpPr>
        <p:spPr>
          <a:xfrm>
            <a:off x="287867" y="1701800"/>
            <a:ext cx="5088467" cy="4538200"/>
          </a:xfrm>
        </p:spPr>
        <p:txBody>
          <a:bodyPr/>
          <a:lstStyle>
            <a:lvl1pPr>
              <a:buClr>
                <a:schemeClr val="accent3"/>
              </a:buClr>
              <a:defRPr>
                <a:solidFill>
                  <a:schemeClr val="accent3"/>
                </a:solidFill>
              </a:defRPr>
            </a:lvl1pPr>
            <a:lvl2pPr>
              <a:buClr>
                <a:schemeClr val="accent3"/>
              </a:buClr>
              <a:defRPr>
                <a:solidFill>
                  <a:schemeClr val="accent3"/>
                </a:solidFill>
              </a:defRPr>
            </a:lvl2pPr>
            <a:lvl3pPr>
              <a:buClr>
                <a:schemeClr val="accent3"/>
              </a:buClr>
              <a:defRPr/>
            </a:lvl3pPr>
            <a:lvl4pPr>
              <a:buClr>
                <a:schemeClr val="accent3"/>
              </a:buClr>
              <a:defRPr/>
            </a:lvl4pPr>
            <a:lvl5pPr>
              <a:buClr>
                <a:schemeClr val="accent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4" y="1701800"/>
            <a:ext cx="5088467" cy="4538200"/>
          </a:xfrm>
        </p:spPr>
        <p:txBody>
          <a:bodyPr/>
          <a:lstStyle>
            <a:lvl1pPr>
              <a:buClr>
                <a:schemeClr val="accent3"/>
              </a:buClr>
              <a:defRPr>
                <a:solidFill>
                  <a:schemeClr val="accent3"/>
                </a:solidFill>
              </a:defRPr>
            </a:lvl1pPr>
            <a:lvl2pPr>
              <a:buClr>
                <a:schemeClr val="accent3"/>
              </a:buClr>
              <a:defRPr>
                <a:solidFill>
                  <a:schemeClr val="accent3"/>
                </a:solidFill>
              </a:defRPr>
            </a:lvl2pPr>
            <a:lvl3pPr>
              <a:buClr>
                <a:schemeClr val="accent3"/>
              </a:buClr>
              <a:defRPr/>
            </a:lvl3pPr>
            <a:lvl4pPr>
              <a:buClr>
                <a:schemeClr val="accent3"/>
              </a:buClr>
              <a:defRPr/>
            </a:lvl4pPr>
            <a:lvl5pPr>
              <a:buClr>
                <a:schemeClr val="accent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448EFFDA-5105-1044-88AA-4CD25BA7C987}"/>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394278968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image" Target="../media/image12.jpeg"/><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theme" Target="../theme/theme2.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7868" y="180001"/>
            <a:ext cx="10128251" cy="1259999"/>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287868" y="1701800"/>
            <a:ext cx="10128251" cy="4243821"/>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725271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701" r:id="rId29"/>
    <p:sldLayoutId id="2147483702" r:id="rId30"/>
    <p:sldLayoutId id="2147483703" r:id="rId31"/>
  </p:sldLayoutIdLst>
  <p:transition>
    <p:fade/>
  </p:transition>
  <p:txStyles>
    <p:titleStyle>
      <a:lvl1pPr algn="l" defTabSz="242486" rtl="0" eaLnBrk="1" latinLnBrk="0" hangingPunct="1">
        <a:spcBef>
          <a:spcPct val="0"/>
        </a:spcBef>
        <a:buNone/>
        <a:defRPr sz="4267" b="1" i="0" kern="1200">
          <a:solidFill>
            <a:schemeClr val="tx2"/>
          </a:solidFill>
          <a:latin typeface="KingsBureauGrot ThreeSeven" charset="0"/>
          <a:ea typeface="KingsBureauGrot ThreeSeven" charset="0"/>
          <a:cs typeface="KingsBureauGrot ThreeSeven" charset="0"/>
        </a:defRPr>
      </a:lvl1pPr>
    </p:titleStyle>
    <p:bodyStyle>
      <a:lvl1pPr marL="0" indent="0" algn="l" defTabSz="242486" rtl="0" eaLnBrk="1" latinLnBrk="0" hangingPunct="1">
        <a:lnSpc>
          <a:spcPts val="2800"/>
        </a:lnSpc>
        <a:spcBef>
          <a:spcPts val="0"/>
        </a:spcBef>
        <a:buClr>
          <a:srgbClr val="0A2D50"/>
        </a:buClr>
        <a:buFont typeface="Arial"/>
        <a:buNone/>
        <a:defRPr sz="2267" b="1" i="0" kern="1200">
          <a:solidFill>
            <a:schemeClr val="tx2"/>
          </a:solidFill>
          <a:latin typeface="KingsBureauGrot ThreeSeven" charset="0"/>
          <a:ea typeface="KingsBureauGrot ThreeSeven" charset="0"/>
          <a:cs typeface="KingsBureauGrot ThreeSeven" charset="0"/>
        </a:defRPr>
      </a:lvl1pPr>
      <a:lvl2pPr marL="6351" indent="0" algn="l" defTabSz="242486" rtl="0" eaLnBrk="1" latinLnBrk="0" hangingPunct="1">
        <a:lnSpc>
          <a:spcPts val="2800"/>
        </a:lnSpc>
        <a:spcBef>
          <a:spcPts val="0"/>
        </a:spcBef>
        <a:buClr>
          <a:srgbClr val="0A2D50"/>
        </a:buClr>
        <a:buFont typeface="Arial"/>
        <a:buNone/>
        <a:tabLst/>
        <a:defRPr sz="2267" b="0" i="0" kern="1200">
          <a:solidFill>
            <a:schemeClr val="tx2"/>
          </a:solidFill>
          <a:latin typeface="KingsBureauGrot FiveOne" charset="0"/>
          <a:ea typeface="KingsBureauGrot FiveOne" charset="0"/>
          <a:cs typeface="KingsBureauGrot FiveOne" charset="0"/>
        </a:defRPr>
      </a:lvl2pPr>
      <a:lvl3pPr marL="6349" indent="0" algn="l" defTabSz="242486" rtl="0" eaLnBrk="1" latinLnBrk="0" hangingPunct="1">
        <a:lnSpc>
          <a:spcPts val="2800"/>
        </a:lnSpc>
        <a:spcBef>
          <a:spcPts val="0"/>
        </a:spcBef>
        <a:buClr>
          <a:schemeClr val="tx2"/>
        </a:buClr>
        <a:buFontTx/>
        <a:buNone/>
        <a:tabLst/>
        <a:defRPr sz="2400" b="0" i="0" kern="1200">
          <a:solidFill>
            <a:schemeClr val="tx1"/>
          </a:solidFill>
          <a:latin typeface="Kings Caslon Text" charset="0"/>
          <a:ea typeface="Kings Caslon Text" charset="0"/>
          <a:cs typeface="Kings Caslon Text" charset="0"/>
        </a:defRPr>
      </a:lvl3pPr>
      <a:lvl4pPr marL="239178" indent="-234945" algn="l" defTabSz="242486" rtl="0" eaLnBrk="1" latinLnBrk="0" hangingPunct="1">
        <a:lnSpc>
          <a:spcPts val="2800"/>
        </a:lnSpc>
        <a:spcBef>
          <a:spcPts val="0"/>
        </a:spcBef>
        <a:buClr>
          <a:schemeClr val="tx2"/>
        </a:buClr>
        <a:buFont typeface="Arial"/>
        <a:buChar char="•"/>
        <a:tabLst/>
        <a:defRPr sz="2400" b="0" i="0" kern="1200">
          <a:solidFill>
            <a:schemeClr val="tx1"/>
          </a:solidFill>
          <a:latin typeface="Kings Caslon Text" charset="0"/>
          <a:ea typeface="Kings Caslon Text" charset="0"/>
          <a:cs typeface="Kings Caslon Text" charset="0"/>
        </a:defRPr>
      </a:lvl4pPr>
      <a:lvl5pPr marL="474121" indent="-234945" algn="l" defTabSz="242486" rtl="0" eaLnBrk="1" latinLnBrk="0" hangingPunct="1">
        <a:lnSpc>
          <a:spcPts val="2800"/>
        </a:lnSpc>
        <a:spcBef>
          <a:spcPts val="0"/>
        </a:spcBef>
        <a:buClr>
          <a:schemeClr val="tx2"/>
        </a:buClr>
        <a:buFont typeface="Arial"/>
        <a:buChar char="•"/>
        <a:tabLst/>
        <a:defRPr sz="2400" b="0" i="0" kern="1200">
          <a:solidFill>
            <a:schemeClr val="tx1"/>
          </a:solidFill>
          <a:latin typeface="Kings Caslon Text" charset="0"/>
          <a:ea typeface="Kings Caslon Text" charset="0"/>
          <a:cs typeface="Kings Caslon Text"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p:bodyStyle>
    <p:otherStyle>
      <a:defPPr>
        <a:defRPr lang="en-US"/>
      </a:defPPr>
      <a:lvl1pPr marL="0" algn="l" defTabSz="242486" rtl="0" eaLnBrk="1" latinLnBrk="0" hangingPunct="1">
        <a:defRPr sz="955" kern="1200">
          <a:solidFill>
            <a:schemeClr val="tx1"/>
          </a:solidFill>
          <a:latin typeface="+mn-lt"/>
          <a:ea typeface="+mn-ea"/>
          <a:cs typeface="+mn-cs"/>
        </a:defRPr>
      </a:lvl1pPr>
      <a:lvl2pPr marL="242486" algn="l" defTabSz="242486" rtl="0" eaLnBrk="1" latinLnBrk="0" hangingPunct="1">
        <a:defRPr sz="955" kern="1200">
          <a:solidFill>
            <a:schemeClr val="tx1"/>
          </a:solidFill>
          <a:latin typeface="+mn-lt"/>
          <a:ea typeface="+mn-ea"/>
          <a:cs typeface="+mn-cs"/>
        </a:defRPr>
      </a:lvl2pPr>
      <a:lvl3pPr marL="484972" algn="l" defTabSz="242486" rtl="0" eaLnBrk="1" latinLnBrk="0" hangingPunct="1">
        <a:defRPr sz="955" kern="1200">
          <a:solidFill>
            <a:schemeClr val="tx1"/>
          </a:solidFill>
          <a:latin typeface="+mn-lt"/>
          <a:ea typeface="+mn-ea"/>
          <a:cs typeface="+mn-cs"/>
        </a:defRPr>
      </a:lvl3pPr>
      <a:lvl4pPr marL="727456" algn="l" defTabSz="242486" rtl="0" eaLnBrk="1" latinLnBrk="0" hangingPunct="1">
        <a:defRPr sz="955" kern="1200">
          <a:solidFill>
            <a:schemeClr val="tx1"/>
          </a:solidFill>
          <a:latin typeface="+mn-lt"/>
          <a:ea typeface="+mn-ea"/>
          <a:cs typeface="+mn-cs"/>
        </a:defRPr>
      </a:lvl4pPr>
      <a:lvl5pPr marL="969944" algn="l" defTabSz="242486" rtl="0" eaLnBrk="1" latinLnBrk="0" hangingPunct="1">
        <a:defRPr sz="955" kern="1200">
          <a:solidFill>
            <a:schemeClr val="tx1"/>
          </a:solidFill>
          <a:latin typeface="+mn-lt"/>
          <a:ea typeface="+mn-ea"/>
          <a:cs typeface="+mn-cs"/>
        </a:defRPr>
      </a:lvl5pPr>
      <a:lvl6pPr marL="1212428" algn="l" defTabSz="242486" rtl="0" eaLnBrk="1" latinLnBrk="0" hangingPunct="1">
        <a:defRPr sz="955" kern="1200">
          <a:solidFill>
            <a:schemeClr val="tx1"/>
          </a:solidFill>
          <a:latin typeface="+mn-lt"/>
          <a:ea typeface="+mn-ea"/>
          <a:cs typeface="+mn-cs"/>
        </a:defRPr>
      </a:lvl6pPr>
      <a:lvl7pPr marL="1454914" algn="l" defTabSz="242486" rtl="0" eaLnBrk="1" latinLnBrk="0" hangingPunct="1">
        <a:defRPr sz="955" kern="1200">
          <a:solidFill>
            <a:schemeClr val="tx1"/>
          </a:solidFill>
          <a:latin typeface="+mn-lt"/>
          <a:ea typeface="+mn-ea"/>
          <a:cs typeface="+mn-cs"/>
        </a:defRPr>
      </a:lvl7pPr>
      <a:lvl8pPr marL="1697399" algn="l" defTabSz="242486" rtl="0" eaLnBrk="1" latinLnBrk="0" hangingPunct="1">
        <a:defRPr sz="955" kern="1200">
          <a:solidFill>
            <a:schemeClr val="tx1"/>
          </a:solidFill>
          <a:latin typeface="+mn-lt"/>
          <a:ea typeface="+mn-ea"/>
          <a:cs typeface="+mn-cs"/>
        </a:defRPr>
      </a:lvl8pPr>
      <a:lvl9pPr marL="1939885" algn="l" defTabSz="242486" rtl="0" eaLnBrk="1" latinLnBrk="0" hangingPunct="1">
        <a:defRPr sz="95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04">
          <p15:clr>
            <a:srgbClr val="F26B43"/>
          </p15:clr>
        </p15:guide>
        <p15:guide id="3" pos="136">
          <p15:clr>
            <a:srgbClr val="F26B43"/>
          </p15:clr>
        </p15:guide>
        <p15:guide id="4" pos="5103">
          <p15:clr>
            <a:srgbClr val="F26B43"/>
          </p15:clr>
        </p15:guide>
        <p15:guide id="7" pos="1701">
          <p15:clr>
            <a:srgbClr val="F26B43"/>
          </p15:clr>
        </p15:guide>
        <p15:guide id="8" pos="1837">
          <p15:clr>
            <a:srgbClr val="F26B43"/>
          </p15:clr>
        </p15:guide>
        <p15:guide id="9" pos="3402">
          <p15:clr>
            <a:srgbClr val="F26B43"/>
          </p15:clr>
        </p15:guide>
        <p15:guide id="10" pos="3538">
          <p15:clr>
            <a:srgbClr val="F26B43"/>
          </p15:clr>
        </p15:guide>
        <p15:guide id="12" pos="2540">
          <p15:clr>
            <a:srgbClr val="F26B43"/>
          </p15:clr>
        </p15:guide>
        <p15:guide id="13" pos="2699">
          <p15:clr>
            <a:srgbClr val="F26B43"/>
          </p15:clr>
        </p15:guide>
        <p15:guide id="14" pos="492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http://www.humanoid.waseda.ac.jp/booklet/photo/WL-3-1969.jpg"/>
          <p:cNvPicPr>
            <a:picLocks noChangeAspect="1" noChangeArrowheads="1"/>
          </p:cNvPicPr>
          <p:nvPr userDrawn="1"/>
        </p:nvPicPr>
        <p:blipFill>
          <a:blip r:embed="rId13" cstate="print"/>
          <a:srcRect/>
          <a:stretch>
            <a:fillRect/>
          </a:stretch>
        </p:blipFill>
        <p:spPr bwMode="auto">
          <a:xfrm>
            <a:off x="285751" y="5357814"/>
            <a:ext cx="1610783" cy="1233487"/>
          </a:xfrm>
          <a:prstGeom prst="rect">
            <a:avLst/>
          </a:prstGeom>
          <a:noFill/>
          <a:ln w="9525">
            <a:noFill/>
            <a:miter lim="800000"/>
            <a:headEnd/>
            <a:tailEnd/>
          </a:ln>
        </p:spPr>
      </p:pic>
      <p:sp>
        <p:nvSpPr>
          <p:cNvPr id="8" name="Rectangle 7"/>
          <p:cNvSpPr/>
          <p:nvPr userDrawn="1"/>
        </p:nvSpPr>
        <p:spPr>
          <a:xfrm>
            <a:off x="0" y="5286376"/>
            <a:ext cx="2000251" cy="1571625"/>
          </a:xfrm>
          <a:prstGeom prst="rect">
            <a:avLst/>
          </a:prstGeom>
          <a:solidFill>
            <a:schemeClr val="lt1">
              <a:alpha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GB" sz="1800" dirty="0"/>
          </a:p>
        </p:txBody>
      </p:sp>
      <p:sp>
        <p:nvSpPr>
          <p:cNvPr id="1028"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9"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6B3E1C8F-0994-4A43-BCF2-F2450BBC178C}" type="datetimeFigureOut">
              <a:rPr lang="en-US"/>
              <a:pPr>
                <a:defRPr/>
              </a:pPr>
              <a:t>10/19/2020</a:t>
            </a:fld>
            <a:endParaRPr lang="en-GB"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D3CD562-D948-4B1E-BDF3-2C8910A02944}" type="slidenum">
              <a:rPr lang="en-GB"/>
              <a:pPr>
                <a:defRPr/>
              </a:pPr>
              <a:t>‹#›</a:t>
            </a:fld>
            <a:endParaRPr lang="en-GB" dirty="0"/>
          </a:p>
        </p:txBody>
      </p:sp>
    </p:spTree>
    <p:extLst>
      <p:ext uri="{BB962C8B-B14F-4D97-AF65-F5344CB8AC3E}">
        <p14:creationId xmlns:p14="http://schemas.microsoft.com/office/powerpoint/2010/main" val="405333379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rtl="0" fontAlgn="base">
        <a:spcBef>
          <a:spcPct val="0"/>
        </a:spcBef>
        <a:spcAft>
          <a:spcPct val="0"/>
        </a:spcAft>
        <a:defRPr sz="3200" kern="1200">
          <a:solidFill>
            <a:schemeClr val="tx1"/>
          </a:solidFill>
          <a:latin typeface="Tahoma" pitchFamily="34" charset="0"/>
          <a:ea typeface="Tahoma" pitchFamily="34" charset="0"/>
          <a:cs typeface="Tahoma" pitchFamily="34" charset="0"/>
        </a:defRPr>
      </a:lvl1pPr>
      <a:lvl2pPr algn="ctr" rtl="0" fontAlgn="base">
        <a:spcBef>
          <a:spcPct val="0"/>
        </a:spcBef>
        <a:spcAft>
          <a:spcPct val="0"/>
        </a:spcAft>
        <a:defRPr sz="3200">
          <a:solidFill>
            <a:schemeClr val="tx1"/>
          </a:solidFill>
          <a:latin typeface="Tahoma" pitchFamily="34" charset="0"/>
          <a:cs typeface="Tahoma" pitchFamily="34" charset="0"/>
        </a:defRPr>
      </a:lvl2pPr>
      <a:lvl3pPr algn="ctr" rtl="0" fontAlgn="base">
        <a:spcBef>
          <a:spcPct val="0"/>
        </a:spcBef>
        <a:spcAft>
          <a:spcPct val="0"/>
        </a:spcAft>
        <a:defRPr sz="3200">
          <a:solidFill>
            <a:schemeClr val="tx1"/>
          </a:solidFill>
          <a:latin typeface="Tahoma" pitchFamily="34" charset="0"/>
          <a:cs typeface="Tahoma" pitchFamily="34" charset="0"/>
        </a:defRPr>
      </a:lvl3pPr>
      <a:lvl4pPr algn="ctr" rtl="0" fontAlgn="base">
        <a:spcBef>
          <a:spcPct val="0"/>
        </a:spcBef>
        <a:spcAft>
          <a:spcPct val="0"/>
        </a:spcAft>
        <a:defRPr sz="3200">
          <a:solidFill>
            <a:schemeClr val="tx1"/>
          </a:solidFill>
          <a:latin typeface="Tahoma" pitchFamily="34" charset="0"/>
          <a:cs typeface="Tahoma" pitchFamily="34" charset="0"/>
        </a:defRPr>
      </a:lvl4pPr>
      <a:lvl5pPr algn="ctr" rtl="0" fontAlgn="base">
        <a:spcBef>
          <a:spcPct val="0"/>
        </a:spcBef>
        <a:spcAft>
          <a:spcPct val="0"/>
        </a:spcAft>
        <a:defRPr sz="3200">
          <a:solidFill>
            <a:schemeClr val="tx1"/>
          </a:solidFill>
          <a:latin typeface="Tahoma" pitchFamily="34" charset="0"/>
          <a:cs typeface="Tahoma" pitchFamily="34" charset="0"/>
        </a:defRPr>
      </a:lvl5pPr>
      <a:lvl6pPr marL="457200" algn="ctr" rtl="0" fontAlgn="base">
        <a:spcBef>
          <a:spcPct val="0"/>
        </a:spcBef>
        <a:spcAft>
          <a:spcPct val="0"/>
        </a:spcAft>
        <a:defRPr sz="3200">
          <a:solidFill>
            <a:schemeClr val="tx1"/>
          </a:solidFill>
          <a:latin typeface="Tahoma" pitchFamily="34" charset="0"/>
          <a:cs typeface="Tahoma" pitchFamily="34" charset="0"/>
        </a:defRPr>
      </a:lvl6pPr>
      <a:lvl7pPr marL="914400" algn="ctr" rtl="0" fontAlgn="base">
        <a:spcBef>
          <a:spcPct val="0"/>
        </a:spcBef>
        <a:spcAft>
          <a:spcPct val="0"/>
        </a:spcAft>
        <a:defRPr sz="3200">
          <a:solidFill>
            <a:schemeClr val="tx1"/>
          </a:solidFill>
          <a:latin typeface="Tahoma" pitchFamily="34" charset="0"/>
          <a:cs typeface="Tahoma" pitchFamily="34" charset="0"/>
        </a:defRPr>
      </a:lvl7pPr>
      <a:lvl8pPr marL="1371600" algn="ctr" rtl="0" fontAlgn="base">
        <a:spcBef>
          <a:spcPct val="0"/>
        </a:spcBef>
        <a:spcAft>
          <a:spcPct val="0"/>
        </a:spcAft>
        <a:defRPr sz="3200">
          <a:solidFill>
            <a:schemeClr val="tx1"/>
          </a:solidFill>
          <a:latin typeface="Tahoma" pitchFamily="34" charset="0"/>
          <a:cs typeface="Tahoma" pitchFamily="34" charset="0"/>
        </a:defRPr>
      </a:lvl8pPr>
      <a:lvl9pPr marL="1828800" algn="ctr" rtl="0" fontAlgn="base">
        <a:spcBef>
          <a:spcPct val="0"/>
        </a:spcBef>
        <a:spcAft>
          <a:spcPct val="0"/>
        </a:spcAft>
        <a:defRPr sz="3200">
          <a:solidFill>
            <a:schemeClr val="tx1"/>
          </a:solidFill>
          <a:latin typeface="Tahoma" pitchFamily="34" charset="0"/>
          <a:cs typeface="Tahoma" pitchFamily="34" charset="0"/>
        </a:defRPr>
      </a:lvl9pPr>
    </p:titleStyle>
    <p:bodyStyle>
      <a:lvl1pPr marL="342900" indent="-3429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1pPr>
      <a:lvl2pPr marL="742950" indent="-28575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2pPr>
      <a:lvl3pPr marL="11430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4pPr>
      <a:lvl5pPr marL="20574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8.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22.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8.xml"/><Relationship Id="rId5" Type="http://schemas.openxmlformats.org/officeDocument/2006/relationships/image" Target="../media/image22.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8.xml"/><Relationship Id="rId5" Type="http://schemas.openxmlformats.org/officeDocument/2006/relationships/image" Target="../media/image22.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8.xml"/><Relationship Id="rId5" Type="http://schemas.openxmlformats.org/officeDocument/2006/relationships/image" Target="../media/image22.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8.xml"/><Relationship Id="rId6" Type="http://schemas.openxmlformats.org/officeDocument/2006/relationships/image" Target="../media/image28.png"/><Relationship Id="rId5" Type="http://schemas.openxmlformats.org/officeDocument/2006/relationships/image" Target="../media/image22.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18.xml"/><Relationship Id="rId6" Type="http://schemas.openxmlformats.org/officeDocument/2006/relationships/image" Target="../media/image31.png"/><Relationship Id="rId5" Type="http://schemas.openxmlformats.org/officeDocument/2006/relationships/image" Target="../media/image29.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282A90-CC7F-4E96-957F-F210CA3B5DEA}"/>
              </a:ext>
            </a:extLst>
          </p:cNvPr>
          <p:cNvSpPr>
            <a:spLocks noGrp="1"/>
          </p:cNvSpPr>
          <p:nvPr>
            <p:ph type="body" sz="quarter" idx="11"/>
          </p:nvPr>
        </p:nvSpPr>
        <p:spPr>
          <a:xfrm>
            <a:off x="287867" y="1701800"/>
            <a:ext cx="9081420" cy="3423093"/>
          </a:xfrm>
        </p:spPr>
        <p:txBody>
          <a:bodyPr/>
          <a:lstStyle/>
          <a:p>
            <a:r>
              <a:rPr lang="en-GB" dirty="0">
                <a:solidFill>
                  <a:schemeClr val="tx1"/>
                </a:solidFill>
              </a:rPr>
              <a:t>Classical Planning</a:t>
            </a:r>
          </a:p>
          <a:p>
            <a:r>
              <a:rPr lang="en-GB" dirty="0"/>
              <a:t>Partially Observable Markov Decision Process</a:t>
            </a:r>
          </a:p>
        </p:txBody>
      </p:sp>
      <p:sp>
        <p:nvSpPr>
          <p:cNvPr id="5" name="Text Placeholder 2">
            <a:extLst>
              <a:ext uri="{FF2B5EF4-FFF2-40B4-BE49-F238E27FC236}">
                <a16:creationId xmlns:a16="http://schemas.microsoft.com/office/drawing/2014/main" id="{5807F7D2-DDEC-4B49-9613-149263E3F702}"/>
              </a:ext>
            </a:extLst>
          </p:cNvPr>
          <p:cNvSpPr txBox="1">
            <a:spLocks/>
          </p:cNvSpPr>
          <p:nvPr/>
        </p:nvSpPr>
        <p:spPr>
          <a:xfrm>
            <a:off x="287867" y="5486400"/>
            <a:ext cx="8161867" cy="857911"/>
          </a:xfrm>
          <a:prstGeom prst="rect">
            <a:avLst/>
          </a:prstGeom>
        </p:spPr>
        <p:txBody>
          <a:bodyPr vert="horz" lIns="0" tIns="0" rIns="0" bIns="0" rtlCol="0" anchor="b" anchorCtr="0">
            <a:noAutofit/>
          </a:bodyPr>
          <a:lstStyle>
            <a:lvl1pPr marL="0" indent="0" algn="l" defTabSz="242486" rtl="0" eaLnBrk="1" latinLnBrk="0" hangingPunct="1">
              <a:lnSpc>
                <a:spcPct val="90000"/>
              </a:lnSpc>
              <a:spcBef>
                <a:spcPts val="0"/>
              </a:spcBef>
              <a:buClr>
                <a:schemeClr val="tx2"/>
              </a:buClr>
              <a:buFontTx/>
              <a:buNone/>
              <a:defRPr sz="4800" b="1" i="0" kern="1200">
                <a:solidFill>
                  <a:schemeClr val="accent5"/>
                </a:solidFill>
                <a:latin typeface="KingsBureauGrot ThreeSeven" charset="0"/>
                <a:ea typeface="KingsBureauGrot ThreeSeven" charset="0"/>
                <a:cs typeface="KingsBureauGrot ThreeSeven" charset="0"/>
              </a:defRPr>
            </a:lvl1pPr>
            <a:lvl2pPr marL="4320" indent="0" algn="l" defTabSz="242486" rtl="0" eaLnBrk="1" latinLnBrk="0" hangingPunct="1">
              <a:lnSpc>
                <a:spcPct val="90000"/>
              </a:lnSpc>
              <a:spcBef>
                <a:spcPts val="0"/>
              </a:spcBef>
              <a:spcAft>
                <a:spcPts val="1600"/>
              </a:spcAft>
              <a:buClr>
                <a:schemeClr val="tx2"/>
              </a:buClr>
              <a:buFontTx/>
              <a:buNone/>
              <a:tabLst/>
              <a:defRPr sz="4800" b="0" i="0" kern="1200">
                <a:solidFill>
                  <a:schemeClr val="tx2"/>
                </a:solidFill>
                <a:latin typeface="Kings Caslon Display" charset="0"/>
                <a:ea typeface="Kings Caslon Display" charset="0"/>
                <a:cs typeface="Kings Caslon Display" charset="0"/>
              </a:defRPr>
            </a:lvl2pPr>
            <a:lvl3pPr marL="4321" indent="0" algn="l" defTabSz="242486" rtl="0" eaLnBrk="1" latinLnBrk="0" hangingPunct="1">
              <a:lnSpc>
                <a:spcPct val="105000"/>
              </a:lnSpc>
              <a:spcBef>
                <a:spcPts val="0"/>
              </a:spcBef>
              <a:buClr>
                <a:schemeClr val="tx2"/>
              </a:buClr>
              <a:buFontTx/>
              <a:buNone/>
              <a:tabLst/>
              <a:defRPr sz="3200" b="1" i="0" kern="1200">
                <a:solidFill>
                  <a:schemeClr val="tx2"/>
                </a:solidFill>
                <a:latin typeface="KingsBureauGrot ThreeSeven" charset="0"/>
                <a:ea typeface="KingsBureauGrot ThreeSeven" charset="0"/>
                <a:cs typeface="KingsBureauGrot ThreeSeven" charset="0"/>
              </a:defRPr>
            </a:lvl3pPr>
            <a:lvl4pPr marL="120648" indent="-114297"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4pPr>
            <a:lvl5pPr marL="241294" indent="-120648"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r>
              <a:rPr lang="en-GB" sz="2800" b="0" dirty="0">
                <a:solidFill>
                  <a:schemeClr val="bg1">
                    <a:lumMod val="50000"/>
                  </a:schemeClr>
                </a:solidFill>
                <a:effectLst>
                  <a:outerShdw blurRad="38100" dist="38100" dir="2700000" algn="tl">
                    <a:srgbClr val="000000">
                      <a:alpha val="43137"/>
                    </a:srgbClr>
                  </a:outerShdw>
                </a:effectLst>
              </a:rPr>
              <a:t>6CCS3AIP – Artificial Intelligence Planning</a:t>
            </a:r>
          </a:p>
          <a:p>
            <a:r>
              <a:rPr lang="en-GB" sz="2800" b="0" dirty="0">
                <a:solidFill>
                  <a:schemeClr val="bg1">
                    <a:lumMod val="50000"/>
                  </a:schemeClr>
                </a:solidFill>
                <a:effectLst>
                  <a:outerShdw blurRad="38100" dist="38100" dir="2700000" algn="tl">
                    <a:srgbClr val="000000">
                      <a:alpha val="43137"/>
                    </a:srgbClr>
                  </a:outerShdw>
                </a:effectLst>
              </a:rPr>
              <a:t>Dr Tommy Thompson</a:t>
            </a:r>
          </a:p>
        </p:txBody>
      </p:sp>
    </p:spTree>
    <p:extLst>
      <p:ext uri="{BB962C8B-B14F-4D97-AF65-F5344CB8AC3E}">
        <p14:creationId xmlns:p14="http://schemas.microsoft.com/office/powerpoint/2010/main" val="340916299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9273-76A1-4753-AB2A-9D75BCDA2112}"/>
              </a:ext>
            </a:extLst>
          </p:cNvPr>
          <p:cNvSpPr>
            <a:spLocks noGrp="1"/>
          </p:cNvSpPr>
          <p:nvPr>
            <p:ph type="title"/>
          </p:nvPr>
        </p:nvSpPr>
        <p:spPr>
          <a:xfrm>
            <a:off x="287867" y="720000"/>
            <a:ext cx="11363046" cy="720000"/>
          </a:xfrm>
        </p:spPr>
        <p:txBody>
          <a:bodyPr>
            <a:normAutofit/>
          </a:bodyPr>
          <a:lstStyle/>
          <a:p>
            <a:r>
              <a:rPr lang="en-GB" dirty="0"/>
              <a:t>Belief Vector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DDE2CBC-A100-4350-B51B-437AA3E087C4}"/>
                  </a:ext>
                </a:extLst>
              </p:cNvPr>
              <p:cNvSpPr>
                <a:spLocks noGrp="1"/>
              </p:cNvSpPr>
              <p:nvPr>
                <p:ph sz="quarter" idx="12"/>
              </p:nvPr>
            </p:nvSpPr>
            <p:spPr>
              <a:xfrm>
                <a:off x="287868" y="1701800"/>
                <a:ext cx="5298994" cy="4538133"/>
              </a:xfrm>
            </p:spPr>
            <p:txBody>
              <a:bodyPr>
                <a:normAutofit fontScale="92500"/>
              </a:bodyPr>
              <a:lstStyle/>
              <a:p>
                <a:r>
                  <a:rPr lang="en-GB" dirty="0"/>
                  <a:t>Belief vector is a collection of probabilities of what states we believe the agent is in at this point in time.</a:t>
                </a:r>
                <a:br>
                  <a:rPr lang="en-GB" dirty="0"/>
                </a:br>
                <a:endParaRPr lang="en-GB" dirty="0"/>
              </a:p>
              <a:p>
                <a:r>
                  <a:rPr lang="en-GB" dirty="0"/>
                  <a:t>So for example, we may start in (1,1), but we need observations tell us we could be in this state.</a:t>
                </a:r>
                <a:br>
                  <a:rPr lang="en-GB" dirty="0"/>
                </a:br>
                <a:endParaRPr lang="en-GB" dirty="0"/>
              </a:p>
              <a:p>
                <a:r>
                  <a:rPr lang="en-GB" dirty="0"/>
                  <a:t>E.g. – we’re 80% confident we’re in (1,1) and 10% confident we’re in (1,2) and (2,1)</a:t>
                </a:r>
                <a:br>
                  <a:rPr lang="en-GB" dirty="0"/>
                </a:br>
                <a:endParaRPr lang="en-GB" dirty="0"/>
              </a:p>
              <a:p>
                <a:r>
                  <a:rPr lang="en-GB" dirty="0"/>
                  <a:t>i.e. </a:t>
                </a:r>
                <a14:m>
                  <m:oMath xmlns:m="http://schemas.openxmlformats.org/officeDocument/2006/math">
                    <m:r>
                      <a:rPr lang="en-GB" b="1" i="1" dirty="0" smtClean="0">
                        <a:solidFill>
                          <a:schemeClr val="tx1"/>
                        </a:solidFill>
                        <a:latin typeface="Cambria Math" panose="02040503050406030204" pitchFamily="18" charset="0"/>
                      </a:rPr>
                      <m:t>𝑶</m:t>
                    </m:r>
                    <m:r>
                      <a:rPr lang="en-GB" b="1" i="1" dirty="0" smtClean="0">
                        <a:solidFill>
                          <a:schemeClr val="tx1"/>
                        </a:solidFill>
                        <a:latin typeface="Cambria Math" panose="02040503050406030204" pitchFamily="18" charset="0"/>
                      </a:rPr>
                      <m:t>(</m:t>
                    </m:r>
                    <m:r>
                      <a:rPr lang="en-GB" b="1" i="1" dirty="0" smtClean="0">
                        <a:solidFill>
                          <a:schemeClr val="tx1"/>
                        </a:solidFill>
                        <a:latin typeface="Cambria Math" panose="02040503050406030204" pitchFamily="18" charset="0"/>
                      </a:rPr>
                      <m:t>𝒐</m:t>
                    </m:r>
                    <m:r>
                      <a:rPr lang="en-GB" b="1" i="1" dirty="0" smtClean="0">
                        <a:solidFill>
                          <a:schemeClr val="tx1"/>
                        </a:solidFill>
                        <a:latin typeface="Cambria Math" panose="02040503050406030204" pitchFamily="18" charset="0"/>
                      </a:rPr>
                      <m:t> | </m:t>
                    </m:r>
                    <m:r>
                      <a:rPr lang="en-GB" b="1" i="1" dirty="0" smtClean="0">
                        <a:solidFill>
                          <a:schemeClr val="tx1"/>
                        </a:solidFill>
                        <a:latin typeface="Cambria Math" panose="02040503050406030204" pitchFamily="18" charset="0"/>
                      </a:rPr>
                      <m:t>𝒔</m:t>
                    </m:r>
                    <m:r>
                      <a:rPr lang="en-GB" b="1" i="1" baseline="-25000" dirty="0" smtClean="0">
                        <a:solidFill>
                          <a:schemeClr val="tx1"/>
                        </a:solidFill>
                        <a:latin typeface="Cambria Math" panose="02040503050406030204" pitchFamily="18" charset="0"/>
                      </a:rPr>
                      <m:t>𝟏𝟏</m:t>
                    </m:r>
                    <m:r>
                      <a:rPr lang="en-GB" b="1" i="1" dirty="0" smtClean="0">
                        <a:solidFill>
                          <a:schemeClr val="tx1"/>
                        </a:solidFill>
                        <a:latin typeface="Cambria Math" panose="02040503050406030204" pitchFamily="18" charset="0"/>
                      </a:rPr>
                      <m:t>)</m:t>
                    </m:r>
                    <m:r>
                      <a:rPr lang="en-GB" i="1" dirty="0" smtClean="0">
                        <a:solidFill>
                          <a:schemeClr val="tx1"/>
                        </a:solidFill>
                        <a:latin typeface="Cambria Math" panose="02040503050406030204" pitchFamily="18" charset="0"/>
                      </a:rPr>
                      <m:t> = 0.8</m:t>
                    </m:r>
                  </m:oMath>
                </a14:m>
                <a:endParaRPr lang="en-GB" dirty="0"/>
              </a:p>
            </p:txBody>
          </p:sp>
        </mc:Choice>
        <mc:Fallback>
          <p:sp>
            <p:nvSpPr>
              <p:cNvPr id="3" name="Content Placeholder 2">
                <a:extLst>
                  <a:ext uri="{FF2B5EF4-FFF2-40B4-BE49-F238E27FC236}">
                    <a16:creationId xmlns:a16="http://schemas.microsoft.com/office/drawing/2014/main" id="{BDDE2CBC-A100-4350-B51B-437AA3E087C4}"/>
                  </a:ext>
                </a:extLst>
              </p:cNvPr>
              <p:cNvSpPr>
                <a:spLocks noGrp="1" noRot="1" noChangeAspect="1" noMove="1" noResize="1" noEditPoints="1" noAdjustHandles="1" noChangeArrowheads="1" noChangeShapeType="1" noTextEdit="1"/>
              </p:cNvSpPr>
              <p:nvPr>
                <p:ph sz="quarter" idx="12"/>
              </p:nvPr>
            </p:nvSpPr>
            <p:spPr>
              <a:xfrm>
                <a:off x="287868" y="1701800"/>
                <a:ext cx="5298994" cy="4538133"/>
              </a:xfrm>
              <a:blipFill>
                <a:blip r:embed="rId3"/>
                <a:stretch>
                  <a:fillRect l="-2992" t="-2148" r="-4373"/>
                </a:stretch>
              </a:blipFill>
            </p:spPr>
            <p:txBody>
              <a:bodyPr/>
              <a:lstStyle/>
              <a:p>
                <a:r>
                  <a:rPr lang="en-GB">
                    <a:noFill/>
                  </a:rPr>
                  <a:t> </a:t>
                </a:r>
              </a:p>
            </p:txBody>
          </p:sp>
        </mc:Fallback>
      </mc:AlternateContent>
      <p:pic>
        <p:nvPicPr>
          <p:cNvPr id="4" name="Picture 2">
            <a:extLst>
              <a:ext uri="{FF2B5EF4-FFF2-40B4-BE49-F238E27FC236}">
                <a16:creationId xmlns:a16="http://schemas.microsoft.com/office/drawing/2014/main" id="{C79A73F8-D811-4827-9896-B082C904C5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390" y="720000"/>
            <a:ext cx="5638800" cy="378317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293CA91-ED7C-4A08-A919-EC1FC70D7EC5}"/>
              </a:ext>
            </a:extLst>
          </p:cNvPr>
          <p:cNvSpPr txBox="1"/>
          <p:nvPr/>
        </p:nvSpPr>
        <p:spPr>
          <a:xfrm>
            <a:off x="6288592" y="4478624"/>
            <a:ext cx="619080" cy="369332"/>
          </a:xfrm>
          <a:prstGeom prst="rect">
            <a:avLst/>
          </a:prstGeom>
          <a:noFill/>
        </p:spPr>
        <p:txBody>
          <a:bodyPr wrap="none" rtlCol="0">
            <a:spAutoFit/>
          </a:bodyPr>
          <a:lstStyle/>
          <a:p>
            <a:r>
              <a:rPr lang="en-GB" dirty="0"/>
              <a:t>(1,1)</a:t>
            </a:r>
          </a:p>
        </p:txBody>
      </p:sp>
      <p:sp>
        <p:nvSpPr>
          <p:cNvPr id="12" name="TextBox 11">
            <a:extLst>
              <a:ext uri="{FF2B5EF4-FFF2-40B4-BE49-F238E27FC236}">
                <a16:creationId xmlns:a16="http://schemas.microsoft.com/office/drawing/2014/main" id="{4217062D-EF17-4BF9-BF15-45D3B7A13A67}"/>
              </a:ext>
            </a:extLst>
          </p:cNvPr>
          <p:cNvSpPr txBox="1"/>
          <p:nvPr/>
        </p:nvSpPr>
        <p:spPr>
          <a:xfrm>
            <a:off x="6471614" y="2263701"/>
            <a:ext cx="465192" cy="707886"/>
          </a:xfrm>
          <a:prstGeom prst="rect">
            <a:avLst/>
          </a:prstGeom>
          <a:noFill/>
        </p:spPr>
        <p:txBody>
          <a:bodyPr wrap="none" rtlCol="0">
            <a:spAutoFit/>
          </a:bodyPr>
          <a:lstStyle/>
          <a:p>
            <a:r>
              <a:rPr lang="en-GB" sz="4000" b="1" dirty="0"/>
              <a:t>?</a:t>
            </a:r>
          </a:p>
        </p:txBody>
      </p:sp>
      <p:sp>
        <p:nvSpPr>
          <p:cNvPr id="13" name="TextBox 12">
            <a:extLst>
              <a:ext uri="{FF2B5EF4-FFF2-40B4-BE49-F238E27FC236}">
                <a16:creationId xmlns:a16="http://schemas.microsoft.com/office/drawing/2014/main" id="{611A1681-ADC1-4143-8AF5-A8A61E24C3B2}"/>
              </a:ext>
            </a:extLst>
          </p:cNvPr>
          <p:cNvSpPr txBox="1"/>
          <p:nvPr/>
        </p:nvSpPr>
        <p:spPr>
          <a:xfrm>
            <a:off x="7827120" y="3429000"/>
            <a:ext cx="465192" cy="707886"/>
          </a:xfrm>
          <a:prstGeom prst="rect">
            <a:avLst/>
          </a:prstGeom>
          <a:noFill/>
        </p:spPr>
        <p:txBody>
          <a:bodyPr wrap="none" rtlCol="0">
            <a:spAutoFit/>
          </a:bodyPr>
          <a:lstStyle/>
          <a:p>
            <a:r>
              <a:rPr lang="en-GB" sz="4000" b="1" dirty="0"/>
              <a:t>?</a:t>
            </a:r>
          </a:p>
        </p:txBody>
      </p:sp>
      <p:sp>
        <p:nvSpPr>
          <p:cNvPr id="14" name="TextBox 13">
            <a:extLst>
              <a:ext uri="{FF2B5EF4-FFF2-40B4-BE49-F238E27FC236}">
                <a16:creationId xmlns:a16="http://schemas.microsoft.com/office/drawing/2014/main" id="{79E78CA8-0314-4EB8-A751-B5C4F16AC7E5}"/>
              </a:ext>
            </a:extLst>
          </p:cNvPr>
          <p:cNvSpPr txBox="1"/>
          <p:nvPr/>
        </p:nvSpPr>
        <p:spPr>
          <a:xfrm>
            <a:off x="6477176" y="3441345"/>
            <a:ext cx="465192" cy="707886"/>
          </a:xfrm>
          <a:prstGeom prst="rect">
            <a:avLst/>
          </a:prstGeom>
          <a:noFill/>
        </p:spPr>
        <p:txBody>
          <a:bodyPr wrap="none" rtlCol="0">
            <a:spAutoFit/>
          </a:bodyPr>
          <a:lstStyle/>
          <a:p>
            <a:r>
              <a:rPr lang="en-GB" sz="4000" b="1" dirty="0"/>
              <a:t>?</a:t>
            </a:r>
          </a:p>
        </p:txBody>
      </p:sp>
      <p:sp>
        <p:nvSpPr>
          <p:cNvPr id="15" name="TextBox 14">
            <a:extLst>
              <a:ext uri="{FF2B5EF4-FFF2-40B4-BE49-F238E27FC236}">
                <a16:creationId xmlns:a16="http://schemas.microsoft.com/office/drawing/2014/main" id="{1F137247-7FD0-485E-8029-F4347DCA4832}"/>
              </a:ext>
            </a:extLst>
          </p:cNvPr>
          <p:cNvSpPr txBox="1"/>
          <p:nvPr/>
        </p:nvSpPr>
        <p:spPr>
          <a:xfrm>
            <a:off x="10575936" y="375218"/>
            <a:ext cx="679994" cy="369332"/>
          </a:xfrm>
          <a:prstGeom prst="rect">
            <a:avLst/>
          </a:prstGeom>
          <a:noFill/>
        </p:spPr>
        <p:txBody>
          <a:bodyPr wrap="none" rtlCol="0">
            <a:spAutoFit/>
          </a:bodyPr>
          <a:lstStyle/>
          <a:p>
            <a:r>
              <a:rPr lang="en-GB" dirty="0"/>
              <a:t>(3,4)</a:t>
            </a: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0D64BD2A-C51E-4F0B-A747-B3D98C39F198}"/>
                  </a:ext>
                </a:extLst>
              </p:cNvPr>
              <p:cNvSpPr txBox="1"/>
              <p:nvPr/>
            </p:nvSpPr>
            <p:spPr>
              <a:xfrm>
                <a:off x="5668872" y="5058964"/>
                <a:ext cx="6239836" cy="15938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000" b="1" i="1" dirty="0" smtClean="0">
                          <a:latin typeface="Cambria Math" panose="02040503050406030204" pitchFamily="18" charset="0"/>
                        </a:rPr>
                        <m:t>𝒃</m:t>
                      </m:r>
                      <m:r>
                        <a:rPr lang="en-GB" sz="2000" b="1" i="1" dirty="0" smtClean="0">
                          <a:latin typeface="Cambria Math" panose="02040503050406030204" pitchFamily="18" charset="0"/>
                        </a:rPr>
                        <m:t>(</m:t>
                      </m:r>
                      <m:r>
                        <a:rPr lang="en-GB" sz="2000" b="1" i="1" dirty="0" smtClean="0">
                          <a:latin typeface="Cambria Math" panose="02040503050406030204" pitchFamily="18" charset="0"/>
                        </a:rPr>
                        <m:t>𝒔𝒊𝒏𝒊</m:t>
                      </m:r>
                      <m:r>
                        <a:rPr lang="en-GB" sz="2000" b="1" i="1" baseline="-25000" dirty="0" smtClean="0">
                          <a:latin typeface="Cambria Math" panose="02040503050406030204" pitchFamily="18" charset="0"/>
                        </a:rPr>
                        <m:t>𝒕</m:t>
                      </m:r>
                      <m:r>
                        <a:rPr lang="en-GB" sz="2000" b="1" i="1" dirty="0" smtClean="0">
                          <a:latin typeface="Cambria Math" panose="02040503050406030204" pitchFamily="18" charset="0"/>
                        </a:rPr>
                        <m:t>) ={</m:t>
                      </m:r>
                      <m:r>
                        <a:rPr lang="en-GB" sz="2000" b="1" i="1" dirty="0" smtClean="0">
                          <a:latin typeface="Cambria Math" panose="02040503050406030204" pitchFamily="18" charset="0"/>
                        </a:rPr>
                        <m:t>𝟎</m:t>
                      </m:r>
                      <m:r>
                        <a:rPr lang="en-GB" sz="2000" b="1" i="1" dirty="0" smtClean="0">
                          <a:latin typeface="Cambria Math" panose="02040503050406030204" pitchFamily="18" charset="0"/>
                        </a:rPr>
                        <m:t>.</m:t>
                      </m:r>
                      <m:r>
                        <a:rPr lang="en-GB" sz="2000" b="1" i="1" dirty="0" smtClean="0">
                          <a:latin typeface="Cambria Math" panose="02040503050406030204" pitchFamily="18" charset="0"/>
                        </a:rPr>
                        <m:t>𝟖</m:t>
                      </m:r>
                      <m:r>
                        <a:rPr lang="en-GB" sz="2000" b="1" i="1" dirty="0" smtClean="0">
                          <a:latin typeface="Cambria Math" panose="02040503050406030204" pitchFamily="18" charset="0"/>
                        </a:rPr>
                        <m:t>,</m:t>
                      </m:r>
                      <m:r>
                        <a:rPr lang="en-GB" sz="2000" b="1" i="1" dirty="0" smtClean="0">
                          <a:latin typeface="Cambria Math" panose="02040503050406030204" pitchFamily="18" charset="0"/>
                        </a:rPr>
                        <m:t>𝟎</m:t>
                      </m:r>
                      <m:r>
                        <a:rPr lang="en-GB" sz="2000" b="1" i="1" dirty="0" smtClean="0">
                          <a:latin typeface="Cambria Math" panose="02040503050406030204" pitchFamily="18" charset="0"/>
                        </a:rPr>
                        <m:t>.</m:t>
                      </m:r>
                      <m:r>
                        <a:rPr lang="en-GB" sz="2000" b="1" i="1" dirty="0" smtClean="0">
                          <a:latin typeface="Cambria Math" panose="02040503050406030204" pitchFamily="18" charset="0"/>
                        </a:rPr>
                        <m:t>𝟏</m:t>
                      </m:r>
                      <m:r>
                        <a:rPr lang="en-GB" sz="2000" b="1" i="1" dirty="0" smtClean="0">
                          <a:latin typeface="Cambria Math" panose="02040503050406030204" pitchFamily="18" charset="0"/>
                        </a:rPr>
                        <m:t>,</m:t>
                      </m:r>
                      <m:r>
                        <a:rPr lang="en-GB" sz="2000" b="1" i="1" dirty="0" smtClean="0">
                          <a:latin typeface="Cambria Math" panose="02040503050406030204" pitchFamily="18" charset="0"/>
                        </a:rPr>
                        <m:t>𝟎</m:t>
                      </m:r>
                      <m:r>
                        <a:rPr lang="en-GB" sz="2000" b="1" i="1" dirty="0" smtClean="0">
                          <a:latin typeface="Cambria Math" panose="02040503050406030204" pitchFamily="18" charset="0"/>
                        </a:rPr>
                        <m:t>,</m:t>
                      </m:r>
                      <m:r>
                        <a:rPr lang="en-GB" sz="2000" b="1" i="1" dirty="0" smtClean="0">
                          <a:latin typeface="Cambria Math" panose="02040503050406030204" pitchFamily="18" charset="0"/>
                        </a:rPr>
                        <m:t>𝟎</m:t>
                      </m:r>
                      <m:r>
                        <a:rPr lang="en-GB" sz="2000" b="1" i="1" dirty="0" smtClean="0">
                          <a:latin typeface="Cambria Math" panose="02040503050406030204" pitchFamily="18" charset="0"/>
                        </a:rPr>
                        <m:t>,</m:t>
                      </m:r>
                      <m:r>
                        <a:rPr lang="en-GB" sz="2000" b="1" i="1" dirty="0" smtClean="0">
                          <a:latin typeface="Cambria Math" panose="02040503050406030204" pitchFamily="18" charset="0"/>
                        </a:rPr>
                        <m:t>𝟎</m:t>
                      </m:r>
                      <m:r>
                        <a:rPr lang="en-GB" sz="2000" b="1" i="1" dirty="0" smtClean="0">
                          <a:latin typeface="Cambria Math" panose="02040503050406030204" pitchFamily="18" charset="0"/>
                        </a:rPr>
                        <m:t>.</m:t>
                      </m:r>
                      <m:r>
                        <a:rPr lang="en-GB" sz="2000" b="1" i="1" dirty="0" smtClean="0">
                          <a:latin typeface="Cambria Math" panose="02040503050406030204" pitchFamily="18" charset="0"/>
                        </a:rPr>
                        <m:t>𝟏</m:t>
                      </m:r>
                      <m:r>
                        <a:rPr lang="en-GB" sz="2000" b="1" i="1" dirty="0" smtClean="0">
                          <a:latin typeface="Cambria Math" panose="02040503050406030204" pitchFamily="18" charset="0"/>
                        </a:rPr>
                        <m:t>,</m:t>
                      </m:r>
                      <m:r>
                        <a:rPr lang="en-GB" sz="2000" b="1" i="1" dirty="0" smtClean="0">
                          <a:latin typeface="Cambria Math" panose="02040503050406030204" pitchFamily="18" charset="0"/>
                        </a:rPr>
                        <m:t>𝟎</m:t>
                      </m:r>
                      <m:r>
                        <a:rPr lang="en-GB" sz="2000" b="1" i="1" dirty="0" smtClean="0">
                          <a:latin typeface="Cambria Math" panose="02040503050406030204" pitchFamily="18" charset="0"/>
                        </a:rPr>
                        <m:t>,</m:t>
                      </m:r>
                      <m:r>
                        <a:rPr lang="en-GB" sz="2000" b="1" i="1" dirty="0" smtClean="0">
                          <a:latin typeface="Cambria Math" panose="02040503050406030204" pitchFamily="18" charset="0"/>
                        </a:rPr>
                        <m:t>𝟎</m:t>
                      </m:r>
                      <m:r>
                        <a:rPr lang="en-GB" sz="2000" b="1" i="1" dirty="0" smtClean="0">
                          <a:latin typeface="Cambria Math" panose="02040503050406030204" pitchFamily="18" charset="0"/>
                        </a:rPr>
                        <m:t>,</m:t>
                      </m:r>
                      <m:r>
                        <a:rPr lang="en-GB" sz="2000" b="1" i="1" dirty="0" smtClean="0">
                          <a:latin typeface="Cambria Math" panose="02040503050406030204" pitchFamily="18" charset="0"/>
                        </a:rPr>
                        <m:t>𝟎</m:t>
                      </m:r>
                      <m:r>
                        <a:rPr lang="en-GB" sz="2000" b="1" i="1" dirty="0" smtClean="0">
                          <a:latin typeface="Cambria Math" panose="02040503050406030204" pitchFamily="18" charset="0"/>
                        </a:rPr>
                        <m:t>,</m:t>
                      </m:r>
                      <m:r>
                        <a:rPr lang="en-GB" sz="2000" b="1" i="1" dirty="0" smtClean="0">
                          <a:latin typeface="Cambria Math" panose="02040503050406030204" pitchFamily="18" charset="0"/>
                        </a:rPr>
                        <m:t>𝟎</m:t>
                      </m:r>
                      <m:r>
                        <a:rPr lang="en-GB" sz="2000" b="1" i="1" dirty="0" smtClean="0">
                          <a:latin typeface="Cambria Math" panose="02040503050406030204" pitchFamily="18" charset="0"/>
                        </a:rPr>
                        <m:t>,</m:t>
                      </m:r>
                      <m:r>
                        <a:rPr lang="en-GB" sz="2000" b="1" i="1" dirty="0" smtClean="0">
                          <a:latin typeface="Cambria Math" panose="02040503050406030204" pitchFamily="18" charset="0"/>
                        </a:rPr>
                        <m:t>𝟎</m:t>
                      </m:r>
                      <m:r>
                        <a:rPr lang="en-GB" sz="2000" b="1" i="1" dirty="0" smtClean="0">
                          <a:latin typeface="Cambria Math" panose="02040503050406030204" pitchFamily="18" charset="0"/>
                        </a:rPr>
                        <m:t>,</m:t>
                      </m:r>
                      <m:r>
                        <a:rPr lang="en-GB" sz="2000" b="1" i="1" dirty="0" smtClean="0">
                          <a:latin typeface="Cambria Math" panose="02040503050406030204" pitchFamily="18" charset="0"/>
                        </a:rPr>
                        <m:t>𝟎</m:t>
                      </m:r>
                      <m:r>
                        <a:rPr lang="en-GB" sz="2000" b="1" i="1" dirty="0" smtClean="0">
                          <a:latin typeface="Cambria Math" panose="02040503050406030204" pitchFamily="18" charset="0"/>
                        </a:rPr>
                        <m:t>}</m:t>
                      </m:r>
                    </m:oMath>
                  </m:oMathPara>
                </a14:m>
                <a:endParaRPr lang="en-GB" sz="2000" dirty="0"/>
              </a:p>
              <a:p>
                <a:pPr algn="ctr"/>
                <a:r>
                  <a:rPr lang="en-GB" sz="2000" dirty="0"/>
                  <a:t>given observation, ignoring the blank space in (2,2)</a:t>
                </a:r>
              </a:p>
              <a:p>
                <a:pPr algn="ctr"/>
                <a:endParaRPr lang="en-GB" sz="2000" dirty="0"/>
              </a:p>
              <a:p>
                <a:pPr algn="ctr"/>
                <a14:m>
                  <m:oMathPara xmlns:m="http://schemas.openxmlformats.org/officeDocument/2006/math">
                    <m:oMathParaPr>
                      <m:jc m:val="centerGroup"/>
                    </m:oMathParaPr>
                    <m:oMath xmlns:m="http://schemas.openxmlformats.org/officeDocument/2006/math">
                      <m:r>
                        <a:rPr lang="en-GB" sz="2000" b="1" i="1" dirty="0" smtClean="0">
                          <a:latin typeface="Cambria Math" panose="02040503050406030204" pitchFamily="18" charset="0"/>
                        </a:rPr>
                        <m:t>𝒃</m:t>
                      </m:r>
                      <m:r>
                        <a:rPr lang="en-GB" sz="2000" b="1" i="1" dirty="0" smtClean="0">
                          <a:latin typeface="Cambria Math" panose="02040503050406030204" pitchFamily="18" charset="0"/>
                        </a:rPr>
                        <m:t>(</m:t>
                      </m:r>
                      <m:r>
                        <a:rPr lang="en-GB" sz="2000" b="1" i="1" dirty="0" err="1" smtClean="0">
                          <a:latin typeface="Cambria Math" panose="02040503050406030204" pitchFamily="18" charset="0"/>
                        </a:rPr>
                        <m:t>𝒔</m:t>
                      </m:r>
                      <m:r>
                        <a:rPr lang="en-GB" sz="2000" b="1" i="1" baseline="-25000" dirty="0" err="1" smtClean="0">
                          <a:latin typeface="Cambria Math" panose="02040503050406030204" pitchFamily="18" charset="0"/>
                        </a:rPr>
                        <m:t>𝒊𝒏𝒊𝒕</m:t>
                      </m:r>
                      <m:r>
                        <a:rPr lang="en-GB" sz="2000" b="1" i="1" dirty="0" smtClean="0">
                          <a:latin typeface="Cambria Math" panose="02040503050406030204" pitchFamily="18" charset="0"/>
                        </a:rPr>
                        <m:t>)</m:t>
                      </m:r>
                      <m:r>
                        <a:rPr lang="en-GB" sz="2000" b="1" i="1" dirty="0">
                          <a:latin typeface="Cambria Math" panose="02040503050406030204" pitchFamily="18" charset="0"/>
                        </a:rPr>
                        <m:t> </m:t>
                      </m:r>
                      <m:r>
                        <a:rPr lang="en-GB" sz="2000" b="1" i="1" dirty="0" smtClean="0">
                          <a:latin typeface="Cambria Math" panose="02040503050406030204" pitchFamily="18" charset="0"/>
                        </a:rPr>
                        <m:t>=</m:t>
                      </m:r>
                      <m:r>
                        <a:rPr lang="en-GB" sz="2000" b="1" i="1" dirty="0">
                          <a:latin typeface="Cambria Math" panose="02040503050406030204" pitchFamily="18" charset="0"/>
                        </a:rPr>
                        <m:t> </m:t>
                      </m:r>
                      <m:r>
                        <a:rPr lang="en-GB" sz="2000" b="1" i="1" dirty="0" smtClean="0">
                          <a:latin typeface="Cambria Math" panose="02040503050406030204" pitchFamily="18" charset="0"/>
                        </a:rPr>
                        <m:t>{</m:t>
                      </m:r>
                      <m:f>
                        <m:fPr>
                          <m:ctrlPr>
                            <a:rPr lang="en-GB" sz="2000" b="1" i="1" dirty="0" smtClean="0">
                              <a:latin typeface="Cambria Math" panose="02040503050406030204" pitchFamily="18" charset="0"/>
                            </a:rPr>
                          </m:ctrlPr>
                        </m:fPr>
                        <m:num>
                          <m:r>
                            <a:rPr lang="en-GB" sz="2000" b="1" i="1" dirty="0" smtClean="0">
                              <a:latin typeface="Cambria Math" panose="02040503050406030204" pitchFamily="18" charset="0"/>
                            </a:rPr>
                            <m:t>𝟏</m:t>
                          </m:r>
                        </m:num>
                        <m:den>
                          <m:r>
                            <a:rPr lang="en-GB" sz="2000" b="1" i="1" dirty="0" smtClean="0">
                              <a:latin typeface="Cambria Math" panose="02040503050406030204" pitchFamily="18" charset="0"/>
                            </a:rPr>
                            <m:t>𝟗</m:t>
                          </m:r>
                        </m:den>
                      </m:f>
                      <m:r>
                        <a:rPr lang="en-GB" sz="2000" b="1" i="1" dirty="0" smtClean="0">
                          <a:latin typeface="Cambria Math" panose="02040503050406030204" pitchFamily="18" charset="0"/>
                        </a:rPr>
                        <m:t>,</m:t>
                      </m:r>
                      <m:f>
                        <m:fPr>
                          <m:ctrlPr>
                            <a:rPr lang="en-GB" sz="2000" b="1" i="1" dirty="0">
                              <a:latin typeface="Cambria Math" panose="02040503050406030204" pitchFamily="18" charset="0"/>
                            </a:rPr>
                          </m:ctrlPr>
                        </m:fPr>
                        <m:num>
                          <m:r>
                            <a:rPr lang="en-GB" sz="2000" b="1" i="1" dirty="0">
                              <a:latin typeface="Cambria Math" panose="02040503050406030204" pitchFamily="18" charset="0"/>
                            </a:rPr>
                            <m:t>𝟏</m:t>
                          </m:r>
                        </m:num>
                        <m:den>
                          <m:r>
                            <a:rPr lang="en-GB" sz="2000" b="1" i="1" dirty="0">
                              <a:latin typeface="Cambria Math" panose="02040503050406030204" pitchFamily="18" charset="0"/>
                            </a:rPr>
                            <m:t>𝟗</m:t>
                          </m:r>
                        </m:den>
                      </m:f>
                      <m:r>
                        <a:rPr lang="en-GB" sz="2000" b="1" i="1" dirty="0">
                          <a:latin typeface="Cambria Math" panose="02040503050406030204" pitchFamily="18" charset="0"/>
                        </a:rPr>
                        <m:t>,</m:t>
                      </m:r>
                      <m:f>
                        <m:fPr>
                          <m:ctrlPr>
                            <a:rPr lang="en-GB" sz="2000" b="1" i="1" dirty="0">
                              <a:latin typeface="Cambria Math" panose="02040503050406030204" pitchFamily="18" charset="0"/>
                            </a:rPr>
                          </m:ctrlPr>
                        </m:fPr>
                        <m:num>
                          <m:r>
                            <a:rPr lang="en-GB" sz="2000" b="1" i="1" dirty="0">
                              <a:latin typeface="Cambria Math" panose="02040503050406030204" pitchFamily="18" charset="0"/>
                            </a:rPr>
                            <m:t>𝟏</m:t>
                          </m:r>
                        </m:num>
                        <m:den>
                          <m:r>
                            <a:rPr lang="en-GB" sz="2000" b="1" i="1" dirty="0">
                              <a:latin typeface="Cambria Math" panose="02040503050406030204" pitchFamily="18" charset="0"/>
                            </a:rPr>
                            <m:t>𝟗</m:t>
                          </m:r>
                        </m:den>
                      </m:f>
                      <m:r>
                        <a:rPr lang="en-GB" sz="2000" b="1" i="1" dirty="0">
                          <a:latin typeface="Cambria Math" panose="02040503050406030204" pitchFamily="18" charset="0"/>
                        </a:rPr>
                        <m:t>,</m:t>
                      </m:r>
                      <m:f>
                        <m:fPr>
                          <m:ctrlPr>
                            <a:rPr lang="en-GB" sz="2000" b="1" i="1" dirty="0">
                              <a:latin typeface="Cambria Math" panose="02040503050406030204" pitchFamily="18" charset="0"/>
                            </a:rPr>
                          </m:ctrlPr>
                        </m:fPr>
                        <m:num>
                          <m:r>
                            <a:rPr lang="en-GB" sz="2000" b="1" i="1" dirty="0">
                              <a:latin typeface="Cambria Math" panose="02040503050406030204" pitchFamily="18" charset="0"/>
                            </a:rPr>
                            <m:t>𝟏</m:t>
                          </m:r>
                        </m:num>
                        <m:den>
                          <m:r>
                            <a:rPr lang="en-GB" sz="2000" b="1" i="1" dirty="0">
                              <a:latin typeface="Cambria Math" panose="02040503050406030204" pitchFamily="18" charset="0"/>
                            </a:rPr>
                            <m:t>𝟗</m:t>
                          </m:r>
                        </m:den>
                      </m:f>
                      <m:r>
                        <a:rPr lang="en-GB" sz="2000" b="1" i="1" dirty="0">
                          <a:latin typeface="Cambria Math" panose="02040503050406030204" pitchFamily="18" charset="0"/>
                        </a:rPr>
                        <m:t>,</m:t>
                      </m:r>
                      <m:f>
                        <m:fPr>
                          <m:ctrlPr>
                            <a:rPr lang="en-GB" sz="2000" b="1" i="1" dirty="0">
                              <a:latin typeface="Cambria Math" panose="02040503050406030204" pitchFamily="18" charset="0"/>
                            </a:rPr>
                          </m:ctrlPr>
                        </m:fPr>
                        <m:num>
                          <m:r>
                            <a:rPr lang="en-GB" sz="2000" b="1" i="1" dirty="0">
                              <a:latin typeface="Cambria Math" panose="02040503050406030204" pitchFamily="18" charset="0"/>
                            </a:rPr>
                            <m:t>𝟏</m:t>
                          </m:r>
                        </m:num>
                        <m:den>
                          <m:r>
                            <a:rPr lang="en-GB" sz="2000" b="1" i="1" dirty="0">
                              <a:latin typeface="Cambria Math" panose="02040503050406030204" pitchFamily="18" charset="0"/>
                            </a:rPr>
                            <m:t>𝟗</m:t>
                          </m:r>
                        </m:den>
                      </m:f>
                      <m:r>
                        <a:rPr lang="en-GB" sz="2000" b="1" i="1" dirty="0">
                          <a:latin typeface="Cambria Math" panose="02040503050406030204" pitchFamily="18" charset="0"/>
                        </a:rPr>
                        <m:t>,</m:t>
                      </m:r>
                      <m:f>
                        <m:fPr>
                          <m:ctrlPr>
                            <a:rPr lang="en-GB" sz="2000" b="1" i="1" dirty="0">
                              <a:latin typeface="Cambria Math" panose="02040503050406030204" pitchFamily="18" charset="0"/>
                            </a:rPr>
                          </m:ctrlPr>
                        </m:fPr>
                        <m:num>
                          <m:r>
                            <a:rPr lang="en-GB" sz="2000" b="1" i="1" dirty="0">
                              <a:latin typeface="Cambria Math" panose="02040503050406030204" pitchFamily="18" charset="0"/>
                            </a:rPr>
                            <m:t>𝟏</m:t>
                          </m:r>
                        </m:num>
                        <m:den>
                          <m:r>
                            <a:rPr lang="en-GB" sz="2000" b="1" i="1" dirty="0">
                              <a:latin typeface="Cambria Math" panose="02040503050406030204" pitchFamily="18" charset="0"/>
                            </a:rPr>
                            <m:t>𝟗</m:t>
                          </m:r>
                        </m:den>
                      </m:f>
                      <m:r>
                        <a:rPr lang="en-GB" sz="2000" b="1" i="1" dirty="0">
                          <a:latin typeface="Cambria Math" panose="02040503050406030204" pitchFamily="18" charset="0"/>
                        </a:rPr>
                        <m:t>,</m:t>
                      </m:r>
                      <m:r>
                        <a:rPr lang="en-GB" sz="2000" b="1" i="1" dirty="0" smtClean="0">
                          <a:latin typeface="Cambria Math" panose="02040503050406030204" pitchFamily="18" charset="0"/>
                        </a:rPr>
                        <m:t>𝟎</m:t>
                      </m:r>
                      <m:r>
                        <a:rPr lang="en-GB" sz="2000" b="1" i="1" dirty="0" smtClean="0">
                          <a:latin typeface="Cambria Math" panose="02040503050406030204" pitchFamily="18" charset="0"/>
                        </a:rPr>
                        <m:t>, </m:t>
                      </m:r>
                      <m:f>
                        <m:fPr>
                          <m:ctrlPr>
                            <a:rPr lang="en-GB" sz="2000" b="1" i="1" dirty="0">
                              <a:latin typeface="Cambria Math" panose="02040503050406030204" pitchFamily="18" charset="0"/>
                            </a:rPr>
                          </m:ctrlPr>
                        </m:fPr>
                        <m:num>
                          <m:r>
                            <a:rPr lang="en-GB" sz="2000" b="1" i="1" dirty="0">
                              <a:latin typeface="Cambria Math" panose="02040503050406030204" pitchFamily="18" charset="0"/>
                            </a:rPr>
                            <m:t>𝟏</m:t>
                          </m:r>
                        </m:num>
                        <m:den>
                          <m:r>
                            <a:rPr lang="en-GB" sz="2000" b="1" i="1" dirty="0">
                              <a:latin typeface="Cambria Math" panose="02040503050406030204" pitchFamily="18" charset="0"/>
                            </a:rPr>
                            <m:t>𝟗</m:t>
                          </m:r>
                        </m:den>
                      </m:f>
                      <m:r>
                        <a:rPr lang="en-GB" sz="2000" b="1" i="1" dirty="0">
                          <a:latin typeface="Cambria Math" panose="02040503050406030204" pitchFamily="18" charset="0"/>
                        </a:rPr>
                        <m:t>,</m:t>
                      </m:r>
                      <m:f>
                        <m:fPr>
                          <m:ctrlPr>
                            <a:rPr lang="en-GB" sz="2000" b="1" i="1" dirty="0">
                              <a:latin typeface="Cambria Math" panose="02040503050406030204" pitchFamily="18" charset="0"/>
                            </a:rPr>
                          </m:ctrlPr>
                        </m:fPr>
                        <m:num>
                          <m:r>
                            <a:rPr lang="en-GB" sz="2000" b="1" i="1" dirty="0">
                              <a:latin typeface="Cambria Math" panose="02040503050406030204" pitchFamily="18" charset="0"/>
                            </a:rPr>
                            <m:t>𝟏</m:t>
                          </m:r>
                        </m:num>
                        <m:den>
                          <m:r>
                            <a:rPr lang="en-GB" sz="2000" b="1" i="1" dirty="0">
                              <a:latin typeface="Cambria Math" panose="02040503050406030204" pitchFamily="18" charset="0"/>
                            </a:rPr>
                            <m:t>𝟗</m:t>
                          </m:r>
                        </m:den>
                      </m:f>
                      <m:r>
                        <a:rPr lang="en-GB" sz="2000" b="1" i="1" dirty="0">
                          <a:latin typeface="Cambria Math" panose="02040503050406030204" pitchFamily="18" charset="0"/>
                        </a:rPr>
                        <m:t>,</m:t>
                      </m:r>
                      <m:f>
                        <m:fPr>
                          <m:ctrlPr>
                            <a:rPr lang="en-GB" sz="2000" b="1" i="1" dirty="0">
                              <a:latin typeface="Cambria Math" panose="02040503050406030204" pitchFamily="18" charset="0"/>
                            </a:rPr>
                          </m:ctrlPr>
                        </m:fPr>
                        <m:num>
                          <m:r>
                            <a:rPr lang="en-GB" sz="2000" b="1" i="1" dirty="0">
                              <a:latin typeface="Cambria Math" panose="02040503050406030204" pitchFamily="18" charset="0"/>
                            </a:rPr>
                            <m:t>𝟏</m:t>
                          </m:r>
                        </m:num>
                        <m:den>
                          <m:r>
                            <a:rPr lang="en-GB" sz="2000" b="1" i="1" dirty="0">
                              <a:latin typeface="Cambria Math" panose="02040503050406030204" pitchFamily="18" charset="0"/>
                            </a:rPr>
                            <m:t>𝟗</m:t>
                          </m:r>
                        </m:den>
                      </m:f>
                      <m:r>
                        <a:rPr lang="en-GB" sz="2000" b="1" i="1" dirty="0">
                          <a:latin typeface="Cambria Math" panose="02040503050406030204" pitchFamily="18" charset="0"/>
                        </a:rPr>
                        <m:t>,</m:t>
                      </m:r>
                      <m:r>
                        <a:rPr lang="en-GB" sz="2000" b="1" i="1" dirty="0" smtClean="0">
                          <a:latin typeface="Cambria Math" panose="02040503050406030204" pitchFamily="18" charset="0"/>
                        </a:rPr>
                        <m:t>𝟎</m:t>
                      </m:r>
                      <m:r>
                        <a:rPr lang="en-GB" sz="2000" b="1" i="1" dirty="0" smtClean="0">
                          <a:latin typeface="Cambria Math" panose="02040503050406030204" pitchFamily="18" charset="0"/>
                        </a:rPr>
                        <m:t>}</m:t>
                      </m:r>
                    </m:oMath>
                  </m:oMathPara>
                </a14:m>
                <a:endParaRPr lang="en-GB" sz="2000" b="1" dirty="0"/>
              </a:p>
            </p:txBody>
          </p:sp>
        </mc:Choice>
        <mc:Fallback>
          <p:sp>
            <p:nvSpPr>
              <p:cNvPr id="17" name="TextBox 16">
                <a:extLst>
                  <a:ext uri="{FF2B5EF4-FFF2-40B4-BE49-F238E27FC236}">
                    <a16:creationId xmlns:a16="http://schemas.microsoft.com/office/drawing/2014/main" id="{0D64BD2A-C51E-4F0B-A747-B3D98C39F198}"/>
                  </a:ext>
                </a:extLst>
              </p:cNvPr>
              <p:cNvSpPr txBox="1">
                <a:spLocks noRot="1" noChangeAspect="1" noMove="1" noResize="1" noEditPoints="1" noAdjustHandles="1" noChangeArrowheads="1" noChangeShapeType="1" noTextEdit="1"/>
              </p:cNvSpPr>
              <p:nvPr/>
            </p:nvSpPr>
            <p:spPr>
              <a:xfrm>
                <a:off x="5668872" y="5058964"/>
                <a:ext cx="6239836" cy="1593898"/>
              </a:xfrm>
              <a:prstGeom prst="rect">
                <a:avLst/>
              </a:prstGeom>
              <a:blipFill>
                <a:blip r:embed="rId5"/>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79633217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9273-76A1-4753-AB2A-9D75BCDA2112}"/>
              </a:ext>
            </a:extLst>
          </p:cNvPr>
          <p:cNvSpPr>
            <a:spLocks noGrp="1"/>
          </p:cNvSpPr>
          <p:nvPr>
            <p:ph type="title"/>
          </p:nvPr>
        </p:nvSpPr>
        <p:spPr>
          <a:xfrm>
            <a:off x="287867" y="720000"/>
            <a:ext cx="11363046" cy="720000"/>
          </a:xfrm>
        </p:spPr>
        <p:txBody>
          <a:bodyPr>
            <a:normAutofit/>
          </a:bodyPr>
          <a:lstStyle/>
          <a:p>
            <a:r>
              <a:rPr lang="en-GB" dirty="0"/>
              <a:t>Calculating Belief from Observation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DDE2CBC-A100-4350-B51B-437AA3E087C4}"/>
                  </a:ext>
                </a:extLst>
              </p:cNvPr>
              <p:cNvSpPr>
                <a:spLocks noGrp="1"/>
              </p:cNvSpPr>
              <p:nvPr>
                <p:ph sz="quarter" idx="12"/>
              </p:nvPr>
            </p:nvSpPr>
            <p:spPr>
              <a:xfrm>
                <a:off x="287868" y="1701800"/>
                <a:ext cx="5092515" cy="4538133"/>
              </a:xfrm>
            </p:spPr>
            <p:txBody>
              <a:bodyPr>
                <a:normAutofit fontScale="92500"/>
              </a:bodyPr>
              <a:lstStyle/>
              <a:p>
                <a:r>
                  <a:rPr lang="en-GB" dirty="0"/>
                  <a:t>Now consider the observation of the robot: it can see the </a:t>
                </a:r>
                <a:r>
                  <a:rPr lang="en-GB" dirty="0">
                    <a:solidFill>
                      <a:schemeClr val="tx1"/>
                    </a:solidFill>
                  </a:rPr>
                  <a:t>number of visible walls</a:t>
                </a:r>
                <a:r>
                  <a:rPr lang="en-GB" dirty="0"/>
                  <a:t> at the current cell.</a:t>
                </a:r>
              </a:p>
              <a:p>
                <a:pPr marL="541338" lvl="1"/>
                <a:r>
                  <a:rPr lang="en-GB" dirty="0"/>
                  <a:t>Can’t tell their orientation, just their number.</a:t>
                </a:r>
              </a:p>
              <a:p>
                <a:pPr marL="541338" lvl="1"/>
                <a:r>
                  <a:rPr lang="en-GB" dirty="0"/>
                  <a:t>Hence this observation </a:t>
                </a:r>
                <a14:m>
                  <m:oMath xmlns:m="http://schemas.openxmlformats.org/officeDocument/2006/math">
                    <m:r>
                      <a:rPr lang="en-GB" b="1" i="1" dirty="0" smtClean="0">
                        <a:solidFill>
                          <a:schemeClr val="tx1"/>
                        </a:solidFill>
                        <a:latin typeface="Cambria Math" panose="02040503050406030204" pitchFamily="18" charset="0"/>
                      </a:rPr>
                      <m:t>𝒐</m:t>
                    </m:r>
                  </m:oMath>
                </a14:m>
                <a:r>
                  <a:rPr lang="en-GB" dirty="0"/>
                  <a:t> is only ever 1 or 2.</a:t>
                </a:r>
              </a:p>
              <a:p>
                <a:pPr marL="541338" lvl="1"/>
                <a:r>
                  <a:rPr lang="en-GB" dirty="0"/>
                  <a:t>Observations can also have probabilities of occurring.</a:t>
                </a:r>
                <a:br>
                  <a:rPr lang="en-GB" dirty="0"/>
                </a:br>
                <a:endParaRPr lang="en-GB" dirty="0"/>
              </a:p>
              <a:p>
                <a:r>
                  <a:rPr lang="en-GB" dirty="0"/>
                  <a:t>Hence if you then apply the observation to the sensor model, it will tell us which states we could be in right now.</a:t>
                </a:r>
              </a:p>
            </p:txBody>
          </p:sp>
        </mc:Choice>
        <mc:Fallback>
          <p:sp>
            <p:nvSpPr>
              <p:cNvPr id="3" name="Content Placeholder 2">
                <a:extLst>
                  <a:ext uri="{FF2B5EF4-FFF2-40B4-BE49-F238E27FC236}">
                    <a16:creationId xmlns:a16="http://schemas.microsoft.com/office/drawing/2014/main" id="{BDDE2CBC-A100-4350-B51B-437AA3E087C4}"/>
                  </a:ext>
                </a:extLst>
              </p:cNvPr>
              <p:cNvSpPr>
                <a:spLocks noGrp="1" noRot="1" noChangeAspect="1" noMove="1" noResize="1" noEditPoints="1" noAdjustHandles="1" noChangeArrowheads="1" noChangeShapeType="1" noTextEdit="1"/>
              </p:cNvSpPr>
              <p:nvPr>
                <p:ph sz="quarter" idx="12"/>
              </p:nvPr>
            </p:nvSpPr>
            <p:spPr>
              <a:xfrm>
                <a:off x="287868" y="1701800"/>
                <a:ext cx="5092515" cy="4538133"/>
              </a:xfrm>
              <a:blipFill>
                <a:blip r:embed="rId3"/>
                <a:stretch>
                  <a:fillRect l="-3110" t="-2148" r="-120"/>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2D2D0334-A73F-4815-8481-138DCA5D828E}"/>
                  </a:ext>
                </a:extLst>
              </p:cNvPr>
              <p:cNvSpPr txBox="1"/>
              <p:nvPr/>
            </p:nvSpPr>
            <p:spPr>
              <a:xfrm>
                <a:off x="4319999" y="5847806"/>
                <a:ext cx="7052059" cy="7842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1" dirty="0" smtClean="0">
                          <a:latin typeface="Cambria Math" panose="02040503050406030204" pitchFamily="18" charset="0"/>
                        </a:rPr>
                        <m:t>𝑶</m:t>
                      </m:r>
                      <m:d>
                        <m:dPr>
                          <m:endChr m:val="|"/>
                          <m:ctrlPr>
                            <a:rPr lang="en-GB" sz="2400" b="1" i="1" dirty="0" smtClean="0">
                              <a:latin typeface="Cambria Math" panose="02040503050406030204" pitchFamily="18" charset="0"/>
                            </a:rPr>
                          </m:ctrlPr>
                        </m:dPr>
                        <m:e>
                          <m:r>
                            <a:rPr lang="en-GB" sz="2400" b="1" i="1" dirty="0" smtClean="0">
                              <a:latin typeface="Cambria Math" panose="02040503050406030204" pitchFamily="18" charset="0"/>
                            </a:rPr>
                            <m:t>𝒐</m:t>
                          </m:r>
                          <m:r>
                            <a:rPr lang="en-GB" sz="2400" b="1" i="1" dirty="0" smtClean="0">
                              <a:latin typeface="Cambria Math" panose="02040503050406030204" pitchFamily="18" charset="0"/>
                            </a:rPr>
                            <m:t>=</m:t>
                          </m:r>
                          <m:r>
                            <a:rPr lang="en-GB" sz="2400" b="1" i="1" dirty="0" smtClean="0">
                              <a:latin typeface="Cambria Math" panose="02040503050406030204" pitchFamily="18" charset="0"/>
                            </a:rPr>
                            <m:t>𝟐</m:t>
                          </m:r>
                          <m:r>
                            <a:rPr lang="en-GB" sz="2400" b="1" i="1" dirty="0" smtClean="0">
                              <a:latin typeface="Cambria Math" panose="02040503050406030204" pitchFamily="18" charset="0"/>
                            </a:rPr>
                            <m:t> </m:t>
                          </m:r>
                        </m:e>
                      </m:d>
                      <m:r>
                        <a:rPr lang="en-GB" sz="2400" b="1" i="1" dirty="0" smtClean="0">
                          <a:latin typeface="Cambria Math" panose="02040503050406030204" pitchFamily="18" charset="0"/>
                        </a:rPr>
                        <m:t>𝒔</m:t>
                      </m:r>
                      <m:r>
                        <a:rPr lang="en-GB" sz="2400" b="1" i="1" dirty="0" smtClean="0">
                          <a:latin typeface="Cambria Math" panose="02040503050406030204" pitchFamily="18" charset="0"/>
                        </a:rPr>
                        <m:t>)=</m:t>
                      </m:r>
                      <m:f>
                        <m:fPr>
                          <m:ctrlPr>
                            <a:rPr lang="en-GB" sz="2400" b="1" i="1" dirty="0" smtClean="0">
                              <a:latin typeface="Cambria Math" panose="02040503050406030204" pitchFamily="18" charset="0"/>
                            </a:rPr>
                          </m:ctrlPr>
                        </m:fPr>
                        <m:num>
                          <m:r>
                            <a:rPr lang="en-GB" sz="2400" b="1" i="1" dirty="0" smtClean="0">
                              <a:latin typeface="Cambria Math" panose="02040503050406030204" pitchFamily="18" charset="0"/>
                            </a:rPr>
                            <m:t>𝟏</m:t>
                          </m:r>
                        </m:num>
                        <m:den>
                          <m:r>
                            <a:rPr lang="en-GB" sz="2400" b="1" i="1" dirty="0" smtClean="0">
                              <a:latin typeface="Cambria Math" panose="02040503050406030204" pitchFamily="18" charset="0"/>
                            </a:rPr>
                            <m:t>𝟕</m:t>
                          </m:r>
                        </m:den>
                      </m:f>
                      <m:r>
                        <a:rPr lang="en-GB" sz="2400" b="1" i="1" dirty="0" smtClean="0">
                          <a:latin typeface="Cambria Math" panose="02040503050406030204" pitchFamily="18" charset="0"/>
                        </a:rPr>
                        <m:t> </m:t>
                      </m:r>
                      <m:r>
                        <a:rPr lang="en-GB" sz="2400" b="1" i="1" dirty="0" smtClean="0">
                          <a:latin typeface="Cambria Math" panose="02040503050406030204" pitchFamily="18" charset="0"/>
                          <a:ea typeface="Cambria Math" panose="02040503050406030204" pitchFamily="18" charset="0"/>
                        </a:rPr>
                        <m:t>∀ </m:t>
                      </m:r>
                      <m:r>
                        <a:rPr lang="en-GB" sz="2400" b="1" i="1" dirty="0" smtClean="0">
                          <a:latin typeface="Cambria Math" panose="02040503050406030204" pitchFamily="18" charset="0"/>
                          <a:ea typeface="Cambria Math" panose="02040503050406030204" pitchFamily="18" charset="0"/>
                        </a:rPr>
                        <m:t>𝒔</m:t>
                      </m:r>
                      <m:r>
                        <a:rPr lang="en-GB" sz="2400" b="1" i="1" dirty="0" smtClean="0">
                          <a:latin typeface="Cambria Math" panose="02040503050406030204" pitchFamily="18" charset="0"/>
                        </a:rPr>
                        <m:t> </m:t>
                      </m:r>
                      <m:r>
                        <a:rPr lang="en-GB" sz="2400" b="1" i="1" dirty="0" smtClean="0">
                          <a:latin typeface="Cambria Math" panose="02040503050406030204" pitchFamily="18" charset="0"/>
                          <a:ea typeface="Cambria Math" panose="02040503050406030204" pitchFamily="18" charset="0"/>
                        </a:rPr>
                        <m:t>∈</m:t>
                      </m:r>
                      <m:d>
                        <m:dPr>
                          <m:begChr m:val="{"/>
                          <m:endChr m:val="}"/>
                          <m:ctrlPr>
                            <a:rPr lang="en-GB" sz="2400" b="1" i="1" dirty="0" smtClean="0">
                              <a:latin typeface="Cambria Math" panose="02040503050406030204" pitchFamily="18" charset="0"/>
                              <a:ea typeface="Cambria Math" panose="02040503050406030204" pitchFamily="18" charset="0"/>
                            </a:rPr>
                          </m:ctrlPr>
                        </m:dPr>
                        <m:e>
                          <m:r>
                            <a:rPr lang="en-GB" sz="2400" b="1" i="1" dirty="0" smtClean="0">
                              <a:latin typeface="Cambria Math" panose="02040503050406030204" pitchFamily="18" charset="0"/>
                              <a:ea typeface="Cambria Math" panose="02040503050406030204" pitchFamily="18" charset="0"/>
                            </a:rPr>
                            <m:t>𝒔</m:t>
                          </m:r>
                          <m:r>
                            <a:rPr lang="en-GB" sz="2400" b="1" i="1" baseline="-25000" dirty="0" smtClean="0">
                              <a:latin typeface="Cambria Math" panose="02040503050406030204" pitchFamily="18" charset="0"/>
                              <a:ea typeface="Cambria Math" panose="02040503050406030204" pitchFamily="18" charset="0"/>
                            </a:rPr>
                            <m:t>𝟏𝟏</m:t>
                          </m:r>
                          <m:r>
                            <a:rPr lang="en-GB" sz="2400" b="1" i="1" dirty="0" smtClean="0">
                              <a:latin typeface="Cambria Math" panose="02040503050406030204" pitchFamily="18" charset="0"/>
                              <a:ea typeface="Cambria Math" panose="02040503050406030204" pitchFamily="18" charset="0"/>
                            </a:rPr>
                            <m:t>,</m:t>
                          </m:r>
                          <m:r>
                            <a:rPr lang="en-GB" sz="2400" b="1" i="1" dirty="0">
                              <a:latin typeface="Cambria Math" panose="02040503050406030204" pitchFamily="18" charset="0"/>
                              <a:ea typeface="Cambria Math" panose="02040503050406030204" pitchFamily="18" charset="0"/>
                            </a:rPr>
                            <m:t>𝒔</m:t>
                          </m:r>
                          <m:r>
                            <a:rPr lang="en-GB" sz="2400" b="1" i="1" baseline="-25000" dirty="0" smtClean="0">
                              <a:latin typeface="Cambria Math" panose="02040503050406030204" pitchFamily="18" charset="0"/>
                              <a:ea typeface="Cambria Math" panose="02040503050406030204" pitchFamily="18" charset="0"/>
                            </a:rPr>
                            <m:t>𝟐𝟏</m:t>
                          </m:r>
                          <m:r>
                            <a:rPr lang="en-GB" sz="2400" b="1" i="1" dirty="0">
                              <a:latin typeface="Cambria Math" panose="02040503050406030204" pitchFamily="18" charset="0"/>
                              <a:ea typeface="Cambria Math" panose="02040503050406030204" pitchFamily="18" charset="0"/>
                            </a:rPr>
                            <m:t>,</m:t>
                          </m:r>
                          <m:r>
                            <a:rPr lang="en-GB" sz="2400" b="1" i="1" dirty="0">
                              <a:latin typeface="Cambria Math" panose="02040503050406030204" pitchFamily="18" charset="0"/>
                              <a:ea typeface="Cambria Math" panose="02040503050406030204" pitchFamily="18" charset="0"/>
                            </a:rPr>
                            <m:t>𝒔</m:t>
                          </m:r>
                          <m:r>
                            <a:rPr lang="en-GB" sz="2400" b="1" i="1" baseline="-25000" dirty="0" smtClean="0">
                              <a:latin typeface="Cambria Math" panose="02040503050406030204" pitchFamily="18" charset="0"/>
                              <a:ea typeface="Cambria Math" panose="02040503050406030204" pitchFamily="18" charset="0"/>
                            </a:rPr>
                            <m:t>𝟒</m:t>
                          </m:r>
                          <m:r>
                            <a:rPr lang="en-GB" sz="2400" b="1" i="1" baseline="-25000" dirty="0">
                              <a:latin typeface="Cambria Math" panose="02040503050406030204" pitchFamily="18" charset="0"/>
                              <a:ea typeface="Cambria Math" panose="02040503050406030204" pitchFamily="18" charset="0"/>
                            </a:rPr>
                            <m:t>𝟏</m:t>
                          </m:r>
                          <m:r>
                            <a:rPr lang="en-GB" sz="2400" b="1" i="1" dirty="0">
                              <a:latin typeface="Cambria Math" panose="02040503050406030204" pitchFamily="18" charset="0"/>
                              <a:ea typeface="Cambria Math" panose="02040503050406030204" pitchFamily="18" charset="0"/>
                            </a:rPr>
                            <m:t>,</m:t>
                          </m:r>
                          <m:r>
                            <a:rPr lang="en-GB" sz="2400" b="1" i="1" dirty="0">
                              <a:latin typeface="Cambria Math" panose="02040503050406030204" pitchFamily="18" charset="0"/>
                              <a:ea typeface="Cambria Math" panose="02040503050406030204" pitchFamily="18" charset="0"/>
                            </a:rPr>
                            <m:t>𝒔</m:t>
                          </m:r>
                          <m:r>
                            <a:rPr lang="en-GB" sz="2400" b="1" i="1" baseline="-25000" dirty="0" smtClean="0">
                              <a:latin typeface="Cambria Math" panose="02040503050406030204" pitchFamily="18" charset="0"/>
                              <a:ea typeface="Cambria Math" panose="02040503050406030204" pitchFamily="18" charset="0"/>
                            </a:rPr>
                            <m:t>𝟏𝟐</m:t>
                          </m:r>
                          <m:r>
                            <a:rPr lang="en-GB" sz="2400" b="1" i="1" dirty="0">
                              <a:latin typeface="Cambria Math" panose="02040503050406030204" pitchFamily="18" charset="0"/>
                              <a:ea typeface="Cambria Math" panose="02040503050406030204" pitchFamily="18" charset="0"/>
                            </a:rPr>
                            <m:t>,</m:t>
                          </m:r>
                          <m:r>
                            <a:rPr lang="en-GB" sz="2400" b="1" i="1" dirty="0">
                              <a:latin typeface="Cambria Math" panose="02040503050406030204" pitchFamily="18" charset="0"/>
                              <a:ea typeface="Cambria Math" panose="02040503050406030204" pitchFamily="18" charset="0"/>
                            </a:rPr>
                            <m:t>𝒔</m:t>
                          </m:r>
                          <m:r>
                            <a:rPr lang="en-GB" sz="2400" b="1" i="1" baseline="-25000" dirty="0" smtClean="0">
                              <a:latin typeface="Cambria Math" panose="02040503050406030204" pitchFamily="18" charset="0"/>
                              <a:ea typeface="Cambria Math" panose="02040503050406030204" pitchFamily="18" charset="0"/>
                            </a:rPr>
                            <m:t>𝟑</m:t>
                          </m:r>
                          <m:r>
                            <a:rPr lang="en-GB" sz="2400" b="1" i="1" baseline="-25000" dirty="0">
                              <a:latin typeface="Cambria Math" panose="02040503050406030204" pitchFamily="18" charset="0"/>
                              <a:ea typeface="Cambria Math" panose="02040503050406030204" pitchFamily="18" charset="0"/>
                            </a:rPr>
                            <m:t>𝟏</m:t>
                          </m:r>
                          <m:r>
                            <a:rPr lang="en-GB" sz="2400" b="1" i="1" dirty="0">
                              <a:latin typeface="Cambria Math" panose="02040503050406030204" pitchFamily="18" charset="0"/>
                              <a:ea typeface="Cambria Math" panose="02040503050406030204" pitchFamily="18" charset="0"/>
                            </a:rPr>
                            <m:t>,</m:t>
                          </m:r>
                          <m:r>
                            <a:rPr lang="en-GB" sz="2400" b="1" i="1" dirty="0">
                              <a:latin typeface="Cambria Math" panose="02040503050406030204" pitchFamily="18" charset="0"/>
                              <a:ea typeface="Cambria Math" panose="02040503050406030204" pitchFamily="18" charset="0"/>
                            </a:rPr>
                            <m:t>𝒔</m:t>
                          </m:r>
                          <m:r>
                            <a:rPr lang="en-GB" sz="2400" b="1" i="1" baseline="-25000" dirty="0">
                              <a:latin typeface="Cambria Math" panose="02040503050406030204" pitchFamily="18" charset="0"/>
                              <a:ea typeface="Cambria Math" panose="02040503050406030204" pitchFamily="18" charset="0"/>
                            </a:rPr>
                            <m:t>𝟑</m:t>
                          </m:r>
                          <m:r>
                            <a:rPr lang="en-GB" sz="2400" b="1" i="1" baseline="-25000" dirty="0" smtClean="0">
                              <a:latin typeface="Cambria Math" panose="02040503050406030204" pitchFamily="18" charset="0"/>
                              <a:ea typeface="Cambria Math" panose="02040503050406030204" pitchFamily="18" charset="0"/>
                            </a:rPr>
                            <m:t>𝟐</m:t>
                          </m:r>
                          <m:r>
                            <a:rPr lang="en-GB" sz="2400" b="1" i="1" dirty="0" smtClean="0">
                              <a:latin typeface="Cambria Math" panose="02040503050406030204" pitchFamily="18" charset="0"/>
                              <a:ea typeface="Cambria Math" panose="02040503050406030204" pitchFamily="18" charset="0"/>
                            </a:rPr>
                            <m:t>,</m:t>
                          </m:r>
                          <m:r>
                            <a:rPr lang="en-GB" sz="2400" b="1" i="1" dirty="0">
                              <a:latin typeface="Cambria Math" panose="02040503050406030204" pitchFamily="18" charset="0"/>
                              <a:ea typeface="Cambria Math" panose="02040503050406030204" pitchFamily="18" charset="0"/>
                            </a:rPr>
                            <m:t>𝒔</m:t>
                          </m:r>
                          <m:r>
                            <a:rPr lang="en-GB" sz="2400" b="1" i="1" baseline="-25000" dirty="0">
                              <a:latin typeface="Cambria Math" panose="02040503050406030204" pitchFamily="18" charset="0"/>
                              <a:ea typeface="Cambria Math" panose="02040503050406030204" pitchFamily="18" charset="0"/>
                            </a:rPr>
                            <m:t>𝟑</m:t>
                          </m:r>
                          <m:r>
                            <a:rPr lang="en-GB" sz="2400" b="1" i="1" baseline="-25000" dirty="0" smtClean="0">
                              <a:latin typeface="Cambria Math" panose="02040503050406030204" pitchFamily="18" charset="0"/>
                              <a:ea typeface="Cambria Math" panose="02040503050406030204" pitchFamily="18" charset="0"/>
                            </a:rPr>
                            <m:t>𝟒</m:t>
                          </m:r>
                        </m:e>
                      </m:d>
                    </m:oMath>
                  </m:oMathPara>
                </a14:m>
                <a:endParaRPr lang="en-GB" sz="2400" dirty="0"/>
              </a:p>
            </p:txBody>
          </p:sp>
        </mc:Choice>
        <mc:Fallback>
          <p:sp>
            <p:nvSpPr>
              <p:cNvPr id="9" name="TextBox 8">
                <a:extLst>
                  <a:ext uri="{FF2B5EF4-FFF2-40B4-BE49-F238E27FC236}">
                    <a16:creationId xmlns:a16="http://schemas.microsoft.com/office/drawing/2014/main" id="{2D2D0334-A73F-4815-8481-138DCA5D828E}"/>
                  </a:ext>
                </a:extLst>
              </p:cNvPr>
              <p:cNvSpPr txBox="1">
                <a:spLocks noRot="1" noChangeAspect="1" noMove="1" noResize="1" noEditPoints="1" noAdjustHandles="1" noChangeArrowheads="1" noChangeShapeType="1" noTextEdit="1"/>
              </p:cNvSpPr>
              <p:nvPr/>
            </p:nvSpPr>
            <p:spPr>
              <a:xfrm>
                <a:off x="4319999" y="5847806"/>
                <a:ext cx="7052059" cy="784254"/>
              </a:xfrm>
              <a:prstGeom prst="rect">
                <a:avLst/>
              </a:prstGeom>
              <a:blipFill>
                <a:blip r:embed="rId4"/>
                <a:stretch>
                  <a:fillRect/>
                </a:stretch>
              </a:blipFill>
            </p:spPr>
            <p:txBody>
              <a:bodyPr/>
              <a:lstStyle/>
              <a:p>
                <a:r>
                  <a:rPr lang="en-GB">
                    <a:noFill/>
                  </a:rPr>
                  <a:t> </a:t>
                </a:r>
              </a:p>
            </p:txBody>
          </p:sp>
        </mc:Fallback>
      </mc:AlternateContent>
      <p:pic>
        <p:nvPicPr>
          <p:cNvPr id="11" name="Picture 10">
            <a:extLst>
              <a:ext uri="{FF2B5EF4-FFF2-40B4-BE49-F238E27FC236}">
                <a16:creationId xmlns:a16="http://schemas.microsoft.com/office/drawing/2014/main" id="{4E4923D2-72C4-480B-8761-B2583BAA0F3B}"/>
              </a:ext>
            </a:extLst>
          </p:cNvPr>
          <p:cNvPicPr>
            <a:picLocks noChangeAspect="1"/>
          </p:cNvPicPr>
          <p:nvPr/>
        </p:nvPicPr>
        <p:blipFill>
          <a:blip r:embed="rId5"/>
          <a:stretch>
            <a:fillRect/>
          </a:stretch>
        </p:blipFill>
        <p:spPr>
          <a:xfrm>
            <a:off x="6811619" y="1440000"/>
            <a:ext cx="4685185" cy="3824124"/>
          </a:xfrm>
          <a:prstGeom prst="rect">
            <a:avLst/>
          </a:prstGeom>
        </p:spPr>
      </p:pic>
      <p:sp>
        <p:nvSpPr>
          <p:cNvPr id="28" name="Star: 5 Points 27">
            <a:extLst>
              <a:ext uri="{FF2B5EF4-FFF2-40B4-BE49-F238E27FC236}">
                <a16:creationId xmlns:a16="http://schemas.microsoft.com/office/drawing/2014/main" id="{CE8FA9AA-B86C-47D3-BE2C-ED7EF4AF282B}"/>
              </a:ext>
            </a:extLst>
          </p:cNvPr>
          <p:cNvSpPr/>
          <p:nvPr/>
        </p:nvSpPr>
        <p:spPr>
          <a:xfrm>
            <a:off x="7076870" y="1973179"/>
            <a:ext cx="637674" cy="637674"/>
          </a:xfrm>
          <a:prstGeom prst="star5">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9" name="Star: 5 Points 28">
            <a:extLst>
              <a:ext uri="{FF2B5EF4-FFF2-40B4-BE49-F238E27FC236}">
                <a16:creationId xmlns:a16="http://schemas.microsoft.com/office/drawing/2014/main" id="{F93ED714-0B6E-4227-85BE-D257DD9DE6E2}"/>
              </a:ext>
            </a:extLst>
          </p:cNvPr>
          <p:cNvSpPr/>
          <p:nvPr/>
        </p:nvSpPr>
        <p:spPr>
          <a:xfrm>
            <a:off x="7076870" y="3928311"/>
            <a:ext cx="637674" cy="637674"/>
          </a:xfrm>
          <a:prstGeom prst="star5">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2" name="Star: 5 Points 31">
            <a:extLst>
              <a:ext uri="{FF2B5EF4-FFF2-40B4-BE49-F238E27FC236}">
                <a16:creationId xmlns:a16="http://schemas.microsoft.com/office/drawing/2014/main" id="{A1293837-8CBA-4914-B62E-7B38CE2A472B}"/>
              </a:ext>
            </a:extLst>
          </p:cNvPr>
          <p:cNvSpPr/>
          <p:nvPr/>
        </p:nvSpPr>
        <p:spPr>
          <a:xfrm>
            <a:off x="8243933" y="3970866"/>
            <a:ext cx="637674" cy="637674"/>
          </a:xfrm>
          <a:prstGeom prst="star5">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3" name="Star: 5 Points 32">
            <a:extLst>
              <a:ext uri="{FF2B5EF4-FFF2-40B4-BE49-F238E27FC236}">
                <a16:creationId xmlns:a16="http://schemas.microsoft.com/office/drawing/2014/main" id="{5F73E444-2973-45E9-A35E-C6C46761E1F2}"/>
              </a:ext>
            </a:extLst>
          </p:cNvPr>
          <p:cNvSpPr/>
          <p:nvPr/>
        </p:nvSpPr>
        <p:spPr>
          <a:xfrm>
            <a:off x="10617348" y="3965295"/>
            <a:ext cx="637674" cy="637674"/>
          </a:xfrm>
          <a:prstGeom prst="star5">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6" name="Star: 5 Points 35">
            <a:extLst>
              <a:ext uri="{FF2B5EF4-FFF2-40B4-BE49-F238E27FC236}">
                <a16:creationId xmlns:a16="http://schemas.microsoft.com/office/drawing/2014/main" id="{1A315780-9DB3-45E1-B206-2BE2FFD96E64}"/>
              </a:ext>
            </a:extLst>
          </p:cNvPr>
          <p:cNvSpPr/>
          <p:nvPr/>
        </p:nvSpPr>
        <p:spPr>
          <a:xfrm>
            <a:off x="7076870" y="2998796"/>
            <a:ext cx="637674" cy="637674"/>
          </a:xfrm>
          <a:prstGeom prst="star5">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7" name="Star: 5 Points 36">
            <a:extLst>
              <a:ext uri="{FF2B5EF4-FFF2-40B4-BE49-F238E27FC236}">
                <a16:creationId xmlns:a16="http://schemas.microsoft.com/office/drawing/2014/main" id="{EC365BCF-E607-46B8-950E-85C2D992E764}"/>
              </a:ext>
            </a:extLst>
          </p:cNvPr>
          <p:cNvSpPr/>
          <p:nvPr/>
        </p:nvSpPr>
        <p:spPr>
          <a:xfrm>
            <a:off x="8243933" y="1973179"/>
            <a:ext cx="637674" cy="637674"/>
          </a:xfrm>
          <a:prstGeom prst="star5">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8" name="Star: 5 Points 37">
            <a:extLst>
              <a:ext uri="{FF2B5EF4-FFF2-40B4-BE49-F238E27FC236}">
                <a16:creationId xmlns:a16="http://schemas.microsoft.com/office/drawing/2014/main" id="{5C7F6158-9008-4871-8636-7F20243E7EAE}"/>
              </a:ext>
            </a:extLst>
          </p:cNvPr>
          <p:cNvSpPr/>
          <p:nvPr/>
        </p:nvSpPr>
        <p:spPr>
          <a:xfrm>
            <a:off x="10617348" y="1973179"/>
            <a:ext cx="637674" cy="637674"/>
          </a:xfrm>
          <a:prstGeom prst="star5">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7304673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9273-76A1-4753-AB2A-9D75BCDA2112}"/>
              </a:ext>
            </a:extLst>
          </p:cNvPr>
          <p:cNvSpPr>
            <a:spLocks noGrp="1"/>
          </p:cNvSpPr>
          <p:nvPr>
            <p:ph type="title"/>
          </p:nvPr>
        </p:nvSpPr>
        <p:spPr>
          <a:xfrm>
            <a:off x="287867" y="720000"/>
            <a:ext cx="11363046" cy="720000"/>
          </a:xfrm>
        </p:spPr>
        <p:txBody>
          <a:bodyPr>
            <a:normAutofit/>
          </a:bodyPr>
          <a:lstStyle/>
          <a:p>
            <a:r>
              <a:rPr lang="en-GB" dirty="0"/>
              <a:t>Calculating Belief from Observation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DDE2CBC-A100-4350-B51B-437AA3E087C4}"/>
                  </a:ext>
                </a:extLst>
              </p:cNvPr>
              <p:cNvSpPr>
                <a:spLocks noGrp="1"/>
              </p:cNvSpPr>
              <p:nvPr>
                <p:ph sz="quarter" idx="12"/>
              </p:nvPr>
            </p:nvSpPr>
            <p:spPr>
              <a:xfrm>
                <a:off x="287868" y="1701800"/>
                <a:ext cx="5092515" cy="4538133"/>
              </a:xfrm>
            </p:spPr>
            <p:txBody>
              <a:bodyPr>
                <a:normAutofit/>
              </a:bodyPr>
              <a:lstStyle/>
              <a:p>
                <a:r>
                  <a:rPr lang="en-GB" dirty="0"/>
                  <a:t>The belief state needs to be </a:t>
                </a:r>
                <a:r>
                  <a:rPr lang="en-GB" dirty="0">
                    <a:solidFill>
                      <a:schemeClr val="tx1"/>
                    </a:solidFill>
                  </a:rPr>
                  <a:t>updated based on actions taken </a:t>
                </a:r>
                <a:r>
                  <a:rPr lang="en-GB" dirty="0"/>
                  <a:t>in the world.</a:t>
                </a:r>
                <a:br>
                  <a:rPr lang="en-GB" dirty="0"/>
                </a:br>
                <a:endParaRPr lang="en-GB" dirty="0"/>
              </a:p>
              <a:p>
                <a:r>
                  <a:rPr lang="en-GB" dirty="0"/>
                  <a:t>But given we’re unsure of the state we’re in and whether action execution is successful, we have to factor that into the belief state update.</a:t>
                </a:r>
                <a:br>
                  <a:rPr lang="en-GB" dirty="0"/>
                </a:br>
                <a:endParaRPr lang="en-GB" dirty="0"/>
              </a:p>
              <a:p>
                <a:r>
                  <a:rPr lang="en-GB" dirty="0"/>
                  <a:t>Update upon taking action </a:t>
                </a:r>
                <a14:m>
                  <m:oMath xmlns:m="http://schemas.openxmlformats.org/officeDocument/2006/math">
                    <m:r>
                      <a:rPr lang="en-GB" b="0" i="1" dirty="0" smtClean="0">
                        <a:solidFill>
                          <a:schemeClr val="tx1"/>
                        </a:solidFill>
                        <a:latin typeface="Cambria Math" panose="02040503050406030204" pitchFamily="18" charset="0"/>
                      </a:rPr>
                      <m:t>𝑎</m:t>
                    </m:r>
                  </m:oMath>
                </a14:m>
                <a:r>
                  <a:rPr lang="en-GB" dirty="0"/>
                  <a:t> and observing </a:t>
                </a:r>
                <a14:m>
                  <m:oMath xmlns:m="http://schemas.openxmlformats.org/officeDocument/2006/math">
                    <m:r>
                      <a:rPr lang="en-GB" b="0" i="1" dirty="0" smtClean="0">
                        <a:solidFill>
                          <a:schemeClr val="tx1"/>
                        </a:solidFill>
                        <a:latin typeface="Cambria Math" panose="02040503050406030204" pitchFamily="18" charset="0"/>
                      </a:rPr>
                      <m:t>𝑜</m:t>
                    </m:r>
                  </m:oMath>
                </a14:m>
                <a:r>
                  <a:rPr lang="en-GB" dirty="0"/>
                  <a:t>:</a:t>
                </a:r>
              </a:p>
            </p:txBody>
          </p:sp>
        </mc:Choice>
        <mc:Fallback>
          <p:sp>
            <p:nvSpPr>
              <p:cNvPr id="3" name="Content Placeholder 2">
                <a:extLst>
                  <a:ext uri="{FF2B5EF4-FFF2-40B4-BE49-F238E27FC236}">
                    <a16:creationId xmlns:a16="http://schemas.microsoft.com/office/drawing/2014/main" id="{BDDE2CBC-A100-4350-B51B-437AA3E087C4}"/>
                  </a:ext>
                </a:extLst>
              </p:cNvPr>
              <p:cNvSpPr>
                <a:spLocks noGrp="1" noRot="1" noChangeAspect="1" noMove="1" noResize="1" noEditPoints="1" noAdjustHandles="1" noChangeArrowheads="1" noChangeShapeType="1" noTextEdit="1"/>
              </p:cNvSpPr>
              <p:nvPr>
                <p:ph sz="quarter" idx="12"/>
              </p:nvPr>
            </p:nvSpPr>
            <p:spPr>
              <a:xfrm>
                <a:off x="287868" y="1701800"/>
                <a:ext cx="5092515" cy="4538133"/>
              </a:xfrm>
              <a:blipFill>
                <a:blip r:embed="rId3"/>
                <a:stretch>
                  <a:fillRect l="-3349" t="-2282"/>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2D2D0334-A73F-4815-8481-138DCA5D828E}"/>
                  </a:ext>
                </a:extLst>
              </p:cNvPr>
              <p:cNvSpPr txBox="1"/>
              <p:nvPr/>
            </p:nvSpPr>
            <p:spPr>
              <a:xfrm>
                <a:off x="1087262" y="5700701"/>
                <a:ext cx="5535040" cy="77482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GB" sz="2400" b="1" i="1" dirty="0" smtClean="0">
                              <a:latin typeface="Cambria Math" panose="02040503050406030204" pitchFamily="18" charset="0"/>
                            </a:rPr>
                          </m:ctrlPr>
                        </m:sSupPr>
                        <m:e>
                          <m:r>
                            <a:rPr lang="en-GB" sz="2400" b="1" i="1" dirty="0" smtClean="0">
                              <a:latin typeface="Cambria Math" panose="02040503050406030204" pitchFamily="18" charset="0"/>
                            </a:rPr>
                            <m:t>𝒃</m:t>
                          </m:r>
                        </m:e>
                        <m:sup>
                          <m:r>
                            <a:rPr lang="en-GB" sz="2400" b="1" i="1" dirty="0" smtClean="0">
                              <a:latin typeface="Cambria Math" panose="02040503050406030204" pitchFamily="18" charset="0"/>
                            </a:rPr>
                            <m:t>′</m:t>
                          </m:r>
                        </m:sup>
                      </m:sSup>
                      <m:d>
                        <m:dPr>
                          <m:ctrlPr>
                            <a:rPr lang="en-GB" sz="2400" b="1" i="1" dirty="0" smtClean="0">
                              <a:latin typeface="Cambria Math" panose="02040503050406030204" pitchFamily="18" charset="0"/>
                            </a:rPr>
                          </m:ctrlPr>
                        </m:dPr>
                        <m:e>
                          <m:sSup>
                            <m:sSupPr>
                              <m:ctrlPr>
                                <a:rPr lang="en-GB" sz="2400" b="1" i="1" dirty="0" smtClean="0">
                                  <a:latin typeface="Cambria Math" panose="02040503050406030204" pitchFamily="18" charset="0"/>
                                </a:rPr>
                              </m:ctrlPr>
                            </m:sSupPr>
                            <m:e>
                              <m:r>
                                <a:rPr lang="en-GB" sz="2400" b="1" i="1" dirty="0" smtClean="0">
                                  <a:latin typeface="Cambria Math" panose="02040503050406030204" pitchFamily="18" charset="0"/>
                                </a:rPr>
                                <m:t>𝒔</m:t>
                              </m:r>
                            </m:e>
                            <m:sup>
                              <m:r>
                                <a:rPr lang="en-GB" sz="2400" b="1" i="1" dirty="0" smtClean="0">
                                  <a:latin typeface="Cambria Math" panose="02040503050406030204" pitchFamily="18" charset="0"/>
                                </a:rPr>
                                <m:t>′</m:t>
                              </m:r>
                            </m:sup>
                          </m:sSup>
                        </m:e>
                      </m:d>
                      <m:r>
                        <a:rPr lang="en-GB" sz="2400" b="1" i="1" dirty="0" smtClean="0">
                          <a:latin typeface="Cambria Math" panose="02040503050406030204" pitchFamily="18" charset="0"/>
                        </a:rPr>
                        <m:t>=</m:t>
                      </m:r>
                      <m:r>
                        <a:rPr lang="en-GB" sz="2400" b="1" i="1" dirty="0" smtClean="0">
                          <a:latin typeface="Cambria Math" panose="02040503050406030204" pitchFamily="18" charset="0"/>
                          <a:ea typeface="Cambria Math" panose="02040503050406030204" pitchFamily="18" charset="0"/>
                        </a:rPr>
                        <m:t>𝜶</m:t>
                      </m:r>
                      <m:r>
                        <a:rPr lang="en-GB" sz="2400" b="1" i="1" dirty="0" smtClean="0">
                          <a:latin typeface="Cambria Math" panose="02040503050406030204" pitchFamily="18" charset="0"/>
                          <a:ea typeface="Cambria Math" panose="02040503050406030204" pitchFamily="18" charset="0"/>
                        </a:rPr>
                        <m:t> </m:t>
                      </m:r>
                      <m:r>
                        <a:rPr lang="en-GB" sz="2400" b="1" i="1" dirty="0">
                          <a:latin typeface="Cambria Math" panose="02040503050406030204" pitchFamily="18" charset="0"/>
                        </a:rPr>
                        <m:t>𝑶</m:t>
                      </m:r>
                      <m:r>
                        <a:rPr lang="en-GB" sz="2400" b="1" i="1" dirty="0">
                          <a:latin typeface="Cambria Math" panose="02040503050406030204" pitchFamily="18" charset="0"/>
                        </a:rPr>
                        <m:t>(</m:t>
                      </m:r>
                      <m:sSup>
                        <m:sSupPr>
                          <m:ctrlPr>
                            <a:rPr lang="en-GB" sz="2400" b="1" i="1" dirty="0">
                              <a:latin typeface="Cambria Math" panose="02040503050406030204" pitchFamily="18" charset="0"/>
                            </a:rPr>
                          </m:ctrlPr>
                        </m:sSupPr>
                        <m:e>
                          <m:r>
                            <a:rPr lang="en-GB" sz="2400" b="1" i="1" dirty="0">
                              <a:latin typeface="Cambria Math" panose="02040503050406030204" pitchFamily="18" charset="0"/>
                            </a:rPr>
                            <m:t>𝒐</m:t>
                          </m:r>
                          <m:r>
                            <a:rPr lang="en-GB" sz="2400" b="1" i="1" dirty="0">
                              <a:latin typeface="Cambria Math" panose="02040503050406030204" pitchFamily="18" charset="0"/>
                            </a:rPr>
                            <m:t>| </m:t>
                          </m:r>
                          <m:r>
                            <a:rPr lang="en-GB" sz="2400" b="1" i="1" dirty="0">
                              <a:latin typeface="Cambria Math" panose="02040503050406030204" pitchFamily="18" charset="0"/>
                            </a:rPr>
                            <m:t>𝒔</m:t>
                          </m:r>
                        </m:e>
                        <m:sup>
                          <m:r>
                            <a:rPr lang="en-GB" sz="2400" b="1" i="1" dirty="0">
                              <a:latin typeface="Cambria Math" panose="02040503050406030204" pitchFamily="18" charset="0"/>
                            </a:rPr>
                            <m:t>′</m:t>
                          </m:r>
                        </m:sup>
                      </m:sSup>
                      <m:r>
                        <a:rPr lang="en-GB" sz="2400" b="1" i="1" dirty="0">
                          <a:latin typeface="Cambria Math" panose="02040503050406030204" pitchFamily="18" charset="0"/>
                        </a:rPr>
                        <m:t>)</m:t>
                      </m:r>
                      <m:nary>
                        <m:naryPr>
                          <m:chr m:val="∑"/>
                          <m:limLoc m:val="subSup"/>
                          <m:supHide m:val="on"/>
                          <m:ctrlPr>
                            <a:rPr lang="en-GB" sz="2400" b="1" i="1" dirty="0">
                              <a:latin typeface="Cambria Math" panose="02040503050406030204" pitchFamily="18" charset="0"/>
                            </a:rPr>
                          </m:ctrlPr>
                        </m:naryPr>
                        <m:sub>
                          <m:r>
                            <m:rPr>
                              <m:brk m:alnAt="9"/>
                            </m:rPr>
                            <a:rPr lang="en-GB" sz="2400" b="1" i="1" dirty="0">
                              <a:latin typeface="Cambria Math" panose="02040503050406030204" pitchFamily="18" charset="0"/>
                            </a:rPr>
                            <m:t>𝒔</m:t>
                          </m:r>
                          <m:r>
                            <a:rPr lang="en-GB" sz="2400" b="1" i="1" dirty="0">
                              <a:latin typeface="Cambria Math" panose="02040503050406030204" pitchFamily="18" charset="0"/>
                              <a:ea typeface="Cambria Math" panose="02040503050406030204" pitchFamily="18" charset="0"/>
                            </a:rPr>
                            <m:t>𝝐</m:t>
                          </m:r>
                          <m:r>
                            <a:rPr lang="en-GB" sz="2400" b="1" i="1" dirty="0">
                              <a:latin typeface="Cambria Math" panose="02040503050406030204" pitchFamily="18" charset="0"/>
                              <a:ea typeface="Cambria Math" panose="02040503050406030204" pitchFamily="18" charset="0"/>
                            </a:rPr>
                            <m:t>𝑺</m:t>
                          </m:r>
                        </m:sub>
                        <m:sup/>
                        <m:e>
                          <m:r>
                            <a:rPr lang="en-GB" sz="2400" b="1" i="1" dirty="0">
                              <a:latin typeface="Cambria Math" panose="02040503050406030204" pitchFamily="18" charset="0"/>
                            </a:rPr>
                            <m:t>𝑷</m:t>
                          </m:r>
                          <m:d>
                            <m:dPr>
                              <m:ctrlPr>
                                <a:rPr lang="en-GB" sz="2400" b="1" i="1" dirty="0">
                                  <a:latin typeface="Cambria Math" panose="02040503050406030204" pitchFamily="18" charset="0"/>
                                </a:rPr>
                              </m:ctrlPr>
                            </m:dPr>
                            <m:e>
                              <m:sSup>
                                <m:sSupPr>
                                  <m:ctrlPr>
                                    <a:rPr lang="en-GB" sz="2400" b="1" i="1" dirty="0">
                                      <a:latin typeface="Cambria Math" panose="02040503050406030204" pitchFamily="18" charset="0"/>
                                    </a:rPr>
                                  </m:ctrlPr>
                                </m:sSupPr>
                                <m:e>
                                  <m:r>
                                    <a:rPr lang="en-GB" sz="2400" b="1" i="1" dirty="0">
                                      <a:latin typeface="Cambria Math" panose="02040503050406030204" pitchFamily="18" charset="0"/>
                                    </a:rPr>
                                    <m:t>𝒔</m:t>
                                  </m:r>
                                </m:e>
                                <m:sup>
                                  <m:r>
                                    <a:rPr lang="en-GB" sz="2400" b="1" i="1" dirty="0">
                                      <a:latin typeface="Cambria Math" panose="02040503050406030204" pitchFamily="18" charset="0"/>
                                    </a:rPr>
                                    <m:t>′</m:t>
                                  </m:r>
                                </m:sup>
                              </m:sSup>
                              <m:r>
                                <a:rPr lang="en-GB" sz="2400" b="1" i="1" dirty="0">
                                  <a:latin typeface="Cambria Math" panose="02040503050406030204" pitchFamily="18" charset="0"/>
                                </a:rPr>
                                <m:t>| </m:t>
                              </m:r>
                              <m:r>
                                <a:rPr lang="en-GB" sz="2400" b="1" i="1" dirty="0">
                                  <a:latin typeface="Cambria Math" panose="02040503050406030204" pitchFamily="18" charset="0"/>
                                </a:rPr>
                                <m:t>𝒔</m:t>
                              </m:r>
                              <m:r>
                                <a:rPr lang="en-GB" sz="2400" b="1" i="1" dirty="0">
                                  <a:latin typeface="Cambria Math" panose="02040503050406030204" pitchFamily="18" charset="0"/>
                                </a:rPr>
                                <m:t>, </m:t>
                              </m:r>
                              <m:r>
                                <a:rPr lang="en-GB" sz="2400" b="1" i="1" dirty="0">
                                  <a:latin typeface="Cambria Math" panose="02040503050406030204" pitchFamily="18" charset="0"/>
                                </a:rPr>
                                <m:t>𝒂</m:t>
                              </m:r>
                            </m:e>
                          </m:d>
                          <m:r>
                            <a:rPr lang="en-GB" sz="2400" b="1" i="1" dirty="0">
                              <a:latin typeface="Cambria Math" panose="02040503050406030204" pitchFamily="18" charset="0"/>
                            </a:rPr>
                            <m:t>𝒃</m:t>
                          </m:r>
                          <m:r>
                            <a:rPr lang="en-GB" sz="2400" b="1" i="1" dirty="0">
                              <a:latin typeface="Cambria Math" panose="02040503050406030204" pitchFamily="18" charset="0"/>
                            </a:rPr>
                            <m:t>(</m:t>
                          </m:r>
                          <m:r>
                            <a:rPr lang="en-GB" sz="2400" b="1" i="1" dirty="0">
                              <a:latin typeface="Cambria Math" panose="02040503050406030204" pitchFamily="18" charset="0"/>
                            </a:rPr>
                            <m:t>𝒔</m:t>
                          </m:r>
                          <m:r>
                            <a:rPr lang="en-GB" sz="2400" b="1" i="1" dirty="0">
                              <a:latin typeface="Cambria Math" panose="02040503050406030204" pitchFamily="18" charset="0"/>
                            </a:rPr>
                            <m:t>)</m:t>
                          </m:r>
                        </m:e>
                      </m:nary>
                    </m:oMath>
                  </m:oMathPara>
                </a14:m>
                <a:endParaRPr lang="en-GB" sz="2400" dirty="0"/>
              </a:p>
            </p:txBody>
          </p:sp>
        </mc:Choice>
        <mc:Fallback>
          <p:sp>
            <p:nvSpPr>
              <p:cNvPr id="9" name="TextBox 8">
                <a:extLst>
                  <a:ext uri="{FF2B5EF4-FFF2-40B4-BE49-F238E27FC236}">
                    <a16:creationId xmlns:a16="http://schemas.microsoft.com/office/drawing/2014/main" id="{2D2D0334-A73F-4815-8481-138DCA5D828E}"/>
                  </a:ext>
                </a:extLst>
              </p:cNvPr>
              <p:cNvSpPr txBox="1">
                <a:spLocks noRot="1" noChangeAspect="1" noMove="1" noResize="1" noEditPoints="1" noAdjustHandles="1" noChangeArrowheads="1" noChangeShapeType="1" noTextEdit="1"/>
              </p:cNvSpPr>
              <p:nvPr/>
            </p:nvSpPr>
            <p:spPr>
              <a:xfrm>
                <a:off x="1087262" y="5700701"/>
                <a:ext cx="5535040" cy="774827"/>
              </a:xfrm>
              <a:prstGeom prst="rect">
                <a:avLst/>
              </a:prstGeom>
              <a:blipFill>
                <a:blip r:embed="rId4"/>
                <a:stretch>
                  <a:fillRect/>
                </a:stretch>
              </a:blipFill>
            </p:spPr>
            <p:txBody>
              <a:bodyPr/>
              <a:lstStyle/>
              <a:p>
                <a:r>
                  <a:rPr lang="en-GB">
                    <a:noFill/>
                  </a:rPr>
                  <a:t> </a:t>
                </a:r>
              </a:p>
            </p:txBody>
          </p:sp>
        </mc:Fallback>
      </mc:AlternateContent>
      <p:pic>
        <p:nvPicPr>
          <p:cNvPr id="11" name="Picture 10">
            <a:extLst>
              <a:ext uri="{FF2B5EF4-FFF2-40B4-BE49-F238E27FC236}">
                <a16:creationId xmlns:a16="http://schemas.microsoft.com/office/drawing/2014/main" id="{4E4923D2-72C4-480B-8761-B2583BAA0F3B}"/>
              </a:ext>
            </a:extLst>
          </p:cNvPr>
          <p:cNvPicPr>
            <a:picLocks noChangeAspect="1"/>
          </p:cNvPicPr>
          <p:nvPr/>
        </p:nvPicPr>
        <p:blipFill>
          <a:blip r:embed="rId5"/>
          <a:stretch>
            <a:fillRect/>
          </a:stretch>
        </p:blipFill>
        <p:spPr>
          <a:xfrm>
            <a:off x="6811619" y="1440000"/>
            <a:ext cx="4685185" cy="3824124"/>
          </a:xfrm>
          <a:prstGeom prst="rect">
            <a:avLst/>
          </a:prstGeom>
        </p:spPr>
      </p:pic>
      <p:sp>
        <p:nvSpPr>
          <p:cNvPr id="28" name="Star: 5 Points 27">
            <a:extLst>
              <a:ext uri="{FF2B5EF4-FFF2-40B4-BE49-F238E27FC236}">
                <a16:creationId xmlns:a16="http://schemas.microsoft.com/office/drawing/2014/main" id="{CE8FA9AA-B86C-47D3-BE2C-ED7EF4AF282B}"/>
              </a:ext>
            </a:extLst>
          </p:cNvPr>
          <p:cNvSpPr/>
          <p:nvPr/>
        </p:nvSpPr>
        <p:spPr>
          <a:xfrm>
            <a:off x="7076870" y="1973179"/>
            <a:ext cx="637674" cy="637674"/>
          </a:xfrm>
          <a:prstGeom prst="star5">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9" name="Star: 5 Points 28">
            <a:extLst>
              <a:ext uri="{FF2B5EF4-FFF2-40B4-BE49-F238E27FC236}">
                <a16:creationId xmlns:a16="http://schemas.microsoft.com/office/drawing/2014/main" id="{F93ED714-0B6E-4227-85BE-D257DD9DE6E2}"/>
              </a:ext>
            </a:extLst>
          </p:cNvPr>
          <p:cNvSpPr/>
          <p:nvPr/>
        </p:nvSpPr>
        <p:spPr>
          <a:xfrm>
            <a:off x="7076870" y="3928311"/>
            <a:ext cx="637674" cy="637674"/>
          </a:xfrm>
          <a:prstGeom prst="star5">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2" name="Star: 5 Points 31">
            <a:extLst>
              <a:ext uri="{FF2B5EF4-FFF2-40B4-BE49-F238E27FC236}">
                <a16:creationId xmlns:a16="http://schemas.microsoft.com/office/drawing/2014/main" id="{A1293837-8CBA-4914-B62E-7B38CE2A472B}"/>
              </a:ext>
            </a:extLst>
          </p:cNvPr>
          <p:cNvSpPr/>
          <p:nvPr/>
        </p:nvSpPr>
        <p:spPr>
          <a:xfrm>
            <a:off x="8243933" y="3970866"/>
            <a:ext cx="637674" cy="637674"/>
          </a:xfrm>
          <a:prstGeom prst="star5">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3" name="Star: 5 Points 32">
            <a:extLst>
              <a:ext uri="{FF2B5EF4-FFF2-40B4-BE49-F238E27FC236}">
                <a16:creationId xmlns:a16="http://schemas.microsoft.com/office/drawing/2014/main" id="{5F73E444-2973-45E9-A35E-C6C46761E1F2}"/>
              </a:ext>
            </a:extLst>
          </p:cNvPr>
          <p:cNvSpPr/>
          <p:nvPr/>
        </p:nvSpPr>
        <p:spPr>
          <a:xfrm>
            <a:off x="10617348" y="3965295"/>
            <a:ext cx="637674" cy="637674"/>
          </a:xfrm>
          <a:prstGeom prst="star5">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6" name="Star: 5 Points 35">
            <a:extLst>
              <a:ext uri="{FF2B5EF4-FFF2-40B4-BE49-F238E27FC236}">
                <a16:creationId xmlns:a16="http://schemas.microsoft.com/office/drawing/2014/main" id="{1A315780-9DB3-45E1-B206-2BE2FFD96E64}"/>
              </a:ext>
            </a:extLst>
          </p:cNvPr>
          <p:cNvSpPr/>
          <p:nvPr/>
        </p:nvSpPr>
        <p:spPr>
          <a:xfrm>
            <a:off x="7076870" y="2998796"/>
            <a:ext cx="637674" cy="637674"/>
          </a:xfrm>
          <a:prstGeom prst="star5">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7" name="Star: 5 Points 36">
            <a:extLst>
              <a:ext uri="{FF2B5EF4-FFF2-40B4-BE49-F238E27FC236}">
                <a16:creationId xmlns:a16="http://schemas.microsoft.com/office/drawing/2014/main" id="{EC365BCF-E607-46B8-950E-85C2D992E764}"/>
              </a:ext>
            </a:extLst>
          </p:cNvPr>
          <p:cNvSpPr/>
          <p:nvPr/>
        </p:nvSpPr>
        <p:spPr>
          <a:xfrm>
            <a:off x="8243933" y="1973179"/>
            <a:ext cx="637674" cy="637674"/>
          </a:xfrm>
          <a:prstGeom prst="star5">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8" name="Star: 5 Points 37">
            <a:extLst>
              <a:ext uri="{FF2B5EF4-FFF2-40B4-BE49-F238E27FC236}">
                <a16:creationId xmlns:a16="http://schemas.microsoft.com/office/drawing/2014/main" id="{5C7F6158-9008-4871-8636-7F20243E7EAE}"/>
              </a:ext>
            </a:extLst>
          </p:cNvPr>
          <p:cNvSpPr/>
          <p:nvPr/>
        </p:nvSpPr>
        <p:spPr>
          <a:xfrm>
            <a:off x="10617348" y="1973179"/>
            <a:ext cx="637674" cy="637674"/>
          </a:xfrm>
          <a:prstGeom prst="star5">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6642642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FD202E-6EE6-456A-8EB7-5AC599E2E6DA}"/>
              </a:ext>
            </a:extLst>
          </p:cNvPr>
          <p:cNvSpPr/>
          <p:nvPr/>
        </p:nvSpPr>
        <p:spPr>
          <a:xfrm>
            <a:off x="2671011" y="5869464"/>
            <a:ext cx="1094873" cy="437299"/>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67EB9273-76A1-4753-AB2A-9D75BCDA2112}"/>
              </a:ext>
            </a:extLst>
          </p:cNvPr>
          <p:cNvSpPr>
            <a:spLocks noGrp="1"/>
          </p:cNvSpPr>
          <p:nvPr>
            <p:ph type="title"/>
          </p:nvPr>
        </p:nvSpPr>
        <p:spPr>
          <a:xfrm>
            <a:off x="287867" y="720000"/>
            <a:ext cx="11363046" cy="720000"/>
          </a:xfrm>
        </p:spPr>
        <p:txBody>
          <a:bodyPr>
            <a:normAutofit/>
          </a:bodyPr>
          <a:lstStyle/>
          <a:p>
            <a:r>
              <a:rPr lang="en-GB" dirty="0"/>
              <a:t>Calculating Belief from Observation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DDE2CBC-A100-4350-B51B-437AA3E087C4}"/>
                  </a:ext>
                </a:extLst>
              </p:cNvPr>
              <p:cNvSpPr>
                <a:spLocks noGrp="1"/>
              </p:cNvSpPr>
              <p:nvPr>
                <p:ph sz="quarter" idx="12"/>
              </p:nvPr>
            </p:nvSpPr>
            <p:spPr>
              <a:xfrm>
                <a:off x="287868" y="1701800"/>
                <a:ext cx="5092515" cy="4538133"/>
              </a:xfrm>
            </p:spPr>
            <p:txBody>
              <a:bodyPr>
                <a:normAutofit/>
              </a:bodyPr>
              <a:lstStyle/>
              <a:p>
                <a:r>
                  <a:rPr lang="en-GB" dirty="0"/>
                  <a:t>The belief state needs to be </a:t>
                </a:r>
                <a:r>
                  <a:rPr lang="en-GB" dirty="0">
                    <a:solidFill>
                      <a:schemeClr val="tx1"/>
                    </a:solidFill>
                  </a:rPr>
                  <a:t>updated based on actions taken </a:t>
                </a:r>
                <a:r>
                  <a:rPr lang="en-GB" dirty="0"/>
                  <a:t>in the world.</a:t>
                </a:r>
                <a:br>
                  <a:rPr lang="en-GB" dirty="0"/>
                </a:br>
                <a:endParaRPr lang="en-GB" dirty="0"/>
              </a:p>
              <a:p>
                <a:r>
                  <a:rPr lang="en-GB" dirty="0"/>
                  <a:t>But given we’re unsure of the state we’re in and whether action execution is successful, we have to factor that into the belief state update.</a:t>
                </a:r>
                <a:br>
                  <a:rPr lang="en-GB" dirty="0"/>
                </a:br>
                <a:endParaRPr lang="en-GB" dirty="0"/>
              </a:p>
              <a:p>
                <a:r>
                  <a:rPr lang="en-GB" dirty="0"/>
                  <a:t>Update upon taking action </a:t>
                </a:r>
                <a14:m>
                  <m:oMath xmlns:m="http://schemas.openxmlformats.org/officeDocument/2006/math">
                    <m:r>
                      <a:rPr lang="en-GB" b="0" i="1" dirty="0" smtClean="0">
                        <a:solidFill>
                          <a:schemeClr val="tx1"/>
                        </a:solidFill>
                        <a:latin typeface="Cambria Math" panose="02040503050406030204" pitchFamily="18" charset="0"/>
                      </a:rPr>
                      <m:t>𝑎</m:t>
                    </m:r>
                  </m:oMath>
                </a14:m>
                <a:r>
                  <a:rPr lang="en-GB" dirty="0"/>
                  <a:t> and observing </a:t>
                </a:r>
                <a14:m>
                  <m:oMath xmlns:m="http://schemas.openxmlformats.org/officeDocument/2006/math">
                    <m:r>
                      <a:rPr lang="en-GB" b="0" i="1" dirty="0" smtClean="0">
                        <a:solidFill>
                          <a:schemeClr val="tx1"/>
                        </a:solidFill>
                        <a:latin typeface="Cambria Math" panose="02040503050406030204" pitchFamily="18" charset="0"/>
                      </a:rPr>
                      <m:t>𝑜</m:t>
                    </m:r>
                  </m:oMath>
                </a14:m>
                <a:r>
                  <a:rPr lang="en-GB" dirty="0"/>
                  <a:t>:</a:t>
                </a:r>
              </a:p>
            </p:txBody>
          </p:sp>
        </mc:Choice>
        <mc:Fallback>
          <p:sp>
            <p:nvSpPr>
              <p:cNvPr id="3" name="Content Placeholder 2">
                <a:extLst>
                  <a:ext uri="{FF2B5EF4-FFF2-40B4-BE49-F238E27FC236}">
                    <a16:creationId xmlns:a16="http://schemas.microsoft.com/office/drawing/2014/main" id="{BDDE2CBC-A100-4350-B51B-437AA3E087C4}"/>
                  </a:ext>
                </a:extLst>
              </p:cNvPr>
              <p:cNvSpPr>
                <a:spLocks noGrp="1" noRot="1" noChangeAspect="1" noMove="1" noResize="1" noEditPoints="1" noAdjustHandles="1" noChangeArrowheads="1" noChangeShapeType="1" noTextEdit="1"/>
              </p:cNvSpPr>
              <p:nvPr>
                <p:ph sz="quarter" idx="12"/>
              </p:nvPr>
            </p:nvSpPr>
            <p:spPr>
              <a:xfrm>
                <a:off x="287868" y="1701800"/>
                <a:ext cx="5092515" cy="4538133"/>
              </a:xfrm>
              <a:blipFill>
                <a:blip r:embed="rId3"/>
                <a:stretch>
                  <a:fillRect l="-3349" t="-2282" r="-83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2D2D0334-A73F-4815-8481-138DCA5D828E}"/>
                  </a:ext>
                </a:extLst>
              </p:cNvPr>
              <p:cNvSpPr txBox="1"/>
              <p:nvPr/>
            </p:nvSpPr>
            <p:spPr>
              <a:xfrm>
                <a:off x="1087262" y="5700701"/>
                <a:ext cx="5535040" cy="7748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2400" b="1" i="1" dirty="0" smtClean="0">
                              <a:latin typeface="Cambria Math" panose="02040503050406030204" pitchFamily="18" charset="0"/>
                            </a:rPr>
                          </m:ctrlPr>
                        </m:sSupPr>
                        <m:e>
                          <m:r>
                            <a:rPr lang="en-GB" sz="2400" b="1" i="1" dirty="0" smtClean="0">
                              <a:latin typeface="Cambria Math" panose="02040503050406030204" pitchFamily="18" charset="0"/>
                            </a:rPr>
                            <m:t>𝒃</m:t>
                          </m:r>
                        </m:e>
                        <m:sup>
                          <m:r>
                            <a:rPr lang="en-GB" sz="2400" b="1" i="1" dirty="0" smtClean="0">
                              <a:latin typeface="Cambria Math" panose="02040503050406030204" pitchFamily="18" charset="0"/>
                            </a:rPr>
                            <m:t>′</m:t>
                          </m:r>
                        </m:sup>
                      </m:sSup>
                      <m:d>
                        <m:dPr>
                          <m:ctrlPr>
                            <a:rPr lang="en-GB" sz="2400" b="1" i="1" dirty="0" smtClean="0">
                              <a:latin typeface="Cambria Math" panose="02040503050406030204" pitchFamily="18" charset="0"/>
                            </a:rPr>
                          </m:ctrlPr>
                        </m:dPr>
                        <m:e>
                          <m:sSup>
                            <m:sSupPr>
                              <m:ctrlPr>
                                <a:rPr lang="en-GB" sz="2400" b="1" i="1" dirty="0" smtClean="0">
                                  <a:latin typeface="Cambria Math" panose="02040503050406030204" pitchFamily="18" charset="0"/>
                                </a:rPr>
                              </m:ctrlPr>
                            </m:sSupPr>
                            <m:e>
                              <m:r>
                                <a:rPr lang="en-GB" sz="2400" b="1" i="1" dirty="0" smtClean="0">
                                  <a:latin typeface="Cambria Math" panose="02040503050406030204" pitchFamily="18" charset="0"/>
                                </a:rPr>
                                <m:t>𝒔</m:t>
                              </m:r>
                            </m:e>
                            <m:sup>
                              <m:r>
                                <a:rPr lang="en-GB" sz="2400" b="1" i="1" dirty="0" smtClean="0">
                                  <a:latin typeface="Cambria Math" panose="02040503050406030204" pitchFamily="18" charset="0"/>
                                </a:rPr>
                                <m:t>′</m:t>
                              </m:r>
                            </m:sup>
                          </m:sSup>
                        </m:e>
                      </m:d>
                      <m:r>
                        <a:rPr lang="en-GB" sz="2400" b="1" i="1" dirty="0" smtClean="0">
                          <a:latin typeface="Cambria Math" panose="02040503050406030204" pitchFamily="18" charset="0"/>
                        </a:rPr>
                        <m:t>=</m:t>
                      </m:r>
                      <m:r>
                        <a:rPr lang="en-GB" sz="2400" b="1" i="1" dirty="0" smtClean="0">
                          <a:latin typeface="Cambria Math" panose="02040503050406030204" pitchFamily="18" charset="0"/>
                          <a:ea typeface="Cambria Math" panose="02040503050406030204" pitchFamily="18" charset="0"/>
                        </a:rPr>
                        <m:t>𝜶</m:t>
                      </m:r>
                      <m:r>
                        <a:rPr lang="en-GB" sz="2400" b="1" i="1" dirty="0" smtClean="0">
                          <a:latin typeface="Cambria Math" panose="02040503050406030204" pitchFamily="18" charset="0"/>
                          <a:ea typeface="Cambria Math" panose="02040503050406030204" pitchFamily="18" charset="0"/>
                        </a:rPr>
                        <m:t> </m:t>
                      </m:r>
                      <m:r>
                        <a:rPr lang="en-GB" sz="2400" b="1" i="1" dirty="0">
                          <a:latin typeface="Cambria Math" panose="02040503050406030204" pitchFamily="18" charset="0"/>
                        </a:rPr>
                        <m:t>𝑶</m:t>
                      </m:r>
                      <m:r>
                        <a:rPr lang="en-GB" sz="2400" b="1" i="1" dirty="0">
                          <a:latin typeface="Cambria Math" panose="02040503050406030204" pitchFamily="18" charset="0"/>
                        </a:rPr>
                        <m:t>(</m:t>
                      </m:r>
                      <m:sSup>
                        <m:sSupPr>
                          <m:ctrlPr>
                            <a:rPr lang="en-GB" sz="2400" b="1" i="1" dirty="0">
                              <a:latin typeface="Cambria Math" panose="02040503050406030204" pitchFamily="18" charset="0"/>
                            </a:rPr>
                          </m:ctrlPr>
                        </m:sSupPr>
                        <m:e>
                          <m:r>
                            <a:rPr lang="en-GB" sz="2400" b="1" i="1" dirty="0">
                              <a:latin typeface="Cambria Math" panose="02040503050406030204" pitchFamily="18" charset="0"/>
                            </a:rPr>
                            <m:t>𝒐</m:t>
                          </m:r>
                          <m:r>
                            <a:rPr lang="en-GB" sz="2400" b="1" i="1" dirty="0">
                              <a:latin typeface="Cambria Math" panose="02040503050406030204" pitchFamily="18" charset="0"/>
                            </a:rPr>
                            <m:t>| </m:t>
                          </m:r>
                          <m:r>
                            <a:rPr lang="en-GB" sz="2400" b="1" i="1" dirty="0">
                              <a:latin typeface="Cambria Math" panose="02040503050406030204" pitchFamily="18" charset="0"/>
                            </a:rPr>
                            <m:t>𝒔</m:t>
                          </m:r>
                        </m:e>
                        <m:sup>
                          <m:r>
                            <a:rPr lang="en-GB" sz="2400" b="1" i="1" dirty="0">
                              <a:latin typeface="Cambria Math" panose="02040503050406030204" pitchFamily="18" charset="0"/>
                            </a:rPr>
                            <m:t>′</m:t>
                          </m:r>
                        </m:sup>
                      </m:sSup>
                      <m:r>
                        <a:rPr lang="en-GB" sz="2400" b="1" i="1" dirty="0">
                          <a:latin typeface="Cambria Math" panose="02040503050406030204" pitchFamily="18" charset="0"/>
                        </a:rPr>
                        <m:t>)</m:t>
                      </m:r>
                      <m:nary>
                        <m:naryPr>
                          <m:chr m:val="∑"/>
                          <m:limLoc m:val="subSup"/>
                          <m:supHide m:val="on"/>
                          <m:ctrlPr>
                            <a:rPr lang="en-GB" sz="2400" b="1" i="1" dirty="0">
                              <a:latin typeface="Cambria Math" panose="02040503050406030204" pitchFamily="18" charset="0"/>
                            </a:rPr>
                          </m:ctrlPr>
                        </m:naryPr>
                        <m:sub>
                          <m:r>
                            <m:rPr>
                              <m:brk m:alnAt="9"/>
                            </m:rPr>
                            <a:rPr lang="en-GB" sz="2400" b="1" i="1" dirty="0">
                              <a:latin typeface="Cambria Math" panose="02040503050406030204" pitchFamily="18" charset="0"/>
                            </a:rPr>
                            <m:t>𝒔</m:t>
                          </m:r>
                          <m:r>
                            <a:rPr lang="en-GB" sz="2400" b="1" i="1" dirty="0">
                              <a:latin typeface="Cambria Math" panose="02040503050406030204" pitchFamily="18" charset="0"/>
                              <a:ea typeface="Cambria Math" panose="02040503050406030204" pitchFamily="18" charset="0"/>
                            </a:rPr>
                            <m:t>𝝐</m:t>
                          </m:r>
                          <m:r>
                            <a:rPr lang="en-GB" sz="2400" b="1" i="1" dirty="0">
                              <a:latin typeface="Cambria Math" panose="02040503050406030204" pitchFamily="18" charset="0"/>
                              <a:ea typeface="Cambria Math" panose="02040503050406030204" pitchFamily="18" charset="0"/>
                            </a:rPr>
                            <m:t>𝑺</m:t>
                          </m:r>
                        </m:sub>
                        <m:sup/>
                        <m:e>
                          <m:r>
                            <a:rPr lang="en-GB" sz="2400" b="1" i="1" dirty="0">
                              <a:latin typeface="Cambria Math" panose="02040503050406030204" pitchFamily="18" charset="0"/>
                            </a:rPr>
                            <m:t>𝑷</m:t>
                          </m:r>
                          <m:d>
                            <m:dPr>
                              <m:ctrlPr>
                                <a:rPr lang="en-GB" sz="2400" b="1" i="1" dirty="0">
                                  <a:latin typeface="Cambria Math" panose="02040503050406030204" pitchFamily="18" charset="0"/>
                                </a:rPr>
                              </m:ctrlPr>
                            </m:dPr>
                            <m:e>
                              <m:sSup>
                                <m:sSupPr>
                                  <m:ctrlPr>
                                    <a:rPr lang="en-GB" sz="2400" b="1" i="1" dirty="0">
                                      <a:latin typeface="Cambria Math" panose="02040503050406030204" pitchFamily="18" charset="0"/>
                                    </a:rPr>
                                  </m:ctrlPr>
                                </m:sSupPr>
                                <m:e>
                                  <m:r>
                                    <a:rPr lang="en-GB" sz="2400" b="1" i="1" dirty="0">
                                      <a:latin typeface="Cambria Math" panose="02040503050406030204" pitchFamily="18" charset="0"/>
                                    </a:rPr>
                                    <m:t>𝒔</m:t>
                                  </m:r>
                                </m:e>
                                <m:sup>
                                  <m:r>
                                    <a:rPr lang="en-GB" sz="2400" b="1" i="1" dirty="0">
                                      <a:latin typeface="Cambria Math" panose="02040503050406030204" pitchFamily="18" charset="0"/>
                                    </a:rPr>
                                    <m:t>′</m:t>
                                  </m:r>
                                </m:sup>
                              </m:sSup>
                              <m:r>
                                <a:rPr lang="en-GB" sz="2400" b="1" i="1" dirty="0">
                                  <a:latin typeface="Cambria Math" panose="02040503050406030204" pitchFamily="18" charset="0"/>
                                </a:rPr>
                                <m:t>| </m:t>
                              </m:r>
                              <m:r>
                                <a:rPr lang="en-GB" sz="2400" b="1" i="1" dirty="0">
                                  <a:latin typeface="Cambria Math" panose="02040503050406030204" pitchFamily="18" charset="0"/>
                                </a:rPr>
                                <m:t>𝒔</m:t>
                              </m:r>
                              <m:r>
                                <a:rPr lang="en-GB" sz="2400" b="1" i="1" dirty="0">
                                  <a:latin typeface="Cambria Math" panose="02040503050406030204" pitchFamily="18" charset="0"/>
                                </a:rPr>
                                <m:t>, </m:t>
                              </m:r>
                              <m:r>
                                <a:rPr lang="en-GB" sz="2400" b="1" i="1" dirty="0">
                                  <a:latin typeface="Cambria Math" panose="02040503050406030204" pitchFamily="18" charset="0"/>
                                </a:rPr>
                                <m:t>𝒂</m:t>
                              </m:r>
                            </m:e>
                          </m:d>
                          <m:r>
                            <a:rPr lang="en-GB" sz="2400" b="1" i="1" dirty="0">
                              <a:latin typeface="Cambria Math" panose="02040503050406030204" pitchFamily="18" charset="0"/>
                            </a:rPr>
                            <m:t>𝒃</m:t>
                          </m:r>
                          <m:r>
                            <a:rPr lang="en-GB" sz="2400" b="1" i="1" dirty="0">
                              <a:latin typeface="Cambria Math" panose="02040503050406030204" pitchFamily="18" charset="0"/>
                            </a:rPr>
                            <m:t>(</m:t>
                          </m:r>
                          <m:r>
                            <a:rPr lang="en-GB" sz="2400" b="1" i="1" dirty="0">
                              <a:latin typeface="Cambria Math" panose="02040503050406030204" pitchFamily="18" charset="0"/>
                            </a:rPr>
                            <m:t>𝒔</m:t>
                          </m:r>
                          <m:r>
                            <a:rPr lang="en-GB" sz="2400" b="1" i="1" dirty="0">
                              <a:latin typeface="Cambria Math" panose="02040503050406030204" pitchFamily="18" charset="0"/>
                            </a:rPr>
                            <m:t>)</m:t>
                          </m:r>
                        </m:e>
                      </m:nary>
                    </m:oMath>
                  </m:oMathPara>
                </a14:m>
                <a:endParaRPr lang="en-GB" sz="2400" dirty="0"/>
              </a:p>
            </p:txBody>
          </p:sp>
        </mc:Choice>
        <mc:Fallback>
          <p:sp>
            <p:nvSpPr>
              <p:cNvPr id="9" name="TextBox 8">
                <a:extLst>
                  <a:ext uri="{FF2B5EF4-FFF2-40B4-BE49-F238E27FC236}">
                    <a16:creationId xmlns:a16="http://schemas.microsoft.com/office/drawing/2014/main" id="{2D2D0334-A73F-4815-8481-138DCA5D828E}"/>
                  </a:ext>
                </a:extLst>
              </p:cNvPr>
              <p:cNvSpPr txBox="1">
                <a:spLocks noRot="1" noChangeAspect="1" noMove="1" noResize="1" noEditPoints="1" noAdjustHandles="1" noChangeArrowheads="1" noChangeShapeType="1" noTextEdit="1"/>
              </p:cNvSpPr>
              <p:nvPr/>
            </p:nvSpPr>
            <p:spPr>
              <a:xfrm>
                <a:off x="1087262" y="5700701"/>
                <a:ext cx="5535040" cy="774827"/>
              </a:xfrm>
              <a:prstGeom prst="rect">
                <a:avLst/>
              </a:prstGeom>
              <a:blipFill>
                <a:blip r:embed="rId4"/>
                <a:stretch>
                  <a:fillRect/>
                </a:stretch>
              </a:blipFill>
            </p:spPr>
            <p:txBody>
              <a:bodyPr/>
              <a:lstStyle/>
              <a:p>
                <a:r>
                  <a:rPr lang="en-GB">
                    <a:noFill/>
                  </a:rPr>
                  <a:t> </a:t>
                </a:r>
              </a:p>
            </p:txBody>
          </p:sp>
        </mc:Fallback>
      </mc:AlternateContent>
      <p:pic>
        <p:nvPicPr>
          <p:cNvPr id="11" name="Picture 10">
            <a:extLst>
              <a:ext uri="{FF2B5EF4-FFF2-40B4-BE49-F238E27FC236}">
                <a16:creationId xmlns:a16="http://schemas.microsoft.com/office/drawing/2014/main" id="{4E4923D2-72C4-480B-8761-B2583BAA0F3B}"/>
              </a:ext>
            </a:extLst>
          </p:cNvPr>
          <p:cNvPicPr>
            <a:picLocks noChangeAspect="1"/>
          </p:cNvPicPr>
          <p:nvPr/>
        </p:nvPicPr>
        <p:blipFill>
          <a:blip r:embed="rId5"/>
          <a:stretch>
            <a:fillRect/>
          </a:stretch>
        </p:blipFill>
        <p:spPr>
          <a:xfrm>
            <a:off x="6811619" y="1440000"/>
            <a:ext cx="4685185" cy="3824124"/>
          </a:xfrm>
          <a:prstGeom prst="rect">
            <a:avLst/>
          </a:prstGeom>
        </p:spPr>
      </p:pic>
      <p:sp>
        <p:nvSpPr>
          <p:cNvPr id="28" name="Star: 5 Points 27">
            <a:extLst>
              <a:ext uri="{FF2B5EF4-FFF2-40B4-BE49-F238E27FC236}">
                <a16:creationId xmlns:a16="http://schemas.microsoft.com/office/drawing/2014/main" id="{CE8FA9AA-B86C-47D3-BE2C-ED7EF4AF282B}"/>
              </a:ext>
            </a:extLst>
          </p:cNvPr>
          <p:cNvSpPr/>
          <p:nvPr/>
        </p:nvSpPr>
        <p:spPr>
          <a:xfrm>
            <a:off x="7076870" y="1973179"/>
            <a:ext cx="637674" cy="637674"/>
          </a:xfrm>
          <a:prstGeom prst="star5">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9" name="Star: 5 Points 28">
            <a:extLst>
              <a:ext uri="{FF2B5EF4-FFF2-40B4-BE49-F238E27FC236}">
                <a16:creationId xmlns:a16="http://schemas.microsoft.com/office/drawing/2014/main" id="{F93ED714-0B6E-4227-85BE-D257DD9DE6E2}"/>
              </a:ext>
            </a:extLst>
          </p:cNvPr>
          <p:cNvSpPr/>
          <p:nvPr/>
        </p:nvSpPr>
        <p:spPr>
          <a:xfrm>
            <a:off x="7076870" y="3928311"/>
            <a:ext cx="637674" cy="637674"/>
          </a:xfrm>
          <a:prstGeom prst="star5">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2" name="Star: 5 Points 31">
            <a:extLst>
              <a:ext uri="{FF2B5EF4-FFF2-40B4-BE49-F238E27FC236}">
                <a16:creationId xmlns:a16="http://schemas.microsoft.com/office/drawing/2014/main" id="{A1293837-8CBA-4914-B62E-7B38CE2A472B}"/>
              </a:ext>
            </a:extLst>
          </p:cNvPr>
          <p:cNvSpPr/>
          <p:nvPr/>
        </p:nvSpPr>
        <p:spPr>
          <a:xfrm>
            <a:off x="8243933" y="3970866"/>
            <a:ext cx="637674" cy="637674"/>
          </a:xfrm>
          <a:prstGeom prst="star5">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3" name="Star: 5 Points 32">
            <a:extLst>
              <a:ext uri="{FF2B5EF4-FFF2-40B4-BE49-F238E27FC236}">
                <a16:creationId xmlns:a16="http://schemas.microsoft.com/office/drawing/2014/main" id="{5F73E444-2973-45E9-A35E-C6C46761E1F2}"/>
              </a:ext>
            </a:extLst>
          </p:cNvPr>
          <p:cNvSpPr/>
          <p:nvPr/>
        </p:nvSpPr>
        <p:spPr>
          <a:xfrm>
            <a:off x="10617348" y="3965295"/>
            <a:ext cx="637674" cy="637674"/>
          </a:xfrm>
          <a:prstGeom prst="star5">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6" name="Star: 5 Points 35">
            <a:extLst>
              <a:ext uri="{FF2B5EF4-FFF2-40B4-BE49-F238E27FC236}">
                <a16:creationId xmlns:a16="http://schemas.microsoft.com/office/drawing/2014/main" id="{1A315780-9DB3-45E1-B206-2BE2FFD96E64}"/>
              </a:ext>
            </a:extLst>
          </p:cNvPr>
          <p:cNvSpPr/>
          <p:nvPr/>
        </p:nvSpPr>
        <p:spPr>
          <a:xfrm>
            <a:off x="7076870" y="2998796"/>
            <a:ext cx="637674" cy="637674"/>
          </a:xfrm>
          <a:prstGeom prst="star5">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7" name="Star: 5 Points 36">
            <a:extLst>
              <a:ext uri="{FF2B5EF4-FFF2-40B4-BE49-F238E27FC236}">
                <a16:creationId xmlns:a16="http://schemas.microsoft.com/office/drawing/2014/main" id="{EC365BCF-E607-46B8-950E-85C2D992E764}"/>
              </a:ext>
            </a:extLst>
          </p:cNvPr>
          <p:cNvSpPr/>
          <p:nvPr/>
        </p:nvSpPr>
        <p:spPr>
          <a:xfrm>
            <a:off x="8243933" y="1973179"/>
            <a:ext cx="637674" cy="637674"/>
          </a:xfrm>
          <a:prstGeom prst="star5">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8" name="Star: 5 Points 37">
            <a:extLst>
              <a:ext uri="{FF2B5EF4-FFF2-40B4-BE49-F238E27FC236}">
                <a16:creationId xmlns:a16="http://schemas.microsoft.com/office/drawing/2014/main" id="{5C7F6158-9008-4871-8636-7F20243E7EAE}"/>
              </a:ext>
            </a:extLst>
          </p:cNvPr>
          <p:cNvSpPr/>
          <p:nvPr/>
        </p:nvSpPr>
        <p:spPr>
          <a:xfrm>
            <a:off x="10617348" y="1973179"/>
            <a:ext cx="637674" cy="637674"/>
          </a:xfrm>
          <a:prstGeom prst="star5">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3729540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2DB034-83D2-441C-9CBF-AFA7A1B51E5C}"/>
              </a:ext>
            </a:extLst>
          </p:cNvPr>
          <p:cNvSpPr/>
          <p:nvPr/>
        </p:nvSpPr>
        <p:spPr>
          <a:xfrm>
            <a:off x="3765884" y="5700701"/>
            <a:ext cx="2886272" cy="801031"/>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48FD202E-6EE6-456A-8EB7-5AC599E2E6DA}"/>
              </a:ext>
            </a:extLst>
          </p:cNvPr>
          <p:cNvSpPr/>
          <p:nvPr/>
        </p:nvSpPr>
        <p:spPr>
          <a:xfrm>
            <a:off x="2671011" y="5869464"/>
            <a:ext cx="1094873" cy="437299"/>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67EB9273-76A1-4753-AB2A-9D75BCDA2112}"/>
              </a:ext>
            </a:extLst>
          </p:cNvPr>
          <p:cNvSpPr>
            <a:spLocks noGrp="1"/>
          </p:cNvSpPr>
          <p:nvPr>
            <p:ph type="title"/>
          </p:nvPr>
        </p:nvSpPr>
        <p:spPr>
          <a:xfrm>
            <a:off x="287867" y="720000"/>
            <a:ext cx="11363046" cy="720000"/>
          </a:xfrm>
        </p:spPr>
        <p:txBody>
          <a:bodyPr>
            <a:normAutofit/>
          </a:bodyPr>
          <a:lstStyle/>
          <a:p>
            <a:r>
              <a:rPr lang="en-GB" dirty="0"/>
              <a:t>Calculating Belief from Observation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DDE2CBC-A100-4350-B51B-437AA3E087C4}"/>
                  </a:ext>
                </a:extLst>
              </p:cNvPr>
              <p:cNvSpPr>
                <a:spLocks noGrp="1"/>
              </p:cNvSpPr>
              <p:nvPr>
                <p:ph sz="quarter" idx="12"/>
              </p:nvPr>
            </p:nvSpPr>
            <p:spPr>
              <a:xfrm>
                <a:off x="287868" y="1701800"/>
                <a:ext cx="5092515" cy="4538133"/>
              </a:xfrm>
            </p:spPr>
            <p:txBody>
              <a:bodyPr>
                <a:normAutofit/>
              </a:bodyPr>
              <a:lstStyle/>
              <a:p>
                <a:r>
                  <a:rPr lang="en-GB" dirty="0"/>
                  <a:t>The belief state needs to be </a:t>
                </a:r>
                <a:r>
                  <a:rPr lang="en-GB" dirty="0">
                    <a:solidFill>
                      <a:schemeClr val="tx1"/>
                    </a:solidFill>
                  </a:rPr>
                  <a:t>updated based on actions taken </a:t>
                </a:r>
                <a:r>
                  <a:rPr lang="en-GB" dirty="0"/>
                  <a:t>in the world.</a:t>
                </a:r>
                <a:br>
                  <a:rPr lang="en-GB" dirty="0"/>
                </a:br>
                <a:endParaRPr lang="en-GB" dirty="0"/>
              </a:p>
              <a:p>
                <a:r>
                  <a:rPr lang="en-GB" dirty="0"/>
                  <a:t>But given we’re unsure of the state we’re in and whether action execution is successful, we have to factor that into the belief state update.</a:t>
                </a:r>
                <a:br>
                  <a:rPr lang="en-GB" dirty="0"/>
                </a:br>
                <a:endParaRPr lang="en-GB" dirty="0"/>
              </a:p>
              <a:p>
                <a:r>
                  <a:rPr lang="en-GB" dirty="0"/>
                  <a:t>Update upon taking action </a:t>
                </a:r>
                <a14:m>
                  <m:oMath xmlns:m="http://schemas.openxmlformats.org/officeDocument/2006/math">
                    <m:r>
                      <a:rPr lang="en-GB" b="0" i="1" dirty="0" smtClean="0">
                        <a:solidFill>
                          <a:schemeClr val="tx1"/>
                        </a:solidFill>
                        <a:latin typeface="Cambria Math" panose="02040503050406030204" pitchFamily="18" charset="0"/>
                      </a:rPr>
                      <m:t>𝑎</m:t>
                    </m:r>
                  </m:oMath>
                </a14:m>
                <a:r>
                  <a:rPr lang="en-GB" dirty="0"/>
                  <a:t> and observing </a:t>
                </a:r>
                <a14:m>
                  <m:oMath xmlns:m="http://schemas.openxmlformats.org/officeDocument/2006/math">
                    <m:r>
                      <a:rPr lang="en-GB" b="0" i="1" dirty="0" smtClean="0">
                        <a:solidFill>
                          <a:schemeClr val="tx1"/>
                        </a:solidFill>
                        <a:latin typeface="Cambria Math" panose="02040503050406030204" pitchFamily="18" charset="0"/>
                      </a:rPr>
                      <m:t>𝑜</m:t>
                    </m:r>
                  </m:oMath>
                </a14:m>
                <a:r>
                  <a:rPr lang="en-GB" dirty="0"/>
                  <a:t>:</a:t>
                </a:r>
              </a:p>
            </p:txBody>
          </p:sp>
        </mc:Choice>
        <mc:Fallback>
          <p:sp>
            <p:nvSpPr>
              <p:cNvPr id="3" name="Content Placeholder 2">
                <a:extLst>
                  <a:ext uri="{FF2B5EF4-FFF2-40B4-BE49-F238E27FC236}">
                    <a16:creationId xmlns:a16="http://schemas.microsoft.com/office/drawing/2014/main" id="{BDDE2CBC-A100-4350-B51B-437AA3E087C4}"/>
                  </a:ext>
                </a:extLst>
              </p:cNvPr>
              <p:cNvSpPr>
                <a:spLocks noGrp="1" noRot="1" noChangeAspect="1" noMove="1" noResize="1" noEditPoints="1" noAdjustHandles="1" noChangeArrowheads="1" noChangeShapeType="1" noTextEdit="1"/>
              </p:cNvSpPr>
              <p:nvPr>
                <p:ph sz="quarter" idx="12"/>
              </p:nvPr>
            </p:nvSpPr>
            <p:spPr>
              <a:xfrm>
                <a:off x="287868" y="1701800"/>
                <a:ext cx="5092515" cy="4538133"/>
              </a:xfrm>
              <a:blipFill>
                <a:blip r:embed="rId3"/>
                <a:stretch>
                  <a:fillRect l="-3349" t="-2282" r="-83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2D2D0334-A73F-4815-8481-138DCA5D828E}"/>
                  </a:ext>
                </a:extLst>
              </p:cNvPr>
              <p:cNvSpPr txBox="1"/>
              <p:nvPr/>
            </p:nvSpPr>
            <p:spPr>
              <a:xfrm>
                <a:off x="1087262" y="5700701"/>
                <a:ext cx="5535040" cy="7748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2400" b="1" i="1" dirty="0" smtClean="0">
                              <a:latin typeface="Cambria Math" panose="02040503050406030204" pitchFamily="18" charset="0"/>
                            </a:rPr>
                          </m:ctrlPr>
                        </m:sSupPr>
                        <m:e>
                          <m:r>
                            <a:rPr lang="en-GB" sz="2400" b="1" i="1" dirty="0" smtClean="0">
                              <a:latin typeface="Cambria Math" panose="02040503050406030204" pitchFamily="18" charset="0"/>
                            </a:rPr>
                            <m:t>𝒃</m:t>
                          </m:r>
                        </m:e>
                        <m:sup>
                          <m:r>
                            <a:rPr lang="en-GB" sz="2400" b="1" i="1" dirty="0" smtClean="0">
                              <a:latin typeface="Cambria Math" panose="02040503050406030204" pitchFamily="18" charset="0"/>
                            </a:rPr>
                            <m:t>′</m:t>
                          </m:r>
                        </m:sup>
                      </m:sSup>
                      <m:d>
                        <m:dPr>
                          <m:ctrlPr>
                            <a:rPr lang="en-GB" sz="2400" b="1" i="1" dirty="0" smtClean="0">
                              <a:latin typeface="Cambria Math" panose="02040503050406030204" pitchFamily="18" charset="0"/>
                            </a:rPr>
                          </m:ctrlPr>
                        </m:dPr>
                        <m:e>
                          <m:sSup>
                            <m:sSupPr>
                              <m:ctrlPr>
                                <a:rPr lang="en-GB" sz="2400" b="1" i="1" dirty="0" smtClean="0">
                                  <a:latin typeface="Cambria Math" panose="02040503050406030204" pitchFamily="18" charset="0"/>
                                </a:rPr>
                              </m:ctrlPr>
                            </m:sSupPr>
                            <m:e>
                              <m:r>
                                <a:rPr lang="en-GB" sz="2400" b="1" i="1" dirty="0" smtClean="0">
                                  <a:latin typeface="Cambria Math" panose="02040503050406030204" pitchFamily="18" charset="0"/>
                                </a:rPr>
                                <m:t>𝒔</m:t>
                              </m:r>
                            </m:e>
                            <m:sup>
                              <m:r>
                                <a:rPr lang="en-GB" sz="2400" b="1" i="1" dirty="0" smtClean="0">
                                  <a:latin typeface="Cambria Math" panose="02040503050406030204" pitchFamily="18" charset="0"/>
                                </a:rPr>
                                <m:t>′</m:t>
                              </m:r>
                            </m:sup>
                          </m:sSup>
                        </m:e>
                      </m:d>
                      <m:r>
                        <a:rPr lang="en-GB" sz="2400" b="1" i="1" dirty="0" smtClean="0">
                          <a:latin typeface="Cambria Math" panose="02040503050406030204" pitchFamily="18" charset="0"/>
                        </a:rPr>
                        <m:t>=</m:t>
                      </m:r>
                      <m:r>
                        <a:rPr lang="en-GB" sz="2400" b="1" i="1" dirty="0" smtClean="0">
                          <a:latin typeface="Cambria Math" panose="02040503050406030204" pitchFamily="18" charset="0"/>
                          <a:ea typeface="Cambria Math" panose="02040503050406030204" pitchFamily="18" charset="0"/>
                        </a:rPr>
                        <m:t>𝜶</m:t>
                      </m:r>
                      <m:r>
                        <a:rPr lang="en-GB" sz="2400" b="1" i="1" dirty="0" smtClean="0">
                          <a:latin typeface="Cambria Math" panose="02040503050406030204" pitchFamily="18" charset="0"/>
                          <a:ea typeface="Cambria Math" panose="02040503050406030204" pitchFamily="18" charset="0"/>
                        </a:rPr>
                        <m:t> </m:t>
                      </m:r>
                      <m:r>
                        <a:rPr lang="en-GB" sz="2400" b="1" i="1" dirty="0">
                          <a:latin typeface="Cambria Math" panose="02040503050406030204" pitchFamily="18" charset="0"/>
                        </a:rPr>
                        <m:t>𝑶</m:t>
                      </m:r>
                      <m:r>
                        <a:rPr lang="en-GB" sz="2400" b="1" i="1" dirty="0">
                          <a:latin typeface="Cambria Math" panose="02040503050406030204" pitchFamily="18" charset="0"/>
                        </a:rPr>
                        <m:t>(</m:t>
                      </m:r>
                      <m:sSup>
                        <m:sSupPr>
                          <m:ctrlPr>
                            <a:rPr lang="en-GB" sz="2400" b="1" i="1" dirty="0">
                              <a:latin typeface="Cambria Math" panose="02040503050406030204" pitchFamily="18" charset="0"/>
                            </a:rPr>
                          </m:ctrlPr>
                        </m:sSupPr>
                        <m:e>
                          <m:r>
                            <a:rPr lang="en-GB" sz="2400" b="1" i="1" dirty="0">
                              <a:latin typeface="Cambria Math" panose="02040503050406030204" pitchFamily="18" charset="0"/>
                            </a:rPr>
                            <m:t>𝒐</m:t>
                          </m:r>
                          <m:r>
                            <a:rPr lang="en-GB" sz="2400" b="1" i="1" dirty="0">
                              <a:latin typeface="Cambria Math" panose="02040503050406030204" pitchFamily="18" charset="0"/>
                            </a:rPr>
                            <m:t>| </m:t>
                          </m:r>
                          <m:r>
                            <a:rPr lang="en-GB" sz="2400" b="1" i="1" dirty="0">
                              <a:latin typeface="Cambria Math" panose="02040503050406030204" pitchFamily="18" charset="0"/>
                            </a:rPr>
                            <m:t>𝒔</m:t>
                          </m:r>
                        </m:e>
                        <m:sup>
                          <m:r>
                            <a:rPr lang="en-GB" sz="2400" b="1" i="1" dirty="0">
                              <a:latin typeface="Cambria Math" panose="02040503050406030204" pitchFamily="18" charset="0"/>
                            </a:rPr>
                            <m:t>′</m:t>
                          </m:r>
                        </m:sup>
                      </m:sSup>
                      <m:r>
                        <a:rPr lang="en-GB" sz="2400" b="1" i="1" dirty="0">
                          <a:latin typeface="Cambria Math" panose="02040503050406030204" pitchFamily="18" charset="0"/>
                        </a:rPr>
                        <m:t>)</m:t>
                      </m:r>
                      <m:nary>
                        <m:naryPr>
                          <m:chr m:val="∑"/>
                          <m:limLoc m:val="subSup"/>
                          <m:supHide m:val="on"/>
                          <m:ctrlPr>
                            <a:rPr lang="en-GB" sz="2400" b="1" i="1" dirty="0">
                              <a:latin typeface="Cambria Math" panose="02040503050406030204" pitchFamily="18" charset="0"/>
                            </a:rPr>
                          </m:ctrlPr>
                        </m:naryPr>
                        <m:sub>
                          <m:r>
                            <m:rPr>
                              <m:brk m:alnAt="9"/>
                            </m:rPr>
                            <a:rPr lang="en-GB" sz="2400" b="1" i="1" dirty="0">
                              <a:latin typeface="Cambria Math" panose="02040503050406030204" pitchFamily="18" charset="0"/>
                            </a:rPr>
                            <m:t>𝒔</m:t>
                          </m:r>
                          <m:r>
                            <a:rPr lang="en-GB" sz="2400" b="1" i="1" dirty="0">
                              <a:latin typeface="Cambria Math" panose="02040503050406030204" pitchFamily="18" charset="0"/>
                              <a:ea typeface="Cambria Math" panose="02040503050406030204" pitchFamily="18" charset="0"/>
                            </a:rPr>
                            <m:t>𝝐</m:t>
                          </m:r>
                          <m:r>
                            <a:rPr lang="en-GB" sz="2400" b="1" i="1" dirty="0">
                              <a:latin typeface="Cambria Math" panose="02040503050406030204" pitchFamily="18" charset="0"/>
                              <a:ea typeface="Cambria Math" panose="02040503050406030204" pitchFamily="18" charset="0"/>
                            </a:rPr>
                            <m:t>𝑺</m:t>
                          </m:r>
                        </m:sub>
                        <m:sup/>
                        <m:e>
                          <m:r>
                            <a:rPr lang="en-GB" sz="2400" b="1" i="1" dirty="0">
                              <a:latin typeface="Cambria Math" panose="02040503050406030204" pitchFamily="18" charset="0"/>
                            </a:rPr>
                            <m:t>𝑷</m:t>
                          </m:r>
                          <m:d>
                            <m:dPr>
                              <m:ctrlPr>
                                <a:rPr lang="en-GB" sz="2400" b="1" i="1" dirty="0">
                                  <a:latin typeface="Cambria Math" panose="02040503050406030204" pitchFamily="18" charset="0"/>
                                </a:rPr>
                              </m:ctrlPr>
                            </m:dPr>
                            <m:e>
                              <m:sSup>
                                <m:sSupPr>
                                  <m:ctrlPr>
                                    <a:rPr lang="en-GB" sz="2400" b="1" i="1" dirty="0">
                                      <a:latin typeface="Cambria Math" panose="02040503050406030204" pitchFamily="18" charset="0"/>
                                    </a:rPr>
                                  </m:ctrlPr>
                                </m:sSupPr>
                                <m:e>
                                  <m:r>
                                    <a:rPr lang="en-GB" sz="2400" b="1" i="1" dirty="0">
                                      <a:latin typeface="Cambria Math" panose="02040503050406030204" pitchFamily="18" charset="0"/>
                                    </a:rPr>
                                    <m:t>𝒔</m:t>
                                  </m:r>
                                </m:e>
                                <m:sup>
                                  <m:r>
                                    <a:rPr lang="en-GB" sz="2400" b="1" i="1" dirty="0">
                                      <a:latin typeface="Cambria Math" panose="02040503050406030204" pitchFamily="18" charset="0"/>
                                    </a:rPr>
                                    <m:t>′</m:t>
                                  </m:r>
                                </m:sup>
                              </m:sSup>
                              <m:r>
                                <a:rPr lang="en-GB" sz="2400" b="1" i="1" dirty="0">
                                  <a:latin typeface="Cambria Math" panose="02040503050406030204" pitchFamily="18" charset="0"/>
                                </a:rPr>
                                <m:t>| </m:t>
                              </m:r>
                              <m:r>
                                <a:rPr lang="en-GB" sz="2400" b="1" i="1" dirty="0">
                                  <a:latin typeface="Cambria Math" panose="02040503050406030204" pitchFamily="18" charset="0"/>
                                </a:rPr>
                                <m:t>𝒔</m:t>
                              </m:r>
                              <m:r>
                                <a:rPr lang="en-GB" sz="2400" b="1" i="1" dirty="0">
                                  <a:latin typeface="Cambria Math" panose="02040503050406030204" pitchFamily="18" charset="0"/>
                                </a:rPr>
                                <m:t>, </m:t>
                              </m:r>
                              <m:r>
                                <a:rPr lang="en-GB" sz="2400" b="1" i="1" dirty="0">
                                  <a:latin typeface="Cambria Math" panose="02040503050406030204" pitchFamily="18" charset="0"/>
                                </a:rPr>
                                <m:t>𝒂</m:t>
                              </m:r>
                            </m:e>
                          </m:d>
                          <m:r>
                            <a:rPr lang="en-GB" sz="2400" b="1" i="1" dirty="0">
                              <a:latin typeface="Cambria Math" panose="02040503050406030204" pitchFamily="18" charset="0"/>
                            </a:rPr>
                            <m:t>𝒃</m:t>
                          </m:r>
                          <m:r>
                            <a:rPr lang="en-GB" sz="2400" b="1" i="1" dirty="0">
                              <a:latin typeface="Cambria Math" panose="02040503050406030204" pitchFamily="18" charset="0"/>
                            </a:rPr>
                            <m:t>(</m:t>
                          </m:r>
                          <m:r>
                            <a:rPr lang="en-GB" sz="2400" b="1" i="1" dirty="0">
                              <a:latin typeface="Cambria Math" panose="02040503050406030204" pitchFamily="18" charset="0"/>
                            </a:rPr>
                            <m:t>𝒔</m:t>
                          </m:r>
                          <m:r>
                            <a:rPr lang="en-GB" sz="2400" b="1" i="1" dirty="0">
                              <a:latin typeface="Cambria Math" panose="02040503050406030204" pitchFamily="18" charset="0"/>
                            </a:rPr>
                            <m:t>)</m:t>
                          </m:r>
                        </m:e>
                      </m:nary>
                    </m:oMath>
                  </m:oMathPara>
                </a14:m>
                <a:endParaRPr lang="en-GB" sz="2400" dirty="0"/>
              </a:p>
            </p:txBody>
          </p:sp>
        </mc:Choice>
        <mc:Fallback>
          <p:sp>
            <p:nvSpPr>
              <p:cNvPr id="9" name="TextBox 8">
                <a:extLst>
                  <a:ext uri="{FF2B5EF4-FFF2-40B4-BE49-F238E27FC236}">
                    <a16:creationId xmlns:a16="http://schemas.microsoft.com/office/drawing/2014/main" id="{2D2D0334-A73F-4815-8481-138DCA5D828E}"/>
                  </a:ext>
                </a:extLst>
              </p:cNvPr>
              <p:cNvSpPr txBox="1">
                <a:spLocks noRot="1" noChangeAspect="1" noMove="1" noResize="1" noEditPoints="1" noAdjustHandles="1" noChangeArrowheads="1" noChangeShapeType="1" noTextEdit="1"/>
              </p:cNvSpPr>
              <p:nvPr/>
            </p:nvSpPr>
            <p:spPr>
              <a:xfrm>
                <a:off x="1087262" y="5700701"/>
                <a:ext cx="5535040" cy="774827"/>
              </a:xfrm>
              <a:prstGeom prst="rect">
                <a:avLst/>
              </a:prstGeom>
              <a:blipFill>
                <a:blip r:embed="rId4"/>
                <a:stretch>
                  <a:fillRect/>
                </a:stretch>
              </a:blipFill>
            </p:spPr>
            <p:txBody>
              <a:bodyPr/>
              <a:lstStyle/>
              <a:p>
                <a:r>
                  <a:rPr lang="en-GB">
                    <a:noFill/>
                  </a:rPr>
                  <a:t> </a:t>
                </a:r>
              </a:p>
            </p:txBody>
          </p:sp>
        </mc:Fallback>
      </mc:AlternateContent>
      <p:pic>
        <p:nvPicPr>
          <p:cNvPr id="11" name="Picture 10">
            <a:extLst>
              <a:ext uri="{FF2B5EF4-FFF2-40B4-BE49-F238E27FC236}">
                <a16:creationId xmlns:a16="http://schemas.microsoft.com/office/drawing/2014/main" id="{4E4923D2-72C4-480B-8761-B2583BAA0F3B}"/>
              </a:ext>
            </a:extLst>
          </p:cNvPr>
          <p:cNvPicPr>
            <a:picLocks noChangeAspect="1"/>
          </p:cNvPicPr>
          <p:nvPr/>
        </p:nvPicPr>
        <p:blipFill>
          <a:blip r:embed="rId5"/>
          <a:stretch>
            <a:fillRect/>
          </a:stretch>
        </p:blipFill>
        <p:spPr>
          <a:xfrm>
            <a:off x="6811619" y="1440000"/>
            <a:ext cx="4685185" cy="3824124"/>
          </a:xfrm>
          <a:prstGeom prst="rect">
            <a:avLst/>
          </a:prstGeom>
        </p:spPr>
      </p:pic>
      <p:sp>
        <p:nvSpPr>
          <p:cNvPr id="28" name="Star: 5 Points 27">
            <a:extLst>
              <a:ext uri="{FF2B5EF4-FFF2-40B4-BE49-F238E27FC236}">
                <a16:creationId xmlns:a16="http://schemas.microsoft.com/office/drawing/2014/main" id="{CE8FA9AA-B86C-47D3-BE2C-ED7EF4AF282B}"/>
              </a:ext>
            </a:extLst>
          </p:cNvPr>
          <p:cNvSpPr/>
          <p:nvPr/>
        </p:nvSpPr>
        <p:spPr>
          <a:xfrm>
            <a:off x="7076870" y="1973179"/>
            <a:ext cx="637674" cy="637674"/>
          </a:xfrm>
          <a:prstGeom prst="star5">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9" name="Star: 5 Points 28">
            <a:extLst>
              <a:ext uri="{FF2B5EF4-FFF2-40B4-BE49-F238E27FC236}">
                <a16:creationId xmlns:a16="http://schemas.microsoft.com/office/drawing/2014/main" id="{F93ED714-0B6E-4227-85BE-D257DD9DE6E2}"/>
              </a:ext>
            </a:extLst>
          </p:cNvPr>
          <p:cNvSpPr/>
          <p:nvPr/>
        </p:nvSpPr>
        <p:spPr>
          <a:xfrm>
            <a:off x="7076870" y="3928311"/>
            <a:ext cx="637674" cy="637674"/>
          </a:xfrm>
          <a:prstGeom prst="star5">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2" name="Star: 5 Points 31">
            <a:extLst>
              <a:ext uri="{FF2B5EF4-FFF2-40B4-BE49-F238E27FC236}">
                <a16:creationId xmlns:a16="http://schemas.microsoft.com/office/drawing/2014/main" id="{A1293837-8CBA-4914-B62E-7B38CE2A472B}"/>
              </a:ext>
            </a:extLst>
          </p:cNvPr>
          <p:cNvSpPr/>
          <p:nvPr/>
        </p:nvSpPr>
        <p:spPr>
          <a:xfrm>
            <a:off x="8243933" y="3970866"/>
            <a:ext cx="637674" cy="637674"/>
          </a:xfrm>
          <a:prstGeom prst="star5">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3" name="Star: 5 Points 32">
            <a:extLst>
              <a:ext uri="{FF2B5EF4-FFF2-40B4-BE49-F238E27FC236}">
                <a16:creationId xmlns:a16="http://schemas.microsoft.com/office/drawing/2014/main" id="{5F73E444-2973-45E9-A35E-C6C46761E1F2}"/>
              </a:ext>
            </a:extLst>
          </p:cNvPr>
          <p:cNvSpPr/>
          <p:nvPr/>
        </p:nvSpPr>
        <p:spPr>
          <a:xfrm>
            <a:off x="10617348" y="3965295"/>
            <a:ext cx="637674" cy="637674"/>
          </a:xfrm>
          <a:prstGeom prst="star5">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6" name="Star: 5 Points 35">
            <a:extLst>
              <a:ext uri="{FF2B5EF4-FFF2-40B4-BE49-F238E27FC236}">
                <a16:creationId xmlns:a16="http://schemas.microsoft.com/office/drawing/2014/main" id="{1A315780-9DB3-45E1-B206-2BE2FFD96E64}"/>
              </a:ext>
            </a:extLst>
          </p:cNvPr>
          <p:cNvSpPr/>
          <p:nvPr/>
        </p:nvSpPr>
        <p:spPr>
          <a:xfrm>
            <a:off x="7076870" y="2998796"/>
            <a:ext cx="637674" cy="637674"/>
          </a:xfrm>
          <a:prstGeom prst="star5">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7" name="Star: 5 Points 36">
            <a:extLst>
              <a:ext uri="{FF2B5EF4-FFF2-40B4-BE49-F238E27FC236}">
                <a16:creationId xmlns:a16="http://schemas.microsoft.com/office/drawing/2014/main" id="{EC365BCF-E607-46B8-950E-85C2D992E764}"/>
              </a:ext>
            </a:extLst>
          </p:cNvPr>
          <p:cNvSpPr/>
          <p:nvPr/>
        </p:nvSpPr>
        <p:spPr>
          <a:xfrm>
            <a:off x="8243933" y="1973179"/>
            <a:ext cx="637674" cy="637674"/>
          </a:xfrm>
          <a:prstGeom prst="star5">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8" name="Star: 5 Points 37">
            <a:extLst>
              <a:ext uri="{FF2B5EF4-FFF2-40B4-BE49-F238E27FC236}">
                <a16:creationId xmlns:a16="http://schemas.microsoft.com/office/drawing/2014/main" id="{5C7F6158-9008-4871-8636-7F20243E7EAE}"/>
              </a:ext>
            </a:extLst>
          </p:cNvPr>
          <p:cNvSpPr/>
          <p:nvPr/>
        </p:nvSpPr>
        <p:spPr>
          <a:xfrm>
            <a:off x="10617348" y="1973179"/>
            <a:ext cx="637674" cy="637674"/>
          </a:xfrm>
          <a:prstGeom prst="star5">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9874901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2DB034-83D2-441C-9CBF-AFA7A1B51E5C}"/>
              </a:ext>
            </a:extLst>
          </p:cNvPr>
          <p:cNvSpPr/>
          <p:nvPr/>
        </p:nvSpPr>
        <p:spPr>
          <a:xfrm>
            <a:off x="3765884" y="5700701"/>
            <a:ext cx="2886272" cy="801031"/>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48FD202E-6EE6-456A-8EB7-5AC599E2E6DA}"/>
              </a:ext>
            </a:extLst>
          </p:cNvPr>
          <p:cNvSpPr/>
          <p:nvPr/>
        </p:nvSpPr>
        <p:spPr>
          <a:xfrm>
            <a:off x="2671011" y="5869464"/>
            <a:ext cx="1094873" cy="437299"/>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67EB9273-76A1-4753-AB2A-9D75BCDA2112}"/>
              </a:ext>
            </a:extLst>
          </p:cNvPr>
          <p:cNvSpPr>
            <a:spLocks noGrp="1"/>
          </p:cNvSpPr>
          <p:nvPr>
            <p:ph type="title"/>
          </p:nvPr>
        </p:nvSpPr>
        <p:spPr>
          <a:xfrm>
            <a:off x="287867" y="720000"/>
            <a:ext cx="11363046" cy="720000"/>
          </a:xfrm>
        </p:spPr>
        <p:txBody>
          <a:bodyPr>
            <a:normAutofit/>
          </a:bodyPr>
          <a:lstStyle/>
          <a:p>
            <a:r>
              <a:rPr lang="en-GB" dirty="0"/>
              <a:t>Calculating Belief from Observation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DDE2CBC-A100-4350-B51B-437AA3E087C4}"/>
                  </a:ext>
                </a:extLst>
              </p:cNvPr>
              <p:cNvSpPr>
                <a:spLocks noGrp="1"/>
              </p:cNvSpPr>
              <p:nvPr>
                <p:ph sz="quarter" idx="12"/>
              </p:nvPr>
            </p:nvSpPr>
            <p:spPr>
              <a:xfrm>
                <a:off x="287868" y="1701800"/>
                <a:ext cx="5092515" cy="4538133"/>
              </a:xfrm>
            </p:spPr>
            <p:txBody>
              <a:bodyPr>
                <a:normAutofit/>
              </a:bodyPr>
              <a:lstStyle/>
              <a:p>
                <a:r>
                  <a:rPr lang="en-GB" dirty="0"/>
                  <a:t>The belief state needs to be </a:t>
                </a:r>
                <a:r>
                  <a:rPr lang="en-GB" dirty="0">
                    <a:solidFill>
                      <a:schemeClr val="tx1"/>
                    </a:solidFill>
                  </a:rPr>
                  <a:t>updated based on actions taken </a:t>
                </a:r>
                <a:r>
                  <a:rPr lang="en-GB" dirty="0"/>
                  <a:t>in the world.</a:t>
                </a:r>
                <a:br>
                  <a:rPr lang="en-GB" dirty="0"/>
                </a:br>
                <a:endParaRPr lang="en-GB" dirty="0"/>
              </a:p>
              <a:p>
                <a:r>
                  <a:rPr lang="en-GB" dirty="0"/>
                  <a:t>But given we’re unsure of the state we’re in and whether action execution is successful, we have to factor that into the belief state update.</a:t>
                </a:r>
                <a:br>
                  <a:rPr lang="en-GB" dirty="0"/>
                </a:br>
                <a:endParaRPr lang="en-GB" dirty="0"/>
              </a:p>
              <a:p>
                <a:r>
                  <a:rPr lang="en-GB" dirty="0"/>
                  <a:t>Update upon taking action </a:t>
                </a:r>
                <a14:m>
                  <m:oMath xmlns:m="http://schemas.openxmlformats.org/officeDocument/2006/math">
                    <m:r>
                      <a:rPr lang="en-GB" b="0" i="1" dirty="0" smtClean="0">
                        <a:solidFill>
                          <a:schemeClr val="tx1"/>
                        </a:solidFill>
                        <a:latin typeface="Cambria Math" panose="02040503050406030204" pitchFamily="18" charset="0"/>
                      </a:rPr>
                      <m:t>𝑎</m:t>
                    </m:r>
                  </m:oMath>
                </a14:m>
                <a:r>
                  <a:rPr lang="en-GB" dirty="0"/>
                  <a:t> and observing </a:t>
                </a:r>
                <a14:m>
                  <m:oMath xmlns:m="http://schemas.openxmlformats.org/officeDocument/2006/math">
                    <m:r>
                      <a:rPr lang="en-GB" b="0" i="1" dirty="0" smtClean="0">
                        <a:solidFill>
                          <a:schemeClr val="tx1"/>
                        </a:solidFill>
                        <a:latin typeface="Cambria Math" panose="02040503050406030204" pitchFamily="18" charset="0"/>
                      </a:rPr>
                      <m:t>𝑜</m:t>
                    </m:r>
                  </m:oMath>
                </a14:m>
                <a:r>
                  <a:rPr lang="en-GB" dirty="0"/>
                  <a:t>:</a:t>
                </a:r>
              </a:p>
            </p:txBody>
          </p:sp>
        </mc:Choice>
        <mc:Fallback>
          <p:sp>
            <p:nvSpPr>
              <p:cNvPr id="3" name="Content Placeholder 2">
                <a:extLst>
                  <a:ext uri="{FF2B5EF4-FFF2-40B4-BE49-F238E27FC236}">
                    <a16:creationId xmlns:a16="http://schemas.microsoft.com/office/drawing/2014/main" id="{BDDE2CBC-A100-4350-B51B-437AA3E087C4}"/>
                  </a:ext>
                </a:extLst>
              </p:cNvPr>
              <p:cNvSpPr>
                <a:spLocks noGrp="1" noRot="1" noChangeAspect="1" noMove="1" noResize="1" noEditPoints="1" noAdjustHandles="1" noChangeArrowheads="1" noChangeShapeType="1" noTextEdit="1"/>
              </p:cNvSpPr>
              <p:nvPr>
                <p:ph sz="quarter" idx="12"/>
              </p:nvPr>
            </p:nvSpPr>
            <p:spPr>
              <a:xfrm>
                <a:off x="287868" y="1701800"/>
                <a:ext cx="5092515" cy="4538133"/>
              </a:xfrm>
              <a:blipFill>
                <a:blip r:embed="rId3"/>
                <a:stretch>
                  <a:fillRect l="-3349" t="-2282" r="-83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2D2D0334-A73F-4815-8481-138DCA5D828E}"/>
                  </a:ext>
                </a:extLst>
              </p:cNvPr>
              <p:cNvSpPr txBox="1"/>
              <p:nvPr/>
            </p:nvSpPr>
            <p:spPr>
              <a:xfrm>
                <a:off x="1087262" y="5700701"/>
                <a:ext cx="5535040" cy="7748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2400" b="1" i="1" dirty="0" smtClean="0">
                              <a:latin typeface="Cambria Math" panose="02040503050406030204" pitchFamily="18" charset="0"/>
                            </a:rPr>
                          </m:ctrlPr>
                        </m:sSupPr>
                        <m:e>
                          <m:r>
                            <a:rPr lang="en-GB" sz="2400" b="1" i="1" dirty="0" smtClean="0">
                              <a:latin typeface="Cambria Math" panose="02040503050406030204" pitchFamily="18" charset="0"/>
                            </a:rPr>
                            <m:t>𝒃</m:t>
                          </m:r>
                        </m:e>
                        <m:sup>
                          <m:r>
                            <a:rPr lang="en-GB" sz="2400" b="1" i="1" dirty="0" smtClean="0">
                              <a:latin typeface="Cambria Math" panose="02040503050406030204" pitchFamily="18" charset="0"/>
                            </a:rPr>
                            <m:t>′</m:t>
                          </m:r>
                        </m:sup>
                      </m:sSup>
                      <m:d>
                        <m:dPr>
                          <m:ctrlPr>
                            <a:rPr lang="en-GB" sz="2400" b="1" i="1" dirty="0" smtClean="0">
                              <a:latin typeface="Cambria Math" panose="02040503050406030204" pitchFamily="18" charset="0"/>
                            </a:rPr>
                          </m:ctrlPr>
                        </m:dPr>
                        <m:e>
                          <m:sSup>
                            <m:sSupPr>
                              <m:ctrlPr>
                                <a:rPr lang="en-GB" sz="2400" b="1" i="1" dirty="0" smtClean="0">
                                  <a:latin typeface="Cambria Math" panose="02040503050406030204" pitchFamily="18" charset="0"/>
                                </a:rPr>
                              </m:ctrlPr>
                            </m:sSupPr>
                            <m:e>
                              <m:r>
                                <a:rPr lang="en-GB" sz="2400" b="1" i="1" dirty="0" smtClean="0">
                                  <a:latin typeface="Cambria Math" panose="02040503050406030204" pitchFamily="18" charset="0"/>
                                </a:rPr>
                                <m:t>𝒔</m:t>
                              </m:r>
                            </m:e>
                            <m:sup>
                              <m:r>
                                <a:rPr lang="en-GB" sz="2400" b="1" i="1" dirty="0" smtClean="0">
                                  <a:latin typeface="Cambria Math" panose="02040503050406030204" pitchFamily="18" charset="0"/>
                                </a:rPr>
                                <m:t>′</m:t>
                              </m:r>
                            </m:sup>
                          </m:sSup>
                        </m:e>
                      </m:d>
                      <m:r>
                        <a:rPr lang="en-GB" sz="2400" b="1" i="1" dirty="0" smtClean="0">
                          <a:latin typeface="Cambria Math" panose="02040503050406030204" pitchFamily="18" charset="0"/>
                        </a:rPr>
                        <m:t>=</m:t>
                      </m:r>
                      <m:r>
                        <a:rPr lang="en-GB" sz="2400" b="1" i="1" dirty="0" smtClean="0">
                          <a:latin typeface="Cambria Math" panose="02040503050406030204" pitchFamily="18" charset="0"/>
                          <a:ea typeface="Cambria Math" panose="02040503050406030204" pitchFamily="18" charset="0"/>
                        </a:rPr>
                        <m:t>𝜶</m:t>
                      </m:r>
                      <m:r>
                        <a:rPr lang="en-GB" sz="2400" b="1" i="1" dirty="0" smtClean="0">
                          <a:latin typeface="Cambria Math" panose="02040503050406030204" pitchFamily="18" charset="0"/>
                          <a:ea typeface="Cambria Math" panose="02040503050406030204" pitchFamily="18" charset="0"/>
                        </a:rPr>
                        <m:t> </m:t>
                      </m:r>
                      <m:r>
                        <a:rPr lang="en-GB" sz="2400" b="1" i="1" dirty="0">
                          <a:latin typeface="Cambria Math" panose="02040503050406030204" pitchFamily="18" charset="0"/>
                        </a:rPr>
                        <m:t>𝑶</m:t>
                      </m:r>
                      <m:r>
                        <a:rPr lang="en-GB" sz="2400" b="1" i="1" dirty="0">
                          <a:latin typeface="Cambria Math" panose="02040503050406030204" pitchFamily="18" charset="0"/>
                        </a:rPr>
                        <m:t>(</m:t>
                      </m:r>
                      <m:sSup>
                        <m:sSupPr>
                          <m:ctrlPr>
                            <a:rPr lang="en-GB" sz="2400" b="1" i="1" dirty="0">
                              <a:latin typeface="Cambria Math" panose="02040503050406030204" pitchFamily="18" charset="0"/>
                            </a:rPr>
                          </m:ctrlPr>
                        </m:sSupPr>
                        <m:e>
                          <m:r>
                            <a:rPr lang="en-GB" sz="2400" b="1" i="1" dirty="0">
                              <a:latin typeface="Cambria Math" panose="02040503050406030204" pitchFamily="18" charset="0"/>
                            </a:rPr>
                            <m:t>𝒐</m:t>
                          </m:r>
                          <m:r>
                            <a:rPr lang="en-GB" sz="2400" b="1" i="1" dirty="0">
                              <a:latin typeface="Cambria Math" panose="02040503050406030204" pitchFamily="18" charset="0"/>
                            </a:rPr>
                            <m:t>| </m:t>
                          </m:r>
                          <m:r>
                            <a:rPr lang="en-GB" sz="2400" b="1" i="1" dirty="0">
                              <a:latin typeface="Cambria Math" panose="02040503050406030204" pitchFamily="18" charset="0"/>
                            </a:rPr>
                            <m:t>𝒔</m:t>
                          </m:r>
                        </m:e>
                        <m:sup>
                          <m:r>
                            <a:rPr lang="en-GB" sz="2400" b="1" i="1" dirty="0">
                              <a:latin typeface="Cambria Math" panose="02040503050406030204" pitchFamily="18" charset="0"/>
                            </a:rPr>
                            <m:t>′</m:t>
                          </m:r>
                        </m:sup>
                      </m:sSup>
                      <m:r>
                        <a:rPr lang="en-GB" sz="2400" b="1" i="1" dirty="0">
                          <a:latin typeface="Cambria Math" panose="02040503050406030204" pitchFamily="18" charset="0"/>
                        </a:rPr>
                        <m:t>)</m:t>
                      </m:r>
                      <m:nary>
                        <m:naryPr>
                          <m:chr m:val="∑"/>
                          <m:limLoc m:val="subSup"/>
                          <m:supHide m:val="on"/>
                          <m:ctrlPr>
                            <a:rPr lang="en-GB" sz="2400" b="1" i="1" dirty="0">
                              <a:latin typeface="Cambria Math" panose="02040503050406030204" pitchFamily="18" charset="0"/>
                            </a:rPr>
                          </m:ctrlPr>
                        </m:naryPr>
                        <m:sub>
                          <m:r>
                            <m:rPr>
                              <m:brk m:alnAt="9"/>
                            </m:rPr>
                            <a:rPr lang="en-GB" sz="2400" b="1" i="1" dirty="0">
                              <a:latin typeface="Cambria Math" panose="02040503050406030204" pitchFamily="18" charset="0"/>
                            </a:rPr>
                            <m:t>𝒔</m:t>
                          </m:r>
                          <m:r>
                            <a:rPr lang="en-GB" sz="2400" b="1" i="1" dirty="0">
                              <a:latin typeface="Cambria Math" panose="02040503050406030204" pitchFamily="18" charset="0"/>
                              <a:ea typeface="Cambria Math" panose="02040503050406030204" pitchFamily="18" charset="0"/>
                            </a:rPr>
                            <m:t>𝝐</m:t>
                          </m:r>
                          <m:r>
                            <a:rPr lang="en-GB" sz="2400" b="1" i="1" dirty="0">
                              <a:latin typeface="Cambria Math" panose="02040503050406030204" pitchFamily="18" charset="0"/>
                              <a:ea typeface="Cambria Math" panose="02040503050406030204" pitchFamily="18" charset="0"/>
                            </a:rPr>
                            <m:t>𝑺</m:t>
                          </m:r>
                        </m:sub>
                        <m:sup/>
                        <m:e>
                          <m:r>
                            <a:rPr lang="en-GB" sz="2400" b="1" i="1" dirty="0">
                              <a:latin typeface="Cambria Math" panose="02040503050406030204" pitchFamily="18" charset="0"/>
                            </a:rPr>
                            <m:t>𝑷</m:t>
                          </m:r>
                          <m:d>
                            <m:dPr>
                              <m:ctrlPr>
                                <a:rPr lang="en-GB" sz="2400" b="1" i="1" dirty="0">
                                  <a:latin typeface="Cambria Math" panose="02040503050406030204" pitchFamily="18" charset="0"/>
                                </a:rPr>
                              </m:ctrlPr>
                            </m:dPr>
                            <m:e>
                              <m:sSup>
                                <m:sSupPr>
                                  <m:ctrlPr>
                                    <a:rPr lang="en-GB" sz="2400" b="1" i="1" dirty="0">
                                      <a:latin typeface="Cambria Math" panose="02040503050406030204" pitchFamily="18" charset="0"/>
                                    </a:rPr>
                                  </m:ctrlPr>
                                </m:sSupPr>
                                <m:e>
                                  <m:r>
                                    <a:rPr lang="en-GB" sz="2400" b="1" i="1" dirty="0">
                                      <a:latin typeface="Cambria Math" panose="02040503050406030204" pitchFamily="18" charset="0"/>
                                    </a:rPr>
                                    <m:t>𝒔</m:t>
                                  </m:r>
                                </m:e>
                                <m:sup>
                                  <m:r>
                                    <a:rPr lang="en-GB" sz="2400" b="1" i="1" dirty="0">
                                      <a:latin typeface="Cambria Math" panose="02040503050406030204" pitchFamily="18" charset="0"/>
                                    </a:rPr>
                                    <m:t>′</m:t>
                                  </m:r>
                                </m:sup>
                              </m:sSup>
                              <m:r>
                                <a:rPr lang="en-GB" sz="2400" b="1" i="1" dirty="0">
                                  <a:latin typeface="Cambria Math" panose="02040503050406030204" pitchFamily="18" charset="0"/>
                                </a:rPr>
                                <m:t>| </m:t>
                              </m:r>
                              <m:r>
                                <a:rPr lang="en-GB" sz="2400" b="1" i="1" dirty="0">
                                  <a:latin typeface="Cambria Math" panose="02040503050406030204" pitchFamily="18" charset="0"/>
                                </a:rPr>
                                <m:t>𝒔</m:t>
                              </m:r>
                              <m:r>
                                <a:rPr lang="en-GB" sz="2400" b="1" i="1" dirty="0">
                                  <a:latin typeface="Cambria Math" panose="02040503050406030204" pitchFamily="18" charset="0"/>
                                </a:rPr>
                                <m:t>, </m:t>
                              </m:r>
                              <m:r>
                                <a:rPr lang="en-GB" sz="2400" b="1" i="1" dirty="0">
                                  <a:latin typeface="Cambria Math" panose="02040503050406030204" pitchFamily="18" charset="0"/>
                                </a:rPr>
                                <m:t>𝒂</m:t>
                              </m:r>
                            </m:e>
                          </m:d>
                          <m:r>
                            <a:rPr lang="en-GB" sz="2400" b="1" i="1" dirty="0">
                              <a:latin typeface="Cambria Math" panose="02040503050406030204" pitchFamily="18" charset="0"/>
                            </a:rPr>
                            <m:t>𝒃</m:t>
                          </m:r>
                          <m:r>
                            <a:rPr lang="en-GB" sz="2400" b="1" i="1" dirty="0">
                              <a:latin typeface="Cambria Math" panose="02040503050406030204" pitchFamily="18" charset="0"/>
                            </a:rPr>
                            <m:t>(</m:t>
                          </m:r>
                          <m:r>
                            <a:rPr lang="en-GB" sz="2400" b="1" i="1" dirty="0">
                              <a:latin typeface="Cambria Math" panose="02040503050406030204" pitchFamily="18" charset="0"/>
                            </a:rPr>
                            <m:t>𝒔</m:t>
                          </m:r>
                          <m:r>
                            <a:rPr lang="en-GB" sz="2400" b="1" i="1" dirty="0">
                              <a:latin typeface="Cambria Math" panose="02040503050406030204" pitchFamily="18" charset="0"/>
                            </a:rPr>
                            <m:t>)</m:t>
                          </m:r>
                        </m:e>
                      </m:nary>
                    </m:oMath>
                  </m:oMathPara>
                </a14:m>
                <a:endParaRPr lang="en-GB" sz="2400" dirty="0"/>
              </a:p>
            </p:txBody>
          </p:sp>
        </mc:Choice>
        <mc:Fallback>
          <p:sp>
            <p:nvSpPr>
              <p:cNvPr id="9" name="TextBox 8">
                <a:extLst>
                  <a:ext uri="{FF2B5EF4-FFF2-40B4-BE49-F238E27FC236}">
                    <a16:creationId xmlns:a16="http://schemas.microsoft.com/office/drawing/2014/main" id="{2D2D0334-A73F-4815-8481-138DCA5D828E}"/>
                  </a:ext>
                </a:extLst>
              </p:cNvPr>
              <p:cNvSpPr txBox="1">
                <a:spLocks noRot="1" noChangeAspect="1" noMove="1" noResize="1" noEditPoints="1" noAdjustHandles="1" noChangeArrowheads="1" noChangeShapeType="1" noTextEdit="1"/>
              </p:cNvSpPr>
              <p:nvPr/>
            </p:nvSpPr>
            <p:spPr>
              <a:xfrm>
                <a:off x="1087262" y="5700701"/>
                <a:ext cx="5535040" cy="774827"/>
              </a:xfrm>
              <a:prstGeom prst="rect">
                <a:avLst/>
              </a:prstGeom>
              <a:blipFill>
                <a:blip r:embed="rId4"/>
                <a:stretch>
                  <a:fillRect/>
                </a:stretch>
              </a:blipFill>
            </p:spPr>
            <p:txBody>
              <a:bodyPr/>
              <a:lstStyle/>
              <a:p>
                <a:r>
                  <a:rPr lang="en-GB">
                    <a:noFill/>
                  </a:rPr>
                  <a:t> </a:t>
                </a:r>
              </a:p>
            </p:txBody>
          </p:sp>
        </mc:Fallback>
      </mc:AlternateContent>
      <p:pic>
        <p:nvPicPr>
          <p:cNvPr id="11" name="Picture 10">
            <a:extLst>
              <a:ext uri="{FF2B5EF4-FFF2-40B4-BE49-F238E27FC236}">
                <a16:creationId xmlns:a16="http://schemas.microsoft.com/office/drawing/2014/main" id="{4E4923D2-72C4-480B-8761-B2583BAA0F3B}"/>
              </a:ext>
            </a:extLst>
          </p:cNvPr>
          <p:cNvPicPr>
            <a:picLocks noChangeAspect="1"/>
          </p:cNvPicPr>
          <p:nvPr/>
        </p:nvPicPr>
        <p:blipFill>
          <a:blip r:embed="rId5"/>
          <a:stretch>
            <a:fillRect/>
          </a:stretch>
        </p:blipFill>
        <p:spPr>
          <a:xfrm>
            <a:off x="6811619" y="1440000"/>
            <a:ext cx="4685185" cy="3824124"/>
          </a:xfrm>
          <a:prstGeom prst="rect">
            <a:avLst/>
          </a:prstGeom>
        </p:spPr>
      </p:pic>
      <p:sp>
        <p:nvSpPr>
          <p:cNvPr id="28" name="Star: 5 Points 27">
            <a:extLst>
              <a:ext uri="{FF2B5EF4-FFF2-40B4-BE49-F238E27FC236}">
                <a16:creationId xmlns:a16="http://schemas.microsoft.com/office/drawing/2014/main" id="{CE8FA9AA-B86C-47D3-BE2C-ED7EF4AF282B}"/>
              </a:ext>
            </a:extLst>
          </p:cNvPr>
          <p:cNvSpPr/>
          <p:nvPr/>
        </p:nvSpPr>
        <p:spPr>
          <a:xfrm>
            <a:off x="7076870" y="1973179"/>
            <a:ext cx="637674" cy="637674"/>
          </a:xfrm>
          <a:prstGeom prst="star5">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9" name="Star: 5 Points 28">
            <a:extLst>
              <a:ext uri="{FF2B5EF4-FFF2-40B4-BE49-F238E27FC236}">
                <a16:creationId xmlns:a16="http://schemas.microsoft.com/office/drawing/2014/main" id="{F93ED714-0B6E-4227-85BE-D257DD9DE6E2}"/>
              </a:ext>
            </a:extLst>
          </p:cNvPr>
          <p:cNvSpPr/>
          <p:nvPr/>
        </p:nvSpPr>
        <p:spPr>
          <a:xfrm>
            <a:off x="7076870" y="3928311"/>
            <a:ext cx="637674" cy="637674"/>
          </a:xfrm>
          <a:prstGeom prst="star5">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2" name="Star: 5 Points 31">
            <a:extLst>
              <a:ext uri="{FF2B5EF4-FFF2-40B4-BE49-F238E27FC236}">
                <a16:creationId xmlns:a16="http://schemas.microsoft.com/office/drawing/2014/main" id="{A1293837-8CBA-4914-B62E-7B38CE2A472B}"/>
              </a:ext>
            </a:extLst>
          </p:cNvPr>
          <p:cNvSpPr/>
          <p:nvPr/>
        </p:nvSpPr>
        <p:spPr>
          <a:xfrm>
            <a:off x="8243933" y="3970866"/>
            <a:ext cx="637674" cy="637674"/>
          </a:xfrm>
          <a:prstGeom prst="star5">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3" name="Star: 5 Points 32">
            <a:extLst>
              <a:ext uri="{FF2B5EF4-FFF2-40B4-BE49-F238E27FC236}">
                <a16:creationId xmlns:a16="http://schemas.microsoft.com/office/drawing/2014/main" id="{5F73E444-2973-45E9-A35E-C6C46761E1F2}"/>
              </a:ext>
            </a:extLst>
          </p:cNvPr>
          <p:cNvSpPr/>
          <p:nvPr/>
        </p:nvSpPr>
        <p:spPr>
          <a:xfrm>
            <a:off x="10617348" y="3965295"/>
            <a:ext cx="637674" cy="637674"/>
          </a:xfrm>
          <a:prstGeom prst="star5">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6" name="Star: 5 Points 35">
            <a:extLst>
              <a:ext uri="{FF2B5EF4-FFF2-40B4-BE49-F238E27FC236}">
                <a16:creationId xmlns:a16="http://schemas.microsoft.com/office/drawing/2014/main" id="{1A315780-9DB3-45E1-B206-2BE2FFD96E64}"/>
              </a:ext>
            </a:extLst>
          </p:cNvPr>
          <p:cNvSpPr/>
          <p:nvPr/>
        </p:nvSpPr>
        <p:spPr>
          <a:xfrm>
            <a:off x="7076870" y="2998796"/>
            <a:ext cx="637674" cy="637674"/>
          </a:xfrm>
          <a:prstGeom prst="star5">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7" name="Star: 5 Points 36">
            <a:extLst>
              <a:ext uri="{FF2B5EF4-FFF2-40B4-BE49-F238E27FC236}">
                <a16:creationId xmlns:a16="http://schemas.microsoft.com/office/drawing/2014/main" id="{EC365BCF-E607-46B8-950E-85C2D992E764}"/>
              </a:ext>
            </a:extLst>
          </p:cNvPr>
          <p:cNvSpPr/>
          <p:nvPr/>
        </p:nvSpPr>
        <p:spPr>
          <a:xfrm>
            <a:off x="8243933" y="1973179"/>
            <a:ext cx="637674" cy="637674"/>
          </a:xfrm>
          <a:prstGeom prst="star5">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8" name="Star: 5 Points 37">
            <a:extLst>
              <a:ext uri="{FF2B5EF4-FFF2-40B4-BE49-F238E27FC236}">
                <a16:creationId xmlns:a16="http://schemas.microsoft.com/office/drawing/2014/main" id="{5C7F6158-9008-4871-8636-7F20243E7EAE}"/>
              </a:ext>
            </a:extLst>
          </p:cNvPr>
          <p:cNvSpPr/>
          <p:nvPr/>
        </p:nvSpPr>
        <p:spPr>
          <a:xfrm>
            <a:off x="10617348" y="1973179"/>
            <a:ext cx="637674" cy="637674"/>
          </a:xfrm>
          <a:prstGeom prst="star5">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1883112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9273-76A1-4753-AB2A-9D75BCDA2112}"/>
              </a:ext>
            </a:extLst>
          </p:cNvPr>
          <p:cNvSpPr>
            <a:spLocks noGrp="1"/>
          </p:cNvSpPr>
          <p:nvPr>
            <p:ph type="title"/>
          </p:nvPr>
        </p:nvSpPr>
        <p:spPr>
          <a:xfrm>
            <a:off x="287867" y="720000"/>
            <a:ext cx="11363046" cy="720000"/>
          </a:xfrm>
        </p:spPr>
        <p:txBody>
          <a:bodyPr>
            <a:normAutofit/>
          </a:bodyPr>
          <a:lstStyle/>
          <a:p>
            <a:r>
              <a:rPr lang="en-GB" dirty="0"/>
              <a:t>Calculating Belief from Observation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DDE2CBC-A100-4350-B51B-437AA3E087C4}"/>
                  </a:ext>
                </a:extLst>
              </p:cNvPr>
              <p:cNvSpPr>
                <a:spLocks noGrp="1"/>
              </p:cNvSpPr>
              <p:nvPr>
                <p:ph sz="quarter" idx="12"/>
              </p:nvPr>
            </p:nvSpPr>
            <p:spPr>
              <a:xfrm>
                <a:off x="287868" y="1701801"/>
                <a:ext cx="5092515" cy="1934670"/>
              </a:xfrm>
            </p:spPr>
            <p:txBody>
              <a:bodyPr>
                <a:normAutofit/>
              </a:bodyPr>
              <a:lstStyle/>
              <a:p>
                <a:r>
                  <a:rPr lang="en-GB" dirty="0"/>
                  <a:t>E.g. Assuming we have no observations and execute the </a:t>
                </a:r>
                <a:r>
                  <a:rPr lang="en-GB" dirty="0">
                    <a:solidFill>
                      <a:schemeClr val="tx1"/>
                    </a:solidFill>
                  </a:rPr>
                  <a:t>Up</a:t>
                </a:r>
                <a:r>
                  <a:rPr lang="en-GB" dirty="0"/>
                  <a:t> action, and then observe </a:t>
                </a:r>
                <a:r>
                  <a:rPr lang="en-GB" dirty="0">
                    <a:solidFill>
                      <a:schemeClr val="tx1"/>
                    </a:solidFill>
                  </a:rPr>
                  <a:t>one wall</a:t>
                </a:r>
                <a:r>
                  <a:rPr lang="en-GB" dirty="0"/>
                  <a:t>, what’s the </a:t>
                </a:r>
                <a:r>
                  <a:rPr lang="en-GB" dirty="0">
                    <a:solidFill>
                      <a:schemeClr val="tx1"/>
                    </a:solidFill>
                  </a:rPr>
                  <a:t>new belief state</a:t>
                </a:r>
                <a:r>
                  <a:rPr lang="en-GB" dirty="0"/>
                  <a:t>?</a:t>
                </a:r>
              </a:p>
              <a:p>
                <a:pPr marL="625475" lvl="1"/>
                <a:r>
                  <a:rPr lang="en-GB" dirty="0"/>
                  <a:t>Assuming </a:t>
                </a:r>
                <a14:m>
                  <m:oMath xmlns:m="http://schemas.openxmlformats.org/officeDocument/2006/math">
                    <m:r>
                      <a:rPr lang="en-GB" b="1" i="1" dirty="0" smtClean="0">
                        <a:solidFill>
                          <a:schemeClr val="tx1"/>
                        </a:solidFill>
                        <a:latin typeface="Cambria Math" panose="02040503050406030204" pitchFamily="18" charset="0"/>
                        <a:ea typeface="Cambria Math" panose="02040503050406030204" pitchFamily="18" charset="0"/>
                      </a:rPr>
                      <m:t>𝜶</m:t>
                    </m:r>
                    <m:r>
                      <a:rPr lang="en-GB" b="1" i="1" dirty="0" smtClean="0">
                        <a:solidFill>
                          <a:schemeClr val="tx1"/>
                        </a:solidFill>
                        <a:latin typeface="Cambria Math" panose="02040503050406030204" pitchFamily="18" charset="0"/>
                      </a:rPr>
                      <m:t>=</m:t>
                    </m:r>
                    <m:r>
                      <a:rPr lang="en-GB" b="1" i="1" dirty="0">
                        <a:solidFill>
                          <a:schemeClr val="tx1"/>
                        </a:solidFill>
                        <a:latin typeface="Cambria Math" panose="02040503050406030204" pitchFamily="18" charset="0"/>
                      </a:rPr>
                      <m:t>𝟏</m:t>
                    </m:r>
                  </m:oMath>
                </a14:m>
                <a:endParaRPr lang="en-GB" b="1" dirty="0"/>
              </a:p>
            </p:txBody>
          </p:sp>
        </mc:Choice>
        <mc:Fallback>
          <p:sp>
            <p:nvSpPr>
              <p:cNvPr id="3" name="Content Placeholder 2">
                <a:extLst>
                  <a:ext uri="{FF2B5EF4-FFF2-40B4-BE49-F238E27FC236}">
                    <a16:creationId xmlns:a16="http://schemas.microsoft.com/office/drawing/2014/main" id="{BDDE2CBC-A100-4350-B51B-437AA3E087C4}"/>
                  </a:ext>
                </a:extLst>
              </p:cNvPr>
              <p:cNvSpPr>
                <a:spLocks noGrp="1" noRot="1" noChangeAspect="1" noMove="1" noResize="1" noEditPoints="1" noAdjustHandles="1" noChangeArrowheads="1" noChangeShapeType="1" noTextEdit="1"/>
              </p:cNvSpPr>
              <p:nvPr>
                <p:ph sz="quarter" idx="12"/>
              </p:nvPr>
            </p:nvSpPr>
            <p:spPr>
              <a:xfrm>
                <a:off x="287868" y="1701801"/>
                <a:ext cx="5092515" cy="1934670"/>
              </a:xfrm>
              <a:blipFill>
                <a:blip r:embed="rId3"/>
                <a:stretch>
                  <a:fillRect l="-3349" t="-5346"/>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2D2D0334-A73F-4815-8481-138DCA5D828E}"/>
                  </a:ext>
                </a:extLst>
              </p:cNvPr>
              <p:cNvSpPr txBox="1"/>
              <p:nvPr/>
            </p:nvSpPr>
            <p:spPr>
              <a:xfrm>
                <a:off x="6149027" y="5700701"/>
                <a:ext cx="5839612" cy="7748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2400" b="1" i="1" dirty="0" smtClean="0">
                              <a:latin typeface="Cambria Math" panose="02040503050406030204" pitchFamily="18" charset="0"/>
                            </a:rPr>
                          </m:ctrlPr>
                        </m:sSupPr>
                        <m:e>
                          <m:r>
                            <a:rPr lang="en-GB" sz="2400" b="1" i="1" dirty="0" smtClean="0">
                              <a:latin typeface="Cambria Math" panose="02040503050406030204" pitchFamily="18" charset="0"/>
                            </a:rPr>
                            <m:t>𝒃</m:t>
                          </m:r>
                        </m:e>
                        <m:sup>
                          <m:r>
                            <a:rPr lang="en-GB" sz="2400" b="1" i="1" dirty="0" smtClean="0">
                              <a:latin typeface="Cambria Math" panose="02040503050406030204" pitchFamily="18" charset="0"/>
                            </a:rPr>
                            <m:t>′</m:t>
                          </m:r>
                        </m:sup>
                      </m:sSup>
                      <m:d>
                        <m:dPr>
                          <m:ctrlPr>
                            <a:rPr lang="en-GB" sz="2400" b="1" i="1" dirty="0" smtClean="0">
                              <a:latin typeface="Cambria Math" panose="02040503050406030204" pitchFamily="18" charset="0"/>
                            </a:rPr>
                          </m:ctrlPr>
                        </m:dPr>
                        <m:e>
                          <m:sSup>
                            <m:sSupPr>
                              <m:ctrlPr>
                                <a:rPr lang="en-GB" sz="2400" b="1" i="1" dirty="0" smtClean="0">
                                  <a:latin typeface="Cambria Math" panose="02040503050406030204" pitchFamily="18" charset="0"/>
                                </a:rPr>
                              </m:ctrlPr>
                            </m:sSupPr>
                            <m:e>
                              <m:r>
                                <a:rPr lang="en-GB" sz="2400" b="1" i="1" dirty="0" smtClean="0">
                                  <a:latin typeface="Cambria Math" panose="02040503050406030204" pitchFamily="18" charset="0"/>
                                </a:rPr>
                                <m:t>𝒔</m:t>
                              </m:r>
                            </m:e>
                            <m:sup>
                              <m:r>
                                <a:rPr lang="en-GB" sz="2400" b="1" i="1" dirty="0" smtClean="0">
                                  <a:latin typeface="Cambria Math" panose="02040503050406030204" pitchFamily="18" charset="0"/>
                                </a:rPr>
                                <m:t>′</m:t>
                              </m:r>
                            </m:sup>
                          </m:sSup>
                        </m:e>
                      </m:d>
                      <m:r>
                        <a:rPr lang="en-GB" sz="2400" b="1" i="1" dirty="0" smtClean="0">
                          <a:latin typeface="Cambria Math" panose="02040503050406030204" pitchFamily="18" charset="0"/>
                        </a:rPr>
                        <m:t>=</m:t>
                      </m:r>
                      <m:r>
                        <a:rPr lang="en-GB" sz="2400" b="1" i="1" dirty="0" smtClean="0">
                          <a:latin typeface="Cambria Math" panose="02040503050406030204" pitchFamily="18" charset="0"/>
                          <a:ea typeface="Cambria Math" panose="02040503050406030204" pitchFamily="18" charset="0"/>
                        </a:rPr>
                        <m:t>𝜶</m:t>
                      </m:r>
                      <m:r>
                        <a:rPr lang="en-GB" sz="2400" b="1" i="1" dirty="0" smtClean="0">
                          <a:latin typeface="Cambria Math" panose="02040503050406030204" pitchFamily="18" charset="0"/>
                          <a:ea typeface="Cambria Math" panose="02040503050406030204" pitchFamily="18" charset="0"/>
                        </a:rPr>
                        <m:t> </m:t>
                      </m:r>
                      <m:r>
                        <a:rPr lang="en-GB" sz="2400" b="1" i="1" dirty="0">
                          <a:latin typeface="Cambria Math" panose="02040503050406030204" pitchFamily="18" charset="0"/>
                        </a:rPr>
                        <m:t>𝑶</m:t>
                      </m:r>
                      <m:r>
                        <a:rPr lang="en-GB" sz="2400" b="1" i="1" dirty="0">
                          <a:latin typeface="Cambria Math" panose="02040503050406030204" pitchFamily="18" charset="0"/>
                        </a:rPr>
                        <m:t>(</m:t>
                      </m:r>
                      <m:sSup>
                        <m:sSupPr>
                          <m:ctrlPr>
                            <a:rPr lang="en-GB" sz="2400" b="1" i="1" dirty="0">
                              <a:latin typeface="Cambria Math" panose="02040503050406030204" pitchFamily="18" charset="0"/>
                            </a:rPr>
                          </m:ctrlPr>
                        </m:sSupPr>
                        <m:e>
                          <m:r>
                            <a:rPr lang="en-GB" sz="2400" b="1" i="1" dirty="0">
                              <a:latin typeface="Cambria Math" panose="02040503050406030204" pitchFamily="18" charset="0"/>
                            </a:rPr>
                            <m:t>𝒐</m:t>
                          </m:r>
                          <m:r>
                            <a:rPr lang="en-GB" sz="2400" b="1" i="1" dirty="0">
                              <a:latin typeface="Cambria Math" panose="02040503050406030204" pitchFamily="18" charset="0"/>
                            </a:rPr>
                            <m:t>| </m:t>
                          </m:r>
                          <m:r>
                            <a:rPr lang="en-GB" sz="2400" b="1" i="1" dirty="0">
                              <a:latin typeface="Cambria Math" panose="02040503050406030204" pitchFamily="18" charset="0"/>
                            </a:rPr>
                            <m:t>𝒔</m:t>
                          </m:r>
                        </m:e>
                        <m:sup>
                          <m:r>
                            <a:rPr lang="en-GB" sz="2400" b="1" i="1" dirty="0">
                              <a:latin typeface="Cambria Math" panose="02040503050406030204" pitchFamily="18" charset="0"/>
                            </a:rPr>
                            <m:t>′</m:t>
                          </m:r>
                        </m:sup>
                      </m:sSup>
                      <m:r>
                        <a:rPr lang="en-GB" sz="2400" b="1" i="1" dirty="0" smtClean="0">
                          <a:latin typeface="Cambria Math" panose="02040503050406030204" pitchFamily="18" charset="0"/>
                        </a:rPr>
                        <m:t>, </m:t>
                      </m:r>
                      <m:r>
                        <a:rPr lang="en-GB" sz="2400" b="1" i="1" dirty="0" smtClean="0">
                          <a:latin typeface="Cambria Math" panose="02040503050406030204" pitchFamily="18" charset="0"/>
                        </a:rPr>
                        <m:t>𝒂</m:t>
                      </m:r>
                      <m:r>
                        <a:rPr lang="en-GB" sz="2400" b="1" i="1" dirty="0">
                          <a:latin typeface="Cambria Math" panose="02040503050406030204" pitchFamily="18" charset="0"/>
                        </a:rPr>
                        <m:t>)</m:t>
                      </m:r>
                      <m:nary>
                        <m:naryPr>
                          <m:chr m:val="∑"/>
                          <m:limLoc m:val="subSup"/>
                          <m:supHide m:val="on"/>
                          <m:ctrlPr>
                            <a:rPr lang="en-GB" sz="2400" b="1" i="1" dirty="0">
                              <a:latin typeface="Cambria Math" panose="02040503050406030204" pitchFamily="18" charset="0"/>
                            </a:rPr>
                          </m:ctrlPr>
                        </m:naryPr>
                        <m:sub>
                          <m:r>
                            <m:rPr>
                              <m:brk m:alnAt="9"/>
                            </m:rPr>
                            <a:rPr lang="en-GB" sz="2400" b="1" i="1" dirty="0">
                              <a:latin typeface="Cambria Math" panose="02040503050406030204" pitchFamily="18" charset="0"/>
                            </a:rPr>
                            <m:t>𝒔</m:t>
                          </m:r>
                          <m:r>
                            <a:rPr lang="en-GB" sz="2400" b="1" i="1" dirty="0">
                              <a:latin typeface="Cambria Math" panose="02040503050406030204" pitchFamily="18" charset="0"/>
                              <a:ea typeface="Cambria Math" panose="02040503050406030204" pitchFamily="18" charset="0"/>
                            </a:rPr>
                            <m:t>𝝐</m:t>
                          </m:r>
                          <m:r>
                            <a:rPr lang="en-GB" sz="2400" b="1" i="1" dirty="0">
                              <a:latin typeface="Cambria Math" panose="02040503050406030204" pitchFamily="18" charset="0"/>
                              <a:ea typeface="Cambria Math" panose="02040503050406030204" pitchFamily="18" charset="0"/>
                            </a:rPr>
                            <m:t>𝑺</m:t>
                          </m:r>
                        </m:sub>
                        <m:sup/>
                        <m:e>
                          <m:r>
                            <a:rPr lang="en-GB" sz="2400" b="1" i="1" dirty="0">
                              <a:latin typeface="Cambria Math" panose="02040503050406030204" pitchFamily="18" charset="0"/>
                            </a:rPr>
                            <m:t>𝑷</m:t>
                          </m:r>
                          <m:d>
                            <m:dPr>
                              <m:ctrlPr>
                                <a:rPr lang="en-GB" sz="2400" b="1" i="1" dirty="0">
                                  <a:latin typeface="Cambria Math" panose="02040503050406030204" pitchFamily="18" charset="0"/>
                                </a:rPr>
                              </m:ctrlPr>
                            </m:dPr>
                            <m:e>
                              <m:sSup>
                                <m:sSupPr>
                                  <m:ctrlPr>
                                    <a:rPr lang="en-GB" sz="2400" b="1" i="1" dirty="0">
                                      <a:latin typeface="Cambria Math" panose="02040503050406030204" pitchFamily="18" charset="0"/>
                                    </a:rPr>
                                  </m:ctrlPr>
                                </m:sSupPr>
                                <m:e>
                                  <m:r>
                                    <a:rPr lang="en-GB" sz="2400" b="1" i="1" dirty="0">
                                      <a:latin typeface="Cambria Math" panose="02040503050406030204" pitchFamily="18" charset="0"/>
                                    </a:rPr>
                                    <m:t>𝒔</m:t>
                                  </m:r>
                                </m:e>
                                <m:sup>
                                  <m:r>
                                    <a:rPr lang="en-GB" sz="2400" b="1" i="1" dirty="0">
                                      <a:latin typeface="Cambria Math" panose="02040503050406030204" pitchFamily="18" charset="0"/>
                                    </a:rPr>
                                    <m:t>′</m:t>
                                  </m:r>
                                </m:sup>
                              </m:sSup>
                              <m:r>
                                <a:rPr lang="en-GB" sz="2400" b="1" i="1" dirty="0">
                                  <a:latin typeface="Cambria Math" panose="02040503050406030204" pitchFamily="18" charset="0"/>
                                </a:rPr>
                                <m:t>| </m:t>
                              </m:r>
                              <m:r>
                                <a:rPr lang="en-GB" sz="2400" b="1" i="1" dirty="0">
                                  <a:latin typeface="Cambria Math" panose="02040503050406030204" pitchFamily="18" charset="0"/>
                                </a:rPr>
                                <m:t>𝒔</m:t>
                              </m:r>
                              <m:r>
                                <a:rPr lang="en-GB" sz="2400" b="1" i="1" dirty="0">
                                  <a:latin typeface="Cambria Math" panose="02040503050406030204" pitchFamily="18" charset="0"/>
                                </a:rPr>
                                <m:t>, </m:t>
                              </m:r>
                              <m:r>
                                <a:rPr lang="en-GB" sz="2400" b="1" i="1" dirty="0">
                                  <a:latin typeface="Cambria Math" panose="02040503050406030204" pitchFamily="18" charset="0"/>
                                </a:rPr>
                                <m:t>𝒂</m:t>
                              </m:r>
                            </m:e>
                          </m:d>
                          <m:r>
                            <a:rPr lang="en-GB" sz="2400" b="1" i="1" dirty="0">
                              <a:latin typeface="Cambria Math" panose="02040503050406030204" pitchFamily="18" charset="0"/>
                            </a:rPr>
                            <m:t>𝒃</m:t>
                          </m:r>
                          <m:r>
                            <a:rPr lang="en-GB" sz="2400" b="1" i="1" dirty="0">
                              <a:latin typeface="Cambria Math" panose="02040503050406030204" pitchFamily="18" charset="0"/>
                            </a:rPr>
                            <m:t>(</m:t>
                          </m:r>
                          <m:r>
                            <a:rPr lang="en-GB" sz="2400" b="1" i="1" dirty="0">
                              <a:latin typeface="Cambria Math" panose="02040503050406030204" pitchFamily="18" charset="0"/>
                            </a:rPr>
                            <m:t>𝒔</m:t>
                          </m:r>
                          <m:r>
                            <a:rPr lang="en-GB" sz="2400" b="1" i="1" dirty="0">
                              <a:latin typeface="Cambria Math" panose="02040503050406030204" pitchFamily="18" charset="0"/>
                            </a:rPr>
                            <m:t>)</m:t>
                          </m:r>
                        </m:e>
                      </m:nary>
                    </m:oMath>
                  </m:oMathPara>
                </a14:m>
                <a:endParaRPr lang="en-GB" sz="2400" dirty="0"/>
              </a:p>
            </p:txBody>
          </p:sp>
        </mc:Choice>
        <mc:Fallback>
          <p:sp>
            <p:nvSpPr>
              <p:cNvPr id="9" name="TextBox 8">
                <a:extLst>
                  <a:ext uri="{FF2B5EF4-FFF2-40B4-BE49-F238E27FC236}">
                    <a16:creationId xmlns:a16="http://schemas.microsoft.com/office/drawing/2014/main" id="{2D2D0334-A73F-4815-8481-138DCA5D828E}"/>
                  </a:ext>
                </a:extLst>
              </p:cNvPr>
              <p:cNvSpPr txBox="1">
                <a:spLocks noRot="1" noChangeAspect="1" noMove="1" noResize="1" noEditPoints="1" noAdjustHandles="1" noChangeArrowheads="1" noChangeShapeType="1" noTextEdit="1"/>
              </p:cNvSpPr>
              <p:nvPr/>
            </p:nvSpPr>
            <p:spPr>
              <a:xfrm>
                <a:off x="6149027" y="5700701"/>
                <a:ext cx="5839612" cy="774827"/>
              </a:xfrm>
              <a:prstGeom prst="rect">
                <a:avLst/>
              </a:prstGeom>
              <a:blipFill>
                <a:blip r:embed="rId4"/>
                <a:stretch>
                  <a:fillRect/>
                </a:stretch>
              </a:blipFill>
            </p:spPr>
            <p:txBody>
              <a:bodyPr/>
              <a:lstStyle/>
              <a:p>
                <a:r>
                  <a:rPr lang="en-GB">
                    <a:noFill/>
                  </a:rPr>
                  <a:t> </a:t>
                </a:r>
              </a:p>
            </p:txBody>
          </p:sp>
        </mc:Fallback>
      </mc:AlternateContent>
      <p:pic>
        <p:nvPicPr>
          <p:cNvPr id="11" name="Picture 10">
            <a:extLst>
              <a:ext uri="{FF2B5EF4-FFF2-40B4-BE49-F238E27FC236}">
                <a16:creationId xmlns:a16="http://schemas.microsoft.com/office/drawing/2014/main" id="{4E4923D2-72C4-480B-8761-B2583BAA0F3B}"/>
              </a:ext>
            </a:extLst>
          </p:cNvPr>
          <p:cNvPicPr>
            <a:picLocks noChangeAspect="1"/>
          </p:cNvPicPr>
          <p:nvPr/>
        </p:nvPicPr>
        <p:blipFill>
          <a:blip r:embed="rId5"/>
          <a:stretch>
            <a:fillRect/>
          </a:stretch>
        </p:blipFill>
        <p:spPr>
          <a:xfrm>
            <a:off x="6811619" y="1440000"/>
            <a:ext cx="4685185" cy="3824124"/>
          </a:xfrm>
          <a:prstGeom prst="rect">
            <a:avLst/>
          </a:prstGeom>
        </p:spPr>
      </p:pic>
      <p:sp>
        <p:nvSpPr>
          <p:cNvPr id="32" name="Star: 5 Points 31">
            <a:extLst>
              <a:ext uri="{FF2B5EF4-FFF2-40B4-BE49-F238E27FC236}">
                <a16:creationId xmlns:a16="http://schemas.microsoft.com/office/drawing/2014/main" id="{A1293837-8CBA-4914-B62E-7B38CE2A472B}"/>
              </a:ext>
            </a:extLst>
          </p:cNvPr>
          <p:cNvSpPr/>
          <p:nvPr/>
        </p:nvSpPr>
        <p:spPr>
          <a:xfrm>
            <a:off x="9469217" y="3928311"/>
            <a:ext cx="637674" cy="637674"/>
          </a:xfrm>
          <a:prstGeom prst="star5">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3" name="Star: 5 Points 32">
            <a:extLst>
              <a:ext uri="{FF2B5EF4-FFF2-40B4-BE49-F238E27FC236}">
                <a16:creationId xmlns:a16="http://schemas.microsoft.com/office/drawing/2014/main" id="{5F73E444-2973-45E9-A35E-C6C46761E1F2}"/>
              </a:ext>
            </a:extLst>
          </p:cNvPr>
          <p:cNvSpPr/>
          <p:nvPr/>
        </p:nvSpPr>
        <p:spPr>
          <a:xfrm>
            <a:off x="10616828" y="2980977"/>
            <a:ext cx="637674" cy="637674"/>
          </a:xfrm>
          <a:prstGeom prst="star5">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6" name="Star: 5 Points 35">
            <a:extLst>
              <a:ext uri="{FF2B5EF4-FFF2-40B4-BE49-F238E27FC236}">
                <a16:creationId xmlns:a16="http://schemas.microsoft.com/office/drawing/2014/main" id="{1A315780-9DB3-45E1-B206-2BE2FFD96E64}"/>
              </a:ext>
            </a:extLst>
          </p:cNvPr>
          <p:cNvSpPr/>
          <p:nvPr/>
        </p:nvSpPr>
        <p:spPr>
          <a:xfrm>
            <a:off x="9469217" y="2998797"/>
            <a:ext cx="637674" cy="637674"/>
          </a:xfrm>
          <a:prstGeom prst="star5">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7" name="Star: 5 Points 36">
            <a:extLst>
              <a:ext uri="{FF2B5EF4-FFF2-40B4-BE49-F238E27FC236}">
                <a16:creationId xmlns:a16="http://schemas.microsoft.com/office/drawing/2014/main" id="{EC365BCF-E607-46B8-950E-85C2D992E764}"/>
              </a:ext>
            </a:extLst>
          </p:cNvPr>
          <p:cNvSpPr/>
          <p:nvPr/>
        </p:nvSpPr>
        <p:spPr>
          <a:xfrm>
            <a:off x="9441440" y="1973179"/>
            <a:ext cx="637674" cy="637674"/>
          </a:xfrm>
          <a:prstGeom prst="star5">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7EA920EA-4A86-4CF2-880B-253DF229D0D0}"/>
                  </a:ext>
                </a:extLst>
              </p:cNvPr>
              <p:cNvSpPr txBox="1"/>
              <p:nvPr/>
            </p:nvSpPr>
            <p:spPr>
              <a:xfrm>
                <a:off x="340466" y="3918564"/>
                <a:ext cx="5569306" cy="129484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000" b="1" i="1" dirty="0" smtClean="0">
                          <a:latin typeface="Cambria Math" panose="02040503050406030204" pitchFamily="18" charset="0"/>
                        </a:rPr>
                        <m:t>𝒃</m:t>
                      </m:r>
                      <m:d>
                        <m:dPr>
                          <m:ctrlPr>
                            <a:rPr lang="en-GB" sz="2000" b="1" i="1" dirty="0" smtClean="0">
                              <a:latin typeface="Cambria Math" panose="02040503050406030204" pitchFamily="18" charset="0"/>
                            </a:rPr>
                          </m:ctrlPr>
                        </m:dPr>
                        <m:e>
                          <m:r>
                            <a:rPr lang="en-GB" sz="2000" b="1" i="1" dirty="0" err="1" smtClean="0">
                              <a:latin typeface="Cambria Math" panose="02040503050406030204" pitchFamily="18" charset="0"/>
                            </a:rPr>
                            <m:t>𝒔</m:t>
                          </m:r>
                          <m:r>
                            <a:rPr lang="en-GB" sz="2000" b="1" i="1" baseline="-25000" dirty="0" err="1" smtClean="0">
                              <a:latin typeface="Cambria Math" panose="02040503050406030204" pitchFamily="18" charset="0"/>
                            </a:rPr>
                            <m:t>𝒊𝒏𝒊𝒕</m:t>
                          </m:r>
                        </m:e>
                      </m:d>
                      <m:r>
                        <a:rPr lang="en-GB" sz="2000" b="1" i="1" dirty="0" smtClean="0">
                          <a:latin typeface="Cambria Math" panose="02040503050406030204" pitchFamily="18" charset="0"/>
                        </a:rPr>
                        <m:t>=</m:t>
                      </m:r>
                      <m:r>
                        <a:rPr lang="en-GB" sz="2000" b="1" i="1" dirty="0">
                          <a:latin typeface="Cambria Math" panose="02040503050406030204" pitchFamily="18" charset="0"/>
                        </a:rPr>
                        <m:t> </m:t>
                      </m:r>
                      <m:d>
                        <m:dPr>
                          <m:begChr m:val="{"/>
                          <m:endChr m:val="}"/>
                          <m:ctrlPr>
                            <a:rPr lang="en-GB" sz="2000" b="1" i="1" dirty="0" smtClean="0">
                              <a:latin typeface="Cambria Math" panose="02040503050406030204" pitchFamily="18" charset="0"/>
                            </a:rPr>
                          </m:ctrlPr>
                        </m:dPr>
                        <m:e>
                          <m:f>
                            <m:fPr>
                              <m:ctrlPr>
                                <a:rPr lang="en-GB" sz="2000" b="1" i="1" dirty="0" smtClean="0">
                                  <a:latin typeface="Cambria Math" panose="02040503050406030204" pitchFamily="18" charset="0"/>
                                </a:rPr>
                              </m:ctrlPr>
                            </m:fPr>
                            <m:num>
                              <m:r>
                                <a:rPr lang="en-GB" sz="2000" b="1" i="1" dirty="0" smtClean="0">
                                  <a:latin typeface="Cambria Math" panose="02040503050406030204" pitchFamily="18" charset="0"/>
                                </a:rPr>
                                <m:t>𝟏</m:t>
                              </m:r>
                            </m:num>
                            <m:den>
                              <m:r>
                                <a:rPr lang="en-GB" sz="2000" b="1" i="1" dirty="0" smtClean="0">
                                  <a:latin typeface="Cambria Math" panose="02040503050406030204" pitchFamily="18" charset="0"/>
                                </a:rPr>
                                <m:t>𝟗</m:t>
                              </m:r>
                            </m:den>
                          </m:f>
                          <m:r>
                            <a:rPr lang="en-GB" sz="2000" b="1" i="1" dirty="0" smtClean="0">
                              <a:latin typeface="Cambria Math" panose="02040503050406030204" pitchFamily="18" charset="0"/>
                            </a:rPr>
                            <m:t>,</m:t>
                          </m:r>
                          <m:f>
                            <m:fPr>
                              <m:ctrlPr>
                                <a:rPr lang="en-GB" sz="2000" b="1" i="1" dirty="0">
                                  <a:latin typeface="Cambria Math" panose="02040503050406030204" pitchFamily="18" charset="0"/>
                                </a:rPr>
                              </m:ctrlPr>
                            </m:fPr>
                            <m:num>
                              <m:r>
                                <a:rPr lang="en-GB" sz="2000" b="1" i="1" dirty="0">
                                  <a:latin typeface="Cambria Math" panose="02040503050406030204" pitchFamily="18" charset="0"/>
                                </a:rPr>
                                <m:t>𝟏</m:t>
                              </m:r>
                            </m:num>
                            <m:den>
                              <m:r>
                                <a:rPr lang="en-GB" sz="2000" b="1" i="1" dirty="0">
                                  <a:latin typeface="Cambria Math" panose="02040503050406030204" pitchFamily="18" charset="0"/>
                                </a:rPr>
                                <m:t>𝟗</m:t>
                              </m:r>
                            </m:den>
                          </m:f>
                          <m:r>
                            <a:rPr lang="en-GB" sz="2000" b="1" i="1" dirty="0">
                              <a:latin typeface="Cambria Math" panose="02040503050406030204" pitchFamily="18" charset="0"/>
                            </a:rPr>
                            <m:t>,</m:t>
                          </m:r>
                          <m:f>
                            <m:fPr>
                              <m:ctrlPr>
                                <a:rPr lang="en-GB" sz="2000" b="1" i="1" dirty="0">
                                  <a:latin typeface="Cambria Math" panose="02040503050406030204" pitchFamily="18" charset="0"/>
                                </a:rPr>
                              </m:ctrlPr>
                            </m:fPr>
                            <m:num>
                              <m:r>
                                <a:rPr lang="en-GB" sz="2000" b="1" i="1" dirty="0">
                                  <a:latin typeface="Cambria Math" panose="02040503050406030204" pitchFamily="18" charset="0"/>
                                </a:rPr>
                                <m:t>𝟏</m:t>
                              </m:r>
                            </m:num>
                            <m:den>
                              <m:r>
                                <a:rPr lang="en-GB" sz="2000" b="1" i="1" dirty="0">
                                  <a:latin typeface="Cambria Math" panose="02040503050406030204" pitchFamily="18" charset="0"/>
                                </a:rPr>
                                <m:t>𝟗</m:t>
                              </m:r>
                            </m:den>
                          </m:f>
                          <m:r>
                            <a:rPr lang="en-GB" sz="2000" b="1" i="1" dirty="0">
                              <a:latin typeface="Cambria Math" panose="02040503050406030204" pitchFamily="18" charset="0"/>
                            </a:rPr>
                            <m:t>,</m:t>
                          </m:r>
                          <m:f>
                            <m:fPr>
                              <m:ctrlPr>
                                <a:rPr lang="en-GB" sz="2000" b="1" i="1" dirty="0">
                                  <a:latin typeface="Cambria Math" panose="02040503050406030204" pitchFamily="18" charset="0"/>
                                </a:rPr>
                              </m:ctrlPr>
                            </m:fPr>
                            <m:num>
                              <m:r>
                                <a:rPr lang="en-GB" sz="2000" b="1" i="1" dirty="0">
                                  <a:latin typeface="Cambria Math" panose="02040503050406030204" pitchFamily="18" charset="0"/>
                                </a:rPr>
                                <m:t>𝟏</m:t>
                              </m:r>
                            </m:num>
                            <m:den>
                              <m:r>
                                <a:rPr lang="en-GB" sz="2000" b="1" i="1" dirty="0">
                                  <a:latin typeface="Cambria Math" panose="02040503050406030204" pitchFamily="18" charset="0"/>
                                </a:rPr>
                                <m:t>𝟗</m:t>
                              </m:r>
                            </m:den>
                          </m:f>
                          <m:r>
                            <a:rPr lang="en-GB" sz="2000" b="1" i="1" dirty="0">
                              <a:latin typeface="Cambria Math" panose="02040503050406030204" pitchFamily="18" charset="0"/>
                            </a:rPr>
                            <m:t>,</m:t>
                          </m:r>
                          <m:f>
                            <m:fPr>
                              <m:ctrlPr>
                                <a:rPr lang="en-GB" sz="2000" b="1" i="1" dirty="0">
                                  <a:latin typeface="Cambria Math" panose="02040503050406030204" pitchFamily="18" charset="0"/>
                                </a:rPr>
                              </m:ctrlPr>
                            </m:fPr>
                            <m:num>
                              <m:r>
                                <a:rPr lang="en-GB" sz="2000" b="1" i="1" dirty="0">
                                  <a:latin typeface="Cambria Math" panose="02040503050406030204" pitchFamily="18" charset="0"/>
                                </a:rPr>
                                <m:t>𝟏</m:t>
                              </m:r>
                            </m:num>
                            <m:den>
                              <m:r>
                                <a:rPr lang="en-GB" sz="2000" b="1" i="1" dirty="0">
                                  <a:latin typeface="Cambria Math" panose="02040503050406030204" pitchFamily="18" charset="0"/>
                                </a:rPr>
                                <m:t>𝟗</m:t>
                              </m:r>
                            </m:den>
                          </m:f>
                          <m:r>
                            <a:rPr lang="en-GB" sz="2000" b="1" i="1" dirty="0">
                              <a:latin typeface="Cambria Math" panose="02040503050406030204" pitchFamily="18" charset="0"/>
                            </a:rPr>
                            <m:t>,</m:t>
                          </m:r>
                          <m:f>
                            <m:fPr>
                              <m:ctrlPr>
                                <a:rPr lang="en-GB" sz="2000" b="1" i="1" dirty="0">
                                  <a:latin typeface="Cambria Math" panose="02040503050406030204" pitchFamily="18" charset="0"/>
                                </a:rPr>
                              </m:ctrlPr>
                            </m:fPr>
                            <m:num>
                              <m:r>
                                <a:rPr lang="en-GB" sz="2000" b="1" i="1" dirty="0">
                                  <a:latin typeface="Cambria Math" panose="02040503050406030204" pitchFamily="18" charset="0"/>
                                </a:rPr>
                                <m:t>𝟏</m:t>
                              </m:r>
                            </m:num>
                            <m:den>
                              <m:r>
                                <a:rPr lang="en-GB" sz="2000" b="1" i="1" dirty="0">
                                  <a:latin typeface="Cambria Math" panose="02040503050406030204" pitchFamily="18" charset="0"/>
                                </a:rPr>
                                <m:t>𝟗</m:t>
                              </m:r>
                            </m:den>
                          </m:f>
                          <m:r>
                            <a:rPr lang="en-GB" sz="2000" b="1" i="1" dirty="0">
                              <a:latin typeface="Cambria Math" panose="02040503050406030204" pitchFamily="18" charset="0"/>
                            </a:rPr>
                            <m:t>,</m:t>
                          </m:r>
                          <m:r>
                            <a:rPr lang="en-GB" sz="2000" b="1" i="1" dirty="0" smtClean="0">
                              <a:latin typeface="Cambria Math" panose="02040503050406030204" pitchFamily="18" charset="0"/>
                            </a:rPr>
                            <m:t>𝟎</m:t>
                          </m:r>
                          <m:r>
                            <a:rPr lang="en-GB" sz="2000" b="1" i="1" dirty="0" smtClean="0">
                              <a:latin typeface="Cambria Math" panose="02040503050406030204" pitchFamily="18" charset="0"/>
                            </a:rPr>
                            <m:t>, </m:t>
                          </m:r>
                          <m:f>
                            <m:fPr>
                              <m:ctrlPr>
                                <a:rPr lang="en-GB" sz="2000" b="1" i="1" dirty="0">
                                  <a:latin typeface="Cambria Math" panose="02040503050406030204" pitchFamily="18" charset="0"/>
                                </a:rPr>
                              </m:ctrlPr>
                            </m:fPr>
                            <m:num>
                              <m:r>
                                <a:rPr lang="en-GB" sz="2000" b="1" i="1" dirty="0">
                                  <a:latin typeface="Cambria Math" panose="02040503050406030204" pitchFamily="18" charset="0"/>
                                </a:rPr>
                                <m:t>𝟏</m:t>
                              </m:r>
                            </m:num>
                            <m:den>
                              <m:r>
                                <a:rPr lang="en-GB" sz="2000" b="1" i="1" dirty="0">
                                  <a:latin typeface="Cambria Math" panose="02040503050406030204" pitchFamily="18" charset="0"/>
                                </a:rPr>
                                <m:t>𝟗</m:t>
                              </m:r>
                            </m:den>
                          </m:f>
                          <m:r>
                            <a:rPr lang="en-GB" sz="2000" b="1" i="1" dirty="0">
                              <a:latin typeface="Cambria Math" panose="02040503050406030204" pitchFamily="18" charset="0"/>
                            </a:rPr>
                            <m:t>,</m:t>
                          </m:r>
                          <m:f>
                            <m:fPr>
                              <m:ctrlPr>
                                <a:rPr lang="en-GB" sz="2000" b="1" i="1" dirty="0">
                                  <a:latin typeface="Cambria Math" panose="02040503050406030204" pitchFamily="18" charset="0"/>
                                </a:rPr>
                              </m:ctrlPr>
                            </m:fPr>
                            <m:num>
                              <m:r>
                                <a:rPr lang="en-GB" sz="2000" b="1" i="1" dirty="0">
                                  <a:latin typeface="Cambria Math" panose="02040503050406030204" pitchFamily="18" charset="0"/>
                                </a:rPr>
                                <m:t>𝟏</m:t>
                              </m:r>
                            </m:num>
                            <m:den>
                              <m:r>
                                <a:rPr lang="en-GB" sz="2000" b="1" i="1" dirty="0">
                                  <a:latin typeface="Cambria Math" panose="02040503050406030204" pitchFamily="18" charset="0"/>
                                </a:rPr>
                                <m:t>𝟗</m:t>
                              </m:r>
                            </m:den>
                          </m:f>
                          <m:r>
                            <a:rPr lang="en-GB" sz="2000" b="1" i="1" dirty="0">
                              <a:latin typeface="Cambria Math" panose="02040503050406030204" pitchFamily="18" charset="0"/>
                            </a:rPr>
                            <m:t>,</m:t>
                          </m:r>
                          <m:f>
                            <m:fPr>
                              <m:ctrlPr>
                                <a:rPr lang="en-GB" sz="2000" b="1" i="1" dirty="0">
                                  <a:latin typeface="Cambria Math" panose="02040503050406030204" pitchFamily="18" charset="0"/>
                                </a:rPr>
                              </m:ctrlPr>
                            </m:fPr>
                            <m:num>
                              <m:r>
                                <a:rPr lang="en-GB" sz="2000" b="1" i="1" dirty="0">
                                  <a:latin typeface="Cambria Math" panose="02040503050406030204" pitchFamily="18" charset="0"/>
                                </a:rPr>
                                <m:t>𝟏</m:t>
                              </m:r>
                            </m:num>
                            <m:den>
                              <m:r>
                                <a:rPr lang="en-GB" sz="2000" b="1" i="1" dirty="0">
                                  <a:latin typeface="Cambria Math" panose="02040503050406030204" pitchFamily="18" charset="0"/>
                                </a:rPr>
                                <m:t>𝟗</m:t>
                              </m:r>
                            </m:den>
                          </m:f>
                          <m:r>
                            <a:rPr lang="en-GB" sz="2000" b="1" i="1" dirty="0">
                              <a:latin typeface="Cambria Math" panose="02040503050406030204" pitchFamily="18" charset="0"/>
                            </a:rPr>
                            <m:t>,</m:t>
                          </m:r>
                          <m:r>
                            <a:rPr lang="en-GB" sz="2000" b="1" i="1" dirty="0" smtClean="0">
                              <a:latin typeface="Cambria Math" panose="02040503050406030204" pitchFamily="18" charset="0"/>
                            </a:rPr>
                            <m:t>𝟎</m:t>
                          </m:r>
                        </m:e>
                      </m:d>
                    </m:oMath>
                  </m:oMathPara>
                </a14:m>
                <a:endParaRPr lang="en-GB" sz="2000" b="1" dirty="0"/>
              </a:p>
              <a:p>
                <a:pPr algn="ctr"/>
                <a:endParaRPr lang="en-GB" sz="2000" b="1" i="1" dirty="0"/>
              </a:p>
              <a:p>
                <a:pPr algn="ctr"/>
                <a14:m>
                  <m:oMath xmlns:m="http://schemas.openxmlformats.org/officeDocument/2006/math">
                    <m:r>
                      <a:rPr lang="en-GB" sz="2000" b="1" i="1" dirty="0" smtClean="0">
                        <a:latin typeface="Cambria Math" panose="02040503050406030204" pitchFamily="18" charset="0"/>
                      </a:rPr>
                      <m:t>𝒃</m:t>
                    </m:r>
                    <m:r>
                      <a:rPr lang="en-GB" sz="2000" b="1" i="1" dirty="0" smtClean="0">
                        <a:latin typeface="Cambria Math" panose="02040503050406030204" pitchFamily="18" charset="0"/>
                      </a:rPr>
                      <m:t>(</m:t>
                    </m:r>
                    <m:r>
                      <a:rPr lang="en-GB" sz="2000" b="1" i="1" dirty="0" smtClean="0">
                        <a:latin typeface="Cambria Math" panose="02040503050406030204" pitchFamily="18" charset="0"/>
                      </a:rPr>
                      <m:t>𝒔</m:t>
                    </m:r>
                    <m:r>
                      <a:rPr lang="en-GB" sz="2000" b="1" i="1" dirty="0" smtClean="0">
                        <a:latin typeface="Cambria Math" panose="02040503050406030204" pitchFamily="18" charset="0"/>
                      </a:rPr>
                      <m:t>’) = {</m:t>
                    </m:r>
                    <m:r>
                      <a:rPr lang="en-GB" sz="2000" b="1" i="1" dirty="0" smtClean="0">
                        <a:latin typeface="Cambria Math" panose="02040503050406030204" pitchFamily="18" charset="0"/>
                      </a:rPr>
                      <m:t>𝟎</m:t>
                    </m:r>
                    <m:r>
                      <a:rPr lang="en-GB" sz="2000" b="1" i="1" dirty="0" smtClean="0">
                        <a:latin typeface="Cambria Math" panose="02040503050406030204" pitchFamily="18" charset="0"/>
                      </a:rPr>
                      <m:t>,</m:t>
                    </m:r>
                    <m:r>
                      <a:rPr lang="en-GB" sz="2000" b="1" i="1" dirty="0" smtClean="0">
                        <a:latin typeface="Cambria Math" panose="02040503050406030204" pitchFamily="18" charset="0"/>
                      </a:rPr>
                      <m:t>𝟎</m:t>
                    </m:r>
                    <m:r>
                      <a:rPr lang="en-GB" sz="2000" b="1" i="1" dirty="0" smtClean="0">
                        <a:latin typeface="Cambria Math" panose="02040503050406030204" pitchFamily="18" charset="0"/>
                      </a:rPr>
                      <m:t>,</m:t>
                    </m:r>
                    <m:r>
                      <a:rPr lang="en-GB" sz="2000" b="1" i="1" dirty="0" smtClean="0">
                        <a:latin typeface="Cambria Math" panose="02040503050406030204" pitchFamily="18" charset="0"/>
                      </a:rPr>
                      <m:t>𝟎</m:t>
                    </m:r>
                    <m:r>
                      <a:rPr lang="en-GB" sz="2000" b="1" i="1" dirty="0" smtClean="0">
                        <a:latin typeface="Cambria Math" panose="02040503050406030204" pitchFamily="18" charset="0"/>
                      </a:rPr>
                      <m:t>.</m:t>
                    </m:r>
                    <m:r>
                      <a:rPr lang="en-GB" sz="2000" b="1" i="1" dirty="0" smtClean="0">
                        <a:latin typeface="Cambria Math" panose="02040503050406030204" pitchFamily="18" charset="0"/>
                      </a:rPr>
                      <m:t>𝟎𝟐</m:t>
                    </m:r>
                    <m:r>
                      <a:rPr lang="en-GB" sz="2000" b="1" i="1" dirty="0" smtClean="0">
                        <a:latin typeface="Cambria Math" panose="02040503050406030204" pitchFamily="18" charset="0"/>
                      </a:rPr>
                      <m:t>, </m:t>
                    </m:r>
                    <m:r>
                      <a:rPr lang="en-GB" sz="2000" b="1" i="1" dirty="0">
                        <a:latin typeface="Cambria Math" panose="02040503050406030204" pitchFamily="18" charset="0"/>
                      </a:rPr>
                      <m:t>𝟎</m:t>
                    </m:r>
                    <m:r>
                      <a:rPr lang="en-GB" sz="2000" b="1" i="1" dirty="0" smtClean="0">
                        <a:latin typeface="Cambria Math" panose="02040503050406030204" pitchFamily="18" charset="0"/>
                      </a:rPr>
                      <m:t>, </m:t>
                    </m:r>
                    <m:r>
                      <a:rPr lang="en-GB" sz="2000" b="1" i="1" dirty="0" smtClean="0">
                        <a:latin typeface="Cambria Math" panose="02040503050406030204" pitchFamily="18" charset="0"/>
                      </a:rPr>
                      <m:t>𝟎</m:t>
                    </m:r>
                    <m:r>
                      <a:rPr lang="en-GB" sz="2000" b="1" i="1" dirty="0" smtClean="0">
                        <a:latin typeface="Cambria Math" panose="02040503050406030204" pitchFamily="18" charset="0"/>
                      </a:rPr>
                      <m:t>, </m:t>
                    </m:r>
                    <m:r>
                      <a:rPr lang="en-GB" sz="2000" b="1" i="1" dirty="0" smtClean="0">
                        <a:latin typeface="Cambria Math" panose="02040503050406030204" pitchFamily="18" charset="0"/>
                      </a:rPr>
                      <m:t>𝟎</m:t>
                    </m:r>
                    <m:r>
                      <a:rPr lang="en-GB" sz="2000" b="1" i="1" dirty="0" smtClean="0">
                        <a:latin typeface="Cambria Math" panose="02040503050406030204" pitchFamily="18" charset="0"/>
                      </a:rPr>
                      <m:t>.</m:t>
                    </m:r>
                    <m:r>
                      <a:rPr lang="en-GB" sz="2000" b="1" i="1" dirty="0" smtClean="0">
                        <a:latin typeface="Cambria Math" panose="02040503050406030204" pitchFamily="18" charset="0"/>
                      </a:rPr>
                      <m:t>𝟏</m:t>
                    </m:r>
                    <m:r>
                      <a:rPr lang="en-GB" sz="2000" b="1" i="1" dirty="0" smtClean="0">
                        <a:latin typeface="Cambria Math" panose="02040503050406030204" pitchFamily="18" charset="0"/>
                      </a:rPr>
                      <m:t>, </m:t>
                    </m:r>
                    <m:r>
                      <a:rPr lang="en-GB" sz="2000" b="1" i="1" dirty="0" smtClean="0">
                        <a:latin typeface="Cambria Math" panose="02040503050406030204" pitchFamily="18" charset="0"/>
                      </a:rPr>
                      <m:t>𝟎</m:t>
                    </m:r>
                    <m:r>
                      <a:rPr lang="en-GB" sz="2000" b="1" i="1" dirty="0" smtClean="0">
                        <a:latin typeface="Cambria Math" panose="02040503050406030204" pitchFamily="18" charset="0"/>
                      </a:rPr>
                      <m:t>.</m:t>
                    </m:r>
                    <m:r>
                      <a:rPr lang="en-GB" sz="2000" b="1" i="1" dirty="0" smtClean="0">
                        <a:latin typeface="Cambria Math" panose="02040503050406030204" pitchFamily="18" charset="0"/>
                      </a:rPr>
                      <m:t>𝟏</m:t>
                    </m:r>
                    <m:r>
                      <a:rPr lang="en-GB" sz="2000" b="1" i="1" dirty="0" smtClean="0">
                        <a:latin typeface="Cambria Math" panose="02040503050406030204" pitchFamily="18" charset="0"/>
                      </a:rPr>
                      <m:t>,</m:t>
                    </m:r>
                    <m:r>
                      <a:rPr lang="en-GB" sz="2000" b="1" i="1" dirty="0" smtClean="0">
                        <a:latin typeface="Cambria Math" panose="02040503050406030204" pitchFamily="18" charset="0"/>
                      </a:rPr>
                      <m:t>𝟎</m:t>
                    </m:r>
                    <m:r>
                      <a:rPr lang="en-GB" sz="2000" b="1" i="1" dirty="0" smtClean="0">
                        <a:latin typeface="Cambria Math" panose="02040503050406030204" pitchFamily="18" charset="0"/>
                      </a:rPr>
                      <m:t>, </m:t>
                    </m:r>
                    <m:r>
                      <a:rPr lang="en-GB" sz="2000" b="1" i="1" dirty="0" smtClean="0">
                        <a:latin typeface="Cambria Math" panose="02040503050406030204" pitchFamily="18" charset="0"/>
                      </a:rPr>
                      <m:t>𝟎</m:t>
                    </m:r>
                    <m:r>
                      <a:rPr lang="en-GB" sz="2000" b="1" i="1" dirty="0" smtClean="0">
                        <a:latin typeface="Cambria Math" panose="02040503050406030204" pitchFamily="18" charset="0"/>
                      </a:rPr>
                      <m:t>, </m:t>
                    </m:r>
                    <m:r>
                      <a:rPr lang="en-GB" sz="2000" b="1" i="1" dirty="0" smtClean="0">
                        <a:latin typeface="Cambria Math" panose="02040503050406030204" pitchFamily="18" charset="0"/>
                      </a:rPr>
                      <m:t>𝟎</m:t>
                    </m:r>
                    <m:r>
                      <a:rPr lang="en-GB" sz="2000" b="1" i="1" dirty="0" smtClean="0">
                        <a:latin typeface="Cambria Math" panose="02040503050406030204" pitchFamily="18" charset="0"/>
                      </a:rPr>
                      <m:t>.</m:t>
                    </m:r>
                    <m:r>
                      <a:rPr lang="en-GB" sz="2000" b="1" i="1" dirty="0" smtClean="0">
                        <a:latin typeface="Cambria Math" panose="02040503050406030204" pitchFamily="18" charset="0"/>
                      </a:rPr>
                      <m:t>𝟏</m:t>
                    </m:r>
                    <m:r>
                      <a:rPr lang="en-GB" sz="2000" b="1" i="1" dirty="0" smtClean="0">
                        <a:latin typeface="Cambria Math" panose="02040503050406030204" pitchFamily="18" charset="0"/>
                      </a:rPr>
                      <m:t>, </m:t>
                    </m:r>
                    <m:r>
                      <a:rPr lang="en-GB" sz="2000" b="1" i="1" dirty="0" smtClean="0">
                        <a:latin typeface="Cambria Math" panose="02040503050406030204" pitchFamily="18" charset="0"/>
                      </a:rPr>
                      <m:t>𝟎</m:t>
                    </m:r>
                    <m:r>
                      <a:rPr lang="en-GB" sz="2000" b="1" i="1" dirty="0" smtClean="0">
                        <a:latin typeface="Cambria Math" panose="02040503050406030204" pitchFamily="18" charset="0"/>
                      </a:rPr>
                      <m:t>}</m:t>
                    </m:r>
                  </m:oMath>
                </a14:m>
                <a:r>
                  <a:rPr lang="en-GB" sz="2000" b="1" i="1" dirty="0"/>
                  <a:t>  </a:t>
                </a:r>
              </a:p>
            </p:txBody>
          </p:sp>
        </mc:Choice>
        <mc:Fallback>
          <p:sp>
            <p:nvSpPr>
              <p:cNvPr id="6" name="TextBox 5">
                <a:extLst>
                  <a:ext uri="{FF2B5EF4-FFF2-40B4-BE49-F238E27FC236}">
                    <a16:creationId xmlns:a16="http://schemas.microsoft.com/office/drawing/2014/main" id="{7EA920EA-4A86-4CF2-880B-253DF229D0D0}"/>
                  </a:ext>
                </a:extLst>
              </p:cNvPr>
              <p:cNvSpPr txBox="1">
                <a:spLocks noRot="1" noChangeAspect="1" noMove="1" noResize="1" noEditPoints="1" noAdjustHandles="1" noChangeArrowheads="1" noChangeShapeType="1" noTextEdit="1"/>
              </p:cNvSpPr>
              <p:nvPr/>
            </p:nvSpPr>
            <p:spPr>
              <a:xfrm>
                <a:off x="340466" y="3918564"/>
                <a:ext cx="5569306" cy="1294842"/>
              </a:xfrm>
              <a:prstGeom prst="rect">
                <a:avLst/>
              </a:prstGeom>
              <a:blipFill>
                <a:blip r:embed="rId6"/>
                <a:stretch>
                  <a:fillRect b="-4717"/>
                </a:stretch>
              </a:blipFill>
            </p:spPr>
            <p:txBody>
              <a:bodyPr/>
              <a:lstStyle/>
              <a:p>
                <a:r>
                  <a:rPr lang="en-GB">
                    <a:noFill/>
                  </a:rPr>
                  <a:t> </a:t>
                </a:r>
              </a:p>
            </p:txBody>
          </p:sp>
        </mc:Fallback>
      </mc:AlternateContent>
      <p:pic>
        <p:nvPicPr>
          <p:cNvPr id="7" name="Picture 6">
            <a:extLst>
              <a:ext uri="{FF2B5EF4-FFF2-40B4-BE49-F238E27FC236}">
                <a16:creationId xmlns:a16="http://schemas.microsoft.com/office/drawing/2014/main" id="{C5169D08-E4DA-4366-B421-9CFB0E99B37C}"/>
              </a:ext>
            </a:extLst>
          </p:cNvPr>
          <p:cNvPicPr>
            <a:picLocks noChangeAspect="1"/>
          </p:cNvPicPr>
          <p:nvPr/>
        </p:nvPicPr>
        <p:blipFill>
          <a:blip r:embed="rId7"/>
          <a:stretch>
            <a:fillRect/>
          </a:stretch>
        </p:blipFill>
        <p:spPr>
          <a:xfrm>
            <a:off x="8958760" y="424466"/>
            <a:ext cx="1658588" cy="1015534"/>
          </a:xfrm>
          <a:prstGeom prst="rect">
            <a:avLst/>
          </a:prstGeom>
        </p:spPr>
      </p:pic>
      <p:sp>
        <p:nvSpPr>
          <p:cNvPr id="19" name="Content Placeholder 2">
            <a:extLst>
              <a:ext uri="{FF2B5EF4-FFF2-40B4-BE49-F238E27FC236}">
                <a16:creationId xmlns:a16="http://schemas.microsoft.com/office/drawing/2014/main" id="{1E84E88C-D0D6-4DAC-AFBA-DEBEB31216AE}"/>
              </a:ext>
            </a:extLst>
          </p:cNvPr>
          <p:cNvSpPr txBox="1">
            <a:spLocks/>
          </p:cNvSpPr>
          <p:nvPr/>
        </p:nvSpPr>
        <p:spPr>
          <a:xfrm>
            <a:off x="287867" y="5700701"/>
            <a:ext cx="5092515" cy="1934670"/>
          </a:xfrm>
          <a:prstGeom prst="rect">
            <a:avLst/>
          </a:prstGeom>
        </p:spPr>
        <p:txBody>
          <a:bodyPr vert="horz" lIns="0" tIns="0" rIns="0" bIns="0" rtlCol="0">
            <a:normAutofit/>
          </a:bodyPr>
          <a:lstStyle>
            <a:lvl1pPr marL="342900" indent="-342900" algn="l" defTabSz="242486" rtl="0" eaLnBrk="1" latinLnBrk="0" hangingPunct="1">
              <a:lnSpc>
                <a:spcPts val="2800"/>
              </a:lnSpc>
              <a:spcBef>
                <a:spcPts val="0"/>
              </a:spcBef>
              <a:buClr>
                <a:srgbClr val="0A2D50"/>
              </a:buClr>
              <a:buFont typeface="Arial" panose="020B0604020202020204" pitchFamily="34" charset="0"/>
              <a:buChar char="•"/>
              <a:defRPr sz="2400" b="1" i="0" kern="1200">
                <a:solidFill>
                  <a:schemeClr val="accent5"/>
                </a:solidFill>
                <a:latin typeface="KingsBureauGrot ThreeSeven"/>
                <a:ea typeface="KingsBureauGrot ThreeSeven"/>
                <a:cs typeface="KingsBureauGrot ThreeSeven"/>
              </a:defRPr>
            </a:lvl1pPr>
            <a:lvl2pPr marL="349251" indent="-342900" algn="l" defTabSz="242486" rtl="0" eaLnBrk="1" latinLnBrk="0" hangingPunct="1">
              <a:lnSpc>
                <a:spcPts val="2800"/>
              </a:lnSpc>
              <a:spcBef>
                <a:spcPts val="0"/>
              </a:spcBef>
              <a:buClr>
                <a:srgbClr val="0A2D50"/>
              </a:buClr>
              <a:buFont typeface="Arial" panose="020B0604020202020204" pitchFamily="34" charset="0"/>
              <a:buChar char="•"/>
              <a:tabLst/>
              <a:defRPr sz="2000" b="0" i="0" kern="1200">
                <a:solidFill>
                  <a:schemeClr val="accent5"/>
                </a:solidFill>
                <a:latin typeface="KingsBureauGrot FiveOne"/>
                <a:ea typeface="KingsBureauGrot FiveOne"/>
                <a:cs typeface="KingsBureauGrot FiveOne"/>
              </a:defRPr>
            </a:lvl2pPr>
            <a:lvl3pPr marL="534988" indent="-285750" algn="l" defTabSz="242486" rtl="0" eaLnBrk="1" latinLnBrk="0" hangingPunct="1">
              <a:lnSpc>
                <a:spcPts val="2800"/>
              </a:lnSpc>
              <a:spcBef>
                <a:spcPts val="0"/>
              </a:spcBef>
              <a:buClr>
                <a:schemeClr val="accent5"/>
              </a:buClr>
              <a:buFont typeface="Arial" panose="020B0604020202020204" pitchFamily="34" charset="0"/>
              <a:buChar char="•"/>
              <a:tabLst/>
              <a:defRPr sz="2000" b="0" i="0" kern="1200">
                <a:solidFill>
                  <a:schemeClr val="tx1"/>
                </a:solidFill>
                <a:latin typeface="Kings Caslon Text"/>
                <a:ea typeface="Kings Caslon Text"/>
                <a:cs typeface="Kings Caslon Text"/>
              </a:defRPr>
            </a:lvl3pPr>
            <a:lvl4pPr marL="239178" indent="-234945" algn="l" defTabSz="242486" rtl="0" eaLnBrk="1" latinLnBrk="0" hangingPunct="1">
              <a:lnSpc>
                <a:spcPts val="2800"/>
              </a:lnSpc>
              <a:spcBef>
                <a:spcPts val="0"/>
              </a:spcBef>
              <a:buClr>
                <a:schemeClr val="accent5"/>
              </a:buClr>
              <a:buFont typeface="Arial"/>
              <a:buChar char="•"/>
              <a:tabLst/>
              <a:defRPr sz="1600" b="0" i="0" kern="1200">
                <a:solidFill>
                  <a:schemeClr val="tx1"/>
                </a:solidFill>
                <a:latin typeface="Kings Caslon Text"/>
                <a:ea typeface="Kings Caslon Text"/>
                <a:cs typeface="Kings Caslon Text"/>
              </a:defRPr>
            </a:lvl4pPr>
            <a:lvl5pPr marL="715963" indent="-233363" algn="l" defTabSz="242486" rtl="0" eaLnBrk="1" latinLnBrk="0" hangingPunct="1">
              <a:lnSpc>
                <a:spcPts val="2800"/>
              </a:lnSpc>
              <a:spcBef>
                <a:spcPts val="0"/>
              </a:spcBef>
              <a:buClr>
                <a:schemeClr val="accent5"/>
              </a:buClr>
              <a:buFont typeface="Arial"/>
              <a:buChar char="•"/>
              <a:tabLst/>
              <a:defRPr sz="1600" b="0" i="0" kern="1200">
                <a:solidFill>
                  <a:schemeClr val="tx1"/>
                </a:solidFill>
                <a:latin typeface="Kings Caslon Text"/>
                <a:ea typeface="Kings Caslon Text"/>
                <a:cs typeface="Kings Caslon Text"/>
              </a:defRPr>
            </a:lvl5pPr>
            <a:lvl6pPr marL="801688" indent="0" algn="l" defTabSz="242486" rtl="0" eaLnBrk="1" latinLnBrk="0" hangingPunct="1">
              <a:spcBef>
                <a:spcPct val="20000"/>
              </a:spcBef>
              <a:buFont typeface="Arial"/>
              <a:buChar char="•"/>
              <a:defRPr sz="1200" kern="1200">
                <a:solidFill>
                  <a:schemeClr val="tx1"/>
                </a:solidFill>
                <a:latin typeface="+mn-lt"/>
                <a:ea typeface="+mn-ea"/>
                <a:cs typeface="+mn-cs"/>
              </a:defRPr>
            </a:lvl6pPr>
            <a:lvl7pPr marL="801688" indent="0" algn="l" defTabSz="242486" rtl="0" eaLnBrk="1" latinLnBrk="0" hangingPunct="1">
              <a:spcBef>
                <a:spcPct val="20000"/>
              </a:spcBef>
              <a:buFont typeface="Arial"/>
              <a:buChar char="•"/>
              <a:defRPr sz="1200"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r>
              <a:rPr lang="en-GB" dirty="0"/>
              <a:t>Problem that the normalisation constant needs to be more useful.</a:t>
            </a:r>
            <a:endParaRPr lang="en-GB" b="1" dirty="0"/>
          </a:p>
        </p:txBody>
      </p:sp>
    </p:spTree>
    <p:extLst>
      <p:ext uri="{BB962C8B-B14F-4D97-AF65-F5344CB8AC3E}">
        <p14:creationId xmlns:p14="http://schemas.microsoft.com/office/powerpoint/2010/main" val="408770469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9273-76A1-4753-AB2A-9D75BCDA2112}"/>
              </a:ext>
            </a:extLst>
          </p:cNvPr>
          <p:cNvSpPr>
            <a:spLocks noGrp="1"/>
          </p:cNvSpPr>
          <p:nvPr>
            <p:ph type="title"/>
          </p:nvPr>
        </p:nvSpPr>
        <p:spPr>
          <a:xfrm>
            <a:off x="287867" y="720000"/>
            <a:ext cx="11363046" cy="720000"/>
          </a:xfrm>
        </p:spPr>
        <p:txBody>
          <a:bodyPr>
            <a:normAutofit/>
          </a:bodyPr>
          <a:lstStyle/>
          <a:p>
            <a:r>
              <a:rPr lang="en-GB" dirty="0"/>
              <a:t>Calculating Belief from Observation</a:t>
            </a:r>
          </a:p>
        </p:txBody>
      </p:sp>
      <p:sp>
        <p:nvSpPr>
          <p:cNvPr id="3" name="Content Placeholder 2">
            <a:extLst>
              <a:ext uri="{FF2B5EF4-FFF2-40B4-BE49-F238E27FC236}">
                <a16:creationId xmlns:a16="http://schemas.microsoft.com/office/drawing/2014/main" id="{BDDE2CBC-A100-4350-B51B-437AA3E087C4}"/>
              </a:ext>
            </a:extLst>
          </p:cNvPr>
          <p:cNvSpPr>
            <a:spLocks noGrp="1"/>
          </p:cNvSpPr>
          <p:nvPr>
            <p:ph sz="quarter" idx="12"/>
          </p:nvPr>
        </p:nvSpPr>
        <p:spPr>
          <a:xfrm>
            <a:off x="287868" y="1701801"/>
            <a:ext cx="5092515" cy="1934670"/>
          </a:xfrm>
        </p:spPr>
        <p:txBody>
          <a:bodyPr>
            <a:normAutofit/>
          </a:bodyPr>
          <a:lstStyle/>
          <a:p>
            <a:r>
              <a:rPr lang="en-GB" dirty="0"/>
              <a:t>E.g. Assuming we have no observations and execute the </a:t>
            </a:r>
            <a:r>
              <a:rPr lang="en-GB" dirty="0">
                <a:solidFill>
                  <a:schemeClr val="tx1"/>
                </a:solidFill>
              </a:rPr>
              <a:t>Up</a:t>
            </a:r>
            <a:r>
              <a:rPr lang="en-GB" dirty="0"/>
              <a:t> action, and then observe </a:t>
            </a:r>
            <a:r>
              <a:rPr lang="en-GB" dirty="0">
                <a:solidFill>
                  <a:schemeClr val="tx1"/>
                </a:solidFill>
              </a:rPr>
              <a:t>one wall</a:t>
            </a:r>
            <a:r>
              <a:rPr lang="en-GB" dirty="0"/>
              <a:t>, what’s the </a:t>
            </a:r>
            <a:r>
              <a:rPr lang="en-GB" dirty="0">
                <a:solidFill>
                  <a:schemeClr val="tx1"/>
                </a:solidFill>
              </a:rPr>
              <a:t>new belief state</a:t>
            </a:r>
            <a:endParaRPr lang="en-GB" dirty="0"/>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2D2D0334-A73F-4815-8481-138DCA5D828E}"/>
                  </a:ext>
                </a:extLst>
              </p:cNvPr>
              <p:cNvSpPr txBox="1"/>
              <p:nvPr/>
            </p:nvSpPr>
            <p:spPr>
              <a:xfrm>
                <a:off x="287867" y="3962436"/>
                <a:ext cx="6223627" cy="8920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2400" b="1" i="1" dirty="0" smtClean="0">
                              <a:latin typeface="Cambria Math" panose="02040503050406030204" pitchFamily="18" charset="0"/>
                            </a:rPr>
                          </m:ctrlPr>
                        </m:sSupPr>
                        <m:e>
                          <m:r>
                            <a:rPr lang="en-GB" sz="2400" b="1" i="1" dirty="0" smtClean="0">
                              <a:latin typeface="Cambria Math" panose="02040503050406030204" pitchFamily="18" charset="0"/>
                            </a:rPr>
                            <m:t>𝒃</m:t>
                          </m:r>
                        </m:e>
                        <m:sup>
                          <m:r>
                            <a:rPr lang="en-GB" sz="2400" b="1" i="1" dirty="0" smtClean="0">
                              <a:latin typeface="Cambria Math" panose="02040503050406030204" pitchFamily="18" charset="0"/>
                            </a:rPr>
                            <m:t>′</m:t>
                          </m:r>
                        </m:sup>
                      </m:sSup>
                      <m:d>
                        <m:dPr>
                          <m:ctrlPr>
                            <a:rPr lang="en-GB" sz="2400" b="1" i="1" dirty="0" smtClean="0">
                              <a:latin typeface="Cambria Math" panose="02040503050406030204" pitchFamily="18" charset="0"/>
                            </a:rPr>
                          </m:ctrlPr>
                        </m:dPr>
                        <m:e>
                          <m:sSup>
                            <m:sSupPr>
                              <m:ctrlPr>
                                <a:rPr lang="en-GB" sz="2400" b="1" i="1" dirty="0" smtClean="0">
                                  <a:latin typeface="Cambria Math" panose="02040503050406030204" pitchFamily="18" charset="0"/>
                                </a:rPr>
                              </m:ctrlPr>
                            </m:sSupPr>
                            <m:e>
                              <m:r>
                                <a:rPr lang="en-GB" sz="2400" b="1" i="1" dirty="0" smtClean="0">
                                  <a:latin typeface="Cambria Math" panose="02040503050406030204" pitchFamily="18" charset="0"/>
                                </a:rPr>
                                <m:t>𝒔</m:t>
                              </m:r>
                            </m:e>
                            <m:sup>
                              <m:r>
                                <a:rPr lang="en-GB" sz="2400" b="1" i="1" dirty="0" smtClean="0">
                                  <a:latin typeface="Cambria Math" panose="02040503050406030204" pitchFamily="18" charset="0"/>
                                </a:rPr>
                                <m:t>′</m:t>
                              </m:r>
                            </m:sup>
                          </m:sSup>
                        </m:e>
                      </m:d>
                      <m:r>
                        <a:rPr lang="en-GB" sz="2400" b="1" i="1" dirty="0" smtClean="0">
                          <a:latin typeface="Cambria Math" panose="02040503050406030204" pitchFamily="18" charset="0"/>
                        </a:rPr>
                        <m:t>=</m:t>
                      </m:r>
                      <m:r>
                        <a:rPr lang="en-GB" sz="2400" b="1" i="1" dirty="0" smtClean="0">
                          <a:latin typeface="Cambria Math" panose="02040503050406030204" pitchFamily="18" charset="0"/>
                          <a:ea typeface="Cambria Math" panose="02040503050406030204" pitchFamily="18" charset="0"/>
                        </a:rPr>
                        <m:t> </m:t>
                      </m:r>
                      <m:f>
                        <m:fPr>
                          <m:ctrlPr>
                            <a:rPr lang="en-GB" sz="2400" b="1" i="1" dirty="0" smtClean="0">
                              <a:latin typeface="Cambria Math" panose="02040503050406030204" pitchFamily="18" charset="0"/>
                              <a:ea typeface="Cambria Math" panose="02040503050406030204" pitchFamily="18" charset="0"/>
                            </a:rPr>
                          </m:ctrlPr>
                        </m:fPr>
                        <m:num>
                          <m:r>
                            <a:rPr lang="en-GB" sz="2400" b="1" i="1" dirty="0">
                              <a:latin typeface="Cambria Math" panose="02040503050406030204" pitchFamily="18" charset="0"/>
                            </a:rPr>
                            <m:t>𝑶</m:t>
                          </m:r>
                          <m:r>
                            <a:rPr lang="en-GB" sz="2400" b="1" i="1" dirty="0">
                              <a:latin typeface="Cambria Math" panose="02040503050406030204" pitchFamily="18" charset="0"/>
                            </a:rPr>
                            <m:t>(</m:t>
                          </m:r>
                          <m:sSup>
                            <m:sSupPr>
                              <m:ctrlPr>
                                <a:rPr lang="en-GB" sz="2400" b="1" i="1" dirty="0">
                                  <a:latin typeface="Cambria Math" panose="02040503050406030204" pitchFamily="18" charset="0"/>
                                </a:rPr>
                              </m:ctrlPr>
                            </m:sSupPr>
                            <m:e>
                              <m:r>
                                <a:rPr lang="en-GB" sz="2400" b="1" i="1" dirty="0">
                                  <a:latin typeface="Cambria Math" panose="02040503050406030204" pitchFamily="18" charset="0"/>
                                </a:rPr>
                                <m:t>𝒐</m:t>
                              </m:r>
                              <m:r>
                                <a:rPr lang="en-GB" sz="2400" b="1" i="1" dirty="0">
                                  <a:latin typeface="Cambria Math" panose="02040503050406030204" pitchFamily="18" charset="0"/>
                                </a:rPr>
                                <m:t>| </m:t>
                              </m:r>
                              <m:r>
                                <a:rPr lang="en-GB" sz="2400" b="1" i="1" dirty="0">
                                  <a:latin typeface="Cambria Math" panose="02040503050406030204" pitchFamily="18" charset="0"/>
                                </a:rPr>
                                <m:t>𝒔</m:t>
                              </m:r>
                            </m:e>
                            <m:sup>
                              <m:r>
                                <a:rPr lang="en-GB" sz="2400" b="1" i="1" dirty="0">
                                  <a:latin typeface="Cambria Math" panose="02040503050406030204" pitchFamily="18" charset="0"/>
                                </a:rPr>
                                <m:t>′</m:t>
                              </m:r>
                            </m:sup>
                          </m:sSup>
                          <m:r>
                            <a:rPr lang="en-GB" sz="2400" b="1" i="1" dirty="0" smtClean="0">
                              <a:latin typeface="Cambria Math" panose="02040503050406030204" pitchFamily="18" charset="0"/>
                            </a:rPr>
                            <m:t>, </m:t>
                          </m:r>
                          <m:r>
                            <a:rPr lang="en-GB" sz="2400" b="1" i="1" dirty="0" smtClean="0">
                              <a:latin typeface="Cambria Math" panose="02040503050406030204" pitchFamily="18" charset="0"/>
                            </a:rPr>
                            <m:t>𝒂</m:t>
                          </m:r>
                          <m:r>
                            <a:rPr lang="en-GB" sz="2400" b="1" i="1" dirty="0">
                              <a:latin typeface="Cambria Math" panose="02040503050406030204" pitchFamily="18" charset="0"/>
                            </a:rPr>
                            <m:t>)</m:t>
                          </m:r>
                          <m:nary>
                            <m:naryPr>
                              <m:chr m:val="∑"/>
                              <m:limLoc m:val="subSup"/>
                              <m:supHide m:val="on"/>
                              <m:ctrlPr>
                                <a:rPr lang="en-GB" sz="2400" b="1" i="1" dirty="0">
                                  <a:latin typeface="Cambria Math" panose="02040503050406030204" pitchFamily="18" charset="0"/>
                                </a:rPr>
                              </m:ctrlPr>
                            </m:naryPr>
                            <m:sub>
                              <m:r>
                                <m:rPr>
                                  <m:brk m:alnAt="9"/>
                                </m:rPr>
                                <a:rPr lang="en-GB" sz="2400" b="1" i="1" dirty="0">
                                  <a:latin typeface="Cambria Math" panose="02040503050406030204" pitchFamily="18" charset="0"/>
                                </a:rPr>
                                <m:t>𝒔</m:t>
                              </m:r>
                              <m:r>
                                <a:rPr lang="en-GB" sz="2400" b="1" i="1" dirty="0">
                                  <a:latin typeface="Cambria Math" panose="02040503050406030204" pitchFamily="18" charset="0"/>
                                  <a:ea typeface="Cambria Math" panose="02040503050406030204" pitchFamily="18" charset="0"/>
                                </a:rPr>
                                <m:t>𝝐</m:t>
                              </m:r>
                              <m:r>
                                <a:rPr lang="en-GB" sz="2400" b="1" i="1" dirty="0">
                                  <a:latin typeface="Cambria Math" panose="02040503050406030204" pitchFamily="18" charset="0"/>
                                  <a:ea typeface="Cambria Math" panose="02040503050406030204" pitchFamily="18" charset="0"/>
                                </a:rPr>
                                <m:t>𝑺</m:t>
                              </m:r>
                            </m:sub>
                            <m:sup/>
                            <m:e>
                              <m:r>
                                <a:rPr lang="en-GB" sz="2400" b="1" i="1" dirty="0">
                                  <a:latin typeface="Cambria Math" panose="02040503050406030204" pitchFamily="18" charset="0"/>
                                </a:rPr>
                                <m:t>𝑷</m:t>
                              </m:r>
                              <m:d>
                                <m:dPr>
                                  <m:ctrlPr>
                                    <a:rPr lang="en-GB" sz="2400" b="1" i="1" dirty="0">
                                      <a:latin typeface="Cambria Math" panose="02040503050406030204" pitchFamily="18" charset="0"/>
                                    </a:rPr>
                                  </m:ctrlPr>
                                </m:dPr>
                                <m:e>
                                  <m:sSup>
                                    <m:sSupPr>
                                      <m:ctrlPr>
                                        <a:rPr lang="en-GB" sz="2400" b="1" i="1" dirty="0">
                                          <a:latin typeface="Cambria Math" panose="02040503050406030204" pitchFamily="18" charset="0"/>
                                        </a:rPr>
                                      </m:ctrlPr>
                                    </m:sSupPr>
                                    <m:e>
                                      <m:r>
                                        <a:rPr lang="en-GB" sz="2400" b="1" i="1" dirty="0">
                                          <a:latin typeface="Cambria Math" panose="02040503050406030204" pitchFamily="18" charset="0"/>
                                        </a:rPr>
                                        <m:t>𝒔</m:t>
                                      </m:r>
                                    </m:e>
                                    <m:sup>
                                      <m:r>
                                        <a:rPr lang="en-GB" sz="2400" b="1" i="1" dirty="0">
                                          <a:latin typeface="Cambria Math" panose="02040503050406030204" pitchFamily="18" charset="0"/>
                                        </a:rPr>
                                        <m:t>′</m:t>
                                      </m:r>
                                    </m:sup>
                                  </m:sSup>
                                  <m:r>
                                    <a:rPr lang="en-GB" sz="2400" b="1" i="1" dirty="0">
                                      <a:latin typeface="Cambria Math" panose="02040503050406030204" pitchFamily="18" charset="0"/>
                                    </a:rPr>
                                    <m:t>| </m:t>
                                  </m:r>
                                  <m:r>
                                    <a:rPr lang="en-GB" sz="2400" b="1" i="1" dirty="0">
                                      <a:latin typeface="Cambria Math" panose="02040503050406030204" pitchFamily="18" charset="0"/>
                                    </a:rPr>
                                    <m:t>𝒔</m:t>
                                  </m:r>
                                  <m:r>
                                    <a:rPr lang="en-GB" sz="2400" b="1" i="1" dirty="0">
                                      <a:latin typeface="Cambria Math" panose="02040503050406030204" pitchFamily="18" charset="0"/>
                                    </a:rPr>
                                    <m:t>, </m:t>
                                  </m:r>
                                  <m:r>
                                    <a:rPr lang="en-GB" sz="2400" b="1" i="1" dirty="0">
                                      <a:latin typeface="Cambria Math" panose="02040503050406030204" pitchFamily="18" charset="0"/>
                                    </a:rPr>
                                    <m:t>𝒂</m:t>
                                  </m:r>
                                </m:e>
                              </m:d>
                              <m:r>
                                <a:rPr lang="en-GB" sz="2400" b="1" i="1" dirty="0">
                                  <a:latin typeface="Cambria Math" panose="02040503050406030204" pitchFamily="18" charset="0"/>
                                </a:rPr>
                                <m:t>𝒃</m:t>
                              </m:r>
                              <m:r>
                                <a:rPr lang="en-GB" sz="2400" b="1" i="1" dirty="0">
                                  <a:latin typeface="Cambria Math" panose="02040503050406030204" pitchFamily="18" charset="0"/>
                                </a:rPr>
                                <m:t>(</m:t>
                              </m:r>
                              <m:r>
                                <a:rPr lang="en-GB" sz="2400" b="1" i="1" dirty="0">
                                  <a:latin typeface="Cambria Math" panose="02040503050406030204" pitchFamily="18" charset="0"/>
                                </a:rPr>
                                <m:t>𝒔</m:t>
                              </m:r>
                              <m:r>
                                <a:rPr lang="en-GB" sz="2400" b="1" i="1" dirty="0">
                                  <a:latin typeface="Cambria Math" panose="02040503050406030204" pitchFamily="18" charset="0"/>
                                </a:rPr>
                                <m:t>)</m:t>
                              </m:r>
                            </m:e>
                          </m:nary>
                        </m:num>
                        <m:den>
                          <m:nary>
                            <m:naryPr>
                              <m:chr m:val="∑"/>
                              <m:supHide m:val="on"/>
                              <m:ctrlPr>
                                <a:rPr lang="en-GB" sz="2400" b="1" i="1" dirty="0" smtClean="0">
                                  <a:latin typeface="Cambria Math" panose="02040503050406030204" pitchFamily="18" charset="0"/>
                                  <a:ea typeface="Cambria Math" panose="02040503050406030204" pitchFamily="18" charset="0"/>
                                </a:rPr>
                              </m:ctrlPr>
                            </m:naryPr>
                            <m:sub>
                              <m:r>
                                <m:rPr>
                                  <m:brk m:alnAt="7"/>
                                </m:rPr>
                                <a:rPr lang="en-GB" sz="2400" b="1" i="1" dirty="0" smtClean="0">
                                  <a:latin typeface="Cambria Math" panose="02040503050406030204" pitchFamily="18" charset="0"/>
                                  <a:ea typeface="Cambria Math" panose="02040503050406030204" pitchFamily="18" charset="0"/>
                                </a:rPr>
                                <m:t>𝒔</m:t>
                              </m:r>
                              <m:r>
                                <a:rPr lang="en-GB" sz="2400" b="1" i="1" dirty="0" smtClean="0">
                                  <a:latin typeface="Cambria Math" panose="02040503050406030204" pitchFamily="18" charset="0"/>
                                  <a:ea typeface="Cambria Math" panose="02040503050406030204" pitchFamily="18" charset="0"/>
                                </a:rPr>
                                <m:t>′∈</m:t>
                              </m:r>
                              <m:r>
                                <a:rPr lang="en-GB" sz="2400" b="1" i="1" dirty="0" smtClean="0">
                                  <a:latin typeface="Cambria Math" panose="02040503050406030204" pitchFamily="18" charset="0"/>
                                  <a:ea typeface="Cambria Math" panose="02040503050406030204" pitchFamily="18" charset="0"/>
                                </a:rPr>
                                <m:t>𝑺</m:t>
                              </m:r>
                            </m:sub>
                            <m:sup/>
                            <m:e>
                              <m:r>
                                <a:rPr lang="en-GB" sz="2400" b="1" i="1" dirty="0">
                                  <a:latin typeface="Cambria Math" panose="02040503050406030204" pitchFamily="18" charset="0"/>
                                </a:rPr>
                                <m:t>𝑶</m:t>
                              </m:r>
                              <m:r>
                                <a:rPr lang="en-GB" sz="2400" b="1" i="1" dirty="0">
                                  <a:latin typeface="Cambria Math" panose="02040503050406030204" pitchFamily="18" charset="0"/>
                                </a:rPr>
                                <m:t>(</m:t>
                              </m:r>
                              <m:sSup>
                                <m:sSupPr>
                                  <m:ctrlPr>
                                    <a:rPr lang="en-GB" sz="2400" b="1" i="1" dirty="0">
                                      <a:latin typeface="Cambria Math" panose="02040503050406030204" pitchFamily="18" charset="0"/>
                                    </a:rPr>
                                  </m:ctrlPr>
                                </m:sSupPr>
                                <m:e>
                                  <m:r>
                                    <a:rPr lang="en-GB" sz="2400" b="1" i="1" dirty="0">
                                      <a:latin typeface="Cambria Math" panose="02040503050406030204" pitchFamily="18" charset="0"/>
                                    </a:rPr>
                                    <m:t>𝒐</m:t>
                                  </m:r>
                                  <m:r>
                                    <a:rPr lang="en-GB" sz="2400" b="1" i="1" dirty="0">
                                      <a:latin typeface="Cambria Math" panose="02040503050406030204" pitchFamily="18" charset="0"/>
                                    </a:rPr>
                                    <m:t>| </m:t>
                                  </m:r>
                                  <m:r>
                                    <a:rPr lang="en-GB" sz="2400" b="1" i="1" dirty="0">
                                      <a:latin typeface="Cambria Math" panose="02040503050406030204" pitchFamily="18" charset="0"/>
                                    </a:rPr>
                                    <m:t>𝒔</m:t>
                                  </m:r>
                                </m:e>
                                <m:sup>
                                  <m:r>
                                    <a:rPr lang="en-GB" sz="2400" b="1" i="1" dirty="0">
                                      <a:latin typeface="Cambria Math" panose="02040503050406030204" pitchFamily="18" charset="0"/>
                                    </a:rPr>
                                    <m:t>′</m:t>
                                  </m:r>
                                </m:sup>
                              </m:sSup>
                              <m:r>
                                <a:rPr lang="en-GB" sz="2400" b="1" i="1" dirty="0" smtClean="0">
                                  <a:latin typeface="Cambria Math" panose="02040503050406030204" pitchFamily="18" charset="0"/>
                                </a:rPr>
                                <m:t>, </m:t>
                              </m:r>
                              <m:r>
                                <a:rPr lang="en-GB" sz="2400" b="1" i="1" dirty="0" smtClean="0">
                                  <a:latin typeface="Cambria Math" panose="02040503050406030204" pitchFamily="18" charset="0"/>
                                </a:rPr>
                                <m:t>𝒂</m:t>
                              </m:r>
                              <m:r>
                                <a:rPr lang="en-GB" sz="2400" b="1" i="1" dirty="0">
                                  <a:latin typeface="Cambria Math" panose="02040503050406030204" pitchFamily="18" charset="0"/>
                                </a:rPr>
                                <m:t>)</m:t>
                              </m:r>
                            </m:e>
                          </m:nary>
                          <m:nary>
                            <m:naryPr>
                              <m:chr m:val="∑"/>
                              <m:limLoc m:val="subSup"/>
                              <m:supHide m:val="on"/>
                              <m:ctrlPr>
                                <a:rPr lang="en-GB" sz="2400" b="1" i="1" dirty="0">
                                  <a:latin typeface="Cambria Math" panose="02040503050406030204" pitchFamily="18" charset="0"/>
                                </a:rPr>
                              </m:ctrlPr>
                            </m:naryPr>
                            <m:sub>
                              <m:r>
                                <m:rPr>
                                  <m:brk m:alnAt="9"/>
                                </m:rPr>
                                <a:rPr lang="en-GB" sz="2400" b="1" i="1" dirty="0">
                                  <a:latin typeface="Cambria Math" panose="02040503050406030204" pitchFamily="18" charset="0"/>
                                </a:rPr>
                                <m:t>𝒔</m:t>
                              </m:r>
                              <m:r>
                                <a:rPr lang="en-GB" sz="2400" b="1" i="1" dirty="0">
                                  <a:latin typeface="Cambria Math" panose="02040503050406030204" pitchFamily="18" charset="0"/>
                                  <a:ea typeface="Cambria Math" panose="02040503050406030204" pitchFamily="18" charset="0"/>
                                </a:rPr>
                                <m:t>𝝐</m:t>
                              </m:r>
                              <m:r>
                                <a:rPr lang="en-GB" sz="2400" b="1" i="1" dirty="0">
                                  <a:latin typeface="Cambria Math" panose="02040503050406030204" pitchFamily="18" charset="0"/>
                                  <a:ea typeface="Cambria Math" panose="02040503050406030204" pitchFamily="18" charset="0"/>
                                </a:rPr>
                                <m:t>𝑺</m:t>
                              </m:r>
                            </m:sub>
                            <m:sup/>
                            <m:e>
                              <m:r>
                                <a:rPr lang="en-GB" sz="2400" b="1" i="1" dirty="0">
                                  <a:latin typeface="Cambria Math" panose="02040503050406030204" pitchFamily="18" charset="0"/>
                                </a:rPr>
                                <m:t>𝑷</m:t>
                              </m:r>
                              <m:d>
                                <m:dPr>
                                  <m:ctrlPr>
                                    <a:rPr lang="en-GB" sz="2400" b="1" i="1" dirty="0">
                                      <a:latin typeface="Cambria Math" panose="02040503050406030204" pitchFamily="18" charset="0"/>
                                    </a:rPr>
                                  </m:ctrlPr>
                                </m:dPr>
                                <m:e>
                                  <m:sSup>
                                    <m:sSupPr>
                                      <m:ctrlPr>
                                        <a:rPr lang="en-GB" sz="2400" b="1" i="1" dirty="0">
                                          <a:latin typeface="Cambria Math" panose="02040503050406030204" pitchFamily="18" charset="0"/>
                                        </a:rPr>
                                      </m:ctrlPr>
                                    </m:sSupPr>
                                    <m:e>
                                      <m:r>
                                        <a:rPr lang="en-GB" sz="2400" b="1" i="1" dirty="0">
                                          <a:latin typeface="Cambria Math" panose="02040503050406030204" pitchFamily="18" charset="0"/>
                                        </a:rPr>
                                        <m:t>𝒔</m:t>
                                      </m:r>
                                    </m:e>
                                    <m:sup>
                                      <m:r>
                                        <a:rPr lang="en-GB" sz="2400" b="1" i="1" dirty="0">
                                          <a:latin typeface="Cambria Math" panose="02040503050406030204" pitchFamily="18" charset="0"/>
                                        </a:rPr>
                                        <m:t>′</m:t>
                                      </m:r>
                                    </m:sup>
                                  </m:sSup>
                                  <m:r>
                                    <a:rPr lang="en-GB" sz="2400" b="1" i="1" dirty="0">
                                      <a:latin typeface="Cambria Math" panose="02040503050406030204" pitchFamily="18" charset="0"/>
                                    </a:rPr>
                                    <m:t>| </m:t>
                                  </m:r>
                                  <m:r>
                                    <a:rPr lang="en-GB" sz="2400" b="1" i="1" dirty="0">
                                      <a:latin typeface="Cambria Math" panose="02040503050406030204" pitchFamily="18" charset="0"/>
                                    </a:rPr>
                                    <m:t>𝒔</m:t>
                                  </m:r>
                                  <m:r>
                                    <a:rPr lang="en-GB" sz="2400" b="1" i="1" dirty="0">
                                      <a:latin typeface="Cambria Math" panose="02040503050406030204" pitchFamily="18" charset="0"/>
                                    </a:rPr>
                                    <m:t>, </m:t>
                                  </m:r>
                                  <m:r>
                                    <a:rPr lang="en-GB" sz="2400" b="1" i="1" dirty="0">
                                      <a:latin typeface="Cambria Math" panose="02040503050406030204" pitchFamily="18" charset="0"/>
                                    </a:rPr>
                                    <m:t>𝒂</m:t>
                                  </m:r>
                                </m:e>
                              </m:d>
                              <m:r>
                                <a:rPr lang="en-GB" sz="2400" b="1" i="1" dirty="0">
                                  <a:latin typeface="Cambria Math" panose="02040503050406030204" pitchFamily="18" charset="0"/>
                                </a:rPr>
                                <m:t>𝒃</m:t>
                              </m:r>
                              <m:r>
                                <a:rPr lang="en-GB" sz="2400" b="1" i="1" dirty="0">
                                  <a:latin typeface="Cambria Math" panose="02040503050406030204" pitchFamily="18" charset="0"/>
                                </a:rPr>
                                <m:t>(</m:t>
                              </m:r>
                              <m:r>
                                <a:rPr lang="en-GB" sz="2400" b="1" i="1" dirty="0">
                                  <a:latin typeface="Cambria Math" panose="02040503050406030204" pitchFamily="18" charset="0"/>
                                </a:rPr>
                                <m:t>𝒔</m:t>
                              </m:r>
                              <m:r>
                                <a:rPr lang="en-GB" sz="2400" b="1" i="1" dirty="0">
                                  <a:latin typeface="Cambria Math" panose="02040503050406030204" pitchFamily="18" charset="0"/>
                                </a:rPr>
                                <m:t>)</m:t>
                              </m:r>
                            </m:e>
                          </m:nary>
                        </m:den>
                      </m:f>
                    </m:oMath>
                  </m:oMathPara>
                </a14:m>
                <a:endParaRPr lang="en-GB" sz="2400" dirty="0"/>
              </a:p>
            </p:txBody>
          </p:sp>
        </mc:Choice>
        <mc:Fallback>
          <p:sp>
            <p:nvSpPr>
              <p:cNvPr id="9" name="TextBox 8">
                <a:extLst>
                  <a:ext uri="{FF2B5EF4-FFF2-40B4-BE49-F238E27FC236}">
                    <a16:creationId xmlns:a16="http://schemas.microsoft.com/office/drawing/2014/main" id="{2D2D0334-A73F-4815-8481-138DCA5D828E}"/>
                  </a:ext>
                </a:extLst>
              </p:cNvPr>
              <p:cNvSpPr txBox="1">
                <a:spLocks noRot="1" noChangeAspect="1" noMove="1" noResize="1" noEditPoints="1" noAdjustHandles="1" noChangeArrowheads="1" noChangeShapeType="1" noTextEdit="1"/>
              </p:cNvSpPr>
              <p:nvPr/>
            </p:nvSpPr>
            <p:spPr>
              <a:xfrm>
                <a:off x="287867" y="3962436"/>
                <a:ext cx="6223627" cy="892039"/>
              </a:xfrm>
              <a:prstGeom prst="rect">
                <a:avLst/>
              </a:prstGeom>
              <a:blipFill>
                <a:blip r:embed="rId3"/>
                <a:stretch>
                  <a:fillRect/>
                </a:stretch>
              </a:blipFill>
            </p:spPr>
            <p:txBody>
              <a:bodyPr/>
              <a:lstStyle/>
              <a:p>
                <a:r>
                  <a:rPr lang="en-GB">
                    <a:noFill/>
                  </a:rPr>
                  <a:t> </a:t>
                </a:r>
              </a:p>
            </p:txBody>
          </p:sp>
        </mc:Fallback>
      </mc:AlternateContent>
      <p:pic>
        <p:nvPicPr>
          <p:cNvPr id="11" name="Picture 10">
            <a:extLst>
              <a:ext uri="{FF2B5EF4-FFF2-40B4-BE49-F238E27FC236}">
                <a16:creationId xmlns:a16="http://schemas.microsoft.com/office/drawing/2014/main" id="{4E4923D2-72C4-480B-8761-B2583BAA0F3B}"/>
              </a:ext>
            </a:extLst>
          </p:cNvPr>
          <p:cNvPicPr>
            <a:picLocks noChangeAspect="1"/>
          </p:cNvPicPr>
          <p:nvPr/>
        </p:nvPicPr>
        <p:blipFill>
          <a:blip r:embed="rId4"/>
          <a:stretch>
            <a:fillRect/>
          </a:stretch>
        </p:blipFill>
        <p:spPr>
          <a:xfrm>
            <a:off x="6811619" y="1440000"/>
            <a:ext cx="4685185" cy="3824124"/>
          </a:xfrm>
          <a:prstGeom prst="rect">
            <a:avLst/>
          </a:prstGeom>
        </p:spPr>
      </p:pic>
      <p:sp>
        <p:nvSpPr>
          <p:cNvPr id="32" name="Star: 5 Points 31">
            <a:extLst>
              <a:ext uri="{FF2B5EF4-FFF2-40B4-BE49-F238E27FC236}">
                <a16:creationId xmlns:a16="http://schemas.microsoft.com/office/drawing/2014/main" id="{A1293837-8CBA-4914-B62E-7B38CE2A472B}"/>
              </a:ext>
            </a:extLst>
          </p:cNvPr>
          <p:cNvSpPr/>
          <p:nvPr/>
        </p:nvSpPr>
        <p:spPr>
          <a:xfrm>
            <a:off x="9469217" y="3928311"/>
            <a:ext cx="637674" cy="637674"/>
          </a:xfrm>
          <a:prstGeom prst="star5">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3" name="Star: 5 Points 32">
            <a:extLst>
              <a:ext uri="{FF2B5EF4-FFF2-40B4-BE49-F238E27FC236}">
                <a16:creationId xmlns:a16="http://schemas.microsoft.com/office/drawing/2014/main" id="{5F73E444-2973-45E9-A35E-C6C46761E1F2}"/>
              </a:ext>
            </a:extLst>
          </p:cNvPr>
          <p:cNvSpPr/>
          <p:nvPr/>
        </p:nvSpPr>
        <p:spPr>
          <a:xfrm>
            <a:off x="10616828" y="2980977"/>
            <a:ext cx="637674" cy="637674"/>
          </a:xfrm>
          <a:prstGeom prst="star5">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6" name="Star: 5 Points 35">
            <a:extLst>
              <a:ext uri="{FF2B5EF4-FFF2-40B4-BE49-F238E27FC236}">
                <a16:creationId xmlns:a16="http://schemas.microsoft.com/office/drawing/2014/main" id="{1A315780-9DB3-45E1-B206-2BE2FFD96E64}"/>
              </a:ext>
            </a:extLst>
          </p:cNvPr>
          <p:cNvSpPr/>
          <p:nvPr/>
        </p:nvSpPr>
        <p:spPr>
          <a:xfrm>
            <a:off x="9469217" y="2998797"/>
            <a:ext cx="637674" cy="637674"/>
          </a:xfrm>
          <a:prstGeom prst="star5">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7" name="Star: 5 Points 36">
            <a:extLst>
              <a:ext uri="{FF2B5EF4-FFF2-40B4-BE49-F238E27FC236}">
                <a16:creationId xmlns:a16="http://schemas.microsoft.com/office/drawing/2014/main" id="{EC365BCF-E607-46B8-950E-85C2D992E764}"/>
              </a:ext>
            </a:extLst>
          </p:cNvPr>
          <p:cNvSpPr/>
          <p:nvPr/>
        </p:nvSpPr>
        <p:spPr>
          <a:xfrm>
            <a:off x="9441440" y="1973179"/>
            <a:ext cx="637674" cy="637674"/>
          </a:xfrm>
          <a:prstGeom prst="star5">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C5169D08-E4DA-4366-B421-9CFB0E99B37C}"/>
              </a:ext>
            </a:extLst>
          </p:cNvPr>
          <p:cNvPicPr>
            <a:picLocks noChangeAspect="1"/>
          </p:cNvPicPr>
          <p:nvPr/>
        </p:nvPicPr>
        <p:blipFill>
          <a:blip r:embed="rId5"/>
          <a:stretch>
            <a:fillRect/>
          </a:stretch>
        </p:blipFill>
        <p:spPr>
          <a:xfrm>
            <a:off x="8958760" y="424466"/>
            <a:ext cx="1658588" cy="1015534"/>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A404BF9-AAAB-415D-B7A2-5CD9CC060590}"/>
                  </a:ext>
                </a:extLst>
              </p:cNvPr>
              <p:cNvSpPr txBox="1"/>
              <p:nvPr/>
            </p:nvSpPr>
            <p:spPr>
              <a:xfrm>
                <a:off x="288710" y="5210649"/>
                <a:ext cx="6522909" cy="129484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000" b="1" i="1" dirty="0" smtClean="0">
                          <a:latin typeface="Cambria Math" panose="02040503050406030204" pitchFamily="18" charset="0"/>
                        </a:rPr>
                        <m:t>𝒃</m:t>
                      </m:r>
                      <m:d>
                        <m:dPr>
                          <m:ctrlPr>
                            <a:rPr lang="en-GB" sz="2000" b="1" i="1" dirty="0" smtClean="0">
                              <a:latin typeface="Cambria Math" panose="02040503050406030204" pitchFamily="18" charset="0"/>
                            </a:rPr>
                          </m:ctrlPr>
                        </m:dPr>
                        <m:e>
                          <m:r>
                            <a:rPr lang="en-GB" sz="2000" b="1" i="1" dirty="0" err="1" smtClean="0">
                              <a:latin typeface="Cambria Math" panose="02040503050406030204" pitchFamily="18" charset="0"/>
                            </a:rPr>
                            <m:t>𝒔</m:t>
                          </m:r>
                          <m:r>
                            <a:rPr lang="en-GB" sz="2000" b="1" i="1" baseline="-25000" dirty="0" err="1" smtClean="0">
                              <a:latin typeface="Cambria Math" panose="02040503050406030204" pitchFamily="18" charset="0"/>
                            </a:rPr>
                            <m:t>𝒊𝒏𝒊𝒕</m:t>
                          </m:r>
                        </m:e>
                      </m:d>
                      <m:r>
                        <a:rPr lang="en-GB" sz="2000" b="1" i="1" dirty="0" smtClean="0">
                          <a:latin typeface="Cambria Math" panose="02040503050406030204" pitchFamily="18" charset="0"/>
                        </a:rPr>
                        <m:t>=</m:t>
                      </m:r>
                      <m:r>
                        <a:rPr lang="en-GB" sz="2000" b="1" i="1" dirty="0">
                          <a:latin typeface="Cambria Math" panose="02040503050406030204" pitchFamily="18" charset="0"/>
                        </a:rPr>
                        <m:t> </m:t>
                      </m:r>
                      <m:d>
                        <m:dPr>
                          <m:begChr m:val="{"/>
                          <m:endChr m:val="}"/>
                          <m:ctrlPr>
                            <a:rPr lang="en-GB" sz="2000" b="1" i="1" dirty="0" smtClean="0">
                              <a:latin typeface="Cambria Math" panose="02040503050406030204" pitchFamily="18" charset="0"/>
                            </a:rPr>
                          </m:ctrlPr>
                        </m:dPr>
                        <m:e>
                          <m:f>
                            <m:fPr>
                              <m:ctrlPr>
                                <a:rPr lang="en-GB" sz="2000" b="1" i="1" dirty="0" smtClean="0">
                                  <a:latin typeface="Cambria Math" panose="02040503050406030204" pitchFamily="18" charset="0"/>
                                </a:rPr>
                              </m:ctrlPr>
                            </m:fPr>
                            <m:num>
                              <m:r>
                                <a:rPr lang="en-GB" sz="2000" b="1" i="1" dirty="0" smtClean="0">
                                  <a:latin typeface="Cambria Math" panose="02040503050406030204" pitchFamily="18" charset="0"/>
                                </a:rPr>
                                <m:t>𝟏</m:t>
                              </m:r>
                            </m:num>
                            <m:den>
                              <m:r>
                                <a:rPr lang="en-GB" sz="2000" b="1" i="1" dirty="0" smtClean="0">
                                  <a:latin typeface="Cambria Math" panose="02040503050406030204" pitchFamily="18" charset="0"/>
                                </a:rPr>
                                <m:t>𝟗</m:t>
                              </m:r>
                            </m:den>
                          </m:f>
                          <m:r>
                            <a:rPr lang="en-GB" sz="2000" b="1" i="1" dirty="0" smtClean="0">
                              <a:latin typeface="Cambria Math" panose="02040503050406030204" pitchFamily="18" charset="0"/>
                            </a:rPr>
                            <m:t>,</m:t>
                          </m:r>
                          <m:f>
                            <m:fPr>
                              <m:ctrlPr>
                                <a:rPr lang="en-GB" sz="2000" b="1" i="1" dirty="0">
                                  <a:latin typeface="Cambria Math" panose="02040503050406030204" pitchFamily="18" charset="0"/>
                                </a:rPr>
                              </m:ctrlPr>
                            </m:fPr>
                            <m:num>
                              <m:r>
                                <a:rPr lang="en-GB" sz="2000" b="1" i="1" dirty="0">
                                  <a:latin typeface="Cambria Math" panose="02040503050406030204" pitchFamily="18" charset="0"/>
                                </a:rPr>
                                <m:t>𝟏</m:t>
                              </m:r>
                            </m:num>
                            <m:den>
                              <m:r>
                                <a:rPr lang="en-GB" sz="2000" b="1" i="1" dirty="0">
                                  <a:latin typeface="Cambria Math" panose="02040503050406030204" pitchFamily="18" charset="0"/>
                                </a:rPr>
                                <m:t>𝟗</m:t>
                              </m:r>
                            </m:den>
                          </m:f>
                          <m:r>
                            <a:rPr lang="en-GB" sz="2000" b="1" i="1" dirty="0">
                              <a:latin typeface="Cambria Math" panose="02040503050406030204" pitchFamily="18" charset="0"/>
                            </a:rPr>
                            <m:t>,</m:t>
                          </m:r>
                          <m:f>
                            <m:fPr>
                              <m:ctrlPr>
                                <a:rPr lang="en-GB" sz="2000" b="1" i="1" dirty="0">
                                  <a:latin typeface="Cambria Math" panose="02040503050406030204" pitchFamily="18" charset="0"/>
                                </a:rPr>
                              </m:ctrlPr>
                            </m:fPr>
                            <m:num>
                              <m:r>
                                <a:rPr lang="en-GB" sz="2000" b="1" i="1" dirty="0">
                                  <a:latin typeface="Cambria Math" panose="02040503050406030204" pitchFamily="18" charset="0"/>
                                </a:rPr>
                                <m:t>𝟏</m:t>
                              </m:r>
                            </m:num>
                            <m:den>
                              <m:r>
                                <a:rPr lang="en-GB" sz="2000" b="1" i="1" dirty="0">
                                  <a:latin typeface="Cambria Math" panose="02040503050406030204" pitchFamily="18" charset="0"/>
                                </a:rPr>
                                <m:t>𝟗</m:t>
                              </m:r>
                            </m:den>
                          </m:f>
                          <m:r>
                            <a:rPr lang="en-GB" sz="2000" b="1" i="1" dirty="0">
                              <a:latin typeface="Cambria Math" panose="02040503050406030204" pitchFamily="18" charset="0"/>
                            </a:rPr>
                            <m:t>,</m:t>
                          </m:r>
                          <m:f>
                            <m:fPr>
                              <m:ctrlPr>
                                <a:rPr lang="en-GB" sz="2000" b="1" i="1" dirty="0">
                                  <a:latin typeface="Cambria Math" panose="02040503050406030204" pitchFamily="18" charset="0"/>
                                </a:rPr>
                              </m:ctrlPr>
                            </m:fPr>
                            <m:num>
                              <m:r>
                                <a:rPr lang="en-GB" sz="2000" b="1" i="1" dirty="0">
                                  <a:latin typeface="Cambria Math" panose="02040503050406030204" pitchFamily="18" charset="0"/>
                                </a:rPr>
                                <m:t>𝟏</m:t>
                              </m:r>
                            </m:num>
                            <m:den>
                              <m:r>
                                <a:rPr lang="en-GB" sz="2000" b="1" i="1" dirty="0">
                                  <a:latin typeface="Cambria Math" panose="02040503050406030204" pitchFamily="18" charset="0"/>
                                </a:rPr>
                                <m:t>𝟗</m:t>
                              </m:r>
                            </m:den>
                          </m:f>
                          <m:r>
                            <a:rPr lang="en-GB" sz="2000" b="1" i="1" dirty="0">
                              <a:latin typeface="Cambria Math" panose="02040503050406030204" pitchFamily="18" charset="0"/>
                            </a:rPr>
                            <m:t>,</m:t>
                          </m:r>
                          <m:f>
                            <m:fPr>
                              <m:ctrlPr>
                                <a:rPr lang="en-GB" sz="2000" b="1" i="1" dirty="0">
                                  <a:latin typeface="Cambria Math" panose="02040503050406030204" pitchFamily="18" charset="0"/>
                                </a:rPr>
                              </m:ctrlPr>
                            </m:fPr>
                            <m:num>
                              <m:r>
                                <a:rPr lang="en-GB" sz="2000" b="1" i="1" dirty="0">
                                  <a:latin typeface="Cambria Math" panose="02040503050406030204" pitchFamily="18" charset="0"/>
                                </a:rPr>
                                <m:t>𝟏</m:t>
                              </m:r>
                            </m:num>
                            <m:den>
                              <m:r>
                                <a:rPr lang="en-GB" sz="2000" b="1" i="1" dirty="0">
                                  <a:latin typeface="Cambria Math" panose="02040503050406030204" pitchFamily="18" charset="0"/>
                                </a:rPr>
                                <m:t>𝟗</m:t>
                              </m:r>
                            </m:den>
                          </m:f>
                          <m:r>
                            <a:rPr lang="en-GB" sz="2000" b="1" i="1" dirty="0">
                              <a:latin typeface="Cambria Math" panose="02040503050406030204" pitchFamily="18" charset="0"/>
                            </a:rPr>
                            <m:t>,</m:t>
                          </m:r>
                          <m:f>
                            <m:fPr>
                              <m:ctrlPr>
                                <a:rPr lang="en-GB" sz="2000" b="1" i="1" dirty="0">
                                  <a:latin typeface="Cambria Math" panose="02040503050406030204" pitchFamily="18" charset="0"/>
                                </a:rPr>
                              </m:ctrlPr>
                            </m:fPr>
                            <m:num>
                              <m:r>
                                <a:rPr lang="en-GB" sz="2000" b="1" i="1" dirty="0">
                                  <a:latin typeface="Cambria Math" panose="02040503050406030204" pitchFamily="18" charset="0"/>
                                </a:rPr>
                                <m:t>𝟏</m:t>
                              </m:r>
                            </m:num>
                            <m:den>
                              <m:r>
                                <a:rPr lang="en-GB" sz="2000" b="1" i="1" dirty="0">
                                  <a:latin typeface="Cambria Math" panose="02040503050406030204" pitchFamily="18" charset="0"/>
                                </a:rPr>
                                <m:t>𝟗</m:t>
                              </m:r>
                            </m:den>
                          </m:f>
                          <m:r>
                            <a:rPr lang="en-GB" sz="2000" b="1" i="1" dirty="0">
                              <a:latin typeface="Cambria Math" panose="02040503050406030204" pitchFamily="18" charset="0"/>
                            </a:rPr>
                            <m:t>,</m:t>
                          </m:r>
                          <m:r>
                            <a:rPr lang="en-GB" sz="2000" b="1" i="1" dirty="0" smtClean="0">
                              <a:latin typeface="Cambria Math" panose="02040503050406030204" pitchFamily="18" charset="0"/>
                            </a:rPr>
                            <m:t>𝟎</m:t>
                          </m:r>
                          <m:r>
                            <a:rPr lang="en-GB" sz="2000" b="1" i="1" dirty="0" smtClean="0">
                              <a:latin typeface="Cambria Math" panose="02040503050406030204" pitchFamily="18" charset="0"/>
                            </a:rPr>
                            <m:t>, </m:t>
                          </m:r>
                          <m:f>
                            <m:fPr>
                              <m:ctrlPr>
                                <a:rPr lang="en-GB" sz="2000" b="1" i="1" dirty="0">
                                  <a:latin typeface="Cambria Math" panose="02040503050406030204" pitchFamily="18" charset="0"/>
                                </a:rPr>
                              </m:ctrlPr>
                            </m:fPr>
                            <m:num>
                              <m:r>
                                <a:rPr lang="en-GB" sz="2000" b="1" i="1" dirty="0">
                                  <a:latin typeface="Cambria Math" panose="02040503050406030204" pitchFamily="18" charset="0"/>
                                </a:rPr>
                                <m:t>𝟏</m:t>
                              </m:r>
                            </m:num>
                            <m:den>
                              <m:r>
                                <a:rPr lang="en-GB" sz="2000" b="1" i="1" dirty="0">
                                  <a:latin typeface="Cambria Math" panose="02040503050406030204" pitchFamily="18" charset="0"/>
                                </a:rPr>
                                <m:t>𝟗</m:t>
                              </m:r>
                            </m:den>
                          </m:f>
                          <m:r>
                            <a:rPr lang="en-GB" sz="2000" b="1" i="1" dirty="0">
                              <a:latin typeface="Cambria Math" panose="02040503050406030204" pitchFamily="18" charset="0"/>
                            </a:rPr>
                            <m:t>,</m:t>
                          </m:r>
                          <m:f>
                            <m:fPr>
                              <m:ctrlPr>
                                <a:rPr lang="en-GB" sz="2000" b="1" i="1" dirty="0">
                                  <a:latin typeface="Cambria Math" panose="02040503050406030204" pitchFamily="18" charset="0"/>
                                </a:rPr>
                              </m:ctrlPr>
                            </m:fPr>
                            <m:num>
                              <m:r>
                                <a:rPr lang="en-GB" sz="2000" b="1" i="1" dirty="0">
                                  <a:latin typeface="Cambria Math" panose="02040503050406030204" pitchFamily="18" charset="0"/>
                                </a:rPr>
                                <m:t>𝟏</m:t>
                              </m:r>
                            </m:num>
                            <m:den>
                              <m:r>
                                <a:rPr lang="en-GB" sz="2000" b="1" i="1" dirty="0">
                                  <a:latin typeface="Cambria Math" panose="02040503050406030204" pitchFamily="18" charset="0"/>
                                </a:rPr>
                                <m:t>𝟗</m:t>
                              </m:r>
                            </m:den>
                          </m:f>
                          <m:r>
                            <a:rPr lang="en-GB" sz="2000" b="1" i="1" dirty="0">
                              <a:latin typeface="Cambria Math" panose="02040503050406030204" pitchFamily="18" charset="0"/>
                            </a:rPr>
                            <m:t>,</m:t>
                          </m:r>
                          <m:f>
                            <m:fPr>
                              <m:ctrlPr>
                                <a:rPr lang="en-GB" sz="2000" b="1" i="1" dirty="0">
                                  <a:latin typeface="Cambria Math" panose="02040503050406030204" pitchFamily="18" charset="0"/>
                                </a:rPr>
                              </m:ctrlPr>
                            </m:fPr>
                            <m:num>
                              <m:r>
                                <a:rPr lang="en-GB" sz="2000" b="1" i="1" dirty="0">
                                  <a:latin typeface="Cambria Math" panose="02040503050406030204" pitchFamily="18" charset="0"/>
                                </a:rPr>
                                <m:t>𝟏</m:t>
                              </m:r>
                            </m:num>
                            <m:den>
                              <m:r>
                                <a:rPr lang="en-GB" sz="2000" b="1" i="1" dirty="0">
                                  <a:latin typeface="Cambria Math" panose="02040503050406030204" pitchFamily="18" charset="0"/>
                                </a:rPr>
                                <m:t>𝟗</m:t>
                              </m:r>
                            </m:den>
                          </m:f>
                          <m:r>
                            <a:rPr lang="en-GB" sz="2000" b="1" i="1" dirty="0">
                              <a:latin typeface="Cambria Math" panose="02040503050406030204" pitchFamily="18" charset="0"/>
                            </a:rPr>
                            <m:t>,</m:t>
                          </m:r>
                          <m:r>
                            <a:rPr lang="en-GB" sz="2000" b="1" i="1" dirty="0" smtClean="0">
                              <a:latin typeface="Cambria Math" panose="02040503050406030204" pitchFamily="18" charset="0"/>
                            </a:rPr>
                            <m:t>𝟎</m:t>
                          </m:r>
                        </m:e>
                      </m:d>
                    </m:oMath>
                  </m:oMathPara>
                </a14:m>
                <a:endParaRPr lang="en-GB" sz="2000" b="1" dirty="0"/>
              </a:p>
              <a:p>
                <a:pPr algn="ctr"/>
                <a:endParaRPr lang="en-GB" sz="2000" b="1" i="1" dirty="0"/>
              </a:p>
              <a:p>
                <a:pPr algn="ctr"/>
                <a14:m>
                  <m:oMath xmlns:m="http://schemas.openxmlformats.org/officeDocument/2006/math">
                    <m:r>
                      <a:rPr lang="en-GB" sz="2000" b="1" i="1" dirty="0" smtClean="0">
                        <a:latin typeface="Cambria Math" panose="02040503050406030204" pitchFamily="18" charset="0"/>
                      </a:rPr>
                      <m:t>𝒃</m:t>
                    </m:r>
                    <m:r>
                      <a:rPr lang="en-GB" sz="2000" b="1" i="1" dirty="0" smtClean="0">
                        <a:latin typeface="Cambria Math" panose="02040503050406030204" pitchFamily="18" charset="0"/>
                      </a:rPr>
                      <m:t>(</m:t>
                    </m:r>
                    <m:r>
                      <a:rPr lang="en-GB" sz="2000" b="1" i="1" dirty="0" smtClean="0">
                        <a:latin typeface="Cambria Math" panose="02040503050406030204" pitchFamily="18" charset="0"/>
                      </a:rPr>
                      <m:t>𝒔</m:t>
                    </m:r>
                    <m:r>
                      <a:rPr lang="en-GB" sz="2000" b="1" i="1" dirty="0" smtClean="0">
                        <a:latin typeface="Cambria Math" panose="02040503050406030204" pitchFamily="18" charset="0"/>
                      </a:rPr>
                      <m:t>’) = {</m:t>
                    </m:r>
                    <m:r>
                      <a:rPr lang="en-GB" sz="2000" b="1" i="1" dirty="0" smtClean="0">
                        <a:latin typeface="Cambria Math" panose="02040503050406030204" pitchFamily="18" charset="0"/>
                      </a:rPr>
                      <m:t>𝟎</m:t>
                    </m:r>
                    <m:r>
                      <a:rPr lang="en-GB" sz="2000" b="1" i="1" dirty="0" smtClean="0">
                        <a:latin typeface="Cambria Math" panose="02040503050406030204" pitchFamily="18" charset="0"/>
                      </a:rPr>
                      <m:t>,</m:t>
                    </m:r>
                    <m:r>
                      <a:rPr lang="en-GB" sz="2000" b="1" i="1" dirty="0" smtClean="0">
                        <a:latin typeface="Cambria Math" panose="02040503050406030204" pitchFamily="18" charset="0"/>
                      </a:rPr>
                      <m:t>𝟎</m:t>
                    </m:r>
                    <m:r>
                      <a:rPr lang="en-GB" sz="2000" b="1" i="1" dirty="0" smtClean="0">
                        <a:latin typeface="Cambria Math" panose="02040503050406030204" pitchFamily="18" charset="0"/>
                      </a:rPr>
                      <m:t>,</m:t>
                    </m:r>
                    <m:r>
                      <a:rPr lang="en-GB" sz="2000" b="1" i="1" dirty="0" smtClean="0">
                        <a:latin typeface="Cambria Math" panose="02040503050406030204" pitchFamily="18" charset="0"/>
                      </a:rPr>
                      <m:t>𝟎</m:t>
                    </m:r>
                    <m:r>
                      <a:rPr lang="en-GB" sz="2000" b="1" i="1" dirty="0" smtClean="0">
                        <a:latin typeface="Cambria Math" panose="02040503050406030204" pitchFamily="18" charset="0"/>
                      </a:rPr>
                      <m:t>.</m:t>
                    </m:r>
                    <m:r>
                      <a:rPr lang="en-GB" sz="2000" b="1" i="1" dirty="0" smtClean="0">
                        <a:latin typeface="Cambria Math" panose="02040503050406030204" pitchFamily="18" charset="0"/>
                      </a:rPr>
                      <m:t>𝟎𝟔</m:t>
                    </m:r>
                    <m:r>
                      <a:rPr lang="en-GB" sz="2000" b="1" i="1" dirty="0" smtClean="0">
                        <a:latin typeface="Cambria Math" panose="02040503050406030204" pitchFamily="18" charset="0"/>
                      </a:rPr>
                      <m:t>, </m:t>
                    </m:r>
                    <m:r>
                      <a:rPr lang="en-GB" sz="2000" b="1" i="1" dirty="0">
                        <a:latin typeface="Cambria Math" panose="02040503050406030204" pitchFamily="18" charset="0"/>
                      </a:rPr>
                      <m:t>𝟎</m:t>
                    </m:r>
                    <m:r>
                      <a:rPr lang="en-GB" sz="2000" b="1" i="1" dirty="0" smtClean="0">
                        <a:latin typeface="Cambria Math" panose="02040503050406030204" pitchFamily="18" charset="0"/>
                      </a:rPr>
                      <m:t>, </m:t>
                    </m:r>
                    <m:r>
                      <a:rPr lang="en-GB" sz="2000" b="1" i="1" dirty="0" smtClean="0">
                        <a:latin typeface="Cambria Math" panose="02040503050406030204" pitchFamily="18" charset="0"/>
                      </a:rPr>
                      <m:t>𝟎</m:t>
                    </m:r>
                    <m:r>
                      <a:rPr lang="en-GB" sz="2000" b="1" i="1" dirty="0" smtClean="0">
                        <a:latin typeface="Cambria Math" panose="02040503050406030204" pitchFamily="18" charset="0"/>
                      </a:rPr>
                      <m:t>, </m:t>
                    </m:r>
                    <m:r>
                      <a:rPr lang="en-GB" sz="2000" b="1" i="1" dirty="0" smtClean="0">
                        <a:latin typeface="Cambria Math" panose="02040503050406030204" pitchFamily="18" charset="0"/>
                      </a:rPr>
                      <m:t>𝟎</m:t>
                    </m:r>
                    <m:r>
                      <a:rPr lang="en-GB" sz="2000" b="1" i="1" dirty="0" smtClean="0">
                        <a:latin typeface="Cambria Math" panose="02040503050406030204" pitchFamily="18" charset="0"/>
                      </a:rPr>
                      <m:t>.</m:t>
                    </m:r>
                    <m:r>
                      <a:rPr lang="en-GB" sz="2000" b="1" i="1" dirty="0" smtClean="0">
                        <a:latin typeface="Cambria Math" panose="02040503050406030204" pitchFamily="18" charset="0"/>
                      </a:rPr>
                      <m:t>𝟑</m:t>
                    </m:r>
                    <m:r>
                      <a:rPr lang="en-GB" sz="2000" b="1" i="1" dirty="0" smtClean="0">
                        <a:latin typeface="Cambria Math" panose="02040503050406030204" pitchFamily="18" charset="0"/>
                      </a:rPr>
                      <m:t>𝟏</m:t>
                    </m:r>
                    <m:r>
                      <a:rPr lang="en-GB" sz="2000" b="1" i="1" dirty="0" smtClean="0">
                        <a:latin typeface="Cambria Math" panose="02040503050406030204" pitchFamily="18" charset="0"/>
                      </a:rPr>
                      <m:t>, </m:t>
                    </m:r>
                    <m:r>
                      <a:rPr lang="en-GB" sz="2000" b="1" i="1" dirty="0" smtClean="0">
                        <a:latin typeface="Cambria Math" panose="02040503050406030204" pitchFamily="18" charset="0"/>
                      </a:rPr>
                      <m:t>𝟎</m:t>
                    </m:r>
                    <m:r>
                      <a:rPr lang="en-GB" sz="2000" b="1" i="1" dirty="0" smtClean="0">
                        <a:latin typeface="Cambria Math" panose="02040503050406030204" pitchFamily="18" charset="0"/>
                      </a:rPr>
                      <m:t>.</m:t>
                    </m:r>
                    <m:r>
                      <a:rPr lang="en-GB" sz="2000" b="1" i="1" dirty="0" smtClean="0">
                        <a:latin typeface="Cambria Math" panose="02040503050406030204" pitchFamily="18" charset="0"/>
                      </a:rPr>
                      <m:t>𝟑</m:t>
                    </m:r>
                    <m:r>
                      <a:rPr lang="en-GB" sz="2000" b="1" i="1" dirty="0" smtClean="0">
                        <a:latin typeface="Cambria Math" panose="02040503050406030204" pitchFamily="18" charset="0"/>
                      </a:rPr>
                      <m:t>𝟏</m:t>
                    </m:r>
                    <m:r>
                      <a:rPr lang="en-GB" sz="2000" b="1" i="1" dirty="0" smtClean="0">
                        <a:latin typeface="Cambria Math" panose="02040503050406030204" pitchFamily="18" charset="0"/>
                      </a:rPr>
                      <m:t>,</m:t>
                    </m:r>
                    <m:r>
                      <a:rPr lang="en-GB" sz="2000" b="1" i="1" dirty="0" smtClean="0">
                        <a:latin typeface="Cambria Math" panose="02040503050406030204" pitchFamily="18" charset="0"/>
                      </a:rPr>
                      <m:t>𝟎</m:t>
                    </m:r>
                    <m:r>
                      <a:rPr lang="en-GB" sz="2000" b="1" i="1" dirty="0" smtClean="0">
                        <a:latin typeface="Cambria Math" panose="02040503050406030204" pitchFamily="18" charset="0"/>
                      </a:rPr>
                      <m:t>, </m:t>
                    </m:r>
                    <m:r>
                      <a:rPr lang="en-GB" sz="2000" b="1" i="1" dirty="0" smtClean="0">
                        <a:latin typeface="Cambria Math" panose="02040503050406030204" pitchFamily="18" charset="0"/>
                      </a:rPr>
                      <m:t>𝟎</m:t>
                    </m:r>
                    <m:r>
                      <a:rPr lang="en-GB" sz="2000" b="1" i="1" dirty="0" smtClean="0">
                        <a:latin typeface="Cambria Math" panose="02040503050406030204" pitchFamily="18" charset="0"/>
                      </a:rPr>
                      <m:t>, </m:t>
                    </m:r>
                    <m:r>
                      <a:rPr lang="en-GB" sz="2000" b="1" i="1" dirty="0" smtClean="0">
                        <a:latin typeface="Cambria Math" panose="02040503050406030204" pitchFamily="18" charset="0"/>
                      </a:rPr>
                      <m:t>𝟎</m:t>
                    </m:r>
                    <m:r>
                      <a:rPr lang="en-GB" sz="2000" b="1" i="1" dirty="0" smtClean="0">
                        <a:latin typeface="Cambria Math" panose="02040503050406030204" pitchFamily="18" charset="0"/>
                      </a:rPr>
                      <m:t>.</m:t>
                    </m:r>
                    <m:r>
                      <a:rPr lang="en-GB" sz="2000" b="1" i="1" dirty="0" smtClean="0">
                        <a:latin typeface="Cambria Math" panose="02040503050406030204" pitchFamily="18" charset="0"/>
                      </a:rPr>
                      <m:t>𝟑</m:t>
                    </m:r>
                    <m:r>
                      <a:rPr lang="en-GB" sz="2000" b="1" i="1" dirty="0" smtClean="0">
                        <a:latin typeface="Cambria Math" panose="02040503050406030204" pitchFamily="18" charset="0"/>
                      </a:rPr>
                      <m:t>𝟏</m:t>
                    </m:r>
                    <m:r>
                      <a:rPr lang="en-GB" sz="2000" b="1" i="1" dirty="0" smtClean="0">
                        <a:latin typeface="Cambria Math" panose="02040503050406030204" pitchFamily="18" charset="0"/>
                      </a:rPr>
                      <m:t>, </m:t>
                    </m:r>
                    <m:r>
                      <a:rPr lang="en-GB" sz="2000" b="1" i="1" dirty="0" smtClean="0">
                        <a:latin typeface="Cambria Math" panose="02040503050406030204" pitchFamily="18" charset="0"/>
                      </a:rPr>
                      <m:t>𝟎</m:t>
                    </m:r>
                    <m:r>
                      <a:rPr lang="en-GB" sz="2000" b="1" i="1" dirty="0" smtClean="0">
                        <a:latin typeface="Cambria Math" panose="02040503050406030204" pitchFamily="18" charset="0"/>
                      </a:rPr>
                      <m:t>}</m:t>
                    </m:r>
                  </m:oMath>
                </a14:m>
                <a:r>
                  <a:rPr lang="en-GB" sz="2000" b="1" i="1" dirty="0"/>
                  <a:t>  </a:t>
                </a:r>
              </a:p>
            </p:txBody>
          </p:sp>
        </mc:Choice>
        <mc:Fallback>
          <p:sp>
            <p:nvSpPr>
              <p:cNvPr id="5" name="TextBox 4">
                <a:extLst>
                  <a:ext uri="{FF2B5EF4-FFF2-40B4-BE49-F238E27FC236}">
                    <a16:creationId xmlns:a16="http://schemas.microsoft.com/office/drawing/2014/main" id="{4A404BF9-AAAB-415D-B7A2-5CD9CC060590}"/>
                  </a:ext>
                </a:extLst>
              </p:cNvPr>
              <p:cNvSpPr txBox="1">
                <a:spLocks noRot="1" noChangeAspect="1" noMove="1" noResize="1" noEditPoints="1" noAdjustHandles="1" noChangeArrowheads="1" noChangeShapeType="1" noTextEdit="1"/>
              </p:cNvSpPr>
              <p:nvPr/>
            </p:nvSpPr>
            <p:spPr>
              <a:xfrm>
                <a:off x="288710" y="5210649"/>
                <a:ext cx="6522909" cy="1294842"/>
              </a:xfrm>
              <a:prstGeom prst="rect">
                <a:avLst/>
              </a:prstGeom>
              <a:blipFill>
                <a:blip r:embed="rId6"/>
                <a:stretch>
                  <a:fillRect b="-4717"/>
                </a:stretch>
              </a:blipFill>
            </p:spPr>
            <p:txBody>
              <a:bodyPr/>
              <a:lstStyle/>
              <a:p>
                <a:r>
                  <a:rPr lang="en-GB">
                    <a:noFill/>
                  </a:rPr>
                  <a:t> </a:t>
                </a:r>
              </a:p>
            </p:txBody>
          </p:sp>
        </mc:Fallback>
      </mc:AlternateContent>
    </p:spTree>
    <p:extLst>
      <p:ext uri="{BB962C8B-B14F-4D97-AF65-F5344CB8AC3E}">
        <p14:creationId xmlns:p14="http://schemas.microsoft.com/office/powerpoint/2010/main" val="397205364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9273-76A1-4753-AB2A-9D75BCDA2112}"/>
              </a:ext>
            </a:extLst>
          </p:cNvPr>
          <p:cNvSpPr>
            <a:spLocks noGrp="1"/>
          </p:cNvSpPr>
          <p:nvPr>
            <p:ph type="title"/>
          </p:nvPr>
        </p:nvSpPr>
        <p:spPr>
          <a:xfrm>
            <a:off x="287867" y="720000"/>
            <a:ext cx="11363046" cy="720000"/>
          </a:xfrm>
        </p:spPr>
        <p:txBody>
          <a:bodyPr>
            <a:normAutofit/>
          </a:bodyPr>
          <a:lstStyle/>
          <a:p>
            <a:r>
              <a:rPr lang="en-GB" dirty="0"/>
              <a:t>Summary</a:t>
            </a:r>
          </a:p>
        </p:txBody>
      </p:sp>
      <p:graphicFrame>
        <p:nvGraphicFramePr>
          <p:cNvPr id="6" name="Table 6">
            <a:extLst>
              <a:ext uri="{FF2B5EF4-FFF2-40B4-BE49-F238E27FC236}">
                <a16:creationId xmlns:a16="http://schemas.microsoft.com/office/drawing/2014/main" id="{8B25C1CF-2CC0-4D35-8B10-DC113A2AAD49}"/>
              </a:ext>
            </a:extLst>
          </p:cNvPr>
          <p:cNvGraphicFramePr>
            <a:graphicFrameLocks noGrp="1"/>
          </p:cNvGraphicFramePr>
          <p:nvPr>
            <p:ph sz="quarter" idx="12"/>
            <p:extLst>
              <p:ext uri="{D42A27DB-BD31-4B8C-83A1-F6EECF244321}">
                <p14:modId xmlns:p14="http://schemas.microsoft.com/office/powerpoint/2010/main" val="4245192626"/>
              </p:ext>
            </p:extLst>
          </p:nvPr>
        </p:nvGraphicFramePr>
        <p:xfrm>
          <a:off x="515937" y="1920263"/>
          <a:ext cx="10697496" cy="4217737"/>
        </p:xfrm>
        <a:graphic>
          <a:graphicData uri="http://schemas.openxmlformats.org/drawingml/2006/table">
            <a:tbl>
              <a:tblPr firstRow="1" bandRow="1">
                <a:tableStyleId>{93296810-A885-4BE3-A3E7-6D5BEEA58F35}</a:tableStyleId>
              </a:tblPr>
              <a:tblGrid>
                <a:gridCol w="3565832">
                  <a:extLst>
                    <a:ext uri="{9D8B030D-6E8A-4147-A177-3AD203B41FA5}">
                      <a16:colId xmlns:a16="http://schemas.microsoft.com/office/drawing/2014/main" val="795085505"/>
                    </a:ext>
                  </a:extLst>
                </a:gridCol>
                <a:gridCol w="3565832">
                  <a:extLst>
                    <a:ext uri="{9D8B030D-6E8A-4147-A177-3AD203B41FA5}">
                      <a16:colId xmlns:a16="http://schemas.microsoft.com/office/drawing/2014/main" val="3896135202"/>
                    </a:ext>
                  </a:extLst>
                </a:gridCol>
                <a:gridCol w="3565832">
                  <a:extLst>
                    <a:ext uri="{9D8B030D-6E8A-4147-A177-3AD203B41FA5}">
                      <a16:colId xmlns:a16="http://schemas.microsoft.com/office/drawing/2014/main" val="599671231"/>
                    </a:ext>
                  </a:extLst>
                </a:gridCol>
              </a:tblGrid>
              <a:tr h="1304639">
                <a:tc>
                  <a:txBody>
                    <a:bodyPr/>
                    <a:lstStyle/>
                    <a:p>
                      <a:pPr marL="0" marR="0" lvl="0" indent="0" algn="ctr" defTabSz="242486" rtl="0" eaLnBrk="1" fontAlgn="auto" latinLnBrk="0" hangingPunct="1">
                        <a:lnSpc>
                          <a:spcPct val="100000"/>
                        </a:lnSpc>
                        <a:spcBef>
                          <a:spcPts val="0"/>
                        </a:spcBef>
                        <a:spcAft>
                          <a:spcPts val="0"/>
                        </a:spcAft>
                        <a:buClrTx/>
                        <a:buSzTx/>
                        <a:buFontTx/>
                        <a:buNone/>
                        <a:tabLst/>
                        <a:defRPr/>
                      </a:pPr>
                      <a:r>
                        <a:rPr lang="en-GB" sz="2800" dirty="0">
                          <a:latin typeface="KingsBureauGrot FiveOne" panose="02000506040000020004" pitchFamily="2" charset="0"/>
                        </a:rPr>
                        <a:t>Markov Models</a:t>
                      </a:r>
                    </a:p>
                  </a:txBody>
                  <a:tcPr anchor="ctr"/>
                </a:tc>
                <a:tc>
                  <a:txBody>
                    <a:bodyPr/>
                    <a:lstStyle/>
                    <a:p>
                      <a:pPr algn="ctr"/>
                      <a:r>
                        <a:rPr lang="en-GB" sz="2800" dirty="0">
                          <a:latin typeface="KingsBureauGrot FiveOne" panose="02000506040000020004" pitchFamily="2" charset="0"/>
                        </a:rPr>
                        <a:t>Uncontrolled</a:t>
                      </a:r>
                    </a:p>
                    <a:p>
                      <a:pPr algn="ctr"/>
                      <a:r>
                        <a:rPr lang="en-GB" sz="2800" dirty="0">
                          <a:latin typeface="KingsBureauGrot FiveOne" panose="02000506040000020004" pitchFamily="2" charset="0"/>
                        </a:rPr>
                        <a:t>Transitions</a:t>
                      </a:r>
                    </a:p>
                  </a:txBody>
                  <a:tcPr anchor="ctr"/>
                </a:tc>
                <a:tc>
                  <a:txBody>
                    <a:bodyPr/>
                    <a:lstStyle/>
                    <a:p>
                      <a:pPr algn="ctr"/>
                      <a:r>
                        <a:rPr lang="en-GB" sz="2800" dirty="0">
                          <a:latin typeface="KingsBureauGrot FiveOne" panose="02000506040000020004" pitchFamily="2" charset="0"/>
                        </a:rPr>
                        <a:t>Actions</a:t>
                      </a:r>
                    </a:p>
                  </a:txBody>
                  <a:tcPr anchor="ctr"/>
                </a:tc>
                <a:extLst>
                  <a:ext uri="{0D108BD9-81ED-4DB2-BD59-A6C34878D82A}">
                    <a16:rowId xmlns:a16="http://schemas.microsoft.com/office/drawing/2014/main" val="2305709043"/>
                  </a:ext>
                </a:extLst>
              </a:tr>
              <a:tr h="1304639">
                <a:tc>
                  <a:txBody>
                    <a:bodyPr/>
                    <a:lstStyle/>
                    <a:p>
                      <a:pPr algn="ctr"/>
                      <a:r>
                        <a:rPr lang="en-GB" sz="2800" b="1" dirty="0">
                          <a:solidFill>
                            <a:schemeClr val="bg1"/>
                          </a:solidFill>
                          <a:latin typeface="KingsBureauGrot FiveOne" panose="02000506040000020004" pitchFamily="2" charset="0"/>
                        </a:rPr>
                        <a:t>States Fully Observable</a:t>
                      </a:r>
                    </a:p>
                  </a:txBody>
                  <a:tcPr anchor="ctr">
                    <a:solidFill>
                      <a:srgbClr val="005AD2"/>
                    </a:solidFill>
                  </a:tcPr>
                </a:tc>
                <a:tc>
                  <a:txBody>
                    <a:bodyPr/>
                    <a:lstStyle/>
                    <a:p>
                      <a:pPr algn="ctr"/>
                      <a:r>
                        <a:rPr lang="en-GB" sz="2800">
                          <a:latin typeface="KingsBureauGrot FiveOne" panose="02000506040000020004" pitchFamily="2" charset="0"/>
                        </a:rPr>
                        <a:t>Markov Model</a:t>
                      </a:r>
                      <a:endParaRPr lang="en-GB" sz="2800" dirty="0">
                        <a:latin typeface="KingsBureauGrot FiveOne" panose="02000506040000020004" pitchFamily="2" charset="0"/>
                      </a:endParaRPr>
                    </a:p>
                  </a:txBody>
                  <a:tcPr anchor="ctr"/>
                </a:tc>
                <a:tc>
                  <a:txBody>
                    <a:bodyPr/>
                    <a:lstStyle/>
                    <a:p>
                      <a:pPr algn="ctr"/>
                      <a:r>
                        <a:rPr lang="en-GB" sz="2800" dirty="0">
                          <a:latin typeface="KingsBureauGrot FiveOne" panose="02000506040000020004" pitchFamily="2" charset="0"/>
                        </a:rPr>
                        <a:t>Markov Decision Process</a:t>
                      </a:r>
                    </a:p>
                  </a:txBody>
                  <a:tcPr anchor="ctr"/>
                </a:tc>
                <a:extLst>
                  <a:ext uri="{0D108BD9-81ED-4DB2-BD59-A6C34878D82A}">
                    <a16:rowId xmlns:a16="http://schemas.microsoft.com/office/drawing/2014/main" val="2164438750"/>
                  </a:ext>
                </a:extLst>
              </a:tr>
              <a:tr h="1608459">
                <a:tc>
                  <a:txBody>
                    <a:bodyPr/>
                    <a:lstStyle/>
                    <a:p>
                      <a:pPr algn="ctr"/>
                      <a:r>
                        <a:rPr lang="en-GB" sz="2800" b="1" dirty="0">
                          <a:solidFill>
                            <a:schemeClr val="bg1"/>
                          </a:solidFill>
                          <a:latin typeface="KingsBureauGrot FiveOne" panose="02000506040000020004" pitchFamily="2" charset="0"/>
                        </a:rPr>
                        <a:t>States Partially Observable</a:t>
                      </a:r>
                    </a:p>
                  </a:txBody>
                  <a:tcPr anchor="ctr">
                    <a:solidFill>
                      <a:srgbClr val="005AD2"/>
                    </a:solidFill>
                  </a:tcPr>
                </a:tc>
                <a:tc>
                  <a:txBody>
                    <a:bodyPr/>
                    <a:lstStyle/>
                    <a:p>
                      <a:pPr algn="ctr"/>
                      <a:r>
                        <a:rPr lang="en-GB" sz="2800" dirty="0">
                          <a:latin typeface="KingsBureauGrot FiveOne" panose="02000506040000020004" pitchFamily="2" charset="0"/>
                        </a:rPr>
                        <a:t>Hidden Markov Model</a:t>
                      </a:r>
                    </a:p>
                  </a:txBody>
                  <a:tcPr anchor="ctr"/>
                </a:tc>
                <a:tc>
                  <a:txBody>
                    <a:bodyPr/>
                    <a:lstStyle/>
                    <a:p>
                      <a:pPr algn="ctr"/>
                      <a:r>
                        <a:rPr lang="en-GB" sz="2800" dirty="0">
                          <a:latin typeface="KingsBureauGrot FiveOne" panose="02000506040000020004" pitchFamily="2" charset="0"/>
                        </a:rPr>
                        <a:t>Partially Observable Markov Decision Process</a:t>
                      </a:r>
                    </a:p>
                  </a:txBody>
                  <a:tcPr anchor="ctr"/>
                </a:tc>
                <a:extLst>
                  <a:ext uri="{0D108BD9-81ED-4DB2-BD59-A6C34878D82A}">
                    <a16:rowId xmlns:a16="http://schemas.microsoft.com/office/drawing/2014/main" val="1223991212"/>
                  </a:ext>
                </a:extLst>
              </a:tr>
            </a:tbl>
          </a:graphicData>
        </a:graphic>
      </p:graphicFrame>
    </p:spTree>
    <p:extLst>
      <p:ext uri="{BB962C8B-B14F-4D97-AF65-F5344CB8AC3E}">
        <p14:creationId xmlns:p14="http://schemas.microsoft.com/office/powerpoint/2010/main" val="121880647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282A90-CC7F-4E96-957F-F210CA3B5DEA}"/>
              </a:ext>
            </a:extLst>
          </p:cNvPr>
          <p:cNvSpPr>
            <a:spLocks noGrp="1"/>
          </p:cNvSpPr>
          <p:nvPr>
            <p:ph type="body" sz="quarter" idx="11"/>
          </p:nvPr>
        </p:nvSpPr>
        <p:spPr>
          <a:xfrm>
            <a:off x="287867" y="1701800"/>
            <a:ext cx="9081420" cy="3423093"/>
          </a:xfrm>
        </p:spPr>
        <p:txBody>
          <a:bodyPr/>
          <a:lstStyle/>
          <a:p>
            <a:r>
              <a:rPr lang="en-GB" dirty="0">
                <a:solidFill>
                  <a:schemeClr val="tx1"/>
                </a:solidFill>
              </a:rPr>
              <a:t>Classical Planning</a:t>
            </a:r>
          </a:p>
          <a:p>
            <a:r>
              <a:rPr lang="en-GB" dirty="0"/>
              <a:t>Partially Observable </a:t>
            </a:r>
          </a:p>
          <a:p>
            <a:r>
              <a:rPr lang="en-GB" dirty="0"/>
              <a:t>Markov Decision Processes</a:t>
            </a:r>
          </a:p>
        </p:txBody>
      </p:sp>
      <p:sp>
        <p:nvSpPr>
          <p:cNvPr id="5" name="Text Placeholder 2">
            <a:extLst>
              <a:ext uri="{FF2B5EF4-FFF2-40B4-BE49-F238E27FC236}">
                <a16:creationId xmlns:a16="http://schemas.microsoft.com/office/drawing/2014/main" id="{5807F7D2-DDEC-4B49-9613-149263E3F702}"/>
              </a:ext>
            </a:extLst>
          </p:cNvPr>
          <p:cNvSpPr txBox="1">
            <a:spLocks/>
          </p:cNvSpPr>
          <p:nvPr/>
        </p:nvSpPr>
        <p:spPr>
          <a:xfrm>
            <a:off x="287867" y="5486400"/>
            <a:ext cx="8161867" cy="857911"/>
          </a:xfrm>
          <a:prstGeom prst="rect">
            <a:avLst/>
          </a:prstGeom>
        </p:spPr>
        <p:txBody>
          <a:bodyPr vert="horz" lIns="0" tIns="0" rIns="0" bIns="0" rtlCol="0" anchor="b" anchorCtr="0">
            <a:noAutofit/>
          </a:bodyPr>
          <a:lstStyle>
            <a:lvl1pPr marL="0" indent="0" algn="l" defTabSz="242486" rtl="0" eaLnBrk="1" latinLnBrk="0" hangingPunct="1">
              <a:lnSpc>
                <a:spcPct val="90000"/>
              </a:lnSpc>
              <a:spcBef>
                <a:spcPts val="0"/>
              </a:spcBef>
              <a:buClr>
                <a:schemeClr val="tx2"/>
              </a:buClr>
              <a:buFontTx/>
              <a:buNone/>
              <a:defRPr sz="4800" b="1" i="0" kern="1200">
                <a:solidFill>
                  <a:schemeClr val="accent5"/>
                </a:solidFill>
                <a:latin typeface="KingsBureauGrot ThreeSeven" charset="0"/>
                <a:ea typeface="KingsBureauGrot ThreeSeven" charset="0"/>
                <a:cs typeface="KingsBureauGrot ThreeSeven" charset="0"/>
              </a:defRPr>
            </a:lvl1pPr>
            <a:lvl2pPr marL="4320" indent="0" algn="l" defTabSz="242486" rtl="0" eaLnBrk="1" latinLnBrk="0" hangingPunct="1">
              <a:lnSpc>
                <a:spcPct val="90000"/>
              </a:lnSpc>
              <a:spcBef>
                <a:spcPts val="0"/>
              </a:spcBef>
              <a:spcAft>
                <a:spcPts val="1600"/>
              </a:spcAft>
              <a:buClr>
                <a:schemeClr val="tx2"/>
              </a:buClr>
              <a:buFontTx/>
              <a:buNone/>
              <a:tabLst/>
              <a:defRPr sz="4800" b="0" i="0" kern="1200">
                <a:solidFill>
                  <a:schemeClr val="tx2"/>
                </a:solidFill>
                <a:latin typeface="Kings Caslon Display" charset="0"/>
                <a:ea typeface="Kings Caslon Display" charset="0"/>
                <a:cs typeface="Kings Caslon Display" charset="0"/>
              </a:defRPr>
            </a:lvl2pPr>
            <a:lvl3pPr marL="4321" indent="0" algn="l" defTabSz="242486" rtl="0" eaLnBrk="1" latinLnBrk="0" hangingPunct="1">
              <a:lnSpc>
                <a:spcPct val="105000"/>
              </a:lnSpc>
              <a:spcBef>
                <a:spcPts val="0"/>
              </a:spcBef>
              <a:buClr>
                <a:schemeClr val="tx2"/>
              </a:buClr>
              <a:buFontTx/>
              <a:buNone/>
              <a:tabLst/>
              <a:defRPr sz="3200" b="1" i="0" kern="1200">
                <a:solidFill>
                  <a:schemeClr val="tx2"/>
                </a:solidFill>
                <a:latin typeface="KingsBureauGrot ThreeSeven" charset="0"/>
                <a:ea typeface="KingsBureauGrot ThreeSeven" charset="0"/>
                <a:cs typeface="KingsBureauGrot ThreeSeven" charset="0"/>
              </a:defRPr>
            </a:lvl3pPr>
            <a:lvl4pPr marL="120648" indent="-114297"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4pPr>
            <a:lvl5pPr marL="241294" indent="-120648"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r>
              <a:rPr lang="en-GB" sz="2800" b="0" dirty="0">
                <a:solidFill>
                  <a:schemeClr val="bg1">
                    <a:lumMod val="50000"/>
                  </a:schemeClr>
                </a:solidFill>
                <a:effectLst>
                  <a:outerShdw blurRad="38100" dist="38100" dir="2700000" algn="tl">
                    <a:srgbClr val="000000">
                      <a:alpha val="43137"/>
                    </a:srgbClr>
                  </a:outerShdw>
                </a:effectLst>
              </a:rPr>
              <a:t>6CCS3AIP – Artificial Intelligence Planning</a:t>
            </a:r>
          </a:p>
          <a:p>
            <a:r>
              <a:rPr lang="en-GB" sz="2800" b="0" dirty="0">
                <a:solidFill>
                  <a:schemeClr val="bg1">
                    <a:lumMod val="50000"/>
                  </a:schemeClr>
                </a:solidFill>
                <a:effectLst>
                  <a:outerShdw blurRad="38100" dist="38100" dir="2700000" algn="tl">
                    <a:srgbClr val="000000">
                      <a:alpha val="43137"/>
                    </a:srgbClr>
                  </a:outerShdw>
                </a:effectLst>
              </a:rPr>
              <a:t>Dr Tommy Thompson</a:t>
            </a:r>
          </a:p>
        </p:txBody>
      </p:sp>
    </p:spTree>
    <p:extLst>
      <p:ext uri="{BB962C8B-B14F-4D97-AF65-F5344CB8AC3E}">
        <p14:creationId xmlns:p14="http://schemas.microsoft.com/office/powerpoint/2010/main" val="302283574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CD9BC0-17D8-42D5-B423-D0D55687A573}"/>
              </a:ext>
            </a:extLst>
          </p:cNvPr>
          <p:cNvSpPr>
            <a:spLocks noGrp="1"/>
          </p:cNvSpPr>
          <p:nvPr>
            <p:ph type="title"/>
          </p:nvPr>
        </p:nvSpPr>
        <p:spPr/>
        <p:txBody>
          <a:bodyPr/>
          <a:lstStyle/>
          <a:p>
            <a:r>
              <a:rPr lang="en-GB" dirty="0"/>
              <a:t>Classical Planning = No Uncertainty</a:t>
            </a:r>
          </a:p>
        </p:txBody>
      </p:sp>
      <p:sp>
        <p:nvSpPr>
          <p:cNvPr id="7" name="Content Placeholder 6">
            <a:extLst>
              <a:ext uri="{FF2B5EF4-FFF2-40B4-BE49-F238E27FC236}">
                <a16:creationId xmlns:a16="http://schemas.microsoft.com/office/drawing/2014/main" id="{69CD6359-8082-48D9-BA7A-B3E96688706D}"/>
              </a:ext>
            </a:extLst>
          </p:cNvPr>
          <p:cNvSpPr>
            <a:spLocks noGrp="1"/>
          </p:cNvSpPr>
          <p:nvPr>
            <p:ph sz="quarter" idx="12"/>
          </p:nvPr>
        </p:nvSpPr>
        <p:spPr>
          <a:xfrm>
            <a:off x="287869" y="1701800"/>
            <a:ext cx="6749012" cy="4538133"/>
          </a:xfrm>
        </p:spPr>
        <p:txBody>
          <a:bodyPr>
            <a:normAutofit/>
          </a:bodyPr>
          <a:lstStyle/>
          <a:p>
            <a:r>
              <a:rPr lang="en-GB" dirty="0"/>
              <a:t>We assume the state is known.  </a:t>
            </a:r>
            <a:br>
              <a:rPr lang="en-GB" dirty="0"/>
            </a:br>
            <a:endParaRPr lang="en-GB" dirty="0"/>
          </a:p>
          <a:p>
            <a:r>
              <a:rPr lang="en-GB" dirty="0"/>
              <a:t>We assume all states in the problem are known.</a:t>
            </a:r>
            <a:br>
              <a:rPr lang="en-GB" dirty="0"/>
            </a:br>
            <a:endParaRPr lang="en-GB" dirty="0"/>
          </a:p>
          <a:p>
            <a:r>
              <a:rPr lang="en-GB" dirty="0"/>
              <a:t>We assume that we know all actions from the current state.</a:t>
            </a:r>
            <a:br>
              <a:rPr lang="en-GB" dirty="0"/>
            </a:br>
            <a:endParaRPr lang="en-GB" dirty="0"/>
          </a:p>
          <a:p>
            <a:r>
              <a:rPr lang="en-GB" dirty="0"/>
              <a:t>We assume that a given action will always execute as intended.</a:t>
            </a:r>
            <a:br>
              <a:rPr lang="en-GB" dirty="0"/>
            </a:br>
            <a:endParaRPr lang="en-GB" dirty="0"/>
          </a:p>
          <a:p>
            <a:r>
              <a:rPr lang="en-GB" dirty="0"/>
              <a:t>We assume that the successor states of action execution are also known.</a:t>
            </a:r>
          </a:p>
        </p:txBody>
      </p:sp>
      <p:grpSp>
        <p:nvGrpSpPr>
          <p:cNvPr id="8" name="Group 7">
            <a:extLst>
              <a:ext uri="{FF2B5EF4-FFF2-40B4-BE49-F238E27FC236}">
                <a16:creationId xmlns:a16="http://schemas.microsoft.com/office/drawing/2014/main" id="{67340737-54D4-4A0A-BF48-4E67234A7BED}"/>
              </a:ext>
            </a:extLst>
          </p:cNvPr>
          <p:cNvGrpSpPr/>
          <p:nvPr/>
        </p:nvGrpSpPr>
        <p:grpSpPr>
          <a:xfrm>
            <a:off x="7195932" y="212035"/>
            <a:ext cx="4558746" cy="5987536"/>
            <a:chOff x="7195932" y="212035"/>
            <a:chExt cx="4558746" cy="5987536"/>
          </a:xfrm>
        </p:grpSpPr>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227197AC-431C-4D35-91CD-1E66B098BCF7}"/>
                    </a:ext>
                  </a:extLst>
                </p:cNvPr>
                <p:cNvSpPr/>
                <p:nvPr/>
              </p:nvSpPr>
              <p:spPr>
                <a:xfrm>
                  <a:off x="7195932" y="3110948"/>
                  <a:ext cx="636104" cy="636104"/>
                </a:xfrm>
                <a:prstGeom prst="ellipse">
                  <a:avLst/>
                </a:prstGeom>
                <a:solidFill>
                  <a:srgbClr val="FFC000"/>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2800" b="1" i="1" dirty="0" smtClean="0">
                            <a:solidFill>
                              <a:schemeClr val="tx1"/>
                            </a:solidFill>
                            <a:latin typeface="Cambria Math" panose="02040503050406030204" pitchFamily="18" charset="0"/>
                          </a:rPr>
                          <m:t>𝒔</m:t>
                        </m:r>
                        <m:r>
                          <a:rPr lang="en-GB" sz="2800" b="1" i="1" baseline="-25000" dirty="0" err="1" smtClean="0">
                            <a:solidFill>
                              <a:schemeClr val="tx1"/>
                            </a:solidFill>
                            <a:latin typeface="Cambria Math" panose="02040503050406030204" pitchFamily="18" charset="0"/>
                          </a:rPr>
                          <m:t>𝒊</m:t>
                        </m:r>
                      </m:oMath>
                    </m:oMathPara>
                  </a14:m>
                  <a:endParaRPr lang="en-GB" sz="2800" b="1" baseline="-25000" dirty="0">
                    <a:solidFill>
                      <a:schemeClr val="tx1"/>
                    </a:solidFill>
                  </a:endParaRPr>
                </a:p>
              </p:txBody>
            </p:sp>
          </mc:Choice>
          <mc:Fallback xmlns="">
            <p:sp>
              <p:nvSpPr>
                <p:cNvPr id="4" name="Oval 3">
                  <a:extLst>
                    <a:ext uri="{FF2B5EF4-FFF2-40B4-BE49-F238E27FC236}">
                      <a16:creationId xmlns:a16="http://schemas.microsoft.com/office/drawing/2014/main" id="{A3D96F29-8B11-4293-ABB6-2676D009B790}"/>
                    </a:ext>
                  </a:extLst>
                </p:cNvPr>
                <p:cNvSpPr>
                  <a:spLocks noRot="1" noChangeAspect="1" noMove="1" noResize="1" noEditPoints="1" noAdjustHandles="1" noChangeArrowheads="1" noChangeShapeType="1" noTextEdit="1"/>
                </p:cNvSpPr>
                <p:nvPr/>
              </p:nvSpPr>
              <p:spPr>
                <a:xfrm>
                  <a:off x="7195932" y="3110948"/>
                  <a:ext cx="636104" cy="636104"/>
                </a:xfrm>
                <a:prstGeom prst="ellipse">
                  <a:avLst/>
                </a:prstGeom>
                <a:blipFill>
                  <a:blip r:embed="rId3"/>
                  <a:stretch>
                    <a:fillRect/>
                  </a:stretch>
                </a:blipFill>
                <a:ln w="28575">
                  <a:solidFill>
                    <a:schemeClr val="tx1"/>
                  </a:solid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11F8F5D6-804F-4EF8-9A05-0B6120B44A58}"/>
                    </a:ext>
                  </a:extLst>
                </p:cNvPr>
                <p:cNvSpPr/>
                <p:nvPr/>
              </p:nvSpPr>
              <p:spPr>
                <a:xfrm>
                  <a:off x="11118574" y="2875722"/>
                  <a:ext cx="636104" cy="636104"/>
                </a:xfrm>
                <a:prstGeom prst="ellipse">
                  <a:avLst/>
                </a:prstGeom>
                <a:solidFill>
                  <a:srgbClr val="92D050"/>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2800" b="1" i="1" dirty="0" smtClean="0">
                            <a:solidFill>
                              <a:schemeClr val="tx1"/>
                            </a:solidFill>
                            <a:latin typeface="Cambria Math" panose="02040503050406030204" pitchFamily="18" charset="0"/>
                          </a:rPr>
                          <m:t>𝒔</m:t>
                        </m:r>
                        <m:r>
                          <a:rPr lang="en-GB" sz="2800" b="1" i="1" baseline="-25000" dirty="0" smtClean="0">
                            <a:solidFill>
                              <a:schemeClr val="tx1"/>
                            </a:solidFill>
                            <a:latin typeface="Cambria Math" panose="02040503050406030204" pitchFamily="18" charset="0"/>
                          </a:rPr>
                          <m:t>𝒈</m:t>
                        </m:r>
                      </m:oMath>
                    </m:oMathPara>
                  </a14:m>
                  <a:endParaRPr lang="en-GB" sz="2800" b="1" baseline="-25000" dirty="0">
                    <a:solidFill>
                      <a:schemeClr val="tx1"/>
                    </a:solidFill>
                  </a:endParaRPr>
                </a:p>
              </p:txBody>
            </p:sp>
          </mc:Choice>
          <mc:Fallback xmlns="">
            <p:sp>
              <p:nvSpPr>
                <p:cNvPr id="5" name="Oval 4">
                  <a:extLst>
                    <a:ext uri="{FF2B5EF4-FFF2-40B4-BE49-F238E27FC236}">
                      <a16:creationId xmlns:a16="http://schemas.microsoft.com/office/drawing/2014/main" id="{E78FDE68-FDBC-43A2-8B3C-F059C18B6E3B}"/>
                    </a:ext>
                  </a:extLst>
                </p:cNvPr>
                <p:cNvSpPr>
                  <a:spLocks noRot="1" noChangeAspect="1" noMove="1" noResize="1" noEditPoints="1" noAdjustHandles="1" noChangeArrowheads="1" noChangeShapeType="1" noTextEdit="1"/>
                </p:cNvSpPr>
                <p:nvPr/>
              </p:nvSpPr>
              <p:spPr>
                <a:xfrm>
                  <a:off x="11118574" y="2875722"/>
                  <a:ext cx="636104" cy="636104"/>
                </a:xfrm>
                <a:prstGeom prst="ellipse">
                  <a:avLst/>
                </a:prstGeom>
                <a:blipFill>
                  <a:blip r:embed="rId4"/>
                  <a:stretch>
                    <a:fillRect/>
                  </a:stretch>
                </a:blipFill>
                <a:ln w="28575">
                  <a:solidFill>
                    <a:schemeClr val="tx1"/>
                  </a:solid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2EE27943-9E4A-4A94-B345-6FDAF1BCD1B8}"/>
                    </a:ext>
                  </a:extLst>
                </p:cNvPr>
                <p:cNvSpPr/>
                <p:nvPr/>
              </p:nvSpPr>
              <p:spPr>
                <a:xfrm>
                  <a:off x="8799860" y="1065696"/>
                  <a:ext cx="636104" cy="636104"/>
                </a:xfrm>
                <a:prstGeom prst="ellipse">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2800" b="1" i="1" dirty="0" smtClean="0">
                            <a:solidFill>
                              <a:schemeClr val="tx1"/>
                            </a:solidFill>
                            <a:latin typeface="Cambria Math" panose="02040503050406030204" pitchFamily="18" charset="0"/>
                          </a:rPr>
                          <m:t>𝒔</m:t>
                        </m:r>
                        <m:r>
                          <a:rPr lang="en-GB" sz="2800" b="1" i="1" baseline="-25000" dirty="0" smtClean="0">
                            <a:solidFill>
                              <a:schemeClr val="tx1"/>
                            </a:solidFill>
                            <a:latin typeface="Cambria Math" panose="02040503050406030204" pitchFamily="18" charset="0"/>
                          </a:rPr>
                          <m:t>𝟒</m:t>
                        </m:r>
                      </m:oMath>
                    </m:oMathPara>
                  </a14:m>
                  <a:endParaRPr lang="en-GB" sz="2800" b="1" baseline="-25000" dirty="0">
                    <a:solidFill>
                      <a:schemeClr val="tx1"/>
                    </a:solidFill>
                  </a:endParaRPr>
                </a:p>
              </p:txBody>
            </p:sp>
          </mc:Choice>
          <mc:Fallback xmlns="">
            <p:sp>
              <p:nvSpPr>
                <p:cNvPr id="6" name="Oval 5">
                  <a:extLst>
                    <a:ext uri="{FF2B5EF4-FFF2-40B4-BE49-F238E27FC236}">
                      <a16:creationId xmlns:a16="http://schemas.microsoft.com/office/drawing/2014/main" id="{B9126EBF-D976-4240-9E37-F2C337FEEAAB}"/>
                    </a:ext>
                  </a:extLst>
                </p:cNvPr>
                <p:cNvSpPr>
                  <a:spLocks noRot="1" noChangeAspect="1" noMove="1" noResize="1" noEditPoints="1" noAdjustHandles="1" noChangeArrowheads="1" noChangeShapeType="1" noTextEdit="1"/>
                </p:cNvSpPr>
                <p:nvPr/>
              </p:nvSpPr>
              <p:spPr>
                <a:xfrm>
                  <a:off x="8799860" y="1065696"/>
                  <a:ext cx="636104" cy="636104"/>
                </a:xfrm>
                <a:prstGeom prst="ellipse">
                  <a:avLst/>
                </a:prstGeom>
                <a:blipFill>
                  <a:blip r:embed="rId5"/>
                  <a:stretch>
                    <a:fillRect/>
                  </a:stretch>
                </a:blipFill>
                <a:ln w="28575">
                  <a:solidFill>
                    <a:schemeClr val="tx1"/>
                  </a:solid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9DADF682-D401-4292-ADDA-D6B172939446}"/>
                    </a:ext>
                  </a:extLst>
                </p:cNvPr>
                <p:cNvSpPr/>
                <p:nvPr/>
              </p:nvSpPr>
              <p:spPr>
                <a:xfrm>
                  <a:off x="9687750" y="3679415"/>
                  <a:ext cx="636104" cy="636104"/>
                </a:xfrm>
                <a:prstGeom prst="ellipse">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2800" b="1" i="1" dirty="0" smtClean="0">
                            <a:solidFill>
                              <a:schemeClr val="tx1"/>
                            </a:solidFill>
                            <a:latin typeface="Cambria Math" panose="02040503050406030204" pitchFamily="18" charset="0"/>
                          </a:rPr>
                          <m:t>𝒔</m:t>
                        </m:r>
                        <m:r>
                          <a:rPr lang="en-GB" sz="2800" b="1" i="1" baseline="-25000" dirty="0" smtClean="0">
                            <a:solidFill>
                              <a:schemeClr val="tx1"/>
                            </a:solidFill>
                            <a:latin typeface="Cambria Math" panose="02040503050406030204" pitchFamily="18" charset="0"/>
                          </a:rPr>
                          <m:t>𝟗</m:t>
                        </m:r>
                      </m:oMath>
                    </m:oMathPara>
                  </a14:m>
                  <a:endParaRPr lang="en-GB" sz="2800" b="1" baseline="-25000" dirty="0">
                    <a:solidFill>
                      <a:schemeClr val="tx1"/>
                    </a:solidFill>
                  </a:endParaRPr>
                </a:p>
              </p:txBody>
            </p:sp>
          </mc:Choice>
          <mc:Fallback xmlns="">
            <p:sp>
              <p:nvSpPr>
                <p:cNvPr id="7" name="Oval 6">
                  <a:extLst>
                    <a:ext uri="{FF2B5EF4-FFF2-40B4-BE49-F238E27FC236}">
                      <a16:creationId xmlns:a16="http://schemas.microsoft.com/office/drawing/2014/main" id="{3648B7FE-C089-448B-8461-BDC45F9562E1}"/>
                    </a:ext>
                  </a:extLst>
                </p:cNvPr>
                <p:cNvSpPr>
                  <a:spLocks noRot="1" noChangeAspect="1" noMove="1" noResize="1" noEditPoints="1" noAdjustHandles="1" noChangeArrowheads="1" noChangeShapeType="1" noTextEdit="1"/>
                </p:cNvSpPr>
                <p:nvPr/>
              </p:nvSpPr>
              <p:spPr>
                <a:xfrm>
                  <a:off x="9687750" y="3679415"/>
                  <a:ext cx="636104" cy="636104"/>
                </a:xfrm>
                <a:prstGeom prst="ellipse">
                  <a:avLst/>
                </a:prstGeom>
                <a:blipFill>
                  <a:blip r:embed="rId6"/>
                  <a:stretch>
                    <a:fillRect/>
                  </a:stretch>
                </a:blipFill>
                <a:ln w="28575">
                  <a:solidFill>
                    <a:schemeClr val="tx1"/>
                  </a:solid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63CFF23A-BF68-4392-BB0C-DEDFB35499A8}"/>
                    </a:ext>
                  </a:extLst>
                </p:cNvPr>
                <p:cNvSpPr/>
                <p:nvPr/>
              </p:nvSpPr>
              <p:spPr>
                <a:xfrm>
                  <a:off x="8057326" y="3997467"/>
                  <a:ext cx="636104" cy="636104"/>
                </a:xfrm>
                <a:prstGeom prst="ellipse">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2800" b="1" i="1" dirty="0" smtClean="0">
                            <a:solidFill>
                              <a:schemeClr val="tx1"/>
                            </a:solidFill>
                            <a:latin typeface="Cambria Math" panose="02040503050406030204" pitchFamily="18" charset="0"/>
                          </a:rPr>
                          <m:t>𝒔</m:t>
                        </m:r>
                        <m:r>
                          <a:rPr lang="en-GB" sz="2800" b="1" i="1" baseline="-25000" dirty="0" smtClean="0">
                            <a:solidFill>
                              <a:schemeClr val="tx1"/>
                            </a:solidFill>
                            <a:latin typeface="Cambria Math" panose="02040503050406030204" pitchFamily="18" charset="0"/>
                          </a:rPr>
                          <m:t>𝟑</m:t>
                        </m:r>
                      </m:oMath>
                    </m:oMathPara>
                  </a14:m>
                  <a:endParaRPr lang="en-GB" sz="2800" b="1" baseline="-25000" dirty="0">
                    <a:solidFill>
                      <a:schemeClr val="tx1"/>
                    </a:solidFill>
                  </a:endParaRPr>
                </a:p>
              </p:txBody>
            </p:sp>
          </mc:Choice>
          <mc:Fallback xmlns="">
            <p:sp>
              <p:nvSpPr>
                <p:cNvPr id="8" name="Oval 7">
                  <a:extLst>
                    <a:ext uri="{FF2B5EF4-FFF2-40B4-BE49-F238E27FC236}">
                      <a16:creationId xmlns:a16="http://schemas.microsoft.com/office/drawing/2014/main" id="{68B29479-4921-4F01-8687-4C0DE97D8DC3}"/>
                    </a:ext>
                  </a:extLst>
                </p:cNvPr>
                <p:cNvSpPr>
                  <a:spLocks noRot="1" noChangeAspect="1" noMove="1" noResize="1" noEditPoints="1" noAdjustHandles="1" noChangeArrowheads="1" noChangeShapeType="1" noTextEdit="1"/>
                </p:cNvSpPr>
                <p:nvPr/>
              </p:nvSpPr>
              <p:spPr>
                <a:xfrm>
                  <a:off x="8057326" y="3997467"/>
                  <a:ext cx="636104" cy="636104"/>
                </a:xfrm>
                <a:prstGeom prst="ellipse">
                  <a:avLst/>
                </a:prstGeom>
                <a:blipFill>
                  <a:blip r:embed="rId7"/>
                  <a:stretch>
                    <a:fillRect/>
                  </a:stretch>
                </a:blipFill>
                <a:ln w="28575">
                  <a:solidFill>
                    <a:schemeClr val="tx1"/>
                  </a:solid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869F60C5-4427-4597-816A-83B1BEA07E76}"/>
                    </a:ext>
                  </a:extLst>
                </p:cNvPr>
                <p:cNvSpPr/>
                <p:nvPr/>
              </p:nvSpPr>
              <p:spPr>
                <a:xfrm>
                  <a:off x="8852452" y="2776952"/>
                  <a:ext cx="636104" cy="636104"/>
                </a:xfrm>
                <a:prstGeom prst="ellipse">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2800" b="1" i="1" dirty="0" smtClean="0">
                            <a:solidFill>
                              <a:schemeClr val="tx1"/>
                            </a:solidFill>
                            <a:latin typeface="Cambria Math" panose="02040503050406030204" pitchFamily="18" charset="0"/>
                          </a:rPr>
                          <m:t>𝒔</m:t>
                        </m:r>
                        <m:r>
                          <a:rPr lang="en-GB" sz="2800" b="1" i="1" baseline="-25000" dirty="0" smtClean="0">
                            <a:solidFill>
                              <a:schemeClr val="tx1"/>
                            </a:solidFill>
                            <a:latin typeface="Cambria Math" panose="02040503050406030204" pitchFamily="18" charset="0"/>
                          </a:rPr>
                          <m:t>𝟓</m:t>
                        </m:r>
                      </m:oMath>
                    </m:oMathPara>
                  </a14:m>
                  <a:endParaRPr lang="en-GB" sz="2800" b="1" baseline="-25000" dirty="0">
                    <a:solidFill>
                      <a:schemeClr val="tx1"/>
                    </a:solidFill>
                  </a:endParaRPr>
                </a:p>
              </p:txBody>
            </p:sp>
          </mc:Choice>
          <mc:Fallback xmlns="">
            <p:sp>
              <p:nvSpPr>
                <p:cNvPr id="9" name="Oval 8">
                  <a:extLst>
                    <a:ext uri="{FF2B5EF4-FFF2-40B4-BE49-F238E27FC236}">
                      <a16:creationId xmlns:a16="http://schemas.microsoft.com/office/drawing/2014/main" id="{F50D6E1D-1777-4B7F-B95A-E2A2D40D9127}"/>
                    </a:ext>
                  </a:extLst>
                </p:cNvPr>
                <p:cNvSpPr>
                  <a:spLocks noRot="1" noChangeAspect="1" noMove="1" noResize="1" noEditPoints="1" noAdjustHandles="1" noChangeArrowheads="1" noChangeShapeType="1" noTextEdit="1"/>
                </p:cNvSpPr>
                <p:nvPr/>
              </p:nvSpPr>
              <p:spPr>
                <a:xfrm>
                  <a:off x="8852452" y="2776952"/>
                  <a:ext cx="636104" cy="636104"/>
                </a:xfrm>
                <a:prstGeom prst="ellipse">
                  <a:avLst/>
                </a:prstGeom>
                <a:blipFill>
                  <a:blip r:embed="rId8"/>
                  <a:stretch>
                    <a:fillRect/>
                  </a:stretch>
                </a:blipFill>
                <a:ln w="28575">
                  <a:solidFill>
                    <a:schemeClr val="tx1"/>
                  </a:solid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E119BBFC-2EEE-4665-A588-D2D2BD242BCC}"/>
                    </a:ext>
                  </a:extLst>
                </p:cNvPr>
                <p:cNvSpPr/>
                <p:nvPr/>
              </p:nvSpPr>
              <p:spPr>
                <a:xfrm>
                  <a:off x="9687750" y="384869"/>
                  <a:ext cx="636104" cy="636104"/>
                </a:xfrm>
                <a:prstGeom prst="ellipse">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2800" b="1" i="1" dirty="0" smtClean="0">
                            <a:solidFill>
                              <a:schemeClr val="tx1"/>
                            </a:solidFill>
                            <a:latin typeface="Cambria Math" panose="02040503050406030204" pitchFamily="18" charset="0"/>
                          </a:rPr>
                          <m:t>𝒔</m:t>
                        </m:r>
                        <m:r>
                          <a:rPr lang="en-GB" sz="2800" b="1" i="1" baseline="-25000" dirty="0" smtClean="0">
                            <a:solidFill>
                              <a:schemeClr val="tx1"/>
                            </a:solidFill>
                            <a:latin typeface="Cambria Math" panose="02040503050406030204" pitchFamily="18" charset="0"/>
                          </a:rPr>
                          <m:t>𝟕</m:t>
                        </m:r>
                      </m:oMath>
                    </m:oMathPara>
                  </a14:m>
                  <a:endParaRPr lang="en-GB" sz="2800" b="1" baseline="-25000" dirty="0">
                    <a:solidFill>
                      <a:schemeClr val="tx1"/>
                    </a:solidFill>
                  </a:endParaRPr>
                </a:p>
              </p:txBody>
            </p:sp>
          </mc:Choice>
          <mc:Fallback xmlns="">
            <p:sp>
              <p:nvSpPr>
                <p:cNvPr id="10" name="Oval 9">
                  <a:extLst>
                    <a:ext uri="{FF2B5EF4-FFF2-40B4-BE49-F238E27FC236}">
                      <a16:creationId xmlns:a16="http://schemas.microsoft.com/office/drawing/2014/main" id="{BE619E95-EEC2-43A9-B2E1-DAAD2F1B803A}"/>
                    </a:ext>
                  </a:extLst>
                </p:cNvPr>
                <p:cNvSpPr>
                  <a:spLocks noRot="1" noChangeAspect="1" noMove="1" noResize="1" noEditPoints="1" noAdjustHandles="1" noChangeArrowheads="1" noChangeShapeType="1" noTextEdit="1"/>
                </p:cNvSpPr>
                <p:nvPr/>
              </p:nvSpPr>
              <p:spPr>
                <a:xfrm>
                  <a:off x="9687750" y="384869"/>
                  <a:ext cx="636104" cy="636104"/>
                </a:xfrm>
                <a:prstGeom prst="ellipse">
                  <a:avLst/>
                </a:prstGeom>
                <a:blipFill>
                  <a:blip r:embed="rId9"/>
                  <a:stretch>
                    <a:fillRect/>
                  </a:stretch>
                </a:blipFill>
                <a:ln w="28575">
                  <a:solidFill>
                    <a:schemeClr val="tx1"/>
                  </a:solid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609D7B87-F52F-4C1D-854A-048E80AEE06D}"/>
                    </a:ext>
                  </a:extLst>
                </p:cNvPr>
                <p:cNvSpPr/>
                <p:nvPr/>
              </p:nvSpPr>
              <p:spPr>
                <a:xfrm>
                  <a:off x="9687750" y="1873116"/>
                  <a:ext cx="636104" cy="636104"/>
                </a:xfrm>
                <a:prstGeom prst="ellipse">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2800" b="1" i="1" dirty="0" smtClean="0">
                            <a:solidFill>
                              <a:schemeClr val="tx1"/>
                            </a:solidFill>
                            <a:latin typeface="Cambria Math" panose="02040503050406030204" pitchFamily="18" charset="0"/>
                          </a:rPr>
                          <m:t>𝒔</m:t>
                        </m:r>
                        <m:r>
                          <a:rPr lang="en-GB" sz="2800" b="1" i="1" baseline="-25000" dirty="0" smtClean="0">
                            <a:solidFill>
                              <a:schemeClr val="tx1"/>
                            </a:solidFill>
                            <a:latin typeface="Cambria Math" panose="02040503050406030204" pitchFamily="18" charset="0"/>
                          </a:rPr>
                          <m:t>𝟖</m:t>
                        </m:r>
                      </m:oMath>
                    </m:oMathPara>
                  </a14:m>
                  <a:endParaRPr lang="en-GB" sz="2800" b="1" baseline="-25000" dirty="0">
                    <a:solidFill>
                      <a:schemeClr val="tx1"/>
                    </a:solidFill>
                  </a:endParaRPr>
                </a:p>
              </p:txBody>
            </p:sp>
          </mc:Choice>
          <mc:Fallback xmlns="">
            <p:sp>
              <p:nvSpPr>
                <p:cNvPr id="11" name="Oval 10">
                  <a:extLst>
                    <a:ext uri="{FF2B5EF4-FFF2-40B4-BE49-F238E27FC236}">
                      <a16:creationId xmlns:a16="http://schemas.microsoft.com/office/drawing/2014/main" id="{87DA0A68-4194-43CB-BD1C-141CB4CB493B}"/>
                    </a:ext>
                  </a:extLst>
                </p:cNvPr>
                <p:cNvSpPr>
                  <a:spLocks noRot="1" noChangeAspect="1" noMove="1" noResize="1" noEditPoints="1" noAdjustHandles="1" noChangeArrowheads="1" noChangeShapeType="1" noTextEdit="1"/>
                </p:cNvSpPr>
                <p:nvPr/>
              </p:nvSpPr>
              <p:spPr>
                <a:xfrm>
                  <a:off x="9687750" y="1873116"/>
                  <a:ext cx="636104" cy="636104"/>
                </a:xfrm>
                <a:prstGeom prst="ellipse">
                  <a:avLst/>
                </a:prstGeom>
                <a:blipFill>
                  <a:blip r:embed="rId10"/>
                  <a:stretch>
                    <a:fillRect/>
                  </a:stretch>
                </a:blipFill>
                <a:ln w="28575">
                  <a:solidFill>
                    <a:schemeClr val="tx1"/>
                  </a:solid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8B1E3C69-1AA0-4F31-886A-EDF386F342B6}"/>
                    </a:ext>
                  </a:extLst>
                </p:cNvPr>
                <p:cNvSpPr/>
                <p:nvPr/>
              </p:nvSpPr>
              <p:spPr>
                <a:xfrm>
                  <a:off x="8852452" y="4797634"/>
                  <a:ext cx="636104" cy="636104"/>
                </a:xfrm>
                <a:prstGeom prst="ellipse">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2800" b="1" i="1" dirty="0" smtClean="0">
                            <a:solidFill>
                              <a:schemeClr val="tx1"/>
                            </a:solidFill>
                            <a:latin typeface="Cambria Math" panose="02040503050406030204" pitchFamily="18" charset="0"/>
                          </a:rPr>
                          <m:t>𝒔</m:t>
                        </m:r>
                        <m:r>
                          <a:rPr lang="en-GB" sz="2800" b="1" i="1" baseline="-25000" dirty="0" smtClean="0">
                            <a:solidFill>
                              <a:schemeClr val="tx1"/>
                            </a:solidFill>
                            <a:latin typeface="Cambria Math" panose="02040503050406030204" pitchFamily="18" charset="0"/>
                          </a:rPr>
                          <m:t>𝟔</m:t>
                        </m:r>
                      </m:oMath>
                    </m:oMathPara>
                  </a14:m>
                  <a:endParaRPr lang="en-GB" sz="2800" b="1" baseline="-25000" dirty="0">
                    <a:solidFill>
                      <a:schemeClr val="tx1"/>
                    </a:solidFill>
                  </a:endParaRPr>
                </a:p>
              </p:txBody>
            </p:sp>
          </mc:Choice>
          <mc:Fallback xmlns="">
            <p:sp>
              <p:nvSpPr>
                <p:cNvPr id="12" name="Oval 11">
                  <a:extLst>
                    <a:ext uri="{FF2B5EF4-FFF2-40B4-BE49-F238E27FC236}">
                      <a16:creationId xmlns:a16="http://schemas.microsoft.com/office/drawing/2014/main" id="{E609D750-E768-4172-A6A1-2E1E1F3453E8}"/>
                    </a:ext>
                  </a:extLst>
                </p:cNvPr>
                <p:cNvSpPr>
                  <a:spLocks noRot="1" noChangeAspect="1" noMove="1" noResize="1" noEditPoints="1" noAdjustHandles="1" noChangeArrowheads="1" noChangeShapeType="1" noTextEdit="1"/>
                </p:cNvSpPr>
                <p:nvPr/>
              </p:nvSpPr>
              <p:spPr>
                <a:xfrm>
                  <a:off x="8852452" y="4797634"/>
                  <a:ext cx="636104" cy="636104"/>
                </a:xfrm>
                <a:prstGeom prst="ellipse">
                  <a:avLst/>
                </a:prstGeom>
                <a:blipFill>
                  <a:blip r:embed="rId11"/>
                  <a:stretch>
                    <a:fillRect/>
                  </a:stretch>
                </a:blipFill>
                <a:ln w="28575">
                  <a:solidFill>
                    <a:schemeClr val="tx1"/>
                  </a:solid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1E7F0C90-A362-4DFB-9793-67F6023823AC}"/>
                    </a:ext>
                  </a:extLst>
                </p:cNvPr>
                <p:cNvSpPr/>
                <p:nvPr/>
              </p:nvSpPr>
              <p:spPr>
                <a:xfrm>
                  <a:off x="8017568" y="2224430"/>
                  <a:ext cx="636104" cy="636104"/>
                </a:xfrm>
                <a:prstGeom prst="ellipse">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2800" b="1" i="1" dirty="0" smtClean="0">
                            <a:solidFill>
                              <a:schemeClr val="tx1"/>
                            </a:solidFill>
                            <a:latin typeface="Cambria Math" panose="02040503050406030204" pitchFamily="18" charset="0"/>
                          </a:rPr>
                          <m:t>𝒔</m:t>
                        </m:r>
                        <m:r>
                          <a:rPr lang="en-GB" sz="2800" b="1" i="1" baseline="-25000" dirty="0" smtClean="0">
                            <a:solidFill>
                              <a:schemeClr val="tx1"/>
                            </a:solidFill>
                            <a:latin typeface="Cambria Math" panose="02040503050406030204" pitchFamily="18" charset="0"/>
                          </a:rPr>
                          <m:t>𝟐</m:t>
                        </m:r>
                      </m:oMath>
                    </m:oMathPara>
                  </a14:m>
                  <a:endParaRPr lang="en-GB" sz="2800" b="1" baseline="-25000" dirty="0">
                    <a:solidFill>
                      <a:schemeClr val="tx1"/>
                    </a:solidFill>
                  </a:endParaRPr>
                </a:p>
              </p:txBody>
            </p:sp>
          </mc:Choice>
          <mc:Fallback xmlns="">
            <p:sp>
              <p:nvSpPr>
                <p:cNvPr id="13" name="Oval 12">
                  <a:extLst>
                    <a:ext uri="{FF2B5EF4-FFF2-40B4-BE49-F238E27FC236}">
                      <a16:creationId xmlns:a16="http://schemas.microsoft.com/office/drawing/2014/main" id="{8BCB78B0-87DC-4D85-BE8F-40B7B00DA19C}"/>
                    </a:ext>
                  </a:extLst>
                </p:cNvPr>
                <p:cNvSpPr>
                  <a:spLocks noRot="1" noChangeAspect="1" noMove="1" noResize="1" noEditPoints="1" noAdjustHandles="1" noChangeArrowheads="1" noChangeShapeType="1" noTextEdit="1"/>
                </p:cNvSpPr>
                <p:nvPr/>
              </p:nvSpPr>
              <p:spPr>
                <a:xfrm>
                  <a:off x="8017568" y="2224430"/>
                  <a:ext cx="636104" cy="636104"/>
                </a:xfrm>
                <a:prstGeom prst="ellipse">
                  <a:avLst/>
                </a:prstGeom>
                <a:blipFill>
                  <a:blip r:embed="rId12"/>
                  <a:stretch>
                    <a:fillRect/>
                  </a:stretch>
                </a:blipFill>
                <a:ln w="28575">
                  <a:solidFill>
                    <a:schemeClr val="tx1"/>
                  </a:solid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AB8F6205-5B1E-42F6-9C71-5967BDDDACDD}"/>
                    </a:ext>
                  </a:extLst>
                </p:cNvPr>
                <p:cNvSpPr/>
                <p:nvPr/>
              </p:nvSpPr>
              <p:spPr>
                <a:xfrm>
                  <a:off x="9687750" y="5563467"/>
                  <a:ext cx="636104" cy="636104"/>
                </a:xfrm>
                <a:prstGeom prst="ellipse">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2800" b="1" i="1" dirty="0" smtClean="0">
                            <a:solidFill>
                              <a:schemeClr val="tx1"/>
                            </a:solidFill>
                            <a:latin typeface="Cambria Math" panose="02040503050406030204" pitchFamily="18" charset="0"/>
                          </a:rPr>
                          <m:t>𝒔</m:t>
                        </m:r>
                        <m:r>
                          <a:rPr lang="en-GB" sz="2800" b="1" i="1" baseline="-25000" dirty="0" smtClean="0">
                            <a:solidFill>
                              <a:schemeClr val="tx1"/>
                            </a:solidFill>
                            <a:latin typeface="Cambria Math" panose="02040503050406030204" pitchFamily="18" charset="0"/>
                          </a:rPr>
                          <m:t>𝟏𝟎</m:t>
                        </m:r>
                      </m:oMath>
                    </m:oMathPara>
                  </a14:m>
                  <a:endParaRPr lang="en-GB" sz="2800" b="1" baseline="-25000" dirty="0">
                    <a:solidFill>
                      <a:schemeClr val="tx1"/>
                    </a:solidFill>
                  </a:endParaRPr>
                </a:p>
              </p:txBody>
            </p:sp>
          </mc:Choice>
          <mc:Fallback xmlns="">
            <p:sp>
              <p:nvSpPr>
                <p:cNvPr id="14" name="Oval 13">
                  <a:extLst>
                    <a:ext uri="{FF2B5EF4-FFF2-40B4-BE49-F238E27FC236}">
                      <a16:creationId xmlns:a16="http://schemas.microsoft.com/office/drawing/2014/main" id="{8607C3A7-9BD0-42E2-B4CA-6448CCA01580}"/>
                    </a:ext>
                  </a:extLst>
                </p:cNvPr>
                <p:cNvSpPr>
                  <a:spLocks noRot="1" noChangeAspect="1" noMove="1" noResize="1" noEditPoints="1" noAdjustHandles="1" noChangeArrowheads="1" noChangeShapeType="1" noTextEdit="1"/>
                </p:cNvSpPr>
                <p:nvPr/>
              </p:nvSpPr>
              <p:spPr>
                <a:xfrm>
                  <a:off x="9687750" y="5563467"/>
                  <a:ext cx="636104" cy="636104"/>
                </a:xfrm>
                <a:prstGeom prst="ellipse">
                  <a:avLst/>
                </a:prstGeom>
                <a:blipFill>
                  <a:blip r:embed="rId13"/>
                  <a:stretch>
                    <a:fillRect/>
                  </a:stretch>
                </a:blipFill>
                <a:ln w="28575">
                  <a:solidFill>
                    <a:schemeClr val="tx1"/>
                  </a:solidFill>
                </a:ln>
                <a:effectLst/>
              </p:spPr>
              <p:txBody>
                <a:bodyPr/>
                <a:lstStyle/>
                <a:p>
                  <a:r>
                    <a:rPr lang="en-GB">
                      <a:noFill/>
                    </a:rPr>
                    <a:t> </a:t>
                  </a:r>
                </a:p>
              </p:txBody>
            </p:sp>
          </mc:Fallback>
        </mc:AlternateContent>
        <p:cxnSp>
          <p:nvCxnSpPr>
            <p:cNvPr id="20" name="Straight Connector 19">
              <a:extLst>
                <a:ext uri="{FF2B5EF4-FFF2-40B4-BE49-F238E27FC236}">
                  <a16:creationId xmlns:a16="http://schemas.microsoft.com/office/drawing/2014/main" id="{93EC694C-3CCF-4E9A-B071-580456A598D7}"/>
                </a:ext>
              </a:extLst>
            </p:cNvPr>
            <p:cNvCxnSpPr/>
            <p:nvPr/>
          </p:nvCxnSpPr>
          <p:spPr>
            <a:xfrm flipV="1">
              <a:off x="10801350" y="212035"/>
              <a:ext cx="0" cy="5987536"/>
            </a:xfrm>
            <a:prstGeom prst="line">
              <a:avLst/>
            </a:prstGeom>
            <a:ln w="76200">
              <a:prstDash val="sysDot"/>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60461A6A-5381-4A33-A722-BF912E817239}"/>
                </a:ext>
              </a:extLst>
            </p:cNvPr>
            <p:cNvCxnSpPr>
              <a:stCxn id="9" idx="7"/>
              <a:endCxn id="18" idx="3"/>
            </p:cNvCxnSpPr>
            <p:nvPr/>
          </p:nvCxnSpPr>
          <p:spPr>
            <a:xfrm flipV="1">
              <a:off x="7738881" y="2767379"/>
              <a:ext cx="371842" cy="43672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16BF4B57-3571-4DBC-BF02-64C7ADD97C38}"/>
                </a:ext>
              </a:extLst>
            </p:cNvPr>
            <p:cNvCxnSpPr>
              <a:cxnSpLocks/>
              <a:stCxn id="9" idx="5"/>
              <a:endCxn id="13" idx="1"/>
            </p:cNvCxnSpPr>
            <p:nvPr/>
          </p:nvCxnSpPr>
          <p:spPr>
            <a:xfrm>
              <a:off x="7738881" y="3653897"/>
              <a:ext cx="411600" cy="43672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0C3A14AC-26E5-472B-A249-33C19B0ACB67}"/>
                </a:ext>
              </a:extLst>
            </p:cNvPr>
            <p:cNvCxnSpPr>
              <a:stCxn id="13" idx="7"/>
              <a:endCxn id="14" idx="3"/>
            </p:cNvCxnSpPr>
            <p:nvPr/>
          </p:nvCxnSpPr>
          <p:spPr>
            <a:xfrm flipV="1">
              <a:off x="8600275" y="3319901"/>
              <a:ext cx="345332" cy="77072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44F2AE7C-4D25-425D-9124-1E4AFB7D8983}"/>
                </a:ext>
              </a:extLst>
            </p:cNvPr>
            <p:cNvCxnSpPr>
              <a:stCxn id="18" idx="5"/>
              <a:endCxn id="14" idx="1"/>
            </p:cNvCxnSpPr>
            <p:nvPr/>
          </p:nvCxnSpPr>
          <p:spPr>
            <a:xfrm>
              <a:off x="8560517" y="2767379"/>
              <a:ext cx="385090" cy="102728"/>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E0077F48-881F-4396-87FD-ECBD4414C9A7}"/>
                </a:ext>
              </a:extLst>
            </p:cNvPr>
            <p:cNvCxnSpPr>
              <a:cxnSpLocks/>
              <a:stCxn id="18" idx="7"/>
              <a:endCxn id="11" idx="3"/>
            </p:cNvCxnSpPr>
            <p:nvPr/>
          </p:nvCxnSpPr>
          <p:spPr>
            <a:xfrm flipV="1">
              <a:off x="8560517" y="1608645"/>
              <a:ext cx="332498" cy="70894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14FE3483-CFD9-4D8E-863A-48B4E0AAF88E}"/>
                </a:ext>
              </a:extLst>
            </p:cNvPr>
            <p:cNvCxnSpPr>
              <a:cxnSpLocks/>
              <a:stCxn id="11" idx="7"/>
              <a:endCxn id="15" idx="3"/>
            </p:cNvCxnSpPr>
            <p:nvPr/>
          </p:nvCxnSpPr>
          <p:spPr>
            <a:xfrm flipV="1">
              <a:off x="9342809" y="927818"/>
              <a:ext cx="438096" cy="23103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516384A9-5BBE-4565-9755-7B2D74C4F205}"/>
                </a:ext>
              </a:extLst>
            </p:cNvPr>
            <p:cNvCxnSpPr>
              <a:stCxn id="15" idx="4"/>
              <a:endCxn id="16" idx="0"/>
            </p:cNvCxnSpPr>
            <p:nvPr/>
          </p:nvCxnSpPr>
          <p:spPr>
            <a:xfrm>
              <a:off x="10005802" y="1020973"/>
              <a:ext cx="0" cy="85214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40AB7CBC-DD12-4F3F-84FA-22151470F991}"/>
                </a:ext>
              </a:extLst>
            </p:cNvPr>
            <p:cNvCxnSpPr>
              <a:stCxn id="16" idx="3"/>
              <a:endCxn id="14" idx="7"/>
            </p:cNvCxnSpPr>
            <p:nvPr/>
          </p:nvCxnSpPr>
          <p:spPr>
            <a:xfrm flipH="1">
              <a:off x="9395401" y="2416065"/>
              <a:ext cx="385504" cy="45404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2F351552-EF1A-43D9-BE7D-5373BD56E380}"/>
                </a:ext>
              </a:extLst>
            </p:cNvPr>
            <p:cNvCxnSpPr>
              <a:stCxn id="14" idx="6"/>
              <a:endCxn id="12" idx="0"/>
            </p:cNvCxnSpPr>
            <p:nvPr/>
          </p:nvCxnSpPr>
          <p:spPr>
            <a:xfrm>
              <a:off x="9488556" y="3095004"/>
              <a:ext cx="517246" cy="58441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4D594449-C7BC-4D23-B475-D57B7AD19325}"/>
                </a:ext>
              </a:extLst>
            </p:cNvPr>
            <p:cNvCxnSpPr>
              <a:stCxn id="13" idx="6"/>
              <a:endCxn id="12" idx="2"/>
            </p:cNvCxnSpPr>
            <p:nvPr/>
          </p:nvCxnSpPr>
          <p:spPr>
            <a:xfrm flipV="1">
              <a:off x="8693430" y="3997467"/>
              <a:ext cx="994320" cy="31805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EC2B1E0A-B299-4054-9D0B-3C751A544B6B}"/>
                </a:ext>
              </a:extLst>
            </p:cNvPr>
            <p:cNvCxnSpPr>
              <a:stCxn id="13" idx="5"/>
              <a:endCxn id="17" idx="1"/>
            </p:cNvCxnSpPr>
            <p:nvPr/>
          </p:nvCxnSpPr>
          <p:spPr>
            <a:xfrm>
              <a:off x="8600275" y="4540416"/>
              <a:ext cx="345332" cy="35037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4F1F4D4E-9440-4520-91E5-C2D41C188161}"/>
                </a:ext>
              </a:extLst>
            </p:cNvPr>
            <p:cNvCxnSpPr>
              <a:stCxn id="17" idx="7"/>
            </p:cNvCxnSpPr>
            <p:nvPr/>
          </p:nvCxnSpPr>
          <p:spPr>
            <a:xfrm flipV="1">
              <a:off x="9395401" y="4252781"/>
              <a:ext cx="570651" cy="638008"/>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EADB139F-C3B0-4357-90B4-1061F0B00470}"/>
                </a:ext>
              </a:extLst>
            </p:cNvPr>
            <p:cNvCxnSpPr>
              <a:stCxn id="17" idx="5"/>
              <a:endCxn id="19" idx="1"/>
            </p:cNvCxnSpPr>
            <p:nvPr/>
          </p:nvCxnSpPr>
          <p:spPr>
            <a:xfrm>
              <a:off x="9395401" y="5340583"/>
              <a:ext cx="385504" cy="316039"/>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E2B9B54F-CCB6-4F70-8A06-47B69FD146CB}"/>
                </a:ext>
              </a:extLst>
            </p:cNvPr>
            <p:cNvCxnSpPr>
              <a:stCxn id="19" idx="0"/>
              <a:endCxn id="12" idx="4"/>
            </p:cNvCxnSpPr>
            <p:nvPr/>
          </p:nvCxnSpPr>
          <p:spPr>
            <a:xfrm flipV="1">
              <a:off x="10005802" y="4315519"/>
              <a:ext cx="0" cy="1247948"/>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34C870D9-1120-4DB1-BD6E-D9CEC01B52A4}"/>
                </a:ext>
              </a:extLst>
            </p:cNvPr>
            <p:cNvCxnSpPr>
              <a:cxnSpLocks/>
              <a:stCxn id="16" idx="6"/>
            </p:cNvCxnSpPr>
            <p:nvPr/>
          </p:nvCxnSpPr>
          <p:spPr>
            <a:xfrm>
              <a:off x="10323854" y="2191168"/>
              <a:ext cx="477496" cy="77753"/>
            </a:xfrm>
            <a:prstGeom prst="line">
              <a:avLst/>
            </a:prstGeom>
            <a:ln w="38100">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733E7519-A06A-49C4-871E-B89E2826DF92}"/>
                </a:ext>
              </a:extLst>
            </p:cNvPr>
            <p:cNvCxnSpPr>
              <a:cxnSpLocks/>
              <a:stCxn id="15" idx="6"/>
            </p:cNvCxnSpPr>
            <p:nvPr/>
          </p:nvCxnSpPr>
          <p:spPr>
            <a:xfrm>
              <a:off x="10323854" y="702921"/>
              <a:ext cx="477496" cy="377079"/>
            </a:xfrm>
            <a:prstGeom prst="line">
              <a:avLst/>
            </a:prstGeom>
            <a:ln w="38100">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9A555C5F-EF84-4B9C-8EAB-FFCD5E92B4F7}"/>
                </a:ext>
              </a:extLst>
            </p:cNvPr>
            <p:cNvCxnSpPr>
              <a:cxnSpLocks/>
              <a:stCxn id="19" idx="6"/>
            </p:cNvCxnSpPr>
            <p:nvPr/>
          </p:nvCxnSpPr>
          <p:spPr>
            <a:xfrm flipV="1">
              <a:off x="10323854" y="5764697"/>
              <a:ext cx="477496" cy="116822"/>
            </a:xfrm>
            <a:prstGeom prst="line">
              <a:avLst/>
            </a:prstGeom>
            <a:ln w="38100">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4E00768D-8DD4-40E3-902D-04FA7A03B73A}"/>
                </a:ext>
              </a:extLst>
            </p:cNvPr>
            <p:cNvCxnSpPr>
              <a:cxnSpLocks/>
              <a:endCxn id="10" idx="2"/>
            </p:cNvCxnSpPr>
            <p:nvPr/>
          </p:nvCxnSpPr>
          <p:spPr>
            <a:xfrm>
              <a:off x="10827864" y="3193774"/>
              <a:ext cx="290710" cy="0"/>
            </a:xfrm>
            <a:prstGeom prst="line">
              <a:avLst/>
            </a:prstGeom>
            <a:ln w="38100">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2429865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Rounded Corners 85">
            <a:extLst>
              <a:ext uri="{FF2B5EF4-FFF2-40B4-BE49-F238E27FC236}">
                <a16:creationId xmlns:a16="http://schemas.microsoft.com/office/drawing/2014/main" id="{AC95BDAE-EE05-4C48-9EE9-2CE5EE8EFA86}"/>
              </a:ext>
            </a:extLst>
          </p:cNvPr>
          <p:cNvSpPr/>
          <p:nvPr/>
        </p:nvSpPr>
        <p:spPr>
          <a:xfrm>
            <a:off x="5062330" y="3763621"/>
            <a:ext cx="7129670" cy="2717597"/>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67EB9273-76A1-4753-AB2A-9D75BCDA2112}"/>
              </a:ext>
            </a:extLst>
          </p:cNvPr>
          <p:cNvSpPr>
            <a:spLocks noGrp="1"/>
          </p:cNvSpPr>
          <p:nvPr>
            <p:ph type="title"/>
          </p:nvPr>
        </p:nvSpPr>
        <p:spPr/>
        <p:txBody>
          <a:bodyPr/>
          <a:lstStyle/>
          <a:p>
            <a:r>
              <a:rPr lang="en-GB" dirty="0"/>
              <a:t>Recap: Markov Chains</a:t>
            </a:r>
          </a:p>
        </p:txBody>
      </p:sp>
      <p:sp>
        <p:nvSpPr>
          <p:cNvPr id="3" name="Content Placeholder 2">
            <a:extLst>
              <a:ext uri="{FF2B5EF4-FFF2-40B4-BE49-F238E27FC236}">
                <a16:creationId xmlns:a16="http://schemas.microsoft.com/office/drawing/2014/main" id="{BDDE2CBC-A100-4350-B51B-437AA3E087C4}"/>
              </a:ext>
            </a:extLst>
          </p:cNvPr>
          <p:cNvSpPr>
            <a:spLocks noGrp="1"/>
          </p:cNvSpPr>
          <p:nvPr>
            <p:ph sz="quarter" idx="12"/>
          </p:nvPr>
        </p:nvSpPr>
        <p:spPr>
          <a:xfrm>
            <a:off x="287868" y="1701800"/>
            <a:ext cx="5092515" cy="4538133"/>
          </a:xfrm>
        </p:spPr>
        <p:txBody>
          <a:bodyPr/>
          <a:lstStyle/>
          <a:p>
            <a:r>
              <a:rPr lang="en-GB" dirty="0"/>
              <a:t>Modelling probabilistic transitions between states.</a:t>
            </a:r>
            <a:br>
              <a:rPr lang="en-GB" dirty="0"/>
            </a:br>
            <a:endParaRPr lang="en-GB" dirty="0"/>
          </a:p>
          <a:p>
            <a:r>
              <a:rPr lang="en-GB" dirty="0"/>
              <a:t>Next state is only determined by probabilistic transition between states. </a:t>
            </a:r>
            <a:br>
              <a:rPr lang="en-GB" dirty="0"/>
            </a:br>
            <a:endParaRPr lang="en-GB" dirty="0"/>
          </a:p>
          <a:p>
            <a:r>
              <a:rPr lang="en-GB" dirty="0"/>
              <a:t>Does not factor the history of previous states.</a:t>
            </a:r>
          </a:p>
          <a:p>
            <a:pPr marL="715963" lvl="1"/>
            <a:r>
              <a:rPr lang="en-GB" dirty="0"/>
              <a:t>Known as the Markov Property.</a:t>
            </a:r>
          </a:p>
        </p:txBody>
      </p:sp>
      <p:sp>
        <p:nvSpPr>
          <p:cNvPr id="4" name="Oval 3">
            <a:extLst>
              <a:ext uri="{FF2B5EF4-FFF2-40B4-BE49-F238E27FC236}">
                <a16:creationId xmlns:a16="http://schemas.microsoft.com/office/drawing/2014/main" id="{4CCD5CBF-7F5B-4666-858D-2BE6DCCC8DBF}"/>
              </a:ext>
            </a:extLst>
          </p:cNvPr>
          <p:cNvSpPr/>
          <p:nvPr/>
        </p:nvSpPr>
        <p:spPr>
          <a:xfrm>
            <a:off x="6679096" y="914400"/>
            <a:ext cx="1258957" cy="1258957"/>
          </a:xfrm>
          <a:prstGeom prst="ellipse">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3600" dirty="0">
                <a:solidFill>
                  <a:schemeClr val="tx1"/>
                </a:solidFill>
              </a:rPr>
              <a:t>S</a:t>
            </a:r>
            <a:r>
              <a:rPr lang="en-GB" sz="3600" baseline="-25000" dirty="0">
                <a:solidFill>
                  <a:schemeClr val="tx1"/>
                </a:solidFill>
              </a:rPr>
              <a:t>1</a:t>
            </a:r>
          </a:p>
        </p:txBody>
      </p:sp>
      <p:sp>
        <p:nvSpPr>
          <p:cNvPr id="5" name="Oval 4">
            <a:extLst>
              <a:ext uri="{FF2B5EF4-FFF2-40B4-BE49-F238E27FC236}">
                <a16:creationId xmlns:a16="http://schemas.microsoft.com/office/drawing/2014/main" id="{3FD1A18E-1E57-457B-A0C2-F4D777D02635}"/>
              </a:ext>
            </a:extLst>
          </p:cNvPr>
          <p:cNvSpPr/>
          <p:nvPr/>
        </p:nvSpPr>
        <p:spPr>
          <a:xfrm>
            <a:off x="9661663" y="914399"/>
            <a:ext cx="1258957" cy="1258957"/>
          </a:xfrm>
          <a:prstGeom prst="ellipse">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3600" dirty="0">
                <a:solidFill>
                  <a:schemeClr val="tx1"/>
                </a:solidFill>
              </a:rPr>
              <a:t>S</a:t>
            </a:r>
            <a:r>
              <a:rPr lang="en-GB" sz="3600" baseline="-25000" dirty="0">
                <a:solidFill>
                  <a:schemeClr val="tx1"/>
                </a:solidFill>
              </a:rPr>
              <a:t>2</a:t>
            </a:r>
          </a:p>
        </p:txBody>
      </p:sp>
      <p:cxnSp>
        <p:nvCxnSpPr>
          <p:cNvPr id="9" name="Straight Arrow Connector 8">
            <a:extLst>
              <a:ext uri="{FF2B5EF4-FFF2-40B4-BE49-F238E27FC236}">
                <a16:creationId xmlns:a16="http://schemas.microsoft.com/office/drawing/2014/main" id="{C42079AB-35D8-490F-B8DE-F1348349753B}"/>
              </a:ext>
            </a:extLst>
          </p:cNvPr>
          <p:cNvCxnSpPr>
            <a:stCxn id="4" idx="6"/>
            <a:endCxn id="5" idx="2"/>
          </p:cNvCxnSpPr>
          <p:nvPr/>
        </p:nvCxnSpPr>
        <p:spPr>
          <a:xfrm flipV="1">
            <a:off x="7938053" y="1543878"/>
            <a:ext cx="1723610" cy="1"/>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977FFB7D-7548-45B2-8B39-65DAAF3DD528}"/>
              </a:ext>
            </a:extLst>
          </p:cNvPr>
          <p:cNvCxnSpPr>
            <a:cxnSpLocks/>
            <a:stCxn id="4" idx="5"/>
            <a:endCxn id="4" idx="3"/>
          </p:cNvCxnSpPr>
          <p:nvPr/>
        </p:nvCxnSpPr>
        <p:spPr>
          <a:xfrm rot="5400000">
            <a:off x="7308575" y="1543879"/>
            <a:ext cx="12700" cy="890217"/>
          </a:xfrm>
          <a:prstGeom prst="curvedConnector3">
            <a:avLst>
              <a:gd name="adj1" fmla="val 6277827"/>
            </a:avLst>
          </a:prstGeom>
          <a:ln w="76200">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76B43F5E-96C5-4592-9F3F-F3BD3502F2AD}"/>
              </a:ext>
            </a:extLst>
          </p:cNvPr>
          <p:cNvCxnSpPr>
            <a:cxnSpLocks/>
            <a:stCxn id="5" idx="1"/>
            <a:endCxn id="4" idx="7"/>
          </p:cNvCxnSpPr>
          <p:nvPr/>
        </p:nvCxnSpPr>
        <p:spPr>
          <a:xfrm rot="16200000" flipH="1" flipV="1">
            <a:off x="8799857" y="52594"/>
            <a:ext cx="1" cy="2092350"/>
          </a:xfrm>
          <a:prstGeom prst="curvedConnector3">
            <a:avLst>
              <a:gd name="adj1" fmla="val -41297000000"/>
            </a:avLst>
          </a:prstGeom>
          <a:ln w="76200">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19">
            <a:extLst>
              <a:ext uri="{FF2B5EF4-FFF2-40B4-BE49-F238E27FC236}">
                <a16:creationId xmlns:a16="http://schemas.microsoft.com/office/drawing/2014/main" id="{F6A30C9B-2136-466F-8256-CECA50A1FE93}"/>
              </a:ext>
            </a:extLst>
          </p:cNvPr>
          <p:cNvCxnSpPr>
            <a:cxnSpLocks/>
            <a:stCxn id="5" idx="5"/>
            <a:endCxn id="5" idx="3"/>
          </p:cNvCxnSpPr>
          <p:nvPr/>
        </p:nvCxnSpPr>
        <p:spPr>
          <a:xfrm rot="5400000">
            <a:off x="10291142" y="1543878"/>
            <a:ext cx="12700" cy="890217"/>
          </a:xfrm>
          <a:prstGeom prst="curvedConnector3">
            <a:avLst>
              <a:gd name="adj1" fmla="val 6382165"/>
            </a:avLst>
          </a:prstGeom>
          <a:ln w="76200">
            <a:tailEnd type="triangle"/>
          </a:ln>
        </p:spPr>
        <p:style>
          <a:lnRef idx="2">
            <a:schemeClr val="dk1"/>
          </a:lnRef>
          <a:fillRef idx="0">
            <a:schemeClr val="dk1"/>
          </a:fillRef>
          <a:effectRef idx="1">
            <a:schemeClr val="dk1"/>
          </a:effectRef>
          <a:fontRef idx="minor">
            <a:schemeClr val="tx1"/>
          </a:fontRef>
        </p:style>
      </p:cxnSp>
      <p:sp>
        <p:nvSpPr>
          <p:cNvPr id="37" name="TextBox 36">
            <a:extLst>
              <a:ext uri="{FF2B5EF4-FFF2-40B4-BE49-F238E27FC236}">
                <a16:creationId xmlns:a16="http://schemas.microsoft.com/office/drawing/2014/main" id="{C76C6744-655E-4E25-8DB8-7949424A1278}"/>
              </a:ext>
            </a:extLst>
          </p:cNvPr>
          <p:cNvSpPr txBox="1"/>
          <p:nvPr/>
        </p:nvSpPr>
        <p:spPr>
          <a:xfrm>
            <a:off x="6930889" y="2879205"/>
            <a:ext cx="694421" cy="461665"/>
          </a:xfrm>
          <a:prstGeom prst="rect">
            <a:avLst/>
          </a:prstGeom>
          <a:noFill/>
        </p:spPr>
        <p:txBody>
          <a:bodyPr wrap="none" rtlCol="0">
            <a:spAutoFit/>
          </a:bodyPr>
          <a:lstStyle/>
          <a:p>
            <a:r>
              <a:rPr lang="en-GB" sz="2400" b="1" dirty="0"/>
              <a:t>0.2</a:t>
            </a:r>
          </a:p>
        </p:txBody>
      </p:sp>
      <p:sp>
        <p:nvSpPr>
          <p:cNvPr id="39" name="TextBox 38">
            <a:extLst>
              <a:ext uri="{FF2B5EF4-FFF2-40B4-BE49-F238E27FC236}">
                <a16:creationId xmlns:a16="http://schemas.microsoft.com/office/drawing/2014/main" id="{E2D21DB2-721A-414F-9450-0D1D2543E593}"/>
              </a:ext>
            </a:extLst>
          </p:cNvPr>
          <p:cNvSpPr txBox="1"/>
          <p:nvPr/>
        </p:nvSpPr>
        <p:spPr>
          <a:xfrm>
            <a:off x="9943930" y="2869116"/>
            <a:ext cx="694421" cy="461665"/>
          </a:xfrm>
          <a:prstGeom prst="rect">
            <a:avLst/>
          </a:prstGeom>
          <a:noFill/>
        </p:spPr>
        <p:txBody>
          <a:bodyPr wrap="none" rtlCol="0">
            <a:spAutoFit/>
          </a:bodyPr>
          <a:lstStyle/>
          <a:p>
            <a:r>
              <a:rPr lang="en-GB" sz="2400" b="1" dirty="0"/>
              <a:t>0.3</a:t>
            </a:r>
          </a:p>
        </p:txBody>
      </p:sp>
      <p:sp>
        <p:nvSpPr>
          <p:cNvPr id="40" name="TextBox 39">
            <a:extLst>
              <a:ext uri="{FF2B5EF4-FFF2-40B4-BE49-F238E27FC236}">
                <a16:creationId xmlns:a16="http://schemas.microsoft.com/office/drawing/2014/main" id="{7A1F5472-2AFA-4119-8892-0A325A98D59F}"/>
              </a:ext>
            </a:extLst>
          </p:cNvPr>
          <p:cNvSpPr txBox="1"/>
          <p:nvPr/>
        </p:nvSpPr>
        <p:spPr>
          <a:xfrm>
            <a:off x="8423075" y="1631264"/>
            <a:ext cx="710451" cy="461665"/>
          </a:xfrm>
          <a:prstGeom prst="rect">
            <a:avLst/>
          </a:prstGeom>
          <a:noFill/>
        </p:spPr>
        <p:txBody>
          <a:bodyPr wrap="none" rtlCol="0">
            <a:spAutoFit/>
          </a:bodyPr>
          <a:lstStyle/>
          <a:p>
            <a:r>
              <a:rPr lang="en-GB" sz="2400" b="1" dirty="0"/>
              <a:t>0.8</a:t>
            </a:r>
          </a:p>
        </p:txBody>
      </p:sp>
      <p:sp>
        <p:nvSpPr>
          <p:cNvPr id="41" name="TextBox 40">
            <a:extLst>
              <a:ext uri="{FF2B5EF4-FFF2-40B4-BE49-F238E27FC236}">
                <a16:creationId xmlns:a16="http://schemas.microsoft.com/office/drawing/2014/main" id="{0562D4CC-7C19-451E-92FA-40071E455079}"/>
              </a:ext>
            </a:extLst>
          </p:cNvPr>
          <p:cNvSpPr txBox="1"/>
          <p:nvPr/>
        </p:nvSpPr>
        <p:spPr>
          <a:xfrm>
            <a:off x="8444631" y="18774"/>
            <a:ext cx="671979" cy="461665"/>
          </a:xfrm>
          <a:prstGeom prst="rect">
            <a:avLst/>
          </a:prstGeom>
          <a:noFill/>
        </p:spPr>
        <p:txBody>
          <a:bodyPr wrap="none" rtlCol="0">
            <a:spAutoFit/>
          </a:bodyPr>
          <a:lstStyle/>
          <a:p>
            <a:r>
              <a:rPr lang="en-GB" sz="2400" b="1" dirty="0"/>
              <a:t>0.7</a:t>
            </a:r>
          </a:p>
        </p:txBody>
      </p:sp>
      <p:sp>
        <p:nvSpPr>
          <p:cNvPr id="46" name="Oval 45">
            <a:extLst>
              <a:ext uri="{FF2B5EF4-FFF2-40B4-BE49-F238E27FC236}">
                <a16:creationId xmlns:a16="http://schemas.microsoft.com/office/drawing/2014/main" id="{5E2FA002-BAC2-4555-97B9-C2061A9B9098}"/>
              </a:ext>
            </a:extLst>
          </p:cNvPr>
          <p:cNvSpPr/>
          <p:nvPr/>
        </p:nvSpPr>
        <p:spPr>
          <a:xfrm>
            <a:off x="6465154" y="4834607"/>
            <a:ext cx="796623" cy="796623"/>
          </a:xfrm>
          <a:prstGeom prst="ellipse">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a:solidFill>
                  <a:schemeClr val="tx1"/>
                </a:solidFill>
              </a:rPr>
              <a:t>S</a:t>
            </a:r>
            <a:r>
              <a:rPr lang="en-GB" sz="2400" baseline="-25000" dirty="0">
                <a:solidFill>
                  <a:schemeClr val="tx1"/>
                </a:solidFill>
              </a:rPr>
              <a:t>1</a:t>
            </a:r>
          </a:p>
        </p:txBody>
      </p:sp>
      <p:sp>
        <p:nvSpPr>
          <p:cNvPr id="47" name="Oval 46">
            <a:extLst>
              <a:ext uri="{FF2B5EF4-FFF2-40B4-BE49-F238E27FC236}">
                <a16:creationId xmlns:a16="http://schemas.microsoft.com/office/drawing/2014/main" id="{E8F2ABE2-DE4D-4F82-A611-AC36949DBB1D}"/>
              </a:ext>
            </a:extLst>
          </p:cNvPr>
          <p:cNvSpPr/>
          <p:nvPr/>
        </p:nvSpPr>
        <p:spPr>
          <a:xfrm>
            <a:off x="9447721" y="4834606"/>
            <a:ext cx="796623" cy="796623"/>
          </a:xfrm>
          <a:prstGeom prst="ellipse">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a:solidFill>
                  <a:schemeClr val="tx1"/>
                </a:solidFill>
              </a:rPr>
              <a:t>S</a:t>
            </a:r>
            <a:r>
              <a:rPr lang="en-GB" sz="2400" baseline="-25000" dirty="0">
                <a:solidFill>
                  <a:schemeClr val="tx1"/>
                </a:solidFill>
              </a:rPr>
              <a:t>2</a:t>
            </a:r>
          </a:p>
        </p:txBody>
      </p:sp>
      <p:cxnSp>
        <p:nvCxnSpPr>
          <p:cNvPr id="48" name="Straight Arrow Connector 47">
            <a:extLst>
              <a:ext uri="{FF2B5EF4-FFF2-40B4-BE49-F238E27FC236}">
                <a16:creationId xmlns:a16="http://schemas.microsoft.com/office/drawing/2014/main" id="{23CEDD19-A9E3-4C1B-8F05-26928D1B9280}"/>
              </a:ext>
            </a:extLst>
          </p:cNvPr>
          <p:cNvCxnSpPr>
            <a:cxnSpLocks/>
            <a:stCxn id="46" idx="6"/>
            <a:endCxn id="47" idx="2"/>
          </p:cNvCxnSpPr>
          <p:nvPr/>
        </p:nvCxnSpPr>
        <p:spPr>
          <a:xfrm flipV="1">
            <a:off x="7261777" y="5232918"/>
            <a:ext cx="2185944" cy="1"/>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19">
            <a:extLst>
              <a:ext uri="{FF2B5EF4-FFF2-40B4-BE49-F238E27FC236}">
                <a16:creationId xmlns:a16="http://schemas.microsoft.com/office/drawing/2014/main" id="{BE72F7C2-3076-45AF-AA03-F3C086380795}"/>
              </a:ext>
            </a:extLst>
          </p:cNvPr>
          <p:cNvCxnSpPr>
            <a:cxnSpLocks/>
            <a:stCxn id="46" idx="4"/>
            <a:endCxn id="57" idx="6"/>
          </p:cNvCxnSpPr>
          <p:nvPr/>
        </p:nvCxnSpPr>
        <p:spPr>
          <a:xfrm rot="5400000">
            <a:off x="6336983" y="5503057"/>
            <a:ext cx="398311" cy="654657"/>
          </a:xfrm>
          <a:prstGeom prst="curvedConnector2">
            <a:avLst/>
          </a:prstGeom>
          <a:ln w="76200">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23">
            <a:extLst>
              <a:ext uri="{FF2B5EF4-FFF2-40B4-BE49-F238E27FC236}">
                <a16:creationId xmlns:a16="http://schemas.microsoft.com/office/drawing/2014/main" id="{E7AFD668-1F18-45C5-8CC8-ADC61418FA8B}"/>
              </a:ext>
            </a:extLst>
          </p:cNvPr>
          <p:cNvCxnSpPr>
            <a:cxnSpLocks/>
            <a:stCxn id="47" idx="1"/>
            <a:endCxn id="46" idx="7"/>
          </p:cNvCxnSpPr>
          <p:nvPr/>
        </p:nvCxnSpPr>
        <p:spPr>
          <a:xfrm rot="16200000" flipH="1" flipV="1">
            <a:off x="8354748" y="3741634"/>
            <a:ext cx="1" cy="2419270"/>
          </a:xfrm>
          <a:prstGeom prst="curvedConnector3">
            <a:avLst>
              <a:gd name="adj1" fmla="val -34526300000"/>
            </a:avLst>
          </a:prstGeom>
          <a:ln w="76200">
            <a:tailEnd type="triangle"/>
          </a:ln>
        </p:spPr>
        <p:style>
          <a:lnRef idx="2">
            <a:schemeClr val="dk1"/>
          </a:lnRef>
          <a:fillRef idx="0">
            <a:schemeClr val="dk1"/>
          </a:fillRef>
          <a:effectRef idx="1">
            <a:schemeClr val="dk1"/>
          </a:effectRef>
          <a:fontRef idx="minor">
            <a:schemeClr val="tx1"/>
          </a:fontRef>
        </p:style>
      </p:cxnSp>
      <p:cxnSp>
        <p:nvCxnSpPr>
          <p:cNvPr id="51" name="Straight Arrow Connector 19">
            <a:extLst>
              <a:ext uri="{FF2B5EF4-FFF2-40B4-BE49-F238E27FC236}">
                <a16:creationId xmlns:a16="http://schemas.microsoft.com/office/drawing/2014/main" id="{7E4553FE-0061-466B-AB28-3047CB9F1AF5}"/>
              </a:ext>
            </a:extLst>
          </p:cNvPr>
          <p:cNvCxnSpPr>
            <a:cxnSpLocks/>
            <a:stCxn id="47" idx="5"/>
            <a:endCxn id="47" idx="3"/>
          </p:cNvCxnSpPr>
          <p:nvPr/>
        </p:nvCxnSpPr>
        <p:spPr>
          <a:xfrm rot="5400000">
            <a:off x="9846033" y="5232918"/>
            <a:ext cx="12700" cy="563297"/>
          </a:xfrm>
          <a:prstGeom prst="curvedConnector3">
            <a:avLst>
              <a:gd name="adj1" fmla="val 2718606"/>
            </a:avLst>
          </a:prstGeom>
          <a:ln w="76200">
            <a:tailEnd type="triangle"/>
          </a:ln>
        </p:spPr>
        <p:style>
          <a:lnRef idx="2">
            <a:schemeClr val="dk1"/>
          </a:lnRef>
          <a:fillRef idx="0">
            <a:schemeClr val="dk1"/>
          </a:fillRef>
          <a:effectRef idx="1">
            <a:schemeClr val="dk1"/>
          </a:effectRef>
          <a:fontRef idx="minor">
            <a:schemeClr val="tx1"/>
          </a:fontRef>
        </p:style>
      </p:cxnSp>
      <p:sp>
        <p:nvSpPr>
          <p:cNvPr id="52" name="TextBox 51">
            <a:extLst>
              <a:ext uri="{FF2B5EF4-FFF2-40B4-BE49-F238E27FC236}">
                <a16:creationId xmlns:a16="http://schemas.microsoft.com/office/drawing/2014/main" id="{5EDD34FF-ABB4-41B5-915D-2D255ABAE566}"/>
              </a:ext>
            </a:extLst>
          </p:cNvPr>
          <p:cNvSpPr txBox="1"/>
          <p:nvPr/>
        </p:nvSpPr>
        <p:spPr>
          <a:xfrm>
            <a:off x="6414224" y="6019553"/>
            <a:ext cx="652743" cy="461665"/>
          </a:xfrm>
          <a:prstGeom prst="rect">
            <a:avLst/>
          </a:prstGeom>
          <a:noFill/>
        </p:spPr>
        <p:txBody>
          <a:bodyPr wrap="none" rtlCol="0">
            <a:spAutoFit/>
          </a:bodyPr>
          <a:lstStyle/>
          <a:p>
            <a:r>
              <a:rPr lang="en-GB" sz="2400" b="1" dirty="0"/>
              <a:t>0.1</a:t>
            </a:r>
          </a:p>
        </p:txBody>
      </p:sp>
      <p:sp>
        <p:nvSpPr>
          <p:cNvPr id="53" name="TextBox 52">
            <a:extLst>
              <a:ext uri="{FF2B5EF4-FFF2-40B4-BE49-F238E27FC236}">
                <a16:creationId xmlns:a16="http://schemas.microsoft.com/office/drawing/2014/main" id="{19E33AA7-C260-4FAE-80CA-AE527C6C5759}"/>
              </a:ext>
            </a:extLst>
          </p:cNvPr>
          <p:cNvSpPr txBox="1"/>
          <p:nvPr/>
        </p:nvSpPr>
        <p:spPr>
          <a:xfrm>
            <a:off x="9541361" y="5885951"/>
            <a:ext cx="694421" cy="461665"/>
          </a:xfrm>
          <a:prstGeom prst="rect">
            <a:avLst/>
          </a:prstGeom>
          <a:noFill/>
        </p:spPr>
        <p:txBody>
          <a:bodyPr wrap="none" rtlCol="0">
            <a:spAutoFit/>
          </a:bodyPr>
          <a:lstStyle/>
          <a:p>
            <a:r>
              <a:rPr lang="en-GB" sz="2400" b="1" dirty="0"/>
              <a:t>0.2</a:t>
            </a:r>
          </a:p>
        </p:txBody>
      </p:sp>
      <p:sp>
        <p:nvSpPr>
          <p:cNvPr id="54" name="TextBox 53">
            <a:extLst>
              <a:ext uri="{FF2B5EF4-FFF2-40B4-BE49-F238E27FC236}">
                <a16:creationId xmlns:a16="http://schemas.microsoft.com/office/drawing/2014/main" id="{FE9F453E-111B-41ED-949F-6755F9C251D2}"/>
              </a:ext>
            </a:extLst>
          </p:cNvPr>
          <p:cNvSpPr txBox="1"/>
          <p:nvPr/>
        </p:nvSpPr>
        <p:spPr>
          <a:xfrm>
            <a:off x="7983819" y="5269485"/>
            <a:ext cx="710451" cy="461665"/>
          </a:xfrm>
          <a:prstGeom prst="rect">
            <a:avLst/>
          </a:prstGeom>
          <a:noFill/>
        </p:spPr>
        <p:txBody>
          <a:bodyPr wrap="none" rtlCol="0">
            <a:spAutoFit/>
          </a:bodyPr>
          <a:lstStyle/>
          <a:p>
            <a:r>
              <a:rPr lang="en-GB" sz="2400" b="1" dirty="0"/>
              <a:t>0.8</a:t>
            </a:r>
          </a:p>
        </p:txBody>
      </p:sp>
      <p:sp>
        <p:nvSpPr>
          <p:cNvPr id="55" name="TextBox 54">
            <a:extLst>
              <a:ext uri="{FF2B5EF4-FFF2-40B4-BE49-F238E27FC236}">
                <a16:creationId xmlns:a16="http://schemas.microsoft.com/office/drawing/2014/main" id="{9CB8A340-3DB7-4685-AA73-16703EBABDA3}"/>
              </a:ext>
            </a:extLst>
          </p:cNvPr>
          <p:cNvSpPr txBox="1"/>
          <p:nvPr/>
        </p:nvSpPr>
        <p:spPr>
          <a:xfrm>
            <a:off x="7940818" y="4603773"/>
            <a:ext cx="710451" cy="461665"/>
          </a:xfrm>
          <a:prstGeom prst="rect">
            <a:avLst/>
          </a:prstGeom>
          <a:noFill/>
        </p:spPr>
        <p:txBody>
          <a:bodyPr wrap="none" rtlCol="0">
            <a:spAutoFit/>
          </a:bodyPr>
          <a:lstStyle/>
          <a:p>
            <a:r>
              <a:rPr lang="en-GB" sz="2400" b="1" dirty="0"/>
              <a:t>0.8</a:t>
            </a:r>
          </a:p>
        </p:txBody>
      </p:sp>
      <p:sp>
        <p:nvSpPr>
          <p:cNvPr id="57" name="Oval 56">
            <a:extLst>
              <a:ext uri="{FF2B5EF4-FFF2-40B4-BE49-F238E27FC236}">
                <a16:creationId xmlns:a16="http://schemas.microsoft.com/office/drawing/2014/main" id="{46859B2D-E66B-4514-A7C9-B87AE78325B7}"/>
              </a:ext>
            </a:extLst>
          </p:cNvPr>
          <p:cNvSpPr/>
          <p:nvPr/>
        </p:nvSpPr>
        <p:spPr>
          <a:xfrm>
            <a:off x="5412186" y="5631229"/>
            <a:ext cx="796623" cy="796623"/>
          </a:xfrm>
          <a:prstGeom prst="ellipse">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a:solidFill>
                  <a:schemeClr val="tx1"/>
                </a:solidFill>
              </a:rPr>
              <a:t>S</a:t>
            </a:r>
            <a:r>
              <a:rPr lang="en-GB" sz="2400" baseline="-25000" dirty="0">
                <a:solidFill>
                  <a:schemeClr val="tx1"/>
                </a:solidFill>
              </a:rPr>
              <a:t>3</a:t>
            </a:r>
          </a:p>
        </p:txBody>
      </p:sp>
      <p:cxnSp>
        <p:nvCxnSpPr>
          <p:cNvPr id="67" name="Straight Arrow Connector 19">
            <a:extLst>
              <a:ext uri="{FF2B5EF4-FFF2-40B4-BE49-F238E27FC236}">
                <a16:creationId xmlns:a16="http://schemas.microsoft.com/office/drawing/2014/main" id="{3AC2F3CD-1109-416E-BB4D-2F6FD1A3ACA5}"/>
              </a:ext>
            </a:extLst>
          </p:cNvPr>
          <p:cNvCxnSpPr>
            <a:cxnSpLocks/>
            <a:stCxn id="46" idx="0"/>
            <a:endCxn id="46" idx="2"/>
          </p:cNvCxnSpPr>
          <p:nvPr/>
        </p:nvCxnSpPr>
        <p:spPr>
          <a:xfrm rot="16200000" flipH="1" flipV="1">
            <a:off x="6465154" y="4834607"/>
            <a:ext cx="398312" cy="398312"/>
          </a:xfrm>
          <a:prstGeom prst="curvedConnector4">
            <a:avLst>
              <a:gd name="adj1" fmla="val -57392"/>
              <a:gd name="adj2" fmla="val 157392"/>
            </a:avLst>
          </a:prstGeom>
          <a:ln w="76200">
            <a:tailEnd type="triangle"/>
          </a:ln>
        </p:spPr>
        <p:style>
          <a:lnRef idx="2">
            <a:schemeClr val="dk1"/>
          </a:lnRef>
          <a:fillRef idx="0">
            <a:schemeClr val="dk1"/>
          </a:fillRef>
          <a:effectRef idx="1">
            <a:schemeClr val="dk1"/>
          </a:effectRef>
          <a:fontRef idx="minor">
            <a:schemeClr val="tx1"/>
          </a:fontRef>
        </p:style>
      </p:cxnSp>
      <p:sp>
        <p:nvSpPr>
          <p:cNvPr id="70" name="TextBox 69">
            <a:extLst>
              <a:ext uri="{FF2B5EF4-FFF2-40B4-BE49-F238E27FC236}">
                <a16:creationId xmlns:a16="http://schemas.microsoft.com/office/drawing/2014/main" id="{66F64390-AD91-42C9-9CFC-5268CFE85DC9}"/>
              </a:ext>
            </a:extLst>
          </p:cNvPr>
          <p:cNvSpPr txBox="1"/>
          <p:nvPr/>
        </p:nvSpPr>
        <p:spPr>
          <a:xfrm>
            <a:off x="6414224" y="3866177"/>
            <a:ext cx="652743" cy="461665"/>
          </a:xfrm>
          <a:prstGeom prst="rect">
            <a:avLst/>
          </a:prstGeom>
          <a:noFill/>
        </p:spPr>
        <p:txBody>
          <a:bodyPr wrap="none" rtlCol="0">
            <a:spAutoFit/>
          </a:bodyPr>
          <a:lstStyle/>
          <a:p>
            <a:r>
              <a:rPr lang="en-GB" sz="2400" b="1" dirty="0"/>
              <a:t>0.1</a:t>
            </a:r>
          </a:p>
        </p:txBody>
      </p:sp>
      <p:pic>
        <p:nvPicPr>
          <p:cNvPr id="79" name="Picture 2">
            <a:extLst>
              <a:ext uri="{FF2B5EF4-FFF2-40B4-BE49-F238E27FC236}">
                <a16:creationId xmlns:a16="http://schemas.microsoft.com/office/drawing/2014/main" id="{C459A10E-6808-4632-92D7-CE7CCAD0BB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7296"/>
          <a:stretch/>
        </p:blipFill>
        <p:spPr bwMode="auto">
          <a:xfrm>
            <a:off x="10624450" y="3994924"/>
            <a:ext cx="1414327" cy="2221993"/>
          </a:xfrm>
          <a:prstGeom prst="rect">
            <a:avLst/>
          </a:prstGeom>
          <a:noFill/>
          <a:extLst>
            <a:ext uri="{909E8E84-426E-40DD-AFC4-6F175D3DCCD1}">
              <a14:hiddenFill xmlns:a14="http://schemas.microsoft.com/office/drawing/2010/main">
                <a:solidFill>
                  <a:srgbClr val="FFFFFF"/>
                </a:solidFill>
              </a14:hiddenFill>
            </a:ext>
          </a:extLst>
        </p:spPr>
      </p:pic>
      <p:sp>
        <p:nvSpPr>
          <p:cNvPr id="81" name="TextBox 80">
            <a:extLst>
              <a:ext uri="{FF2B5EF4-FFF2-40B4-BE49-F238E27FC236}">
                <a16:creationId xmlns:a16="http://schemas.microsoft.com/office/drawing/2014/main" id="{D2360C9D-CE7A-4247-BBD0-FF6462799640}"/>
              </a:ext>
            </a:extLst>
          </p:cNvPr>
          <p:cNvSpPr txBox="1"/>
          <p:nvPr/>
        </p:nvSpPr>
        <p:spPr>
          <a:xfrm>
            <a:off x="10854051" y="5631229"/>
            <a:ext cx="434734" cy="400110"/>
          </a:xfrm>
          <a:prstGeom prst="rect">
            <a:avLst/>
          </a:prstGeom>
          <a:solidFill>
            <a:schemeClr val="bg1"/>
          </a:solidFill>
        </p:spPr>
        <p:txBody>
          <a:bodyPr wrap="none" rtlCol="0">
            <a:spAutoFit/>
          </a:bodyPr>
          <a:lstStyle/>
          <a:p>
            <a:r>
              <a:rPr lang="en-GB" sz="2000" b="1" dirty="0"/>
              <a:t>S</a:t>
            </a:r>
            <a:r>
              <a:rPr lang="en-GB" sz="2000" b="1" baseline="-25000" dirty="0"/>
              <a:t>1</a:t>
            </a:r>
          </a:p>
        </p:txBody>
      </p:sp>
      <p:sp>
        <p:nvSpPr>
          <p:cNvPr id="84" name="TextBox 83">
            <a:extLst>
              <a:ext uri="{FF2B5EF4-FFF2-40B4-BE49-F238E27FC236}">
                <a16:creationId xmlns:a16="http://schemas.microsoft.com/office/drawing/2014/main" id="{625763F1-3973-4F8B-810B-CCE3788421A8}"/>
              </a:ext>
            </a:extLst>
          </p:cNvPr>
          <p:cNvSpPr txBox="1"/>
          <p:nvPr/>
        </p:nvSpPr>
        <p:spPr>
          <a:xfrm>
            <a:off x="10819261" y="4969509"/>
            <a:ext cx="458780" cy="400110"/>
          </a:xfrm>
          <a:prstGeom prst="rect">
            <a:avLst/>
          </a:prstGeom>
          <a:solidFill>
            <a:schemeClr val="bg1"/>
          </a:solidFill>
        </p:spPr>
        <p:txBody>
          <a:bodyPr wrap="none" rtlCol="0">
            <a:spAutoFit/>
          </a:bodyPr>
          <a:lstStyle/>
          <a:p>
            <a:r>
              <a:rPr lang="en-GB" sz="2000" b="1" dirty="0"/>
              <a:t>S</a:t>
            </a:r>
            <a:r>
              <a:rPr lang="en-GB" sz="2000" b="1" baseline="-25000" dirty="0"/>
              <a:t>2</a:t>
            </a:r>
          </a:p>
        </p:txBody>
      </p:sp>
      <p:sp>
        <p:nvSpPr>
          <p:cNvPr id="85" name="TextBox 84">
            <a:extLst>
              <a:ext uri="{FF2B5EF4-FFF2-40B4-BE49-F238E27FC236}">
                <a16:creationId xmlns:a16="http://schemas.microsoft.com/office/drawing/2014/main" id="{CBE8B91F-911B-462A-81A9-EC40085A8E53}"/>
              </a:ext>
            </a:extLst>
          </p:cNvPr>
          <p:cNvSpPr txBox="1"/>
          <p:nvPr/>
        </p:nvSpPr>
        <p:spPr>
          <a:xfrm>
            <a:off x="11650913" y="5618132"/>
            <a:ext cx="458780" cy="400110"/>
          </a:xfrm>
          <a:prstGeom prst="rect">
            <a:avLst/>
          </a:prstGeom>
          <a:solidFill>
            <a:schemeClr val="bg1"/>
          </a:solidFill>
        </p:spPr>
        <p:txBody>
          <a:bodyPr wrap="none" rtlCol="0">
            <a:spAutoFit/>
          </a:bodyPr>
          <a:lstStyle/>
          <a:p>
            <a:r>
              <a:rPr lang="en-GB" sz="2000" b="1" dirty="0"/>
              <a:t>S</a:t>
            </a:r>
            <a:r>
              <a:rPr lang="en-GB" sz="2000" b="1" baseline="-25000" dirty="0"/>
              <a:t>3</a:t>
            </a:r>
          </a:p>
        </p:txBody>
      </p:sp>
    </p:spTree>
    <p:extLst>
      <p:ext uri="{BB962C8B-B14F-4D97-AF65-F5344CB8AC3E}">
        <p14:creationId xmlns:p14="http://schemas.microsoft.com/office/powerpoint/2010/main" val="299486446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94E0-B979-4FCD-A1C3-86D3D724BCFC}"/>
              </a:ext>
            </a:extLst>
          </p:cNvPr>
          <p:cNvSpPr>
            <a:spLocks noGrp="1"/>
          </p:cNvSpPr>
          <p:nvPr>
            <p:ph type="title"/>
          </p:nvPr>
        </p:nvSpPr>
        <p:spPr/>
        <p:txBody>
          <a:bodyPr/>
          <a:lstStyle/>
          <a:p>
            <a:r>
              <a:rPr lang="en-GB" dirty="0"/>
              <a:t>Recap: Markov Decision Process (MDP)</a:t>
            </a:r>
          </a:p>
        </p:txBody>
      </p:sp>
      <p:sp>
        <p:nvSpPr>
          <p:cNvPr id="3" name="Content Placeholder 2">
            <a:extLst>
              <a:ext uri="{FF2B5EF4-FFF2-40B4-BE49-F238E27FC236}">
                <a16:creationId xmlns:a16="http://schemas.microsoft.com/office/drawing/2014/main" id="{7BF9C724-3447-43FC-90F3-5F94D4AF0096}"/>
              </a:ext>
            </a:extLst>
          </p:cNvPr>
          <p:cNvSpPr>
            <a:spLocks noGrp="1"/>
          </p:cNvSpPr>
          <p:nvPr>
            <p:ph sz="quarter" idx="12"/>
          </p:nvPr>
        </p:nvSpPr>
        <p:spPr>
          <a:xfrm>
            <a:off x="287869" y="1701800"/>
            <a:ext cx="6714288" cy="4538133"/>
          </a:xfrm>
        </p:spPr>
        <p:txBody>
          <a:bodyPr/>
          <a:lstStyle/>
          <a:p>
            <a:r>
              <a:rPr lang="en-GB" dirty="0"/>
              <a:t>A sequential decision making problem for a fully observable but stochastic environment.</a:t>
            </a:r>
            <a:br>
              <a:rPr lang="en-GB" dirty="0"/>
            </a:br>
            <a:endParaRPr lang="en-GB" dirty="0"/>
          </a:p>
          <a:p>
            <a:r>
              <a:rPr lang="en-GB" dirty="0"/>
              <a:t>Markov Chain holds, but now with probability of </a:t>
            </a:r>
            <a:r>
              <a:rPr lang="en-GB" dirty="0">
                <a:solidFill>
                  <a:schemeClr val="tx1"/>
                </a:solidFill>
              </a:rPr>
              <a:t>actions </a:t>
            </a:r>
            <a:r>
              <a:rPr lang="en-GB" dirty="0"/>
              <a:t>between states and </a:t>
            </a:r>
            <a:r>
              <a:rPr lang="en-GB" dirty="0">
                <a:solidFill>
                  <a:schemeClr val="tx1"/>
                </a:solidFill>
              </a:rPr>
              <a:t>rewards</a:t>
            </a:r>
            <a:r>
              <a:rPr lang="en-GB" dirty="0"/>
              <a:t> for action execution.</a:t>
            </a:r>
            <a:br>
              <a:rPr lang="en-GB" dirty="0"/>
            </a:br>
            <a:endParaRPr lang="en-GB" dirty="0"/>
          </a:p>
          <a:p>
            <a:r>
              <a:rPr lang="en-GB" dirty="0"/>
              <a:t>Reliant on two principles:</a:t>
            </a:r>
          </a:p>
          <a:p>
            <a:pPr marL="622300" lvl="1"/>
            <a:r>
              <a:rPr lang="en-GB" dirty="0"/>
              <a:t>Assume that </a:t>
            </a:r>
            <a:r>
              <a:rPr lang="en-GB" b="1" dirty="0"/>
              <a:t>Markov</a:t>
            </a:r>
            <a:r>
              <a:rPr lang="en-GB" dirty="0"/>
              <a:t> property holds for action transitions (which it should).</a:t>
            </a:r>
          </a:p>
          <a:p>
            <a:pPr marL="622300" lvl="1"/>
            <a:r>
              <a:rPr lang="en-GB" dirty="0"/>
              <a:t>Probability distributions are </a:t>
            </a:r>
            <a:r>
              <a:rPr lang="en-GB" b="1" dirty="0"/>
              <a:t>stationary</a:t>
            </a:r>
            <a:r>
              <a:rPr lang="en-GB" dirty="0"/>
              <a:t> and don’t change.</a:t>
            </a:r>
          </a:p>
        </p:txBody>
      </p:sp>
      <p:sp>
        <p:nvSpPr>
          <p:cNvPr id="9" name="Oval 8">
            <a:extLst>
              <a:ext uri="{FF2B5EF4-FFF2-40B4-BE49-F238E27FC236}">
                <a16:creationId xmlns:a16="http://schemas.microsoft.com/office/drawing/2014/main" id="{B9DA6A65-06E0-45D8-8EA3-187E7C913E5C}"/>
              </a:ext>
            </a:extLst>
          </p:cNvPr>
          <p:cNvSpPr/>
          <p:nvPr/>
        </p:nvSpPr>
        <p:spPr>
          <a:xfrm>
            <a:off x="7301949" y="4023888"/>
            <a:ext cx="1258957" cy="1258957"/>
          </a:xfrm>
          <a:prstGeom prst="ellipse">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3600" dirty="0">
                <a:solidFill>
                  <a:schemeClr val="tx1"/>
                </a:solidFill>
              </a:rPr>
              <a:t>S</a:t>
            </a:r>
            <a:r>
              <a:rPr lang="en-GB" sz="3600" baseline="-25000" dirty="0">
                <a:solidFill>
                  <a:schemeClr val="tx1"/>
                </a:solidFill>
              </a:rPr>
              <a:t>1</a:t>
            </a:r>
          </a:p>
        </p:txBody>
      </p:sp>
      <p:sp>
        <p:nvSpPr>
          <p:cNvPr id="10" name="Oval 9">
            <a:extLst>
              <a:ext uri="{FF2B5EF4-FFF2-40B4-BE49-F238E27FC236}">
                <a16:creationId xmlns:a16="http://schemas.microsoft.com/office/drawing/2014/main" id="{50FB0670-4152-40B7-BD37-7D8081646683}"/>
              </a:ext>
            </a:extLst>
          </p:cNvPr>
          <p:cNvSpPr/>
          <p:nvPr/>
        </p:nvSpPr>
        <p:spPr>
          <a:xfrm>
            <a:off x="10284516" y="4023887"/>
            <a:ext cx="1258957" cy="1258957"/>
          </a:xfrm>
          <a:prstGeom prst="ellipse">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3600" dirty="0">
                <a:solidFill>
                  <a:schemeClr val="tx1"/>
                </a:solidFill>
              </a:rPr>
              <a:t>S</a:t>
            </a:r>
            <a:r>
              <a:rPr lang="en-GB" sz="3600" baseline="-25000" dirty="0">
                <a:solidFill>
                  <a:schemeClr val="tx1"/>
                </a:solidFill>
              </a:rPr>
              <a:t>2</a:t>
            </a:r>
          </a:p>
        </p:txBody>
      </p:sp>
      <p:cxnSp>
        <p:nvCxnSpPr>
          <p:cNvPr id="11" name="Straight Arrow Connector 10">
            <a:extLst>
              <a:ext uri="{FF2B5EF4-FFF2-40B4-BE49-F238E27FC236}">
                <a16:creationId xmlns:a16="http://schemas.microsoft.com/office/drawing/2014/main" id="{AAC1601E-F594-4C93-892B-A62FF8310049}"/>
              </a:ext>
            </a:extLst>
          </p:cNvPr>
          <p:cNvCxnSpPr>
            <a:stCxn id="9" idx="6"/>
            <a:endCxn id="10" idx="2"/>
          </p:cNvCxnSpPr>
          <p:nvPr/>
        </p:nvCxnSpPr>
        <p:spPr>
          <a:xfrm flipV="1">
            <a:off x="8560906" y="4653366"/>
            <a:ext cx="1723610" cy="1"/>
          </a:xfrm>
          <a:prstGeom prst="straightConnector1">
            <a:avLst/>
          </a:prstGeom>
          <a:ln w="76200">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9">
            <a:extLst>
              <a:ext uri="{FF2B5EF4-FFF2-40B4-BE49-F238E27FC236}">
                <a16:creationId xmlns:a16="http://schemas.microsoft.com/office/drawing/2014/main" id="{6D19CF45-EB21-4777-B097-0F4F2C1532D9}"/>
              </a:ext>
            </a:extLst>
          </p:cNvPr>
          <p:cNvCxnSpPr>
            <a:cxnSpLocks/>
            <a:stCxn id="9" idx="5"/>
            <a:endCxn id="9" idx="3"/>
          </p:cNvCxnSpPr>
          <p:nvPr/>
        </p:nvCxnSpPr>
        <p:spPr>
          <a:xfrm rot="5400000">
            <a:off x="7931428" y="4653367"/>
            <a:ext cx="12700" cy="890217"/>
          </a:xfrm>
          <a:prstGeom prst="curvedConnector3">
            <a:avLst>
              <a:gd name="adj1" fmla="val 6277827"/>
            </a:avLst>
          </a:prstGeom>
          <a:ln w="76200">
            <a:solidFill>
              <a:srgbClr val="D80815"/>
            </a:solidFill>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23">
            <a:extLst>
              <a:ext uri="{FF2B5EF4-FFF2-40B4-BE49-F238E27FC236}">
                <a16:creationId xmlns:a16="http://schemas.microsoft.com/office/drawing/2014/main" id="{874EEF1D-3ABA-4FB0-ADEF-C766EF2A771F}"/>
              </a:ext>
            </a:extLst>
          </p:cNvPr>
          <p:cNvCxnSpPr>
            <a:cxnSpLocks/>
            <a:stCxn id="10" idx="1"/>
            <a:endCxn id="9" idx="7"/>
          </p:cNvCxnSpPr>
          <p:nvPr/>
        </p:nvCxnSpPr>
        <p:spPr>
          <a:xfrm rot="16200000" flipH="1" flipV="1">
            <a:off x="9422710" y="3162082"/>
            <a:ext cx="1" cy="2092350"/>
          </a:xfrm>
          <a:prstGeom prst="curvedConnector3">
            <a:avLst>
              <a:gd name="adj1" fmla="val -41297000000"/>
            </a:avLst>
          </a:prstGeom>
          <a:ln w="76200">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9">
            <a:extLst>
              <a:ext uri="{FF2B5EF4-FFF2-40B4-BE49-F238E27FC236}">
                <a16:creationId xmlns:a16="http://schemas.microsoft.com/office/drawing/2014/main" id="{89E9B36F-E23F-4BA7-BBD2-2EEC52FEE81A}"/>
              </a:ext>
            </a:extLst>
          </p:cNvPr>
          <p:cNvCxnSpPr>
            <a:cxnSpLocks/>
            <a:stCxn id="10" idx="5"/>
            <a:endCxn id="10" idx="3"/>
          </p:cNvCxnSpPr>
          <p:nvPr/>
        </p:nvCxnSpPr>
        <p:spPr>
          <a:xfrm rot="5400000">
            <a:off x="10913995" y="4653366"/>
            <a:ext cx="12700" cy="890217"/>
          </a:xfrm>
          <a:prstGeom prst="curvedConnector3">
            <a:avLst>
              <a:gd name="adj1" fmla="val 6382165"/>
            </a:avLst>
          </a:prstGeom>
          <a:ln w="76200">
            <a:tailEnd type="triangle"/>
          </a:ln>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C64220F3-D1D9-4023-B9F5-4DACC9A90DFF}"/>
              </a:ext>
            </a:extLst>
          </p:cNvPr>
          <p:cNvSpPr txBox="1"/>
          <p:nvPr/>
        </p:nvSpPr>
        <p:spPr>
          <a:xfrm>
            <a:off x="7309535" y="5988693"/>
            <a:ext cx="1107996" cy="461665"/>
          </a:xfrm>
          <a:prstGeom prst="rect">
            <a:avLst/>
          </a:prstGeom>
          <a:noFill/>
          <a:ln>
            <a:noFill/>
          </a:ln>
        </p:spPr>
        <p:txBody>
          <a:bodyPr wrap="none" rtlCol="0">
            <a:spAutoFit/>
          </a:bodyPr>
          <a:lstStyle/>
          <a:p>
            <a:r>
              <a:rPr lang="en-GB" sz="2400" b="1" dirty="0">
                <a:solidFill>
                  <a:srgbClr val="D80815"/>
                </a:solidFill>
              </a:rPr>
              <a:t>A</a:t>
            </a:r>
            <a:r>
              <a:rPr lang="en-GB" sz="2400" b="1" baseline="-25000" dirty="0">
                <a:solidFill>
                  <a:srgbClr val="D80815"/>
                </a:solidFill>
              </a:rPr>
              <a:t>1</a:t>
            </a:r>
            <a:r>
              <a:rPr lang="en-GB" sz="2400" b="1" dirty="0">
                <a:solidFill>
                  <a:srgbClr val="D80815"/>
                </a:solidFill>
              </a:rPr>
              <a:t> 0.2</a:t>
            </a:r>
          </a:p>
        </p:txBody>
      </p:sp>
      <p:sp>
        <p:nvSpPr>
          <p:cNvPr id="16" name="TextBox 15">
            <a:extLst>
              <a:ext uri="{FF2B5EF4-FFF2-40B4-BE49-F238E27FC236}">
                <a16:creationId xmlns:a16="http://schemas.microsoft.com/office/drawing/2014/main" id="{9D0DFDAF-68C6-497B-AD95-97E9E132C53B}"/>
              </a:ext>
            </a:extLst>
          </p:cNvPr>
          <p:cNvSpPr txBox="1"/>
          <p:nvPr/>
        </p:nvSpPr>
        <p:spPr>
          <a:xfrm>
            <a:off x="10352721" y="5988692"/>
            <a:ext cx="1135247" cy="461665"/>
          </a:xfrm>
          <a:prstGeom prst="rect">
            <a:avLst/>
          </a:prstGeom>
          <a:noFill/>
        </p:spPr>
        <p:txBody>
          <a:bodyPr wrap="none" rtlCol="0">
            <a:spAutoFit/>
          </a:bodyPr>
          <a:lstStyle/>
          <a:p>
            <a:r>
              <a:rPr lang="en-GB" sz="2400" b="1" dirty="0"/>
              <a:t>A</a:t>
            </a:r>
            <a:r>
              <a:rPr lang="en-GB" sz="2400" b="1" baseline="-25000" dirty="0"/>
              <a:t>2</a:t>
            </a:r>
            <a:r>
              <a:rPr lang="en-GB" sz="2400" b="1" dirty="0"/>
              <a:t> 0.3</a:t>
            </a:r>
          </a:p>
        </p:txBody>
      </p:sp>
      <p:sp>
        <p:nvSpPr>
          <p:cNvPr id="17" name="TextBox 16">
            <a:extLst>
              <a:ext uri="{FF2B5EF4-FFF2-40B4-BE49-F238E27FC236}">
                <a16:creationId xmlns:a16="http://schemas.microsoft.com/office/drawing/2014/main" id="{9EADE3A8-1202-4721-B79B-B48360095FBF}"/>
              </a:ext>
            </a:extLst>
          </p:cNvPr>
          <p:cNvSpPr txBox="1"/>
          <p:nvPr/>
        </p:nvSpPr>
        <p:spPr>
          <a:xfrm>
            <a:off x="8860698" y="4769682"/>
            <a:ext cx="1124026" cy="461665"/>
          </a:xfrm>
          <a:prstGeom prst="rect">
            <a:avLst/>
          </a:prstGeom>
          <a:noFill/>
        </p:spPr>
        <p:txBody>
          <a:bodyPr wrap="none" rtlCol="0">
            <a:spAutoFit/>
          </a:bodyPr>
          <a:lstStyle/>
          <a:p>
            <a:r>
              <a:rPr lang="en-GB" sz="2400" b="1" dirty="0">
                <a:solidFill>
                  <a:srgbClr val="D80815"/>
                </a:solidFill>
              </a:rPr>
              <a:t>A</a:t>
            </a:r>
            <a:r>
              <a:rPr lang="en-GB" sz="2400" b="1" baseline="-25000" dirty="0">
                <a:solidFill>
                  <a:srgbClr val="D80815"/>
                </a:solidFill>
              </a:rPr>
              <a:t>1</a:t>
            </a:r>
            <a:r>
              <a:rPr lang="en-GB" sz="2400" b="1" dirty="0">
                <a:solidFill>
                  <a:srgbClr val="D80815"/>
                </a:solidFill>
              </a:rPr>
              <a:t> 0.8</a:t>
            </a:r>
          </a:p>
        </p:txBody>
      </p:sp>
      <p:sp>
        <p:nvSpPr>
          <p:cNvPr id="18" name="TextBox 17">
            <a:extLst>
              <a:ext uri="{FF2B5EF4-FFF2-40B4-BE49-F238E27FC236}">
                <a16:creationId xmlns:a16="http://schemas.microsoft.com/office/drawing/2014/main" id="{379CE08E-9753-41C0-A276-A09703D35C51}"/>
              </a:ext>
            </a:extLst>
          </p:cNvPr>
          <p:cNvSpPr txBox="1"/>
          <p:nvPr/>
        </p:nvSpPr>
        <p:spPr>
          <a:xfrm>
            <a:off x="8840031" y="3139627"/>
            <a:ext cx="1112805" cy="461665"/>
          </a:xfrm>
          <a:prstGeom prst="rect">
            <a:avLst/>
          </a:prstGeom>
          <a:noFill/>
        </p:spPr>
        <p:txBody>
          <a:bodyPr wrap="none" rtlCol="0">
            <a:spAutoFit/>
          </a:bodyPr>
          <a:lstStyle/>
          <a:p>
            <a:r>
              <a:rPr lang="en-GB" sz="2400" b="1" dirty="0"/>
              <a:t>A</a:t>
            </a:r>
            <a:r>
              <a:rPr lang="en-GB" sz="2400" b="1" baseline="-25000" dirty="0"/>
              <a:t>2</a:t>
            </a:r>
            <a:r>
              <a:rPr lang="en-GB" sz="2400" b="1" dirty="0"/>
              <a:t> 0.7</a:t>
            </a:r>
          </a:p>
        </p:txBody>
      </p:sp>
    </p:spTree>
    <p:extLst>
      <p:ext uri="{BB962C8B-B14F-4D97-AF65-F5344CB8AC3E}">
        <p14:creationId xmlns:p14="http://schemas.microsoft.com/office/powerpoint/2010/main" val="113481509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CD9BC0-17D8-42D5-B423-D0D55687A573}"/>
              </a:ext>
            </a:extLst>
          </p:cNvPr>
          <p:cNvSpPr>
            <a:spLocks noGrp="1"/>
          </p:cNvSpPr>
          <p:nvPr>
            <p:ph type="title"/>
          </p:nvPr>
        </p:nvSpPr>
        <p:spPr/>
        <p:txBody>
          <a:bodyPr/>
          <a:lstStyle/>
          <a:p>
            <a:r>
              <a:rPr lang="en-GB" dirty="0"/>
              <a:t>Classical Planning = No Uncertainty</a:t>
            </a:r>
          </a:p>
        </p:txBody>
      </p:sp>
      <p:sp>
        <p:nvSpPr>
          <p:cNvPr id="7" name="Content Placeholder 6">
            <a:extLst>
              <a:ext uri="{FF2B5EF4-FFF2-40B4-BE49-F238E27FC236}">
                <a16:creationId xmlns:a16="http://schemas.microsoft.com/office/drawing/2014/main" id="{69CD6359-8082-48D9-BA7A-B3E96688706D}"/>
              </a:ext>
            </a:extLst>
          </p:cNvPr>
          <p:cNvSpPr>
            <a:spLocks noGrp="1"/>
          </p:cNvSpPr>
          <p:nvPr>
            <p:ph sz="quarter" idx="12"/>
          </p:nvPr>
        </p:nvSpPr>
        <p:spPr>
          <a:xfrm>
            <a:off x="287869" y="1701800"/>
            <a:ext cx="6749012" cy="4538133"/>
          </a:xfrm>
        </p:spPr>
        <p:txBody>
          <a:bodyPr>
            <a:normAutofit/>
          </a:bodyPr>
          <a:lstStyle/>
          <a:p>
            <a:r>
              <a:rPr lang="en-GB" dirty="0">
                <a:solidFill>
                  <a:schemeClr val="tx1"/>
                </a:solidFill>
              </a:rPr>
              <a:t>We assume the state is known.  </a:t>
            </a:r>
            <a:br>
              <a:rPr lang="en-GB" dirty="0">
                <a:ln>
                  <a:solidFill>
                    <a:schemeClr val="tx1"/>
                  </a:solidFill>
                </a:ln>
                <a:noFill/>
              </a:rPr>
            </a:br>
            <a:endParaRPr lang="en-GB" dirty="0">
              <a:ln>
                <a:solidFill>
                  <a:schemeClr val="tx1"/>
                </a:solidFill>
              </a:ln>
              <a:noFill/>
            </a:endParaRPr>
          </a:p>
          <a:p>
            <a:r>
              <a:rPr lang="en-GB" dirty="0">
                <a:ln>
                  <a:solidFill>
                    <a:schemeClr val="tx1"/>
                  </a:solidFill>
                </a:ln>
                <a:noFill/>
              </a:rPr>
              <a:t>We assume all states in the problem are known.</a:t>
            </a:r>
            <a:br>
              <a:rPr lang="en-GB" dirty="0">
                <a:ln>
                  <a:solidFill>
                    <a:schemeClr val="tx1"/>
                  </a:solidFill>
                </a:ln>
                <a:noFill/>
              </a:rPr>
            </a:br>
            <a:endParaRPr lang="en-GB" dirty="0">
              <a:ln>
                <a:solidFill>
                  <a:schemeClr val="tx1"/>
                </a:solidFill>
              </a:ln>
              <a:noFill/>
            </a:endParaRPr>
          </a:p>
          <a:p>
            <a:r>
              <a:rPr lang="en-GB" dirty="0">
                <a:ln>
                  <a:solidFill>
                    <a:schemeClr val="tx1"/>
                  </a:solidFill>
                </a:ln>
                <a:noFill/>
              </a:rPr>
              <a:t>We assume that we know all actions from the current state.</a:t>
            </a:r>
            <a:br>
              <a:rPr lang="en-GB" dirty="0"/>
            </a:br>
            <a:endParaRPr lang="en-GB" dirty="0"/>
          </a:p>
          <a:p>
            <a:r>
              <a:rPr lang="en-GB" dirty="0">
                <a:solidFill>
                  <a:schemeClr val="tx1"/>
                </a:solidFill>
              </a:rPr>
              <a:t>We assume that a given action will always execute as intended.</a:t>
            </a:r>
            <a:br>
              <a:rPr lang="en-GB" dirty="0">
                <a:solidFill>
                  <a:schemeClr val="tx1"/>
                </a:solidFill>
              </a:rPr>
            </a:br>
            <a:endParaRPr lang="en-GB" dirty="0">
              <a:solidFill>
                <a:schemeClr val="tx1"/>
              </a:solidFill>
            </a:endParaRPr>
          </a:p>
          <a:p>
            <a:r>
              <a:rPr lang="en-GB" dirty="0">
                <a:solidFill>
                  <a:schemeClr val="tx1"/>
                </a:solidFill>
              </a:rPr>
              <a:t>We assume that the successor states of action execution are also known.</a:t>
            </a:r>
          </a:p>
        </p:txBody>
      </p:sp>
      <p:pic>
        <p:nvPicPr>
          <p:cNvPr id="2050" name="Picture 2">
            <a:extLst>
              <a:ext uri="{FF2B5EF4-FFF2-40B4-BE49-F238E27FC236}">
                <a16:creationId xmlns:a16="http://schemas.microsoft.com/office/drawing/2014/main" id="{BEE7AE4A-119F-47A6-9572-397E726DBD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9465" y="1440000"/>
            <a:ext cx="3631885" cy="3631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28611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1D0C1-8E78-4A26-96BF-8DA5555C265D}"/>
              </a:ext>
            </a:extLst>
          </p:cNvPr>
          <p:cNvSpPr>
            <a:spLocks noGrp="1"/>
          </p:cNvSpPr>
          <p:nvPr>
            <p:ph type="title"/>
          </p:nvPr>
        </p:nvSpPr>
        <p:spPr/>
        <p:txBody>
          <a:bodyPr/>
          <a:lstStyle/>
          <a:p>
            <a:r>
              <a:rPr lang="en-GB" dirty="0"/>
              <a:t>Hidden Markov Model</a:t>
            </a:r>
          </a:p>
        </p:txBody>
      </p:sp>
      <p:sp>
        <p:nvSpPr>
          <p:cNvPr id="3" name="Content Placeholder 2">
            <a:extLst>
              <a:ext uri="{FF2B5EF4-FFF2-40B4-BE49-F238E27FC236}">
                <a16:creationId xmlns:a16="http://schemas.microsoft.com/office/drawing/2014/main" id="{908B352B-5888-40BB-AACB-A2E3CB3844F9}"/>
              </a:ext>
            </a:extLst>
          </p:cNvPr>
          <p:cNvSpPr>
            <a:spLocks noGrp="1"/>
          </p:cNvSpPr>
          <p:nvPr>
            <p:ph sz="quarter" idx="12"/>
          </p:nvPr>
        </p:nvSpPr>
        <p:spPr>
          <a:xfrm>
            <a:off x="287869" y="1701800"/>
            <a:ext cx="5674782" cy="4538133"/>
          </a:xfrm>
        </p:spPr>
        <p:txBody>
          <a:bodyPr/>
          <a:lstStyle/>
          <a:p>
            <a:r>
              <a:rPr lang="en-GB" dirty="0"/>
              <a:t>Same as before…</a:t>
            </a:r>
          </a:p>
          <a:p>
            <a:pPr lvl="1"/>
            <a:r>
              <a:rPr lang="en-GB" dirty="0"/>
              <a:t>Modelling probabilistic transitions between states.</a:t>
            </a:r>
          </a:p>
          <a:p>
            <a:pPr lvl="1"/>
            <a:r>
              <a:rPr lang="en-GB" dirty="0"/>
              <a:t>Probabilistic transition between states. </a:t>
            </a:r>
          </a:p>
          <a:p>
            <a:pPr lvl="1"/>
            <a:r>
              <a:rPr lang="en-GB" dirty="0"/>
              <a:t>Rewards received at states.</a:t>
            </a:r>
            <a:br>
              <a:rPr lang="en-GB" dirty="0"/>
            </a:br>
            <a:endParaRPr lang="en-GB" dirty="0"/>
          </a:p>
          <a:p>
            <a:r>
              <a:rPr lang="en-GB" dirty="0"/>
              <a:t>But, the Markov Chain is now </a:t>
            </a:r>
            <a:r>
              <a:rPr lang="en-GB" dirty="0">
                <a:solidFill>
                  <a:schemeClr val="tx1"/>
                </a:solidFill>
              </a:rPr>
              <a:t>hidden</a:t>
            </a:r>
            <a:r>
              <a:rPr lang="en-GB" dirty="0"/>
              <a:t>.</a:t>
            </a:r>
            <a:br>
              <a:rPr lang="en-GB" dirty="0"/>
            </a:br>
            <a:endParaRPr lang="en-GB" dirty="0"/>
          </a:p>
          <a:p>
            <a:r>
              <a:rPr lang="en-GB" dirty="0"/>
              <a:t>States emit </a:t>
            </a:r>
            <a:r>
              <a:rPr lang="en-GB" dirty="0">
                <a:solidFill>
                  <a:schemeClr val="tx1"/>
                </a:solidFill>
              </a:rPr>
              <a:t>observations</a:t>
            </a:r>
            <a:r>
              <a:rPr lang="en-GB" dirty="0"/>
              <a:t> with a probability – which we can see.</a:t>
            </a:r>
            <a:br>
              <a:rPr lang="en-GB" dirty="0"/>
            </a:br>
            <a:endParaRPr lang="en-GB" dirty="0"/>
          </a:p>
          <a:p>
            <a:r>
              <a:rPr lang="en-GB" dirty="0"/>
              <a:t>Based on the observations, we can then </a:t>
            </a:r>
            <a:r>
              <a:rPr lang="en-GB" dirty="0">
                <a:solidFill>
                  <a:schemeClr val="tx1"/>
                </a:solidFill>
              </a:rPr>
              <a:t>guess what state we’re in</a:t>
            </a:r>
            <a:r>
              <a:rPr lang="en-GB" dirty="0"/>
              <a:t>.</a:t>
            </a:r>
          </a:p>
        </p:txBody>
      </p:sp>
      <p:pic>
        <p:nvPicPr>
          <p:cNvPr id="5" name="Picture 4">
            <a:extLst>
              <a:ext uri="{FF2B5EF4-FFF2-40B4-BE49-F238E27FC236}">
                <a16:creationId xmlns:a16="http://schemas.microsoft.com/office/drawing/2014/main" id="{B8E11891-9C38-4BDA-89B0-D52E6C5D26DE}"/>
              </a:ext>
            </a:extLst>
          </p:cNvPr>
          <p:cNvPicPr>
            <a:picLocks noChangeAspect="1"/>
          </p:cNvPicPr>
          <p:nvPr/>
        </p:nvPicPr>
        <p:blipFill>
          <a:blip r:embed="rId3"/>
          <a:stretch>
            <a:fillRect/>
          </a:stretch>
        </p:blipFill>
        <p:spPr>
          <a:xfrm>
            <a:off x="6229351" y="1701800"/>
            <a:ext cx="4881880" cy="3937000"/>
          </a:xfrm>
          <a:prstGeom prst="rect">
            <a:avLst/>
          </a:prstGeom>
        </p:spPr>
      </p:pic>
      <p:sp>
        <p:nvSpPr>
          <p:cNvPr id="7" name="TextBox 6">
            <a:extLst>
              <a:ext uri="{FF2B5EF4-FFF2-40B4-BE49-F238E27FC236}">
                <a16:creationId xmlns:a16="http://schemas.microsoft.com/office/drawing/2014/main" id="{D6EF704E-56B9-4BB6-83CA-85A8AF8AAEC6}"/>
              </a:ext>
            </a:extLst>
          </p:cNvPr>
          <p:cNvSpPr txBox="1"/>
          <p:nvPr/>
        </p:nvSpPr>
        <p:spPr>
          <a:xfrm>
            <a:off x="7627456" y="5830750"/>
            <a:ext cx="2526654" cy="646331"/>
          </a:xfrm>
          <a:prstGeom prst="rect">
            <a:avLst/>
          </a:prstGeom>
          <a:noFill/>
        </p:spPr>
        <p:txBody>
          <a:bodyPr wrap="none" rtlCol="0">
            <a:spAutoFit/>
          </a:bodyPr>
          <a:lstStyle/>
          <a:p>
            <a:r>
              <a:rPr lang="en-GB" dirty="0"/>
              <a:t>S1 emits with p = 0.75</a:t>
            </a:r>
          </a:p>
          <a:p>
            <a:r>
              <a:rPr lang="en-GB" dirty="0"/>
              <a:t>S2 emits with p = 0.75</a:t>
            </a:r>
          </a:p>
        </p:txBody>
      </p:sp>
    </p:spTree>
    <p:extLst>
      <p:ext uri="{BB962C8B-B14F-4D97-AF65-F5344CB8AC3E}">
        <p14:creationId xmlns:p14="http://schemas.microsoft.com/office/powerpoint/2010/main" val="379339952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9273-76A1-4753-AB2A-9D75BCDA2112}"/>
              </a:ext>
            </a:extLst>
          </p:cNvPr>
          <p:cNvSpPr>
            <a:spLocks noGrp="1"/>
          </p:cNvSpPr>
          <p:nvPr>
            <p:ph type="title"/>
          </p:nvPr>
        </p:nvSpPr>
        <p:spPr>
          <a:xfrm>
            <a:off x="287867" y="720000"/>
            <a:ext cx="11363046" cy="720000"/>
          </a:xfrm>
        </p:spPr>
        <p:txBody>
          <a:bodyPr>
            <a:normAutofit fontScale="90000"/>
          </a:bodyPr>
          <a:lstStyle/>
          <a:p>
            <a:r>
              <a:rPr lang="en-GB" dirty="0"/>
              <a:t>Partially Observable Markov Decision Process (POMDP)</a:t>
            </a:r>
          </a:p>
        </p:txBody>
      </p:sp>
      <p:sp>
        <p:nvSpPr>
          <p:cNvPr id="3" name="Content Placeholder 2">
            <a:extLst>
              <a:ext uri="{FF2B5EF4-FFF2-40B4-BE49-F238E27FC236}">
                <a16:creationId xmlns:a16="http://schemas.microsoft.com/office/drawing/2014/main" id="{BDDE2CBC-A100-4350-B51B-437AA3E087C4}"/>
              </a:ext>
            </a:extLst>
          </p:cNvPr>
          <p:cNvSpPr>
            <a:spLocks noGrp="1"/>
          </p:cNvSpPr>
          <p:nvPr>
            <p:ph sz="quarter" idx="12"/>
          </p:nvPr>
        </p:nvSpPr>
        <p:spPr>
          <a:xfrm>
            <a:off x="287868" y="1701800"/>
            <a:ext cx="5092515" cy="4538133"/>
          </a:xfrm>
        </p:spPr>
        <p:txBody>
          <a:bodyPr>
            <a:normAutofit fontScale="92500"/>
          </a:bodyPr>
          <a:lstStyle/>
          <a:p>
            <a:r>
              <a:rPr lang="en-GB" dirty="0"/>
              <a:t>Modelling probabilistic transitions between states.</a:t>
            </a:r>
            <a:br>
              <a:rPr lang="en-GB" dirty="0"/>
            </a:br>
            <a:endParaRPr lang="en-GB" dirty="0"/>
          </a:p>
          <a:p>
            <a:r>
              <a:rPr lang="en-GB" dirty="0"/>
              <a:t>Next state is only determined by probabilistic transition between states.</a:t>
            </a:r>
            <a:br>
              <a:rPr lang="en-GB" dirty="0"/>
            </a:br>
            <a:endParaRPr lang="en-GB" dirty="0"/>
          </a:p>
          <a:p>
            <a:r>
              <a:rPr lang="en-GB" dirty="0"/>
              <a:t>Does not factor the history of previous states.</a:t>
            </a:r>
            <a:br>
              <a:rPr lang="en-GB" dirty="0"/>
            </a:br>
            <a:endParaRPr lang="en-GB" dirty="0"/>
          </a:p>
          <a:p>
            <a:r>
              <a:rPr lang="en-GB" dirty="0"/>
              <a:t>But is unsure of what state we are in, </a:t>
            </a:r>
            <a:r>
              <a:rPr lang="en-GB" dirty="0">
                <a:solidFill>
                  <a:schemeClr val="tx1"/>
                </a:solidFill>
              </a:rPr>
              <a:t>reliant on observations to build history of states visited</a:t>
            </a:r>
            <a:r>
              <a:rPr lang="en-GB" dirty="0"/>
              <a:t>.</a:t>
            </a:r>
          </a:p>
        </p:txBody>
      </p:sp>
      <p:pic>
        <p:nvPicPr>
          <p:cNvPr id="7" name="Picture 6">
            <a:extLst>
              <a:ext uri="{FF2B5EF4-FFF2-40B4-BE49-F238E27FC236}">
                <a16:creationId xmlns:a16="http://schemas.microsoft.com/office/drawing/2014/main" id="{05725EBA-A03D-4691-A505-ED1CB845C957}"/>
              </a:ext>
            </a:extLst>
          </p:cNvPr>
          <p:cNvPicPr>
            <a:picLocks noChangeAspect="1"/>
          </p:cNvPicPr>
          <p:nvPr/>
        </p:nvPicPr>
        <p:blipFill>
          <a:blip r:embed="rId3"/>
          <a:stretch>
            <a:fillRect/>
          </a:stretch>
        </p:blipFill>
        <p:spPr>
          <a:xfrm>
            <a:off x="6354420" y="2674823"/>
            <a:ext cx="4839294" cy="3878203"/>
          </a:xfrm>
          <a:prstGeom prst="rect">
            <a:avLst/>
          </a:prstGeom>
        </p:spPr>
      </p:pic>
      <p:sp>
        <p:nvSpPr>
          <p:cNvPr id="10" name="TextBox 9">
            <a:extLst>
              <a:ext uri="{FF2B5EF4-FFF2-40B4-BE49-F238E27FC236}">
                <a16:creationId xmlns:a16="http://schemas.microsoft.com/office/drawing/2014/main" id="{19E2C5DB-EFCE-4727-A2AA-67539E125410}"/>
              </a:ext>
            </a:extLst>
          </p:cNvPr>
          <p:cNvSpPr txBox="1"/>
          <p:nvPr/>
        </p:nvSpPr>
        <p:spPr>
          <a:xfrm>
            <a:off x="7510740" y="1701800"/>
            <a:ext cx="2526654" cy="646331"/>
          </a:xfrm>
          <a:prstGeom prst="rect">
            <a:avLst/>
          </a:prstGeom>
          <a:noFill/>
        </p:spPr>
        <p:txBody>
          <a:bodyPr wrap="none" rtlCol="0">
            <a:spAutoFit/>
          </a:bodyPr>
          <a:lstStyle/>
          <a:p>
            <a:r>
              <a:rPr lang="en-GB" dirty="0"/>
              <a:t>S1 emits with p = 0.75</a:t>
            </a:r>
          </a:p>
          <a:p>
            <a:r>
              <a:rPr lang="en-GB" dirty="0"/>
              <a:t>S2 emits with p = 0.75</a:t>
            </a:r>
          </a:p>
        </p:txBody>
      </p:sp>
    </p:spTree>
    <p:extLst>
      <p:ext uri="{BB962C8B-B14F-4D97-AF65-F5344CB8AC3E}">
        <p14:creationId xmlns:p14="http://schemas.microsoft.com/office/powerpoint/2010/main" val="337646010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94E0-B979-4FCD-A1C3-86D3D724BCFC}"/>
              </a:ext>
            </a:extLst>
          </p:cNvPr>
          <p:cNvSpPr>
            <a:spLocks noGrp="1"/>
          </p:cNvSpPr>
          <p:nvPr>
            <p:ph type="title"/>
          </p:nvPr>
        </p:nvSpPr>
        <p:spPr>
          <a:xfrm>
            <a:off x="287867" y="720000"/>
            <a:ext cx="11363046" cy="720000"/>
          </a:xfrm>
        </p:spPr>
        <p:txBody>
          <a:bodyPr>
            <a:normAutofit fontScale="90000"/>
          </a:bodyPr>
          <a:lstStyle/>
          <a:p>
            <a:r>
              <a:rPr lang="en-GB" dirty="0"/>
              <a:t>Partially Observable Markov Decision Process (POMDP)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BF9C724-3447-43FC-90F3-5F94D4AF0096}"/>
                  </a:ext>
                </a:extLst>
              </p:cNvPr>
              <p:cNvSpPr>
                <a:spLocks noGrp="1"/>
              </p:cNvSpPr>
              <p:nvPr>
                <p:ph sz="quarter" idx="12"/>
              </p:nvPr>
            </p:nvSpPr>
            <p:spPr>
              <a:xfrm>
                <a:off x="287869" y="1701800"/>
                <a:ext cx="4647582" cy="4950791"/>
              </a:xfrm>
            </p:spPr>
            <p:txBody>
              <a:bodyPr>
                <a:normAutofit fontScale="85000" lnSpcReduction="10000"/>
              </a:bodyPr>
              <a:lstStyle/>
              <a:p>
                <a:r>
                  <a:rPr lang="en-GB" dirty="0"/>
                  <a:t>POMDP is comprised of… </a:t>
                </a:r>
                <a:br>
                  <a:rPr lang="en-GB" dirty="0"/>
                </a:br>
                <a:endParaRPr lang="en-GB" dirty="0"/>
              </a:p>
              <a:p>
                <a:r>
                  <a:rPr lang="en-GB" dirty="0"/>
                  <a:t>States (</a:t>
                </a:r>
                <a14:m>
                  <m:oMath xmlns:m="http://schemas.openxmlformats.org/officeDocument/2006/math">
                    <m:r>
                      <a:rPr lang="en-GB" b="1" i="1" dirty="0" smtClean="0">
                        <a:solidFill>
                          <a:schemeClr val="tx1"/>
                        </a:solidFill>
                        <a:latin typeface="Cambria Math" panose="02040503050406030204" pitchFamily="18" charset="0"/>
                      </a:rPr>
                      <m:t>𝑺</m:t>
                    </m:r>
                  </m:oMath>
                </a14:m>
                <a:r>
                  <a:rPr lang="en-GB" dirty="0"/>
                  <a:t>), Actions (</a:t>
                </a:r>
                <a14:m>
                  <m:oMath xmlns:m="http://schemas.openxmlformats.org/officeDocument/2006/math">
                    <m:r>
                      <a:rPr lang="en-GB" b="1" i="1" dirty="0" smtClean="0">
                        <a:solidFill>
                          <a:schemeClr val="tx1"/>
                        </a:solidFill>
                        <a:latin typeface="Cambria Math" panose="02040503050406030204" pitchFamily="18" charset="0"/>
                      </a:rPr>
                      <m:t>𝑨</m:t>
                    </m:r>
                  </m:oMath>
                </a14:m>
                <a:r>
                  <a:rPr lang="en-GB" dirty="0"/>
                  <a:t>)</a:t>
                </a:r>
              </a:p>
              <a:p>
                <a:endParaRPr lang="en-GB" dirty="0"/>
              </a:p>
              <a:p>
                <a:r>
                  <a:rPr lang="en-GB" dirty="0"/>
                  <a:t>Transition probabilities: </a:t>
                </a:r>
                <a14:m>
                  <m:oMath xmlns:m="http://schemas.openxmlformats.org/officeDocument/2006/math">
                    <m:r>
                      <a:rPr lang="en-GB" b="1" i="1" dirty="0" smtClean="0">
                        <a:solidFill>
                          <a:schemeClr val="tx1"/>
                        </a:solidFill>
                        <a:latin typeface="Cambria Math" panose="02040503050406030204" pitchFamily="18" charset="0"/>
                      </a:rPr>
                      <m:t>𝑷</m:t>
                    </m:r>
                    <m:r>
                      <a:rPr lang="en-GB" b="1" i="1" dirty="0">
                        <a:solidFill>
                          <a:schemeClr val="tx1"/>
                        </a:solidFill>
                        <a:latin typeface="Cambria Math" panose="02040503050406030204" pitchFamily="18" charset="0"/>
                      </a:rPr>
                      <m:t>(</m:t>
                    </m:r>
                    <m:r>
                      <a:rPr lang="en-GB" b="1" i="1" dirty="0" err="1">
                        <a:solidFill>
                          <a:schemeClr val="tx1"/>
                        </a:solidFill>
                        <a:latin typeface="Cambria Math" panose="02040503050406030204" pitchFamily="18" charset="0"/>
                      </a:rPr>
                      <m:t>𝒔</m:t>
                    </m:r>
                    <m:r>
                      <a:rPr lang="en-GB" b="1" i="1" dirty="0" err="1">
                        <a:solidFill>
                          <a:schemeClr val="tx1"/>
                        </a:solidFill>
                        <a:latin typeface="Cambria Math" panose="02040503050406030204" pitchFamily="18" charset="0"/>
                      </a:rPr>
                      <m:t>’|</m:t>
                    </m:r>
                    <m:r>
                      <a:rPr lang="en-GB" b="1" i="1" dirty="0" err="1">
                        <a:solidFill>
                          <a:schemeClr val="tx1"/>
                        </a:solidFill>
                        <a:latin typeface="Cambria Math" panose="02040503050406030204" pitchFamily="18" charset="0"/>
                      </a:rPr>
                      <m:t>𝒔</m:t>
                    </m:r>
                    <m:r>
                      <a:rPr lang="en-GB" b="1" i="1" dirty="0">
                        <a:solidFill>
                          <a:schemeClr val="tx1"/>
                        </a:solidFill>
                        <a:latin typeface="Cambria Math" panose="02040503050406030204" pitchFamily="18" charset="0"/>
                      </a:rPr>
                      <m:t>, </m:t>
                    </m:r>
                    <m:r>
                      <a:rPr lang="en-GB" b="1" i="1" dirty="0">
                        <a:solidFill>
                          <a:schemeClr val="tx1"/>
                        </a:solidFill>
                        <a:latin typeface="Cambria Math" panose="02040503050406030204" pitchFamily="18" charset="0"/>
                      </a:rPr>
                      <m:t>𝒂</m:t>
                    </m:r>
                    <m:r>
                      <a:rPr lang="en-GB" b="1" i="1" dirty="0">
                        <a:solidFill>
                          <a:schemeClr val="tx1"/>
                        </a:solidFill>
                        <a:latin typeface="Cambria Math" panose="02040503050406030204" pitchFamily="18" charset="0"/>
                      </a:rPr>
                      <m:t>)</m:t>
                    </m:r>
                  </m:oMath>
                </a14:m>
                <a:br>
                  <a:rPr lang="en-GB" dirty="0">
                    <a:solidFill>
                      <a:schemeClr val="tx1"/>
                    </a:solidFill>
                  </a:rPr>
                </a:br>
                <a:endParaRPr lang="en-GB" dirty="0">
                  <a:solidFill>
                    <a:schemeClr val="tx1"/>
                  </a:solidFill>
                </a:endParaRPr>
              </a:p>
              <a:p>
                <a:r>
                  <a:rPr lang="en-GB" dirty="0"/>
                  <a:t>Reward accrued </a:t>
                </a:r>
                <a14:m>
                  <m:oMath xmlns:m="http://schemas.openxmlformats.org/officeDocument/2006/math">
                    <m:r>
                      <a:rPr lang="en-GB" b="1" i="1" dirty="0" smtClean="0">
                        <a:solidFill>
                          <a:schemeClr val="tx1"/>
                        </a:solidFill>
                        <a:latin typeface="Cambria Math" panose="02040503050406030204" pitchFamily="18" charset="0"/>
                      </a:rPr>
                      <m:t>𝑹</m:t>
                    </m:r>
                    <m:r>
                      <a:rPr lang="en-GB" b="1" i="1" dirty="0" smtClean="0">
                        <a:solidFill>
                          <a:schemeClr val="tx1"/>
                        </a:solidFill>
                        <a:latin typeface="Cambria Math" panose="02040503050406030204" pitchFamily="18" charset="0"/>
                      </a:rPr>
                      <m:t>(</m:t>
                    </m:r>
                    <m:r>
                      <a:rPr lang="en-GB" b="1" i="1" dirty="0" smtClean="0">
                        <a:solidFill>
                          <a:schemeClr val="tx1"/>
                        </a:solidFill>
                        <a:latin typeface="Cambria Math" panose="02040503050406030204" pitchFamily="18" charset="0"/>
                      </a:rPr>
                      <m:t>𝒔</m:t>
                    </m:r>
                    <m:r>
                      <a:rPr lang="en-GB" b="1" i="1" dirty="0" smtClean="0">
                        <a:solidFill>
                          <a:schemeClr val="tx1"/>
                        </a:solidFill>
                        <a:latin typeface="Cambria Math" panose="02040503050406030204" pitchFamily="18" charset="0"/>
                      </a:rPr>
                      <m:t>)</m:t>
                    </m:r>
                  </m:oMath>
                </a14:m>
                <a:br>
                  <a:rPr lang="en-GB" dirty="0"/>
                </a:br>
                <a:endParaRPr lang="en-GB" dirty="0"/>
              </a:p>
              <a:p>
                <a:r>
                  <a:rPr lang="en-GB" dirty="0"/>
                  <a:t>A belief vector </a:t>
                </a:r>
                <a14:m>
                  <m:oMath xmlns:m="http://schemas.openxmlformats.org/officeDocument/2006/math">
                    <m:r>
                      <a:rPr lang="en-GB" b="1" i="1" dirty="0" smtClean="0">
                        <a:solidFill>
                          <a:schemeClr val="tx1"/>
                        </a:solidFill>
                        <a:latin typeface="Cambria Math" panose="02040503050406030204" pitchFamily="18" charset="0"/>
                      </a:rPr>
                      <m:t>𝒃</m:t>
                    </m:r>
                  </m:oMath>
                </a14:m>
                <a:r>
                  <a:rPr lang="en-GB" dirty="0"/>
                  <a:t> - the probability distribution of which state we are in.</a:t>
                </a:r>
                <a:br>
                  <a:rPr lang="en-GB" dirty="0"/>
                </a:br>
                <a:endParaRPr lang="en-GB" dirty="0"/>
              </a:p>
              <a:p>
                <a:r>
                  <a:rPr lang="en-GB" dirty="0"/>
                  <a:t>A sensor model </a:t>
                </a:r>
                <a14:m>
                  <m:oMath xmlns:m="http://schemas.openxmlformats.org/officeDocument/2006/math">
                    <m:r>
                      <a:rPr lang="en-GB" b="1" i="1" dirty="0" smtClean="0">
                        <a:solidFill>
                          <a:schemeClr val="tx1"/>
                        </a:solidFill>
                        <a:latin typeface="Cambria Math" panose="02040503050406030204" pitchFamily="18" charset="0"/>
                      </a:rPr>
                      <m:t>𝑶</m:t>
                    </m:r>
                    <m:d>
                      <m:dPr>
                        <m:endChr m:val="|"/>
                        <m:ctrlPr>
                          <a:rPr lang="en-GB" b="1" i="1" dirty="0" smtClean="0">
                            <a:solidFill>
                              <a:schemeClr val="tx1"/>
                            </a:solidFill>
                            <a:latin typeface="Cambria Math" panose="02040503050406030204" pitchFamily="18" charset="0"/>
                          </a:rPr>
                        </m:ctrlPr>
                      </m:dPr>
                      <m:e>
                        <m:r>
                          <a:rPr lang="en-GB" b="1" i="1" dirty="0" smtClean="0">
                            <a:solidFill>
                              <a:schemeClr val="tx1"/>
                            </a:solidFill>
                            <a:latin typeface="Cambria Math" panose="02040503050406030204" pitchFamily="18" charset="0"/>
                          </a:rPr>
                          <m:t>𝒐</m:t>
                        </m:r>
                        <m:r>
                          <a:rPr lang="en-GB" b="1" i="1" dirty="0" smtClean="0">
                            <a:solidFill>
                              <a:schemeClr val="tx1"/>
                            </a:solidFill>
                            <a:latin typeface="Cambria Math" panose="02040503050406030204" pitchFamily="18" charset="0"/>
                          </a:rPr>
                          <m:t> </m:t>
                        </m:r>
                      </m:e>
                    </m:d>
                    <m:r>
                      <a:rPr lang="en-GB" b="1" i="1" dirty="0" smtClean="0">
                        <a:solidFill>
                          <a:schemeClr val="tx1"/>
                        </a:solidFill>
                        <a:latin typeface="Cambria Math" panose="02040503050406030204" pitchFamily="18" charset="0"/>
                      </a:rPr>
                      <m:t> </m:t>
                    </m:r>
                    <m:r>
                      <a:rPr lang="en-GB" b="1" i="1" dirty="0" err="1" smtClean="0">
                        <a:solidFill>
                          <a:schemeClr val="tx1"/>
                        </a:solidFill>
                        <a:latin typeface="Cambria Math" panose="02040503050406030204" pitchFamily="18" charset="0"/>
                      </a:rPr>
                      <m:t>𝒔</m:t>
                    </m:r>
                    <m:r>
                      <a:rPr lang="en-GB" b="1" i="1" dirty="0" smtClean="0">
                        <a:solidFill>
                          <a:schemeClr val="tx1"/>
                        </a:solidFill>
                        <a:latin typeface="Cambria Math" panose="02040503050406030204" pitchFamily="18" charset="0"/>
                      </a:rPr>
                      <m:t>)</m:t>
                    </m:r>
                  </m:oMath>
                </a14:m>
                <a:r>
                  <a:rPr lang="en-GB" dirty="0"/>
                  <a:t> which indicates based probability we would have seen an observation in a given state.</a:t>
                </a:r>
              </a:p>
            </p:txBody>
          </p:sp>
        </mc:Choice>
        <mc:Fallback>
          <p:sp>
            <p:nvSpPr>
              <p:cNvPr id="3" name="Content Placeholder 2">
                <a:extLst>
                  <a:ext uri="{FF2B5EF4-FFF2-40B4-BE49-F238E27FC236}">
                    <a16:creationId xmlns:a16="http://schemas.microsoft.com/office/drawing/2014/main" id="{7BF9C724-3447-43FC-90F3-5F94D4AF0096}"/>
                  </a:ext>
                </a:extLst>
              </p:cNvPr>
              <p:cNvSpPr>
                <a:spLocks noGrp="1" noRot="1" noChangeAspect="1" noMove="1" noResize="1" noEditPoints="1" noAdjustHandles="1" noChangeArrowheads="1" noChangeShapeType="1" noTextEdit="1"/>
              </p:cNvSpPr>
              <p:nvPr>
                <p:ph sz="quarter" idx="12"/>
              </p:nvPr>
            </p:nvSpPr>
            <p:spPr>
              <a:xfrm>
                <a:off x="287869" y="1701800"/>
                <a:ext cx="4647582" cy="4950791"/>
              </a:xfrm>
              <a:blipFill>
                <a:blip r:embed="rId3"/>
                <a:stretch>
                  <a:fillRect l="-3145" t="-1355" r="-2883" b="-2956"/>
                </a:stretch>
              </a:blipFill>
            </p:spPr>
            <p:txBody>
              <a:bodyPr/>
              <a:lstStyle/>
              <a:p>
                <a:r>
                  <a:rPr lang="en-GB">
                    <a:noFill/>
                  </a:rPr>
                  <a:t> </a:t>
                </a:r>
              </a:p>
            </p:txBody>
          </p:sp>
        </mc:Fallback>
      </mc:AlternateContent>
      <p:sp>
        <p:nvSpPr>
          <p:cNvPr id="6" name="Rectangle: Rounded Corners 5">
            <a:extLst>
              <a:ext uri="{FF2B5EF4-FFF2-40B4-BE49-F238E27FC236}">
                <a16:creationId xmlns:a16="http://schemas.microsoft.com/office/drawing/2014/main" id="{647297F8-A92E-40D9-A142-A574F6056B9F}"/>
              </a:ext>
            </a:extLst>
          </p:cNvPr>
          <p:cNvSpPr/>
          <p:nvPr/>
        </p:nvSpPr>
        <p:spPr>
          <a:xfrm>
            <a:off x="5062330" y="3763621"/>
            <a:ext cx="7129670" cy="2717597"/>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230F0CB6-45FD-45FD-99DB-E1A7747D28EA}"/>
              </a:ext>
            </a:extLst>
          </p:cNvPr>
          <p:cNvSpPr/>
          <p:nvPr/>
        </p:nvSpPr>
        <p:spPr>
          <a:xfrm>
            <a:off x="6465154" y="4834607"/>
            <a:ext cx="796623" cy="796623"/>
          </a:xfrm>
          <a:prstGeom prst="ellipse">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a:solidFill>
                  <a:schemeClr val="tx1"/>
                </a:solidFill>
              </a:rPr>
              <a:t>S</a:t>
            </a:r>
            <a:r>
              <a:rPr lang="en-GB" sz="2400" baseline="-25000" dirty="0">
                <a:solidFill>
                  <a:schemeClr val="tx1"/>
                </a:solidFill>
              </a:rPr>
              <a:t>1</a:t>
            </a:r>
          </a:p>
        </p:txBody>
      </p:sp>
      <p:sp>
        <p:nvSpPr>
          <p:cNvPr id="8" name="Oval 7">
            <a:extLst>
              <a:ext uri="{FF2B5EF4-FFF2-40B4-BE49-F238E27FC236}">
                <a16:creationId xmlns:a16="http://schemas.microsoft.com/office/drawing/2014/main" id="{8FF0B823-21C6-40AF-A0F9-878BD351D592}"/>
              </a:ext>
            </a:extLst>
          </p:cNvPr>
          <p:cNvSpPr/>
          <p:nvPr/>
        </p:nvSpPr>
        <p:spPr>
          <a:xfrm>
            <a:off x="9447721" y="4834606"/>
            <a:ext cx="796623" cy="796623"/>
          </a:xfrm>
          <a:prstGeom prst="ellipse">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a:solidFill>
                  <a:schemeClr val="tx1"/>
                </a:solidFill>
              </a:rPr>
              <a:t>S</a:t>
            </a:r>
            <a:r>
              <a:rPr lang="en-GB" sz="2400" baseline="-25000" dirty="0">
                <a:solidFill>
                  <a:schemeClr val="tx1"/>
                </a:solidFill>
              </a:rPr>
              <a:t>2</a:t>
            </a:r>
          </a:p>
        </p:txBody>
      </p:sp>
      <p:cxnSp>
        <p:nvCxnSpPr>
          <p:cNvPr id="9" name="Straight Arrow Connector 8">
            <a:extLst>
              <a:ext uri="{FF2B5EF4-FFF2-40B4-BE49-F238E27FC236}">
                <a16:creationId xmlns:a16="http://schemas.microsoft.com/office/drawing/2014/main" id="{7DD419C7-934D-4603-B3E3-BF80CFA692A1}"/>
              </a:ext>
            </a:extLst>
          </p:cNvPr>
          <p:cNvCxnSpPr>
            <a:cxnSpLocks/>
            <a:stCxn id="7" idx="6"/>
            <a:endCxn id="8" idx="2"/>
          </p:cNvCxnSpPr>
          <p:nvPr/>
        </p:nvCxnSpPr>
        <p:spPr>
          <a:xfrm flipV="1">
            <a:off x="7261777" y="5232918"/>
            <a:ext cx="2185944" cy="1"/>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19">
            <a:extLst>
              <a:ext uri="{FF2B5EF4-FFF2-40B4-BE49-F238E27FC236}">
                <a16:creationId xmlns:a16="http://schemas.microsoft.com/office/drawing/2014/main" id="{A277961E-1A40-4B4B-8F7B-80E975F62D57}"/>
              </a:ext>
            </a:extLst>
          </p:cNvPr>
          <p:cNvCxnSpPr>
            <a:cxnSpLocks/>
            <a:stCxn id="7" idx="4"/>
            <a:endCxn id="17" idx="6"/>
          </p:cNvCxnSpPr>
          <p:nvPr/>
        </p:nvCxnSpPr>
        <p:spPr>
          <a:xfrm rot="5400000">
            <a:off x="6336983" y="5503057"/>
            <a:ext cx="398311" cy="654657"/>
          </a:xfrm>
          <a:prstGeom prst="curvedConnector2">
            <a:avLst/>
          </a:prstGeom>
          <a:ln w="76200">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23">
            <a:extLst>
              <a:ext uri="{FF2B5EF4-FFF2-40B4-BE49-F238E27FC236}">
                <a16:creationId xmlns:a16="http://schemas.microsoft.com/office/drawing/2014/main" id="{9D903A33-906F-4B77-BF15-B70CC8539953}"/>
              </a:ext>
            </a:extLst>
          </p:cNvPr>
          <p:cNvCxnSpPr>
            <a:cxnSpLocks/>
            <a:stCxn id="8" idx="1"/>
            <a:endCxn id="7" idx="7"/>
          </p:cNvCxnSpPr>
          <p:nvPr/>
        </p:nvCxnSpPr>
        <p:spPr>
          <a:xfrm rot="16200000" flipH="1" flipV="1">
            <a:off x="8354748" y="3741634"/>
            <a:ext cx="1" cy="2419270"/>
          </a:xfrm>
          <a:prstGeom prst="curvedConnector3">
            <a:avLst>
              <a:gd name="adj1" fmla="val -34526300000"/>
            </a:avLst>
          </a:prstGeom>
          <a:ln w="76200">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9">
            <a:extLst>
              <a:ext uri="{FF2B5EF4-FFF2-40B4-BE49-F238E27FC236}">
                <a16:creationId xmlns:a16="http://schemas.microsoft.com/office/drawing/2014/main" id="{6F6AB191-D769-466C-B535-E9B446A2BFD6}"/>
              </a:ext>
            </a:extLst>
          </p:cNvPr>
          <p:cNvCxnSpPr>
            <a:cxnSpLocks/>
            <a:stCxn id="8" idx="5"/>
            <a:endCxn id="8" idx="3"/>
          </p:cNvCxnSpPr>
          <p:nvPr/>
        </p:nvCxnSpPr>
        <p:spPr>
          <a:xfrm rot="5400000">
            <a:off x="9846033" y="5232918"/>
            <a:ext cx="12700" cy="563297"/>
          </a:xfrm>
          <a:prstGeom prst="curvedConnector3">
            <a:avLst>
              <a:gd name="adj1" fmla="val 2718606"/>
            </a:avLst>
          </a:prstGeom>
          <a:ln w="76200">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9A6E849F-9D86-4B24-96F5-50AF700EBF67}"/>
              </a:ext>
            </a:extLst>
          </p:cNvPr>
          <p:cNvSpPr txBox="1"/>
          <p:nvPr/>
        </p:nvSpPr>
        <p:spPr>
          <a:xfrm>
            <a:off x="6414224" y="5937426"/>
            <a:ext cx="1239442" cy="461665"/>
          </a:xfrm>
          <a:prstGeom prst="rect">
            <a:avLst/>
          </a:prstGeom>
          <a:noFill/>
        </p:spPr>
        <p:txBody>
          <a:bodyPr wrap="none" rtlCol="0">
            <a:spAutoFit/>
          </a:bodyPr>
          <a:lstStyle/>
          <a:p>
            <a:r>
              <a:rPr lang="en-GB" sz="2400" b="1" dirty="0" err="1"/>
              <a:t>A</a:t>
            </a:r>
            <a:r>
              <a:rPr lang="en-GB" sz="2400" b="1" baseline="-25000" dirty="0" err="1"/>
              <a:t>up</a:t>
            </a:r>
            <a:r>
              <a:rPr lang="en-GB" sz="2400" b="1" dirty="0"/>
              <a:t> 0.1</a:t>
            </a:r>
          </a:p>
        </p:txBody>
      </p:sp>
      <p:sp>
        <p:nvSpPr>
          <p:cNvPr id="14" name="TextBox 13">
            <a:extLst>
              <a:ext uri="{FF2B5EF4-FFF2-40B4-BE49-F238E27FC236}">
                <a16:creationId xmlns:a16="http://schemas.microsoft.com/office/drawing/2014/main" id="{65B01346-1D25-4E9F-9166-B94F13F774E7}"/>
              </a:ext>
            </a:extLst>
          </p:cNvPr>
          <p:cNvSpPr txBox="1"/>
          <p:nvPr/>
        </p:nvSpPr>
        <p:spPr>
          <a:xfrm>
            <a:off x="8851820" y="5923979"/>
            <a:ext cx="1861407" cy="461665"/>
          </a:xfrm>
          <a:prstGeom prst="rect">
            <a:avLst/>
          </a:prstGeom>
          <a:noFill/>
        </p:spPr>
        <p:txBody>
          <a:bodyPr wrap="none" rtlCol="0">
            <a:spAutoFit/>
          </a:bodyPr>
          <a:lstStyle/>
          <a:p>
            <a:r>
              <a:rPr lang="en-GB" sz="2400" b="1" dirty="0"/>
              <a:t>A</a:t>
            </a:r>
            <a:r>
              <a:rPr lang="en-GB" sz="2400" b="1" baseline="-25000" dirty="0"/>
              <a:t>down </a:t>
            </a:r>
            <a:r>
              <a:rPr lang="en-GB" sz="2400" b="1" dirty="0"/>
              <a:t>= 0.2</a:t>
            </a:r>
          </a:p>
        </p:txBody>
      </p:sp>
      <p:sp>
        <p:nvSpPr>
          <p:cNvPr id="15" name="TextBox 14">
            <a:extLst>
              <a:ext uri="{FF2B5EF4-FFF2-40B4-BE49-F238E27FC236}">
                <a16:creationId xmlns:a16="http://schemas.microsoft.com/office/drawing/2014/main" id="{3A684C0C-1EB5-41D9-A3E2-D61567A9E936}"/>
              </a:ext>
            </a:extLst>
          </p:cNvPr>
          <p:cNvSpPr txBox="1"/>
          <p:nvPr/>
        </p:nvSpPr>
        <p:spPr>
          <a:xfrm>
            <a:off x="7704559" y="5263444"/>
            <a:ext cx="1303562" cy="461665"/>
          </a:xfrm>
          <a:prstGeom prst="rect">
            <a:avLst/>
          </a:prstGeom>
          <a:noFill/>
        </p:spPr>
        <p:txBody>
          <a:bodyPr wrap="none" rtlCol="0">
            <a:spAutoFit/>
          </a:bodyPr>
          <a:lstStyle/>
          <a:p>
            <a:r>
              <a:rPr lang="en-GB" sz="2400" b="1" dirty="0" err="1"/>
              <a:t>A</a:t>
            </a:r>
            <a:r>
              <a:rPr lang="en-GB" sz="2400" b="1" baseline="-25000" dirty="0" err="1"/>
              <a:t>up</a:t>
            </a:r>
            <a:r>
              <a:rPr lang="en-GB" sz="2400" b="1" baseline="-25000" dirty="0"/>
              <a:t> </a:t>
            </a:r>
            <a:r>
              <a:rPr lang="en-GB" sz="2400" b="1" dirty="0"/>
              <a:t>0.8</a:t>
            </a:r>
          </a:p>
        </p:txBody>
      </p:sp>
      <p:sp>
        <p:nvSpPr>
          <p:cNvPr id="16" name="TextBox 15">
            <a:extLst>
              <a:ext uri="{FF2B5EF4-FFF2-40B4-BE49-F238E27FC236}">
                <a16:creationId xmlns:a16="http://schemas.microsoft.com/office/drawing/2014/main" id="{CDAFCE7A-F0F3-4CFA-B573-18619F93F2FE}"/>
              </a:ext>
            </a:extLst>
          </p:cNvPr>
          <p:cNvSpPr txBox="1"/>
          <p:nvPr/>
        </p:nvSpPr>
        <p:spPr>
          <a:xfrm>
            <a:off x="8214318" y="4076433"/>
            <a:ext cx="1582484" cy="461665"/>
          </a:xfrm>
          <a:prstGeom prst="rect">
            <a:avLst/>
          </a:prstGeom>
          <a:noFill/>
        </p:spPr>
        <p:txBody>
          <a:bodyPr wrap="none" rtlCol="0">
            <a:spAutoFit/>
          </a:bodyPr>
          <a:lstStyle/>
          <a:p>
            <a:r>
              <a:rPr lang="en-GB" sz="2400" b="1" dirty="0"/>
              <a:t>A</a:t>
            </a:r>
            <a:r>
              <a:rPr lang="en-GB" sz="2400" b="1" baseline="-25000" dirty="0"/>
              <a:t>down </a:t>
            </a:r>
            <a:r>
              <a:rPr lang="en-GB" sz="2400" b="1" dirty="0"/>
              <a:t>0.8</a:t>
            </a:r>
          </a:p>
        </p:txBody>
      </p:sp>
      <p:sp>
        <p:nvSpPr>
          <p:cNvPr id="17" name="Oval 16">
            <a:extLst>
              <a:ext uri="{FF2B5EF4-FFF2-40B4-BE49-F238E27FC236}">
                <a16:creationId xmlns:a16="http://schemas.microsoft.com/office/drawing/2014/main" id="{A4CC0754-66EB-47F2-9972-FCB99E73C572}"/>
              </a:ext>
            </a:extLst>
          </p:cNvPr>
          <p:cNvSpPr/>
          <p:nvPr/>
        </p:nvSpPr>
        <p:spPr>
          <a:xfrm>
            <a:off x="5412186" y="5631229"/>
            <a:ext cx="796623" cy="796623"/>
          </a:xfrm>
          <a:prstGeom prst="ellipse">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a:solidFill>
                  <a:schemeClr val="tx1"/>
                </a:solidFill>
              </a:rPr>
              <a:t>S</a:t>
            </a:r>
            <a:r>
              <a:rPr lang="en-GB" sz="2400" baseline="-25000" dirty="0">
                <a:solidFill>
                  <a:schemeClr val="tx1"/>
                </a:solidFill>
              </a:rPr>
              <a:t>3</a:t>
            </a:r>
          </a:p>
        </p:txBody>
      </p:sp>
      <p:cxnSp>
        <p:nvCxnSpPr>
          <p:cNvPr id="18" name="Straight Arrow Connector 19">
            <a:extLst>
              <a:ext uri="{FF2B5EF4-FFF2-40B4-BE49-F238E27FC236}">
                <a16:creationId xmlns:a16="http://schemas.microsoft.com/office/drawing/2014/main" id="{5F640CBE-8869-4AB3-9937-AAD94E1497A7}"/>
              </a:ext>
            </a:extLst>
          </p:cNvPr>
          <p:cNvCxnSpPr>
            <a:cxnSpLocks/>
            <a:stCxn id="7" idx="0"/>
            <a:endCxn id="7" idx="2"/>
          </p:cNvCxnSpPr>
          <p:nvPr/>
        </p:nvCxnSpPr>
        <p:spPr>
          <a:xfrm rot="16200000" flipH="1" flipV="1">
            <a:off x="6465154" y="4834607"/>
            <a:ext cx="398312" cy="398312"/>
          </a:xfrm>
          <a:prstGeom prst="curvedConnector4">
            <a:avLst>
              <a:gd name="adj1" fmla="val -57392"/>
              <a:gd name="adj2" fmla="val 157392"/>
            </a:avLst>
          </a:prstGeom>
          <a:ln w="76200">
            <a:tailEnd type="triangle"/>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90C59503-39D4-4AA4-9DD0-9BDCDDBCDCE4}"/>
              </a:ext>
            </a:extLst>
          </p:cNvPr>
          <p:cNvSpPr txBox="1"/>
          <p:nvPr/>
        </p:nvSpPr>
        <p:spPr>
          <a:xfrm>
            <a:off x="6414224" y="3866177"/>
            <a:ext cx="1239442" cy="461665"/>
          </a:xfrm>
          <a:prstGeom prst="rect">
            <a:avLst/>
          </a:prstGeom>
          <a:noFill/>
        </p:spPr>
        <p:txBody>
          <a:bodyPr wrap="none" rtlCol="0">
            <a:spAutoFit/>
          </a:bodyPr>
          <a:lstStyle/>
          <a:p>
            <a:r>
              <a:rPr lang="en-GB" sz="2400" b="1" dirty="0" err="1"/>
              <a:t>A</a:t>
            </a:r>
            <a:r>
              <a:rPr lang="en-GB" sz="2400" b="1" baseline="-25000" dirty="0" err="1"/>
              <a:t>up</a:t>
            </a:r>
            <a:r>
              <a:rPr lang="en-GB" sz="2400" b="1" dirty="0"/>
              <a:t> 0.1</a:t>
            </a:r>
          </a:p>
        </p:txBody>
      </p:sp>
      <p:pic>
        <p:nvPicPr>
          <p:cNvPr id="20" name="Picture 2">
            <a:extLst>
              <a:ext uri="{FF2B5EF4-FFF2-40B4-BE49-F238E27FC236}">
                <a16:creationId xmlns:a16="http://schemas.microsoft.com/office/drawing/2014/main" id="{85DB7E61-B985-4CBA-B90D-5DE610934E0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7296"/>
          <a:stretch/>
        </p:blipFill>
        <p:spPr bwMode="auto">
          <a:xfrm>
            <a:off x="10624450" y="3994924"/>
            <a:ext cx="1414327" cy="2221993"/>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9224C2F5-51AE-4743-BC75-93FE55EBB7C1}"/>
              </a:ext>
            </a:extLst>
          </p:cNvPr>
          <p:cNvSpPr txBox="1"/>
          <p:nvPr/>
        </p:nvSpPr>
        <p:spPr>
          <a:xfrm>
            <a:off x="10854051" y="5631229"/>
            <a:ext cx="434734" cy="400110"/>
          </a:xfrm>
          <a:prstGeom prst="rect">
            <a:avLst/>
          </a:prstGeom>
          <a:solidFill>
            <a:schemeClr val="bg1"/>
          </a:solidFill>
        </p:spPr>
        <p:txBody>
          <a:bodyPr wrap="none" rtlCol="0">
            <a:spAutoFit/>
          </a:bodyPr>
          <a:lstStyle/>
          <a:p>
            <a:r>
              <a:rPr lang="en-GB" sz="2000" b="1" dirty="0"/>
              <a:t>S</a:t>
            </a:r>
            <a:r>
              <a:rPr lang="en-GB" sz="2000" b="1" baseline="-25000" dirty="0"/>
              <a:t>1</a:t>
            </a:r>
          </a:p>
        </p:txBody>
      </p:sp>
      <p:sp>
        <p:nvSpPr>
          <p:cNvPr id="22" name="TextBox 21">
            <a:extLst>
              <a:ext uri="{FF2B5EF4-FFF2-40B4-BE49-F238E27FC236}">
                <a16:creationId xmlns:a16="http://schemas.microsoft.com/office/drawing/2014/main" id="{E4021B25-A691-476B-B92D-E45FCCFA6861}"/>
              </a:ext>
            </a:extLst>
          </p:cNvPr>
          <p:cNvSpPr txBox="1"/>
          <p:nvPr/>
        </p:nvSpPr>
        <p:spPr>
          <a:xfrm>
            <a:off x="10819261" y="4969509"/>
            <a:ext cx="458780" cy="400110"/>
          </a:xfrm>
          <a:prstGeom prst="rect">
            <a:avLst/>
          </a:prstGeom>
          <a:solidFill>
            <a:schemeClr val="bg1"/>
          </a:solidFill>
        </p:spPr>
        <p:txBody>
          <a:bodyPr wrap="none" rtlCol="0">
            <a:spAutoFit/>
          </a:bodyPr>
          <a:lstStyle/>
          <a:p>
            <a:r>
              <a:rPr lang="en-GB" sz="2000" b="1" dirty="0"/>
              <a:t>S</a:t>
            </a:r>
            <a:r>
              <a:rPr lang="en-GB" sz="2000" b="1" baseline="-25000" dirty="0"/>
              <a:t>2</a:t>
            </a:r>
          </a:p>
        </p:txBody>
      </p:sp>
      <p:sp>
        <p:nvSpPr>
          <p:cNvPr id="23" name="TextBox 22">
            <a:extLst>
              <a:ext uri="{FF2B5EF4-FFF2-40B4-BE49-F238E27FC236}">
                <a16:creationId xmlns:a16="http://schemas.microsoft.com/office/drawing/2014/main" id="{6248656F-4153-454C-9ED1-4F2CF32F984D}"/>
              </a:ext>
            </a:extLst>
          </p:cNvPr>
          <p:cNvSpPr txBox="1"/>
          <p:nvPr/>
        </p:nvSpPr>
        <p:spPr>
          <a:xfrm>
            <a:off x="11650913" y="5618132"/>
            <a:ext cx="458780" cy="400110"/>
          </a:xfrm>
          <a:prstGeom prst="rect">
            <a:avLst/>
          </a:prstGeom>
          <a:solidFill>
            <a:schemeClr val="bg1"/>
          </a:solidFill>
        </p:spPr>
        <p:txBody>
          <a:bodyPr wrap="none" rtlCol="0">
            <a:spAutoFit/>
          </a:bodyPr>
          <a:lstStyle/>
          <a:p>
            <a:r>
              <a:rPr lang="en-GB" sz="2000" b="1" dirty="0"/>
              <a:t>S</a:t>
            </a:r>
            <a:r>
              <a:rPr lang="en-GB" sz="2000" b="1" baseline="-25000" dirty="0"/>
              <a:t>3</a:t>
            </a:r>
          </a:p>
        </p:txBody>
      </p:sp>
    </p:spTree>
    <p:extLst>
      <p:ext uri="{BB962C8B-B14F-4D97-AF65-F5344CB8AC3E}">
        <p14:creationId xmlns:p14="http://schemas.microsoft.com/office/powerpoint/2010/main" val="98804477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9273-76A1-4753-AB2A-9D75BCDA2112}"/>
              </a:ext>
            </a:extLst>
          </p:cNvPr>
          <p:cNvSpPr>
            <a:spLocks noGrp="1"/>
          </p:cNvSpPr>
          <p:nvPr>
            <p:ph type="title"/>
          </p:nvPr>
        </p:nvSpPr>
        <p:spPr>
          <a:xfrm>
            <a:off x="287867" y="720000"/>
            <a:ext cx="11363046" cy="720000"/>
          </a:xfrm>
        </p:spPr>
        <p:txBody>
          <a:bodyPr>
            <a:normAutofit fontScale="90000"/>
          </a:bodyPr>
          <a:lstStyle/>
          <a:p>
            <a:r>
              <a:rPr lang="en-GB" dirty="0"/>
              <a:t>Partially Observable Markov Decision Process (POMDP)</a:t>
            </a:r>
          </a:p>
        </p:txBody>
      </p:sp>
      <p:sp>
        <p:nvSpPr>
          <p:cNvPr id="3" name="Content Placeholder 2">
            <a:extLst>
              <a:ext uri="{FF2B5EF4-FFF2-40B4-BE49-F238E27FC236}">
                <a16:creationId xmlns:a16="http://schemas.microsoft.com/office/drawing/2014/main" id="{BDDE2CBC-A100-4350-B51B-437AA3E087C4}"/>
              </a:ext>
            </a:extLst>
          </p:cNvPr>
          <p:cNvSpPr>
            <a:spLocks noGrp="1"/>
          </p:cNvSpPr>
          <p:nvPr>
            <p:ph sz="quarter" idx="12"/>
          </p:nvPr>
        </p:nvSpPr>
        <p:spPr>
          <a:xfrm>
            <a:off x="287868" y="1701800"/>
            <a:ext cx="5092515" cy="4538133"/>
          </a:xfrm>
        </p:spPr>
        <p:txBody>
          <a:bodyPr>
            <a:normAutofit fontScale="92500"/>
          </a:bodyPr>
          <a:lstStyle/>
          <a:p>
            <a:r>
              <a:rPr lang="en-GB" dirty="0"/>
              <a:t>So hang on… if we cannot see the Markov Model, how can we work with this?</a:t>
            </a:r>
          </a:p>
          <a:p>
            <a:pPr marL="628650" lvl="1" indent="-622300"/>
            <a:r>
              <a:rPr lang="en-GB" dirty="0"/>
              <a:t>We know it exists, we know what it looks like, we just can’t say what the current state is.</a:t>
            </a:r>
            <a:br>
              <a:rPr lang="en-GB" dirty="0"/>
            </a:br>
            <a:endParaRPr lang="en-GB" dirty="0"/>
          </a:p>
          <a:p>
            <a:r>
              <a:rPr lang="en-GB" dirty="0"/>
              <a:t>We rely on the observations to make assumptions of which state we are in.</a:t>
            </a:r>
            <a:br>
              <a:rPr lang="en-GB" dirty="0"/>
            </a:br>
            <a:endParaRPr lang="en-GB" dirty="0"/>
          </a:p>
          <a:p>
            <a:r>
              <a:rPr lang="en-GB" dirty="0"/>
              <a:t>We then take actions and rely on the subsequent observations to build a </a:t>
            </a:r>
            <a:r>
              <a:rPr lang="en-GB" dirty="0">
                <a:solidFill>
                  <a:schemeClr val="tx1"/>
                </a:solidFill>
              </a:rPr>
              <a:t>belief vector</a:t>
            </a:r>
            <a:r>
              <a:rPr lang="en-GB" dirty="0"/>
              <a:t>.</a:t>
            </a:r>
          </a:p>
        </p:txBody>
      </p:sp>
      <p:pic>
        <p:nvPicPr>
          <p:cNvPr id="4" name="Picture 2">
            <a:extLst>
              <a:ext uri="{FF2B5EF4-FFF2-40B4-BE49-F238E27FC236}">
                <a16:creationId xmlns:a16="http://schemas.microsoft.com/office/drawing/2014/main" id="{C79A73F8-D811-4827-9896-B082C904C5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390" y="2079279"/>
            <a:ext cx="5638800" cy="3783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518418"/>
      </p:ext>
    </p:extLst>
  </p:cSld>
  <p:clrMapOvr>
    <a:masterClrMapping/>
  </p:clrMapOvr>
  <p:transition>
    <p:fade/>
  </p:transition>
</p:sld>
</file>

<file path=ppt/theme/theme1.xml><?xml version="1.0" encoding="utf-8"?>
<a:theme xmlns:a="http://schemas.openxmlformats.org/drawingml/2006/main" name="KCL PPT PRESENTATION JAN 2016 4x3">
  <a:themeElements>
    <a:clrScheme name="KCL NMS">
      <a:dk1>
        <a:srgbClr val="000000"/>
      </a:dk1>
      <a:lt1>
        <a:srgbClr val="FFFFFF"/>
      </a:lt1>
      <a:dk2>
        <a:srgbClr val="596469"/>
      </a:dk2>
      <a:lt2>
        <a:srgbClr val="CDD7DC"/>
      </a:lt2>
      <a:accent1>
        <a:srgbClr val="E12119"/>
      </a:accent1>
      <a:accent2>
        <a:srgbClr val="01A88F"/>
      </a:accent2>
      <a:accent3>
        <a:srgbClr val="0070B8"/>
      </a:accent3>
      <a:accent4>
        <a:srgbClr val="0396A8"/>
      </a:accent4>
      <a:accent5>
        <a:srgbClr val="632382"/>
      </a:accent5>
      <a:accent6>
        <a:srgbClr val="005AD2"/>
      </a:accent6>
      <a:hlink>
        <a:srgbClr val="E2231A"/>
      </a:hlink>
      <a:folHlink>
        <a:srgbClr val="596469"/>
      </a:folHlink>
    </a:clrScheme>
    <a:fontScheme name="KCL-fonts">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081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KCL PPT PRESENTATION JAN 2016 4x3" id="{F2AA74BC-E243-0B44-B33C-C83D8C1820FE}" vid="{B66AC310-D159-2B49-8F8D-74707F8B5401}"/>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D59FB2E35D22949B1DD8F65F2E558A2" ma:contentTypeVersion="11" ma:contentTypeDescription="Create a new document." ma:contentTypeScope="" ma:versionID="1614996fb8b880f8bc9f9831bde38a34">
  <xsd:schema xmlns:xsd="http://www.w3.org/2001/XMLSchema" xmlns:xs="http://www.w3.org/2001/XMLSchema" xmlns:p="http://schemas.microsoft.com/office/2006/metadata/properties" xmlns:ns3="e3d1bf5a-5624-430e-ba28-4c7f967a2bc8" xmlns:ns4="a340aef7-832b-40a8-b4ba-ce4d8dbdbf60" targetNamespace="http://schemas.microsoft.com/office/2006/metadata/properties" ma:root="true" ma:fieldsID="0e00925a6f55710d239fbbe137812bdf" ns3:_="" ns4:_="">
    <xsd:import namespace="e3d1bf5a-5624-430e-ba28-4c7f967a2bc8"/>
    <xsd:import namespace="a340aef7-832b-40a8-b4ba-ce4d8dbdbf6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d1bf5a-5624-430e-ba28-4c7f967a2b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340aef7-832b-40a8-b4ba-ce4d8dbdbf6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57C9EE-D2EE-494C-90EA-7DB710EED5C9}">
  <ds:schemaRefs>
    <ds:schemaRef ds:uri="http://schemas.microsoft.com/sharepoint/v3/contenttype/forms"/>
  </ds:schemaRefs>
</ds:datastoreItem>
</file>

<file path=customXml/itemProps2.xml><?xml version="1.0" encoding="utf-8"?>
<ds:datastoreItem xmlns:ds="http://schemas.openxmlformats.org/officeDocument/2006/customXml" ds:itemID="{C4C5424E-11EC-453A-9C9B-9573452133F0}">
  <ds:schemaRefs>
    <ds:schemaRef ds:uri="http://schemas.microsoft.com/office/2006/metadata/properties"/>
    <ds:schemaRef ds:uri="http://www.w3.org/2000/xmlns/"/>
    <ds:schemaRef ds:uri="http://schemas.microsoft.com/office/infopath/2007/PartnerControls"/>
  </ds:schemaRefs>
</ds:datastoreItem>
</file>

<file path=customXml/itemProps3.xml><?xml version="1.0" encoding="utf-8"?>
<ds:datastoreItem xmlns:ds="http://schemas.openxmlformats.org/officeDocument/2006/customXml" ds:itemID="{DD5EDAEF-B14A-4F89-93F6-900346F505C4}">
  <ds:schemaRefs>
    <ds:schemaRef ds:uri="a340aef7-832b-40a8-b4ba-ce4d8dbdbf60"/>
    <ds:schemaRef ds:uri="e3d1bf5a-5624-430e-ba28-4c7f967a2bc8"/>
    <ds:schemaRef ds:uri="http://schemas.microsoft.com/office/2006/metadata/contentType"/>
    <ds:schemaRef ds:uri="http://schemas.microsoft.com/office/2006/metadata/properties/metaAttributes"/>
    <ds:schemaRef ds:uri="http://www.w3.org/2000/xmlns/"/>
    <ds:schemaRef ds:uri="http://www.w3.org/2001/XMLSchem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4395</TotalTime>
  <Words>3668</Words>
  <Application>Microsoft Office PowerPoint</Application>
  <PresentationFormat>Widescreen</PresentationFormat>
  <Paragraphs>279</Paragraphs>
  <Slides>19</Slides>
  <Notes>19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19</vt:i4>
      </vt:variant>
    </vt:vector>
  </HeadingPairs>
  <TitlesOfParts>
    <vt:vector size="30" baseType="lpstr">
      <vt:lpstr>Arial</vt:lpstr>
      <vt:lpstr>Calibri</vt:lpstr>
      <vt:lpstr>Cambria Math</vt:lpstr>
      <vt:lpstr>Georgia</vt:lpstr>
      <vt:lpstr>Kings Caslon Display</vt:lpstr>
      <vt:lpstr>Kings Caslon Text</vt:lpstr>
      <vt:lpstr>KingsBureauGrot FiveOne</vt:lpstr>
      <vt:lpstr>KingsBureauGrot ThreeSeven</vt:lpstr>
      <vt:lpstr>Tahoma</vt:lpstr>
      <vt:lpstr>KCL PPT PRESENTATION JAN 2016 4x3</vt:lpstr>
      <vt:lpstr>1_Office Theme</vt:lpstr>
      <vt:lpstr>PowerPoint Presentation</vt:lpstr>
      <vt:lpstr>Classical Planning = No Uncertainty</vt:lpstr>
      <vt:lpstr>Recap: Markov Chains</vt:lpstr>
      <vt:lpstr>Recap: Markov Decision Process (MDP)</vt:lpstr>
      <vt:lpstr>Classical Planning = No Uncertainty</vt:lpstr>
      <vt:lpstr>Hidden Markov Model</vt:lpstr>
      <vt:lpstr>Partially Observable Markov Decision Process (POMDP)</vt:lpstr>
      <vt:lpstr>Partially Observable Markov Decision Process (POMDP)</vt:lpstr>
      <vt:lpstr>Partially Observable Markov Decision Process (POMDP)</vt:lpstr>
      <vt:lpstr>Belief Vector</vt:lpstr>
      <vt:lpstr>Calculating Belief from Observation</vt:lpstr>
      <vt:lpstr>Calculating Belief from Observation</vt:lpstr>
      <vt:lpstr>Calculating Belief from Observation</vt:lpstr>
      <vt:lpstr>Calculating Belief from Observation</vt:lpstr>
      <vt:lpstr>Calculating Belief from Observation</vt:lpstr>
      <vt:lpstr>Calculating Belief from Observation</vt:lpstr>
      <vt:lpstr>Calculating Belief from Observation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Tommy Thompson</dc:creator>
  <cp:lastModifiedBy>Tommy Thompson</cp:lastModifiedBy>
  <cp:revision>2</cp:revision>
  <dcterms:created xsi:type="dcterms:W3CDTF">2020-10-05T15:38:59Z</dcterms:created>
  <dcterms:modified xsi:type="dcterms:W3CDTF">2020-10-21T11:46:24Z</dcterms:modified>
</cp:coreProperties>
</file>