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4"/>
  </p:notesMasterIdLst>
  <p:sldIdLst>
    <p:sldId id="417" r:id="rId6"/>
    <p:sldId id="433" r:id="rId7"/>
    <p:sldId id="413" r:id="rId8"/>
    <p:sldId id="391" r:id="rId9"/>
    <p:sldId id="434" r:id="rId10"/>
    <p:sldId id="435" r:id="rId11"/>
    <p:sldId id="437" r:id="rId12"/>
    <p:sldId id="438" r:id="rId13"/>
    <p:sldId id="439" r:id="rId14"/>
    <p:sldId id="440" r:id="rId15"/>
    <p:sldId id="442" r:id="rId16"/>
    <p:sldId id="443" r:id="rId17"/>
    <p:sldId id="448" r:id="rId18"/>
    <p:sldId id="449" r:id="rId19"/>
    <p:sldId id="444" r:id="rId20"/>
    <p:sldId id="450" r:id="rId21"/>
    <p:sldId id="446" r:id="rId22"/>
    <p:sldId id="42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56404" autoAdjust="0"/>
  </p:normalViewPr>
  <p:slideViewPr>
    <p:cSldViewPr snapToGrid="0">
      <p:cViewPr varScale="1">
        <p:scale>
          <a:sx n="64" d="100"/>
          <a:sy n="64" d="100"/>
        </p:scale>
        <p:origin x="2796" y="6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Amantini" userId="f9ce7c56f67eca1f" providerId="LiveId" clId="{0D1D3038-05A2-485B-B792-EC6A10A5D110}"/>
    <pc:docChg chg="undo modSld">
      <pc:chgData name="Alessandro Amantini" userId="f9ce7c56f67eca1f" providerId="LiveId" clId="{0D1D3038-05A2-485B-B792-EC6A10A5D110}" dt="2020-10-26T16:29:32.852" v="14" actId="20577"/>
      <pc:docMkLst>
        <pc:docMk/>
      </pc:docMkLst>
      <pc:sldChg chg="modNotesTx">
        <pc:chgData name="Alessandro Amantini" userId="f9ce7c56f67eca1f" providerId="LiveId" clId="{0D1D3038-05A2-485B-B792-EC6A10A5D110}" dt="2020-10-26T15:10:22.524" v="10" actId="6549"/>
        <pc:sldMkLst>
          <pc:docMk/>
          <pc:sldMk cId="3587306891" sldId="433"/>
        </pc:sldMkLst>
      </pc:sldChg>
      <pc:sldChg chg="modSp">
        <pc:chgData name="Alessandro Amantini" userId="f9ce7c56f67eca1f" providerId="LiveId" clId="{0D1D3038-05A2-485B-B792-EC6A10A5D110}" dt="2020-10-25T16:27:55.476" v="0" actId="20577"/>
        <pc:sldMkLst>
          <pc:docMk/>
          <pc:sldMk cId="2022525077" sldId="434"/>
        </pc:sldMkLst>
        <pc:spChg chg="mod">
          <ac:chgData name="Alessandro Amantini" userId="f9ce7c56f67eca1f" providerId="LiveId" clId="{0D1D3038-05A2-485B-B792-EC6A10A5D110}" dt="2020-10-25T16:27:55.476" v="0" actId="20577"/>
          <ac:spMkLst>
            <pc:docMk/>
            <pc:sldMk cId="2022525077" sldId="434"/>
            <ac:spMk id="2" creationId="{0851708A-A0FD-4996-BFE8-07BDEE344E04}"/>
          </ac:spMkLst>
        </pc:spChg>
      </pc:sldChg>
      <pc:sldChg chg="modNotesTx">
        <pc:chgData name="Alessandro Amantini" userId="f9ce7c56f67eca1f" providerId="LiveId" clId="{0D1D3038-05A2-485B-B792-EC6A10A5D110}" dt="2020-10-26T16:29:32.852" v="14" actId="20577"/>
        <pc:sldMkLst>
          <pc:docMk/>
          <pc:sldMk cId="3802996584" sldId="450"/>
        </pc:sldMkLst>
      </pc:sldChg>
    </pc:docChg>
  </pc:docChgLst>
  <pc:docChgLst>
    <pc:chgData name="Thomas" userId="efe85f2b-33f2-43f1-b114-9958ed12044a" providerId="ADAL" clId="{3F218224-A155-4960-A9A0-5894C3FAEC2C}"/>
    <pc:docChg chg="undo redo custSel addSld delSld modSld sldOrd">
      <pc:chgData name="Thomas" userId="efe85f2b-33f2-43f1-b114-9958ed12044a" providerId="ADAL" clId="{3F218224-A155-4960-A9A0-5894C3FAEC2C}" dt="2020-09-22T17:11:12.790" v="20655" actId="20577"/>
      <pc:docMkLst>
        <pc:docMk/>
      </pc:docMkLst>
      <pc:sldChg chg="del">
        <pc:chgData name="Thomas" userId="efe85f2b-33f2-43f1-b114-9958ed12044a" providerId="ADAL" clId="{3F218224-A155-4960-A9A0-5894C3FAEC2C}" dt="2020-09-22T07:25:55.824" v="12" actId="47"/>
        <pc:sldMkLst>
          <pc:docMk/>
          <pc:sldMk cId="0" sldId="365"/>
        </pc:sldMkLst>
      </pc:sldChg>
      <pc:sldChg chg="del">
        <pc:chgData name="Thomas" userId="efe85f2b-33f2-43f1-b114-9958ed12044a" providerId="ADAL" clId="{3F218224-A155-4960-A9A0-5894C3FAEC2C}" dt="2020-09-22T07:25:55.824" v="12" actId="47"/>
        <pc:sldMkLst>
          <pc:docMk/>
          <pc:sldMk cId="0" sldId="371"/>
        </pc:sldMkLst>
      </pc:sldChg>
      <pc:sldChg chg="del">
        <pc:chgData name="Thomas" userId="efe85f2b-33f2-43f1-b114-9958ed12044a" providerId="ADAL" clId="{3F218224-A155-4960-A9A0-5894C3FAEC2C}" dt="2020-09-22T07:25:55.824" v="12" actId="47"/>
        <pc:sldMkLst>
          <pc:docMk/>
          <pc:sldMk cId="0" sldId="372"/>
        </pc:sldMkLst>
      </pc:sldChg>
      <pc:sldChg chg="del">
        <pc:chgData name="Thomas" userId="efe85f2b-33f2-43f1-b114-9958ed12044a" providerId="ADAL" clId="{3F218224-A155-4960-A9A0-5894C3FAEC2C}" dt="2020-09-22T07:25:55.824" v="12" actId="47"/>
        <pc:sldMkLst>
          <pc:docMk/>
          <pc:sldMk cId="0" sldId="374"/>
        </pc:sldMkLst>
      </pc:sldChg>
      <pc:sldChg chg="del">
        <pc:chgData name="Thomas" userId="efe85f2b-33f2-43f1-b114-9958ed12044a" providerId="ADAL" clId="{3F218224-A155-4960-A9A0-5894C3FAEC2C}" dt="2020-09-22T07:25:55.824" v="12" actId="47"/>
        <pc:sldMkLst>
          <pc:docMk/>
          <pc:sldMk cId="0" sldId="375"/>
        </pc:sldMkLst>
      </pc:sldChg>
      <pc:sldChg chg="del">
        <pc:chgData name="Thomas" userId="efe85f2b-33f2-43f1-b114-9958ed12044a" providerId="ADAL" clId="{3F218224-A155-4960-A9A0-5894C3FAEC2C}" dt="2020-09-22T07:25:55.824" v="12" actId="47"/>
        <pc:sldMkLst>
          <pc:docMk/>
          <pc:sldMk cId="0" sldId="376"/>
        </pc:sldMkLst>
      </pc:sldChg>
      <pc:sldChg chg="del">
        <pc:chgData name="Thomas" userId="efe85f2b-33f2-43f1-b114-9958ed12044a" providerId="ADAL" clId="{3F218224-A155-4960-A9A0-5894C3FAEC2C}" dt="2020-09-22T07:25:55.824" v="12" actId="47"/>
        <pc:sldMkLst>
          <pc:docMk/>
          <pc:sldMk cId="0" sldId="377"/>
        </pc:sldMkLst>
      </pc:sldChg>
      <pc:sldChg chg="del">
        <pc:chgData name="Thomas" userId="efe85f2b-33f2-43f1-b114-9958ed12044a" providerId="ADAL" clId="{3F218224-A155-4960-A9A0-5894C3FAEC2C}" dt="2020-09-22T07:25:55.824" v="12" actId="47"/>
        <pc:sldMkLst>
          <pc:docMk/>
          <pc:sldMk cId="0" sldId="378"/>
        </pc:sldMkLst>
      </pc:sldChg>
      <pc:sldChg chg="del">
        <pc:chgData name="Thomas" userId="efe85f2b-33f2-43f1-b114-9958ed12044a" providerId="ADAL" clId="{3F218224-A155-4960-A9A0-5894C3FAEC2C}" dt="2020-09-22T07:25:55.824" v="12" actId="47"/>
        <pc:sldMkLst>
          <pc:docMk/>
          <pc:sldMk cId="0" sldId="379"/>
        </pc:sldMkLst>
      </pc:sldChg>
      <pc:sldChg chg="del">
        <pc:chgData name="Thomas" userId="efe85f2b-33f2-43f1-b114-9958ed12044a" providerId="ADAL" clId="{3F218224-A155-4960-A9A0-5894C3FAEC2C}" dt="2020-09-22T07:25:55.824" v="12" actId="47"/>
        <pc:sldMkLst>
          <pc:docMk/>
          <pc:sldMk cId="0" sldId="381"/>
        </pc:sldMkLst>
      </pc:sldChg>
      <pc:sldChg chg="del">
        <pc:chgData name="Thomas" userId="efe85f2b-33f2-43f1-b114-9958ed12044a" providerId="ADAL" clId="{3F218224-A155-4960-A9A0-5894C3FAEC2C}" dt="2020-09-22T07:25:55.824" v="12" actId="47"/>
        <pc:sldMkLst>
          <pc:docMk/>
          <pc:sldMk cId="0" sldId="382"/>
        </pc:sldMkLst>
      </pc:sldChg>
      <pc:sldChg chg="del">
        <pc:chgData name="Thomas" userId="efe85f2b-33f2-43f1-b114-9958ed12044a" providerId="ADAL" clId="{3F218224-A155-4960-A9A0-5894C3FAEC2C}" dt="2020-09-22T07:25:55.824" v="12" actId="47"/>
        <pc:sldMkLst>
          <pc:docMk/>
          <pc:sldMk cId="0" sldId="384"/>
        </pc:sldMkLst>
      </pc:sldChg>
      <pc:sldChg chg="del">
        <pc:chgData name="Thomas" userId="efe85f2b-33f2-43f1-b114-9958ed12044a" providerId="ADAL" clId="{3F218224-A155-4960-A9A0-5894C3FAEC2C}" dt="2020-09-22T07:25:55.824" v="12" actId="47"/>
        <pc:sldMkLst>
          <pc:docMk/>
          <pc:sldMk cId="0" sldId="385"/>
        </pc:sldMkLst>
      </pc:sldChg>
      <pc:sldChg chg="del">
        <pc:chgData name="Thomas" userId="efe85f2b-33f2-43f1-b114-9958ed12044a" providerId="ADAL" clId="{3F218224-A155-4960-A9A0-5894C3FAEC2C}" dt="2020-09-22T07:25:55.824" v="12" actId="47"/>
        <pc:sldMkLst>
          <pc:docMk/>
          <pc:sldMk cId="0" sldId="386"/>
        </pc:sldMkLst>
      </pc:sldChg>
      <pc:sldChg chg="del">
        <pc:chgData name="Thomas" userId="efe85f2b-33f2-43f1-b114-9958ed12044a" providerId="ADAL" clId="{3F218224-A155-4960-A9A0-5894C3FAEC2C}" dt="2020-09-22T07:25:55.824" v="12" actId="47"/>
        <pc:sldMkLst>
          <pc:docMk/>
          <pc:sldMk cId="0" sldId="387"/>
        </pc:sldMkLst>
      </pc:sldChg>
      <pc:sldChg chg="addSp modSp mod modAnim modNotesTx">
        <pc:chgData name="Thomas" userId="efe85f2b-33f2-43f1-b114-9958ed12044a" providerId="ADAL" clId="{3F218224-A155-4960-A9A0-5894C3FAEC2C}" dt="2020-09-22T10:45:54.138" v="4891" actId="20577"/>
        <pc:sldMkLst>
          <pc:docMk/>
          <pc:sldMk cId="0" sldId="391"/>
        </pc:sldMkLst>
        <pc:spChg chg="mod">
          <ac:chgData name="Thomas" userId="efe85f2b-33f2-43f1-b114-9958ed12044a" providerId="ADAL" clId="{3F218224-A155-4960-A9A0-5894C3FAEC2C}" dt="2020-09-22T10:38:40.926" v="3996" actId="403"/>
          <ac:spMkLst>
            <pc:docMk/>
            <pc:sldMk cId="0" sldId="391"/>
            <ac:spMk id="2" creationId="{C0741D54-C479-41F5-AE11-A583F05DA300}"/>
          </ac:spMkLst>
        </pc:spChg>
        <pc:spChg chg="add mod">
          <ac:chgData name="Thomas" userId="efe85f2b-33f2-43f1-b114-9958ed12044a" providerId="ADAL" clId="{3F218224-A155-4960-A9A0-5894C3FAEC2C}" dt="2020-09-22T10:34:31.523" v="3407" actId="1076"/>
          <ac:spMkLst>
            <pc:docMk/>
            <pc:sldMk cId="0" sldId="391"/>
            <ac:spMk id="4" creationId="{6B39E379-7C1D-48B9-9A85-EB0B8073A5B6}"/>
          </ac:spMkLst>
        </pc:spChg>
        <pc:spChg chg="add mod">
          <ac:chgData name="Thomas" userId="efe85f2b-33f2-43f1-b114-9958ed12044a" providerId="ADAL" clId="{3F218224-A155-4960-A9A0-5894C3FAEC2C}" dt="2020-09-22T10:33:40.301" v="3200" actId="1076"/>
          <ac:spMkLst>
            <pc:docMk/>
            <pc:sldMk cId="0" sldId="391"/>
            <ac:spMk id="5" creationId="{D0AC9640-926A-4C15-9790-56FF1A3B5827}"/>
          </ac:spMkLst>
        </pc:spChg>
        <pc:spChg chg="mod">
          <ac:chgData name="Thomas" userId="efe85f2b-33f2-43f1-b114-9958ed12044a" providerId="ADAL" clId="{3F218224-A155-4960-A9A0-5894C3FAEC2C}" dt="2020-09-22T10:44:55.989" v="4866" actId="20577"/>
          <ac:spMkLst>
            <pc:docMk/>
            <pc:sldMk cId="0" sldId="391"/>
            <ac:spMk id="4098" creationId="{C8E14933-E841-4FCD-A5B6-43714A4B422D}"/>
          </ac:spMkLst>
        </pc:spChg>
      </pc:sldChg>
      <pc:sldChg chg="del">
        <pc:chgData name="Thomas" userId="efe85f2b-33f2-43f1-b114-9958ed12044a" providerId="ADAL" clId="{3F218224-A155-4960-A9A0-5894C3FAEC2C}" dt="2020-09-22T07:25:55.824" v="12" actId="47"/>
        <pc:sldMkLst>
          <pc:docMk/>
          <pc:sldMk cId="0" sldId="392"/>
        </pc:sldMkLst>
      </pc:sldChg>
      <pc:sldChg chg="modSp add mod ord modNotesTx">
        <pc:chgData name="Thomas" userId="efe85f2b-33f2-43f1-b114-9958ed12044a" providerId="ADAL" clId="{3F218224-A155-4960-A9A0-5894C3FAEC2C}" dt="2020-09-22T10:23:39.738" v="2367" actId="20577"/>
        <pc:sldMkLst>
          <pc:docMk/>
          <pc:sldMk cId="3230563352" sldId="413"/>
        </pc:sldMkLst>
        <pc:spChg chg="mod">
          <ac:chgData name="Thomas" userId="efe85f2b-33f2-43f1-b114-9958ed12044a" providerId="ADAL" clId="{3F218224-A155-4960-A9A0-5894C3FAEC2C}" dt="2020-09-22T10:23:39.738" v="2367" actId="20577"/>
          <ac:spMkLst>
            <pc:docMk/>
            <pc:sldMk cId="3230563352" sldId="413"/>
            <ac:spMk id="2" creationId="{18D17ABA-2AF2-40E7-AD4A-04E682DCB8B1}"/>
          </ac:spMkLst>
        </pc:spChg>
      </pc:sldChg>
      <pc:sldChg chg="modSp mod modNotesTx">
        <pc:chgData name="Thomas" userId="efe85f2b-33f2-43f1-b114-9958ed12044a" providerId="ADAL" clId="{3F218224-A155-4960-A9A0-5894C3FAEC2C}" dt="2020-09-22T10:45:01.230" v="4868" actId="20577"/>
        <pc:sldMkLst>
          <pc:docMk/>
          <pc:sldMk cId="3409162998" sldId="417"/>
        </pc:sldMkLst>
        <pc:spChg chg="mod">
          <ac:chgData name="Thomas" userId="efe85f2b-33f2-43f1-b114-9958ed12044a" providerId="ADAL" clId="{3F218224-A155-4960-A9A0-5894C3FAEC2C}" dt="2020-09-22T10:45:01.230" v="4868" actId="20577"/>
          <ac:spMkLst>
            <pc:docMk/>
            <pc:sldMk cId="3409162998" sldId="417"/>
            <ac:spMk id="3" creationId="{F1282A90-CC7F-4E96-957F-F210CA3B5DEA}"/>
          </ac:spMkLst>
        </pc:spChg>
      </pc:sldChg>
      <pc:sldChg chg="del">
        <pc:chgData name="Thomas" userId="efe85f2b-33f2-43f1-b114-9958ed12044a" providerId="ADAL" clId="{3F218224-A155-4960-A9A0-5894C3FAEC2C}" dt="2020-09-22T07:25:55.824" v="12" actId="47"/>
        <pc:sldMkLst>
          <pc:docMk/>
          <pc:sldMk cId="1363769218" sldId="419"/>
        </pc:sldMkLst>
      </pc:sldChg>
      <pc:sldChg chg="add ord modNotesTx">
        <pc:chgData name="Thomas" userId="efe85f2b-33f2-43f1-b114-9958ed12044a" providerId="ADAL" clId="{3F218224-A155-4960-A9A0-5894C3FAEC2C}" dt="2020-09-22T17:11:12.790" v="20655" actId="20577"/>
        <pc:sldMkLst>
          <pc:docMk/>
          <pc:sldMk cId="3009774227" sldId="420"/>
        </pc:sldMkLst>
      </pc:sldChg>
      <pc:sldChg chg="modSp add mod modNotesTx">
        <pc:chgData name="Thomas" userId="efe85f2b-33f2-43f1-b114-9958ed12044a" providerId="ADAL" clId="{3F218224-A155-4960-A9A0-5894C3FAEC2C}" dt="2020-09-22T10:15:56.108" v="672" actId="5793"/>
        <pc:sldMkLst>
          <pc:docMk/>
          <pc:sldMk cId="3587306891" sldId="433"/>
        </pc:sldMkLst>
        <pc:spChg chg="mod">
          <ac:chgData name="Thomas" userId="efe85f2b-33f2-43f1-b114-9958ed12044a" providerId="ADAL" clId="{3F218224-A155-4960-A9A0-5894C3FAEC2C}" dt="2020-09-22T10:09:18.381" v="112" actId="400"/>
          <ac:spMkLst>
            <pc:docMk/>
            <pc:sldMk cId="3587306891" sldId="433"/>
            <ac:spMk id="4" creationId="{DE710967-6DFD-4B4E-8620-843526DFD32B}"/>
          </ac:spMkLst>
        </pc:spChg>
      </pc:sldChg>
      <pc:sldChg chg="addSp modSp new mod modNotesTx">
        <pc:chgData name="Thomas" userId="efe85f2b-33f2-43f1-b114-9958ed12044a" providerId="ADAL" clId="{3F218224-A155-4960-A9A0-5894C3FAEC2C}" dt="2020-09-22T10:56:16.540" v="6101" actId="20577"/>
        <pc:sldMkLst>
          <pc:docMk/>
          <pc:sldMk cId="2022525077" sldId="434"/>
        </pc:sldMkLst>
        <pc:spChg chg="mod">
          <ac:chgData name="Thomas" userId="efe85f2b-33f2-43f1-b114-9958ed12044a" providerId="ADAL" clId="{3F218224-A155-4960-A9A0-5894C3FAEC2C}" dt="2020-09-22T10:49:23.043" v="4924" actId="20577"/>
          <ac:spMkLst>
            <pc:docMk/>
            <pc:sldMk cId="2022525077" sldId="434"/>
            <ac:spMk id="2" creationId="{0851708A-A0FD-4996-BFE8-07BDEE344E04}"/>
          </ac:spMkLst>
        </pc:spChg>
        <pc:spChg chg="mod">
          <ac:chgData name="Thomas" userId="efe85f2b-33f2-43f1-b114-9958ed12044a" providerId="ADAL" clId="{3F218224-A155-4960-A9A0-5894C3FAEC2C}" dt="2020-09-22T10:51:49.737" v="5002" actId="113"/>
          <ac:spMkLst>
            <pc:docMk/>
            <pc:sldMk cId="2022525077" sldId="434"/>
            <ac:spMk id="3" creationId="{931FB27A-2A2C-4BC3-BBD0-B7C1D2C7D02B}"/>
          </ac:spMkLst>
        </pc:spChg>
        <pc:cxnChg chg="add mod">
          <ac:chgData name="Thomas" userId="efe85f2b-33f2-43f1-b114-9958ed12044a" providerId="ADAL" clId="{3F218224-A155-4960-A9A0-5894C3FAEC2C}" dt="2020-09-22T10:52:13.679" v="5005" actId="1582"/>
          <ac:cxnSpMkLst>
            <pc:docMk/>
            <pc:sldMk cId="2022525077" sldId="434"/>
            <ac:cxnSpMk id="5" creationId="{6E8666F5-485F-4137-8028-EE5335A3825F}"/>
          </ac:cxnSpMkLst>
        </pc:cxnChg>
        <pc:cxnChg chg="add mod">
          <ac:chgData name="Thomas" userId="efe85f2b-33f2-43f1-b114-9958ed12044a" providerId="ADAL" clId="{3F218224-A155-4960-A9A0-5894C3FAEC2C}" dt="2020-09-22T10:52:38.716" v="5009" actId="1582"/>
          <ac:cxnSpMkLst>
            <pc:docMk/>
            <pc:sldMk cId="2022525077" sldId="434"/>
            <ac:cxnSpMk id="7" creationId="{EF312B3F-7407-40F7-A44E-BADB68DFE00A}"/>
          </ac:cxnSpMkLst>
        </pc:cxnChg>
      </pc:sldChg>
      <pc:sldChg chg="addSp modSp new mod modNotesTx">
        <pc:chgData name="Thomas" userId="efe85f2b-33f2-43f1-b114-9958ed12044a" providerId="ADAL" clId="{3F218224-A155-4960-A9A0-5894C3FAEC2C}" dt="2020-09-22T16:20:42.016" v="14224" actId="20577"/>
        <pc:sldMkLst>
          <pc:docMk/>
          <pc:sldMk cId="2505167247" sldId="435"/>
        </pc:sldMkLst>
        <pc:spChg chg="mod">
          <ac:chgData name="Thomas" userId="efe85f2b-33f2-43f1-b114-9958ed12044a" providerId="ADAL" clId="{3F218224-A155-4960-A9A0-5894C3FAEC2C}" dt="2020-09-22T16:20:42.016" v="14224" actId="20577"/>
          <ac:spMkLst>
            <pc:docMk/>
            <pc:sldMk cId="2505167247" sldId="435"/>
            <ac:spMk id="2" creationId="{620F6DDA-E289-45C6-92DF-A6A46CEEE9AF}"/>
          </ac:spMkLst>
        </pc:spChg>
        <pc:spChg chg="mod">
          <ac:chgData name="Thomas" userId="efe85f2b-33f2-43f1-b114-9958ed12044a" providerId="ADAL" clId="{3F218224-A155-4960-A9A0-5894C3FAEC2C}" dt="2020-09-22T11:06:12.181" v="7103" actId="58"/>
          <ac:spMkLst>
            <pc:docMk/>
            <pc:sldMk cId="2505167247" sldId="435"/>
            <ac:spMk id="3" creationId="{23DEF882-0EEC-412A-A650-BDDDF4799FAB}"/>
          </ac:spMkLst>
        </pc:spChg>
        <pc:spChg chg="add mod">
          <ac:chgData name="Thomas" userId="efe85f2b-33f2-43f1-b114-9958ed12044a" providerId="ADAL" clId="{3F218224-A155-4960-A9A0-5894C3FAEC2C}" dt="2020-09-22T11:00:23.277" v="6274" actId="164"/>
          <ac:spMkLst>
            <pc:docMk/>
            <pc:sldMk cId="2505167247" sldId="435"/>
            <ac:spMk id="4" creationId="{58F876D0-034B-4883-B8C4-240F5C124241}"/>
          </ac:spMkLst>
        </pc:spChg>
        <pc:spChg chg="add mod">
          <ac:chgData name="Thomas" userId="efe85f2b-33f2-43f1-b114-9958ed12044a" providerId="ADAL" clId="{3F218224-A155-4960-A9A0-5894C3FAEC2C}" dt="2020-09-22T11:00:27.605" v="6275" actId="164"/>
          <ac:spMkLst>
            <pc:docMk/>
            <pc:sldMk cId="2505167247" sldId="435"/>
            <ac:spMk id="6" creationId="{4FB467DF-A2C1-4B45-938F-5E406BA635CB}"/>
          </ac:spMkLst>
        </pc:spChg>
        <pc:spChg chg="add mod">
          <ac:chgData name="Thomas" userId="efe85f2b-33f2-43f1-b114-9958ed12044a" providerId="ADAL" clId="{3F218224-A155-4960-A9A0-5894C3FAEC2C}" dt="2020-09-22T11:07:52.762" v="7279" actId="1076"/>
          <ac:spMkLst>
            <pc:docMk/>
            <pc:sldMk cId="2505167247" sldId="435"/>
            <ac:spMk id="8" creationId="{7334C8DA-9C12-4D1D-A0B1-8E0939397619}"/>
          </ac:spMkLst>
        </pc:spChg>
        <pc:spChg chg="add mod ord">
          <ac:chgData name="Thomas" userId="efe85f2b-33f2-43f1-b114-9958ed12044a" providerId="ADAL" clId="{3F218224-A155-4960-A9A0-5894C3FAEC2C}" dt="2020-09-22T11:00:23.277" v="6274" actId="164"/>
          <ac:spMkLst>
            <pc:docMk/>
            <pc:sldMk cId="2505167247" sldId="435"/>
            <ac:spMk id="9" creationId="{46DADBD7-7F7D-49CA-AFA0-02AA80AB51A0}"/>
          </ac:spMkLst>
        </pc:spChg>
        <pc:spChg chg="add mod ord">
          <ac:chgData name="Thomas" userId="efe85f2b-33f2-43f1-b114-9958ed12044a" providerId="ADAL" clId="{3F218224-A155-4960-A9A0-5894C3FAEC2C}" dt="2020-09-22T11:00:27.605" v="6275" actId="164"/>
          <ac:spMkLst>
            <pc:docMk/>
            <pc:sldMk cId="2505167247" sldId="435"/>
            <ac:spMk id="11" creationId="{C3BA84B7-E582-43D9-B236-25FACBBE686B}"/>
          </ac:spMkLst>
        </pc:spChg>
        <pc:spChg chg="add mod ord">
          <ac:chgData name="Thomas" userId="efe85f2b-33f2-43f1-b114-9958ed12044a" providerId="ADAL" clId="{3F218224-A155-4960-A9A0-5894C3FAEC2C}" dt="2020-09-22T11:00:31.468" v="6276" actId="164"/>
          <ac:spMkLst>
            <pc:docMk/>
            <pc:sldMk cId="2505167247" sldId="435"/>
            <ac:spMk id="12" creationId="{E152BC17-9B76-4D24-8D4A-C2F7F9A33556}"/>
          </ac:spMkLst>
        </pc:spChg>
        <pc:spChg chg="add mod">
          <ac:chgData name="Thomas" userId="efe85f2b-33f2-43f1-b114-9958ed12044a" providerId="ADAL" clId="{3F218224-A155-4960-A9A0-5894C3FAEC2C}" dt="2020-09-22T11:03:32.810" v="6375" actId="1076"/>
          <ac:spMkLst>
            <pc:docMk/>
            <pc:sldMk cId="2505167247" sldId="435"/>
            <ac:spMk id="31" creationId="{F538B588-6C6D-4002-A10E-9E9E5AFB0D96}"/>
          </ac:spMkLst>
        </pc:spChg>
        <pc:grpChg chg="add mod">
          <ac:chgData name="Thomas" userId="efe85f2b-33f2-43f1-b114-9958ed12044a" providerId="ADAL" clId="{3F218224-A155-4960-A9A0-5894C3FAEC2C}" dt="2020-09-22T11:00:23.277" v="6274" actId="164"/>
          <ac:grpSpMkLst>
            <pc:docMk/>
            <pc:sldMk cId="2505167247" sldId="435"/>
            <ac:grpSpMk id="13" creationId="{E8888E3D-0E7F-4CF1-864F-01EC5C018A75}"/>
          </ac:grpSpMkLst>
        </pc:grpChg>
        <pc:grpChg chg="add mod">
          <ac:chgData name="Thomas" userId="efe85f2b-33f2-43f1-b114-9958ed12044a" providerId="ADAL" clId="{3F218224-A155-4960-A9A0-5894C3FAEC2C}" dt="2020-09-22T11:00:27.605" v="6275" actId="164"/>
          <ac:grpSpMkLst>
            <pc:docMk/>
            <pc:sldMk cId="2505167247" sldId="435"/>
            <ac:grpSpMk id="14" creationId="{C9D6BE3E-E776-4A6F-975E-DF27FC3BD302}"/>
          </ac:grpSpMkLst>
        </pc:grpChg>
        <pc:grpChg chg="add mod">
          <ac:chgData name="Thomas" userId="efe85f2b-33f2-43f1-b114-9958ed12044a" providerId="ADAL" clId="{3F218224-A155-4960-A9A0-5894C3FAEC2C}" dt="2020-09-22T11:00:31.468" v="6276" actId="164"/>
          <ac:grpSpMkLst>
            <pc:docMk/>
            <pc:sldMk cId="2505167247" sldId="435"/>
            <ac:grpSpMk id="15" creationId="{D6A7990B-24E2-47F6-BEFD-89A5232DC87B}"/>
          </ac:grpSpMkLst>
        </pc:grpChg>
        <pc:cxnChg chg="add mod">
          <ac:chgData name="Thomas" userId="efe85f2b-33f2-43f1-b114-9958ed12044a" providerId="ADAL" clId="{3F218224-A155-4960-A9A0-5894C3FAEC2C}" dt="2020-09-22T11:00:45.188" v="6278" actId="13822"/>
          <ac:cxnSpMkLst>
            <pc:docMk/>
            <pc:sldMk cId="2505167247" sldId="435"/>
            <ac:cxnSpMk id="17" creationId="{7D91FD2B-1209-492B-92F2-951197687A80}"/>
          </ac:cxnSpMkLst>
        </pc:cxnChg>
        <pc:cxnChg chg="add mod">
          <ac:chgData name="Thomas" userId="efe85f2b-33f2-43f1-b114-9958ed12044a" providerId="ADAL" clId="{3F218224-A155-4960-A9A0-5894C3FAEC2C}" dt="2020-09-22T11:07:58.809" v="7281" actId="14100"/>
          <ac:cxnSpMkLst>
            <pc:docMk/>
            <pc:sldMk cId="2505167247" sldId="435"/>
            <ac:cxnSpMk id="19" creationId="{8D189A26-73CB-4B1B-97AF-61FD445D4575}"/>
          </ac:cxnSpMkLst>
        </pc:cxnChg>
        <pc:cxnChg chg="add mod">
          <ac:chgData name="Thomas" userId="efe85f2b-33f2-43f1-b114-9958ed12044a" providerId="ADAL" clId="{3F218224-A155-4960-A9A0-5894C3FAEC2C}" dt="2020-09-22T11:01:07.437" v="6282" actId="13822"/>
          <ac:cxnSpMkLst>
            <pc:docMk/>
            <pc:sldMk cId="2505167247" sldId="435"/>
            <ac:cxnSpMk id="21" creationId="{85060693-4A05-4407-AA6B-4C1FB8900163}"/>
          </ac:cxnSpMkLst>
        </pc:cxnChg>
        <pc:cxnChg chg="add mod">
          <ac:chgData name="Thomas" userId="efe85f2b-33f2-43f1-b114-9958ed12044a" providerId="ADAL" clId="{3F218224-A155-4960-A9A0-5894C3FAEC2C}" dt="2020-09-22T11:07:55.226" v="7280" actId="14100"/>
          <ac:cxnSpMkLst>
            <pc:docMk/>
            <pc:sldMk cId="2505167247" sldId="435"/>
            <ac:cxnSpMk id="23" creationId="{427D5BBB-C903-4A6C-9473-EED422B36509}"/>
          </ac:cxnSpMkLst>
        </pc:cxnChg>
        <pc:cxnChg chg="add">
          <ac:chgData name="Thomas" userId="efe85f2b-33f2-43f1-b114-9958ed12044a" providerId="ADAL" clId="{3F218224-A155-4960-A9A0-5894C3FAEC2C}" dt="2020-09-22T11:01:32.164" v="6287" actId="11529"/>
          <ac:cxnSpMkLst>
            <pc:docMk/>
            <pc:sldMk cId="2505167247" sldId="435"/>
            <ac:cxnSpMk id="26" creationId="{E494040B-B5EC-4B5E-9C93-22E3A520A8A7}"/>
          </ac:cxnSpMkLst>
        </pc:cxnChg>
        <pc:cxnChg chg="add mod">
          <ac:chgData name="Thomas" userId="efe85f2b-33f2-43f1-b114-9958ed12044a" providerId="ADAL" clId="{3F218224-A155-4960-A9A0-5894C3FAEC2C}" dt="2020-09-22T11:01:44.930" v="6289" actId="14100"/>
          <ac:cxnSpMkLst>
            <pc:docMk/>
            <pc:sldMk cId="2505167247" sldId="435"/>
            <ac:cxnSpMk id="28" creationId="{413E9E1C-5E11-4D5B-A19A-4B0C617CD66A}"/>
          </ac:cxnSpMkLst>
        </pc:cxnChg>
      </pc:sldChg>
      <pc:sldChg chg="add del modNotesTx">
        <pc:chgData name="Thomas" userId="efe85f2b-33f2-43f1-b114-9958ed12044a" providerId="ADAL" clId="{3F218224-A155-4960-A9A0-5894C3FAEC2C}" dt="2020-09-22T11:08:47.798" v="7476" actId="47"/>
        <pc:sldMkLst>
          <pc:docMk/>
          <pc:sldMk cId="2060850440" sldId="436"/>
        </pc:sldMkLst>
      </pc:sldChg>
      <pc:sldChg chg="addSp modSp add mod modNotesTx">
        <pc:chgData name="Thomas" userId="efe85f2b-33f2-43f1-b114-9958ed12044a" providerId="ADAL" clId="{3F218224-A155-4960-A9A0-5894C3FAEC2C}" dt="2020-09-22T16:20:45.389" v="14225"/>
        <pc:sldMkLst>
          <pc:docMk/>
          <pc:sldMk cId="974205799" sldId="437"/>
        </pc:sldMkLst>
        <pc:spChg chg="mod">
          <ac:chgData name="Thomas" userId="efe85f2b-33f2-43f1-b114-9958ed12044a" providerId="ADAL" clId="{3F218224-A155-4960-A9A0-5894C3FAEC2C}" dt="2020-09-22T16:20:45.389" v="14225"/>
          <ac:spMkLst>
            <pc:docMk/>
            <pc:sldMk cId="974205799" sldId="437"/>
            <ac:spMk id="2" creationId="{620F6DDA-E289-45C6-92DF-A6A46CEEE9AF}"/>
          </ac:spMkLst>
        </pc:spChg>
        <pc:cxnChg chg="add">
          <ac:chgData name="Thomas" userId="efe85f2b-33f2-43f1-b114-9958ed12044a" providerId="ADAL" clId="{3F218224-A155-4960-A9A0-5894C3FAEC2C}" dt="2020-09-22T11:09:39.405" v="7715" actId="11529"/>
          <ac:cxnSpMkLst>
            <pc:docMk/>
            <pc:sldMk cId="974205799" sldId="437"/>
            <ac:cxnSpMk id="7" creationId="{679895B8-B227-478D-BBAD-C2C3E8A186E6}"/>
          </ac:cxnSpMkLst>
        </pc:cxnChg>
        <pc:cxnChg chg="add">
          <ac:chgData name="Thomas" userId="efe85f2b-33f2-43f1-b114-9958ed12044a" providerId="ADAL" clId="{3F218224-A155-4960-A9A0-5894C3FAEC2C}" dt="2020-09-22T11:09:46.028" v="7716" actId="11529"/>
          <ac:cxnSpMkLst>
            <pc:docMk/>
            <pc:sldMk cId="974205799" sldId="437"/>
            <ac:cxnSpMk id="16" creationId="{9090C5F5-9FC3-45A6-83B7-68C991A864F6}"/>
          </ac:cxnSpMkLst>
        </pc:cxnChg>
        <pc:cxnChg chg="add">
          <ac:chgData name="Thomas" userId="efe85f2b-33f2-43f1-b114-9958ed12044a" providerId="ADAL" clId="{3F218224-A155-4960-A9A0-5894C3FAEC2C}" dt="2020-09-22T11:09:53.291" v="7717" actId="11529"/>
          <ac:cxnSpMkLst>
            <pc:docMk/>
            <pc:sldMk cId="974205799" sldId="437"/>
            <ac:cxnSpMk id="20" creationId="{EE9FAF09-13E7-4AFA-8D55-902C74A033B4}"/>
          </ac:cxnSpMkLst>
        </pc:cxnChg>
        <pc:cxnChg chg="add mod">
          <ac:chgData name="Thomas" userId="efe85f2b-33f2-43f1-b114-9958ed12044a" providerId="ADAL" clId="{3F218224-A155-4960-A9A0-5894C3FAEC2C}" dt="2020-09-22T11:10:54.722" v="7726" actId="1582"/>
          <ac:cxnSpMkLst>
            <pc:docMk/>
            <pc:sldMk cId="974205799" sldId="437"/>
            <ac:cxnSpMk id="24" creationId="{31E90C02-641E-4130-8C7C-EE440612018E}"/>
          </ac:cxnSpMkLst>
        </pc:cxnChg>
        <pc:cxnChg chg="add mod">
          <ac:chgData name="Thomas" userId="efe85f2b-33f2-43f1-b114-9958ed12044a" providerId="ADAL" clId="{3F218224-A155-4960-A9A0-5894C3FAEC2C}" dt="2020-09-22T11:10:54.722" v="7726" actId="1582"/>
          <ac:cxnSpMkLst>
            <pc:docMk/>
            <pc:sldMk cId="974205799" sldId="437"/>
            <ac:cxnSpMk id="27" creationId="{B6CC3BD6-27F0-4162-8D30-BEB4E67A261F}"/>
          </ac:cxnSpMkLst>
        </pc:cxnChg>
        <pc:cxnChg chg="add mod">
          <ac:chgData name="Thomas" userId="efe85f2b-33f2-43f1-b114-9958ed12044a" providerId="ADAL" clId="{3F218224-A155-4960-A9A0-5894C3FAEC2C}" dt="2020-09-22T11:10:54.722" v="7726" actId="1582"/>
          <ac:cxnSpMkLst>
            <pc:docMk/>
            <pc:sldMk cId="974205799" sldId="437"/>
            <ac:cxnSpMk id="30" creationId="{287C81CC-361F-4CCA-9B7A-01B374E71B37}"/>
          </ac:cxnSpMkLst>
        </pc:cxnChg>
        <pc:cxnChg chg="add mod">
          <ac:chgData name="Thomas" userId="efe85f2b-33f2-43f1-b114-9958ed12044a" providerId="ADAL" clId="{3F218224-A155-4960-A9A0-5894C3FAEC2C}" dt="2020-09-22T11:10:54.722" v="7726" actId="1582"/>
          <ac:cxnSpMkLst>
            <pc:docMk/>
            <pc:sldMk cId="974205799" sldId="437"/>
            <ac:cxnSpMk id="33" creationId="{CAED4B7D-DD46-42B0-8963-D0D2D78F9E2E}"/>
          </ac:cxnSpMkLst>
        </pc:cxnChg>
      </pc:sldChg>
      <pc:sldChg chg="addSp delSp modSp add mod modNotesTx">
        <pc:chgData name="Thomas" userId="efe85f2b-33f2-43f1-b114-9958ed12044a" providerId="ADAL" clId="{3F218224-A155-4960-A9A0-5894C3FAEC2C}" dt="2020-09-22T16:20:48.037" v="14226"/>
        <pc:sldMkLst>
          <pc:docMk/>
          <pc:sldMk cId="216316380" sldId="438"/>
        </pc:sldMkLst>
        <pc:spChg chg="mod">
          <ac:chgData name="Thomas" userId="efe85f2b-33f2-43f1-b114-9958ed12044a" providerId="ADAL" clId="{3F218224-A155-4960-A9A0-5894C3FAEC2C}" dt="2020-09-22T16:20:48.037" v="14226"/>
          <ac:spMkLst>
            <pc:docMk/>
            <pc:sldMk cId="216316380" sldId="438"/>
            <ac:spMk id="2" creationId="{620F6DDA-E289-45C6-92DF-A6A46CEEE9AF}"/>
          </ac:spMkLst>
        </pc:spChg>
        <pc:spChg chg="mod">
          <ac:chgData name="Thomas" userId="efe85f2b-33f2-43f1-b114-9958ed12044a" providerId="ADAL" clId="{3F218224-A155-4960-A9A0-5894C3FAEC2C}" dt="2020-09-22T11:33:07.004" v="8147" actId="20577"/>
          <ac:spMkLst>
            <pc:docMk/>
            <pc:sldMk cId="216316380" sldId="438"/>
            <ac:spMk id="3" creationId="{23DEF882-0EEC-412A-A650-BDDDF4799FAB}"/>
          </ac:spMkLst>
        </pc:spChg>
        <pc:spChg chg="mod">
          <ac:chgData name="Thomas" userId="efe85f2b-33f2-43f1-b114-9958ed12044a" providerId="ADAL" clId="{3F218224-A155-4960-A9A0-5894C3FAEC2C}" dt="2020-09-22T11:12:47.797" v="8016" actId="404"/>
          <ac:spMkLst>
            <pc:docMk/>
            <pc:sldMk cId="216316380" sldId="438"/>
            <ac:spMk id="4" creationId="{58F876D0-034B-4883-B8C4-240F5C124241}"/>
          </ac:spMkLst>
        </pc:spChg>
        <pc:spChg chg="mod">
          <ac:chgData name="Thomas" userId="efe85f2b-33f2-43f1-b114-9958ed12044a" providerId="ADAL" clId="{3F218224-A155-4960-A9A0-5894C3FAEC2C}" dt="2020-09-22T11:12:57.382" v="8020" actId="404"/>
          <ac:spMkLst>
            <pc:docMk/>
            <pc:sldMk cId="216316380" sldId="438"/>
            <ac:spMk id="6" creationId="{4FB467DF-A2C1-4B45-938F-5E406BA635CB}"/>
          </ac:spMkLst>
        </pc:spChg>
        <pc:spChg chg="mod">
          <ac:chgData name="Thomas" userId="efe85f2b-33f2-43f1-b114-9958ed12044a" providerId="ADAL" clId="{3F218224-A155-4960-A9A0-5894C3FAEC2C}" dt="2020-09-22T11:12:53.134" v="8018" actId="404"/>
          <ac:spMkLst>
            <pc:docMk/>
            <pc:sldMk cId="216316380" sldId="438"/>
            <ac:spMk id="8" creationId="{7334C8DA-9C12-4D1D-A0B1-8E0939397619}"/>
          </ac:spMkLst>
        </pc:spChg>
        <pc:spChg chg="add mod">
          <ac:chgData name="Thomas" userId="efe85f2b-33f2-43f1-b114-9958ed12044a" providerId="ADAL" clId="{3F218224-A155-4960-A9A0-5894C3FAEC2C}" dt="2020-09-22T11:14:33.508" v="8045" actId="164"/>
          <ac:spMkLst>
            <pc:docMk/>
            <pc:sldMk cId="216316380" sldId="438"/>
            <ac:spMk id="10" creationId="{D2023277-00B6-4051-97E7-DF3A4ED50837}"/>
          </ac:spMkLst>
        </pc:spChg>
        <pc:spChg chg="add mod">
          <ac:chgData name="Thomas" userId="efe85f2b-33f2-43f1-b114-9958ed12044a" providerId="ADAL" clId="{3F218224-A155-4960-A9A0-5894C3FAEC2C}" dt="2020-09-22T11:31:40.593" v="8114" actId="1076"/>
          <ac:spMkLst>
            <pc:docMk/>
            <pc:sldMk cId="216316380" sldId="438"/>
            <ac:spMk id="18" creationId="{94D1BE1F-4B0E-4D44-B1FA-E275FD7E21D6}"/>
          </ac:spMkLst>
        </pc:spChg>
        <pc:spChg chg="add mod">
          <ac:chgData name="Thomas" userId="efe85f2b-33f2-43f1-b114-9958ed12044a" providerId="ADAL" clId="{3F218224-A155-4960-A9A0-5894C3FAEC2C}" dt="2020-09-22T11:36:37.753" v="8176" actId="14100"/>
          <ac:spMkLst>
            <pc:docMk/>
            <pc:sldMk cId="216316380" sldId="438"/>
            <ac:spMk id="22" creationId="{D723CA2F-1E47-4630-BCA7-2B22457E27E7}"/>
          </ac:spMkLst>
        </pc:spChg>
        <pc:spChg chg="add del">
          <ac:chgData name="Thomas" userId="efe85f2b-33f2-43f1-b114-9958ed12044a" providerId="ADAL" clId="{3F218224-A155-4960-A9A0-5894C3FAEC2C}" dt="2020-09-22T11:14:15.133" v="8040" actId="22"/>
          <ac:spMkLst>
            <pc:docMk/>
            <pc:sldMk cId="216316380" sldId="438"/>
            <ac:spMk id="25" creationId="{8B73D5DD-7CA6-4485-8FA6-79F09905F430}"/>
          </ac:spMkLst>
        </pc:spChg>
        <pc:spChg chg="mod">
          <ac:chgData name="Thomas" userId="efe85f2b-33f2-43f1-b114-9958ed12044a" providerId="ADAL" clId="{3F218224-A155-4960-A9A0-5894C3FAEC2C}" dt="2020-09-22T11:40:33.072" v="8211" actId="1076"/>
          <ac:spMkLst>
            <pc:docMk/>
            <pc:sldMk cId="216316380" sldId="438"/>
            <ac:spMk id="31" creationId="{F538B588-6C6D-4002-A10E-9E9E5AFB0D96}"/>
          </ac:spMkLst>
        </pc:spChg>
        <pc:spChg chg="add mod">
          <ac:chgData name="Thomas" userId="efe85f2b-33f2-43f1-b114-9958ed12044a" providerId="ADAL" clId="{3F218224-A155-4960-A9A0-5894C3FAEC2C}" dt="2020-09-22T11:40:38.264" v="8212" actId="207"/>
          <ac:spMkLst>
            <pc:docMk/>
            <pc:sldMk cId="216316380" sldId="438"/>
            <ac:spMk id="37" creationId="{E71B43BE-028A-4C73-B595-2D1D088FAD6E}"/>
          </ac:spMkLst>
        </pc:spChg>
        <pc:spChg chg="mod">
          <ac:chgData name="Thomas" userId="efe85f2b-33f2-43f1-b114-9958ed12044a" providerId="ADAL" clId="{3F218224-A155-4960-A9A0-5894C3FAEC2C}" dt="2020-09-22T11:14:40.323" v="8048"/>
          <ac:spMkLst>
            <pc:docMk/>
            <pc:sldMk cId="216316380" sldId="438"/>
            <ac:spMk id="41" creationId="{E4164309-D6B4-4A63-B339-AF7843BC2A48}"/>
          </ac:spMkLst>
        </pc:spChg>
        <pc:spChg chg="mod">
          <ac:chgData name="Thomas" userId="efe85f2b-33f2-43f1-b114-9958ed12044a" providerId="ADAL" clId="{3F218224-A155-4960-A9A0-5894C3FAEC2C}" dt="2020-09-22T11:14:58.574" v="8081" actId="20577"/>
          <ac:spMkLst>
            <pc:docMk/>
            <pc:sldMk cId="216316380" sldId="438"/>
            <ac:spMk id="42" creationId="{4616AD6C-B314-416D-9130-1782D953CA4E}"/>
          </ac:spMkLst>
        </pc:spChg>
        <pc:grpChg chg="add mod">
          <ac:chgData name="Thomas" userId="efe85f2b-33f2-43f1-b114-9958ed12044a" providerId="ADAL" clId="{3F218224-A155-4960-A9A0-5894C3FAEC2C}" dt="2020-09-22T11:50:45.416" v="9424" actId="164"/>
          <ac:grpSpMkLst>
            <pc:docMk/>
            <pc:sldMk cId="216316380" sldId="438"/>
            <ac:grpSpMk id="5" creationId="{1126AD5F-BFCF-4AF3-8460-87EE1610FCE1}"/>
          </ac:grpSpMkLst>
        </pc:grpChg>
        <pc:grpChg chg="mod">
          <ac:chgData name="Thomas" userId="efe85f2b-33f2-43f1-b114-9958ed12044a" providerId="ADAL" clId="{3F218224-A155-4960-A9A0-5894C3FAEC2C}" dt="2020-09-22T11:12:31.595" v="8011" actId="164"/>
          <ac:grpSpMkLst>
            <pc:docMk/>
            <pc:sldMk cId="216316380" sldId="438"/>
            <ac:grpSpMk id="13" creationId="{E8888E3D-0E7F-4CF1-864F-01EC5C018A75}"/>
          </ac:grpSpMkLst>
        </pc:grpChg>
        <pc:grpChg chg="mod">
          <ac:chgData name="Thomas" userId="efe85f2b-33f2-43f1-b114-9958ed12044a" providerId="ADAL" clId="{3F218224-A155-4960-A9A0-5894C3FAEC2C}" dt="2020-09-22T11:12:31.595" v="8011" actId="164"/>
          <ac:grpSpMkLst>
            <pc:docMk/>
            <pc:sldMk cId="216316380" sldId="438"/>
            <ac:grpSpMk id="14" creationId="{C9D6BE3E-E776-4A6F-975E-DF27FC3BD302}"/>
          </ac:grpSpMkLst>
        </pc:grpChg>
        <pc:grpChg chg="mod">
          <ac:chgData name="Thomas" userId="efe85f2b-33f2-43f1-b114-9958ed12044a" providerId="ADAL" clId="{3F218224-A155-4960-A9A0-5894C3FAEC2C}" dt="2020-09-22T11:12:31.595" v="8011" actId="164"/>
          <ac:grpSpMkLst>
            <pc:docMk/>
            <pc:sldMk cId="216316380" sldId="438"/>
            <ac:grpSpMk id="15" creationId="{D6A7990B-24E2-47F6-BEFD-89A5232DC87B}"/>
          </ac:grpSpMkLst>
        </pc:grpChg>
        <pc:grpChg chg="add mod">
          <ac:chgData name="Thomas" userId="efe85f2b-33f2-43f1-b114-9958ed12044a" providerId="ADAL" clId="{3F218224-A155-4960-A9A0-5894C3FAEC2C}" dt="2020-09-22T11:50:45.416" v="9424" actId="164"/>
          <ac:grpSpMkLst>
            <pc:docMk/>
            <pc:sldMk cId="216316380" sldId="438"/>
            <ac:grpSpMk id="38" creationId="{8736A477-DB8D-4EDF-A3D6-A439FDDEADCE}"/>
          </ac:grpSpMkLst>
        </pc:grpChg>
        <pc:grpChg chg="add mod">
          <ac:chgData name="Thomas" userId="efe85f2b-33f2-43f1-b114-9958ed12044a" providerId="ADAL" clId="{3F218224-A155-4960-A9A0-5894C3FAEC2C}" dt="2020-09-22T11:51:00.542" v="9425" actId="164"/>
          <ac:grpSpMkLst>
            <pc:docMk/>
            <pc:sldMk cId="216316380" sldId="438"/>
            <ac:grpSpMk id="39" creationId="{0D58D728-7385-49BC-9BBD-6FC4822E2395}"/>
          </ac:grpSpMkLst>
        </pc:grpChg>
        <pc:grpChg chg="add del mod">
          <ac:chgData name="Thomas" userId="efe85f2b-33f2-43f1-b114-9958ed12044a" providerId="ADAL" clId="{3F218224-A155-4960-A9A0-5894C3FAEC2C}" dt="2020-09-22T11:31:46.904" v="8115" actId="478"/>
          <ac:grpSpMkLst>
            <pc:docMk/>
            <pc:sldMk cId="216316380" sldId="438"/>
            <ac:grpSpMk id="40" creationId="{736B11B4-096E-466F-BF48-F4CA780BE060}"/>
          </ac:grpSpMkLst>
        </pc:grpChg>
        <pc:grpChg chg="add mod">
          <ac:chgData name="Thomas" userId="efe85f2b-33f2-43f1-b114-9958ed12044a" providerId="ADAL" clId="{3F218224-A155-4960-A9A0-5894C3FAEC2C}" dt="2020-09-22T11:51:00.542" v="9425" actId="164"/>
          <ac:grpSpMkLst>
            <pc:docMk/>
            <pc:sldMk cId="216316380" sldId="438"/>
            <ac:grpSpMk id="97" creationId="{C1CD1436-C61F-4922-AF7F-C4D6DBF23BC7}"/>
          </ac:grpSpMkLst>
        </pc:grpChg>
        <pc:grpChg chg="add mod">
          <ac:chgData name="Thomas" userId="efe85f2b-33f2-43f1-b114-9958ed12044a" providerId="ADAL" clId="{3F218224-A155-4960-A9A0-5894C3FAEC2C}" dt="2020-09-22T11:51:00.542" v="9425" actId="164"/>
          <ac:grpSpMkLst>
            <pc:docMk/>
            <pc:sldMk cId="216316380" sldId="438"/>
            <ac:grpSpMk id="98" creationId="{7CD09574-AE3B-4B52-894F-41B4BFD56B11}"/>
          </ac:grpSpMkLst>
        </pc:grpChg>
        <pc:cxnChg chg="mod">
          <ac:chgData name="Thomas" userId="efe85f2b-33f2-43f1-b114-9958ed12044a" providerId="ADAL" clId="{3F218224-A155-4960-A9A0-5894C3FAEC2C}" dt="2020-09-22T11:12:31.595" v="8011" actId="164"/>
          <ac:cxnSpMkLst>
            <pc:docMk/>
            <pc:sldMk cId="216316380" sldId="438"/>
            <ac:cxnSpMk id="7" creationId="{679895B8-B227-478D-BBAD-C2C3E8A186E6}"/>
          </ac:cxnSpMkLst>
        </pc:cxnChg>
        <pc:cxnChg chg="mod">
          <ac:chgData name="Thomas" userId="efe85f2b-33f2-43f1-b114-9958ed12044a" providerId="ADAL" clId="{3F218224-A155-4960-A9A0-5894C3FAEC2C}" dt="2020-09-22T11:12:31.595" v="8011" actId="164"/>
          <ac:cxnSpMkLst>
            <pc:docMk/>
            <pc:sldMk cId="216316380" sldId="438"/>
            <ac:cxnSpMk id="16" creationId="{9090C5F5-9FC3-45A6-83B7-68C991A864F6}"/>
          </ac:cxnSpMkLst>
        </pc:cxnChg>
        <pc:cxnChg chg="mod">
          <ac:chgData name="Thomas" userId="efe85f2b-33f2-43f1-b114-9958ed12044a" providerId="ADAL" clId="{3F218224-A155-4960-A9A0-5894C3FAEC2C}" dt="2020-09-22T11:12:31.595" v="8011" actId="164"/>
          <ac:cxnSpMkLst>
            <pc:docMk/>
            <pc:sldMk cId="216316380" sldId="438"/>
            <ac:cxnSpMk id="17" creationId="{7D91FD2B-1209-492B-92F2-951197687A80}"/>
          </ac:cxnSpMkLst>
        </pc:cxnChg>
        <pc:cxnChg chg="mod">
          <ac:chgData name="Thomas" userId="efe85f2b-33f2-43f1-b114-9958ed12044a" providerId="ADAL" clId="{3F218224-A155-4960-A9A0-5894C3FAEC2C}" dt="2020-09-22T11:12:31.595" v="8011" actId="164"/>
          <ac:cxnSpMkLst>
            <pc:docMk/>
            <pc:sldMk cId="216316380" sldId="438"/>
            <ac:cxnSpMk id="19" creationId="{8D189A26-73CB-4B1B-97AF-61FD445D4575}"/>
          </ac:cxnSpMkLst>
        </pc:cxnChg>
        <pc:cxnChg chg="mod">
          <ac:chgData name="Thomas" userId="efe85f2b-33f2-43f1-b114-9958ed12044a" providerId="ADAL" clId="{3F218224-A155-4960-A9A0-5894C3FAEC2C}" dt="2020-09-22T11:12:31.595" v="8011" actId="164"/>
          <ac:cxnSpMkLst>
            <pc:docMk/>
            <pc:sldMk cId="216316380" sldId="438"/>
            <ac:cxnSpMk id="20" creationId="{EE9FAF09-13E7-4AFA-8D55-902C74A033B4}"/>
          </ac:cxnSpMkLst>
        </pc:cxnChg>
        <pc:cxnChg chg="mod">
          <ac:chgData name="Thomas" userId="efe85f2b-33f2-43f1-b114-9958ed12044a" providerId="ADAL" clId="{3F218224-A155-4960-A9A0-5894C3FAEC2C}" dt="2020-09-22T11:12:31.595" v="8011" actId="164"/>
          <ac:cxnSpMkLst>
            <pc:docMk/>
            <pc:sldMk cId="216316380" sldId="438"/>
            <ac:cxnSpMk id="21" creationId="{85060693-4A05-4407-AA6B-4C1FB8900163}"/>
          </ac:cxnSpMkLst>
        </pc:cxnChg>
        <pc:cxnChg chg="mod">
          <ac:chgData name="Thomas" userId="efe85f2b-33f2-43f1-b114-9958ed12044a" providerId="ADAL" clId="{3F218224-A155-4960-A9A0-5894C3FAEC2C}" dt="2020-09-22T11:12:31.595" v="8011" actId="164"/>
          <ac:cxnSpMkLst>
            <pc:docMk/>
            <pc:sldMk cId="216316380" sldId="438"/>
            <ac:cxnSpMk id="23" creationId="{427D5BBB-C903-4A6C-9473-EED422B36509}"/>
          </ac:cxnSpMkLst>
        </pc:cxnChg>
        <pc:cxnChg chg="mod">
          <ac:chgData name="Thomas" userId="efe85f2b-33f2-43f1-b114-9958ed12044a" providerId="ADAL" clId="{3F218224-A155-4960-A9A0-5894C3FAEC2C}" dt="2020-09-22T11:12:31.595" v="8011" actId="164"/>
          <ac:cxnSpMkLst>
            <pc:docMk/>
            <pc:sldMk cId="216316380" sldId="438"/>
            <ac:cxnSpMk id="24" creationId="{31E90C02-641E-4130-8C7C-EE440612018E}"/>
          </ac:cxnSpMkLst>
        </pc:cxnChg>
        <pc:cxnChg chg="mod">
          <ac:chgData name="Thomas" userId="efe85f2b-33f2-43f1-b114-9958ed12044a" providerId="ADAL" clId="{3F218224-A155-4960-A9A0-5894C3FAEC2C}" dt="2020-09-22T11:12:31.595" v="8011" actId="164"/>
          <ac:cxnSpMkLst>
            <pc:docMk/>
            <pc:sldMk cId="216316380" sldId="438"/>
            <ac:cxnSpMk id="26" creationId="{E494040B-B5EC-4B5E-9C93-22E3A520A8A7}"/>
          </ac:cxnSpMkLst>
        </pc:cxnChg>
        <pc:cxnChg chg="mod">
          <ac:chgData name="Thomas" userId="efe85f2b-33f2-43f1-b114-9958ed12044a" providerId="ADAL" clId="{3F218224-A155-4960-A9A0-5894C3FAEC2C}" dt="2020-09-22T11:12:31.595" v="8011" actId="164"/>
          <ac:cxnSpMkLst>
            <pc:docMk/>
            <pc:sldMk cId="216316380" sldId="438"/>
            <ac:cxnSpMk id="27" creationId="{B6CC3BD6-27F0-4162-8D30-BEB4E67A261F}"/>
          </ac:cxnSpMkLst>
        </pc:cxnChg>
        <pc:cxnChg chg="mod">
          <ac:chgData name="Thomas" userId="efe85f2b-33f2-43f1-b114-9958ed12044a" providerId="ADAL" clId="{3F218224-A155-4960-A9A0-5894C3FAEC2C}" dt="2020-09-22T11:12:31.595" v="8011" actId="164"/>
          <ac:cxnSpMkLst>
            <pc:docMk/>
            <pc:sldMk cId="216316380" sldId="438"/>
            <ac:cxnSpMk id="28" creationId="{413E9E1C-5E11-4D5B-A19A-4B0C617CD66A}"/>
          </ac:cxnSpMkLst>
        </pc:cxnChg>
        <pc:cxnChg chg="mod">
          <ac:chgData name="Thomas" userId="efe85f2b-33f2-43f1-b114-9958ed12044a" providerId="ADAL" clId="{3F218224-A155-4960-A9A0-5894C3FAEC2C}" dt="2020-09-22T11:12:31.595" v="8011" actId="164"/>
          <ac:cxnSpMkLst>
            <pc:docMk/>
            <pc:sldMk cId="216316380" sldId="438"/>
            <ac:cxnSpMk id="30" creationId="{287C81CC-361F-4CCA-9B7A-01B374E71B37}"/>
          </ac:cxnSpMkLst>
        </pc:cxnChg>
        <pc:cxnChg chg="mod">
          <ac:chgData name="Thomas" userId="efe85f2b-33f2-43f1-b114-9958ed12044a" providerId="ADAL" clId="{3F218224-A155-4960-A9A0-5894C3FAEC2C}" dt="2020-09-22T11:12:57.382" v="8020" actId="404"/>
          <ac:cxnSpMkLst>
            <pc:docMk/>
            <pc:sldMk cId="216316380" sldId="438"/>
            <ac:cxnSpMk id="33" creationId="{CAED4B7D-DD46-42B0-8963-D0D2D78F9E2E}"/>
          </ac:cxnSpMkLst>
        </pc:cxnChg>
        <pc:cxnChg chg="add mod">
          <ac:chgData name="Thomas" userId="efe85f2b-33f2-43f1-b114-9958ed12044a" providerId="ADAL" clId="{3F218224-A155-4960-A9A0-5894C3FAEC2C}" dt="2020-09-22T11:50:45.416" v="9424" actId="164"/>
          <ac:cxnSpMkLst>
            <pc:docMk/>
            <pc:sldMk cId="216316380" sldId="438"/>
            <ac:cxnSpMk id="44" creationId="{669AC055-6714-4CBF-AB34-30F9B54D09F0}"/>
          </ac:cxnSpMkLst>
        </pc:cxnChg>
        <pc:cxnChg chg="add mod">
          <ac:chgData name="Thomas" userId="efe85f2b-33f2-43f1-b114-9958ed12044a" providerId="ADAL" clId="{3F218224-A155-4960-A9A0-5894C3FAEC2C}" dt="2020-09-22T11:50:45.416" v="9424" actId="164"/>
          <ac:cxnSpMkLst>
            <pc:docMk/>
            <pc:sldMk cId="216316380" sldId="438"/>
            <ac:cxnSpMk id="46" creationId="{05FB8AC1-2BE6-4AD1-A511-0625ACCE88AD}"/>
          </ac:cxnSpMkLst>
        </pc:cxnChg>
        <pc:cxnChg chg="add mod">
          <ac:chgData name="Thomas" userId="efe85f2b-33f2-43f1-b114-9958ed12044a" providerId="ADAL" clId="{3F218224-A155-4960-A9A0-5894C3FAEC2C}" dt="2020-09-22T11:50:45.416" v="9424" actId="164"/>
          <ac:cxnSpMkLst>
            <pc:docMk/>
            <pc:sldMk cId="216316380" sldId="438"/>
            <ac:cxnSpMk id="48" creationId="{4E7DB3C3-321E-4394-9E36-48BAAB269952}"/>
          </ac:cxnSpMkLst>
        </pc:cxnChg>
        <pc:cxnChg chg="add mod">
          <ac:chgData name="Thomas" userId="efe85f2b-33f2-43f1-b114-9958ed12044a" providerId="ADAL" clId="{3F218224-A155-4960-A9A0-5894C3FAEC2C}" dt="2020-09-22T11:50:45.416" v="9424" actId="164"/>
          <ac:cxnSpMkLst>
            <pc:docMk/>
            <pc:sldMk cId="216316380" sldId="438"/>
            <ac:cxnSpMk id="50" creationId="{2A9094E4-E87F-442E-A081-0578772C6502}"/>
          </ac:cxnSpMkLst>
        </pc:cxnChg>
        <pc:cxnChg chg="add mod">
          <ac:chgData name="Thomas" userId="efe85f2b-33f2-43f1-b114-9958ed12044a" providerId="ADAL" clId="{3F218224-A155-4960-A9A0-5894C3FAEC2C}" dt="2020-09-22T11:50:45.416" v="9424" actId="164"/>
          <ac:cxnSpMkLst>
            <pc:docMk/>
            <pc:sldMk cId="216316380" sldId="438"/>
            <ac:cxnSpMk id="52" creationId="{94F03396-FDC5-433D-9B25-D866A5A66BAE}"/>
          </ac:cxnSpMkLst>
        </pc:cxnChg>
        <pc:cxnChg chg="add mod">
          <ac:chgData name="Thomas" userId="efe85f2b-33f2-43f1-b114-9958ed12044a" providerId="ADAL" clId="{3F218224-A155-4960-A9A0-5894C3FAEC2C}" dt="2020-09-22T11:50:45.416" v="9424" actId="164"/>
          <ac:cxnSpMkLst>
            <pc:docMk/>
            <pc:sldMk cId="216316380" sldId="438"/>
            <ac:cxnSpMk id="54" creationId="{47A9EADE-46D4-49D0-B2CD-C408A4D02456}"/>
          </ac:cxnSpMkLst>
        </pc:cxnChg>
        <pc:cxnChg chg="add mod">
          <ac:chgData name="Thomas" userId="efe85f2b-33f2-43f1-b114-9958ed12044a" providerId="ADAL" clId="{3F218224-A155-4960-A9A0-5894C3FAEC2C}" dt="2020-09-22T11:50:45.416" v="9424" actId="164"/>
          <ac:cxnSpMkLst>
            <pc:docMk/>
            <pc:sldMk cId="216316380" sldId="438"/>
            <ac:cxnSpMk id="56" creationId="{C57F9BC6-950F-4DAE-A061-95C9DB9B365B}"/>
          </ac:cxnSpMkLst>
        </pc:cxnChg>
        <pc:cxnChg chg="add mod">
          <ac:chgData name="Thomas" userId="efe85f2b-33f2-43f1-b114-9958ed12044a" providerId="ADAL" clId="{3F218224-A155-4960-A9A0-5894C3FAEC2C}" dt="2020-09-22T11:50:45.416" v="9424" actId="164"/>
          <ac:cxnSpMkLst>
            <pc:docMk/>
            <pc:sldMk cId="216316380" sldId="438"/>
            <ac:cxnSpMk id="58" creationId="{21F6AA18-F0BD-46A7-822B-D8C124CAE5A9}"/>
          </ac:cxnSpMkLst>
        </pc:cxnChg>
        <pc:cxnChg chg="add mod">
          <ac:chgData name="Thomas" userId="efe85f2b-33f2-43f1-b114-9958ed12044a" providerId="ADAL" clId="{3F218224-A155-4960-A9A0-5894C3FAEC2C}" dt="2020-09-22T11:50:45.416" v="9424" actId="164"/>
          <ac:cxnSpMkLst>
            <pc:docMk/>
            <pc:sldMk cId="216316380" sldId="438"/>
            <ac:cxnSpMk id="61" creationId="{E7598BA3-06A5-4362-8F28-49A31750317E}"/>
          </ac:cxnSpMkLst>
        </pc:cxnChg>
        <pc:cxnChg chg="add mod">
          <ac:chgData name="Thomas" userId="efe85f2b-33f2-43f1-b114-9958ed12044a" providerId="ADAL" clId="{3F218224-A155-4960-A9A0-5894C3FAEC2C}" dt="2020-09-22T11:50:45.416" v="9424" actId="164"/>
          <ac:cxnSpMkLst>
            <pc:docMk/>
            <pc:sldMk cId="216316380" sldId="438"/>
            <ac:cxnSpMk id="63" creationId="{5CA52FC5-0A47-408F-A969-CFD5362274B1}"/>
          </ac:cxnSpMkLst>
        </pc:cxnChg>
        <pc:cxnChg chg="add mod">
          <ac:chgData name="Thomas" userId="efe85f2b-33f2-43f1-b114-9958ed12044a" providerId="ADAL" clId="{3F218224-A155-4960-A9A0-5894C3FAEC2C}" dt="2020-09-22T11:50:45.416" v="9424" actId="164"/>
          <ac:cxnSpMkLst>
            <pc:docMk/>
            <pc:sldMk cId="216316380" sldId="438"/>
            <ac:cxnSpMk id="65" creationId="{5B276D68-BF56-4ACE-BCC1-5B75C8636BF4}"/>
          </ac:cxnSpMkLst>
        </pc:cxnChg>
        <pc:cxnChg chg="add mod">
          <ac:chgData name="Thomas" userId="efe85f2b-33f2-43f1-b114-9958ed12044a" providerId="ADAL" clId="{3F218224-A155-4960-A9A0-5894C3FAEC2C}" dt="2020-09-22T11:50:45.416" v="9424" actId="164"/>
          <ac:cxnSpMkLst>
            <pc:docMk/>
            <pc:sldMk cId="216316380" sldId="438"/>
            <ac:cxnSpMk id="67" creationId="{4529708B-8653-4FF4-8958-9B434F3F21C9}"/>
          </ac:cxnSpMkLst>
        </pc:cxnChg>
        <pc:cxnChg chg="add mod">
          <ac:chgData name="Thomas" userId="efe85f2b-33f2-43f1-b114-9958ed12044a" providerId="ADAL" clId="{3F218224-A155-4960-A9A0-5894C3FAEC2C}" dt="2020-09-22T11:50:45.416" v="9424" actId="164"/>
          <ac:cxnSpMkLst>
            <pc:docMk/>
            <pc:sldMk cId="216316380" sldId="438"/>
            <ac:cxnSpMk id="69" creationId="{687EB817-77A8-406A-8ABC-B28F3EB371FE}"/>
          </ac:cxnSpMkLst>
        </pc:cxnChg>
        <pc:cxnChg chg="add mod">
          <ac:chgData name="Thomas" userId="efe85f2b-33f2-43f1-b114-9958ed12044a" providerId="ADAL" clId="{3F218224-A155-4960-A9A0-5894C3FAEC2C}" dt="2020-09-22T11:50:45.416" v="9424" actId="164"/>
          <ac:cxnSpMkLst>
            <pc:docMk/>
            <pc:sldMk cId="216316380" sldId="438"/>
            <ac:cxnSpMk id="71" creationId="{E26B9219-DC91-4D1E-B81A-73A52CF07F8F}"/>
          </ac:cxnSpMkLst>
        </pc:cxnChg>
        <pc:cxnChg chg="add mod">
          <ac:chgData name="Thomas" userId="efe85f2b-33f2-43f1-b114-9958ed12044a" providerId="ADAL" clId="{3F218224-A155-4960-A9A0-5894C3FAEC2C}" dt="2020-09-22T11:50:45.416" v="9424" actId="164"/>
          <ac:cxnSpMkLst>
            <pc:docMk/>
            <pc:sldMk cId="216316380" sldId="438"/>
            <ac:cxnSpMk id="73" creationId="{46C0463F-CCE6-44D9-882C-B3746A82E150}"/>
          </ac:cxnSpMkLst>
        </pc:cxnChg>
        <pc:cxnChg chg="add mod">
          <ac:chgData name="Thomas" userId="efe85f2b-33f2-43f1-b114-9958ed12044a" providerId="ADAL" clId="{3F218224-A155-4960-A9A0-5894C3FAEC2C}" dt="2020-09-22T11:50:45.416" v="9424" actId="164"/>
          <ac:cxnSpMkLst>
            <pc:docMk/>
            <pc:sldMk cId="216316380" sldId="438"/>
            <ac:cxnSpMk id="75" creationId="{D4C1E0F4-E2D2-460A-9841-05DDF1640D9C}"/>
          </ac:cxnSpMkLst>
        </pc:cxnChg>
        <pc:cxnChg chg="add mod">
          <ac:chgData name="Thomas" userId="efe85f2b-33f2-43f1-b114-9958ed12044a" providerId="ADAL" clId="{3F218224-A155-4960-A9A0-5894C3FAEC2C}" dt="2020-09-22T11:50:45.416" v="9424" actId="164"/>
          <ac:cxnSpMkLst>
            <pc:docMk/>
            <pc:sldMk cId="216316380" sldId="438"/>
            <ac:cxnSpMk id="77" creationId="{B6A00D86-6CD6-474C-A211-2216F39E7034}"/>
          </ac:cxnSpMkLst>
        </pc:cxnChg>
        <pc:cxnChg chg="add mod">
          <ac:chgData name="Thomas" userId="efe85f2b-33f2-43f1-b114-9958ed12044a" providerId="ADAL" clId="{3F218224-A155-4960-A9A0-5894C3FAEC2C}" dt="2020-09-22T11:50:45.416" v="9424" actId="164"/>
          <ac:cxnSpMkLst>
            <pc:docMk/>
            <pc:sldMk cId="216316380" sldId="438"/>
            <ac:cxnSpMk id="79" creationId="{E374C0E9-764F-43C8-8FC4-02A95FFDB75A}"/>
          </ac:cxnSpMkLst>
        </pc:cxnChg>
        <pc:cxnChg chg="add mod">
          <ac:chgData name="Thomas" userId="efe85f2b-33f2-43f1-b114-9958ed12044a" providerId="ADAL" clId="{3F218224-A155-4960-A9A0-5894C3FAEC2C}" dt="2020-09-22T11:50:45.416" v="9424" actId="164"/>
          <ac:cxnSpMkLst>
            <pc:docMk/>
            <pc:sldMk cId="216316380" sldId="438"/>
            <ac:cxnSpMk id="81" creationId="{DBD94C53-90EB-439B-8D4B-380BCB50FA61}"/>
          </ac:cxnSpMkLst>
        </pc:cxnChg>
        <pc:cxnChg chg="add mod">
          <ac:chgData name="Thomas" userId="efe85f2b-33f2-43f1-b114-9958ed12044a" providerId="ADAL" clId="{3F218224-A155-4960-A9A0-5894C3FAEC2C}" dt="2020-09-22T11:50:45.416" v="9424" actId="164"/>
          <ac:cxnSpMkLst>
            <pc:docMk/>
            <pc:sldMk cId="216316380" sldId="438"/>
            <ac:cxnSpMk id="83" creationId="{D9284235-6613-4CD1-A8F2-AF002FDB3FBD}"/>
          </ac:cxnSpMkLst>
        </pc:cxnChg>
        <pc:cxnChg chg="add mod">
          <ac:chgData name="Thomas" userId="efe85f2b-33f2-43f1-b114-9958ed12044a" providerId="ADAL" clId="{3F218224-A155-4960-A9A0-5894C3FAEC2C}" dt="2020-09-22T11:50:45.416" v="9424" actId="164"/>
          <ac:cxnSpMkLst>
            <pc:docMk/>
            <pc:sldMk cId="216316380" sldId="438"/>
            <ac:cxnSpMk id="85" creationId="{7AB27D70-AF38-4D64-AA24-786F17D8CA61}"/>
          </ac:cxnSpMkLst>
        </pc:cxnChg>
        <pc:cxnChg chg="add mod">
          <ac:chgData name="Thomas" userId="efe85f2b-33f2-43f1-b114-9958ed12044a" providerId="ADAL" clId="{3F218224-A155-4960-A9A0-5894C3FAEC2C}" dt="2020-09-22T11:50:45.416" v="9424" actId="164"/>
          <ac:cxnSpMkLst>
            <pc:docMk/>
            <pc:sldMk cId="216316380" sldId="438"/>
            <ac:cxnSpMk id="87" creationId="{8EEF8C74-F954-4587-8202-4112D42CF08B}"/>
          </ac:cxnSpMkLst>
        </pc:cxnChg>
        <pc:cxnChg chg="add mod">
          <ac:chgData name="Thomas" userId="efe85f2b-33f2-43f1-b114-9958ed12044a" providerId="ADAL" clId="{3F218224-A155-4960-A9A0-5894C3FAEC2C}" dt="2020-09-22T11:50:45.416" v="9424" actId="164"/>
          <ac:cxnSpMkLst>
            <pc:docMk/>
            <pc:sldMk cId="216316380" sldId="438"/>
            <ac:cxnSpMk id="89" creationId="{CF0C81D8-261B-4640-9600-E863008CFBCD}"/>
          </ac:cxnSpMkLst>
        </pc:cxnChg>
        <pc:cxnChg chg="add mod">
          <ac:chgData name="Thomas" userId="efe85f2b-33f2-43f1-b114-9958ed12044a" providerId="ADAL" clId="{3F218224-A155-4960-A9A0-5894C3FAEC2C}" dt="2020-09-22T11:50:45.416" v="9424" actId="164"/>
          <ac:cxnSpMkLst>
            <pc:docMk/>
            <pc:sldMk cId="216316380" sldId="438"/>
            <ac:cxnSpMk id="91" creationId="{4149F862-6A22-4CAC-8626-BBCC9F907C85}"/>
          </ac:cxnSpMkLst>
        </pc:cxnChg>
        <pc:cxnChg chg="add mod">
          <ac:chgData name="Thomas" userId="efe85f2b-33f2-43f1-b114-9958ed12044a" providerId="ADAL" clId="{3F218224-A155-4960-A9A0-5894C3FAEC2C}" dt="2020-09-22T11:50:45.416" v="9424" actId="164"/>
          <ac:cxnSpMkLst>
            <pc:docMk/>
            <pc:sldMk cId="216316380" sldId="438"/>
            <ac:cxnSpMk id="94" creationId="{3686B5C3-8AF5-4B4C-9F0E-B692D937D98D}"/>
          </ac:cxnSpMkLst>
        </pc:cxnChg>
        <pc:cxnChg chg="add mod">
          <ac:chgData name="Thomas" userId="efe85f2b-33f2-43f1-b114-9958ed12044a" providerId="ADAL" clId="{3F218224-A155-4960-A9A0-5894C3FAEC2C}" dt="2020-09-22T11:50:45.416" v="9424" actId="164"/>
          <ac:cxnSpMkLst>
            <pc:docMk/>
            <pc:sldMk cId="216316380" sldId="438"/>
            <ac:cxnSpMk id="96" creationId="{888DBE66-5A2B-4107-B105-B8D464311AD0}"/>
          </ac:cxnSpMkLst>
        </pc:cxnChg>
      </pc:sldChg>
      <pc:sldChg chg="addSp delSp modSp new mod modNotesTx">
        <pc:chgData name="Thomas" userId="efe85f2b-33f2-43f1-b114-9958ed12044a" providerId="ADAL" clId="{3F218224-A155-4960-A9A0-5894C3FAEC2C}" dt="2020-09-22T16:13:52.199" v="12869" actId="20577"/>
        <pc:sldMkLst>
          <pc:docMk/>
          <pc:sldMk cId="1299607717" sldId="439"/>
        </pc:sldMkLst>
        <pc:spChg chg="mod">
          <ac:chgData name="Thomas" userId="efe85f2b-33f2-43f1-b114-9958ed12044a" providerId="ADAL" clId="{3F218224-A155-4960-A9A0-5894C3FAEC2C}" dt="2020-09-22T11:51:12.410" v="9437" actId="20577"/>
          <ac:spMkLst>
            <pc:docMk/>
            <pc:sldMk cId="1299607717" sldId="439"/>
            <ac:spMk id="2" creationId="{ADEA442F-6CCA-48A0-997C-48785338769D}"/>
          </ac:spMkLst>
        </pc:spChg>
        <pc:spChg chg="mod">
          <ac:chgData name="Thomas" userId="efe85f2b-33f2-43f1-b114-9958ed12044a" providerId="ADAL" clId="{3F218224-A155-4960-A9A0-5894C3FAEC2C}" dt="2020-09-22T12:27:06.719" v="9866" actId="207"/>
          <ac:spMkLst>
            <pc:docMk/>
            <pc:sldMk cId="1299607717" sldId="439"/>
            <ac:spMk id="3" creationId="{B191F488-2C6D-41EA-987A-159C21131D00}"/>
          </ac:spMkLst>
        </pc:spChg>
        <pc:spChg chg="mod">
          <ac:chgData name="Thomas" userId="efe85f2b-33f2-43f1-b114-9958ed12044a" providerId="ADAL" clId="{3F218224-A155-4960-A9A0-5894C3FAEC2C}" dt="2020-09-22T11:52:08.057" v="9699"/>
          <ac:spMkLst>
            <pc:docMk/>
            <pc:sldMk cId="1299607717" sldId="439"/>
            <ac:spMk id="35" creationId="{1A082DA7-E8E2-4074-883C-97CCD22BBBA0}"/>
          </ac:spMkLst>
        </pc:spChg>
        <pc:spChg chg="mod">
          <ac:chgData name="Thomas" userId="efe85f2b-33f2-43f1-b114-9958ed12044a" providerId="ADAL" clId="{3F218224-A155-4960-A9A0-5894C3FAEC2C}" dt="2020-09-22T11:52:19.262" v="9703" actId="404"/>
          <ac:spMkLst>
            <pc:docMk/>
            <pc:sldMk cId="1299607717" sldId="439"/>
            <ac:spMk id="36" creationId="{CD16CD2B-F1E7-456A-9DE3-E75A76B046FA}"/>
          </ac:spMkLst>
        </pc:spChg>
        <pc:spChg chg="mod">
          <ac:chgData name="Thomas" userId="efe85f2b-33f2-43f1-b114-9958ed12044a" providerId="ADAL" clId="{3F218224-A155-4960-A9A0-5894C3FAEC2C}" dt="2020-09-22T11:52:08.057" v="9699"/>
          <ac:spMkLst>
            <pc:docMk/>
            <pc:sldMk cId="1299607717" sldId="439"/>
            <ac:spMk id="53" creationId="{8044E7E4-6521-44E4-BEFE-357F8E583BA7}"/>
          </ac:spMkLst>
        </pc:spChg>
        <pc:spChg chg="mod">
          <ac:chgData name="Thomas" userId="efe85f2b-33f2-43f1-b114-9958ed12044a" providerId="ADAL" clId="{3F218224-A155-4960-A9A0-5894C3FAEC2C}" dt="2020-09-22T11:52:08.057" v="9699"/>
          <ac:spMkLst>
            <pc:docMk/>
            <pc:sldMk cId="1299607717" sldId="439"/>
            <ac:spMk id="54" creationId="{4CAD6B7F-7072-410B-8BBE-BB7E54368B1A}"/>
          </ac:spMkLst>
        </pc:spChg>
        <pc:spChg chg="mod">
          <ac:chgData name="Thomas" userId="efe85f2b-33f2-43f1-b114-9958ed12044a" providerId="ADAL" clId="{3F218224-A155-4960-A9A0-5894C3FAEC2C}" dt="2020-09-22T11:52:08.057" v="9699"/>
          <ac:spMkLst>
            <pc:docMk/>
            <pc:sldMk cId="1299607717" sldId="439"/>
            <ac:spMk id="55" creationId="{7E62DA9F-E596-4E62-8EFE-379992D8B017}"/>
          </ac:spMkLst>
        </pc:spChg>
        <pc:spChg chg="mod">
          <ac:chgData name="Thomas" userId="efe85f2b-33f2-43f1-b114-9958ed12044a" providerId="ADAL" clId="{3F218224-A155-4960-A9A0-5894C3FAEC2C}" dt="2020-09-22T11:52:08.057" v="9699"/>
          <ac:spMkLst>
            <pc:docMk/>
            <pc:sldMk cId="1299607717" sldId="439"/>
            <ac:spMk id="56" creationId="{D21C3D37-44E8-4415-9D5E-8AAF03A9BFAA}"/>
          </ac:spMkLst>
        </pc:spChg>
        <pc:spChg chg="mod">
          <ac:chgData name="Thomas" userId="efe85f2b-33f2-43f1-b114-9958ed12044a" providerId="ADAL" clId="{3F218224-A155-4960-A9A0-5894C3FAEC2C}" dt="2020-09-22T11:52:08.057" v="9699"/>
          <ac:spMkLst>
            <pc:docMk/>
            <pc:sldMk cId="1299607717" sldId="439"/>
            <ac:spMk id="57" creationId="{714C76D8-DA2F-4714-AB64-ADB86E880440}"/>
          </ac:spMkLst>
        </pc:spChg>
        <pc:spChg chg="mod">
          <ac:chgData name="Thomas" userId="efe85f2b-33f2-43f1-b114-9958ed12044a" providerId="ADAL" clId="{3F218224-A155-4960-A9A0-5894C3FAEC2C}" dt="2020-09-22T11:52:08.057" v="9699"/>
          <ac:spMkLst>
            <pc:docMk/>
            <pc:sldMk cId="1299607717" sldId="439"/>
            <ac:spMk id="58" creationId="{0052EDB3-D5B5-4280-8BBE-3A082B555062}"/>
          </ac:spMkLst>
        </pc:spChg>
        <pc:spChg chg="mod">
          <ac:chgData name="Thomas" userId="efe85f2b-33f2-43f1-b114-9958ed12044a" providerId="ADAL" clId="{3F218224-A155-4960-A9A0-5894C3FAEC2C}" dt="2020-09-22T11:52:08.057" v="9699"/>
          <ac:spMkLst>
            <pc:docMk/>
            <pc:sldMk cId="1299607717" sldId="439"/>
            <ac:spMk id="59" creationId="{333DA63C-45FB-4106-81AC-5D4FFF1564BF}"/>
          </ac:spMkLst>
        </pc:spChg>
        <pc:spChg chg="mod">
          <ac:chgData name="Thomas" userId="efe85f2b-33f2-43f1-b114-9958ed12044a" providerId="ADAL" clId="{3F218224-A155-4960-A9A0-5894C3FAEC2C}" dt="2020-09-22T11:52:23.143" v="9705" actId="404"/>
          <ac:spMkLst>
            <pc:docMk/>
            <pc:sldMk cId="1299607717" sldId="439"/>
            <ac:spMk id="60" creationId="{4F70A650-C997-41B7-BE9A-9A8D824C1540}"/>
          </ac:spMkLst>
        </pc:spChg>
        <pc:grpChg chg="add del mod">
          <ac:chgData name="Thomas" userId="efe85f2b-33f2-43f1-b114-9958ed12044a" providerId="ADAL" clId="{3F218224-A155-4960-A9A0-5894C3FAEC2C}" dt="2020-09-22T11:52:28.917" v="9706" actId="478"/>
          <ac:grpSpMkLst>
            <pc:docMk/>
            <pc:sldMk cId="1299607717" sldId="439"/>
            <ac:grpSpMk id="4" creationId="{D50610E3-89C8-4B72-B268-986B4C8D736C}"/>
          </ac:grpSpMkLst>
        </pc:grpChg>
        <pc:grpChg chg="mod">
          <ac:chgData name="Thomas" userId="efe85f2b-33f2-43f1-b114-9958ed12044a" providerId="ADAL" clId="{3F218224-A155-4960-A9A0-5894C3FAEC2C}" dt="2020-09-22T11:52:08.057" v="9699"/>
          <ac:grpSpMkLst>
            <pc:docMk/>
            <pc:sldMk cId="1299607717" sldId="439"/>
            <ac:grpSpMk id="5" creationId="{B2EED91E-6431-4699-8361-16C758BE18C4}"/>
          </ac:grpSpMkLst>
        </pc:grpChg>
        <pc:grpChg chg="mod">
          <ac:chgData name="Thomas" userId="efe85f2b-33f2-43f1-b114-9958ed12044a" providerId="ADAL" clId="{3F218224-A155-4960-A9A0-5894C3FAEC2C}" dt="2020-09-22T11:52:08.057" v="9699"/>
          <ac:grpSpMkLst>
            <pc:docMk/>
            <pc:sldMk cId="1299607717" sldId="439"/>
            <ac:grpSpMk id="6" creationId="{F48942B4-77C5-4680-A8B4-A6CC3C5AE21A}"/>
          </ac:grpSpMkLst>
        </pc:grpChg>
        <pc:grpChg chg="mod">
          <ac:chgData name="Thomas" userId="efe85f2b-33f2-43f1-b114-9958ed12044a" providerId="ADAL" clId="{3F218224-A155-4960-A9A0-5894C3FAEC2C}" dt="2020-09-22T11:52:08.057" v="9699"/>
          <ac:grpSpMkLst>
            <pc:docMk/>
            <pc:sldMk cId="1299607717" sldId="439"/>
            <ac:grpSpMk id="7" creationId="{B14F0A47-11BD-44CC-A790-B5BA6EE5F17B}"/>
          </ac:grpSpMkLst>
        </pc:grpChg>
        <pc:grpChg chg="mod">
          <ac:chgData name="Thomas" userId="efe85f2b-33f2-43f1-b114-9958ed12044a" providerId="ADAL" clId="{3F218224-A155-4960-A9A0-5894C3FAEC2C}" dt="2020-09-22T11:52:08.057" v="9699"/>
          <ac:grpSpMkLst>
            <pc:docMk/>
            <pc:sldMk cId="1299607717" sldId="439"/>
            <ac:grpSpMk id="8" creationId="{C305D138-04CD-47C4-B731-00295513520E}"/>
          </ac:grpSpMkLst>
        </pc:grpChg>
        <pc:grpChg chg="mod">
          <ac:chgData name="Thomas" userId="efe85f2b-33f2-43f1-b114-9958ed12044a" providerId="ADAL" clId="{3F218224-A155-4960-A9A0-5894C3FAEC2C}" dt="2020-09-22T11:52:08.057" v="9699"/>
          <ac:grpSpMkLst>
            <pc:docMk/>
            <pc:sldMk cId="1299607717" sldId="439"/>
            <ac:grpSpMk id="37" creationId="{4EEBACB2-1514-48DB-A8F8-BB95BD6589D2}"/>
          </ac:grpSpMkLst>
        </pc:grpChg>
        <pc:grpChg chg="mod">
          <ac:chgData name="Thomas" userId="efe85f2b-33f2-43f1-b114-9958ed12044a" providerId="ADAL" clId="{3F218224-A155-4960-A9A0-5894C3FAEC2C}" dt="2020-09-22T11:52:08.057" v="9699"/>
          <ac:grpSpMkLst>
            <pc:docMk/>
            <pc:sldMk cId="1299607717" sldId="439"/>
            <ac:grpSpMk id="38" creationId="{58767425-CB5D-468B-9CDA-26F2746A40D4}"/>
          </ac:grpSpMkLst>
        </pc:grpChg>
        <pc:grpChg chg="mod">
          <ac:chgData name="Thomas" userId="efe85f2b-33f2-43f1-b114-9958ed12044a" providerId="ADAL" clId="{3F218224-A155-4960-A9A0-5894C3FAEC2C}" dt="2020-09-22T11:52:08.057" v="9699"/>
          <ac:grpSpMkLst>
            <pc:docMk/>
            <pc:sldMk cId="1299607717" sldId="439"/>
            <ac:grpSpMk id="39" creationId="{1C23B903-375C-40D2-B0A6-A57FAD509A83}"/>
          </ac:grpSpMkLst>
        </pc:grpChg>
        <pc:picChg chg="add mod">
          <ac:chgData name="Thomas" userId="efe85f2b-33f2-43f1-b114-9958ed12044a" providerId="ADAL" clId="{3F218224-A155-4960-A9A0-5894C3FAEC2C}" dt="2020-09-22T11:55:43.311" v="9865" actId="1076"/>
          <ac:picMkLst>
            <pc:docMk/>
            <pc:sldMk cId="1299607717" sldId="439"/>
            <ac:picMk id="62" creationId="{ADB5911C-1793-47C2-9AA8-4F8469DB5BD7}"/>
          </ac:picMkLst>
        </pc:picChg>
        <pc:cxnChg chg="mod">
          <ac:chgData name="Thomas" userId="efe85f2b-33f2-43f1-b114-9958ed12044a" providerId="ADAL" clId="{3F218224-A155-4960-A9A0-5894C3FAEC2C}" dt="2020-09-22T11:52:08.057" v="9699"/>
          <ac:cxnSpMkLst>
            <pc:docMk/>
            <pc:sldMk cId="1299607717" sldId="439"/>
            <ac:cxnSpMk id="9" creationId="{5C1387DA-34B9-4986-B7AC-D0FA1BBB698C}"/>
          </ac:cxnSpMkLst>
        </pc:cxnChg>
        <pc:cxnChg chg="mod">
          <ac:chgData name="Thomas" userId="efe85f2b-33f2-43f1-b114-9958ed12044a" providerId="ADAL" clId="{3F218224-A155-4960-A9A0-5894C3FAEC2C}" dt="2020-09-22T11:52:08.057" v="9699"/>
          <ac:cxnSpMkLst>
            <pc:docMk/>
            <pc:sldMk cId="1299607717" sldId="439"/>
            <ac:cxnSpMk id="10" creationId="{230FA6C2-A289-44D2-AF87-3F2FCFA82C9C}"/>
          </ac:cxnSpMkLst>
        </pc:cxnChg>
        <pc:cxnChg chg="mod">
          <ac:chgData name="Thomas" userId="efe85f2b-33f2-43f1-b114-9958ed12044a" providerId="ADAL" clId="{3F218224-A155-4960-A9A0-5894C3FAEC2C}" dt="2020-09-22T11:52:08.057" v="9699"/>
          <ac:cxnSpMkLst>
            <pc:docMk/>
            <pc:sldMk cId="1299607717" sldId="439"/>
            <ac:cxnSpMk id="11" creationId="{F11D2136-7F00-4031-AF78-C1114FB812E3}"/>
          </ac:cxnSpMkLst>
        </pc:cxnChg>
        <pc:cxnChg chg="mod">
          <ac:chgData name="Thomas" userId="efe85f2b-33f2-43f1-b114-9958ed12044a" providerId="ADAL" clId="{3F218224-A155-4960-A9A0-5894C3FAEC2C}" dt="2020-09-22T11:52:08.057" v="9699"/>
          <ac:cxnSpMkLst>
            <pc:docMk/>
            <pc:sldMk cId="1299607717" sldId="439"/>
            <ac:cxnSpMk id="12" creationId="{226FFED6-6AAB-4BC0-83E1-7B6194B1716F}"/>
          </ac:cxnSpMkLst>
        </pc:cxnChg>
        <pc:cxnChg chg="mod">
          <ac:chgData name="Thomas" userId="efe85f2b-33f2-43f1-b114-9958ed12044a" providerId="ADAL" clId="{3F218224-A155-4960-A9A0-5894C3FAEC2C}" dt="2020-09-22T11:52:08.057" v="9699"/>
          <ac:cxnSpMkLst>
            <pc:docMk/>
            <pc:sldMk cId="1299607717" sldId="439"/>
            <ac:cxnSpMk id="13" creationId="{8516C8FF-0744-43B9-B7AA-427EDDC82915}"/>
          </ac:cxnSpMkLst>
        </pc:cxnChg>
        <pc:cxnChg chg="mod">
          <ac:chgData name="Thomas" userId="efe85f2b-33f2-43f1-b114-9958ed12044a" providerId="ADAL" clId="{3F218224-A155-4960-A9A0-5894C3FAEC2C}" dt="2020-09-22T11:52:28.917" v="9706" actId="478"/>
          <ac:cxnSpMkLst>
            <pc:docMk/>
            <pc:sldMk cId="1299607717" sldId="439"/>
            <ac:cxnSpMk id="14" creationId="{C35BDFF6-04FE-4D85-88C7-B3FAD7C133FE}"/>
          </ac:cxnSpMkLst>
        </pc:cxnChg>
        <pc:cxnChg chg="mod">
          <ac:chgData name="Thomas" userId="efe85f2b-33f2-43f1-b114-9958ed12044a" providerId="ADAL" clId="{3F218224-A155-4960-A9A0-5894C3FAEC2C}" dt="2020-09-22T11:52:28.917" v="9706" actId="478"/>
          <ac:cxnSpMkLst>
            <pc:docMk/>
            <pc:sldMk cId="1299607717" sldId="439"/>
            <ac:cxnSpMk id="15" creationId="{07071846-EA77-416A-8EDE-BEFAF60B362E}"/>
          </ac:cxnSpMkLst>
        </pc:cxnChg>
        <pc:cxnChg chg="mod">
          <ac:chgData name="Thomas" userId="efe85f2b-33f2-43f1-b114-9958ed12044a" providerId="ADAL" clId="{3F218224-A155-4960-A9A0-5894C3FAEC2C}" dt="2020-09-22T11:52:08.057" v="9699"/>
          <ac:cxnSpMkLst>
            <pc:docMk/>
            <pc:sldMk cId="1299607717" sldId="439"/>
            <ac:cxnSpMk id="16" creationId="{DBDE13C4-D9C4-4D65-83D9-573D39CCB565}"/>
          </ac:cxnSpMkLst>
        </pc:cxnChg>
        <pc:cxnChg chg="mod">
          <ac:chgData name="Thomas" userId="efe85f2b-33f2-43f1-b114-9958ed12044a" providerId="ADAL" clId="{3F218224-A155-4960-A9A0-5894C3FAEC2C}" dt="2020-09-22T11:52:08.057" v="9699"/>
          <ac:cxnSpMkLst>
            <pc:docMk/>
            <pc:sldMk cId="1299607717" sldId="439"/>
            <ac:cxnSpMk id="17" creationId="{F9C4454F-49CF-40FD-8E21-8EC1337A8746}"/>
          </ac:cxnSpMkLst>
        </pc:cxnChg>
        <pc:cxnChg chg="mod">
          <ac:chgData name="Thomas" userId="efe85f2b-33f2-43f1-b114-9958ed12044a" providerId="ADAL" clId="{3F218224-A155-4960-A9A0-5894C3FAEC2C}" dt="2020-09-22T11:52:08.057" v="9699"/>
          <ac:cxnSpMkLst>
            <pc:docMk/>
            <pc:sldMk cId="1299607717" sldId="439"/>
            <ac:cxnSpMk id="18" creationId="{52617078-A166-4225-AB0E-C1686CA5867C}"/>
          </ac:cxnSpMkLst>
        </pc:cxnChg>
        <pc:cxnChg chg="mod">
          <ac:chgData name="Thomas" userId="efe85f2b-33f2-43f1-b114-9958ed12044a" providerId="ADAL" clId="{3F218224-A155-4960-A9A0-5894C3FAEC2C}" dt="2020-09-22T11:52:08.057" v="9699"/>
          <ac:cxnSpMkLst>
            <pc:docMk/>
            <pc:sldMk cId="1299607717" sldId="439"/>
            <ac:cxnSpMk id="19" creationId="{FB7DC314-BD5A-4884-AA49-000B644CF560}"/>
          </ac:cxnSpMkLst>
        </pc:cxnChg>
        <pc:cxnChg chg="mod">
          <ac:chgData name="Thomas" userId="efe85f2b-33f2-43f1-b114-9958ed12044a" providerId="ADAL" clId="{3F218224-A155-4960-A9A0-5894C3FAEC2C}" dt="2020-09-22T11:52:08.057" v="9699"/>
          <ac:cxnSpMkLst>
            <pc:docMk/>
            <pc:sldMk cId="1299607717" sldId="439"/>
            <ac:cxnSpMk id="20" creationId="{995E3F19-DE0C-42A4-A0DD-A0F7186A9BFE}"/>
          </ac:cxnSpMkLst>
        </pc:cxnChg>
        <pc:cxnChg chg="mod">
          <ac:chgData name="Thomas" userId="efe85f2b-33f2-43f1-b114-9958ed12044a" providerId="ADAL" clId="{3F218224-A155-4960-A9A0-5894C3FAEC2C}" dt="2020-09-22T11:52:28.917" v="9706" actId="478"/>
          <ac:cxnSpMkLst>
            <pc:docMk/>
            <pc:sldMk cId="1299607717" sldId="439"/>
            <ac:cxnSpMk id="21" creationId="{14DD740E-9BBF-480B-9D21-D5FBFEEA0A3B}"/>
          </ac:cxnSpMkLst>
        </pc:cxnChg>
        <pc:cxnChg chg="mod">
          <ac:chgData name="Thomas" userId="efe85f2b-33f2-43f1-b114-9958ed12044a" providerId="ADAL" clId="{3F218224-A155-4960-A9A0-5894C3FAEC2C}" dt="2020-09-22T11:52:08.057" v="9699"/>
          <ac:cxnSpMkLst>
            <pc:docMk/>
            <pc:sldMk cId="1299607717" sldId="439"/>
            <ac:cxnSpMk id="22" creationId="{AF679F29-95C1-45A3-8330-4F8020998D44}"/>
          </ac:cxnSpMkLst>
        </pc:cxnChg>
        <pc:cxnChg chg="mod">
          <ac:chgData name="Thomas" userId="efe85f2b-33f2-43f1-b114-9958ed12044a" providerId="ADAL" clId="{3F218224-A155-4960-A9A0-5894C3FAEC2C}" dt="2020-09-22T11:52:08.057" v="9699"/>
          <ac:cxnSpMkLst>
            <pc:docMk/>
            <pc:sldMk cId="1299607717" sldId="439"/>
            <ac:cxnSpMk id="23" creationId="{15981208-E929-4A43-8DAC-3916763BD79B}"/>
          </ac:cxnSpMkLst>
        </pc:cxnChg>
        <pc:cxnChg chg="mod">
          <ac:chgData name="Thomas" userId="efe85f2b-33f2-43f1-b114-9958ed12044a" providerId="ADAL" clId="{3F218224-A155-4960-A9A0-5894C3FAEC2C}" dt="2020-09-22T11:52:08.057" v="9699"/>
          <ac:cxnSpMkLst>
            <pc:docMk/>
            <pc:sldMk cId="1299607717" sldId="439"/>
            <ac:cxnSpMk id="24" creationId="{9E8DE494-FFB9-41A7-9DDE-34DDFC8663FD}"/>
          </ac:cxnSpMkLst>
        </pc:cxnChg>
        <pc:cxnChg chg="mod">
          <ac:chgData name="Thomas" userId="efe85f2b-33f2-43f1-b114-9958ed12044a" providerId="ADAL" clId="{3F218224-A155-4960-A9A0-5894C3FAEC2C}" dt="2020-09-22T11:52:08.057" v="9699"/>
          <ac:cxnSpMkLst>
            <pc:docMk/>
            <pc:sldMk cId="1299607717" sldId="439"/>
            <ac:cxnSpMk id="25" creationId="{99912787-4393-40EB-9EF3-41995F736157}"/>
          </ac:cxnSpMkLst>
        </pc:cxnChg>
        <pc:cxnChg chg="mod">
          <ac:chgData name="Thomas" userId="efe85f2b-33f2-43f1-b114-9958ed12044a" providerId="ADAL" clId="{3F218224-A155-4960-A9A0-5894C3FAEC2C}" dt="2020-09-22T11:52:08.057" v="9699"/>
          <ac:cxnSpMkLst>
            <pc:docMk/>
            <pc:sldMk cId="1299607717" sldId="439"/>
            <ac:cxnSpMk id="26" creationId="{21F50C0A-728A-4CC0-B55E-10C9BD3626FB}"/>
          </ac:cxnSpMkLst>
        </pc:cxnChg>
        <pc:cxnChg chg="mod">
          <ac:chgData name="Thomas" userId="efe85f2b-33f2-43f1-b114-9958ed12044a" providerId="ADAL" clId="{3F218224-A155-4960-A9A0-5894C3FAEC2C}" dt="2020-09-22T11:52:08.057" v="9699"/>
          <ac:cxnSpMkLst>
            <pc:docMk/>
            <pc:sldMk cId="1299607717" sldId="439"/>
            <ac:cxnSpMk id="27" creationId="{4CF4C99A-3D03-4D57-B8CA-3849B7FF3DF4}"/>
          </ac:cxnSpMkLst>
        </pc:cxnChg>
        <pc:cxnChg chg="mod">
          <ac:chgData name="Thomas" userId="efe85f2b-33f2-43f1-b114-9958ed12044a" providerId="ADAL" clId="{3F218224-A155-4960-A9A0-5894C3FAEC2C}" dt="2020-09-22T11:52:08.057" v="9699"/>
          <ac:cxnSpMkLst>
            <pc:docMk/>
            <pc:sldMk cId="1299607717" sldId="439"/>
            <ac:cxnSpMk id="28" creationId="{35CB7986-F793-4C6E-BC3C-116DE5B1387A}"/>
          </ac:cxnSpMkLst>
        </pc:cxnChg>
        <pc:cxnChg chg="mod">
          <ac:chgData name="Thomas" userId="efe85f2b-33f2-43f1-b114-9958ed12044a" providerId="ADAL" clId="{3F218224-A155-4960-A9A0-5894C3FAEC2C}" dt="2020-09-22T11:52:08.057" v="9699"/>
          <ac:cxnSpMkLst>
            <pc:docMk/>
            <pc:sldMk cId="1299607717" sldId="439"/>
            <ac:cxnSpMk id="29" creationId="{80908EF9-9B2E-4FF2-96BE-4257C99A0759}"/>
          </ac:cxnSpMkLst>
        </pc:cxnChg>
        <pc:cxnChg chg="mod">
          <ac:chgData name="Thomas" userId="efe85f2b-33f2-43f1-b114-9958ed12044a" providerId="ADAL" clId="{3F218224-A155-4960-A9A0-5894C3FAEC2C}" dt="2020-09-22T11:52:08.057" v="9699"/>
          <ac:cxnSpMkLst>
            <pc:docMk/>
            <pc:sldMk cId="1299607717" sldId="439"/>
            <ac:cxnSpMk id="30" creationId="{095459A6-FFA2-4C0B-8C74-255DECE2ABD2}"/>
          </ac:cxnSpMkLst>
        </pc:cxnChg>
        <pc:cxnChg chg="mod">
          <ac:chgData name="Thomas" userId="efe85f2b-33f2-43f1-b114-9958ed12044a" providerId="ADAL" clId="{3F218224-A155-4960-A9A0-5894C3FAEC2C}" dt="2020-09-22T11:52:08.057" v="9699"/>
          <ac:cxnSpMkLst>
            <pc:docMk/>
            <pc:sldMk cId="1299607717" sldId="439"/>
            <ac:cxnSpMk id="31" creationId="{0A356708-AA2B-43D9-90AC-39EA681D2DBA}"/>
          </ac:cxnSpMkLst>
        </pc:cxnChg>
        <pc:cxnChg chg="mod">
          <ac:chgData name="Thomas" userId="efe85f2b-33f2-43f1-b114-9958ed12044a" providerId="ADAL" clId="{3F218224-A155-4960-A9A0-5894C3FAEC2C}" dt="2020-09-22T11:52:08.057" v="9699"/>
          <ac:cxnSpMkLst>
            <pc:docMk/>
            <pc:sldMk cId="1299607717" sldId="439"/>
            <ac:cxnSpMk id="32" creationId="{821D84C6-68F0-4B52-99E0-A0A6AF715006}"/>
          </ac:cxnSpMkLst>
        </pc:cxnChg>
        <pc:cxnChg chg="mod">
          <ac:chgData name="Thomas" userId="efe85f2b-33f2-43f1-b114-9958ed12044a" providerId="ADAL" clId="{3F218224-A155-4960-A9A0-5894C3FAEC2C}" dt="2020-09-22T11:52:28.917" v="9706" actId="478"/>
          <ac:cxnSpMkLst>
            <pc:docMk/>
            <pc:sldMk cId="1299607717" sldId="439"/>
            <ac:cxnSpMk id="33" creationId="{552EE326-60A3-400D-BF40-21BC9A5C40F1}"/>
          </ac:cxnSpMkLst>
        </pc:cxnChg>
        <pc:cxnChg chg="mod">
          <ac:chgData name="Thomas" userId="efe85f2b-33f2-43f1-b114-9958ed12044a" providerId="ADAL" clId="{3F218224-A155-4960-A9A0-5894C3FAEC2C}" dt="2020-09-22T11:52:08.057" v="9699"/>
          <ac:cxnSpMkLst>
            <pc:docMk/>
            <pc:sldMk cId="1299607717" sldId="439"/>
            <ac:cxnSpMk id="34" creationId="{84417135-E61B-40A5-9C6C-0CF267C572D5}"/>
          </ac:cxnSpMkLst>
        </pc:cxnChg>
        <pc:cxnChg chg="mod">
          <ac:chgData name="Thomas" userId="efe85f2b-33f2-43f1-b114-9958ed12044a" providerId="ADAL" clId="{3F218224-A155-4960-A9A0-5894C3FAEC2C}" dt="2020-09-22T11:52:08.057" v="9699"/>
          <ac:cxnSpMkLst>
            <pc:docMk/>
            <pc:sldMk cId="1299607717" sldId="439"/>
            <ac:cxnSpMk id="40" creationId="{3D8C9298-8E81-4F49-8410-E9A025ABF24F}"/>
          </ac:cxnSpMkLst>
        </pc:cxnChg>
        <pc:cxnChg chg="mod">
          <ac:chgData name="Thomas" userId="efe85f2b-33f2-43f1-b114-9958ed12044a" providerId="ADAL" clId="{3F218224-A155-4960-A9A0-5894C3FAEC2C}" dt="2020-09-22T11:52:08.057" v="9699"/>
          <ac:cxnSpMkLst>
            <pc:docMk/>
            <pc:sldMk cId="1299607717" sldId="439"/>
            <ac:cxnSpMk id="41" creationId="{93F99260-7546-4050-8386-217549DC5CBC}"/>
          </ac:cxnSpMkLst>
        </pc:cxnChg>
        <pc:cxnChg chg="mod">
          <ac:chgData name="Thomas" userId="efe85f2b-33f2-43f1-b114-9958ed12044a" providerId="ADAL" clId="{3F218224-A155-4960-A9A0-5894C3FAEC2C}" dt="2020-09-22T11:52:08.057" v="9699"/>
          <ac:cxnSpMkLst>
            <pc:docMk/>
            <pc:sldMk cId="1299607717" sldId="439"/>
            <ac:cxnSpMk id="42" creationId="{24B47490-6DE7-4B37-8DB6-305F37ED9255}"/>
          </ac:cxnSpMkLst>
        </pc:cxnChg>
        <pc:cxnChg chg="mod">
          <ac:chgData name="Thomas" userId="efe85f2b-33f2-43f1-b114-9958ed12044a" providerId="ADAL" clId="{3F218224-A155-4960-A9A0-5894C3FAEC2C}" dt="2020-09-22T11:52:08.057" v="9699"/>
          <ac:cxnSpMkLst>
            <pc:docMk/>
            <pc:sldMk cId="1299607717" sldId="439"/>
            <ac:cxnSpMk id="43" creationId="{F277D389-F8D6-4488-8445-47F6595F2683}"/>
          </ac:cxnSpMkLst>
        </pc:cxnChg>
        <pc:cxnChg chg="mod">
          <ac:chgData name="Thomas" userId="efe85f2b-33f2-43f1-b114-9958ed12044a" providerId="ADAL" clId="{3F218224-A155-4960-A9A0-5894C3FAEC2C}" dt="2020-09-22T11:52:08.057" v="9699"/>
          <ac:cxnSpMkLst>
            <pc:docMk/>
            <pc:sldMk cId="1299607717" sldId="439"/>
            <ac:cxnSpMk id="44" creationId="{00835C75-300E-4D31-B1A3-3BAC04EACB68}"/>
          </ac:cxnSpMkLst>
        </pc:cxnChg>
        <pc:cxnChg chg="mod">
          <ac:chgData name="Thomas" userId="efe85f2b-33f2-43f1-b114-9958ed12044a" providerId="ADAL" clId="{3F218224-A155-4960-A9A0-5894C3FAEC2C}" dt="2020-09-22T11:52:08.057" v="9699"/>
          <ac:cxnSpMkLst>
            <pc:docMk/>
            <pc:sldMk cId="1299607717" sldId="439"/>
            <ac:cxnSpMk id="45" creationId="{1533B912-5622-4487-A5D4-BBD77B46E658}"/>
          </ac:cxnSpMkLst>
        </pc:cxnChg>
        <pc:cxnChg chg="mod">
          <ac:chgData name="Thomas" userId="efe85f2b-33f2-43f1-b114-9958ed12044a" providerId="ADAL" clId="{3F218224-A155-4960-A9A0-5894C3FAEC2C}" dt="2020-09-22T11:52:08.057" v="9699"/>
          <ac:cxnSpMkLst>
            <pc:docMk/>
            <pc:sldMk cId="1299607717" sldId="439"/>
            <ac:cxnSpMk id="46" creationId="{92A42189-E8A0-44D5-8071-D1A9F2E2674B}"/>
          </ac:cxnSpMkLst>
        </pc:cxnChg>
        <pc:cxnChg chg="mod">
          <ac:chgData name="Thomas" userId="efe85f2b-33f2-43f1-b114-9958ed12044a" providerId="ADAL" clId="{3F218224-A155-4960-A9A0-5894C3FAEC2C}" dt="2020-09-22T11:52:08.057" v="9699"/>
          <ac:cxnSpMkLst>
            <pc:docMk/>
            <pc:sldMk cId="1299607717" sldId="439"/>
            <ac:cxnSpMk id="47" creationId="{6710EF67-A088-4090-9BF1-C9C7729AB051}"/>
          </ac:cxnSpMkLst>
        </pc:cxnChg>
        <pc:cxnChg chg="mod">
          <ac:chgData name="Thomas" userId="efe85f2b-33f2-43f1-b114-9958ed12044a" providerId="ADAL" clId="{3F218224-A155-4960-A9A0-5894C3FAEC2C}" dt="2020-09-22T11:52:08.057" v="9699"/>
          <ac:cxnSpMkLst>
            <pc:docMk/>
            <pc:sldMk cId="1299607717" sldId="439"/>
            <ac:cxnSpMk id="48" creationId="{A98CD53F-35B0-46F1-8E65-AC422509BDF2}"/>
          </ac:cxnSpMkLst>
        </pc:cxnChg>
        <pc:cxnChg chg="mod">
          <ac:chgData name="Thomas" userId="efe85f2b-33f2-43f1-b114-9958ed12044a" providerId="ADAL" clId="{3F218224-A155-4960-A9A0-5894C3FAEC2C}" dt="2020-09-22T11:52:08.057" v="9699"/>
          <ac:cxnSpMkLst>
            <pc:docMk/>
            <pc:sldMk cId="1299607717" sldId="439"/>
            <ac:cxnSpMk id="49" creationId="{C39E6FA7-E936-4B67-A81E-E28DAAF4B3C5}"/>
          </ac:cxnSpMkLst>
        </pc:cxnChg>
        <pc:cxnChg chg="mod">
          <ac:chgData name="Thomas" userId="efe85f2b-33f2-43f1-b114-9958ed12044a" providerId="ADAL" clId="{3F218224-A155-4960-A9A0-5894C3FAEC2C}" dt="2020-09-22T11:52:08.057" v="9699"/>
          <ac:cxnSpMkLst>
            <pc:docMk/>
            <pc:sldMk cId="1299607717" sldId="439"/>
            <ac:cxnSpMk id="50" creationId="{D887E576-0C43-4B9A-8C2B-B10CE6432963}"/>
          </ac:cxnSpMkLst>
        </pc:cxnChg>
        <pc:cxnChg chg="mod">
          <ac:chgData name="Thomas" userId="efe85f2b-33f2-43f1-b114-9958ed12044a" providerId="ADAL" clId="{3F218224-A155-4960-A9A0-5894C3FAEC2C}" dt="2020-09-22T11:52:08.057" v="9699"/>
          <ac:cxnSpMkLst>
            <pc:docMk/>
            <pc:sldMk cId="1299607717" sldId="439"/>
            <ac:cxnSpMk id="51" creationId="{A622F9DA-734B-4FB3-B44A-9CC59484F7BE}"/>
          </ac:cxnSpMkLst>
        </pc:cxnChg>
        <pc:cxnChg chg="mod">
          <ac:chgData name="Thomas" userId="efe85f2b-33f2-43f1-b114-9958ed12044a" providerId="ADAL" clId="{3F218224-A155-4960-A9A0-5894C3FAEC2C}" dt="2020-09-22T11:52:28.917" v="9706" actId="478"/>
          <ac:cxnSpMkLst>
            <pc:docMk/>
            <pc:sldMk cId="1299607717" sldId="439"/>
            <ac:cxnSpMk id="52" creationId="{DE179B4F-719B-4DC2-8FA9-D62B410E0AAD}"/>
          </ac:cxnSpMkLst>
        </pc:cxnChg>
      </pc:sldChg>
      <pc:sldChg chg="modSp add mod modNotesTx">
        <pc:chgData name="Thomas" userId="efe85f2b-33f2-43f1-b114-9958ed12044a" providerId="ADAL" clId="{3F218224-A155-4960-A9A0-5894C3FAEC2C}" dt="2020-09-22T16:18:31.956" v="13874" actId="20577"/>
        <pc:sldMkLst>
          <pc:docMk/>
          <pc:sldMk cId="2120768040" sldId="440"/>
        </pc:sldMkLst>
        <pc:spChg chg="mod">
          <ac:chgData name="Thomas" userId="efe85f2b-33f2-43f1-b114-9958ed12044a" providerId="ADAL" clId="{3F218224-A155-4960-A9A0-5894C3FAEC2C}" dt="2020-09-22T12:36:20.286" v="9874" actId="20577"/>
          <ac:spMkLst>
            <pc:docMk/>
            <pc:sldMk cId="2120768040" sldId="440"/>
            <ac:spMk id="2" creationId="{ADEA442F-6CCA-48A0-997C-48785338769D}"/>
          </ac:spMkLst>
        </pc:spChg>
        <pc:spChg chg="mod">
          <ac:chgData name="Thomas" userId="efe85f2b-33f2-43f1-b114-9958ed12044a" providerId="ADAL" clId="{3F218224-A155-4960-A9A0-5894C3FAEC2C}" dt="2020-09-22T12:38:39.496" v="10312" actId="113"/>
          <ac:spMkLst>
            <pc:docMk/>
            <pc:sldMk cId="2120768040" sldId="440"/>
            <ac:spMk id="3" creationId="{B191F488-2C6D-41EA-987A-159C21131D00}"/>
          </ac:spMkLst>
        </pc:spChg>
      </pc:sldChg>
      <pc:sldChg chg="modSp new del mod">
        <pc:chgData name="Thomas" userId="efe85f2b-33f2-43f1-b114-9958ed12044a" providerId="ADAL" clId="{3F218224-A155-4960-A9A0-5894C3FAEC2C}" dt="2020-09-22T12:39:16.056" v="10328" actId="47"/>
        <pc:sldMkLst>
          <pc:docMk/>
          <pc:sldMk cId="1080351517" sldId="441"/>
        </pc:sldMkLst>
        <pc:spChg chg="mod">
          <ac:chgData name="Thomas" userId="efe85f2b-33f2-43f1-b114-9958ed12044a" providerId="ADAL" clId="{3F218224-A155-4960-A9A0-5894C3FAEC2C}" dt="2020-09-22T12:39:12.711" v="10326" actId="20577"/>
          <ac:spMkLst>
            <pc:docMk/>
            <pc:sldMk cId="1080351517" sldId="441"/>
            <ac:spMk id="2" creationId="{48D758FB-21AA-432F-BC44-E87D6665E6D8}"/>
          </ac:spMkLst>
        </pc:spChg>
      </pc:sldChg>
      <pc:sldChg chg="addSp delSp modSp add mod modNotesTx">
        <pc:chgData name="Thomas" userId="efe85f2b-33f2-43f1-b114-9958ed12044a" providerId="ADAL" clId="{3F218224-A155-4960-A9A0-5894C3FAEC2C}" dt="2020-09-22T16:44:07.430" v="16671" actId="20577"/>
        <pc:sldMkLst>
          <pc:docMk/>
          <pc:sldMk cId="1749705702" sldId="442"/>
        </pc:sldMkLst>
        <pc:spChg chg="mod">
          <ac:chgData name="Thomas" userId="efe85f2b-33f2-43f1-b114-9958ed12044a" providerId="ADAL" clId="{3F218224-A155-4960-A9A0-5894C3FAEC2C}" dt="2020-09-22T12:39:20.286" v="10341" actId="20577"/>
          <ac:spMkLst>
            <pc:docMk/>
            <pc:sldMk cId="1749705702" sldId="442"/>
            <ac:spMk id="2" creationId="{ADEA442F-6CCA-48A0-997C-48785338769D}"/>
          </ac:spMkLst>
        </pc:spChg>
        <pc:spChg chg="mod">
          <ac:chgData name="Thomas" userId="efe85f2b-33f2-43f1-b114-9958ed12044a" providerId="ADAL" clId="{3F218224-A155-4960-A9A0-5894C3FAEC2C}" dt="2020-09-22T16:44:07.430" v="16671" actId="20577"/>
          <ac:spMkLst>
            <pc:docMk/>
            <pc:sldMk cId="1749705702" sldId="442"/>
            <ac:spMk id="3" creationId="{B191F488-2C6D-41EA-987A-159C21131D00}"/>
          </ac:spMkLst>
        </pc:spChg>
        <pc:spChg chg="add del mod">
          <ac:chgData name="Thomas" userId="efe85f2b-33f2-43f1-b114-9958ed12044a" providerId="ADAL" clId="{3F218224-A155-4960-A9A0-5894C3FAEC2C}" dt="2020-09-22T16:18:41.914" v="13876" actId="478"/>
          <ac:spMkLst>
            <pc:docMk/>
            <pc:sldMk cId="1749705702" sldId="442"/>
            <ac:spMk id="6" creationId="{7F8FF889-69E2-4A5C-9306-12CD0FB9A4F4}"/>
          </ac:spMkLst>
        </pc:spChg>
      </pc:sldChg>
      <pc:sldChg chg="addSp delSp modSp add mod ord modNotesTx">
        <pc:chgData name="Thomas" userId="efe85f2b-33f2-43f1-b114-9958ed12044a" providerId="ADAL" clId="{3F218224-A155-4960-A9A0-5894C3FAEC2C}" dt="2020-09-22T16:34:32.474" v="15885" actId="20577"/>
        <pc:sldMkLst>
          <pc:docMk/>
          <pc:sldMk cId="914691184" sldId="443"/>
        </pc:sldMkLst>
        <pc:spChg chg="mod">
          <ac:chgData name="Thomas" userId="efe85f2b-33f2-43f1-b114-9958ed12044a" providerId="ADAL" clId="{3F218224-A155-4960-A9A0-5894C3FAEC2C}" dt="2020-09-22T16:21:04.417" v="14241" actId="20577"/>
          <ac:spMkLst>
            <pc:docMk/>
            <pc:sldMk cId="914691184" sldId="443"/>
            <ac:spMk id="2" creationId="{620F6DDA-E289-45C6-92DF-A6A46CEEE9AF}"/>
          </ac:spMkLst>
        </pc:spChg>
        <pc:spChg chg="mod">
          <ac:chgData name="Thomas" userId="efe85f2b-33f2-43f1-b114-9958ed12044a" providerId="ADAL" clId="{3F218224-A155-4960-A9A0-5894C3FAEC2C}" dt="2020-09-22T16:04:51.399" v="11227" actId="27636"/>
          <ac:spMkLst>
            <pc:docMk/>
            <pc:sldMk cId="914691184" sldId="443"/>
            <ac:spMk id="3" creationId="{23DEF882-0EEC-412A-A650-BDDDF4799FAB}"/>
          </ac:spMkLst>
        </pc:spChg>
        <pc:spChg chg="mod">
          <ac:chgData name="Thomas" userId="efe85f2b-33f2-43f1-b114-9958ed12044a" providerId="ADAL" clId="{3F218224-A155-4960-A9A0-5894C3FAEC2C}" dt="2020-09-22T15:39:28.429" v="11030" actId="165"/>
          <ac:spMkLst>
            <pc:docMk/>
            <pc:sldMk cId="914691184" sldId="443"/>
            <ac:spMk id="4" creationId="{58F876D0-034B-4883-B8C4-240F5C124241}"/>
          </ac:spMkLst>
        </pc:spChg>
        <pc:spChg chg="mod">
          <ac:chgData name="Thomas" userId="efe85f2b-33f2-43f1-b114-9958ed12044a" providerId="ADAL" clId="{3F218224-A155-4960-A9A0-5894C3FAEC2C}" dt="2020-09-22T15:39:28.429" v="11030" actId="165"/>
          <ac:spMkLst>
            <pc:docMk/>
            <pc:sldMk cId="914691184" sldId="443"/>
            <ac:spMk id="6" creationId="{4FB467DF-A2C1-4B45-938F-5E406BA635CB}"/>
          </ac:spMkLst>
        </pc:spChg>
        <pc:spChg chg="mod">
          <ac:chgData name="Thomas" userId="efe85f2b-33f2-43f1-b114-9958ed12044a" providerId="ADAL" clId="{3F218224-A155-4960-A9A0-5894C3FAEC2C}" dt="2020-09-22T15:39:28.429" v="11030" actId="165"/>
          <ac:spMkLst>
            <pc:docMk/>
            <pc:sldMk cId="914691184" sldId="443"/>
            <ac:spMk id="8" creationId="{7334C8DA-9C12-4D1D-A0B1-8E0939397619}"/>
          </ac:spMkLst>
        </pc:spChg>
        <pc:spChg chg="mod">
          <ac:chgData name="Thomas" userId="efe85f2b-33f2-43f1-b114-9958ed12044a" providerId="ADAL" clId="{3F218224-A155-4960-A9A0-5894C3FAEC2C}" dt="2020-09-22T15:39:28.429" v="11030" actId="165"/>
          <ac:spMkLst>
            <pc:docMk/>
            <pc:sldMk cId="914691184" sldId="443"/>
            <ac:spMk id="9" creationId="{46DADBD7-7F7D-49CA-AFA0-02AA80AB51A0}"/>
          </ac:spMkLst>
        </pc:spChg>
        <pc:spChg chg="mod">
          <ac:chgData name="Thomas" userId="efe85f2b-33f2-43f1-b114-9958ed12044a" providerId="ADAL" clId="{3F218224-A155-4960-A9A0-5894C3FAEC2C}" dt="2020-09-22T15:40:14.490" v="11044" actId="14100"/>
          <ac:spMkLst>
            <pc:docMk/>
            <pc:sldMk cId="914691184" sldId="443"/>
            <ac:spMk id="10" creationId="{D2023277-00B6-4051-97E7-DF3A4ED50837}"/>
          </ac:spMkLst>
        </pc:spChg>
        <pc:spChg chg="mod">
          <ac:chgData name="Thomas" userId="efe85f2b-33f2-43f1-b114-9958ed12044a" providerId="ADAL" clId="{3F218224-A155-4960-A9A0-5894C3FAEC2C}" dt="2020-09-22T15:39:28.429" v="11030" actId="165"/>
          <ac:spMkLst>
            <pc:docMk/>
            <pc:sldMk cId="914691184" sldId="443"/>
            <ac:spMk id="11" creationId="{C3BA84B7-E582-43D9-B236-25FACBBE686B}"/>
          </ac:spMkLst>
        </pc:spChg>
        <pc:spChg chg="mod">
          <ac:chgData name="Thomas" userId="efe85f2b-33f2-43f1-b114-9958ed12044a" providerId="ADAL" clId="{3F218224-A155-4960-A9A0-5894C3FAEC2C}" dt="2020-09-22T15:39:28.429" v="11030" actId="165"/>
          <ac:spMkLst>
            <pc:docMk/>
            <pc:sldMk cId="914691184" sldId="443"/>
            <ac:spMk id="12" creationId="{E152BC17-9B76-4D24-8D4A-C2F7F9A33556}"/>
          </ac:spMkLst>
        </pc:spChg>
        <pc:spChg chg="mod">
          <ac:chgData name="Thomas" userId="efe85f2b-33f2-43f1-b114-9958ed12044a" providerId="ADAL" clId="{3F218224-A155-4960-A9A0-5894C3FAEC2C}" dt="2020-09-22T15:39:23.575" v="11029" actId="165"/>
          <ac:spMkLst>
            <pc:docMk/>
            <pc:sldMk cId="914691184" sldId="443"/>
            <ac:spMk id="18" creationId="{94D1BE1F-4B0E-4D44-B1FA-E275FD7E21D6}"/>
          </ac:spMkLst>
        </pc:spChg>
        <pc:spChg chg="del">
          <ac:chgData name="Thomas" userId="efe85f2b-33f2-43f1-b114-9958ed12044a" providerId="ADAL" clId="{3F218224-A155-4960-A9A0-5894C3FAEC2C}" dt="2020-09-22T15:38:58.629" v="11024" actId="478"/>
          <ac:spMkLst>
            <pc:docMk/>
            <pc:sldMk cId="914691184" sldId="443"/>
            <ac:spMk id="22" creationId="{D723CA2F-1E47-4630-BCA7-2B22457E27E7}"/>
          </ac:spMkLst>
        </pc:spChg>
        <pc:spChg chg="add mod">
          <ac:chgData name="Thomas" userId="efe85f2b-33f2-43f1-b114-9958ed12044a" providerId="ADAL" clId="{3F218224-A155-4960-A9A0-5894C3FAEC2C}" dt="2020-09-22T15:50:29.727" v="11170" actId="164"/>
          <ac:spMkLst>
            <pc:docMk/>
            <pc:sldMk cId="914691184" sldId="443"/>
            <ac:spMk id="25" creationId="{5CA3C91F-59AC-44EE-9DAE-587AB3B461CC}"/>
          </ac:spMkLst>
        </pc:spChg>
        <pc:spChg chg="add mod">
          <ac:chgData name="Thomas" userId="efe85f2b-33f2-43f1-b114-9958ed12044a" providerId="ADAL" clId="{3F218224-A155-4960-A9A0-5894C3FAEC2C}" dt="2020-09-22T15:50:29.727" v="11170" actId="164"/>
          <ac:spMkLst>
            <pc:docMk/>
            <pc:sldMk cId="914691184" sldId="443"/>
            <ac:spMk id="29" creationId="{16E836C1-AECA-479B-9D26-2837EBD04485}"/>
          </ac:spMkLst>
        </pc:spChg>
        <pc:spChg chg="del">
          <ac:chgData name="Thomas" userId="efe85f2b-33f2-43f1-b114-9958ed12044a" providerId="ADAL" clId="{3F218224-A155-4960-A9A0-5894C3FAEC2C}" dt="2020-09-22T15:24:25.013" v="10933" actId="478"/>
          <ac:spMkLst>
            <pc:docMk/>
            <pc:sldMk cId="914691184" sldId="443"/>
            <ac:spMk id="31" creationId="{F538B588-6C6D-4002-A10E-9E9E5AFB0D96}"/>
          </ac:spMkLst>
        </pc:spChg>
        <pc:spChg chg="del mod">
          <ac:chgData name="Thomas" userId="efe85f2b-33f2-43f1-b114-9958ed12044a" providerId="ADAL" clId="{3F218224-A155-4960-A9A0-5894C3FAEC2C}" dt="2020-09-22T15:39:00.756" v="11025" actId="478"/>
          <ac:spMkLst>
            <pc:docMk/>
            <pc:sldMk cId="914691184" sldId="443"/>
            <ac:spMk id="37" creationId="{E71B43BE-028A-4C73-B595-2D1D088FAD6E}"/>
          </ac:spMkLst>
        </pc:spChg>
        <pc:spChg chg="add mod">
          <ac:chgData name="Thomas" userId="efe85f2b-33f2-43f1-b114-9958ed12044a" providerId="ADAL" clId="{3F218224-A155-4960-A9A0-5894C3FAEC2C}" dt="2020-09-22T15:45:01.465" v="11115" actId="164"/>
          <ac:spMkLst>
            <pc:docMk/>
            <pc:sldMk cId="914691184" sldId="443"/>
            <ac:spMk id="80" creationId="{B2A95373-1D9E-4ED2-9AE8-86A63F82E90F}"/>
          </ac:spMkLst>
        </pc:spChg>
        <pc:spChg chg="add mod">
          <ac:chgData name="Thomas" userId="efe85f2b-33f2-43f1-b114-9958ed12044a" providerId="ADAL" clId="{3F218224-A155-4960-A9A0-5894C3FAEC2C}" dt="2020-09-22T15:46:00.762" v="11133" actId="1076"/>
          <ac:spMkLst>
            <pc:docMk/>
            <pc:sldMk cId="914691184" sldId="443"/>
            <ac:spMk id="82" creationId="{A1E50C48-0AF1-4E5C-8955-049A0076CF62}"/>
          </ac:spMkLst>
        </pc:spChg>
        <pc:spChg chg="add mod">
          <ac:chgData name="Thomas" userId="efe85f2b-33f2-43f1-b114-9958ed12044a" providerId="ADAL" clId="{3F218224-A155-4960-A9A0-5894C3FAEC2C}" dt="2020-09-22T15:50:29.727" v="11170" actId="164"/>
          <ac:spMkLst>
            <pc:docMk/>
            <pc:sldMk cId="914691184" sldId="443"/>
            <ac:spMk id="86" creationId="{61DCBB04-5C88-4DD2-A475-87C9826DDEDB}"/>
          </ac:spMkLst>
        </pc:spChg>
        <pc:spChg chg="add mod">
          <ac:chgData name="Thomas" userId="efe85f2b-33f2-43f1-b114-9958ed12044a" providerId="ADAL" clId="{3F218224-A155-4960-A9A0-5894C3FAEC2C}" dt="2020-09-22T15:50:29.727" v="11170" actId="164"/>
          <ac:spMkLst>
            <pc:docMk/>
            <pc:sldMk cId="914691184" sldId="443"/>
            <ac:spMk id="88" creationId="{3FB0B890-C9F1-4329-887B-902C34698FDC}"/>
          </ac:spMkLst>
        </pc:spChg>
        <pc:grpChg chg="mod topLvl">
          <ac:chgData name="Thomas" userId="efe85f2b-33f2-43f1-b114-9958ed12044a" providerId="ADAL" clId="{3F218224-A155-4960-A9A0-5894C3FAEC2C}" dt="2020-09-22T15:50:29.727" v="11170" actId="164"/>
          <ac:grpSpMkLst>
            <pc:docMk/>
            <pc:sldMk cId="914691184" sldId="443"/>
            <ac:grpSpMk id="5" creationId="{1126AD5F-BFCF-4AF3-8460-87EE1610FCE1}"/>
          </ac:grpSpMkLst>
        </pc:grpChg>
        <pc:grpChg chg="mod">
          <ac:chgData name="Thomas" userId="efe85f2b-33f2-43f1-b114-9958ed12044a" providerId="ADAL" clId="{3F218224-A155-4960-A9A0-5894C3FAEC2C}" dt="2020-09-22T15:39:28.429" v="11030" actId="165"/>
          <ac:grpSpMkLst>
            <pc:docMk/>
            <pc:sldMk cId="914691184" sldId="443"/>
            <ac:grpSpMk id="13" creationId="{E8888E3D-0E7F-4CF1-864F-01EC5C018A75}"/>
          </ac:grpSpMkLst>
        </pc:grpChg>
        <pc:grpChg chg="mod">
          <ac:chgData name="Thomas" userId="efe85f2b-33f2-43f1-b114-9958ed12044a" providerId="ADAL" clId="{3F218224-A155-4960-A9A0-5894C3FAEC2C}" dt="2020-09-22T15:39:28.429" v="11030" actId="165"/>
          <ac:grpSpMkLst>
            <pc:docMk/>
            <pc:sldMk cId="914691184" sldId="443"/>
            <ac:grpSpMk id="14" creationId="{C9D6BE3E-E776-4A6F-975E-DF27FC3BD302}"/>
          </ac:grpSpMkLst>
        </pc:grpChg>
        <pc:grpChg chg="mod">
          <ac:chgData name="Thomas" userId="efe85f2b-33f2-43f1-b114-9958ed12044a" providerId="ADAL" clId="{3F218224-A155-4960-A9A0-5894C3FAEC2C}" dt="2020-09-22T15:39:28.429" v="11030" actId="165"/>
          <ac:grpSpMkLst>
            <pc:docMk/>
            <pc:sldMk cId="914691184" sldId="443"/>
            <ac:grpSpMk id="15" creationId="{D6A7990B-24E2-47F6-BEFD-89A5232DC87B}"/>
          </ac:grpSpMkLst>
        </pc:grpChg>
        <pc:grpChg chg="del">
          <ac:chgData name="Thomas" userId="efe85f2b-33f2-43f1-b114-9958ed12044a" providerId="ADAL" clId="{3F218224-A155-4960-A9A0-5894C3FAEC2C}" dt="2020-09-22T15:38:58.629" v="11024" actId="478"/>
          <ac:grpSpMkLst>
            <pc:docMk/>
            <pc:sldMk cId="914691184" sldId="443"/>
            <ac:grpSpMk id="38" creationId="{8736A477-DB8D-4EDF-A3D6-A439FDDEADCE}"/>
          </ac:grpSpMkLst>
        </pc:grpChg>
        <pc:grpChg chg="mod topLvl">
          <ac:chgData name="Thomas" userId="efe85f2b-33f2-43f1-b114-9958ed12044a" providerId="ADAL" clId="{3F218224-A155-4960-A9A0-5894C3FAEC2C}" dt="2020-09-22T15:50:29.727" v="11170" actId="164"/>
          <ac:grpSpMkLst>
            <pc:docMk/>
            <pc:sldMk cId="914691184" sldId="443"/>
            <ac:grpSpMk id="39" creationId="{0D58D728-7385-49BC-9BBD-6FC4822E2395}"/>
          </ac:grpSpMkLst>
        </pc:grpChg>
        <pc:grpChg chg="add mod">
          <ac:chgData name="Thomas" userId="efe85f2b-33f2-43f1-b114-9958ed12044a" providerId="ADAL" clId="{3F218224-A155-4960-A9A0-5894C3FAEC2C}" dt="2020-09-22T15:50:29.727" v="11170" actId="164"/>
          <ac:grpSpMkLst>
            <pc:docMk/>
            <pc:sldMk cId="914691184" sldId="443"/>
            <ac:grpSpMk id="84" creationId="{FFFFDED9-B397-483F-BA59-C724AB6001CC}"/>
          </ac:grpSpMkLst>
        </pc:grpChg>
        <pc:grpChg chg="del mod topLvl">
          <ac:chgData name="Thomas" userId="efe85f2b-33f2-43f1-b114-9958ed12044a" providerId="ADAL" clId="{3F218224-A155-4960-A9A0-5894C3FAEC2C}" dt="2020-09-22T15:39:28.429" v="11030" actId="165"/>
          <ac:grpSpMkLst>
            <pc:docMk/>
            <pc:sldMk cId="914691184" sldId="443"/>
            <ac:grpSpMk id="97" creationId="{C1CD1436-C61F-4922-AF7F-C4D6DBF23BC7}"/>
          </ac:grpSpMkLst>
        </pc:grpChg>
        <pc:grpChg chg="del mod">
          <ac:chgData name="Thomas" userId="efe85f2b-33f2-43f1-b114-9958ed12044a" providerId="ADAL" clId="{3F218224-A155-4960-A9A0-5894C3FAEC2C}" dt="2020-09-22T15:39:23.575" v="11029" actId="165"/>
          <ac:grpSpMkLst>
            <pc:docMk/>
            <pc:sldMk cId="914691184" sldId="443"/>
            <ac:grpSpMk id="98" creationId="{7CD09574-AE3B-4B52-894F-41B4BFD56B11}"/>
          </ac:grpSpMkLst>
        </pc:grpChg>
        <pc:grpChg chg="add mod">
          <ac:chgData name="Thomas" userId="efe85f2b-33f2-43f1-b114-9958ed12044a" providerId="ADAL" clId="{3F218224-A155-4960-A9A0-5894C3FAEC2C}" dt="2020-09-22T15:50:29.727" v="11170" actId="164"/>
          <ac:grpSpMkLst>
            <pc:docMk/>
            <pc:sldMk cId="914691184" sldId="443"/>
            <ac:grpSpMk id="124" creationId="{104A4D37-184D-4E9A-8A51-A314FA5B37EC}"/>
          </ac:grpSpMkLst>
        </pc:grpChg>
        <pc:cxnChg chg="mod">
          <ac:chgData name="Thomas" userId="efe85f2b-33f2-43f1-b114-9958ed12044a" providerId="ADAL" clId="{3F218224-A155-4960-A9A0-5894C3FAEC2C}" dt="2020-09-22T15:39:28.429" v="11030" actId="165"/>
          <ac:cxnSpMkLst>
            <pc:docMk/>
            <pc:sldMk cId="914691184" sldId="443"/>
            <ac:cxnSpMk id="7" creationId="{679895B8-B227-478D-BBAD-C2C3E8A186E6}"/>
          </ac:cxnSpMkLst>
        </pc:cxnChg>
        <pc:cxnChg chg="mod">
          <ac:chgData name="Thomas" userId="efe85f2b-33f2-43f1-b114-9958ed12044a" providerId="ADAL" clId="{3F218224-A155-4960-A9A0-5894C3FAEC2C}" dt="2020-09-22T15:39:28.429" v="11030" actId="165"/>
          <ac:cxnSpMkLst>
            <pc:docMk/>
            <pc:sldMk cId="914691184" sldId="443"/>
            <ac:cxnSpMk id="16" creationId="{9090C5F5-9FC3-45A6-83B7-68C991A864F6}"/>
          </ac:cxnSpMkLst>
        </pc:cxnChg>
        <pc:cxnChg chg="mod">
          <ac:chgData name="Thomas" userId="efe85f2b-33f2-43f1-b114-9958ed12044a" providerId="ADAL" clId="{3F218224-A155-4960-A9A0-5894C3FAEC2C}" dt="2020-09-22T15:39:28.429" v="11030" actId="165"/>
          <ac:cxnSpMkLst>
            <pc:docMk/>
            <pc:sldMk cId="914691184" sldId="443"/>
            <ac:cxnSpMk id="17" creationId="{7D91FD2B-1209-492B-92F2-951197687A80}"/>
          </ac:cxnSpMkLst>
        </pc:cxnChg>
        <pc:cxnChg chg="mod">
          <ac:chgData name="Thomas" userId="efe85f2b-33f2-43f1-b114-9958ed12044a" providerId="ADAL" clId="{3F218224-A155-4960-A9A0-5894C3FAEC2C}" dt="2020-09-22T15:39:28.429" v="11030" actId="165"/>
          <ac:cxnSpMkLst>
            <pc:docMk/>
            <pc:sldMk cId="914691184" sldId="443"/>
            <ac:cxnSpMk id="19" creationId="{8D189A26-73CB-4B1B-97AF-61FD445D4575}"/>
          </ac:cxnSpMkLst>
        </pc:cxnChg>
        <pc:cxnChg chg="mod">
          <ac:chgData name="Thomas" userId="efe85f2b-33f2-43f1-b114-9958ed12044a" providerId="ADAL" clId="{3F218224-A155-4960-A9A0-5894C3FAEC2C}" dt="2020-09-22T15:39:28.429" v="11030" actId="165"/>
          <ac:cxnSpMkLst>
            <pc:docMk/>
            <pc:sldMk cId="914691184" sldId="443"/>
            <ac:cxnSpMk id="20" creationId="{EE9FAF09-13E7-4AFA-8D55-902C74A033B4}"/>
          </ac:cxnSpMkLst>
        </pc:cxnChg>
        <pc:cxnChg chg="mod">
          <ac:chgData name="Thomas" userId="efe85f2b-33f2-43f1-b114-9958ed12044a" providerId="ADAL" clId="{3F218224-A155-4960-A9A0-5894C3FAEC2C}" dt="2020-09-22T15:39:28.429" v="11030" actId="165"/>
          <ac:cxnSpMkLst>
            <pc:docMk/>
            <pc:sldMk cId="914691184" sldId="443"/>
            <ac:cxnSpMk id="21" creationId="{85060693-4A05-4407-AA6B-4C1FB8900163}"/>
          </ac:cxnSpMkLst>
        </pc:cxnChg>
        <pc:cxnChg chg="mod">
          <ac:chgData name="Thomas" userId="efe85f2b-33f2-43f1-b114-9958ed12044a" providerId="ADAL" clId="{3F218224-A155-4960-A9A0-5894C3FAEC2C}" dt="2020-09-22T15:39:28.429" v="11030" actId="165"/>
          <ac:cxnSpMkLst>
            <pc:docMk/>
            <pc:sldMk cId="914691184" sldId="443"/>
            <ac:cxnSpMk id="23" creationId="{427D5BBB-C903-4A6C-9473-EED422B36509}"/>
          </ac:cxnSpMkLst>
        </pc:cxnChg>
        <pc:cxnChg chg="mod">
          <ac:chgData name="Thomas" userId="efe85f2b-33f2-43f1-b114-9958ed12044a" providerId="ADAL" clId="{3F218224-A155-4960-A9A0-5894C3FAEC2C}" dt="2020-09-22T15:39:28.429" v="11030" actId="165"/>
          <ac:cxnSpMkLst>
            <pc:docMk/>
            <pc:sldMk cId="914691184" sldId="443"/>
            <ac:cxnSpMk id="24" creationId="{31E90C02-641E-4130-8C7C-EE440612018E}"/>
          </ac:cxnSpMkLst>
        </pc:cxnChg>
        <pc:cxnChg chg="mod">
          <ac:chgData name="Thomas" userId="efe85f2b-33f2-43f1-b114-9958ed12044a" providerId="ADAL" clId="{3F218224-A155-4960-A9A0-5894C3FAEC2C}" dt="2020-09-22T15:39:28.429" v="11030" actId="165"/>
          <ac:cxnSpMkLst>
            <pc:docMk/>
            <pc:sldMk cId="914691184" sldId="443"/>
            <ac:cxnSpMk id="26" creationId="{E494040B-B5EC-4B5E-9C93-22E3A520A8A7}"/>
          </ac:cxnSpMkLst>
        </pc:cxnChg>
        <pc:cxnChg chg="mod">
          <ac:chgData name="Thomas" userId="efe85f2b-33f2-43f1-b114-9958ed12044a" providerId="ADAL" clId="{3F218224-A155-4960-A9A0-5894C3FAEC2C}" dt="2020-09-22T15:39:28.429" v="11030" actId="165"/>
          <ac:cxnSpMkLst>
            <pc:docMk/>
            <pc:sldMk cId="914691184" sldId="443"/>
            <ac:cxnSpMk id="27" creationId="{B6CC3BD6-27F0-4162-8D30-BEB4E67A261F}"/>
          </ac:cxnSpMkLst>
        </pc:cxnChg>
        <pc:cxnChg chg="mod">
          <ac:chgData name="Thomas" userId="efe85f2b-33f2-43f1-b114-9958ed12044a" providerId="ADAL" clId="{3F218224-A155-4960-A9A0-5894C3FAEC2C}" dt="2020-09-22T15:39:28.429" v="11030" actId="165"/>
          <ac:cxnSpMkLst>
            <pc:docMk/>
            <pc:sldMk cId="914691184" sldId="443"/>
            <ac:cxnSpMk id="28" creationId="{413E9E1C-5E11-4D5B-A19A-4B0C617CD66A}"/>
          </ac:cxnSpMkLst>
        </pc:cxnChg>
        <pc:cxnChg chg="mod">
          <ac:chgData name="Thomas" userId="efe85f2b-33f2-43f1-b114-9958ed12044a" providerId="ADAL" clId="{3F218224-A155-4960-A9A0-5894C3FAEC2C}" dt="2020-09-22T15:39:28.429" v="11030" actId="165"/>
          <ac:cxnSpMkLst>
            <pc:docMk/>
            <pc:sldMk cId="914691184" sldId="443"/>
            <ac:cxnSpMk id="30" creationId="{287C81CC-361F-4CCA-9B7A-01B374E71B37}"/>
          </ac:cxnSpMkLst>
        </pc:cxnChg>
        <pc:cxnChg chg="mod">
          <ac:chgData name="Thomas" userId="efe85f2b-33f2-43f1-b114-9958ed12044a" providerId="ADAL" clId="{3F218224-A155-4960-A9A0-5894C3FAEC2C}" dt="2020-09-22T15:39:28.429" v="11030" actId="165"/>
          <ac:cxnSpMkLst>
            <pc:docMk/>
            <pc:sldMk cId="914691184" sldId="443"/>
            <ac:cxnSpMk id="33" creationId="{CAED4B7D-DD46-42B0-8963-D0D2D78F9E2E}"/>
          </ac:cxnSpMkLst>
        </pc:cxnChg>
        <pc:cxnChg chg="add del mod">
          <ac:chgData name="Thomas" userId="efe85f2b-33f2-43f1-b114-9958ed12044a" providerId="ADAL" clId="{3F218224-A155-4960-A9A0-5894C3FAEC2C}" dt="2020-09-22T15:40:45.025" v="11048" actId="11529"/>
          <ac:cxnSpMkLst>
            <pc:docMk/>
            <pc:sldMk cId="914691184" sldId="443"/>
            <ac:cxnSpMk id="34" creationId="{51DC3FBC-43BD-4B20-977B-1C702B1D48B7}"/>
          </ac:cxnSpMkLst>
        </pc:cxnChg>
        <pc:cxnChg chg="add mod">
          <ac:chgData name="Thomas" userId="efe85f2b-33f2-43f1-b114-9958ed12044a" providerId="ADAL" clId="{3F218224-A155-4960-A9A0-5894C3FAEC2C}" dt="2020-09-22T15:50:29.727" v="11170" actId="164"/>
          <ac:cxnSpMkLst>
            <pc:docMk/>
            <pc:sldMk cId="914691184" sldId="443"/>
            <ac:cxnSpMk id="40" creationId="{02EB9D61-30DE-49E2-93DC-6341B6E617F4}"/>
          </ac:cxnSpMkLst>
        </pc:cxnChg>
        <pc:cxnChg chg="add mod">
          <ac:chgData name="Thomas" userId="efe85f2b-33f2-43f1-b114-9958ed12044a" providerId="ADAL" clId="{3F218224-A155-4960-A9A0-5894C3FAEC2C}" dt="2020-09-22T15:50:29.727" v="11170" actId="164"/>
          <ac:cxnSpMkLst>
            <pc:docMk/>
            <pc:sldMk cId="914691184" sldId="443"/>
            <ac:cxnSpMk id="43" creationId="{910B679C-CC26-4455-88E0-FF2D59DE0F22}"/>
          </ac:cxnSpMkLst>
        </pc:cxnChg>
        <pc:cxnChg chg="mod topLvl">
          <ac:chgData name="Thomas" userId="efe85f2b-33f2-43f1-b114-9958ed12044a" providerId="ADAL" clId="{3F218224-A155-4960-A9A0-5894C3FAEC2C}" dt="2020-09-22T15:50:29.727" v="11170" actId="164"/>
          <ac:cxnSpMkLst>
            <pc:docMk/>
            <pc:sldMk cId="914691184" sldId="443"/>
            <ac:cxnSpMk id="44" creationId="{669AC055-6714-4CBF-AB34-30F9B54D09F0}"/>
          </ac:cxnSpMkLst>
        </pc:cxnChg>
        <pc:cxnChg chg="mod topLvl">
          <ac:chgData name="Thomas" userId="efe85f2b-33f2-43f1-b114-9958ed12044a" providerId="ADAL" clId="{3F218224-A155-4960-A9A0-5894C3FAEC2C}" dt="2020-09-22T15:50:29.727" v="11170" actId="164"/>
          <ac:cxnSpMkLst>
            <pc:docMk/>
            <pc:sldMk cId="914691184" sldId="443"/>
            <ac:cxnSpMk id="46" creationId="{05FB8AC1-2BE6-4AD1-A511-0625ACCE88AD}"/>
          </ac:cxnSpMkLst>
        </pc:cxnChg>
        <pc:cxnChg chg="add mod">
          <ac:chgData name="Thomas" userId="efe85f2b-33f2-43f1-b114-9958ed12044a" providerId="ADAL" clId="{3F218224-A155-4960-A9A0-5894C3FAEC2C}" dt="2020-09-22T15:50:29.727" v="11170" actId="164"/>
          <ac:cxnSpMkLst>
            <pc:docMk/>
            <pc:sldMk cId="914691184" sldId="443"/>
            <ac:cxnSpMk id="47" creationId="{0E327EF6-0D3F-43DD-B5B5-12A5186AA6A2}"/>
          </ac:cxnSpMkLst>
        </pc:cxnChg>
        <pc:cxnChg chg="mod topLvl">
          <ac:chgData name="Thomas" userId="efe85f2b-33f2-43f1-b114-9958ed12044a" providerId="ADAL" clId="{3F218224-A155-4960-A9A0-5894C3FAEC2C}" dt="2020-09-22T15:50:29.727" v="11170" actId="164"/>
          <ac:cxnSpMkLst>
            <pc:docMk/>
            <pc:sldMk cId="914691184" sldId="443"/>
            <ac:cxnSpMk id="48" creationId="{4E7DB3C3-321E-4394-9E36-48BAAB269952}"/>
          </ac:cxnSpMkLst>
        </pc:cxnChg>
        <pc:cxnChg chg="mod topLvl">
          <ac:chgData name="Thomas" userId="efe85f2b-33f2-43f1-b114-9958ed12044a" providerId="ADAL" clId="{3F218224-A155-4960-A9A0-5894C3FAEC2C}" dt="2020-09-22T15:50:29.727" v="11170" actId="164"/>
          <ac:cxnSpMkLst>
            <pc:docMk/>
            <pc:sldMk cId="914691184" sldId="443"/>
            <ac:cxnSpMk id="50" creationId="{2A9094E4-E87F-442E-A081-0578772C6502}"/>
          </ac:cxnSpMkLst>
        </pc:cxnChg>
        <pc:cxnChg chg="add mod">
          <ac:chgData name="Thomas" userId="efe85f2b-33f2-43f1-b114-9958ed12044a" providerId="ADAL" clId="{3F218224-A155-4960-A9A0-5894C3FAEC2C}" dt="2020-09-22T15:50:29.727" v="11170" actId="164"/>
          <ac:cxnSpMkLst>
            <pc:docMk/>
            <pc:sldMk cId="914691184" sldId="443"/>
            <ac:cxnSpMk id="51" creationId="{7D000C4A-48F2-4894-B956-CF29F55F8D07}"/>
          </ac:cxnSpMkLst>
        </pc:cxnChg>
        <pc:cxnChg chg="mod topLvl">
          <ac:chgData name="Thomas" userId="efe85f2b-33f2-43f1-b114-9958ed12044a" providerId="ADAL" clId="{3F218224-A155-4960-A9A0-5894C3FAEC2C}" dt="2020-09-22T15:50:29.727" v="11170" actId="164"/>
          <ac:cxnSpMkLst>
            <pc:docMk/>
            <pc:sldMk cId="914691184" sldId="443"/>
            <ac:cxnSpMk id="52" creationId="{94F03396-FDC5-433D-9B25-D866A5A66BAE}"/>
          </ac:cxnSpMkLst>
        </pc:cxnChg>
        <pc:cxnChg chg="mod topLvl">
          <ac:chgData name="Thomas" userId="efe85f2b-33f2-43f1-b114-9958ed12044a" providerId="ADAL" clId="{3F218224-A155-4960-A9A0-5894C3FAEC2C}" dt="2020-09-22T15:50:29.727" v="11170" actId="164"/>
          <ac:cxnSpMkLst>
            <pc:docMk/>
            <pc:sldMk cId="914691184" sldId="443"/>
            <ac:cxnSpMk id="54" creationId="{47A9EADE-46D4-49D0-B2CD-C408A4D02456}"/>
          </ac:cxnSpMkLst>
        </pc:cxnChg>
        <pc:cxnChg chg="add mod">
          <ac:chgData name="Thomas" userId="efe85f2b-33f2-43f1-b114-9958ed12044a" providerId="ADAL" clId="{3F218224-A155-4960-A9A0-5894C3FAEC2C}" dt="2020-09-22T15:50:29.727" v="11170" actId="164"/>
          <ac:cxnSpMkLst>
            <pc:docMk/>
            <pc:sldMk cId="914691184" sldId="443"/>
            <ac:cxnSpMk id="55" creationId="{D4C47650-8A49-4678-B472-F4F88400D24F}"/>
          </ac:cxnSpMkLst>
        </pc:cxnChg>
        <pc:cxnChg chg="mod topLvl">
          <ac:chgData name="Thomas" userId="efe85f2b-33f2-43f1-b114-9958ed12044a" providerId="ADAL" clId="{3F218224-A155-4960-A9A0-5894C3FAEC2C}" dt="2020-09-22T15:50:29.727" v="11170" actId="164"/>
          <ac:cxnSpMkLst>
            <pc:docMk/>
            <pc:sldMk cId="914691184" sldId="443"/>
            <ac:cxnSpMk id="56" creationId="{C57F9BC6-950F-4DAE-A061-95C9DB9B365B}"/>
          </ac:cxnSpMkLst>
        </pc:cxnChg>
        <pc:cxnChg chg="del mod topLvl">
          <ac:chgData name="Thomas" userId="efe85f2b-33f2-43f1-b114-9958ed12044a" providerId="ADAL" clId="{3F218224-A155-4960-A9A0-5894C3FAEC2C}" dt="2020-09-22T15:39:56.027" v="11037" actId="478"/>
          <ac:cxnSpMkLst>
            <pc:docMk/>
            <pc:sldMk cId="914691184" sldId="443"/>
            <ac:cxnSpMk id="58" creationId="{21F6AA18-F0BD-46A7-822B-D8C124CAE5A9}"/>
          </ac:cxnSpMkLst>
        </pc:cxnChg>
        <pc:cxnChg chg="add mod">
          <ac:chgData name="Thomas" userId="efe85f2b-33f2-43f1-b114-9958ed12044a" providerId="ADAL" clId="{3F218224-A155-4960-A9A0-5894C3FAEC2C}" dt="2020-09-22T15:50:29.727" v="11170" actId="164"/>
          <ac:cxnSpMkLst>
            <pc:docMk/>
            <pc:sldMk cId="914691184" sldId="443"/>
            <ac:cxnSpMk id="59" creationId="{7053FD93-45B0-4DBC-BB78-89BBC45D0247}"/>
          </ac:cxnSpMkLst>
        </pc:cxnChg>
        <pc:cxnChg chg="del mod topLvl">
          <ac:chgData name="Thomas" userId="efe85f2b-33f2-43f1-b114-9958ed12044a" providerId="ADAL" clId="{3F218224-A155-4960-A9A0-5894C3FAEC2C}" dt="2020-09-22T15:40:03.627" v="11041" actId="478"/>
          <ac:cxnSpMkLst>
            <pc:docMk/>
            <pc:sldMk cId="914691184" sldId="443"/>
            <ac:cxnSpMk id="61" creationId="{E7598BA3-06A5-4362-8F28-49A31750317E}"/>
          </ac:cxnSpMkLst>
        </pc:cxnChg>
        <pc:cxnChg chg="del mod topLvl">
          <ac:chgData name="Thomas" userId="efe85f2b-33f2-43f1-b114-9958ed12044a" providerId="ADAL" clId="{3F218224-A155-4960-A9A0-5894C3FAEC2C}" dt="2020-09-22T15:40:04.579" v="11042" actId="478"/>
          <ac:cxnSpMkLst>
            <pc:docMk/>
            <pc:sldMk cId="914691184" sldId="443"/>
            <ac:cxnSpMk id="63" creationId="{5CA52FC5-0A47-408F-A969-CFD5362274B1}"/>
          </ac:cxnSpMkLst>
        </pc:cxnChg>
        <pc:cxnChg chg="del mod topLvl">
          <ac:chgData name="Thomas" userId="efe85f2b-33f2-43f1-b114-9958ed12044a" providerId="ADAL" clId="{3F218224-A155-4960-A9A0-5894C3FAEC2C}" dt="2020-09-22T15:40:02.684" v="11040" actId="478"/>
          <ac:cxnSpMkLst>
            <pc:docMk/>
            <pc:sldMk cId="914691184" sldId="443"/>
            <ac:cxnSpMk id="65" creationId="{5B276D68-BF56-4ACE-BCC1-5B75C8636BF4}"/>
          </ac:cxnSpMkLst>
        </pc:cxnChg>
        <pc:cxnChg chg="add mod">
          <ac:chgData name="Thomas" userId="efe85f2b-33f2-43f1-b114-9958ed12044a" providerId="ADAL" clId="{3F218224-A155-4960-A9A0-5894C3FAEC2C}" dt="2020-09-22T15:50:29.727" v="11170" actId="164"/>
          <ac:cxnSpMkLst>
            <pc:docMk/>
            <pc:sldMk cId="914691184" sldId="443"/>
            <ac:cxnSpMk id="66" creationId="{1FDDC14B-0717-4BAB-A973-401C2EEE725E}"/>
          </ac:cxnSpMkLst>
        </pc:cxnChg>
        <pc:cxnChg chg="add del mod topLvl">
          <ac:chgData name="Thomas" userId="efe85f2b-33f2-43f1-b114-9958ed12044a" providerId="ADAL" clId="{3F218224-A155-4960-A9A0-5894C3FAEC2C}" dt="2020-09-22T15:50:29.727" v="11170" actId="164"/>
          <ac:cxnSpMkLst>
            <pc:docMk/>
            <pc:sldMk cId="914691184" sldId="443"/>
            <ac:cxnSpMk id="67" creationId="{4529708B-8653-4FF4-8958-9B434F3F21C9}"/>
          </ac:cxnSpMkLst>
        </pc:cxnChg>
        <pc:cxnChg chg="del mod topLvl">
          <ac:chgData name="Thomas" userId="efe85f2b-33f2-43f1-b114-9958ed12044a" providerId="ADAL" clId="{3F218224-A155-4960-A9A0-5894C3FAEC2C}" dt="2020-09-22T15:39:44.028" v="11034" actId="478"/>
          <ac:cxnSpMkLst>
            <pc:docMk/>
            <pc:sldMk cId="914691184" sldId="443"/>
            <ac:cxnSpMk id="69" creationId="{687EB817-77A8-406A-8ABC-B28F3EB371FE}"/>
          </ac:cxnSpMkLst>
        </pc:cxnChg>
        <pc:cxnChg chg="add mod">
          <ac:chgData name="Thomas" userId="efe85f2b-33f2-43f1-b114-9958ed12044a" providerId="ADAL" clId="{3F218224-A155-4960-A9A0-5894C3FAEC2C}" dt="2020-09-22T15:50:29.727" v="11170" actId="164"/>
          <ac:cxnSpMkLst>
            <pc:docMk/>
            <pc:sldMk cId="914691184" sldId="443"/>
            <ac:cxnSpMk id="70" creationId="{F88B6826-A37D-4465-B830-2EDADB618FF1}"/>
          </ac:cxnSpMkLst>
        </pc:cxnChg>
        <pc:cxnChg chg="del mod topLvl">
          <ac:chgData name="Thomas" userId="efe85f2b-33f2-43f1-b114-9958ed12044a" providerId="ADAL" clId="{3F218224-A155-4960-A9A0-5894C3FAEC2C}" dt="2020-09-22T15:39:45.244" v="11036" actId="478"/>
          <ac:cxnSpMkLst>
            <pc:docMk/>
            <pc:sldMk cId="914691184" sldId="443"/>
            <ac:cxnSpMk id="71" creationId="{E26B9219-DC91-4D1E-B81A-73A52CF07F8F}"/>
          </ac:cxnSpMkLst>
        </pc:cxnChg>
        <pc:cxnChg chg="del mod topLvl">
          <ac:chgData name="Thomas" userId="efe85f2b-33f2-43f1-b114-9958ed12044a" providerId="ADAL" clId="{3F218224-A155-4960-A9A0-5894C3FAEC2C}" dt="2020-09-22T15:39:42.509" v="11032" actId="478"/>
          <ac:cxnSpMkLst>
            <pc:docMk/>
            <pc:sldMk cId="914691184" sldId="443"/>
            <ac:cxnSpMk id="73" creationId="{46C0463F-CCE6-44D9-882C-B3746A82E150}"/>
          </ac:cxnSpMkLst>
        </pc:cxnChg>
        <pc:cxnChg chg="add mod">
          <ac:chgData name="Thomas" userId="efe85f2b-33f2-43f1-b114-9958ed12044a" providerId="ADAL" clId="{3F218224-A155-4960-A9A0-5894C3FAEC2C}" dt="2020-09-22T15:50:29.727" v="11170" actId="164"/>
          <ac:cxnSpMkLst>
            <pc:docMk/>
            <pc:sldMk cId="914691184" sldId="443"/>
            <ac:cxnSpMk id="74" creationId="{0626C22E-C950-4D64-B3C3-928F153A16FD}"/>
          </ac:cxnSpMkLst>
        </pc:cxnChg>
        <pc:cxnChg chg="del mod topLvl">
          <ac:chgData name="Thomas" userId="efe85f2b-33f2-43f1-b114-9958ed12044a" providerId="ADAL" clId="{3F218224-A155-4960-A9A0-5894C3FAEC2C}" dt="2020-09-22T15:39:43.508" v="11033" actId="478"/>
          <ac:cxnSpMkLst>
            <pc:docMk/>
            <pc:sldMk cId="914691184" sldId="443"/>
            <ac:cxnSpMk id="75" creationId="{D4C1E0F4-E2D2-460A-9841-05DDF1640D9C}"/>
          </ac:cxnSpMkLst>
        </pc:cxnChg>
        <pc:cxnChg chg="del mod topLvl">
          <ac:chgData name="Thomas" userId="efe85f2b-33f2-43f1-b114-9958ed12044a" providerId="ADAL" clId="{3F218224-A155-4960-A9A0-5894C3FAEC2C}" dt="2020-09-22T15:39:42.509" v="11032" actId="478"/>
          <ac:cxnSpMkLst>
            <pc:docMk/>
            <pc:sldMk cId="914691184" sldId="443"/>
            <ac:cxnSpMk id="77" creationId="{B6A00D86-6CD6-474C-A211-2216F39E7034}"/>
          </ac:cxnSpMkLst>
        </pc:cxnChg>
        <pc:cxnChg chg="add mod">
          <ac:chgData name="Thomas" userId="efe85f2b-33f2-43f1-b114-9958ed12044a" providerId="ADAL" clId="{3F218224-A155-4960-A9A0-5894C3FAEC2C}" dt="2020-09-22T15:50:29.727" v="11170" actId="164"/>
          <ac:cxnSpMkLst>
            <pc:docMk/>
            <pc:sldMk cId="914691184" sldId="443"/>
            <ac:cxnSpMk id="78" creationId="{355E92A7-41D8-472F-9B3E-592398618587}"/>
          </ac:cxnSpMkLst>
        </pc:cxnChg>
        <pc:cxnChg chg="del mod topLvl">
          <ac:chgData name="Thomas" userId="efe85f2b-33f2-43f1-b114-9958ed12044a" providerId="ADAL" clId="{3F218224-A155-4960-A9A0-5894C3FAEC2C}" dt="2020-09-22T15:39:42.509" v="11032" actId="478"/>
          <ac:cxnSpMkLst>
            <pc:docMk/>
            <pc:sldMk cId="914691184" sldId="443"/>
            <ac:cxnSpMk id="79" creationId="{E374C0E9-764F-43C8-8FC4-02A95FFDB75A}"/>
          </ac:cxnSpMkLst>
        </pc:cxnChg>
        <pc:cxnChg chg="del mod topLvl">
          <ac:chgData name="Thomas" userId="efe85f2b-33f2-43f1-b114-9958ed12044a" providerId="ADAL" clId="{3F218224-A155-4960-A9A0-5894C3FAEC2C}" dt="2020-09-22T15:39:42.509" v="11032" actId="478"/>
          <ac:cxnSpMkLst>
            <pc:docMk/>
            <pc:sldMk cId="914691184" sldId="443"/>
            <ac:cxnSpMk id="81" creationId="{DBD94C53-90EB-439B-8D4B-380BCB50FA61}"/>
          </ac:cxnSpMkLst>
        </pc:cxnChg>
        <pc:cxnChg chg="del mod topLvl">
          <ac:chgData name="Thomas" userId="efe85f2b-33f2-43f1-b114-9958ed12044a" providerId="ADAL" clId="{3F218224-A155-4960-A9A0-5894C3FAEC2C}" dt="2020-09-22T15:39:42.509" v="11032" actId="478"/>
          <ac:cxnSpMkLst>
            <pc:docMk/>
            <pc:sldMk cId="914691184" sldId="443"/>
            <ac:cxnSpMk id="83" creationId="{D9284235-6613-4CD1-A8F2-AF002FDB3FBD}"/>
          </ac:cxnSpMkLst>
        </pc:cxnChg>
        <pc:cxnChg chg="del mod topLvl">
          <ac:chgData name="Thomas" userId="efe85f2b-33f2-43f1-b114-9958ed12044a" providerId="ADAL" clId="{3F218224-A155-4960-A9A0-5894C3FAEC2C}" dt="2020-09-22T15:39:42.509" v="11032" actId="478"/>
          <ac:cxnSpMkLst>
            <pc:docMk/>
            <pc:sldMk cId="914691184" sldId="443"/>
            <ac:cxnSpMk id="85" creationId="{7AB27D70-AF38-4D64-AA24-786F17D8CA61}"/>
          </ac:cxnSpMkLst>
        </pc:cxnChg>
        <pc:cxnChg chg="del mod topLvl">
          <ac:chgData name="Thomas" userId="efe85f2b-33f2-43f1-b114-9958ed12044a" providerId="ADAL" clId="{3F218224-A155-4960-A9A0-5894C3FAEC2C}" dt="2020-09-22T15:39:42.509" v="11032" actId="478"/>
          <ac:cxnSpMkLst>
            <pc:docMk/>
            <pc:sldMk cId="914691184" sldId="443"/>
            <ac:cxnSpMk id="87" creationId="{8EEF8C74-F954-4587-8202-4112D42CF08B}"/>
          </ac:cxnSpMkLst>
        </pc:cxnChg>
        <pc:cxnChg chg="del mod topLvl">
          <ac:chgData name="Thomas" userId="efe85f2b-33f2-43f1-b114-9958ed12044a" providerId="ADAL" clId="{3F218224-A155-4960-A9A0-5894C3FAEC2C}" dt="2020-09-22T15:39:42.509" v="11032" actId="478"/>
          <ac:cxnSpMkLst>
            <pc:docMk/>
            <pc:sldMk cId="914691184" sldId="443"/>
            <ac:cxnSpMk id="89" creationId="{CF0C81D8-261B-4640-9600-E863008CFBCD}"/>
          </ac:cxnSpMkLst>
        </pc:cxnChg>
        <pc:cxnChg chg="del mod topLvl">
          <ac:chgData name="Thomas" userId="efe85f2b-33f2-43f1-b114-9958ed12044a" providerId="ADAL" clId="{3F218224-A155-4960-A9A0-5894C3FAEC2C}" dt="2020-09-22T15:39:42.509" v="11032" actId="478"/>
          <ac:cxnSpMkLst>
            <pc:docMk/>
            <pc:sldMk cId="914691184" sldId="443"/>
            <ac:cxnSpMk id="91" creationId="{4149F862-6A22-4CAC-8626-BBCC9F907C85}"/>
          </ac:cxnSpMkLst>
        </pc:cxnChg>
        <pc:cxnChg chg="del mod topLvl">
          <ac:chgData name="Thomas" userId="efe85f2b-33f2-43f1-b114-9958ed12044a" providerId="ADAL" clId="{3F218224-A155-4960-A9A0-5894C3FAEC2C}" dt="2020-09-22T15:39:44.651" v="11035" actId="478"/>
          <ac:cxnSpMkLst>
            <pc:docMk/>
            <pc:sldMk cId="914691184" sldId="443"/>
            <ac:cxnSpMk id="94" creationId="{3686B5C3-8AF5-4B4C-9F0E-B692D937D98D}"/>
          </ac:cxnSpMkLst>
        </pc:cxnChg>
        <pc:cxnChg chg="add mod">
          <ac:chgData name="Thomas" userId="efe85f2b-33f2-43f1-b114-9958ed12044a" providerId="ADAL" clId="{3F218224-A155-4960-A9A0-5894C3FAEC2C}" dt="2020-09-22T15:50:29.727" v="11170" actId="164"/>
          <ac:cxnSpMkLst>
            <pc:docMk/>
            <pc:sldMk cId="914691184" sldId="443"/>
            <ac:cxnSpMk id="95" creationId="{BE58F4AC-4E0A-4C4E-9D77-07C4CA0581A4}"/>
          </ac:cxnSpMkLst>
        </pc:cxnChg>
        <pc:cxnChg chg="del mod topLvl">
          <ac:chgData name="Thomas" userId="efe85f2b-33f2-43f1-b114-9958ed12044a" providerId="ADAL" clId="{3F218224-A155-4960-A9A0-5894C3FAEC2C}" dt="2020-09-22T15:39:42.509" v="11032" actId="478"/>
          <ac:cxnSpMkLst>
            <pc:docMk/>
            <pc:sldMk cId="914691184" sldId="443"/>
            <ac:cxnSpMk id="96" creationId="{888DBE66-5A2B-4107-B105-B8D464311AD0}"/>
          </ac:cxnSpMkLst>
        </pc:cxnChg>
        <pc:cxnChg chg="add mod">
          <ac:chgData name="Thomas" userId="efe85f2b-33f2-43f1-b114-9958ed12044a" providerId="ADAL" clId="{3F218224-A155-4960-A9A0-5894C3FAEC2C}" dt="2020-09-22T15:50:29.727" v="11170" actId="164"/>
          <ac:cxnSpMkLst>
            <pc:docMk/>
            <pc:sldMk cId="914691184" sldId="443"/>
            <ac:cxnSpMk id="99" creationId="{E576D1CA-CD4D-4743-8EB0-C7DCB940B5E4}"/>
          </ac:cxnSpMkLst>
        </pc:cxnChg>
        <pc:cxnChg chg="add mod">
          <ac:chgData name="Thomas" userId="efe85f2b-33f2-43f1-b114-9958ed12044a" providerId="ADAL" clId="{3F218224-A155-4960-A9A0-5894C3FAEC2C}" dt="2020-09-22T15:50:29.727" v="11170" actId="164"/>
          <ac:cxnSpMkLst>
            <pc:docMk/>
            <pc:sldMk cId="914691184" sldId="443"/>
            <ac:cxnSpMk id="100" creationId="{659C200F-651E-48A8-B7FD-C02ECF320243}"/>
          </ac:cxnSpMkLst>
        </pc:cxnChg>
        <pc:cxnChg chg="add mod">
          <ac:chgData name="Thomas" userId="efe85f2b-33f2-43f1-b114-9958ed12044a" providerId="ADAL" clId="{3F218224-A155-4960-A9A0-5894C3FAEC2C}" dt="2020-09-22T15:50:29.727" v="11170" actId="164"/>
          <ac:cxnSpMkLst>
            <pc:docMk/>
            <pc:sldMk cId="914691184" sldId="443"/>
            <ac:cxnSpMk id="101" creationId="{5930B11D-FE34-4802-8CC4-981A2A3BFF6B}"/>
          </ac:cxnSpMkLst>
        </pc:cxnChg>
        <pc:cxnChg chg="add mod">
          <ac:chgData name="Thomas" userId="efe85f2b-33f2-43f1-b114-9958ed12044a" providerId="ADAL" clId="{3F218224-A155-4960-A9A0-5894C3FAEC2C}" dt="2020-09-22T15:50:29.727" v="11170" actId="164"/>
          <ac:cxnSpMkLst>
            <pc:docMk/>
            <pc:sldMk cId="914691184" sldId="443"/>
            <ac:cxnSpMk id="102" creationId="{7F7F60A6-2A1A-4D68-A003-BD19F1780C5A}"/>
          </ac:cxnSpMkLst>
        </pc:cxnChg>
        <pc:cxnChg chg="add mod">
          <ac:chgData name="Thomas" userId="efe85f2b-33f2-43f1-b114-9958ed12044a" providerId="ADAL" clId="{3F218224-A155-4960-A9A0-5894C3FAEC2C}" dt="2020-09-22T15:50:29.727" v="11170" actId="164"/>
          <ac:cxnSpMkLst>
            <pc:docMk/>
            <pc:sldMk cId="914691184" sldId="443"/>
            <ac:cxnSpMk id="103" creationId="{7AD2B5F0-A10F-4F4C-9F36-7C01076DFE55}"/>
          </ac:cxnSpMkLst>
        </pc:cxnChg>
        <pc:cxnChg chg="add mod">
          <ac:chgData name="Thomas" userId="efe85f2b-33f2-43f1-b114-9958ed12044a" providerId="ADAL" clId="{3F218224-A155-4960-A9A0-5894C3FAEC2C}" dt="2020-09-22T15:50:29.727" v="11170" actId="164"/>
          <ac:cxnSpMkLst>
            <pc:docMk/>
            <pc:sldMk cId="914691184" sldId="443"/>
            <ac:cxnSpMk id="104" creationId="{9E930041-9E69-4C39-AB8A-A40E41C531A7}"/>
          </ac:cxnSpMkLst>
        </pc:cxnChg>
        <pc:cxnChg chg="add mod">
          <ac:chgData name="Thomas" userId="efe85f2b-33f2-43f1-b114-9958ed12044a" providerId="ADAL" clId="{3F218224-A155-4960-A9A0-5894C3FAEC2C}" dt="2020-09-22T15:50:29.727" v="11170" actId="164"/>
          <ac:cxnSpMkLst>
            <pc:docMk/>
            <pc:sldMk cId="914691184" sldId="443"/>
            <ac:cxnSpMk id="107" creationId="{B35500FC-95E0-40EB-AD74-EA7FBFFDFF1D}"/>
          </ac:cxnSpMkLst>
        </pc:cxnChg>
        <pc:cxnChg chg="add mod">
          <ac:chgData name="Thomas" userId="efe85f2b-33f2-43f1-b114-9958ed12044a" providerId="ADAL" clId="{3F218224-A155-4960-A9A0-5894C3FAEC2C}" dt="2020-09-22T15:50:29.727" v="11170" actId="164"/>
          <ac:cxnSpMkLst>
            <pc:docMk/>
            <pc:sldMk cId="914691184" sldId="443"/>
            <ac:cxnSpMk id="108" creationId="{6640E0AE-280E-4D62-9F41-F2D205A0B4CD}"/>
          </ac:cxnSpMkLst>
        </pc:cxnChg>
        <pc:cxnChg chg="add mod">
          <ac:chgData name="Thomas" userId="efe85f2b-33f2-43f1-b114-9958ed12044a" providerId="ADAL" clId="{3F218224-A155-4960-A9A0-5894C3FAEC2C}" dt="2020-09-22T15:50:29.727" v="11170" actId="164"/>
          <ac:cxnSpMkLst>
            <pc:docMk/>
            <pc:sldMk cId="914691184" sldId="443"/>
            <ac:cxnSpMk id="109" creationId="{B7F65764-7777-4C79-9B09-3DC100346EAE}"/>
          </ac:cxnSpMkLst>
        </pc:cxnChg>
        <pc:cxnChg chg="add mod">
          <ac:chgData name="Thomas" userId="efe85f2b-33f2-43f1-b114-9958ed12044a" providerId="ADAL" clId="{3F218224-A155-4960-A9A0-5894C3FAEC2C}" dt="2020-09-22T15:50:29.727" v="11170" actId="164"/>
          <ac:cxnSpMkLst>
            <pc:docMk/>
            <pc:sldMk cId="914691184" sldId="443"/>
            <ac:cxnSpMk id="110" creationId="{AF55B8C2-C45E-4D60-B56D-E6F30D79008B}"/>
          </ac:cxnSpMkLst>
        </pc:cxnChg>
        <pc:cxnChg chg="add mod">
          <ac:chgData name="Thomas" userId="efe85f2b-33f2-43f1-b114-9958ed12044a" providerId="ADAL" clId="{3F218224-A155-4960-A9A0-5894C3FAEC2C}" dt="2020-09-22T15:50:29.727" v="11170" actId="164"/>
          <ac:cxnSpMkLst>
            <pc:docMk/>
            <pc:sldMk cId="914691184" sldId="443"/>
            <ac:cxnSpMk id="111" creationId="{F53A6DE8-8CEE-437E-BC9A-C033D07DA436}"/>
          </ac:cxnSpMkLst>
        </pc:cxnChg>
        <pc:cxnChg chg="add mod">
          <ac:chgData name="Thomas" userId="efe85f2b-33f2-43f1-b114-9958ed12044a" providerId="ADAL" clId="{3F218224-A155-4960-A9A0-5894C3FAEC2C}" dt="2020-09-22T15:50:29.727" v="11170" actId="164"/>
          <ac:cxnSpMkLst>
            <pc:docMk/>
            <pc:sldMk cId="914691184" sldId="443"/>
            <ac:cxnSpMk id="112" creationId="{03EE9527-A3F6-4915-879F-CB51476CDFC5}"/>
          </ac:cxnSpMkLst>
        </pc:cxnChg>
        <pc:cxnChg chg="add mod">
          <ac:chgData name="Thomas" userId="efe85f2b-33f2-43f1-b114-9958ed12044a" providerId="ADAL" clId="{3F218224-A155-4960-A9A0-5894C3FAEC2C}" dt="2020-09-22T15:50:29.727" v="11170" actId="164"/>
          <ac:cxnSpMkLst>
            <pc:docMk/>
            <pc:sldMk cId="914691184" sldId="443"/>
            <ac:cxnSpMk id="113" creationId="{A15E2155-4043-4239-B57C-74779E616299}"/>
          </ac:cxnSpMkLst>
        </pc:cxnChg>
        <pc:cxnChg chg="add mod">
          <ac:chgData name="Thomas" userId="efe85f2b-33f2-43f1-b114-9958ed12044a" providerId="ADAL" clId="{3F218224-A155-4960-A9A0-5894C3FAEC2C}" dt="2020-09-22T15:50:29.727" v="11170" actId="164"/>
          <ac:cxnSpMkLst>
            <pc:docMk/>
            <pc:sldMk cId="914691184" sldId="443"/>
            <ac:cxnSpMk id="114" creationId="{59B90B46-3BF4-405E-95F5-6AF2EDB758AE}"/>
          </ac:cxnSpMkLst>
        </pc:cxnChg>
        <pc:cxnChg chg="add mod">
          <ac:chgData name="Thomas" userId="efe85f2b-33f2-43f1-b114-9958ed12044a" providerId="ADAL" clId="{3F218224-A155-4960-A9A0-5894C3FAEC2C}" dt="2020-09-22T15:50:29.727" v="11170" actId="164"/>
          <ac:cxnSpMkLst>
            <pc:docMk/>
            <pc:sldMk cId="914691184" sldId="443"/>
            <ac:cxnSpMk id="115" creationId="{422D64B7-966E-4B41-B75C-778CC449DE73}"/>
          </ac:cxnSpMkLst>
        </pc:cxnChg>
        <pc:cxnChg chg="add mod">
          <ac:chgData name="Thomas" userId="efe85f2b-33f2-43f1-b114-9958ed12044a" providerId="ADAL" clId="{3F218224-A155-4960-A9A0-5894C3FAEC2C}" dt="2020-09-22T15:50:29.727" v="11170" actId="164"/>
          <ac:cxnSpMkLst>
            <pc:docMk/>
            <pc:sldMk cId="914691184" sldId="443"/>
            <ac:cxnSpMk id="116" creationId="{16047C1E-6B00-4398-921F-0B8B32B3CC1E}"/>
          </ac:cxnSpMkLst>
        </pc:cxnChg>
        <pc:cxnChg chg="add mod">
          <ac:chgData name="Thomas" userId="efe85f2b-33f2-43f1-b114-9958ed12044a" providerId="ADAL" clId="{3F218224-A155-4960-A9A0-5894C3FAEC2C}" dt="2020-09-22T15:50:29.727" v="11170" actId="164"/>
          <ac:cxnSpMkLst>
            <pc:docMk/>
            <pc:sldMk cId="914691184" sldId="443"/>
            <ac:cxnSpMk id="117" creationId="{11548005-BA6D-46CD-BF1F-B8FC1076C83D}"/>
          </ac:cxnSpMkLst>
        </pc:cxnChg>
        <pc:cxnChg chg="add mod">
          <ac:chgData name="Thomas" userId="efe85f2b-33f2-43f1-b114-9958ed12044a" providerId="ADAL" clId="{3F218224-A155-4960-A9A0-5894C3FAEC2C}" dt="2020-09-22T15:50:29.727" v="11170" actId="164"/>
          <ac:cxnSpMkLst>
            <pc:docMk/>
            <pc:sldMk cId="914691184" sldId="443"/>
            <ac:cxnSpMk id="119" creationId="{E23FEE20-A6F5-4B5F-9344-2440271A3A69}"/>
          </ac:cxnSpMkLst>
        </pc:cxnChg>
        <pc:cxnChg chg="add mod">
          <ac:chgData name="Thomas" userId="efe85f2b-33f2-43f1-b114-9958ed12044a" providerId="ADAL" clId="{3F218224-A155-4960-A9A0-5894C3FAEC2C}" dt="2020-09-22T15:50:29.727" v="11170" actId="164"/>
          <ac:cxnSpMkLst>
            <pc:docMk/>
            <pc:sldMk cId="914691184" sldId="443"/>
            <ac:cxnSpMk id="121" creationId="{80618DAE-31D0-4D1B-A0A7-A2596B919C0D}"/>
          </ac:cxnSpMkLst>
        </pc:cxnChg>
        <pc:cxnChg chg="add mod">
          <ac:chgData name="Thomas" userId="efe85f2b-33f2-43f1-b114-9958ed12044a" providerId="ADAL" clId="{3F218224-A155-4960-A9A0-5894C3FAEC2C}" dt="2020-09-22T15:50:29.727" v="11170" actId="164"/>
          <ac:cxnSpMkLst>
            <pc:docMk/>
            <pc:sldMk cId="914691184" sldId="443"/>
            <ac:cxnSpMk id="123" creationId="{7205B642-F76E-4892-BB00-DC830E7192FD}"/>
          </ac:cxnSpMkLst>
        </pc:cxnChg>
      </pc:sldChg>
      <pc:sldChg chg="addSp delSp modSp new mod ord modNotesTx">
        <pc:chgData name="Thomas" userId="efe85f2b-33f2-43f1-b114-9958ed12044a" providerId="ADAL" clId="{3F218224-A155-4960-A9A0-5894C3FAEC2C}" dt="2020-09-22T16:58:36.440" v="18165" actId="20577"/>
        <pc:sldMkLst>
          <pc:docMk/>
          <pc:sldMk cId="3440615402" sldId="444"/>
        </pc:sldMkLst>
        <pc:spChg chg="mod">
          <ac:chgData name="Thomas" userId="efe85f2b-33f2-43f1-b114-9958ed12044a" providerId="ADAL" clId="{3F218224-A155-4960-A9A0-5894C3FAEC2C}" dt="2020-09-22T12:43:00.447" v="10859" actId="20577"/>
          <ac:spMkLst>
            <pc:docMk/>
            <pc:sldMk cId="3440615402" sldId="444"/>
            <ac:spMk id="2" creationId="{E9126E25-86F6-46B8-A4AB-FBE8F7D0424E}"/>
          </ac:spMkLst>
        </pc:spChg>
        <pc:spChg chg="mod">
          <ac:chgData name="Thomas" userId="efe85f2b-33f2-43f1-b114-9958ed12044a" providerId="ADAL" clId="{3F218224-A155-4960-A9A0-5894C3FAEC2C}" dt="2020-09-22T16:55:27.301" v="17630" actId="14100"/>
          <ac:spMkLst>
            <pc:docMk/>
            <pc:sldMk cId="3440615402" sldId="444"/>
            <ac:spMk id="3" creationId="{CA7DA27F-03D1-4482-9804-8B56DBFDDD13}"/>
          </ac:spMkLst>
        </pc:spChg>
        <pc:spChg chg="add del">
          <ac:chgData name="Thomas" userId="efe85f2b-33f2-43f1-b114-9958ed12044a" providerId="ADAL" clId="{3F218224-A155-4960-A9A0-5894C3FAEC2C}" dt="2020-09-22T16:07:11.065" v="11268" actId="22"/>
          <ac:spMkLst>
            <pc:docMk/>
            <pc:sldMk cId="3440615402" sldId="444"/>
            <ac:spMk id="7" creationId="{EABE58C8-51C9-44D1-B3D8-E50A67BA90A5}"/>
          </ac:spMkLst>
        </pc:spChg>
        <pc:spChg chg="mod">
          <ac:chgData name="Thomas" userId="efe85f2b-33f2-43f1-b114-9958ed12044a" providerId="ADAL" clId="{3F218224-A155-4960-A9A0-5894C3FAEC2C}" dt="2020-09-22T16:50:38.448" v="17182"/>
          <ac:spMkLst>
            <pc:docMk/>
            <pc:sldMk cId="3440615402" sldId="444"/>
            <ac:spMk id="21" creationId="{B68CBF8E-6E1B-4F8F-A8F8-0C184E1988B5}"/>
          </ac:spMkLst>
        </pc:spChg>
        <pc:spChg chg="mod">
          <ac:chgData name="Thomas" userId="efe85f2b-33f2-43f1-b114-9958ed12044a" providerId="ADAL" clId="{3F218224-A155-4960-A9A0-5894C3FAEC2C}" dt="2020-09-22T16:50:38.448" v="17182"/>
          <ac:spMkLst>
            <pc:docMk/>
            <pc:sldMk cId="3440615402" sldId="444"/>
            <ac:spMk id="22" creationId="{519E0C29-6F50-49FD-92F1-27BFC081CF5A}"/>
          </ac:spMkLst>
        </pc:spChg>
        <pc:spChg chg="mod">
          <ac:chgData name="Thomas" userId="efe85f2b-33f2-43f1-b114-9958ed12044a" providerId="ADAL" clId="{3F218224-A155-4960-A9A0-5894C3FAEC2C}" dt="2020-09-22T16:50:38.448" v="17182"/>
          <ac:spMkLst>
            <pc:docMk/>
            <pc:sldMk cId="3440615402" sldId="444"/>
            <ac:spMk id="41" creationId="{BE1668F3-EFA8-411A-8DFA-B8A432C7C29B}"/>
          </ac:spMkLst>
        </pc:spChg>
        <pc:spChg chg="mod">
          <ac:chgData name="Thomas" userId="efe85f2b-33f2-43f1-b114-9958ed12044a" providerId="ADAL" clId="{3F218224-A155-4960-A9A0-5894C3FAEC2C}" dt="2020-09-22T16:50:38.448" v="17182"/>
          <ac:spMkLst>
            <pc:docMk/>
            <pc:sldMk cId="3440615402" sldId="444"/>
            <ac:spMk id="42" creationId="{C0FB0B74-2D43-443C-BCE2-8C9FE96C9C07}"/>
          </ac:spMkLst>
        </pc:spChg>
        <pc:spChg chg="mod">
          <ac:chgData name="Thomas" userId="efe85f2b-33f2-43f1-b114-9958ed12044a" providerId="ADAL" clId="{3F218224-A155-4960-A9A0-5894C3FAEC2C}" dt="2020-09-22T16:50:38.448" v="17182"/>
          <ac:spMkLst>
            <pc:docMk/>
            <pc:sldMk cId="3440615402" sldId="444"/>
            <ac:spMk id="57" creationId="{AB055A2C-93CC-4CE3-96CF-D7CEDD0057F9}"/>
          </ac:spMkLst>
        </pc:spChg>
        <pc:spChg chg="mod">
          <ac:chgData name="Thomas" userId="efe85f2b-33f2-43f1-b114-9958ed12044a" providerId="ADAL" clId="{3F218224-A155-4960-A9A0-5894C3FAEC2C}" dt="2020-09-22T16:50:38.448" v="17182"/>
          <ac:spMkLst>
            <pc:docMk/>
            <pc:sldMk cId="3440615402" sldId="444"/>
            <ac:spMk id="58" creationId="{D9C30A48-1C08-4573-8387-1CF89239E470}"/>
          </ac:spMkLst>
        </pc:spChg>
        <pc:spChg chg="mod">
          <ac:chgData name="Thomas" userId="efe85f2b-33f2-43f1-b114-9958ed12044a" providerId="ADAL" clId="{3F218224-A155-4960-A9A0-5894C3FAEC2C}" dt="2020-09-22T16:50:38.448" v="17182"/>
          <ac:spMkLst>
            <pc:docMk/>
            <pc:sldMk cId="3440615402" sldId="444"/>
            <ac:spMk id="75" creationId="{F6F9ADE6-B433-43AD-A71A-7C3DF7A7CA9C}"/>
          </ac:spMkLst>
        </pc:spChg>
        <pc:spChg chg="mod">
          <ac:chgData name="Thomas" userId="efe85f2b-33f2-43f1-b114-9958ed12044a" providerId="ADAL" clId="{3F218224-A155-4960-A9A0-5894C3FAEC2C}" dt="2020-09-22T16:50:38.448" v="17182"/>
          <ac:spMkLst>
            <pc:docMk/>
            <pc:sldMk cId="3440615402" sldId="444"/>
            <ac:spMk id="76" creationId="{09B1F919-E8C7-4C5F-9036-275578FAF691}"/>
          </ac:spMkLst>
        </pc:spChg>
        <pc:spChg chg="mod">
          <ac:chgData name="Thomas" userId="efe85f2b-33f2-43f1-b114-9958ed12044a" providerId="ADAL" clId="{3F218224-A155-4960-A9A0-5894C3FAEC2C}" dt="2020-09-22T16:50:38.448" v="17182"/>
          <ac:spMkLst>
            <pc:docMk/>
            <pc:sldMk cId="3440615402" sldId="444"/>
            <ac:spMk id="77" creationId="{01EC8156-4245-462C-A49F-8693192F9D5F}"/>
          </ac:spMkLst>
        </pc:spChg>
        <pc:spChg chg="mod">
          <ac:chgData name="Thomas" userId="efe85f2b-33f2-43f1-b114-9958ed12044a" providerId="ADAL" clId="{3F218224-A155-4960-A9A0-5894C3FAEC2C}" dt="2020-09-22T16:50:38.448" v="17182"/>
          <ac:spMkLst>
            <pc:docMk/>
            <pc:sldMk cId="3440615402" sldId="444"/>
            <ac:spMk id="78" creationId="{8676AEA5-9F9C-42DB-AD39-38CF4F057EFD}"/>
          </ac:spMkLst>
        </pc:spChg>
        <pc:spChg chg="mod">
          <ac:chgData name="Thomas" userId="efe85f2b-33f2-43f1-b114-9958ed12044a" providerId="ADAL" clId="{3F218224-A155-4960-A9A0-5894C3FAEC2C}" dt="2020-09-22T16:50:38.448" v="17182"/>
          <ac:spMkLst>
            <pc:docMk/>
            <pc:sldMk cId="3440615402" sldId="444"/>
            <ac:spMk id="79" creationId="{0D82DC1F-A6F0-419A-AE11-03368C4F8C69}"/>
          </ac:spMkLst>
        </pc:spChg>
        <pc:spChg chg="mod">
          <ac:chgData name="Thomas" userId="efe85f2b-33f2-43f1-b114-9958ed12044a" providerId="ADAL" clId="{3F218224-A155-4960-A9A0-5894C3FAEC2C}" dt="2020-09-22T16:50:38.448" v="17182"/>
          <ac:spMkLst>
            <pc:docMk/>
            <pc:sldMk cId="3440615402" sldId="444"/>
            <ac:spMk id="80" creationId="{D269E902-6CF6-4575-9305-EAC4298C4DDB}"/>
          </ac:spMkLst>
        </pc:spChg>
        <pc:spChg chg="mod">
          <ac:chgData name="Thomas" userId="efe85f2b-33f2-43f1-b114-9958ed12044a" providerId="ADAL" clId="{3F218224-A155-4960-A9A0-5894C3FAEC2C}" dt="2020-09-22T16:50:38.448" v="17182"/>
          <ac:spMkLst>
            <pc:docMk/>
            <pc:sldMk cId="3440615402" sldId="444"/>
            <ac:spMk id="81" creationId="{B3C7F302-144D-4CD1-8DC8-BF5883C1ED36}"/>
          </ac:spMkLst>
        </pc:spChg>
        <pc:spChg chg="mod">
          <ac:chgData name="Thomas" userId="efe85f2b-33f2-43f1-b114-9958ed12044a" providerId="ADAL" clId="{3F218224-A155-4960-A9A0-5894C3FAEC2C}" dt="2020-09-22T16:50:38.448" v="17182"/>
          <ac:spMkLst>
            <pc:docMk/>
            <pc:sldMk cId="3440615402" sldId="444"/>
            <ac:spMk id="82" creationId="{94DF3EA9-3C80-4D85-B9DF-B10B929701C8}"/>
          </ac:spMkLst>
        </pc:spChg>
        <pc:grpChg chg="add del mod">
          <ac:chgData name="Thomas" userId="efe85f2b-33f2-43f1-b114-9958ed12044a" providerId="ADAL" clId="{3F218224-A155-4960-A9A0-5894C3FAEC2C}" dt="2020-09-22T16:50:41.108" v="17183"/>
          <ac:grpSpMkLst>
            <pc:docMk/>
            <pc:sldMk cId="3440615402" sldId="444"/>
            <ac:grpSpMk id="10" creationId="{C7C47FD8-4CDF-4B1D-A1E7-076AD676088E}"/>
          </ac:grpSpMkLst>
        </pc:grpChg>
        <pc:grpChg chg="mod">
          <ac:chgData name="Thomas" userId="efe85f2b-33f2-43f1-b114-9958ed12044a" providerId="ADAL" clId="{3F218224-A155-4960-A9A0-5894C3FAEC2C}" dt="2020-09-22T16:50:38.448" v="17182"/>
          <ac:grpSpMkLst>
            <pc:docMk/>
            <pc:sldMk cId="3440615402" sldId="444"/>
            <ac:grpSpMk id="11" creationId="{C29C8AC4-E28D-4D36-BF1B-14AB032EC70D}"/>
          </ac:grpSpMkLst>
        </pc:grpChg>
        <pc:grpChg chg="mod">
          <ac:chgData name="Thomas" userId="efe85f2b-33f2-43f1-b114-9958ed12044a" providerId="ADAL" clId="{3F218224-A155-4960-A9A0-5894C3FAEC2C}" dt="2020-09-22T16:50:38.448" v="17182"/>
          <ac:grpSpMkLst>
            <pc:docMk/>
            <pc:sldMk cId="3440615402" sldId="444"/>
            <ac:grpSpMk id="12" creationId="{B3094AE2-C432-4A3B-95F6-86F4CD6EE789}"/>
          </ac:grpSpMkLst>
        </pc:grpChg>
        <pc:grpChg chg="mod">
          <ac:chgData name="Thomas" userId="efe85f2b-33f2-43f1-b114-9958ed12044a" providerId="ADAL" clId="{3F218224-A155-4960-A9A0-5894C3FAEC2C}" dt="2020-09-22T16:50:38.448" v="17182"/>
          <ac:grpSpMkLst>
            <pc:docMk/>
            <pc:sldMk cId="3440615402" sldId="444"/>
            <ac:grpSpMk id="33" creationId="{E662F978-77ED-4021-AB6F-A45C033B58DE}"/>
          </ac:grpSpMkLst>
        </pc:grpChg>
        <pc:grpChg chg="mod">
          <ac:chgData name="Thomas" userId="efe85f2b-33f2-43f1-b114-9958ed12044a" providerId="ADAL" clId="{3F218224-A155-4960-A9A0-5894C3FAEC2C}" dt="2020-09-22T16:50:38.448" v="17182"/>
          <ac:grpSpMkLst>
            <pc:docMk/>
            <pc:sldMk cId="3440615402" sldId="444"/>
            <ac:grpSpMk id="59" creationId="{9AB6AA8B-D513-4CE4-8179-CC2691C16D02}"/>
          </ac:grpSpMkLst>
        </pc:grpChg>
        <pc:grpChg chg="mod">
          <ac:chgData name="Thomas" userId="efe85f2b-33f2-43f1-b114-9958ed12044a" providerId="ADAL" clId="{3F218224-A155-4960-A9A0-5894C3FAEC2C}" dt="2020-09-22T16:50:38.448" v="17182"/>
          <ac:grpSpMkLst>
            <pc:docMk/>
            <pc:sldMk cId="3440615402" sldId="444"/>
            <ac:grpSpMk id="60" creationId="{0515F87F-B634-46CF-8C38-F4E31F03B25A}"/>
          </ac:grpSpMkLst>
        </pc:grpChg>
        <pc:grpChg chg="mod">
          <ac:chgData name="Thomas" userId="efe85f2b-33f2-43f1-b114-9958ed12044a" providerId="ADAL" clId="{3F218224-A155-4960-A9A0-5894C3FAEC2C}" dt="2020-09-22T16:50:38.448" v="17182"/>
          <ac:grpSpMkLst>
            <pc:docMk/>
            <pc:sldMk cId="3440615402" sldId="444"/>
            <ac:grpSpMk id="61" creationId="{0F535EE3-5C94-475C-9C45-391E2B18C1C8}"/>
          </ac:grpSpMkLst>
        </pc:grpChg>
        <pc:picChg chg="add del mod">
          <ac:chgData name="Thomas" userId="efe85f2b-33f2-43f1-b114-9958ed12044a" providerId="ADAL" clId="{3F218224-A155-4960-A9A0-5894C3FAEC2C}" dt="2020-09-22T16:06:57.930" v="11260" actId="478"/>
          <ac:picMkLst>
            <pc:docMk/>
            <pc:sldMk cId="3440615402" sldId="444"/>
            <ac:picMk id="5" creationId="{C26635DB-26A1-491F-8A8A-04E0BF97DA4D}"/>
          </ac:picMkLst>
        </pc:picChg>
        <pc:picChg chg="add del">
          <ac:chgData name="Thomas" userId="efe85f2b-33f2-43f1-b114-9958ed12044a" providerId="ADAL" clId="{3F218224-A155-4960-A9A0-5894C3FAEC2C}" dt="2020-09-22T16:20:17.761" v="14179" actId="478"/>
          <ac:picMkLst>
            <pc:docMk/>
            <pc:sldMk cId="3440615402" sldId="444"/>
            <ac:picMk id="9" creationId="{5274BEF2-4799-4F89-BD83-4CD8BE8EB42F}"/>
          </ac:picMkLst>
        </pc:picChg>
        <pc:picChg chg="add mod">
          <ac:chgData name="Thomas" userId="efe85f2b-33f2-43f1-b114-9958ed12044a" providerId="ADAL" clId="{3F218224-A155-4960-A9A0-5894C3FAEC2C}" dt="2020-09-22T16:50:46.950" v="17186" actId="1076"/>
          <ac:picMkLst>
            <pc:docMk/>
            <pc:sldMk cId="3440615402" sldId="444"/>
            <ac:picMk id="84" creationId="{E6A891EC-8670-4AB0-BFC5-C34D3AFCE50C}"/>
          </ac:picMkLst>
        </pc:picChg>
        <pc:cxnChg chg="mod">
          <ac:chgData name="Thomas" userId="efe85f2b-33f2-43f1-b114-9958ed12044a" providerId="ADAL" clId="{3F218224-A155-4960-A9A0-5894C3FAEC2C}" dt="2020-09-22T16:50:38.448" v="17182"/>
          <ac:cxnSpMkLst>
            <pc:docMk/>
            <pc:sldMk cId="3440615402" sldId="444"/>
            <ac:cxnSpMk id="13" creationId="{1AABC8AF-F853-48B8-983D-47E3C9D371AE}"/>
          </ac:cxnSpMkLst>
        </pc:cxnChg>
        <pc:cxnChg chg="mod">
          <ac:chgData name="Thomas" userId="efe85f2b-33f2-43f1-b114-9958ed12044a" providerId="ADAL" clId="{3F218224-A155-4960-A9A0-5894C3FAEC2C}" dt="2020-09-22T16:50:38.448" v="17182"/>
          <ac:cxnSpMkLst>
            <pc:docMk/>
            <pc:sldMk cId="3440615402" sldId="444"/>
            <ac:cxnSpMk id="14" creationId="{2E8DB65F-D942-40AB-9028-BC059B3A015A}"/>
          </ac:cxnSpMkLst>
        </pc:cxnChg>
        <pc:cxnChg chg="mod">
          <ac:chgData name="Thomas" userId="efe85f2b-33f2-43f1-b114-9958ed12044a" providerId="ADAL" clId="{3F218224-A155-4960-A9A0-5894C3FAEC2C}" dt="2020-09-22T16:50:38.448" v="17182"/>
          <ac:cxnSpMkLst>
            <pc:docMk/>
            <pc:sldMk cId="3440615402" sldId="444"/>
            <ac:cxnSpMk id="15" creationId="{2374C8B0-A211-4B23-8405-8F155AD31C1B}"/>
          </ac:cxnSpMkLst>
        </pc:cxnChg>
        <pc:cxnChg chg="mod">
          <ac:chgData name="Thomas" userId="efe85f2b-33f2-43f1-b114-9958ed12044a" providerId="ADAL" clId="{3F218224-A155-4960-A9A0-5894C3FAEC2C}" dt="2020-09-22T16:50:38.448" v="17182"/>
          <ac:cxnSpMkLst>
            <pc:docMk/>
            <pc:sldMk cId="3440615402" sldId="444"/>
            <ac:cxnSpMk id="16" creationId="{6DFD6CCB-CDF0-40DB-B714-0DAB40812D00}"/>
          </ac:cxnSpMkLst>
        </pc:cxnChg>
        <pc:cxnChg chg="mod">
          <ac:chgData name="Thomas" userId="efe85f2b-33f2-43f1-b114-9958ed12044a" providerId="ADAL" clId="{3F218224-A155-4960-A9A0-5894C3FAEC2C}" dt="2020-09-22T16:50:38.448" v="17182"/>
          <ac:cxnSpMkLst>
            <pc:docMk/>
            <pc:sldMk cId="3440615402" sldId="444"/>
            <ac:cxnSpMk id="17" creationId="{03B488E2-32A5-444D-A926-063A7CB412F8}"/>
          </ac:cxnSpMkLst>
        </pc:cxnChg>
        <pc:cxnChg chg="mod">
          <ac:chgData name="Thomas" userId="efe85f2b-33f2-43f1-b114-9958ed12044a" providerId="ADAL" clId="{3F218224-A155-4960-A9A0-5894C3FAEC2C}" dt="2020-09-22T16:50:38.448" v="17182"/>
          <ac:cxnSpMkLst>
            <pc:docMk/>
            <pc:sldMk cId="3440615402" sldId="444"/>
            <ac:cxnSpMk id="18" creationId="{E6464040-960A-4BC2-93BD-7E133BF56FE2}"/>
          </ac:cxnSpMkLst>
        </pc:cxnChg>
        <pc:cxnChg chg="mod">
          <ac:chgData name="Thomas" userId="efe85f2b-33f2-43f1-b114-9958ed12044a" providerId="ADAL" clId="{3F218224-A155-4960-A9A0-5894C3FAEC2C}" dt="2020-09-22T16:50:38.448" v="17182"/>
          <ac:cxnSpMkLst>
            <pc:docMk/>
            <pc:sldMk cId="3440615402" sldId="444"/>
            <ac:cxnSpMk id="19" creationId="{09CBA105-8400-4169-BBAE-9893B0AA8299}"/>
          </ac:cxnSpMkLst>
        </pc:cxnChg>
        <pc:cxnChg chg="mod">
          <ac:chgData name="Thomas" userId="efe85f2b-33f2-43f1-b114-9958ed12044a" providerId="ADAL" clId="{3F218224-A155-4960-A9A0-5894C3FAEC2C}" dt="2020-09-22T16:50:38.448" v="17182"/>
          <ac:cxnSpMkLst>
            <pc:docMk/>
            <pc:sldMk cId="3440615402" sldId="444"/>
            <ac:cxnSpMk id="20" creationId="{472EB462-ED49-49B7-A805-A54129512BD3}"/>
          </ac:cxnSpMkLst>
        </pc:cxnChg>
        <pc:cxnChg chg="mod">
          <ac:chgData name="Thomas" userId="efe85f2b-33f2-43f1-b114-9958ed12044a" providerId="ADAL" clId="{3F218224-A155-4960-A9A0-5894C3FAEC2C}" dt="2020-09-22T16:50:38.448" v="17182"/>
          <ac:cxnSpMkLst>
            <pc:docMk/>
            <pc:sldMk cId="3440615402" sldId="444"/>
            <ac:cxnSpMk id="23" creationId="{2F587EAC-D472-4569-938F-51CBFFEF3716}"/>
          </ac:cxnSpMkLst>
        </pc:cxnChg>
        <pc:cxnChg chg="mod">
          <ac:chgData name="Thomas" userId="efe85f2b-33f2-43f1-b114-9958ed12044a" providerId="ADAL" clId="{3F218224-A155-4960-A9A0-5894C3FAEC2C}" dt="2020-09-22T16:50:38.448" v="17182"/>
          <ac:cxnSpMkLst>
            <pc:docMk/>
            <pc:sldMk cId="3440615402" sldId="444"/>
            <ac:cxnSpMk id="24" creationId="{1F6C60CD-8205-4DF7-9C40-681C673B272D}"/>
          </ac:cxnSpMkLst>
        </pc:cxnChg>
        <pc:cxnChg chg="mod">
          <ac:chgData name="Thomas" userId="efe85f2b-33f2-43f1-b114-9958ed12044a" providerId="ADAL" clId="{3F218224-A155-4960-A9A0-5894C3FAEC2C}" dt="2020-09-22T16:50:38.448" v="17182"/>
          <ac:cxnSpMkLst>
            <pc:docMk/>
            <pc:sldMk cId="3440615402" sldId="444"/>
            <ac:cxnSpMk id="25" creationId="{589B8DAE-596A-4A34-8BE1-25AF9BF0D288}"/>
          </ac:cxnSpMkLst>
        </pc:cxnChg>
        <pc:cxnChg chg="mod">
          <ac:chgData name="Thomas" userId="efe85f2b-33f2-43f1-b114-9958ed12044a" providerId="ADAL" clId="{3F218224-A155-4960-A9A0-5894C3FAEC2C}" dt="2020-09-22T16:50:38.448" v="17182"/>
          <ac:cxnSpMkLst>
            <pc:docMk/>
            <pc:sldMk cId="3440615402" sldId="444"/>
            <ac:cxnSpMk id="26" creationId="{C399CA95-9CA3-4D8E-AAEC-83D9E883F111}"/>
          </ac:cxnSpMkLst>
        </pc:cxnChg>
        <pc:cxnChg chg="mod">
          <ac:chgData name="Thomas" userId="efe85f2b-33f2-43f1-b114-9958ed12044a" providerId="ADAL" clId="{3F218224-A155-4960-A9A0-5894C3FAEC2C}" dt="2020-09-22T16:50:38.448" v="17182"/>
          <ac:cxnSpMkLst>
            <pc:docMk/>
            <pc:sldMk cId="3440615402" sldId="444"/>
            <ac:cxnSpMk id="27" creationId="{9397EA8A-6999-4E98-BEF5-60BB1533F3CA}"/>
          </ac:cxnSpMkLst>
        </pc:cxnChg>
        <pc:cxnChg chg="mod">
          <ac:chgData name="Thomas" userId="efe85f2b-33f2-43f1-b114-9958ed12044a" providerId="ADAL" clId="{3F218224-A155-4960-A9A0-5894C3FAEC2C}" dt="2020-09-22T16:50:38.448" v="17182"/>
          <ac:cxnSpMkLst>
            <pc:docMk/>
            <pc:sldMk cId="3440615402" sldId="444"/>
            <ac:cxnSpMk id="28" creationId="{233EBE93-A930-4C1E-8DD7-243B0476EF1A}"/>
          </ac:cxnSpMkLst>
        </pc:cxnChg>
        <pc:cxnChg chg="mod">
          <ac:chgData name="Thomas" userId="efe85f2b-33f2-43f1-b114-9958ed12044a" providerId="ADAL" clId="{3F218224-A155-4960-A9A0-5894C3FAEC2C}" dt="2020-09-22T16:50:38.448" v="17182"/>
          <ac:cxnSpMkLst>
            <pc:docMk/>
            <pc:sldMk cId="3440615402" sldId="444"/>
            <ac:cxnSpMk id="29" creationId="{E9684DC6-9A2F-48A7-BEEC-DF4946F8BED8}"/>
          </ac:cxnSpMkLst>
        </pc:cxnChg>
        <pc:cxnChg chg="mod">
          <ac:chgData name="Thomas" userId="efe85f2b-33f2-43f1-b114-9958ed12044a" providerId="ADAL" clId="{3F218224-A155-4960-A9A0-5894C3FAEC2C}" dt="2020-09-22T16:50:38.448" v="17182"/>
          <ac:cxnSpMkLst>
            <pc:docMk/>
            <pc:sldMk cId="3440615402" sldId="444"/>
            <ac:cxnSpMk id="30" creationId="{DEE37771-6F18-411A-B3D2-69E40C044BCE}"/>
          </ac:cxnSpMkLst>
        </pc:cxnChg>
        <pc:cxnChg chg="mod">
          <ac:chgData name="Thomas" userId="efe85f2b-33f2-43f1-b114-9958ed12044a" providerId="ADAL" clId="{3F218224-A155-4960-A9A0-5894C3FAEC2C}" dt="2020-09-22T16:50:38.448" v="17182"/>
          <ac:cxnSpMkLst>
            <pc:docMk/>
            <pc:sldMk cId="3440615402" sldId="444"/>
            <ac:cxnSpMk id="31" creationId="{E229EC6D-D553-426B-9AB5-2838211D615B}"/>
          </ac:cxnSpMkLst>
        </pc:cxnChg>
        <pc:cxnChg chg="mod">
          <ac:chgData name="Thomas" userId="efe85f2b-33f2-43f1-b114-9958ed12044a" providerId="ADAL" clId="{3F218224-A155-4960-A9A0-5894C3FAEC2C}" dt="2020-09-22T16:50:38.448" v="17182"/>
          <ac:cxnSpMkLst>
            <pc:docMk/>
            <pc:sldMk cId="3440615402" sldId="444"/>
            <ac:cxnSpMk id="32" creationId="{A5D60A91-D40D-4668-BACA-D8E8678DA645}"/>
          </ac:cxnSpMkLst>
        </pc:cxnChg>
        <pc:cxnChg chg="mod">
          <ac:chgData name="Thomas" userId="efe85f2b-33f2-43f1-b114-9958ed12044a" providerId="ADAL" clId="{3F218224-A155-4960-A9A0-5894C3FAEC2C}" dt="2020-09-22T16:50:38.448" v="17182"/>
          <ac:cxnSpMkLst>
            <pc:docMk/>
            <pc:sldMk cId="3440615402" sldId="444"/>
            <ac:cxnSpMk id="34" creationId="{2D57BB4A-9FA5-40AF-929B-2AD2664FF0ED}"/>
          </ac:cxnSpMkLst>
        </pc:cxnChg>
        <pc:cxnChg chg="mod">
          <ac:chgData name="Thomas" userId="efe85f2b-33f2-43f1-b114-9958ed12044a" providerId="ADAL" clId="{3F218224-A155-4960-A9A0-5894C3FAEC2C}" dt="2020-09-22T16:50:38.448" v="17182"/>
          <ac:cxnSpMkLst>
            <pc:docMk/>
            <pc:sldMk cId="3440615402" sldId="444"/>
            <ac:cxnSpMk id="35" creationId="{38F857FB-7B7D-4241-8B42-77C909285AA8}"/>
          </ac:cxnSpMkLst>
        </pc:cxnChg>
        <pc:cxnChg chg="mod">
          <ac:chgData name="Thomas" userId="efe85f2b-33f2-43f1-b114-9958ed12044a" providerId="ADAL" clId="{3F218224-A155-4960-A9A0-5894C3FAEC2C}" dt="2020-09-22T16:50:38.448" v="17182"/>
          <ac:cxnSpMkLst>
            <pc:docMk/>
            <pc:sldMk cId="3440615402" sldId="444"/>
            <ac:cxnSpMk id="36" creationId="{585245C7-AD23-42E2-B3FA-23C2F8D9499A}"/>
          </ac:cxnSpMkLst>
        </pc:cxnChg>
        <pc:cxnChg chg="mod">
          <ac:chgData name="Thomas" userId="efe85f2b-33f2-43f1-b114-9958ed12044a" providerId="ADAL" clId="{3F218224-A155-4960-A9A0-5894C3FAEC2C}" dt="2020-09-22T16:50:38.448" v="17182"/>
          <ac:cxnSpMkLst>
            <pc:docMk/>
            <pc:sldMk cId="3440615402" sldId="444"/>
            <ac:cxnSpMk id="37" creationId="{8FAB10C7-04FF-466D-A103-D4D0534395B2}"/>
          </ac:cxnSpMkLst>
        </pc:cxnChg>
        <pc:cxnChg chg="mod">
          <ac:chgData name="Thomas" userId="efe85f2b-33f2-43f1-b114-9958ed12044a" providerId="ADAL" clId="{3F218224-A155-4960-A9A0-5894C3FAEC2C}" dt="2020-09-22T16:50:38.448" v="17182"/>
          <ac:cxnSpMkLst>
            <pc:docMk/>
            <pc:sldMk cId="3440615402" sldId="444"/>
            <ac:cxnSpMk id="38" creationId="{16F5138B-C462-418E-8E3E-5E347C111D0A}"/>
          </ac:cxnSpMkLst>
        </pc:cxnChg>
        <pc:cxnChg chg="mod">
          <ac:chgData name="Thomas" userId="efe85f2b-33f2-43f1-b114-9958ed12044a" providerId="ADAL" clId="{3F218224-A155-4960-A9A0-5894C3FAEC2C}" dt="2020-09-22T16:50:38.448" v="17182"/>
          <ac:cxnSpMkLst>
            <pc:docMk/>
            <pc:sldMk cId="3440615402" sldId="444"/>
            <ac:cxnSpMk id="39" creationId="{CEAC8E68-0A8F-4325-8BE1-34D429231D90}"/>
          </ac:cxnSpMkLst>
        </pc:cxnChg>
        <pc:cxnChg chg="mod">
          <ac:chgData name="Thomas" userId="efe85f2b-33f2-43f1-b114-9958ed12044a" providerId="ADAL" clId="{3F218224-A155-4960-A9A0-5894C3FAEC2C}" dt="2020-09-22T16:50:38.448" v="17182"/>
          <ac:cxnSpMkLst>
            <pc:docMk/>
            <pc:sldMk cId="3440615402" sldId="444"/>
            <ac:cxnSpMk id="40" creationId="{D0FAF575-EC9F-463C-AC47-FA7324150D50}"/>
          </ac:cxnSpMkLst>
        </pc:cxnChg>
        <pc:cxnChg chg="mod">
          <ac:chgData name="Thomas" userId="efe85f2b-33f2-43f1-b114-9958ed12044a" providerId="ADAL" clId="{3F218224-A155-4960-A9A0-5894C3FAEC2C}" dt="2020-09-22T16:50:38.448" v="17182"/>
          <ac:cxnSpMkLst>
            <pc:docMk/>
            <pc:sldMk cId="3440615402" sldId="444"/>
            <ac:cxnSpMk id="43" creationId="{6AFE063C-80B7-4EF8-A4EE-CD36E778C1A2}"/>
          </ac:cxnSpMkLst>
        </pc:cxnChg>
        <pc:cxnChg chg="mod">
          <ac:chgData name="Thomas" userId="efe85f2b-33f2-43f1-b114-9958ed12044a" providerId="ADAL" clId="{3F218224-A155-4960-A9A0-5894C3FAEC2C}" dt="2020-09-22T16:50:38.448" v="17182"/>
          <ac:cxnSpMkLst>
            <pc:docMk/>
            <pc:sldMk cId="3440615402" sldId="444"/>
            <ac:cxnSpMk id="44" creationId="{7D8D15DD-3914-45DE-8267-AC16D7479BE8}"/>
          </ac:cxnSpMkLst>
        </pc:cxnChg>
        <pc:cxnChg chg="mod">
          <ac:chgData name="Thomas" userId="efe85f2b-33f2-43f1-b114-9958ed12044a" providerId="ADAL" clId="{3F218224-A155-4960-A9A0-5894C3FAEC2C}" dt="2020-09-22T16:50:38.448" v="17182"/>
          <ac:cxnSpMkLst>
            <pc:docMk/>
            <pc:sldMk cId="3440615402" sldId="444"/>
            <ac:cxnSpMk id="45" creationId="{93BCE0EE-D3AA-43A9-88C7-631576F8E01B}"/>
          </ac:cxnSpMkLst>
        </pc:cxnChg>
        <pc:cxnChg chg="mod">
          <ac:chgData name="Thomas" userId="efe85f2b-33f2-43f1-b114-9958ed12044a" providerId="ADAL" clId="{3F218224-A155-4960-A9A0-5894C3FAEC2C}" dt="2020-09-22T16:50:38.448" v="17182"/>
          <ac:cxnSpMkLst>
            <pc:docMk/>
            <pc:sldMk cId="3440615402" sldId="444"/>
            <ac:cxnSpMk id="46" creationId="{2DC5AFE8-256A-4C8D-98B1-A741B60C7426}"/>
          </ac:cxnSpMkLst>
        </pc:cxnChg>
        <pc:cxnChg chg="mod">
          <ac:chgData name="Thomas" userId="efe85f2b-33f2-43f1-b114-9958ed12044a" providerId="ADAL" clId="{3F218224-A155-4960-A9A0-5894C3FAEC2C}" dt="2020-09-22T16:50:38.448" v="17182"/>
          <ac:cxnSpMkLst>
            <pc:docMk/>
            <pc:sldMk cId="3440615402" sldId="444"/>
            <ac:cxnSpMk id="47" creationId="{77EF287A-193A-4D98-A819-CC11721AB9C0}"/>
          </ac:cxnSpMkLst>
        </pc:cxnChg>
        <pc:cxnChg chg="mod">
          <ac:chgData name="Thomas" userId="efe85f2b-33f2-43f1-b114-9958ed12044a" providerId="ADAL" clId="{3F218224-A155-4960-A9A0-5894C3FAEC2C}" dt="2020-09-22T16:50:38.448" v="17182"/>
          <ac:cxnSpMkLst>
            <pc:docMk/>
            <pc:sldMk cId="3440615402" sldId="444"/>
            <ac:cxnSpMk id="48" creationId="{B47CF62D-A28B-43BB-851D-00D2CF59B526}"/>
          </ac:cxnSpMkLst>
        </pc:cxnChg>
        <pc:cxnChg chg="mod">
          <ac:chgData name="Thomas" userId="efe85f2b-33f2-43f1-b114-9958ed12044a" providerId="ADAL" clId="{3F218224-A155-4960-A9A0-5894C3FAEC2C}" dt="2020-09-22T16:50:38.448" v="17182"/>
          <ac:cxnSpMkLst>
            <pc:docMk/>
            <pc:sldMk cId="3440615402" sldId="444"/>
            <ac:cxnSpMk id="49" creationId="{BAA86EFF-6FEE-4CA3-9A58-0F313303DF32}"/>
          </ac:cxnSpMkLst>
        </pc:cxnChg>
        <pc:cxnChg chg="mod">
          <ac:chgData name="Thomas" userId="efe85f2b-33f2-43f1-b114-9958ed12044a" providerId="ADAL" clId="{3F218224-A155-4960-A9A0-5894C3FAEC2C}" dt="2020-09-22T16:50:38.448" v="17182"/>
          <ac:cxnSpMkLst>
            <pc:docMk/>
            <pc:sldMk cId="3440615402" sldId="444"/>
            <ac:cxnSpMk id="50" creationId="{D86B1DBA-AD1C-4CFC-9C05-4AE30B8F4C72}"/>
          </ac:cxnSpMkLst>
        </pc:cxnChg>
        <pc:cxnChg chg="mod">
          <ac:chgData name="Thomas" userId="efe85f2b-33f2-43f1-b114-9958ed12044a" providerId="ADAL" clId="{3F218224-A155-4960-A9A0-5894C3FAEC2C}" dt="2020-09-22T16:50:38.448" v="17182"/>
          <ac:cxnSpMkLst>
            <pc:docMk/>
            <pc:sldMk cId="3440615402" sldId="444"/>
            <ac:cxnSpMk id="51" creationId="{1EF4EACF-6A3D-4ADB-9477-1C8FC1BB1DE7}"/>
          </ac:cxnSpMkLst>
        </pc:cxnChg>
        <pc:cxnChg chg="mod">
          <ac:chgData name="Thomas" userId="efe85f2b-33f2-43f1-b114-9958ed12044a" providerId="ADAL" clId="{3F218224-A155-4960-A9A0-5894C3FAEC2C}" dt="2020-09-22T16:50:38.448" v="17182"/>
          <ac:cxnSpMkLst>
            <pc:docMk/>
            <pc:sldMk cId="3440615402" sldId="444"/>
            <ac:cxnSpMk id="52" creationId="{D6205120-EBC0-4E72-8DAA-C00B771CF954}"/>
          </ac:cxnSpMkLst>
        </pc:cxnChg>
        <pc:cxnChg chg="mod">
          <ac:chgData name="Thomas" userId="efe85f2b-33f2-43f1-b114-9958ed12044a" providerId="ADAL" clId="{3F218224-A155-4960-A9A0-5894C3FAEC2C}" dt="2020-09-22T16:50:38.448" v="17182"/>
          <ac:cxnSpMkLst>
            <pc:docMk/>
            <pc:sldMk cId="3440615402" sldId="444"/>
            <ac:cxnSpMk id="53" creationId="{3C8F4770-4D4C-47C4-8DEC-61C61CF9EFE6}"/>
          </ac:cxnSpMkLst>
        </pc:cxnChg>
        <pc:cxnChg chg="mod">
          <ac:chgData name="Thomas" userId="efe85f2b-33f2-43f1-b114-9958ed12044a" providerId="ADAL" clId="{3F218224-A155-4960-A9A0-5894C3FAEC2C}" dt="2020-09-22T16:50:38.448" v="17182"/>
          <ac:cxnSpMkLst>
            <pc:docMk/>
            <pc:sldMk cId="3440615402" sldId="444"/>
            <ac:cxnSpMk id="54" creationId="{A4EF009C-4EC8-4735-8953-24BCBF5269DC}"/>
          </ac:cxnSpMkLst>
        </pc:cxnChg>
        <pc:cxnChg chg="mod">
          <ac:chgData name="Thomas" userId="efe85f2b-33f2-43f1-b114-9958ed12044a" providerId="ADAL" clId="{3F218224-A155-4960-A9A0-5894C3FAEC2C}" dt="2020-09-22T16:50:38.448" v="17182"/>
          <ac:cxnSpMkLst>
            <pc:docMk/>
            <pc:sldMk cId="3440615402" sldId="444"/>
            <ac:cxnSpMk id="55" creationId="{12D17DC5-683E-4224-A5C1-691720E07960}"/>
          </ac:cxnSpMkLst>
        </pc:cxnChg>
        <pc:cxnChg chg="mod">
          <ac:chgData name="Thomas" userId="efe85f2b-33f2-43f1-b114-9958ed12044a" providerId="ADAL" clId="{3F218224-A155-4960-A9A0-5894C3FAEC2C}" dt="2020-09-22T16:50:38.448" v="17182"/>
          <ac:cxnSpMkLst>
            <pc:docMk/>
            <pc:sldMk cId="3440615402" sldId="444"/>
            <ac:cxnSpMk id="56" creationId="{ABFB6752-6F57-41A8-B163-0ACB7A8715B2}"/>
          </ac:cxnSpMkLst>
        </pc:cxnChg>
        <pc:cxnChg chg="mod">
          <ac:chgData name="Thomas" userId="efe85f2b-33f2-43f1-b114-9958ed12044a" providerId="ADAL" clId="{3F218224-A155-4960-A9A0-5894C3FAEC2C}" dt="2020-09-22T16:50:38.448" v="17182"/>
          <ac:cxnSpMkLst>
            <pc:docMk/>
            <pc:sldMk cId="3440615402" sldId="444"/>
            <ac:cxnSpMk id="62" creationId="{C29BCEF2-02E2-40A4-8BC9-93B37955D707}"/>
          </ac:cxnSpMkLst>
        </pc:cxnChg>
        <pc:cxnChg chg="mod">
          <ac:chgData name="Thomas" userId="efe85f2b-33f2-43f1-b114-9958ed12044a" providerId="ADAL" clId="{3F218224-A155-4960-A9A0-5894C3FAEC2C}" dt="2020-09-22T16:50:38.448" v="17182"/>
          <ac:cxnSpMkLst>
            <pc:docMk/>
            <pc:sldMk cId="3440615402" sldId="444"/>
            <ac:cxnSpMk id="63" creationId="{BC842521-2578-4F1E-9861-465C203B3831}"/>
          </ac:cxnSpMkLst>
        </pc:cxnChg>
        <pc:cxnChg chg="mod">
          <ac:chgData name="Thomas" userId="efe85f2b-33f2-43f1-b114-9958ed12044a" providerId="ADAL" clId="{3F218224-A155-4960-A9A0-5894C3FAEC2C}" dt="2020-09-22T16:50:38.448" v="17182"/>
          <ac:cxnSpMkLst>
            <pc:docMk/>
            <pc:sldMk cId="3440615402" sldId="444"/>
            <ac:cxnSpMk id="64" creationId="{AC1E2C30-6944-4B88-828A-9D5B1AFE4BE7}"/>
          </ac:cxnSpMkLst>
        </pc:cxnChg>
        <pc:cxnChg chg="mod">
          <ac:chgData name="Thomas" userId="efe85f2b-33f2-43f1-b114-9958ed12044a" providerId="ADAL" clId="{3F218224-A155-4960-A9A0-5894C3FAEC2C}" dt="2020-09-22T16:50:38.448" v="17182"/>
          <ac:cxnSpMkLst>
            <pc:docMk/>
            <pc:sldMk cId="3440615402" sldId="444"/>
            <ac:cxnSpMk id="65" creationId="{2BCA0AAB-93A5-4304-98AB-E6103B62776A}"/>
          </ac:cxnSpMkLst>
        </pc:cxnChg>
        <pc:cxnChg chg="mod">
          <ac:chgData name="Thomas" userId="efe85f2b-33f2-43f1-b114-9958ed12044a" providerId="ADAL" clId="{3F218224-A155-4960-A9A0-5894C3FAEC2C}" dt="2020-09-22T16:50:38.448" v="17182"/>
          <ac:cxnSpMkLst>
            <pc:docMk/>
            <pc:sldMk cId="3440615402" sldId="444"/>
            <ac:cxnSpMk id="66" creationId="{2768B249-5673-4231-B104-509B6441BBC9}"/>
          </ac:cxnSpMkLst>
        </pc:cxnChg>
        <pc:cxnChg chg="mod">
          <ac:chgData name="Thomas" userId="efe85f2b-33f2-43f1-b114-9958ed12044a" providerId="ADAL" clId="{3F218224-A155-4960-A9A0-5894C3FAEC2C}" dt="2020-09-22T16:50:38.448" v="17182"/>
          <ac:cxnSpMkLst>
            <pc:docMk/>
            <pc:sldMk cId="3440615402" sldId="444"/>
            <ac:cxnSpMk id="67" creationId="{DF0B765E-9582-4953-9C4B-45D924F57E33}"/>
          </ac:cxnSpMkLst>
        </pc:cxnChg>
        <pc:cxnChg chg="mod">
          <ac:chgData name="Thomas" userId="efe85f2b-33f2-43f1-b114-9958ed12044a" providerId="ADAL" clId="{3F218224-A155-4960-A9A0-5894C3FAEC2C}" dt="2020-09-22T16:50:38.448" v="17182"/>
          <ac:cxnSpMkLst>
            <pc:docMk/>
            <pc:sldMk cId="3440615402" sldId="444"/>
            <ac:cxnSpMk id="68" creationId="{6E70580F-B3F6-42C3-B6A9-B006D4306E0A}"/>
          </ac:cxnSpMkLst>
        </pc:cxnChg>
        <pc:cxnChg chg="mod">
          <ac:chgData name="Thomas" userId="efe85f2b-33f2-43f1-b114-9958ed12044a" providerId="ADAL" clId="{3F218224-A155-4960-A9A0-5894C3FAEC2C}" dt="2020-09-22T16:50:38.448" v="17182"/>
          <ac:cxnSpMkLst>
            <pc:docMk/>
            <pc:sldMk cId="3440615402" sldId="444"/>
            <ac:cxnSpMk id="69" creationId="{8B5F9AB6-670F-4761-A871-C6410CCB9604}"/>
          </ac:cxnSpMkLst>
        </pc:cxnChg>
        <pc:cxnChg chg="mod">
          <ac:chgData name="Thomas" userId="efe85f2b-33f2-43f1-b114-9958ed12044a" providerId="ADAL" clId="{3F218224-A155-4960-A9A0-5894C3FAEC2C}" dt="2020-09-22T16:50:38.448" v="17182"/>
          <ac:cxnSpMkLst>
            <pc:docMk/>
            <pc:sldMk cId="3440615402" sldId="444"/>
            <ac:cxnSpMk id="70" creationId="{D073683B-674E-46CF-BB59-A5DE7D10E09C}"/>
          </ac:cxnSpMkLst>
        </pc:cxnChg>
        <pc:cxnChg chg="mod">
          <ac:chgData name="Thomas" userId="efe85f2b-33f2-43f1-b114-9958ed12044a" providerId="ADAL" clId="{3F218224-A155-4960-A9A0-5894C3FAEC2C}" dt="2020-09-22T16:50:38.448" v="17182"/>
          <ac:cxnSpMkLst>
            <pc:docMk/>
            <pc:sldMk cId="3440615402" sldId="444"/>
            <ac:cxnSpMk id="71" creationId="{A9235759-FEFF-497A-B536-B4B13A7555D9}"/>
          </ac:cxnSpMkLst>
        </pc:cxnChg>
        <pc:cxnChg chg="mod">
          <ac:chgData name="Thomas" userId="efe85f2b-33f2-43f1-b114-9958ed12044a" providerId="ADAL" clId="{3F218224-A155-4960-A9A0-5894C3FAEC2C}" dt="2020-09-22T16:50:38.448" v="17182"/>
          <ac:cxnSpMkLst>
            <pc:docMk/>
            <pc:sldMk cId="3440615402" sldId="444"/>
            <ac:cxnSpMk id="72" creationId="{2415F726-112D-4B14-AA3C-FB7ABD304675}"/>
          </ac:cxnSpMkLst>
        </pc:cxnChg>
        <pc:cxnChg chg="mod">
          <ac:chgData name="Thomas" userId="efe85f2b-33f2-43f1-b114-9958ed12044a" providerId="ADAL" clId="{3F218224-A155-4960-A9A0-5894C3FAEC2C}" dt="2020-09-22T16:50:38.448" v="17182"/>
          <ac:cxnSpMkLst>
            <pc:docMk/>
            <pc:sldMk cId="3440615402" sldId="444"/>
            <ac:cxnSpMk id="73" creationId="{01B6A334-871C-49C3-A344-53F269582C27}"/>
          </ac:cxnSpMkLst>
        </pc:cxnChg>
        <pc:cxnChg chg="mod">
          <ac:chgData name="Thomas" userId="efe85f2b-33f2-43f1-b114-9958ed12044a" providerId="ADAL" clId="{3F218224-A155-4960-A9A0-5894C3FAEC2C}" dt="2020-09-22T16:50:38.448" v="17182"/>
          <ac:cxnSpMkLst>
            <pc:docMk/>
            <pc:sldMk cId="3440615402" sldId="444"/>
            <ac:cxnSpMk id="74" creationId="{BF1FC156-392D-4A1A-A301-D012C1EFDB66}"/>
          </ac:cxnSpMkLst>
        </pc:cxnChg>
      </pc:sldChg>
      <pc:sldChg chg="addSp delSp modSp new del mod">
        <pc:chgData name="Thomas" userId="efe85f2b-33f2-43f1-b114-9958ed12044a" providerId="ADAL" clId="{3F218224-A155-4960-A9A0-5894C3FAEC2C}" dt="2020-09-22T16:59:37.090" v="18175" actId="47"/>
        <pc:sldMkLst>
          <pc:docMk/>
          <pc:sldMk cId="1403390721" sldId="445"/>
        </pc:sldMkLst>
        <pc:spChg chg="mod">
          <ac:chgData name="Thomas" userId="efe85f2b-33f2-43f1-b114-9958ed12044a" providerId="ADAL" clId="{3F218224-A155-4960-A9A0-5894C3FAEC2C}" dt="2020-09-22T12:43:52.013" v="10908" actId="20577"/>
          <ac:spMkLst>
            <pc:docMk/>
            <pc:sldMk cId="1403390721" sldId="445"/>
            <ac:spMk id="2" creationId="{8E78DA7C-F2DB-4EAA-BBF4-5328ED5E0789}"/>
          </ac:spMkLst>
        </pc:spChg>
        <pc:spChg chg="mod">
          <ac:chgData name="Thomas" userId="efe85f2b-33f2-43f1-b114-9958ed12044a" providerId="ADAL" clId="{3F218224-A155-4960-A9A0-5894C3FAEC2C}" dt="2020-09-22T16:59:02.835" v="18171" actId="21"/>
          <ac:spMkLst>
            <pc:docMk/>
            <pc:sldMk cId="1403390721" sldId="445"/>
            <ac:spMk id="3" creationId="{163EA0FA-F188-45AB-96D2-612D84D373AB}"/>
          </ac:spMkLst>
        </pc:spChg>
        <pc:picChg chg="add del">
          <ac:chgData name="Thomas" userId="efe85f2b-33f2-43f1-b114-9958ed12044a" providerId="ADAL" clId="{3F218224-A155-4960-A9A0-5894C3FAEC2C}" dt="2020-09-22T16:20:24.825" v="14182" actId="478"/>
          <ac:picMkLst>
            <pc:docMk/>
            <pc:sldMk cId="1403390721" sldId="445"/>
            <ac:picMk id="5" creationId="{E6FB044D-435D-47EA-A8A4-3663A506B645}"/>
          </ac:picMkLst>
        </pc:picChg>
      </pc:sldChg>
      <pc:sldChg chg="addSp modSp new mod modNotesTx">
        <pc:chgData name="Thomas" userId="efe85f2b-33f2-43f1-b114-9958ed12044a" providerId="ADAL" clId="{3F218224-A155-4960-A9A0-5894C3FAEC2C}" dt="2020-09-22T17:10:13.895" v="20293" actId="20577"/>
        <pc:sldMkLst>
          <pc:docMk/>
          <pc:sldMk cId="2565983120" sldId="446"/>
        </pc:sldMkLst>
        <pc:spChg chg="mod">
          <ac:chgData name="Thomas" userId="efe85f2b-33f2-43f1-b114-9958ed12044a" providerId="ADAL" clId="{3F218224-A155-4960-A9A0-5894C3FAEC2C}" dt="2020-09-22T12:43:58.870" v="10917" actId="20577"/>
          <ac:spMkLst>
            <pc:docMk/>
            <pc:sldMk cId="2565983120" sldId="446"/>
            <ac:spMk id="2" creationId="{002BD7E1-28D7-4311-885A-3DFA46D08BAB}"/>
          </ac:spMkLst>
        </pc:spChg>
        <pc:spChg chg="mod">
          <ac:chgData name="Thomas" userId="efe85f2b-33f2-43f1-b114-9958ed12044a" providerId="ADAL" clId="{3F218224-A155-4960-A9A0-5894C3FAEC2C}" dt="2020-09-22T17:01:12.992" v="18502" actId="20577"/>
          <ac:spMkLst>
            <pc:docMk/>
            <pc:sldMk cId="2565983120" sldId="446"/>
            <ac:spMk id="3" creationId="{843E025E-B2B0-4A71-8E74-731243D4D176}"/>
          </ac:spMkLst>
        </pc:spChg>
        <pc:picChg chg="add mod">
          <ac:chgData name="Thomas" userId="efe85f2b-33f2-43f1-b114-9958ed12044a" providerId="ADAL" clId="{3F218224-A155-4960-A9A0-5894C3FAEC2C}" dt="2020-09-22T17:01:16.845" v="18503" actId="1076"/>
          <ac:picMkLst>
            <pc:docMk/>
            <pc:sldMk cId="2565983120" sldId="446"/>
            <ac:picMk id="5" creationId="{AE8928F9-B9EF-48FA-AD59-8A865E43C412}"/>
          </ac:picMkLst>
        </pc:picChg>
      </pc:sldChg>
      <pc:sldChg chg="modSp add del mod">
        <pc:chgData name="Thomas" userId="efe85f2b-33f2-43f1-b114-9958ed12044a" providerId="ADAL" clId="{3F218224-A155-4960-A9A0-5894C3FAEC2C}" dt="2020-09-22T16:50:54.478" v="17189" actId="47"/>
        <pc:sldMkLst>
          <pc:docMk/>
          <pc:sldMk cId="1554533011" sldId="447"/>
        </pc:sldMkLst>
        <pc:spChg chg="mod">
          <ac:chgData name="Thomas" userId="efe85f2b-33f2-43f1-b114-9958ed12044a" providerId="ADAL" clId="{3F218224-A155-4960-A9A0-5894C3FAEC2C}" dt="2020-09-22T16:21:13.366" v="14242"/>
          <ac:spMkLst>
            <pc:docMk/>
            <pc:sldMk cId="1554533011" sldId="447"/>
            <ac:spMk id="2" creationId="{620F6DDA-E289-45C6-92DF-A6A46CEEE9AF}"/>
          </ac:spMkLst>
        </pc:spChg>
      </pc:sldChg>
      <pc:sldChg chg="addSp delSp modSp add mod modNotesTx">
        <pc:chgData name="Thomas" userId="efe85f2b-33f2-43f1-b114-9958ed12044a" providerId="ADAL" clId="{3F218224-A155-4960-A9A0-5894C3FAEC2C}" dt="2020-09-22T16:35:27.674" v="16124" actId="478"/>
        <pc:sldMkLst>
          <pc:docMk/>
          <pc:sldMk cId="3071469597" sldId="448"/>
        </pc:sldMkLst>
        <pc:spChg chg="mod">
          <ac:chgData name="Thomas" userId="efe85f2b-33f2-43f1-b114-9958ed12044a" providerId="ADAL" clId="{3F218224-A155-4960-A9A0-5894C3FAEC2C}" dt="2020-09-22T16:35:25.993" v="16123" actId="571"/>
          <ac:spMkLst>
            <pc:docMk/>
            <pc:sldMk cId="3071469597" sldId="448"/>
            <ac:spMk id="4" creationId="{58F876D0-034B-4883-B8C4-240F5C124241}"/>
          </ac:spMkLst>
        </pc:spChg>
        <pc:spChg chg="mod">
          <ac:chgData name="Thomas" userId="efe85f2b-33f2-43f1-b114-9958ed12044a" providerId="ADAL" clId="{3F218224-A155-4960-A9A0-5894C3FAEC2C}" dt="2020-09-22T16:35:25.993" v="16123" actId="571"/>
          <ac:spMkLst>
            <pc:docMk/>
            <pc:sldMk cId="3071469597" sldId="448"/>
            <ac:spMk id="6" creationId="{4FB467DF-A2C1-4B45-938F-5E406BA635CB}"/>
          </ac:spMkLst>
        </pc:spChg>
        <pc:spChg chg="mod">
          <ac:chgData name="Thomas" userId="efe85f2b-33f2-43f1-b114-9958ed12044a" providerId="ADAL" clId="{3F218224-A155-4960-A9A0-5894C3FAEC2C}" dt="2020-09-22T16:35:25.993" v="16123" actId="571"/>
          <ac:spMkLst>
            <pc:docMk/>
            <pc:sldMk cId="3071469597" sldId="448"/>
            <ac:spMk id="8" creationId="{7334C8DA-9C12-4D1D-A0B1-8E0939397619}"/>
          </ac:spMkLst>
        </pc:spChg>
        <pc:spChg chg="mod">
          <ac:chgData name="Thomas" userId="efe85f2b-33f2-43f1-b114-9958ed12044a" providerId="ADAL" clId="{3F218224-A155-4960-A9A0-5894C3FAEC2C}" dt="2020-09-22T16:35:25.993" v="16123" actId="571"/>
          <ac:spMkLst>
            <pc:docMk/>
            <pc:sldMk cId="3071469597" sldId="448"/>
            <ac:spMk id="9" creationId="{46DADBD7-7F7D-49CA-AFA0-02AA80AB51A0}"/>
          </ac:spMkLst>
        </pc:spChg>
        <pc:spChg chg="mod">
          <ac:chgData name="Thomas" userId="efe85f2b-33f2-43f1-b114-9958ed12044a" providerId="ADAL" clId="{3F218224-A155-4960-A9A0-5894C3FAEC2C}" dt="2020-09-22T16:35:25.993" v="16123" actId="571"/>
          <ac:spMkLst>
            <pc:docMk/>
            <pc:sldMk cId="3071469597" sldId="448"/>
            <ac:spMk id="10" creationId="{D2023277-00B6-4051-97E7-DF3A4ED50837}"/>
          </ac:spMkLst>
        </pc:spChg>
        <pc:spChg chg="mod">
          <ac:chgData name="Thomas" userId="efe85f2b-33f2-43f1-b114-9958ed12044a" providerId="ADAL" clId="{3F218224-A155-4960-A9A0-5894C3FAEC2C}" dt="2020-09-22T16:35:25.993" v="16123" actId="571"/>
          <ac:spMkLst>
            <pc:docMk/>
            <pc:sldMk cId="3071469597" sldId="448"/>
            <ac:spMk id="11" creationId="{C3BA84B7-E582-43D9-B236-25FACBBE686B}"/>
          </ac:spMkLst>
        </pc:spChg>
        <pc:spChg chg="mod">
          <ac:chgData name="Thomas" userId="efe85f2b-33f2-43f1-b114-9958ed12044a" providerId="ADAL" clId="{3F218224-A155-4960-A9A0-5894C3FAEC2C}" dt="2020-09-22T16:35:25.993" v="16123" actId="571"/>
          <ac:spMkLst>
            <pc:docMk/>
            <pc:sldMk cId="3071469597" sldId="448"/>
            <ac:spMk id="12" creationId="{E152BC17-9B76-4D24-8D4A-C2F7F9A33556}"/>
          </ac:spMkLst>
        </pc:spChg>
        <pc:spChg chg="mod">
          <ac:chgData name="Thomas" userId="efe85f2b-33f2-43f1-b114-9958ed12044a" providerId="ADAL" clId="{3F218224-A155-4960-A9A0-5894C3FAEC2C}" dt="2020-09-22T16:35:25.993" v="16123" actId="571"/>
          <ac:spMkLst>
            <pc:docMk/>
            <pc:sldMk cId="3071469597" sldId="448"/>
            <ac:spMk id="18" creationId="{94D1BE1F-4B0E-4D44-B1FA-E275FD7E21D6}"/>
          </ac:spMkLst>
        </pc:spChg>
        <pc:spChg chg="add mod">
          <ac:chgData name="Thomas" userId="efe85f2b-33f2-43f1-b114-9958ed12044a" providerId="ADAL" clId="{3F218224-A155-4960-A9A0-5894C3FAEC2C}" dt="2020-09-22T16:29:37.031" v="15207" actId="113"/>
          <ac:spMkLst>
            <pc:docMk/>
            <pc:sldMk cId="3071469597" sldId="448"/>
            <ac:spMk id="22" creationId="{F3247007-C787-4D08-BD3C-6B2CD00D29D8}"/>
          </ac:spMkLst>
        </pc:spChg>
        <pc:spChg chg="mod">
          <ac:chgData name="Thomas" userId="efe85f2b-33f2-43f1-b114-9958ed12044a" providerId="ADAL" clId="{3F218224-A155-4960-A9A0-5894C3FAEC2C}" dt="2020-09-22T16:35:25.993" v="16123" actId="571"/>
          <ac:spMkLst>
            <pc:docMk/>
            <pc:sldMk cId="3071469597" sldId="448"/>
            <ac:spMk id="25" creationId="{5CA3C91F-59AC-44EE-9DAE-587AB3B461CC}"/>
          </ac:spMkLst>
        </pc:spChg>
        <pc:spChg chg="mod">
          <ac:chgData name="Thomas" userId="efe85f2b-33f2-43f1-b114-9958ed12044a" providerId="ADAL" clId="{3F218224-A155-4960-A9A0-5894C3FAEC2C}" dt="2020-09-22T16:35:25.993" v="16123" actId="571"/>
          <ac:spMkLst>
            <pc:docMk/>
            <pc:sldMk cId="3071469597" sldId="448"/>
            <ac:spMk id="29" creationId="{16E836C1-AECA-479B-9D26-2837EBD04485}"/>
          </ac:spMkLst>
        </pc:spChg>
        <pc:spChg chg="add del">
          <ac:chgData name="Thomas" userId="efe85f2b-33f2-43f1-b114-9958ed12044a" providerId="ADAL" clId="{3F218224-A155-4960-A9A0-5894C3FAEC2C}" dt="2020-09-22T16:28:59.756" v="15198" actId="11529"/>
          <ac:spMkLst>
            <pc:docMk/>
            <pc:sldMk cId="3071469597" sldId="448"/>
            <ac:spMk id="31" creationId="{E197E0BA-C4B3-4E3F-9D14-620FF57CB3F3}"/>
          </ac:spMkLst>
        </pc:spChg>
        <pc:spChg chg="add mod">
          <ac:chgData name="Thomas" userId="efe85f2b-33f2-43f1-b114-9958ed12044a" providerId="ADAL" clId="{3F218224-A155-4960-A9A0-5894C3FAEC2C}" dt="2020-09-22T16:31:42.969" v="15654" actId="1582"/>
          <ac:spMkLst>
            <pc:docMk/>
            <pc:sldMk cId="3071469597" sldId="448"/>
            <ac:spMk id="36" creationId="{29BF7381-C599-4B79-8E7B-5105E8AA3469}"/>
          </ac:spMkLst>
        </pc:spChg>
        <pc:spChg chg="add del mod ord">
          <ac:chgData name="Thomas" userId="efe85f2b-33f2-43f1-b114-9958ed12044a" providerId="ADAL" clId="{3F218224-A155-4960-A9A0-5894C3FAEC2C}" dt="2020-09-22T16:33:31.201" v="15823" actId="478"/>
          <ac:spMkLst>
            <pc:docMk/>
            <pc:sldMk cId="3071469597" sldId="448"/>
            <ac:spMk id="37" creationId="{565060A5-247A-4AF6-B325-BBD836EDF82C}"/>
          </ac:spMkLst>
        </pc:spChg>
        <pc:spChg chg="add del mod">
          <ac:chgData name="Thomas" userId="efe85f2b-33f2-43f1-b114-9958ed12044a" providerId="ADAL" clId="{3F218224-A155-4960-A9A0-5894C3FAEC2C}" dt="2020-09-22T16:35:27.674" v="16124" actId="478"/>
          <ac:spMkLst>
            <pc:docMk/>
            <pc:sldMk cId="3071469597" sldId="448"/>
            <ac:spMk id="41" creationId="{88867408-6947-4E5D-89E0-6888C3DAE6F1}"/>
          </ac:spMkLst>
        </pc:spChg>
        <pc:spChg chg="mod">
          <ac:chgData name="Thomas" userId="efe85f2b-33f2-43f1-b114-9958ed12044a" providerId="ADAL" clId="{3F218224-A155-4960-A9A0-5894C3FAEC2C}" dt="2020-09-22T16:35:25.993" v="16123" actId="571"/>
          <ac:spMkLst>
            <pc:docMk/>
            <pc:sldMk cId="3071469597" sldId="448"/>
            <ac:spMk id="80" creationId="{B2A95373-1D9E-4ED2-9AE8-86A63F82E90F}"/>
          </ac:spMkLst>
        </pc:spChg>
        <pc:spChg chg="mod">
          <ac:chgData name="Thomas" userId="efe85f2b-33f2-43f1-b114-9958ed12044a" providerId="ADAL" clId="{3F218224-A155-4960-A9A0-5894C3FAEC2C}" dt="2020-09-22T16:35:25.993" v="16123" actId="571"/>
          <ac:spMkLst>
            <pc:docMk/>
            <pc:sldMk cId="3071469597" sldId="448"/>
            <ac:spMk id="82" creationId="{A1E50C48-0AF1-4E5C-8955-049A0076CF62}"/>
          </ac:spMkLst>
        </pc:spChg>
        <pc:spChg chg="mod">
          <ac:chgData name="Thomas" userId="efe85f2b-33f2-43f1-b114-9958ed12044a" providerId="ADAL" clId="{3F218224-A155-4960-A9A0-5894C3FAEC2C}" dt="2020-09-22T16:35:25.993" v="16123" actId="571"/>
          <ac:spMkLst>
            <pc:docMk/>
            <pc:sldMk cId="3071469597" sldId="448"/>
            <ac:spMk id="86" creationId="{61DCBB04-5C88-4DD2-A475-87C9826DDEDB}"/>
          </ac:spMkLst>
        </pc:spChg>
        <pc:spChg chg="mod">
          <ac:chgData name="Thomas" userId="efe85f2b-33f2-43f1-b114-9958ed12044a" providerId="ADAL" clId="{3F218224-A155-4960-A9A0-5894C3FAEC2C}" dt="2020-09-22T16:35:25.993" v="16123" actId="571"/>
          <ac:spMkLst>
            <pc:docMk/>
            <pc:sldMk cId="3071469597" sldId="448"/>
            <ac:spMk id="88" creationId="{3FB0B890-C9F1-4329-887B-902C34698FDC}"/>
          </ac:spMkLst>
        </pc:spChg>
        <pc:spChg chg="add mod">
          <ac:chgData name="Thomas" userId="efe85f2b-33f2-43f1-b114-9958ed12044a" providerId="ADAL" clId="{3F218224-A155-4960-A9A0-5894C3FAEC2C}" dt="2020-09-22T16:35:25.993" v="16123" actId="571"/>
          <ac:spMkLst>
            <pc:docMk/>
            <pc:sldMk cId="3071469597" sldId="448"/>
            <ac:spMk id="89" creationId="{B38E927A-6C25-4EC9-BA8C-C6FAC7E827A9}"/>
          </ac:spMkLst>
        </pc:spChg>
        <pc:grpChg chg="mod">
          <ac:chgData name="Thomas" userId="efe85f2b-33f2-43f1-b114-9958ed12044a" providerId="ADAL" clId="{3F218224-A155-4960-A9A0-5894C3FAEC2C}" dt="2020-09-22T16:35:25.993" v="16123" actId="571"/>
          <ac:grpSpMkLst>
            <pc:docMk/>
            <pc:sldMk cId="3071469597" sldId="448"/>
            <ac:grpSpMk id="5" creationId="{1126AD5F-BFCF-4AF3-8460-87EE1610FCE1}"/>
          </ac:grpSpMkLst>
        </pc:grpChg>
        <pc:grpChg chg="mod">
          <ac:chgData name="Thomas" userId="efe85f2b-33f2-43f1-b114-9958ed12044a" providerId="ADAL" clId="{3F218224-A155-4960-A9A0-5894C3FAEC2C}" dt="2020-09-22T16:35:25.993" v="16123" actId="571"/>
          <ac:grpSpMkLst>
            <pc:docMk/>
            <pc:sldMk cId="3071469597" sldId="448"/>
            <ac:grpSpMk id="13" creationId="{E8888E3D-0E7F-4CF1-864F-01EC5C018A75}"/>
          </ac:grpSpMkLst>
        </pc:grpChg>
        <pc:grpChg chg="mod">
          <ac:chgData name="Thomas" userId="efe85f2b-33f2-43f1-b114-9958ed12044a" providerId="ADAL" clId="{3F218224-A155-4960-A9A0-5894C3FAEC2C}" dt="2020-09-22T16:35:25.993" v="16123" actId="571"/>
          <ac:grpSpMkLst>
            <pc:docMk/>
            <pc:sldMk cId="3071469597" sldId="448"/>
            <ac:grpSpMk id="14" creationId="{C9D6BE3E-E776-4A6F-975E-DF27FC3BD302}"/>
          </ac:grpSpMkLst>
        </pc:grpChg>
        <pc:grpChg chg="mod">
          <ac:chgData name="Thomas" userId="efe85f2b-33f2-43f1-b114-9958ed12044a" providerId="ADAL" clId="{3F218224-A155-4960-A9A0-5894C3FAEC2C}" dt="2020-09-22T16:35:25.993" v="16123" actId="571"/>
          <ac:grpSpMkLst>
            <pc:docMk/>
            <pc:sldMk cId="3071469597" sldId="448"/>
            <ac:grpSpMk id="15" creationId="{D6A7990B-24E2-47F6-BEFD-89A5232DC87B}"/>
          </ac:grpSpMkLst>
        </pc:grpChg>
        <pc:grpChg chg="mod">
          <ac:chgData name="Thomas" userId="efe85f2b-33f2-43f1-b114-9958ed12044a" providerId="ADAL" clId="{3F218224-A155-4960-A9A0-5894C3FAEC2C}" dt="2020-09-22T16:35:25.993" v="16123" actId="571"/>
          <ac:grpSpMkLst>
            <pc:docMk/>
            <pc:sldMk cId="3071469597" sldId="448"/>
            <ac:grpSpMk id="39" creationId="{0D58D728-7385-49BC-9BBD-6FC4822E2395}"/>
          </ac:grpSpMkLst>
        </pc:grpChg>
        <pc:grpChg chg="mod">
          <ac:chgData name="Thomas" userId="efe85f2b-33f2-43f1-b114-9958ed12044a" providerId="ADAL" clId="{3F218224-A155-4960-A9A0-5894C3FAEC2C}" dt="2020-09-22T16:35:25.993" v="16123" actId="571"/>
          <ac:grpSpMkLst>
            <pc:docMk/>
            <pc:sldMk cId="3071469597" sldId="448"/>
            <ac:grpSpMk id="84" creationId="{FFFFDED9-B397-483F-BA59-C724AB6001CC}"/>
          </ac:grpSpMkLst>
        </pc:grpChg>
        <pc:grpChg chg="mod">
          <ac:chgData name="Thomas" userId="efe85f2b-33f2-43f1-b114-9958ed12044a" providerId="ADAL" clId="{3F218224-A155-4960-A9A0-5894C3FAEC2C}" dt="2020-09-22T16:35:25.993" v="16123" actId="571"/>
          <ac:grpSpMkLst>
            <pc:docMk/>
            <pc:sldMk cId="3071469597" sldId="448"/>
            <ac:grpSpMk id="124" creationId="{104A4D37-184D-4E9A-8A51-A314FA5B37EC}"/>
          </ac:grpSpMkLst>
        </pc:grpChg>
        <pc:cxnChg chg="mod">
          <ac:chgData name="Thomas" userId="efe85f2b-33f2-43f1-b114-9958ed12044a" providerId="ADAL" clId="{3F218224-A155-4960-A9A0-5894C3FAEC2C}" dt="2020-09-22T16:35:25.993" v="16123" actId="571"/>
          <ac:cxnSpMkLst>
            <pc:docMk/>
            <pc:sldMk cId="3071469597" sldId="448"/>
            <ac:cxnSpMk id="7" creationId="{679895B8-B227-478D-BBAD-C2C3E8A186E6}"/>
          </ac:cxnSpMkLst>
        </pc:cxnChg>
        <pc:cxnChg chg="mod">
          <ac:chgData name="Thomas" userId="efe85f2b-33f2-43f1-b114-9958ed12044a" providerId="ADAL" clId="{3F218224-A155-4960-A9A0-5894C3FAEC2C}" dt="2020-09-22T16:35:25.993" v="16123" actId="571"/>
          <ac:cxnSpMkLst>
            <pc:docMk/>
            <pc:sldMk cId="3071469597" sldId="448"/>
            <ac:cxnSpMk id="16" creationId="{9090C5F5-9FC3-45A6-83B7-68C991A864F6}"/>
          </ac:cxnSpMkLst>
        </pc:cxnChg>
        <pc:cxnChg chg="mod">
          <ac:chgData name="Thomas" userId="efe85f2b-33f2-43f1-b114-9958ed12044a" providerId="ADAL" clId="{3F218224-A155-4960-A9A0-5894C3FAEC2C}" dt="2020-09-22T16:35:25.993" v="16123" actId="571"/>
          <ac:cxnSpMkLst>
            <pc:docMk/>
            <pc:sldMk cId="3071469597" sldId="448"/>
            <ac:cxnSpMk id="17" creationId="{7D91FD2B-1209-492B-92F2-951197687A80}"/>
          </ac:cxnSpMkLst>
        </pc:cxnChg>
        <pc:cxnChg chg="mod">
          <ac:chgData name="Thomas" userId="efe85f2b-33f2-43f1-b114-9958ed12044a" providerId="ADAL" clId="{3F218224-A155-4960-A9A0-5894C3FAEC2C}" dt="2020-09-22T16:35:25.993" v="16123" actId="571"/>
          <ac:cxnSpMkLst>
            <pc:docMk/>
            <pc:sldMk cId="3071469597" sldId="448"/>
            <ac:cxnSpMk id="19" creationId="{8D189A26-73CB-4B1B-97AF-61FD445D4575}"/>
          </ac:cxnSpMkLst>
        </pc:cxnChg>
        <pc:cxnChg chg="mod">
          <ac:chgData name="Thomas" userId="efe85f2b-33f2-43f1-b114-9958ed12044a" providerId="ADAL" clId="{3F218224-A155-4960-A9A0-5894C3FAEC2C}" dt="2020-09-22T16:35:25.993" v="16123" actId="571"/>
          <ac:cxnSpMkLst>
            <pc:docMk/>
            <pc:sldMk cId="3071469597" sldId="448"/>
            <ac:cxnSpMk id="20" creationId="{EE9FAF09-13E7-4AFA-8D55-902C74A033B4}"/>
          </ac:cxnSpMkLst>
        </pc:cxnChg>
        <pc:cxnChg chg="mod">
          <ac:chgData name="Thomas" userId="efe85f2b-33f2-43f1-b114-9958ed12044a" providerId="ADAL" clId="{3F218224-A155-4960-A9A0-5894C3FAEC2C}" dt="2020-09-22T16:35:25.993" v="16123" actId="571"/>
          <ac:cxnSpMkLst>
            <pc:docMk/>
            <pc:sldMk cId="3071469597" sldId="448"/>
            <ac:cxnSpMk id="21" creationId="{85060693-4A05-4407-AA6B-4C1FB8900163}"/>
          </ac:cxnSpMkLst>
        </pc:cxnChg>
        <pc:cxnChg chg="mod">
          <ac:chgData name="Thomas" userId="efe85f2b-33f2-43f1-b114-9958ed12044a" providerId="ADAL" clId="{3F218224-A155-4960-A9A0-5894C3FAEC2C}" dt="2020-09-22T16:35:25.993" v="16123" actId="571"/>
          <ac:cxnSpMkLst>
            <pc:docMk/>
            <pc:sldMk cId="3071469597" sldId="448"/>
            <ac:cxnSpMk id="23" creationId="{427D5BBB-C903-4A6C-9473-EED422B36509}"/>
          </ac:cxnSpMkLst>
        </pc:cxnChg>
        <pc:cxnChg chg="mod">
          <ac:chgData name="Thomas" userId="efe85f2b-33f2-43f1-b114-9958ed12044a" providerId="ADAL" clId="{3F218224-A155-4960-A9A0-5894C3FAEC2C}" dt="2020-09-22T16:35:25.993" v="16123" actId="571"/>
          <ac:cxnSpMkLst>
            <pc:docMk/>
            <pc:sldMk cId="3071469597" sldId="448"/>
            <ac:cxnSpMk id="24" creationId="{31E90C02-641E-4130-8C7C-EE440612018E}"/>
          </ac:cxnSpMkLst>
        </pc:cxnChg>
        <pc:cxnChg chg="mod">
          <ac:chgData name="Thomas" userId="efe85f2b-33f2-43f1-b114-9958ed12044a" providerId="ADAL" clId="{3F218224-A155-4960-A9A0-5894C3FAEC2C}" dt="2020-09-22T16:35:25.993" v="16123" actId="571"/>
          <ac:cxnSpMkLst>
            <pc:docMk/>
            <pc:sldMk cId="3071469597" sldId="448"/>
            <ac:cxnSpMk id="26" creationId="{E494040B-B5EC-4B5E-9C93-22E3A520A8A7}"/>
          </ac:cxnSpMkLst>
        </pc:cxnChg>
        <pc:cxnChg chg="mod">
          <ac:chgData name="Thomas" userId="efe85f2b-33f2-43f1-b114-9958ed12044a" providerId="ADAL" clId="{3F218224-A155-4960-A9A0-5894C3FAEC2C}" dt="2020-09-22T16:35:25.993" v="16123" actId="571"/>
          <ac:cxnSpMkLst>
            <pc:docMk/>
            <pc:sldMk cId="3071469597" sldId="448"/>
            <ac:cxnSpMk id="27" creationId="{B6CC3BD6-27F0-4162-8D30-BEB4E67A261F}"/>
          </ac:cxnSpMkLst>
        </pc:cxnChg>
        <pc:cxnChg chg="mod">
          <ac:chgData name="Thomas" userId="efe85f2b-33f2-43f1-b114-9958ed12044a" providerId="ADAL" clId="{3F218224-A155-4960-A9A0-5894C3FAEC2C}" dt="2020-09-22T16:35:25.993" v="16123" actId="571"/>
          <ac:cxnSpMkLst>
            <pc:docMk/>
            <pc:sldMk cId="3071469597" sldId="448"/>
            <ac:cxnSpMk id="28" creationId="{413E9E1C-5E11-4D5B-A19A-4B0C617CD66A}"/>
          </ac:cxnSpMkLst>
        </pc:cxnChg>
        <pc:cxnChg chg="mod">
          <ac:chgData name="Thomas" userId="efe85f2b-33f2-43f1-b114-9958ed12044a" providerId="ADAL" clId="{3F218224-A155-4960-A9A0-5894C3FAEC2C}" dt="2020-09-22T16:35:25.993" v="16123" actId="571"/>
          <ac:cxnSpMkLst>
            <pc:docMk/>
            <pc:sldMk cId="3071469597" sldId="448"/>
            <ac:cxnSpMk id="30" creationId="{287C81CC-361F-4CCA-9B7A-01B374E71B37}"/>
          </ac:cxnSpMkLst>
        </pc:cxnChg>
        <pc:cxnChg chg="mod">
          <ac:chgData name="Thomas" userId="efe85f2b-33f2-43f1-b114-9958ed12044a" providerId="ADAL" clId="{3F218224-A155-4960-A9A0-5894C3FAEC2C}" dt="2020-09-22T16:35:25.993" v="16123" actId="571"/>
          <ac:cxnSpMkLst>
            <pc:docMk/>
            <pc:sldMk cId="3071469597" sldId="448"/>
            <ac:cxnSpMk id="33" creationId="{CAED4B7D-DD46-42B0-8963-D0D2D78F9E2E}"/>
          </ac:cxnSpMkLst>
        </pc:cxnChg>
        <pc:cxnChg chg="add mod">
          <ac:chgData name="Thomas" userId="efe85f2b-33f2-43f1-b114-9958ed12044a" providerId="ADAL" clId="{3F218224-A155-4960-A9A0-5894C3FAEC2C}" dt="2020-09-22T16:29:31.357" v="15205" actId="208"/>
          <ac:cxnSpMkLst>
            <pc:docMk/>
            <pc:sldMk cId="3071469597" sldId="448"/>
            <ac:cxnSpMk id="34" creationId="{AEB2BDB1-AAD3-4E27-B893-9A9D73719630}"/>
          </ac:cxnSpMkLst>
        </pc:cxnChg>
        <pc:cxnChg chg="mod">
          <ac:chgData name="Thomas" userId="efe85f2b-33f2-43f1-b114-9958ed12044a" providerId="ADAL" clId="{3F218224-A155-4960-A9A0-5894C3FAEC2C}" dt="2020-09-22T16:35:25.993" v="16123" actId="571"/>
          <ac:cxnSpMkLst>
            <pc:docMk/>
            <pc:sldMk cId="3071469597" sldId="448"/>
            <ac:cxnSpMk id="40" creationId="{02EB9D61-30DE-49E2-93DC-6341B6E617F4}"/>
          </ac:cxnSpMkLst>
        </pc:cxnChg>
        <pc:cxnChg chg="mod">
          <ac:chgData name="Thomas" userId="efe85f2b-33f2-43f1-b114-9958ed12044a" providerId="ADAL" clId="{3F218224-A155-4960-A9A0-5894C3FAEC2C}" dt="2020-09-22T16:35:25.993" v="16123" actId="571"/>
          <ac:cxnSpMkLst>
            <pc:docMk/>
            <pc:sldMk cId="3071469597" sldId="448"/>
            <ac:cxnSpMk id="43" creationId="{910B679C-CC26-4455-88E0-FF2D59DE0F22}"/>
          </ac:cxnSpMkLst>
        </pc:cxnChg>
        <pc:cxnChg chg="mod">
          <ac:chgData name="Thomas" userId="efe85f2b-33f2-43f1-b114-9958ed12044a" providerId="ADAL" clId="{3F218224-A155-4960-A9A0-5894C3FAEC2C}" dt="2020-09-22T16:35:25.993" v="16123" actId="571"/>
          <ac:cxnSpMkLst>
            <pc:docMk/>
            <pc:sldMk cId="3071469597" sldId="448"/>
            <ac:cxnSpMk id="44" creationId="{669AC055-6714-4CBF-AB34-30F9B54D09F0}"/>
          </ac:cxnSpMkLst>
        </pc:cxnChg>
        <pc:cxnChg chg="mod">
          <ac:chgData name="Thomas" userId="efe85f2b-33f2-43f1-b114-9958ed12044a" providerId="ADAL" clId="{3F218224-A155-4960-A9A0-5894C3FAEC2C}" dt="2020-09-22T16:35:25.993" v="16123" actId="571"/>
          <ac:cxnSpMkLst>
            <pc:docMk/>
            <pc:sldMk cId="3071469597" sldId="448"/>
            <ac:cxnSpMk id="46" creationId="{05FB8AC1-2BE6-4AD1-A511-0625ACCE88AD}"/>
          </ac:cxnSpMkLst>
        </pc:cxnChg>
        <pc:cxnChg chg="mod">
          <ac:chgData name="Thomas" userId="efe85f2b-33f2-43f1-b114-9958ed12044a" providerId="ADAL" clId="{3F218224-A155-4960-A9A0-5894C3FAEC2C}" dt="2020-09-22T16:35:25.993" v="16123" actId="571"/>
          <ac:cxnSpMkLst>
            <pc:docMk/>
            <pc:sldMk cId="3071469597" sldId="448"/>
            <ac:cxnSpMk id="47" creationId="{0E327EF6-0D3F-43DD-B5B5-12A5186AA6A2}"/>
          </ac:cxnSpMkLst>
        </pc:cxnChg>
        <pc:cxnChg chg="mod">
          <ac:chgData name="Thomas" userId="efe85f2b-33f2-43f1-b114-9958ed12044a" providerId="ADAL" clId="{3F218224-A155-4960-A9A0-5894C3FAEC2C}" dt="2020-09-22T16:35:25.993" v="16123" actId="571"/>
          <ac:cxnSpMkLst>
            <pc:docMk/>
            <pc:sldMk cId="3071469597" sldId="448"/>
            <ac:cxnSpMk id="48" creationId="{4E7DB3C3-321E-4394-9E36-48BAAB269952}"/>
          </ac:cxnSpMkLst>
        </pc:cxnChg>
        <pc:cxnChg chg="mod">
          <ac:chgData name="Thomas" userId="efe85f2b-33f2-43f1-b114-9958ed12044a" providerId="ADAL" clId="{3F218224-A155-4960-A9A0-5894C3FAEC2C}" dt="2020-09-22T16:35:25.993" v="16123" actId="571"/>
          <ac:cxnSpMkLst>
            <pc:docMk/>
            <pc:sldMk cId="3071469597" sldId="448"/>
            <ac:cxnSpMk id="50" creationId="{2A9094E4-E87F-442E-A081-0578772C6502}"/>
          </ac:cxnSpMkLst>
        </pc:cxnChg>
        <pc:cxnChg chg="mod">
          <ac:chgData name="Thomas" userId="efe85f2b-33f2-43f1-b114-9958ed12044a" providerId="ADAL" clId="{3F218224-A155-4960-A9A0-5894C3FAEC2C}" dt="2020-09-22T16:35:25.993" v="16123" actId="571"/>
          <ac:cxnSpMkLst>
            <pc:docMk/>
            <pc:sldMk cId="3071469597" sldId="448"/>
            <ac:cxnSpMk id="51" creationId="{7D000C4A-48F2-4894-B956-CF29F55F8D07}"/>
          </ac:cxnSpMkLst>
        </pc:cxnChg>
        <pc:cxnChg chg="mod">
          <ac:chgData name="Thomas" userId="efe85f2b-33f2-43f1-b114-9958ed12044a" providerId="ADAL" clId="{3F218224-A155-4960-A9A0-5894C3FAEC2C}" dt="2020-09-22T16:35:25.993" v="16123" actId="571"/>
          <ac:cxnSpMkLst>
            <pc:docMk/>
            <pc:sldMk cId="3071469597" sldId="448"/>
            <ac:cxnSpMk id="52" creationId="{94F03396-FDC5-433D-9B25-D866A5A66BAE}"/>
          </ac:cxnSpMkLst>
        </pc:cxnChg>
        <pc:cxnChg chg="mod">
          <ac:chgData name="Thomas" userId="efe85f2b-33f2-43f1-b114-9958ed12044a" providerId="ADAL" clId="{3F218224-A155-4960-A9A0-5894C3FAEC2C}" dt="2020-09-22T16:35:25.993" v="16123" actId="571"/>
          <ac:cxnSpMkLst>
            <pc:docMk/>
            <pc:sldMk cId="3071469597" sldId="448"/>
            <ac:cxnSpMk id="54" creationId="{47A9EADE-46D4-49D0-B2CD-C408A4D02456}"/>
          </ac:cxnSpMkLst>
        </pc:cxnChg>
        <pc:cxnChg chg="mod">
          <ac:chgData name="Thomas" userId="efe85f2b-33f2-43f1-b114-9958ed12044a" providerId="ADAL" clId="{3F218224-A155-4960-A9A0-5894C3FAEC2C}" dt="2020-09-22T16:35:25.993" v="16123" actId="571"/>
          <ac:cxnSpMkLst>
            <pc:docMk/>
            <pc:sldMk cId="3071469597" sldId="448"/>
            <ac:cxnSpMk id="55" creationId="{D4C47650-8A49-4678-B472-F4F88400D24F}"/>
          </ac:cxnSpMkLst>
        </pc:cxnChg>
        <pc:cxnChg chg="mod">
          <ac:chgData name="Thomas" userId="efe85f2b-33f2-43f1-b114-9958ed12044a" providerId="ADAL" clId="{3F218224-A155-4960-A9A0-5894C3FAEC2C}" dt="2020-09-22T16:35:25.993" v="16123" actId="571"/>
          <ac:cxnSpMkLst>
            <pc:docMk/>
            <pc:sldMk cId="3071469597" sldId="448"/>
            <ac:cxnSpMk id="56" creationId="{C57F9BC6-950F-4DAE-A061-95C9DB9B365B}"/>
          </ac:cxnSpMkLst>
        </pc:cxnChg>
        <pc:cxnChg chg="mod">
          <ac:chgData name="Thomas" userId="efe85f2b-33f2-43f1-b114-9958ed12044a" providerId="ADAL" clId="{3F218224-A155-4960-A9A0-5894C3FAEC2C}" dt="2020-09-22T16:35:25.993" v="16123" actId="571"/>
          <ac:cxnSpMkLst>
            <pc:docMk/>
            <pc:sldMk cId="3071469597" sldId="448"/>
            <ac:cxnSpMk id="59" creationId="{7053FD93-45B0-4DBC-BB78-89BBC45D0247}"/>
          </ac:cxnSpMkLst>
        </pc:cxnChg>
        <pc:cxnChg chg="mod">
          <ac:chgData name="Thomas" userId="efe85f2b-33f2-43f1-b114-9958ed12044a" providerId="ADAL" clId="{3F218224-A155-4960-A9A0-5894C3FAEC2C}" dt="2020-09-22T16:35:25.993" v="16123" actId="571"/>
          <ac:cxnSpMkLst>
            <pc:docMk/>
            <pc:sldMk cId="3071469597" sldId="448"/>
            <ac:cxnSpMk id="66" creationId="{1FDDC14B-0717-4BAB-A973-401C2EEE725E}"/>
          </ac:cxnSpMkLst>
        </pc:cxnChg>
        <pc:cxnChg chg="mod">
          <ac:chgData name="Thomas" userId="efe85f2b-33f2-43f1-b114-9958ed12044a" providerId="ADAL" clId="{3F218224-A155-4960-A9A0-5894C3FAEC2C}" dt="2020-09-22T16:35:25.993" v="16123" actId="571"/>
          <ac:cxnSpMkLst>
            <pc:docMk/>
            <pc:sldMk cId="3071469597" sldId="448"/>
            <ac:cxnSpMk id="67" creationId="{4529708B-8653-4FF4-8958-9B434F3F21C9}"/>
          </ac:cxnSpMkLst>
        </pc:cxnChg>
        <pc:cxnChg chg="mod">
          <ac:chgData name="Thomas" userId="efe85f2b-33f2-43f1-b114-9958ed12044a" providerId="ADAL" clId="{3F218224-A155-4960-A9A0-5894C3FAEC2C}" dt="2020-09-22T16:35:25.993" v="16123" actId="571"/>
          <ac:cxnSpMkLst>
            <pc:docMk/>
            <pc:sldMk cId="3071469597" sldId="448"/>
            <ac:cxnSpMk id="70" creationId="{F88B6826-A37D-4465-B830-2EDADB618FF1}"/>
          </ac:cxnSpMkLst>
        </pc:cxnChg>
        <pc:cxnChg chg="mod">
          <ac:chgData name="Thomas" userId="efe85f2b-33f2-43f1-b114-9958ed12044a" providerId="ADAL" clId="{3F218224-A155-4960-A9A0-5894C3FAEC2C}" dt="2020-09-22T16:35:25.993" v="16123" actId="571"/>
          <ac:cxnSpMkLst>
            <pc:docMk/>
            <pc:sldMk cId="3071469597" sldId="448"/>
            <ac:cxnSpMk id="74" creationId="{0626C22E-C950-4D64-B3C3-928F153A16FD}"/>
          </ac:cxnSpMkLst>
        </pc:cxnChg>
        <pc:cxnChg chg="mod">
          <ac:chgData name="Thomas" userId="efe85f2b-33f2-43f1-b114-9958ed12044a" providerId="ADAL" clId="{3F218224-A155-4960-A9A0-5894C3FAEC2C}" dt="2020-09-22T16:35:25.993" v="16123" actId="571"/>
          <ac:cxnSpMkLst>
            <pc:docMk/>
            <pc:sldMk cId="3071469597" sldId="448"/>
            <ac:cxnSpMk id="78" creationId="{355E92A7-41D8-472F-9B3E-592398618587}"/>
          </ac:cxnSpMkLst>
        </pc:cxnChg>
        <pc:cxnChg chg="add del mod">
          <ac:chgData name="Thomas" userId="efe85f2b-33f2-43f1-b114-9958ed12044a" providerId="ADAL" clId="{3F218224-A155-4960-A9A0-5894C3FAEC2C}" dt="2020-09-22T16:33:27.737" v="15822" actId="478"/>
          <ac:cxnSpMkLst>
            <pc:docMk/>
            <pc:sldMk cId="3071469597" sldId="448"/>
            <ac:cxnSpMk id="85" creationId="{898550F7-E777-4AA8-8FBE-C7E6508C2DFE}"/>
          </ac:cxnSpMkLst>
        </pc:cxnChg>
        <pc:cxnChg chg="mod">
          <ac:chgData name="Thomas" userId="efe85f2b-33f2-43f1-b114-9958ed12044a" providerId="ADAL" clId="{3F218224-A155-4960-A9A0-5894C3FAEC2C}" dt="2020-09-22T16:35:25.993" v="16123" actId="571"/>
          <ac:cxnSpMkLst>
            <pc:docMk/>
            <pc:sldMk cId="3071469597" sldId="448"/>
            <ac:cxnSpMk id="95" creationId="{BE58F4AC-4E0A-4C4E-9D77-07C4CA0581A4}"/>
          </ac:cxnSpMkLst>
        </pc:cxnChg>
        <pc:cxnChg chg="mod">
          <ac:chgData name="Thomas" userId="efe85f2b-33f2-43f1-b114-9958ed12044a" providerId="ADAL" clId="{3F218224-A155-4960-A9A0-5894C3FAEC2C}" dt="2020-09-22T16:35:25.993" v="16123" actId="571"/>
          <ac:cxnSpMkLst>
            <pc:docMk/>
            <pc:sldMk cId="3071469597" sldId="448"/>
            <ac:cxnSpMk id="99" creationId="{E576D1CA-CD4D-4743-8EB0-C7DCB940B5E4}"/>
          </ac:cxnSpMkLst>
        </pc:cxnChg>
        <pc:cxnChg chg="mod">
          <ac:chgData name="Thomas" userId="efe85f2b-33f2-43f1-b114-9958ed12044a" providerId="ADAL" clId="{3F218224-A155-4960-A9A0-5894C3FAEC2C}" dt="2020-09-22T16:35:25.993" v="16123" actId="571"/>
          <ac:cxnSpMkLst>
            <pc:docMk/>
            <pc:sldMk cId="3071469597" sldId="448"/>
            <ac:cxnSpMk id="100" creationId="{659C200F-651E-48A8-B7FD-C02ECF320243}"/>
          </ac:cxnSpMkLst>
        </pc:cxnChg>
        <pc:cxnChg chg="mod">
          <ac:chgData name="Thomas" userId="efe85f2b-33f2-43f1-b114-9958ed12044a" providerId="ADAL" clId="{3F218224-A155-4960-A9A0-5894C3FAEC2C}" dt="2020-09-22T16:35:25.993" v="16123" actId="571"/>
          <ac:cxnSpMkLst>
            <pc:docMk/>
            <pc:sldMk cId="3071469597" sldId="448"/>
            <ac:cxnSpMk id="101" creationId="{5930B11D-FE34-4802-8CC4-981A2A3BFF6B}"/>
          </ac:cxnSpMkLst>
        </pc:cxnChg>
        <pc:cxnChg chg="mod">
          <ac:chgData name="Thomas" userId="efe85f2b-33f2-43f1-b114-9958ed12044a" providerId="ADAL" clId="{3F218224-A155-4960-A9A0-5894C3FAEC2C}" dt="2020-09-22T16:35:25.993" v="16123" actId="571"/>
          <ac:cxnSpMkLst>
            <pc:docMk/>
            <pc:sldMk cId="3071469597" sldId="448"/>
            <ac:cxnSpMk id="102" creationId="{7F7F60A6-2A1A-4D68-A003-BD19F1780C5A}"/>
          </ac:cxnSpMkLst>
        </pc:cxnChg>
        <pc:cxnChg chg="mod">
          <ac:chgData name="Thomas" userId="efe85f2b-33f2-43f1-b114-9958ed12044a" providerId="ADAL" clId="{3F218224-A155-4960-A9A0-5894C3FAEC2C}" dt="2020-09-22T16:35:25.993" v="16123" actId="571"/>
          <ac:cxnSpMkLst>
            <pc:docMk/>
            <pc:sldMk cId="3071469597" sldId="448"/>
            <ac:cxnSpMk id="103" creationId="{7AD2B5F0-A10F-4F4C-9F36-7C01076DFE55}"/>
          </ac:cxnSpMkLst>
        </pc:cxnChg>
        <pc:cxnChg chg="mod">
          <ac:chgData name="Thomas" userId="efe85f2b-33f2-43f1-b114-9958ed12044a" providerId="ADAL" clId="{3F218224-A155-4960-A9A0-5894C3FAEC2C}" dt="2020-09-22T16:35:25.993" v="16123" actId="571"/>
          <ac:cxnSpMkLst>
            <pc:docMk/>
            <pc:sldMk cId="3071469597" sldId="448"/>
            <ac:cxnSpMk id="104" creationId="{9E930041-9E69-4C39-AB8A-A40E41C531A7}"/>
          </ac:cxnSpMkLst>
        </pc:cxnChg>
        <pc:cxnChg chg="mod">
          <ac:chgData name="Thomas" userId="efe85f2b-33f2-43f1-b114-9958ed12044a" providerId="ADAL" clId="{3F218224-A155-4960-A9A0-5894C3FAEC2C}" dt="2020-09-22T16:35:25.993" v="16123" actId="571"/>
          <ac:cxnSpMkLst>
            <pc:docMk/>
            <pc:sldMk cId="3071469597" sldId="448"/>
            <ac:cxnSpMk id="107" creationId="{B35500FC-95E0-40EB-AD74-EA7FBFFDFF1D}"/>
          </ac:cxnSpMkLst>
        </pc:cxnChg>
        <pc:cxnChg chg="mod">
          <ac:chgData name="Thomas" userId="efe85f2b-33f2-43f1-b114-9958ed12044a" providerId="ADAL" clId="{3F218224-A155-4960-A9A0-5894C3FAEC2C}" dt="2020-09-22T16:35:25.993" v="16123" actId="571"/>
          <ac:cxnSpMkLst>
            <pc:docMk/>
            <pc:sldMk cId="3071469597" sldId="448"/>
            <ac:cxnSpMk id="108" creationId="{6640E0AE-280E-4D62-9F41-F2D205A0B4CD}"/>
          </ac:cxnSpMkLst>
        </pc:cxnChg>
        <pc:cxnChg chg="mod">
          <ac:chgData name="Thomas" userId="efe85f2b-33f2-43f1-b114-9958ed12044a" providerId="ADAL" clId="{3F218224-A155-4960-A9A0-5894C3FAEC2C}" dt="2020-09-22T16:35:25.993" v="16123" actId="571"/>
          <ac:cxnSpMkLst>
            <pc:docMk/>
            <pc:sldMk cId="3071469597" sldId="448"/>
            <ac:cxnSpMk id="109" creationId="{B7F65764-7777-4C79-9B09-3DC100346EAE}"/>
          </ac:cxnSpMkLst>
        </pc:cxnChg>
        <pc:cxnChg chg="mod">
          <ac:chgData name="Thomas" userId="efe85f2b-33f2-43f1-b114-9958ed12044a" providerId="ADAL" clId="{3F218224-A155-4960-A9A0-5894C3FAEC2C}" dt="2020-09-22T16:35:25.993" v="16123" actId="571"/>
          <ac:cxnSpMkLst>
            <pc:docMk/>
            <pc:sldMk cId="3071469597" sldId="448"/>
            <ac:cxnSpMk id="110" creationId="{AF55B8C2-C45E-4D60-B56D-E6F30D79008B}"/>
          </ac:cxnSpMkLst>
        </pc:cxnChg>
        <pc:cxnChg chg="mod">
          <ac:chgData name="Thomas" userId="efe85f2b-33f2-43f1-b114-9958ed12044a" providerId="ADAL" clId="{3F218224-A155-4960-A9A0-5894C3FAEC2C}" dt="2020-09-22T16:35:25.993" v="16123" actId="571"/>
          <ac:cxnSpMkLst>
            <pc:docMk/>
            <pc:sldMk cId="3071469597" sldId="448"/>
            <ac:cxnSpMk id="111" creationId="{F53A6DE8-8CEE-437E-BC9A-C033D07DA436}"/>
          </ac:cxnSpMkLst>
        </pc:cxnChg>
        <pc:cxnChg chg="mod">
          <ac:chgData name="Thomas" userId="efe85f2b-33f2-43f1-b114-9958ed12044a" providerId="ADAL" clId="{3F218224-A155-4960-A9A0-5894C3FAEC2C}" dt="2020-09-22T16:35:25.993" v="16123" actId="571"/>
          <ac:cxnSpMkLst>
            <pc:docMk/>
            <pc:sldMk cId="3071469597" sldId="448"/>
            <ac:cxnSpMk id="112" creationId="{03EE9527-A3F6-4915-879F-CB51476CDFC5}"/>
          </ac:cxnSpMkLst>
        </pc:cxnChg>
        <pc:cxnChg chg="mod">
          <ac:chgData name="Thomas" userId="efe85f2b-33f2-43f1-b114-9958ed12044a" providerId="ADAL" clId="{3F218224-A155-4960-A9A0-5894C3FAEC2C}" dt="2020-09-22T16:35:25.993" v="16123" actId="571"/>
          <ac:cxnSpMkLst>
            <pc:docMk/>
            <pc:sldMk cId="3071469597" sldId="448"/>
            <ac:cxnSpMk id="113" creationId="{A15E2155-4043-4239-B57C-74779E616299}"/>
          </ac:cxnSpMkLst>
        </pc:cxnChg>
        <pc:cxnChg chg="mod">
          <ac:chgData name="Thomas" userId="efe85f2b-33f2-43f1-b114-9958ed12044a" providerId="ADAL" clId="{3F218224-A155-4960-A9A0-5894C3FAEC2C}" dt="2020-09-22T16:35:25.993" v="16123" actId="571"/>
          <ac:cxnSpMkLst>
            <pc:docMk/>
            <pc:sldMk cId="3071469597" sldId="448"/>
            <ac:cxnSpMk id="114" creationId="{59B90B46-3BF4-405E-95F5-6AF2EDB758AE}"/>
          </ac:cxnSpMkLst>
        </pc:cxnChg>
        <pc:cxnChg chg="mod">
          <ac:chgData name="Thomas" userId="efe85f2b-33f2-43f1-b114-9958ed12044a" providerId="ADAL" clId="{3F218224-A155-4960-A9A0-5894C3FAEC2C}" dt="2020-09-22T16:35:25.993" v="16123" actId="571"/>
          <ac:cxnSpMkLst>
            <pc:docMk/>
            <pc:sldMk cId="3071469597" sldId="448"/>
            <ac:cxnSpMk id="115" creationId="{422D64B7-966E-4B41-B75C-778CC449DE73}"/>
          </ac:cxnSpMkLst>
        </pc:cxnChg>
        <pc:cxnChg chg="mod">
          <ac:chgData name="Thomas" userId="efe85f2b-33f2-43f1-b114-9958ed12044a" providerId="ADAL" clId="{3F218224-A155-4960-A9A0-5894C3FAEC2C}" dt="2020-09-22T16:35:25.993" v="16123" actId="571"/>
          <ac:cxnSpMkLst>
            <pc:docMk/>
            <pc:sldMk cId="3071469597" sldId="448"/>
            <ac:cxnSpMk id="116" creationId="{16047C1E-6B00-4398-921F-0B8B32B3CC1E}"/>
          </ac:cxnSpMkLst>
        </pc:cxnChg>
        <pc:cxnChg chg="mod">
          <ac:chgData name="Thomas" userId="efe85f2b-33f2-43f1-b114-9958ed12044a" providerId="ADAL" clId="{3F218224-A155-4960-A9A0-5894C3FAEC2C}" dt="2020-09-22T16:35:25.993" v="16123" actId="571"/>
          <ac:cxnSpMkLst>
            <pc:docMk/>
            <pc:sldMk cId="3071469597" sldId="448"/>
            <ac:cxnSpMk id="117" creationId="{11548005-BA6D-46CD-BF1F-B8FC1076C83D}"/>
          </ac:cxnSpMkLst>
        </pc:cxnChg>
        <pc:cxnChg chg="mod">
          <ac:chgData name="Thomas" userId="efe85f2b-33f2-43f1-b114-9958ed12044a" providerId="ADAL" clId="{3F218224-A155-4960-A9A0-5894C3FAEC2C}" dt="2020-09-22T16:35:25.993" v="16123" actId="571"/>
          <ac:cxnSpMkLst>
            <pc:docMk/>
            <pc:sldMk cId="3071469597" sldId="448"/>
            <ac:cxnSpMk id="119" creationId="{E23FEE20-A6F5-4B5F-9344-2440271A3A69}"/>
          </ac:cxnSpMkLst>
        </pc:cxnChg>
        <pc:cxnChg chg="mod">
          <ac:chgData name="Thomas" userId="efe85f2b-33f2-43f1-b114-9958ed12044a" providerId="ADAL" clId="{3F218224-A155-4960-A9A0-5894C3FAEC2C}" dt="2020-09-22T16:35:25.993" v="16123" actId="571"/>
          <ac:cxnSpMkLst>
            <pc:docMk/>
            <pc:sldMk cId="3071469597" sldId="448"/>
            <ac:cxnSpMk id="121" creationId="{80618DAE-31D0-4D1B-A0A7-A2596B919C0D}"/>
          </ac:cxnSpMkLst>
        </pc:cxnChg>
        <pc:cxnChg chg="mod">
          <ac:chgData name="Thomas" userId="efe85f2b-33f2-43f1-b114-9958ed12044a" providerId="ADAL" clId="{3F218224-A155-4960-A9A0-5894C3FAEC2C}" dt="2020-09-22T16:35:25.993" v="16123" actId="571"/>
          <ac:cxnSpMkLst>
            <pc:docMk/>
            <pc:sldMk cId="3071469597" sldId="448"/>
            <ac:cxnSpMk id="123" creationId="{7205B642-F76E-4892-BB00-DC830E7192FD}"/>
          </ac:cxnSpMkLst>
        </pc:cxnChg>
      </pc:sldChg>
      <pc:sldChg chg="addSp delSp modSp add mod modNotesTx">
        <pc:chgData name="Thomas" userId="efe85f2b-33f2-43f1-b114-9958ed12044a" providerId="ADAL" clId="{3F218224-A155-4960-A9A0-5894C3FAEC2C}" dt="2020-09-22T16:50:02.240" v="17175" actId="20577"/>
        <pc:sldMkLst>
          <pc:docMk/>
          <pc:sldMk cId="1021197746" sldId="449"/>
        </pc:sldMkLst>
        <pc:spChg chg="del">
          <ac:chgData name="Thomas" userId="efe85f2b-33f2-43f1-b114-9958ed12044a" providerId="ADAL" clId="{3F218224-A155-4960-A9A0-5894C3FAEC2C}" dt="2020-09-22T16:45:40.753" v="16853" actId="478"/>
          <ac:spMkLst>
            <pc:docMk/>
            <pc:sldMk cId="1021197746" sldId="449"/>
            <ac:spMk id="22" creationId="{F3247007-C787-4D08-BD3C-6B2CD00D29D8}"/>
          </ac:spMkLst>
        </pc:spChg>
        <pc:spChg chg="add del">
          <ac:chgData name="Thomas" userId="efe85f2b-33f2-43f1-b114-9958ed12044a" providerId="ADAL" clId="{3F218224-A155-4960-A9A0-5894C3FAEC2C}" dt="2020-09-22T16:35:53.310" v="16127" actId="11529"/>
          <ac:spMkLst>
            <pc:docMk/>
            <pc:sldMk cId="1021197746" sldId="449"/>
            <ac:spMk id="31" creationId="{984CE027-C8EF-4F69-8DF4-990D168A0D7E}"/>
          </ac:spMkLst>
        </pc:spChg>
        <pc:spChg chg="add mod">
          <ac:chgData name="Thomas" userId="efe85f2b-33f2-43f1-b114-9958ed12044a" providerId="ADAL" clId="{3F218224-A155-4960-A9A0-5894C3FAEC2C}" dt="2020-09-22T16:36:59.549" v="16205" actId="14861"/>
          <ac:spMkLst>
            <pc:docMk/>
            <pc:sldMk cId="1021197746" sldId="449"/>
            <ac:spMk id="32" creationId="{30E1EC30-2E27-484F-B9A0-20BE9F682A10}"/>
          </ac:spMkLst>
        </pc:spChg>
        <pc:spChg chg="add mod">
          <ac:chgData name="Thomas" userId="efe85f2b-33f2-43f1-b114-9958ed12044a" providerId="ADAL" clId="{3F218224-A155-4960-A9A0-5894C3FAEC2C}" dt="2020-09-22T16:36:35.053" v="16200" actId="20577"/>
          <ac:spMkLst>
            <pc:docMk/>
            <pc:sldMk cId="1021197746" sldId="449"/>
            <ac:spMk id="35" creationId="{28D42A47-715E-49D5-90DD-51E888500F18}"/>
          </ac:spMkLst>
        </pc:spChg>
        <pc:spChg chg="del mod">
          <ac:chgData name="Thomas" userId="efe85f2b-33f2-43f1-b114-9958ed12044a" providerId="ADAL" clId="{3F218224-A155-4960-A9A0-5894C3FAEC2C}" dt="2020-09-22T16:45:49.129" v="16856" actId="478"/>
          <ac:spMkLst>
            <pc:docMk/>
            <pc:sldMk cId="1021197746" sldId="449"/>
            <ac:spMk id="36" creationId="{29BF7381-C599-4B79-8E7B-5105E8AA3469}"/>
          </ac:spMkLst>
        </pc:spChg>
        <pc:spChg chg="add mod">
          <ac:chgData name="Thomas" userId="efe85f2b-33f2-43f1-b114-9958ed12044a" providerId="ADAL" clId="{3F218224-A155-4960-A9A0-5894C3FAEC2C}" dt="2020-09-22T16:45:20.941" v="16847" actId="14100"/>
          <ac:spMkLst>
            <pc:docMk/>
            <pc:sldMk cId="1021197746" sldId="449"/>
            <ac:spMk id="38" creationId="{EBE4E32B-A1B0-414E-9073-5DCF0676ED6F}"/>
          </ac:spMkLst>
        </pc:spChg>
        <pc:spChg chg="add mod">
          <ac:chgData name="Thomas" userId="efe85f2b-33f2-43f1-b114-9958ed12044a" providerId="ADAL" clId="{3F218224-A155-4960-A9A0-5894C3FAEC2C}" dt="2020-09-22T16:45:26.582" v="16850" actId="14100"/>
          <ac:spMkLst>
            <pc:docMk/>
            <pc:sldMk cId="1021197746" sldId="449"/>
            <ac:spMk id="41" creationId="{01ADEE89-2F44-4E5D-86A1-61314FCBA654}"/>
          </ac:spMkLst>
        </pc:spChg>
        <pc:grpChg chg="add del">
          <ac:chgData name="Thomas" userId="efe85f2b-33f2-43f1-b114-9958ed12044a" providerId="ADAL" clId="{3F218224-A155-4960-A9A0-5894C3FAEC2C}" dt="2020-09-22T16:45:47.665" v="16855" actId="478"/>
          <ac:grpSpMkLst>
            <pc:docMk/>
            <pc:sldMk cId="1021197746" sldId="449"/>
            <ac:grpSpMk id="124" creationId="{104A4D37-184D-4E9A-8A51-A314FA5B37EC}"/>
          </ac:grpSpMkLst>
        </pc:grpChg>
        <pc:cxnChg chg="mod">
          <ac:chgData name="Thomas" userId="efe85f2b-33f2-43f1-b114-9958ed12044a" providerId="ADAL" clId="{3F218224-A155-4960-A9A0-5894C3FAEC2C}" dt="2020-09-22T16:45:47.665" v="16855" actId="478"/>
          <ac:cxnSpMkLst>
            <pc:docMk/>
            <pc:sldMk cId="1021197746" sldId="449"/>
            <ac:cxnSpMk id="33" creationId="{CAED4B7D-DD46-42B0-8963-D0D2D78F9E2E}"/>
          </ac:cxnSpMkLst>
        </pc:cxnChg>
        <pc:cxnChg chg="del">
          <ac:chgData name="Thomas" userId="efe85f2b-33f2-43f1-b114-9958ed12044a" providerId="ADAL" clId="{3F218224-A155-4960-A9A0-5894C3FAEC2C}" dt="2020-09-22T16:45:40.753" v="16853" actId="478"/>
          <ac:cxnSpMkLst>
            <pc:docMk/>
            <pc:sldMk cId="1021197746" sldId="449"/>
            <ac:cxnSpMk id="34" creationId="{AEB2BDB1-AAD3-4E27-B893-9A9D73719630}"/>
          </ac:cxnSpMkLst>
        </pc:cxnChg>
        <pc:cxnChg chg="mod">
          <ac:chgData name="Thomas" userId="efe85f2b-33f2-43f1-b114-9958ed12044a" providerId="ADAL" clId="{3F218224-A155-4960-A9A0-5894C3FAEC2C}" dt="2020-09-22T16:45:47.665" v="16855" actId="478"/>
          <ac:cxnSpMkLst>
            <pc:docMk/>
            <pc:sldMk cId="1021197746" sldId="449"/>
            <ac:cxnSpMk id="54" creationId="{47A9EADE-46D4-49D0-B2CD-C408A4D02456}"/>
          </ac:cxnSpMkLst>
        </pc:cxnChg>
        <pc:cxnChg chg="mod">
          <ac:chgData name="Thomas" userId="efe85f2b-33f2-43f1-b114-9958ed12044a" providerId="ADAL" clId="{3F218224-A155-4960-A9A0-5894C3FAEC2C}" dt="2020-09-22T16:45:47.665" v="16855" actId="478"/>
          <ac:cxnSpMkLst>
            <pc:docMk/>
            <pc:sldMk cId="1021197746" sldId="449"/>
            <ac:cxnSpMk id="56" creationId="{C57F9BC6-950F-4DAE-A061-95C9DB9B365B}"/>
          </ac:cxnSpMkLst>
        </pc:cxnChg>
        <pc:cxnChg chg="mod">
          <ac:chgData name="Thomas" userId="efe85f2b-33f2-43f1-b114-9958ed12044a" providerId="ADAL" clId="{3F218224-A155-4960-A9A0-5894C3FAEC2C}" dt="2020-09-22T16:45:47.665" v="16855" actId="478"/>
          <ac:cxnSpMkLst>
            <pc:docMk/>
            <pc:sldMk cId="1021197746" sldId="449"/>
            <ac:cxnSpMk id="74" creationId="{0626C22E-C950-4D64-B3C3-928F153A16FD}"/>
          </ac:cxnSpMkLst>
        </pc:cxnChg>
        <pc:cxnChg chg="add mod">
          <ac:chgData name="Thomas" userId="efe85f2b-33f2-43f1-b114-9958ed12044a" providerId="ADAL" clId="{3F218224-A155-4960-A9A0-5894C3FAEC2C}" dt="2020-09-22T16:36:59.549" v="16205" actId="14861"/>
          <ac:cxnSpMkLst>
            <pc:docMk/>
            <pc:sldMk cId="1021197746" sldId="449"/>
            <ac:cxnSpMk id="85" creationId="{9365C71A-740A-4C4A-A6CD-FE789ECFC025}"/>
          </ac:cxnSpMkLst>
        </pc:cxnChg>
      </pc:sldChg>
      <pc:sldChg chg="addSp modSp add mod modNotesTx">
        <pc:chgData name="Thomas" userId="efe85f2b-33f2-43f1-b114-9958ed12044a" providerId="ADAL" clId="{3F218224-A155-4960-A9A0-5894C3FAEC2C}" dt="2020-09-22T17:07:39.546" v="19332" actId="20577"/>
        <pc:sldMkLst>
          <pc:docMk/>
          <pc:sldMk cId="3802996584" sldId="450"/>
        </pc:sldMkLst>
        <pc:spChg chg="mod">
          <ac:chgData name="Thomas" userId="efe85f2b-33f2-43f1-b114-9958ed12044a" providerId="ADAL" clId="{3F218224-A155-4960-A9A0-5894C3FAEC2C}" dt="2020-09-22T16:55:16.454" v="17626" actId="20577"/>
          <ac:spMkLst>
            <pc:docMk/>
            <pc:sldMk cId="3802996584" sldId="450"/>
            <ac:spMk id="2" creationId="{E9126E25-86F6-46B8-A4AB-FBE8F7D0424E}"/>
          </ac:spMkLst>
        </pc:spChg>
        <pc:spChg chg="mod">
          <ac:chgData name="Thomas" userId="efe85f2b-33f2-43f1-b114-9958ed12044a" providerId="ADAL" clId="{3F218224-A155-4960-A9A0-5894C3FAEC2C}" dt="2020-09-22T17:03:06.251" v="18538" actId="27636"/>
          <ac:spMkLst>
            <pc:docMk/>
            <pc:sldMk cId="3802996584" sldId="450"/>
            <ac:spMk id="3" creationId="{CA7DA27F-03D1-4482-9804-8B56DBFDDD13}"/>
          </ac:spMkLst>
        </pc:spChg>
        <pc:spChg chg="add mod">
          <ac:chgData name="Thomas" userId="efe85f2b-33f2-43f1-b114-9958ed12044a" providerId="ADAL" clId="{3F218224-A155-4960-A9A0-5894C3FAEC2C}" dt="2020-09-22T17:03:58.470" v="18544" actId="1582"/>
          <ac:spMkLst>
            <pc:docMk/>
            <pc:sldMk cId="3802996584" sldId="450"/>
            <ac:spMk id="4" creationId="{302C63DE-3F88-4C91-9428-48FF71FFA041}"/>
          </ac:spMkLst>
        </pc:spChg>
        <pc:spChg chg="add mod">
          <ac:chgData name="Thomas" userId="efe85f2b-33f2-43f1-b114-9958ed12044a" providerId="ADAL" clId="{3F218224-A155-4960-A9A0-5894C3FAEC2C}" dt="2020-09-22T17:04:07.765" v="18547" actId="14100"/>
          <ac:spMkLst>
            <pc:docMk/>
            <pc:sldMk cId="3802996584" sldId="450"/>
            <ac:spMk id="5" creationId="{A2B7B8EB-75F5-45DA-A3B9-59779FE1ED37}"/>
          </ac:spMkLst>
        </pc:spChg>
        <pc:spChg chg="add mod">
          <ac:chgData name="Thomas" userId="efe85f2b-33f2-43f1-b114-9958ed12044a" providerId="ADAL" clId="{3F218224-A155-4960-A9A0-5894C3FAEC2C}" dt="2020-09-22T17:04:12.614" v="18549" actId="1076"/>
          <ac:spMkLst>
            <pc:docMk/>
            <pc:sldMk cId="3802996584" sldId="450"/>
            <ac:spMk id="7" creationId="{211A33EA-1320-4BD1-A4D5-A47C64A07BF4}"/>
          </ac:spMkLst>
        </pc:spChg>
        <pc:picChg chg="mod">
          <ac:chgData name="Thomas" userId="efe85f2b-33f2-43f1-b114-9958ed12044a" providerId="ADAL" clId="{3F218224-A155-4960-A9A0-5894C3FAEC2C}" dt="2020-09-22T17:03:19.332" v="18540" actId="1076"/>
          <ac:picMkLst>
            <pc:docMk/>
            <pc:sldMk cId="3802996584" sldId="450"/>
            <ac:picMk id="84" creationId="{E6A891EC-8670-4AB0-BFC5-C34D3AFCE50C}"/>
          </ac:picMkLst>
        </pc:picChg>
      </pc:sldChg>
      <pc:sldChg chg="modSp add del mod">
        <pc:chgData name="Thomas" userId="efe85f2b-33f2-43f1-b114-9958ed12044a" providerId="ADAL" clId="{3F218224-A155-4960-A9A0-5894C3FAEC2C}" dt="2020-09-22T16:59:36.073" v="18174" actId="47"/>
        <pc:sldMkLst>
          <pc:docMk/>
          <pc:sldMk cId="887594441" sldId="451"/>
        </pc:sldMkLst>
        <pc:spChg chg="mod">
          <ac:chgData name="Thomas" userId="efe85f2b-33f2-43f1-b114-9958ed12044a" providerId="ADAL" clId="{3F218224-A155-4960-A9A0-5894C3FAEC2C}" dt="2020-09-22T16:59:00.660" v="18170"/>
          <ac:spMkLst>
            <pc:docMk/>
            <pc:sldMk cId="887594441" sldId="451"/>
            <ac:spMk id="3" creationId="{CA7DA27F-03D1-4482-9804-8B56DBFDDD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26/10/2020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new segment on non-forward search.  In this segment we’re going to look at alternative approaches to searching through the state space.  Namely, how else can we search the state space beyond the canonical form we decided on at the start of the module.</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three types of mutexes that can emerge – and don’t worry we’re going to explore the final graph shortly.  </a:t>
            </a:r>
          </a:p>
          <a:p>
            <a:endParaRPr lang="en-GB" dirty="0"/>
          </a:p>
          <a:p>
            <a:pPr marL="171450" indent="-171450">
              <a:buFontTx/>
              <a:buChar char="-"/>
            </a:pPr>
            <a:r>
              <a:rPr lang="en-GB" dirty="0"/>
              <a:t>First of all we have interference mutexes, these are where two actions interfere with one another.  Given the effect of one action will negate the precondition of another one.  This is one of the most common things to spot in our earlier action layers.</a:t>
            </a:r>
          </a:p>
          <a:p>
            <a:pPr marL="171450" indent="-171450">
              <a:buFontTx/>
              <a:buChar char="-"/>
            </a:pPr>
            <a:r>
              <a:rPr lang="en-GB" dirty="0"/>
              <a:t>Secondly, we have what are known as competing needs, where two actions become mutex because their preconditions are mutex with one another.  We’ll definitely see some of these when we go back and revisit the second action layer, given we’re now in a position where the fact layer now permits contradictory facts to exist.</a:t>
            </a:r>
          </a:p>
          <a:p>
            <a:pPr marL="171450" indent="-171450">
              <a:buFontTx/>
              <a:buChar char="-"/>
            </a:pPr>
            <a:r>
              <a:rPr lang="en-GB" dirty="0"/>
              <a:t>And lastly, we have inconsistent support mutexes, where two literals are mutex because all ways in which we can create them in the fact layer are also mutex.</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160047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let’s consider how this will roll out with the mutexes being adopted.   </a:t>
            </a:r>
          </a:p>
          <a:p>
            <a:r>
              <a:rPr lang="en-GB" dirty="0"/>
              <a:t>If we consider our action layers, we are only going to include all actions – including the no-op of course – that have all their actions satisfied, but are also not mutex.</a:t>
            </a:r>
          </a:p>
          <a:p>
            <a:r>
              <a:rPr lang="en-GB" dirty="0"/>
              <a:t>We need to mark all actions that are incompatible as mutex in the action layer.</a:t>
            </a:r>
          </a:p>
          <a:p>
            <a:endParaRPr lang="en-GB" dirty="0"/>
          </a:p>
          <a:p>
            <a:r>
              <a:rPr lang="en-GB" dirty="0"/>
              <a:t>Meanwhile, we will also generate all facts in the subsequent fact layer, but mark any and all pairs of facts that could only be generated by mutex action pairs.</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234267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with this in mind, the let us return to the original example, only this I have actually rolled this out a little farther to a third fact layer, from which we could potentially build a solution from.</a:t>
            </a:r>
          </a:p>
          <a:p>
            <a:r>
              <a:rPr lang="en-GB" dirty="0"/>
              <a:t>Why?  Because we’re actually able to handle the mutexes that have emerged.  Let’s talk about where some of these mutexes are and how from this we are able to start building our final plan from this graph.</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107275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things first, even in the first action layer, we have interference.</a:t>
            </a:r>
          </a:p>
          <a:p>
            <a:r>
              <a:rPr lang="en-GB" dirty="0"/>
              <a:t>The two load actions both have a mutex relationship with the move action.</a:t>
            </a:r>
          </a:p>
          <a:p>
            <a:r>
              <a:rPr lang="en-GB" dirty="0"/>
              <a:t>While the two load actions themselves could be executed concurrently, they can’t be executed on the same action layer as move, because the effect of the move action – changing (at R L) to (at R P) – is mutex.</a:t>
            </a:r>
          </a:p>
          <a:p>
            <a:r>
              <a:rPr lang="en-GB" dirty="0"/>
              <a:t>Note that we could actually still apply both load actions in this action layer, they’re fine they don’t contradict each other, but the move causes complications.</a:t>
            </a:r>
          </a:p>
          <a:p>
            <a:endParaRPr lang="en-GB" dirty="0"/>
          </a:p>
          <a:p>
            <a:r>
              <a:rPr lang="en-GB" dirty="0"/>
              <a:t>And if you look farther into the planning graph, you’ll notice that these mutexes will persist as we move through and in fact will get worse over time as more facts are added and more actions are available.</a:t>
            </a:r>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184274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Secondly, we begin to see competing need mutexes appear and a good example of this is the second action layer, given we now have a situation where both moving the rocket from L to P and vice versa are available on the same fact layer.   This is of course mutex, but unlike the interference mutex, where the action of one impedes the effect of another – although to be fair that is true - in this case the preconditions are mutex.  </a:t>
            </a:r>
          </a:p>
          <a:p>
            <a:r>
              <a:rPr lang="en-GB" dirty="0"/>
              <a:t>Why are they mutex?  Because the in the previous fact layer, the fact that the rocket is at L and P are mutex, hence these actions are also mutex in turn. These facts appear as mutex, because the action (move L P) has a mutex action pair with the no-op.  This allows us to very quickly catch all of the mutex facts that appear in the second fact layer.</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2797177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we have to do is continually generate new fact and action layers and continue to do so until we reach a point that the goal facts are not mutex with one another.</a:t>
            </a:r>
          </a:p>
          <a:p>
            <a:r>
              <a:rPr lang="en-GB" dirty="0"/>
              <a:t>In the event we reach a point where there is no change happening in the fact layers and the goal facts haven’t emerged, we just bail out and declare it as a failure.  </a:t>
            </a:r>
            <a:br>
              <a:rPr lang="en-GB" dirty="0"/>
            </a:br>
            <a:br>
              <a:rPr lang="en-GB" dirty="0"/>
            </a:br>
            <a:r>
              <a:rPr lang="en-GB" dirty="0"/>
              <a:t>However, in the event the goal facts are eventually reached without the mutex relations, we will then plan backwards from that point to see if a complete plan can be made without mutex actions.</a:t>
            </a:r>
          </a:p>
          <a:p>
            <a:r>
              <a:rPr lang="en-GB" dirty="0"/>
              <a:t>If it can be found, great, we have a plan!  If not, we continue to generate more fact layers and then try again.  Given it’s possible that the goal facts are not mutex, but the actions to create them still are.</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3396918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actual plan generation process is pretty much what we saw with the RPG heuristic: iterate backwards finding actions that at first satisfy the goals at the final fact layer, then add those preconditions to the goal layer as we iterate backwards. Again we’re capable of picking any non-mutex subset of actions.  Hence in this example, we can safely load or unload both packages at the same time.  Given, when we execute it, we’re just going to pick one of them in an arbitrary fashion, it doesn’t matter which one we pick.  Provided they are both executed before the next set of actions, then everything will be valid.</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3169769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wrap up, </a:t>
            </a:r>
            <a:r>
              <a:rPr lang="en-GB" dirty="0" err="1"/>
              <a:t>GraphPlan</a:t>
            </a:r>
            <a:r>
              <a:rPr lang="en-GB" dirty="0"/>
              <a:t> is an interesting approach that enables us to generate a search space within polynomial time that ensures we have all goals available to us.</a:t>
            </a:r>
          </a:p>
          <a:p>
            <a:r>
              <a:rPr lang="en-GB" dirty="0"/>
              <a:t>However, the search time can still prove demanding as we iterate back through the graph.  This example is of course rather trivial and fails to really grasp the potential complexity of what we could be dealing with in this case.</a:t>
            </a:r>
          </a:p>
          <a:p>
            <a:endParaRPr lang="en-GB" dirty="0"/>
          </a:p>
          <a:p>
            <a:r>
              <a:rPr lang="en-GB" dirty="0"/>
              <a:t>And it’s an interesting decision on our part to introduce this now after having shown you the RPG heuristic, given this is the basis from which latter emerged.  But hopefully your prior understanding has helped reinforced your grasp of this, given we’re using the same setup, but using the mutex relation between both facts and actions as means to ensure we’re rolling out a graph that can be searched for a valid solution.</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1512232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This has been the </a:t>
            </a:r>
            <a:r>
              <a:rPr lang="en-GB" dirty="0" err="1"/>
              <a:t>GraphPlan</a:t>
            </a:r>
            <a:r>
              <a:rPr lang="en-GB" dirty="0"/>
              <a:t> chapter in our segment on Non-Forward search and we’ll be introducing more variations over time.  In the meantime, don’t forget to consult the additional material over on KEATS if you want to know more.</a:t>
            </a:r>
          </a:p>
          <a:p>
            <a:pPr>
              <a:spcBef>
                <a:spcPct val="0"/>
              </a:spcBef>
            </a:pPr>
            <a:r>
              <a:rPr lang="en-GB" dirty="0"/>
              <a:t>Thanks for watching and we’ll </a:t>
            </a:r>
            <a:r>
              <a:rPr lang="en-GB"/>
              <a:t>see you soon.</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18</a:t>
            </a:fld>
            <a:endParaRPr lang="en-GB" dirty="0"/>
          </a:p>
        </p:txBody>
      </p:sp>
    </p:spTree>
    <p:extLst>
      <p:ext uri="{BB962C8B-B14F-4D97-AF65-F5344CB8AC3E}">
        <p14:creationId xmlns:p14="http://schemas.microsoft.com/office/powerpoint/2010/main" val="4209402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Returning to our overview back at the introduction, we’ve now cleared through a variety of approaches not just in heuristic search, but how we can optimise using specialisms of the planning approach or finding means to generate useful admissible heuristics.  But now, let’s go back to the beginning when we discussed planning fundamentals…</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312507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Going back to my introductory chapter, we talked about how we have the problem definition in PDDL and from that we enumerate all the possible states we can visit.  We generate the initial state and from there roll out with new states based on the state transition system we have established.  And depending on whether we use a simple algorithm, such as breath or depth first, or we’re using a heuristic or cost driven mechanism, be it A*, Best First or even something like Enforced Hill Climbing, we are reliant on the idea that we continue to move forward through the search space until we find the goal and then construct the path back to the initial state.</a:t>
            </a:r>
          </a:p>
          <a:p>
            <a:endParaRPr lang="en-GB" dirty="0"/>
          </a:p>
          <a:p>
            <a:r>
              <a:rPr lang="en-GB" dirty="0"/>
              <a:t>This is – perhaps obviously – what we call forward search – we’re always starting at the initial state and moving forward to the goal.</a:t>
            </a:r>
          </a:p>
          <a:p>
            <a:r>
              <a:rPr lang="en-GB" dirty="0"/>
              <a:t>So, with this in mind, what if we could search the state space in a slightly different way?  What if we formulated the problem space differently as well?  Or even question some of the assumptions we make in how this works.</a:t>
            </a:r>
          </a:p>
          <a:p>
            <a:r>
              <a:rPr lang="en-GB" dirty="0"/>
              <a:t>This is largely what we’re discussing in this segment and each of these chapters is but a broad overview of these topics, rather than going into them in too much detail.</a:t>
            </a:r>
          </a:p>
          <a:p>
            <a:endParaRPr lang="en-GB" dirty="0"/>
          </a:p>
          <a:p>
            <a:r>
              <a:rPr lang="en-GB" dirty="0"/>
              <a:t>The emphasis here is making sure you’re aware that there have been alternative approaches established to how search works, so this really just a taster of subject you could get into much more detail through further reading.</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1712893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our first foray into alternative approaches, let’s look at something that will actually look quite familiar to you when you see it in action, given it’s a combination of things that we’ve actually already covered.</a:t>
            </a:r>
          </a:p>
          <a:p>
            <a:endParaRPr lang="en-GB" dirty="0"/>
          </a:p>
          <a:p>
            <a:r>
              <a:rPr lang="en-GB" dirty="0" err="1"/>
              <a:t>Graphplan</a:t>
            </a:r>
            <a:r>
              <a:rPr lang="en-GB" dirty="0"/>
              <a:t> generates a planning graph of fact and action layers, whereby we roll out all of the facts that are true on the current layer, then all of the actions we can achieve from the previous fact layer.</a:t>
            </a:r>
          </a:p>
          <a:p>
            <a:endParaRPr lang="en-GB" dirty="0"/>
          </a:p>
          <a:p>
            <a:r>
              <a:rPr lang="en-GB" dirty="0"/>
              <a:t>Now if you have already looked at our chapter on the relaxed planning graph heuristic which is used in the FF, this will look very familiar to you.  And that’s because RPG is based on </a:t>
            </a:r>
            <a:r>
              <a:rPr lang="en-GB" dirty="0" err="1"/>
              <a:t>GraphPlan</a:t>
            </a:r>
            <a:r>
              <a:rPr lang="en-GB" dirty="0"/>
              <a:t> albeit with simplifications to the process.</a:t>
            </a:r>
          </a:p>
          <a:p>
            <a:r>
              <a:rPr lang="en-GB" dirty="0"/>
              <a:t>One of the reasons for this, is that graphs can be built in polynomial but the search process for an actual plan can be exponential time, hence the delete relaxations and the focus on action sets rather than a totally ordered set of actions helps make the RPG heuristic find a solution faster.</a:t>
            </a:r>
          </a:p>
          <a:p>
            <a:endParaRPr lang="en-GB" dirty="0"/>
          </a:p>
          <a:p>
            <a:r>
              <a:rPr lang="en-GB" dirty="0"/>
              <a:t>However, the process of finding a plan in </a:t>
            </a:r>
            <a:r>
              <a:rPr lang="en-GB" dirty="0" err="1"/>
              <a:t>GraphPlan</a:t>
            </a:r>
            <a:r>
              <a:rPr lang="en-GB" dirty="0"/>
              <a:t> is slightly different and one very important feature is that it also captures the mutex relations that exist between facts in the action layer, such that we ensure actions that appear in later action layers can only occur at that time, provided the preconditions are not mutex.</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389055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go through this in detail, let’s work through an example.  This is the rocket domain, where we have a rocket we’re trying to move a rocket around with objects being stored within it and for the rocket to have fuel in order for us to move.</a:t>
            </a:r>
          </a:p>
          <a:p>
            <a:endParaRPr lang="en-GB" dirty="0"/>
          </a:p>
          <a:p>
            <a:r>
              <a:rPr lang="en-GB" dirty="0"/>
              <a:t>Nothing here is terribly new or complicated, but it’s worth acknowledging here that one of the interesting elements of this domain is that upon moving the rocket, it’s out of fuel.  And we don’t have means to refuel it.  Hence it’s important that we load any and all materials we need onto the rocket before we set it off to its destination.</a:t>
            </a:r>
          </a:p>
          <a:p>
            <a:endParaRPr lang="en-GB" dirty="0"/>
          </a:p>
          <a:p>
            <a:r>
              <a:rPr lang="en-GB" dirty="0"/>
              <a:t>Now we’re going to roll out the planning graph in a manner similar to that we have done before, but this time, we’re going to actively maintain references to the preconditions and effects that arise from executing these actions.</a:t>
            </a:r>
          </a:p>
          <a:p>
            <a:r>
              <a:rPr lang="en-GB" dirty="0"/>
              <a:t>In addition, we’re also going to use the dotted red lines to track what facts are negated by action execution.  This is important for us to acknowledge what mutex relations will </a:t>
            </a:r>
            <a:r>
              <a:rPr lang="en-GB" dirty="0" err="1"/>
              <a:t>exitst</a:t>
            </a:r>
            <a:r>
              <a:rPr lang="en-GB" dirty="0"/>
              <a:t>.</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70364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start with the initial state, where we have packages A and B at location L.  The rocket is at location L and we have fuel in the rocket.  The goal is to have both packages at location P, which the rocket can fly to with a single action.</a:t>
            </a:r>
          </a:p>
          <a:p>
            <a:r>
              <a:rPr lang="en-GB" dirty="0"/>
              <a:t>Much like what we saw before with the RPG heuristic, we setup our initial proposition or fact layer S</a:t>
            </a:r>
            <a:r>
              <a:rPr lang="en-GB" baseline="-25000" dirty="0"/>
              <a:t>0</a:t>
            </a:r>
            <a:r>
              <a:rPr lang="en-GB" dirty="0"/>
              <a:t> and then find what actions are valid for us to execute in action layer A</a:t>
            </a:r>
            <a:r>
              <a:rPr lang="en-GB" baseline="-25000" dirty="0"/>
              <a:t>0 </a:t>
            </a:r>
            <a:r>
              <a:rPr lang="en-GB" baseline="0" dirty="0"/>
              <a:t>– including the no-op, or doing nothing - plus</a:t>
            </a:r>
            <a:r>
              <a:rPr lang="en-GB" dirty="0"/>
              <a:t> we are tracking the preconditions required by each of these facts to enable us to execute each of these actions. </a:t>
            </a:r>
          </a:p>
          <a:p>
            <a:endParaRPr lang="en-GB" dirty="0"/>
          </a:p>
          <a:p>
            <a:r>
              <a:rPr lang="en-GB" dirty="0"/>
              <a:t>This then results in the subsequent fact layer S</a:t>
            </a:r>
            <a:r>
              <a:rPr lang="en-GB" baseline="-25000" dirty="0"/>
              <a:t>1</a:t>
            </a:r>
            <a:r>
              <a:rPr lang="en-GB" dirty="0"/>
              <a:t>, which shows all the facts that could be true, as a result of the execution of those actions or just doing nothing and skipping a timestep.</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3523284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this time, let’s also maintain a record of the effects of actions, what action created a fact or deleted it, which is going to be useful for us later on during the planning process.</a:t>
            </a:r>
          </a:p>
          <a:p>
            <a:r>
              <a:rPr lang="en-GB" dirty="0"/>
              <a:t>So here, we can clearly see that loading the packages onto the rocket delete the facts that A and B are at L, but also that moving the rocket from L to P deletes the fact that it’s at L, but also that it has any fuel after the journey is completed.</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3381480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we roll it out again, we’re seeing how all of the preconditions and effects are being monitored throughout the graph and we see that the goal facts, of the packages A and B being at location P are now visible within the latter fact layer.  So we have – much like we have done with the RPG heuristic – generated action layers based on available facts, then created new fact layers based on the new facts that can emerge, with the no-op maintaining the state as it currently is, plus in future actions layers we consider all of the possible actions that can now be executed in order to solve this problem and this continues on until those goal facts.</a:t>
            </a:r>
          </a:p>
          <a:p>
            <a:endParaRPr lang="en-GB" dirty="0"/>
          </a:p>
          <a:p>
            <a:r>
              <a:rPr lang="en-GB" dirty="0"/>
              <a:t>But all of this is pretty much the same as the RPG heuristic, except we’re paying attention to the delete effects of actions, whereas in RPG we simply ignored them thanks to the delete relaxation.</a:t>
            </a:r>
          </a:p>
          <a:p>
            <a:r>
              <a:rPr lang="en-GB" dirty="0"/>
              <a:t>So what is important to recognise here, is this will not result in a valid plan yet.  Let’s discuss why…</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3676023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for a valid plan to emerge in Graph Plan, we are reliant on a much stricter set of rules than we were when we using this for RPG.</a:t>
            </a:r>
          </a:p>
          <a:p>
            <a:endParaRPr lang="en-GB" dirty="0"/>
          </a:p>
          <a:p>
            <a:pPr marL="171450" indent="-171450">
              <a:buFontTx/>
              <a:buChar char="-"/>
            </a:pPr>
            <a:r>
              <a:rPr lang="en-GB" dirty="0"/>
              <a:t>When generating a valid plan, none of the actions at the same level can interfere with one another.  </a:t>
            </a:r>
          </a:p>
          <a:p>
            <a:pPr marL="171450" indent="-171450">
              <a:buFontTx/>
              <a:buChar char="-"/>
            </a:pPr>
            <a:r>
              <a:rPr lang="en-GB" dirty="0"/>
              <a:t>This includes whether they both change the same fact on the subsequent fact layer</a:t>
            </a:r>
          </a:p>
          <a:p>
            <a:pPr marL="171450" indent="-171450">
              <a:buFontTx/>
              <a:buChar char="-"/>
            </a:pPr>
            <a:r>
              <a:rPr lang="en-GB" dirty="0"/>
              <a:t>Or if their preconditions contradict.</a:t>
            </a:r>
          </a:p>
          <a:p>
            <a:pPr marL="171450" indent="-171450">
              <a:buFontTx/>
              <a:buChar char="-"/>
            </a:pPr>
            <a:r>
              <a:rPr lang="en-GB" dirty="0"/>
              <a:t>And of course if the goal facts appear on the final fact layer.</a:t>
            </a:r>
          </a:p>
          <a:p>
            <a:pPr marL="171450" indent="-171450">
              <a:buFontTx/>
              <a:buChar char="-"/>
            </a:pPr>
            <a:endParaRPr lang="en-GB" dirty="0"/>
          </a:p>
          <a:p>
            <a:pPr marL="0" indent="0">
              <a:buFontTx/>
              <a:buNone/>
            </a:pPr>
            <a:r>
              <a:rPr lang="en-GB" dirty="0"/>
              <a:t>Hence, for the example we’ve made thus far, this doesn’t generate a valid plan, because even if we consider actions that could executed in parallel, we could only load A and B onto L in the first action layer, then move the Rocket to P on the second action layer.  We still need to unload the items – which of course could be done in parallel – on a third action layer.</a:t>
            </a:r>
          </a:p>
          <a:p>
            <a:pPr marL="0" indent="0">
              <a:buFontTx/>
              <a:buNone/>
            </a:pPr>
            <a:r>
              <a:rPr lang="en-GB" dirty="0"/>
              <a:t>Why is this?  Well because if we consider our first action layer, we could load the packages and move the rocket on that first layers, meaning that in the second layer, we could then unload all packages.  What we have is the relaxed plan solution but we need to reinforce the mutex relations that exist between actions and facts in order for graph plan to find the actual solution.</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3062900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10/26/2020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10/26/2020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10/26/2020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10/26/2020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10/26/2020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10/26/2020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01" r:id="rId29"/>
    <p:sldLayoutId id="2147483702" r:id="rId30"/>
    <p:sldLayoutId id="2147483703" r:id="rId31"/>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10/26/2020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cs.cmu.edu/~avrim/Papers/graphplan.ps"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hyperlink" Target="https://www.cs.cmu.edu/~avrim/Papers/graphplan.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err="1"/>
              <a:t>Graphplan</a:t>
            </a:r>
            <a:endParaRPr lang="en-GB" dirty="0"/>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442F-6CCA-48A0-997C-48785338769D}"/>
              </a:ext>
            </a:extLst>
          </p:cNvPr>
          <p:cNvSpPr>
            <a:spLocks noGrp="1"/>
          </p:cNvSpPr>
          <p:nvPr>
            <p:ph type="title"/>
          </p:nvPr>
        </p:nvSpPr>
        <p:spPr/>
        <p:txBody>
          <a:bodyPr/>
          <a:lstStyle/>
          <a:p>
            <a:r>
              <a:rPr lang="en-GB" dirty="0"/>
              <a:t>Mutexes</a:t>
            </a:r>
          </a:p>
        </p:txBody>
      </p:sp>
      <p:sp>
        <p:nvSpPr>
          <p:cNvPr id="3" name="Content Placeholder 2">
            <a:extLst>
              <a:ext uri="{FF2B5EF4-FFF2-40B4-BE49-F238E27FC236}">
                <a16:creationId xmlns:a16="http://schemas.microsoft.com/office/drawing/2014/main" id="{B191F488-2C6D-41EA-987A-159C21131D00}"/>
              </a:ext>
            </a:extLst>
          </p:cNvPr>
          <p:cNvSpPr>
            <a:spLocks noGrp="1"/>
          </p:cNvSpPr>
          <p:nvPr>
            <p:ph sz="quarter" idx="12"/>
          </p:nvPr>
        </p:nvSpPr>
        <p:spPr>
          <a:xfrm>
            <a:off x="287868" y="1562986"/>
            <a:ext cx="5124104" cy="4575013"/>
          </a:xfrm>
        </p:spPr>
        <p:txBody>
          <a:bodyPr>
            <a:normAutofit/>
          </a:bodyPr>
          <a:lstStyle/>
          <a:p>
            <a:pPr>
              <a:lnSpc>
                <a:spcPct val="110000"/>
              </a:lnSpc>
            </a:pPr>
            <a:r>
              <a:rPr lang="en-GB" sz="2000" dirty="0"/>
              <a:t>Different types of mutex relations can appear in a planning graph.</a:t>
            </a:r>
            <a:br>
              <a:rPr lang="en-GB" sz="2800" dirty="0"/>
            </a:br>
            <a:endParaRPr lang="en-GB" sz="2800" dirty="0"/>
          </a:p>
          <a:p>
            <a:pPr lvl="1">
              <a:lnSpc>
                <a:spcPct val="110000"/>
              </a:lnSpc>
            </a:pPr>
            <a:r>
              <a:rPr lang="en-GB" sz="1600" b="1" dirty="0"/>
              <a:t>Interference</a:t>
            </a:r>
          </a:p>
          <a:p>
            <a:pPr lvl="2">
              <a:lnSpc>
                <a:spcPct val="110000"/>
              </a:lnSpc>
            </a:pPr>
            <a:r>
              <a:rPr lang="en-GB" sz="1600" dirty="0"/>
              <a:t>Two actions that interfere with one another, where the </a:t>
            </a:r>
            <a:r>
              <a:rPr lang="en-GB" sz="1600" b="1" dirty="0"/>
              <a:t>effect of one negates the precondition of another</a:t>
            </a:r>
            <a:r>
              <a:rPr lang="en-GB" sz="1600" dirty="0"/>
              <a:t>.</a:t>
            </a:r>
            <a:br>
              <a:rPr lang="en-GB" sz="1600" dirty="0"/>
            </a:br>
            <a:endParaRPr lang="en-GB" sz="1600" dirty="0"/>
          </a:p>
          <a:p>
            <a:pPr lvl="1">
              <a:lnSpc>
                <a:spcPct val="110000"/>
              </a:lnSpc>
            </a:pPr>
            <a:r>
              <a:rPr lang="en-GB" sz="1600" b="1" dirty="0"/>
              <a:t>Competing Needs</a:t>
            </a:r>
          </a:p>
          <a:p>
            <a:pPr lvl="2">
              <a:lnSpc>
                <a:spcPct val="110000"/>
              </a:lnSpc>
            </a:pPr>
            <a:r>
              <a:rPr lang="en-GB" sz="1600" dirty="0"/>
              <a:t>Two actions where any of their </a:t>
            </a:r>
            <a:r>
              <a:rPr lang="en-GB" sz="1600" b="1" dirty="0"/>
              <a:t>preconditions are mutex </a:t>
            </a:r>
            <a:r>
              <a:rPr lang="en-GB" sz="1600" dirty="0"/>
              <a:t>with one another.</a:t>
            </a:r>
            <a:br>
              <a:rPr lang="en-GB" sz="1600" dirty="0"/>
            </a:br>
            <a:endParaRPr lang="en-GB" sz="1600" dirty="0"/>
          </a:p>
          <a:p>
            <a:pPr lvl="1">
              <a:lnSpc>
                <a:spcPct val="110000"/>
              </a:lnSpc>
            </a:pPr>
            <a:r>
              <a:rPr lang="en-GB" sz="1600" b="1" dirty="0"/>
              <a:t>Inconsistent Support</a:t>
            </a:r>
          </a:p>
          <a:p>
            <a:pPr lvl="2">
              <a:lnSpc>
                <a:spcPct val="110000"/>
              </a:lnSpc>
            </a:pPr>
            <a:r>
              <a:rPr lang="en-GB" sz="1600" dirty="0"/>
              <a:t>Two literals that are mutex given </a:t>
            </a:r>
            <a:r>
              <a:rPr lang="en-GB" sz="1600" b="1" dirty="0"/>
              <a:t>all ways of creating both are mutex</a:t>
            </a:r>
            <a:r>
              <a:rPr lang="en-GB" sz="1600" dirty="0"/>
              <a:t>.</a:t>
            </a:r>
          </a:p>
        </p:txBody>
      </p:sp>
      <p:pic>
        <p:nvPicPr>
          <p:cNvPr id="62" name="Picture 61">
            <a:extLst>
              <a:ext uri="{FF2B5EF4-FFF2-40B4-BE49-F238E27FC236}">
                <a16:creationId xmlns:a16="http://schemas.microsoft.com/office/drawing/2014/main" id="{ADB5911C-1793-47C2-9AA8-4F8469DB5BD7}"/>
              </a:ext>
            </a:extLst>
          </p:cNvPr>
          <p:cNvPicPr>
            <a:picLocks noChangeAspect="1"/>
          </p:cNvPicPr>
          <p:nvPr/>
        </p:nvPicPr>
        <p:blipFill>
          <a:blip r:embed="rId3"/>
          <a:stretch>
            <a:fillRect/>
          </a:stretch>
        </p:blipFill>
        <p:spPr>
          <a:xfrm>
            <a:off x="5544608" y="2137144"/>
            <a:ext cx="6382927" cy="3205461"/>
          </a:xfrm>
          <a:prstGeom prst="rect">
            <a:avLst/>
          </a:prstGeom>
        </p:spPr>
      </p:pic>
    </p:spTree>
    <p:extLst>
      <p:ext uri="{BB962C8B-B14F-4D97-AF65-F5344CB8AC3E}">
        <p14:creationId xmlns:p14="http://schemas.microsoft.com/office/powerpoint/2010/main" val="21207680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442F-6CCA-48A0-997C-48785338769D}"/>
              </a:ext>
            </a:extLst>
          </p:cNvPr>
          <p:cNvSpPr>
            <a:spLocks noGrp="1"/>
          </p:cNvSpPr>
          <p:nvPr>
            <p:ph type="title"/>
          </p:nvPr>
        </p:nvSpPr>
        <p:spPr/>
        <p:txBody>
          <a:bodyPr/>
          <a:lstStyle/>
          <a:p>
            <a:r>
              <a:rPr lang="en-GB" dirty="0"/>
              <a:t>Using Mutexes</a:t>
            </a:r>
          </a:p>
        </p:txBody>
      </p:sp>
      <p:sp>
        <p:nvSpPr>
          <p:cNvPr id="3" name="Content Placeholder 2">
            <a:extLst>
              <a:ext uri="{FF2B5EF4-FFF2-40B4-BE49-F238E27FC236}">
                <a16:creationId xmlns:a16="http://schemas.microsoft.com/office/drawing/2014/main" id="{B191F488-2C6D-41EA-987A-159C21131D00}"/>
              </a:ext>
            </a:extLst>
          </p:cNvPr>
          <p:cNvSpPr>
            <a:spLocks noGrp="1"/>
          </p:cNvSpPr>
          <p:nvPr>
            <p:ph sz="quarter" idx="12"/>
          </p:nvPr>
        </p:nvSpPr>
        <p:spPr>
          <a:xfrm>
            <a:off x="287868" y="1562986"/>
            <a:ext cx="5124104" cy="4575013"/>
          </a:xfrm>
        </p:spPr>
        <p:txBody>
          <a:bodyPr>
            <a:normAutofit/>
          </a:bodyPr>
          <a:lstStyle/>
          <a:p>
            <a:pPr>
              <a:lnSpc>
                <a:spcPct val="110000"/>
              </a:lnSpc>
            </a:pPr>
            <a:r>
              <a:rPr lang="en-GB" sz="2000" dirty="0"/>
              <a:t>We extend the planning graph and acknowledge mutexes in fact/action layers.</a:t>
            </a:r>
            <a:br>
              <a:rPr lang="en-GB" sz="2800" dirty="0"/>
            </a:br>
            <a:endParaRPr lang="en-GB" sz="2800" dirty="0"/>
          </a:p>
          <a:p>
            <a:pPr lvl="1">
              <a:lnSpc>
                <a:spcPct val="110000"/>
              </a:lnSpc>
            </a:pPr>
            <a:r>
              <a:rPr lang="en-GB" sz="1600" b="1" dirty="0"/>
              <a:t>Action Layers</a:t>
            </a:r>
          </a:p>
          <a:p>
            <a:pPr lvl="2">
              <a:lnSpc>
                <a:spcPct val="110000"/>
              </a:lnSpc>
            </a:pPr>
            <a:r>
              <a:rPr lang="en-GB" sz="1600" dirty="0"/>
              <a:t>Include all actions (including no-op) that have all their preconditions satisfied and are not mutex.</a:t>
            </a:r>
          </a:p>
          <a:p>
            <a:pPr lvl="2">
              <a:lnSpc>
                <a:spcPct val="110000"/>
              </a:lnSpc>
            </a:pPr>
            <a:r>
              <a:rPr lang="en-GB" sz="1600" dirty="0"/>
              <a:t>Mark as mutex all </a:t>
            </a:r>
            <a:r>
              <a:rPr lang="en-GB" sz="1600" b="1" dirty="0"/>
              <a:t>action pairs</a:t>
            </a:r>
            <a:r>
              <a:rPr lang="en-GB" sz="1600" dirty="0"/>
              <a:t> that are incompatible</a:t>
            </a:r>
            <a:br>
              <a:rPr lang="en-GB" sz="1600" dirty="0"/>
            </a:br>
            <a:endParaRPr lang="en-GB" sz="1600" dirty="0"/>
          </a:p>
          <a:p>
            <a:pPr lvl="1">
              <a:lnSpc>
                <a:spcPct val="110000"/>
              </a:lnSpc>
            </a:pPr>
            <a:r>
              <a:rPr lang="en-GB" sz="1600" b="1" dirty="0"/>
              <a:t>Fact Layers</a:t>
            </a:r>
          </a:p>
          <a:p>
            <a:pPr lvl="2">
              <a:lnSpc>
                <a:spcPct val="110000"/>
              </a:lnSpc>
            </a:pPr>
            <a:r>
              <a:rPr lang="en-GB" sz="1600" dirty="0"/>
              <a:t>Generate all propositions that are the effect of an action in preceding fact layer.</a:t>
            </a:r>
          </a:p>
          <a:p>
            <a:pPr lvl="2">
              <a:lnSpc>
                <a:spcPct val="110000"/>
              </a:lnSpc>
            </a:pPr>
            <a:r>
              <a:rPr lang="en-GB" sz="1600" dirty="0"/>
              <a:t>Mark as mutex all pairs of propositions that can only be generated by </a:t>
            </a:r>
            <a:r>
              <a:rPr lang="en-GB" sz="1600" b="1" dirty="0"/>
              <a:t>mutex action pairs</a:t>
            </a:r>
            <a:r>
              <a:rPr lang="en-GB" sz="1600" dirty="0"/>
              <a:t>.</a:t>
            </a:r>
          </a:p>
        </p:txBody>
      </p:sp>
      <p:pic>
        <p:nvPicPr>
          <p:cNvPr id="62" name="Picture 61">
            <a:extLst>
              <a:ext uri="{FF2B5EF4-FFF2-40B4-BE49-F238E27FC236}">
                <a16:creationId xmlns:a16="http://schemas.microsoft.com/office/drawing/2014/main" id="{ADB5911C-1793-47C2-9AA8-4F8469DB5BD7}"/>
              </a:ext>
            </a:extLst>
          </p:cNvPr>
          <p:cNvPicPr>
            <a:picLocks noChangeAspect="1"/>
          </p:cNvPicPr>
          <p:nvPr/>
        </p:nvPicPr>
        <p:blipFill>
          <a:blip r:embed="rId3"/>
          <a:stretch>
            <a:fillRect/>
          </a:stretch>
        </p:blipFill>
        <p:spPr>
          <a:xfrm>
            <a:off x="5544608" y="2137144"/>
            <a:ext cx="6382927" cy="3205461"/>
          </a:xfrm>
          <a:prstGeom prst="rect">
            <a:avLst/>
          </a:prstGeom>
        </p:spPr>
      </p:pic>
    </p:spTree>
    <p:extLst>
      <p:ext uri="{BB962C8B-B14F-4D97-AF65-F5344CB8AC3E}">
        <p14:creationId xmlns:p14="http://schemas.microsoft.com/office/powerpoint/2010/main" val="17497057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Finding Mutexes</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249764" y="5964309"/>
            <a:ext cx="10072890" cy="427856"/>
          </a:xfrm>
        </p:spPr>
        <p:txBody>
          <a:bodyPr>
            <a:normAutofit fontScale="92500"/>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a:t>
            </a:r>
            <a:r>
              <a:rPr lang="en-GB" dirty="0"/>
              <a:t> 					A</a:t>
            </a:r>
            <a:r>
              <a:rPr lang="en-GB" baseline="-25000" dirty="0"/>
              <a:t>1</a:t>
            </a:r>
            <a:r>
              <a:rPr lang="en-GB" dirty="0"/>
              <a:t>							S</a:t>
            </a:r>
            <a:r>
              <a:rPr lang="en-GB" baseline="-25000" dirty="0"/>
              <a:t>2</a:t>
            </a:r>
            <a:r>
              <a:rPr lang="en-GB" dirty="0"/>
              <a:t>  					A</a:t>
            </a:r>
            <a:r>
              <a:rPr lang="en-GB" baseline="-25000" dirty="0"/>
              <a:t>2	</a:t>
            </a:r>
            <a:r>
              <a:rPr lang="en-GB" dirty="0"/>
              <a:t> 					S</a:t>
            </a:r>
            <a:r>
              <a:rPr lang="en-GB" baseline="-25000" dirty="0"/>
              <a:t>3</a:t>
            </a:r>
          </a:p>
        </p:txBody>
      </p:sp>
      <p:grpSp>
        <p:nvGrpSpPr>
          <p:cNvPr id="124" name="Group 123">
            <a:extLst>
              <a:ext uri="{FF2B5EF4-FFF2-40B4-BE49-F238E27FC236}">
                <a16:creationId xmlns:a16="http://schemas.microsoft.com/office/drawing/2014/main" id="{104A4D37-184D-4E9A-8A51-A314FA5B37EC}"/>
              </a:ext>
            </a:extLst>
          </p:cNvPr>
          <p:cNvGrpSpPr/>
          <p:nvPr/>
        </p:nvGrpSpPr>
        <p:grpSpPr>
          <a:xfrm>
            <a:off x="210250" y="1839117"/>
            <a:ext cx="10112404" cy="3323454"/>
            <a:chOff x="210250" y="1839117"/>
            <a:chExt cx="10112404" cy="3323454"/>
          </a:xfrm>
        </p:grpSpPr>
        <p:grpSp>
          <p:nvGrpSpPr>
            <p:cNvPr id="39" name="Group 38">
              <a:extLst>
                <a:ext uri="{FF2B5EF4-FFF2-40B4-BE49-F238E27FC236}">
                  <a16:creationId xmlns:a16="http://schemas.microsoft.com/office/drawing/2014/main" id="{0D58D728-7385-49BC-9BBD-6FC4822E2395}"/>
                </a:ext>
              </a:extLst>
            </p:cNvPr>
            <p:cNvGrpSpPr/>
            <p:nvPr/>
          </p:nvGrpSpPr>
          <p:grpSpPr>
            <a:xfrm>
              <a:off x="4811678" y="1904105"/>
              <a:ext cx="1021970" cy="2261951"/>
              <a:chOff x="5763078" y="2109089"/>
              <a:chExt cx="1203377" cy="3032956"/>
            </a:xfrm>
          </p:grpSpPr>
          <p:sp>
            <p:nvSpPr>
              <p:cNvPr id="10" name="Oval 9">
                <a:extLst>
                  <a:ext uri="{FF2B5EF4-FFF2-40B4-BE49-F238E27FC236}">
                    <a16:creationId xmlns:a16="http://schemas.microsoft.com/office/drawing/2014/main" id="{D2023277-00B6-4051-97E7-DF3A4ED50837}"/>
                  </a:ext>
                </a:extLst>
              </p:cNvPr>
              <p:cNvSpPr/>
              <p:nvPr/>
            </p:nvSpPr>
            <p:spPr>
              <a:xfrm>
                <a:off x="5763078" y="2109089"/>
                <a:ext cx="1203377" cy="3032956"/>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4D1BE1F-4B0E-4D44-B1FA-E275FD7E21D6}"/>
                  </a:ext>
                </a:extLst>
              </p:cNvPr>
              <p:cNvSpPr txBox="1"/>
              <p:nvPr/>
            </p:nvSpPr>
            <p:spPr>
              <a:xfrm>
                <a:off x="5858714" y="2384362"/>
                <a:ext cx="1012104" cy="1676645"/>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grpSp>
          <p:nvGrpSpPr>
            <p:cNvPr id="5" name="Group 4">
              <a:extLst>
                <a:ext uri="{FF2B5EF4-FFF2-40B4-BE49-F238E27FC236}">
                  <a16:creationId xmlns:a16="http://schemas.microsoft.com/office/drawing/2014/main" id="{1126AD5F-BFCF-4AF3-8460-87EE1610FCE1}"/>
                </a:ext>
              </a:extLst>
            </p:cNvPr>
            <p:cNvGrpSpPr/>
            <p:nvPr/>
          </p:nvGrpSpPr>
          <p:grpSpPr>
            <a:xfrm>
              <a:off x="210250" y="2154119"/>
              <a:ext cx="4088668" cy="2391234"/>
              <a:chOff x="337213" y="1679627"/>
              <a:chExt cx="6514785" cy="4038047"/>
            </a:xfrm>
          </p:grpSpPr>
          <p:grpSp>
            <p:nvGrpSpPr>
              <p:cNvPr id="13" name="Group 12">
                <a:extLst>
                  <a:ext uri="{FF2B5EF4-FFF2-40B4-BE49-F238E27FC236}">
                    <a16:creationId xmlns:a16="http://schemas.microsoft.com/office/drawing/2014/main" id="{E8888E3D-0E7F-4CF1-864F-01EC5C018A75}"/>
                  </a:ext>
                </a:extLst>
              </p:cNvPr>
              <p:cNvGrpSpPr/>
              <p:nvPr/>
            </p:nvGrpSpPr>
            <p:grpSpPr>
              <a:xfrm>
                <a:off x="337213" y="2510624"/>
                <a:ext cx="1227551" cy="2566537"/>
                <a:chOff x="2342367" y="2392084"/>
                <a:chExt cx="1227551" cy="2566537"/>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1" y="2392084"/>
                  <a:ext cx="1060498" cy="2566537"/>
                </a:xfrm>
                <a:prstGeom prst="rect">
                  <a:avLst/>
                </a:prstGeom>
                <a:noFill/>
              </p:spPr>
              <p:txBody>
                <a:bodyPr wrap="none" rtlCol="0">
                  <a:spAutoFit/>
                </a:bodyPr>
                <a:lstStyle/>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A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B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R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5624447" y="167962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0" y="1561087"/>
                  <a:ext cx="983873" cy="3902372"/>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2942627" y="2185335"/>
                <a:ext cx="1628383" cy="2780778"/>
                <a:chOff x="4947781" y="2066795"/>
                <a:chExt cx="1628383" cy="278077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42263" y="2509728"/>
                  <a:ext cx="1369557" cy="2266603"/>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1564764" y="282416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1567168" y="341847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1540650" y="301205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1543054" y="363534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1564764" y="396089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1564764" y="4139395"/>
                <a:ext cx="1519992" cy="343191"/>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679895B8-B227-478D-BBAD-C2C3E8A186E6}"/>
                  </a:ext>
                </a:extLst>
              </p:cNvPr>
              <p:cNvCxnSpPr/>
              <p:nvPr/>
            </p:nvCxnSpPr>
            <p:spPr>
              <a:xfrm>
                <a:off x="4426790" y="3012052"/>
                <a:ext cx="1348807" cy="124007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090C5F5-9FC3-45A6-83B7-68C991A864F6}"/>
                  </a:ext>
                </a:extLst>
              </p:cNvPr>
              <p:cNvCxnSpPr/>
              <p:nvPr/>
            </p:nvCxnSpPr>
            <p:spPr>
              <a:xfrm>
                <a:off x="4426790" y="3635342"/>
                <a:ext cx="1348807" cy="110890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EE9FAF09-13E7-4AFA-8D55-902C74A033B4}"/>
                  </a:ext>
                </a:extLst>
              </p:cNvPr>
              <p:cNvCxnSpPr/>
              <p:nvPr/>
            </p:nvCxnSpPr>
            <p:spPr>
              <a:xfrm>
                <a:off x="4426790" y="4139395"/>
                <a:ext cx="1348807" cy="1164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1E90C02-641E-4130-8C7C-EE440612018E}"/>
                  </a:ext>
                </a:extLst>
              </p:cNvPr>
              <p:cNvCxnSpPr/>
              <p:nvPr/>
            </p:nvCxnSpPr>
            <p:spPr>
              <a:xfrm flipV="1">
                <a:off x="4426790" y="2047548"/>
                <a:ext cx="1348807" cy="96450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6CC3BD6-27F0-4162-8D30-BEB4E67A261F}"/>
                  </a:ext>
                </a:extLst>
              </p:cNvPr>
              <p:cNvCxnSpPr/>
              <p:nvPr/>
            </p:nvCxnSpPr>
            <p:spPr>
              <a:xfrm flipV="1">
                <a:off x="4426790" y="2611219"/>
                <a:ext cx="1348807" cy="102412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287C81CC-361F-4CCA-9B7A-01B374E71B37}"/>
                  </a:ext>
                </a:extLst>
              </p:cNvPr>
              <p:cNvCxnSpPr/>
              <p:nvPr/>
            </p:nvCxnSpPr>
            <p:spPr>
              <a:xfrm flipV="1">
                <a:off x="4426790" y="3137313"/>
                <a:ext cx="1348807" cy="100208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AED4B7D-DD46-42B0-8963-D0D2D78F9E2E}"/>
                  </a:ext>
                </a:extLst>
              </p:cNvPr>
              <p:cNvCxnSpPr>
                <a:endCxn id="6" idx="1"/>
              </p:cNvCxnSpPr>
              <p:nvPr/>
            </p:nvCxnSpPr>
            <p:spPr>
              <a:xfrm flipV="1">
                <a:off x="4426791" y="3630813"/>
                <a:ext cx="1348805" cy="621321"/>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44" name="Straight Connector 43">
              <a:extLst>
                <a:ext uri="{FF2B5EF4-FFF2-40B4-BE49-F238E27FC236}">
                  <a16:creationId xmlns:a16="http://schemas.microsoft.com/office/drawing/2014/main" id="{669AC055-6714-4CBF-AB34-30F9B54D09F0}"/>
                </a:ext>
              </a:extLst>
            </p:cNvPr>
            <p:cNvCxnSpPr/>
            <p:nvPr/>
          </p:nvCxnSpPr>
          <p:spPr>
            <a:xfrm>
              <a:off x="4253949" y="2371993"/>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5FB8AC1-2BE6-4AD1-A511-0625ACCE88AD}"/>
                </a:ext>
              </a:extLst>
            </p:cNvPr>
            <p:cNvCxnSpPr/>
            <p:nvPr/>
          </p:nvCxnSpPr>
          <p:spPr>
            <a:xfrm>
              <a:off x="4253949" y="2646216"/>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4E7DB3C3-321E-4394-9E36-48BAAB269952}"/>
                </a:ext>
              </a:extLst>
            </p:cNvPr>
            <p:cNvCxnSpPr/>
            <p:nvPr/>
          </p:nvCxnSpPr>
          <p:spPr>
            <a:xfrm>
              <a:off x="4206045" y="3017326"/>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2A9094E4-E87F-442E-A081-0578772C6502}"/>
                </a:ext>
              </a:extLst>
            </p:cNvPr>
            <p:cNvCxnSpPr/>
            <p:nvPr/>
          </p:nvCxnSpPr>
          <p:spPr>
            <a:xfrm flipV="1">
              <a:off x="4253949" y="2371993"/>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94F03396-FDC5-433D-9B25-D866A5A66BAE}"/>
                </a:ext>
              </a:extLst>
            </p:cNvPr>
            <p:cNvCxnSpPr/>
            <p:nvPr/>
          </p:nvCxnSpPr>
          <p:spPr>
            <a:xfrm flipV="1">
              <a:off x="4253949" y="2705785"/>
              <a:ext cx="675548" cy="31153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47A9EADE-46D4-49D0-B2CD-C408A4D02456}"/>
                </a:ext>
              </a:extLst>
            </p:cNvPr>
            <p:cNvCxnSpPr>
              <a:stCxn id="6" idx="3"/>
            </p:cNvCxnSpPr>
            <p:nvPr/>
          </p:nvCxnSpPr>
          <p:spPr>
            <a:xfrm flipV="1">
              <a:off x="4240847" y="3017326"/>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C57F9BC6-950F-4DAE-A061-95C9DB9B365B}"/>
                </a:ext>
              </a:extLst>
            </p:cNvPr>
            <p:cNvCxnSpPr>
              <a:stCxn id="6" idx="3"/>
            </p:cNvCxnSpPr>
            <p:nvPr/>
          </p:nvCxnSpPr>
          <p:spPr>
            <a:xfrm>
              <a:off x="4240847" y="3309564"/>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4529708B-8653-4FF4-8958-9B434F3F21C9}"/>
                </a:ext>
              </a:extLst>
            </p:cNvPr>
            <p:cNvCxnSpPr/>
            <p:nvPr/>
          </p:nvCxnSpPr>
          <p:spPr>
            <a:xfrm flipV="1">
              <a:off x="4226068" y="3366613"/>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5CA3C91F-59AC-44EE-9DAE-587AB3B461CC}"/>
                </a:ext>
              </a:extLst>
            </p:cNvPr>
            <p:cNvSpPr/>
            <p:nvPr/>
          </p:nvSpPr>
          <p:spPr>
            <a:xfrm>
              <a:off x="6519659" y="2181190"/>
              <a:ext cx="770409" cy="2391234"/>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16E836C1-AECA-479B-9D26-2837EBD04485}"/>
                </a:ext>
              </a:extLst>
            </p:cNvPr>
            <p:cNvSpPr txBox="1"/>
            <p:nvPr/>
          </p:nvSpPr>
          <p:spPr>
            <a:xfrm>
              <a:off x="6614520" y="2181190"/>
              <a:ext cx="617477" cy="2310891"/>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cxnSp>
          <p:nvCxnSpPr>
            <p:cNvPr id="40" name="Straight Connector 39">
              <a:extLst>
                <a:ext uri="{FF2B5EF4-FFF2-40B4-BE49-F238E27FC236}">
                  <a16:creationId xmlns:a16="http://schemas.microsoft.com/office/drawing/2014/main" id="{02EB9D61-30DE-49E2-93DC-6341B6E617F4}"/>
                </a:ext>
              </a:extLst>
            </p:cNvPr>
            <p:cNvCxnSpPr>
              <a:cxnSpLocks/>
            </p:cNvCxnSpPr>
            <p:nvPr/>
          </p:nvCxnSpPr>
          <p:spPr>
            <a:xfrm>
              <a:off x="5672342" y="22860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10B679C-CC26-4455-88E0-FF2D59DE0F22}"/>
                </a:ext>
              </a:extLst>
            </p:cNvPr>
            <p:cNvCxnSpPr/>
            <p:nvPr/>
          </p:nvCxnSpPr>
          <p:spPr>
            <a:xfrm>
              <a:off x="5672342" y="26462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0E327EF6-0D3F-43DD-B5B5-12A5186AA6A2}"/>
                </a:ext>
              </a:extLst>
            </p:cNvPr>
            <p:cNvCxnSpPr/>
            <p:nvPr/>
          </p:nvCxnSpPr>
          <p:spPr>
            <a:xfrm>
              <a:off x="5672342" y="30349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7D000C4A-48F2-4894-B956-CF29F55F8D07}"/>
                </a:ext>
              </a:extLst>
            </p:cNvPr>
            <p:cNvCxnSpPr/>
            <p:nvPr/>
          </p:nvCxnSpPr>
          <p:spPr>
            <a:xfrm flipV="1">
              <a:off x="5752428" y="30895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D4C47650-8A49-4678-B472-F4F88400D24F}"/>
                </a:ext>
              </a:extLst>
            </p:cNvPr>
            <p:cNvCxnSpPr/>
            <p:nvPr/>
          </p:nvCxnSpPr>
          <p:spPr>
            <a:xfrm>
              <a:off x="5672342" y="22860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053FD93-45B0-4DBC-BB78-89BBC45D0247}"/>
                </a:ext>
              </a:extLst>
            </p:cNvPr>
            <p:cNvCxnSpPr/>
            <p:nvPr/>
          </p:nvCxnSpPr>
          <p:spPr>
            <a:xfrm>
              <a:off x="5672342" y="26462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FDDC14B-0717-4BAB-A973-401C2EEE725E}"/>
                </a:ext>
              </a:extLst>
            </p:cNvPr>
            <p:cNvCxnSpPr/>
            <p:nvPr/>
          </p:nvCxnSpPr>
          <p:spPr>
            <a:xfrm>
              <a:off x="5752428" y="30349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88B6826-A37D-4465-B830-2EDADB618FF1}"/>
                </a:ext>
              </a:extLst>
            </p:cNvPr>
            <p:cNvCxnSpPr/>
            <p:nvPr/>
          </p:nvCxnSpPr>
          <p:spPr>
            <a:xfrm>
              <a:off x="5752428" y="30349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0626C22E-C950-4D64-B3C3-928F153A16FD}"/>
                </a:ext>
              </a:extLst>
            </p:cNvPr>
            <p:cNvCxnSpPr>
              <a:endCxn id="29" idx="1"/>
            </p:cNvCxnSpPr>
            <p:nvPr/>
          </p:nvCxnSpPr>
          <p:spPr>
            <a:xfrm>
              <a:off x="5752428" y="32898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55E92A7-41D8-472F-9B3E-592398618587}"/>
                </a:ext>
              </a:extLst>
            </p:cNvPr>
            <p:cNvCxnSpPr/>
            <p:nvPr/>
          </p:nvCxnSpPr>
          <p:spPr>
            <a:xfrm>
              <a:off x="5752428" y="33091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grpSp>
          <p:nvGrpSpPr>
            <p:cNvPr id="84" name="Group 83">
              <a:extLst>
                <a:ext uri="{FF2B5EF4-FFF2-40B4-BE49-F238E27FC236}">
                  <a16:creationId xmlns:a16="http://schemas.microsoft.com/office/drawing/2014/main" id="{FFFFDED9-B397-483F-BA59-C724AB6001CC}"/>
                </a:ext>
              </a:extLst>
            </p:cNvPr>
            <p:cNvGrpSpPr/>
            <p:nvPr/>
          </p:nvGrpSpPr>
          <p:grpSpPr>
            <a:xfrm>
              <a:off x="7841924" y="1839117"/>
              <a:ext cx="1080744" cy="2986872"/>
              <a:chOff x="7922731" y="1904105"/>
              <a:chExt cx="1080744" cy="2986872"/>
            </a:xfrm>
          </p:grpSpPr>
          <p:sp>
            <p:nvSpPr>
              <p:cNvPr id="80" name="Oval 79">
                <a:extLst>
                  <a:ext uri="{FF2B5EF4-FFF2-40B4-BE49-F238E27FC236}">
                    <a16:creationId xmlns:a16="http://schemas.microsoft.com/office/drawing/2014/main" id="{B2A95373-1D9E-4ED2-9AE8-86A63F82E90F}"/>
                  </a:ext>
                </a:extLst>
              </p:cNvPr>
              <p:cNvSpPr/>
              <p:nvPr/>
            </p:nvSpPr>
            <p:spPr>
              <a:xfrm>
                <a:off x="7952118" y="1904105"/>
                <a:ext cx="1021970" cy="2986872"/>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2" name="TextBox 81">
                <a:extLst>
                  <a:ext uri="{FF2B5EF4-FFF2-40B4-BE49-F238E27FC236}">
                    <a16:creationId xmlns:a16="http://schemas.microsoft.com/office/drawing/2014/main" id="{A1E50C48-0AF1-4E5C-8955-049A0076CF62}"/>
                  </a:ext>
                </a:extLst>
              </p:cNvPr>
              <p:cNvSpPr txBox="1"/>
              <p:nvPr/>
            </p:nvSpPr>
            <p:spPr>
              <a:xfrm>
                <a:off x="7922731" y="2117202"/>
                <a:ext cx="1080744" cy="2628797"/>
              </a:xfrm>
              <a:prstGeom prst="rect">
                <a:avLst/>
              </a:prstGeom>
              <a:noFill/>
            </p:spPr>
            <p:txBody>
              <a:bodyPr wrap="none" rtlCol="0">
                <a:spAutoFit/>
              </a:bodyPr>
              <a:lstStyle/>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A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B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95" name="Straight Connector 94">
              <a:extLst>
                <a:ext uri="{FF2B5EF4-FFF2-40B4-BE49-F238E27FC236}">
                  <a16:creationId xmlns:a16="http://schemas.microsoft.com/office/drawing/2014/main" id="{BE58F4AC-4E0A-4C4E-9D77-07C4CA0581A4}"/>
                </a:ext>
              </a:extLst>
            </p:cNvPr>
            <p:cNvCxnSpPr/>
            <p:nvPr/>
          </p:nvCxnSpPr>
          <p:spPr>
            <a:xfrm>
              <a:off x="7301530" y="2365208"/>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E576D1CA-CD4D-4743-8EB0-C7DCB940B5E4}"/>
                </a:ext>
              </a:extLst>
            </p:cNvPr>
            <p:cNvCxnSpPr/>
            <p:nvPr/>
          </p:nvCxnSpPr>
          <p:spPr>
            <a:xfrm>
              <a:off x="7301530" y="2639431"/>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659C200F-651E-48A8-B7FD-C02ECF320243}"/>
                </a:ext>
              </a:extLst>
            </p:cNvPr>
            <p:cNvCxnSpPr/>
            <p:nvPr/>
          </p:nvCxnSpPr>
          <p:spPr>
            <a:xfrm>
              <a:off x="7253626" y="3010541"/>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5930B11D-FE34-4802-8CC4-981A2A3BFF6B}"/>
                </a:ext>
              </a:extLst>
            </p:cNvPr>
            <p:cNvCxnSpPr/>
            <p:nvPr/>
          </p:nvCxnSpPr>
          <p:spPr>
            <a:xfrm flipV="1">
              <a:off x="7301530" y="2365208"/>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7F7F60A6-2A1A-4D68-A003-BD19F1780C5A}"/>
                </a:ext>
              </a:extLst>
            </p:cNvPr>
            <p:cNvCxnSpPr/>
            <p:nvPr/>
          </p:nvCxnSpPr>
          <p:spPr>
            <a:xfrm flipV="1">
              <a:off x="7288428" y="3010541"/>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7AD2B5F0-A10F-4F4C-9F36-7C01076DFE55}"/>
                </a:ext>
              </a:extLst>
            </p:cNvPr>
            <p:cNvCxnSpPr/>
            <p:nvPr/>
          </p:nvCxnSpPr>
          <p:spPr>
            <a:xfrm>
              <a:off x="7288428" y="3302779"/>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E930041-9E69-4C39-AB8A-A40E41C531A7}"/>
                </a:ext>
              </a:extLst>
            </p:cNvPr>
            <p:cNvCxnSpPr/>
            <p:nvPr/>
          </p:nvCxnSpPr>
          <p:spPr>
            <a:xfrm flipV="1">
              <a:off x="7273649" y="3359828"/>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86" name="Rectangle: Rounded Corners 85">
              <a:extLst>
                <a:ext uri="{FF2B5EF4-FFF2-40B4-BE49-F238E27FC236}">
                  <a16:creationId xmlns:a16="http://schemas.microsoft.com/office/drawing/2014/main" id="{61DCBB04-5C88-4DD2-A475-87C9826DDEDB}"/>
                </a:ext>
              </a:extLst>
            </p:cNvPr>
            <p:cNvSpPr/>
            <p:nvPr/>
          </p:nvSpPr>
          <p:spPr>
            <a:xfrm>
              <a:off x="9552245" y="2175699"/>
              <a:ext cx="770409" cy="2986872"/>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8" name="TextBox 87">
              <a:extLst>
                <a:ext uri="{FF2B5EF4-FFF2-40B4-BE49-F238E27FC236}">
                  <a16:creationId xmlns:a16="http://schemas.microsoft.com/office/drawing/2014/main" id="{3FB0B890-C9F1-4329-887B-902C34698FDC}"/>
                </a:ext>
              </a:extLst>
            </p:cNvPr>
            <p:cNvSpPr txBox="1"/>
            <p:nvPr/>
          </p:nvSpPr>
          <p:spPr>
            <a:xfrm>
              <a:off x="9643026" y="2205233"/>
              <a:ext cx="617477" cy="2957220"/>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A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B P</a:t>
              </a:r>
            </a:p>
          </p:txBody>
        </p:sp>
        <p:cxnSp>
          <p:nvCxnSpPr>
            <p:cNvPr id="107" name="Straight Connector 106">
              <a:extLst>
                <a:ext uri="{FF2B5EF4-FFF2-40B4-BE49-F238E27FC236}">
                  <a16:creationId xmlns:a16="http://schemas.microsoft.com/office/drawing/2014/main" id="{B35500FC-95E0-40EB-AD74-EA7FBFFDFF1D}"/>
                </a:ext>
              </a:extLst>
            </p:cNvPr>
            <p:cNvCxnSpPr>
              <a:cxnSpLocks/>
            </p:cNvCxnSpPr>
            <p:nvPr/>
          </p:nvCxnSpPr>
          <p:spPr>
            <a:xfrm>
              <a:off x="8783410" y="23662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6640E0AE-280E-4D62-9F41-F2D205A0B4CD}"/>
                </a:ext>
              </a:extLst>
            </p:cNvPr>
            <p:cNvCxnSpPr/>
            <p:nvPr/>
          </p:nvCxnSpPr>
          <p:spPr>
            <a:xfrm>
              <a:off x="8783410" y="27264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B7F65764-7777-4C79-9B09-3DC100346EAE}"/>
                </a:ext>
              </a:extLst>
            </p:cNvPr>
            <p:cNvCxnSpPr/>
            <p:nvPr/>
          </p:nvCxnSpPr>
          <p:spPr>
            <a:xfrm>
              <a:off x="8783410" y="31151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AF55B8C2-C45E-4D60-B56D-E6F30D79008B}"/>
                </a:ext>
              </a:extLst>
            </p:cNvPr>
            <p:cNvCxnSpPr/>
            <p:nvPr/>
          </p:nvCxnSpPr>
          <p:spPr>
            <a:xfrm flipV="1">
              <a:off x="8863496" y="31697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53A6DE8-8CEE-437E-BC9A-C033D07DA436}"/>
                </a:ext>
              </a:extLst>
            </p:cNvPr>
            <p:cNvCxnSpPr/>
            <p:nvPr/>
          </p:nvCxnSpPr>
          <p:spPr>
            <a:xfrm>
              <a:off x="8783410" y="23662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03EE9527-A3F6-4915-879F-CB51476CDFC5}"/>
                </a:ext>
              </a:extLst>
            </p:cNvPr>
            <p:cNvCxnSpPr/>
            <p:nvPr/>
          </p:nvCxnSpPr>
          <p:spPr>
            <a:xfrm>
              <a:off x="8783410" y="27264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15E2155-4043-4239-B57C-74779E616299}"/>
                </a:ext>
              </a:extLst>
            </p:cNvPr>
            <p:cNvCxnSpPr/>
            <p:nvPr/>
          </p:nvCxnSpPr>
          <p:spPr>
            <a:xfrm>
              <a:off x="8863496" y="31151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59B90B46-3BF4-405E-95F5-6AF2EDB758AE}"/>
                </a:ext>
              </a:extLst>
            </p:cNvPr>
            <p:cNvCxnSpPr/>
            <p:nvPr/>
          </p:nvCxnSpPr>
          <p:spPr>
            <a:xfrm>
              <a:off x="8863496" y="31151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422D64B7-966E-4B41-B75C-778CC449DE73}"/>
                </a:ext>
              </a:extLst>
            </p:cNvPr>
            <p:cNvCxnSpPr/>
            <p:nvPr/>
          </p:nvCxnSpPr>
          <p:spPr>
            <a:xfrm>
              <a:off x="8863496" y="33700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16047C1E-6B00-4398-921F-0B8B32B3CC1E}"/>
                </a:ext>
              </a:extLst>
            </p:cNvPr>
            <p:cNvCxnSpPr/>
            <p:nvPr/>
          </p:nvCxnSpPr>
          <p:spPr>
            <a:xfrm>
              <a:off x="8863496" y="33893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1548005-BA6D-46CD-BF1F-B8FC1076C83D}"/>
                </a:ext>
              </a:extLst>
            </p:cNvPr>
            <p:cNvCxnSpPr/>
            <p:nvPr/>
          </p:nvCxnSpPr>
          <p:spPr>
            <a:xfrm>
              <a:off x="8863496" y="3757693"/>
              <a:ext cx="779445" cy="923318"/>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E23FEE20-A6F5-4B5F-9344-2440271A3A69}"/>
                </a:ext>
              </a:extLst>
            </p:cNvPr>
            <p:cNvCxnSpPr/>
            <p:nvPr/>
          </p:nvCxnSpPr>
          <p:spPr>
            <a:xfrm>
              <a:off x="8797254" y="4146434"/>
              <a:ext cx="843211" cy="848563"/>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80618DAE-31D0-4D1B-A0A7-A2596B919C0D}"/>
                </a:ext>
              </a:extLst>
            </p:cNvPr>
            <p:cNvCxnSpPr/>
            <p:nvPr/>
          </p:nvCxnSpPr>
          <p:spPr>
            <a:xfrm flipV="1">
              <a:off x="8860935" y="3774953"/>
              <a:ext cx="862092" cy="2030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7205B642-F76E-4892-BB00-DC830E7192FD}"/>
                </a:ext>
              </a:extLst>
            </p:cNvPr>
            <p:cNvCxnSpPr/>
            <p:nvPr/>
          </p:nvCxnSpPr>
          <p:spPr>
            <a:xfrm flipV="1">
              <a:off x="8806411" y="4048637"/>
              <a:ext cx="904266" cy="104595"/>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146911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Finding Mutexes</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249764" y="5964309"/>
            <a:ext cx="10072890" cy="427856"/>
          </a:xfrm>
        </p:spPr>
        <p:txBody>
          <a:bodyPr>
            <a:normAutofit fontScale="92500"/>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a:t>
            </a:r>
            <a:r>
              <a:rPr lang="en-GB" dirty="0"/>
              <a:t> 					A</a:t>
            </a:r>
            <a:r>
              <a:rPr lang="en-GB" baseline="-25000" dirty="0"/>
              <a:t>1</a:t>
            </a:r>
            <a:r>
              <a:rPr lang="en-GB" dirty="0"/>
              <a:t>							S</a:t>
            </a:r>
            <a:r>
              <a:rPr lang="en-GB" baseline="-25000" dirty="0"/>
              <a:t>2</a:t>
            </a:r>
            <a:r>
              <a:rPr lang="en-GB" dirty="0"/>
              <a:t>  					A</a:t>
            </a:r>
            <a:r>
              <a:rPr lang="en-GB" baseline="-25000" dirty="0"/>
              <a:t>2	</a:t>
            </a:r>
            <a:r>
              <a:rPr lang="en-GB" dirty="0"/>
              <a:t> 					S</a:t>
            </a:r>
            <a:r>
              <a:rPr lang="en-GB" baseline="-25000" dirty="0"/>
              <a:t>3</a:t>
            </a:r>
          </a:p>
        </p:txBody>
      </p:sp>
      <p:grpSp>
        <p:nvGrpSpPr>
          <p:cNvPr id="124" name="Group 123">
            <a:extLst>
              <a:ext uri="{FF2B5EF4-FFF2-40B4-BE49-F238E27FC236}">
                <a16:creationId xmlns:a16="http://schemas.microsoft.com/office/drawing/2014/main" id="{104A4D37-184D-4E9A-8A51-A314FA5B37EC}"/>
              </a:ext>
            </a:extLst>
          </p:cNvPr>
          <p:cNvGrpSpPr/>
          <p:nvPr/>
        </p:nvGrpSpPr>
        <p:grpSpPr>
          <a:xfrm>
            <a:off x="210250" y="1839117"/>
            <a:ext cx="10112404" cy="3323454"/>
            <a:chOff x="210250" y="1839117"/>
            <a:chExt cx="10112404" cy="3323454"/>
          </a:xfrm>
        </p:grpSpPr>
        <p:grpSp>
          <p:nvGrpSpPr>
            <p:cNvPr id="39" name="Group 38">
              <a:extLst>
                <a:ext uri="{FF2B5EF4-FFF2-40B4-BE49-F238E27FC236}">
                  <a16:creationId xmlns:a16="http://schemas.microsoft.com/office/drawing/2014/main" id="{0D58D728-7385-49BC-9BBD-6FC4822E2395}"/>
                </a:ext>
              </a:extLst>
            </p:cNvPr>
            <p:cNvGrpSpPr/>
            <p:nvPr/>
          </p:nvGrpSpPr>
          <p:grpSpPr>
            <a:xfrm>
              <a:off x="4811678" y="1904105"/>
              <a:ext cx="1021970" cy="2261951"/>
              <a:chOff x="5763078" y="2109089"/>
              <a:chExt cx="1203377" cy="3032956"/>
            </a:xfrm>
          </p:grpSpPr>
          <p:sp>
            <p:nvSpPr>
              <p:cNvPr id="10" name="Oval 9">
                <a:extLst>
                  <a:ext uri="{FF2B5EF4-FFF2-40B4-BE49-F238E27FC236}">
                    <a16:creationId xmlns:a16="http://schemas.microsoft.com/office/drawing/2014/main" id="{D2023277-00B6-4051-97E7-DF3A4ED50837}"/>
                  </a:ext>
                </a:extLst>
              </p:cNvPr>
              <p:cNvSpPr/>
              <p:nvPr/>
            </p:nvSpPr>
            <p:spPr>
              <a:xfrm>
                <a:off x="5763078" y="2109089"/>
                <a:ext cx="1203377" cy="3032956"/>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4D1BE1F-4B0E-4D44-B1FA-E275FD7E21D6}"/>
                  </a:ext>
                </a:extLst>
              </p:cNvPr>
              <p:cNvSpPr txBox="1"/>
              <p:nvPr/>
            </p:nvSpPr>
            <p:spPr>
              <a:xfrm>
                <a:off x="5858714" y="2384362"/>
                <a:ext cx="1012104" cy="1676645"/>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grpSp>
          <p:nvGrpSpPr>
            <p:cNvPr id="5" name="Group 4">
              <a:extLst>
                <a:ext uri="{FF2B5EF4-FFF2-40B4-BE49-F238E27FC236}">
                  <a16:creationId xmlns:a16="http://schemas.microsoft.com/office/drawing/2014/main" id="{1126AD5F-BFCF-4AF3-8460-87EE1610FCE1}"/>
                </a:ext>
              </a:extLst>
            </p:cNvPr>
            <p:cNvGrpSpPr/>
            <p:nvPr/>
          </p:nvGrpSpPr>
          <p:grpSpPr>
            <a:xfrm>
              <a:off x="210250" y="2154119"/>
              <a:ext cx="4088668" cy="2391234"/>
              <a:chOff x="337213" y="1679627"/>
              <a:chExt cx="6514785" cy="4038047"/>
            </a:xfrm>
          </p:grpSpPr>
          <p:grpSp>
            <p:nvGrpSpPr>
              <p:cNvPr id="13" name="Group 12">
                <a:extLst>
                  <a:ext uri="{FF2B5EF4-FFF2-40B4-BE49-F238E27FC236}">
                    <a16:creationId xmlns:a16="http://schemas.microsoft.com/office/drawing/2014/main" id="{E8888E3D-0E7F-4CF1-864F-01EC5C018A75}"/>
                  </a:ext>
                </a:extLst>
              </p:cNvPr>
              <p:cNvGrpSpPr/>
              <p:nvPr/>
            </p:nvGrpSpPr>
            <p:grpSpPr>
              <a:xfrm>
                <a:off x="337213" y="2510624"/>
                <a:ext cx="1227551" cy="2566537"/>
                <a:chOff x="2342367" y="2392084"/>
                <a:chExt cx="1227551" cy="2566537"/>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1" y="2392084"/>
                  <a:ext cx="1060498" cy="2566537"/>
                </a:xfrm>
                <a:prstGeom prst="rect">
                  <a:avLst/>
                </a:prstGeom>
                <a:noFill/>
              </p:spPr>
              <p:txBody>
                <a:bodyPr wrap="none" rtlCol="0">
                  <a:spAutoFit/>
                </a:bodyPr>
                <a:lstStyle/>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A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B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R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5624447" y="167962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0" y="1561087"/>
                  <a:ext cx="983873" cy="3902372"/>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2942627" y="2185335"/>
                <a:ext cx="1628383" cy="2780778"/>
                <a:chOff x="4947781" y="2066795"/>
                <a:chExt cx="1628383" cy="278077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42263" y="2509728"/>
                  <a:ext cx="1369557" cy="2266603"/>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1564764" y="282416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1567168" y="341847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1540650" y="301205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1543054" y="363534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1564764" y="396089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1564764" y="4139395"/>
                <a:ext cx="1519992" cy="343191"/>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679895B8-B227-478D-BBAD-C2C3E8A186E6}"/>
                  </a:ext>
                </a:extLst>
              </p:cNvPr>
              <p:cNvCxnSpPr/>
              <p:nvPr/>
            </p:nvCxnSpPr>
            <p:spPr>
              <a:xfrm>
                <a:off x="4426790" y="3012052"/>
                <a:ext cx="1348807" cy="124007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090C5F5-9FC3-45A6-83B7-68C991A864F6}"/>
                  </a:ext>
                </a:extLst>
              </p:cNvPr>
              <p:cNvCxnSpPr/>
              <p:nvPr/>
            </p:nvCxnSpPr>
            <p:spPr>
              <a:xfrm>
                <a:off x="4426790" y="3635342"/>
                <a:ext cx="1348807" cy="110890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EE9FAF09-13E7-4AFA-8D55-902C74A033B4}"/>
                  </a:ext>
                </a:extLst>
              </p:cNvPr>
              <p:cNvCxnSpPr/>
              <p:nvPr/>
            </p:nvCxnSpPr>
            <p:spPr>
              <a:xfrm>
                <a:off x="4426790" y="4139395"/>
                <a:ext cx="1348807" cy="1164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1E90C02-641E-4130-8C7C-EE440612018E}"/>
                  </a:ext>
                </a:extLst>
              </p:cNvPr>
              <p:cNvCxnSpPr/>
              <p:nvPr/>
            </p:nvCxnSpPr>
            <p:spPr>
              <a:xfrm flipV="1">
                <a:off x="4426790" y="2047548"/>
                <a:ext cx="1348807" cy="96450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6CC3BD6-27F0-4162-8D30-BEB4E67A261F}"/>
                  </a:ext>
                </a:extLst>
              </p:cNvPr>
              <p:cNvCxnSpPr/>
              <p:nvPr/>
            </p:nvCxnSpPr>
            <p:spPr>
              <a:xfrm flipV="1">
                <a:off x="4426790" y="2611219"/>
                <a:ext cx="1348807" cy="102412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287C81CC-361F-4CCA-9B7A-01B374E71B37}"/>
                  </a:ext>
                </a:extLst>
              </p:cNvPr>
              <p:cNvCxnSpPr/>
              <p:nvPr/>
            </p:nvCxnSpPr>
            <p:spPr>
              <a:xfrm flipV="1">
                <a:off x="4426790" y="3137313"/>
                <a:ext cx="1348807" cy="100208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AED4B7D-DD46-42B0-8963-D0D2D78F9E2E}"/>
                  </a:ext>
                </a:extLst>
              </p:cNvPr>
              <p:cNvCxnSpPr>
                <a:endCxn id="6" idx="1"/>
              </p:cNvCxnSpPr>
              <p:nvPr/>
            </p:nvCxnSpPr>
            <p:spPr>
              <a:xfrm flipV="1">
                <a:off x="4426791" y="3630813"/>
                <a:ext cx="1348805" cy="621321"/>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44" name="Straight Connector 43">
              <a:extLst>
                <a:ext uri="{FF2B5EF4-FFF2-40B4-BE49-F238E27FC236}">
                  <a16:creationId xmlns:a16="http://schemas.microsoft.com/office/drawing/2014/main" id="{669AC055-6714-4CBF-AB34-30F9B54D09F0}"/>
                </a:ext>
              </a:extLst>
            </p:cNvPr>
            <p:cNvCxnSpPr/>
            <p:nvPr/>
          </p:nvCxnSpPr>
          <p:spPr>
            <a:xfrm>
              <a:off x="4253949" y="2371993"/>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5FB8AC1-2BE6-4AD1-A511-0625ACCE88AD}"/>
                </a:ext>
              </a:extLst>
            </p:cNvPr>
            <p:cNvCxnSpPr/>
            <p:nvPr/>
          </p:nvCxnSpPr>
          <p:spPr>
            <a:xfrm>
              <a:off x="4253949" y="2646216"/>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4E7DB3C3-321E-4394-9E36-48BAAB269952}"/>
                </a:ext>
              </a:extLst>
            </p:cNvPr>
            <p:cNvCxnSpPr/>
            <p:nvPr/>
          </p:nvCxnSpPr>
          <p:spPr>
            <a:xfrm>
              <a:off x="4206045" y="3017326"/>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2A9094E4-E87F-442E-A081-0578772C6502}"/>
                </a:ext>
              </a:extLst>
            </p:cNvPr>
            <p:cNvCxnSpPr/>
            <p:nvPr/>
          </p:nvCxnSpPr>
          <p:spPr>
            <a:xfrm flipV="1">
              <a:off x="4253949" y="2371993"/>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94F03396-FDC5-433D-9B25-D866A5A66BAE}"/>
                </a:ext>
              </a:extLst>
            </p:cNvPr>
            <p:cNvCxnSpPr/>
            <p:nvPr/>
          </p:nvCxnSpPr>
          <p:spPr>
            <a:xfrm flipV="1">
              <a:off x="4253949" y="2705785"/>
              <a:ext cx="675548" cy="31153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47A9EADE-46D4-49D0-B2CD-C408A4D02456}"/>
                </a:ext>
              </a:extLst>
            </p:cNvPr>
            <p:cNvCxnSpPr>
              <a:stCxn id="6" idx="3"/>
            </p:cNvCxnSpPr>
            <p:nvPr/>
          </p:nvCxnSpPr>
          <p:spPr>
            <a:xfrm flipV="1">
              <a:off x="4240847" y="3017326"/>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C57F9BC6-950F-4DAE-A061-95C9DB9B365B}"/>
                </a:ext>
              </a:extLst>
            </p:cNvPr>
            <p:cNvCxnSpPr>
              <a:stCxn id="6" idx="3"/>
            </p:cNvCxnSpPr>
            <p:nvPr/>
          </p:nvCxnSpPr>
          <p:spPr>
            <a:xfrm>
              <a:off x="4240847" y="3309564"/>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4529708B-8653-4FF4-8958-9B434F3F21C9}"/>
                </a:ext>
              </a:extLst>
            </p:cNvPr>
            <p:cNvCxnSpPr/>
            <p:nvPr/>
          </p:nvCxnSpPr>
          <p:spPr>
            <a:xfrm flipV="1">
              <a:off x="4226068" y="3366613"/>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5CA3C91F-59AC-44EE-9DAE-587AB3B461CC}"/>
                </a:ext>
              </a:extLst>
            </p:cNvPr>
            <p:cNvSpPr/>
            <p:nvPr/>
          </p:nvSpPr>
          <p:spPr>
            <a:xfrm>
              <a:off x="6519659" y="2181190"/>
              <a:ext cx="770409" cy="2391234"/>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16E836C1-AECA-479B-9D26-2837EBD04485}"/>
                </a:ext>
              </a:extLst>
            </p:cNvPr>
            <p:cNvSpPr txBox="1"/>
            <p:nvPr/>
          </p:nvSpPr>
          <p:spPr>
            <a:xfrm>
              <a:off x="6614520" y="2181190"/>
              <a:ext cx="617477" cy="2310891"/>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cxnSp>
          <p:nvCxnSpPr>
            <p:cNvPr id="40" name="Straight Connector 39">
              <a:extLst>
                <a:ext uri="{FF2B5EF4-FFF2-40B4-BE49-F238E27FC236}">
                  <a16:creationId xmlns:a16="http://schemas.microsoft.com/office/drawing/2014/main" id="{02EB9D61-30DE-49E2-93DC-6341B6E617F4}"/>
                </a:ext>
              </a:extLst>
            </p:cNvPr>
            <p:cNvCxnSpPr>
              <a:cxnSpLocks/>
            </p:cNvCxnSpPr>
            <p:nvPr/>
          </p:nvCxnSpPr>
          <p:spPr>
            <a:xfrm>
              <a:off x="5672342" y="22860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10B679C-CC26-4455-88E0-FF2D59DE0F22}"/>
                </a:ext>
              </a:extLst>
            </p:cNvPr>
            <p:cNvCxnSpPr/>
            <p:nvPr/>
          </p:nvCxnSpPr>
          <p:spPr>
            <a:xfrm>
              <a:off x="5672342" y="26462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0E327EF6-0D3F-43DD-B5B5-12A5186AA6A2}"/>
                </a:ext>
              </a:extLst>
            </p:cNvPr>
            <p:cNvCxnSpPr/>
            <p:nvPr/>
          </p:nvCxnSpPr>
          <p:spPr>
            <a:xfrm>
              <a:off x="5672342" y="30349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7D000C4A-48F2-4894-B956-CF29F55F8D07}"/>
                </a:ext>
              </a:extLst>
            </p:cNvPr>
            <p:cNvCxnSpPr/>
            <p:nvPr/>
          </p:nvCxnSpPr>
          <p:spPr>
            <a:xfrm flipV="1">
              <a:off x="5752428" y="30895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D4C47650-8A49-4678-B472-F4F88400D24F}"/>
                </a:ext>
              </a:extLst>
            </p:cNvPr>
            <p:cNvCxnSpPr/>
            <p:nvPr/>
          </p:nvCxnSpPr>
          <p:spPr>
            <a:xfrm>
              <a:off x="5672342" y="22860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053FD93-45B0-4DBC-BB78-89BBC45D0247}"/>
                </a:ext>
              </a:extLst>
            </p:cNvPr>
            <p:cNvCxnSpPr/>
            <p:nvPr/>
          </p:nvCxnSpPr>
          <p:spPr>
            <a:xfrm>
              <a:off x="5672342" y="26462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FDDC14B-0717-4BAB-A973-401C2EEE725E}"/>
                </a:ext>
              </a:extLst>
            </p:cNvPr>
            <p:cNvCxnSpPr/>
            <p:nvPr/>
          </p:nvCxnSpPr>
          <p:spPr>
            <a:xfrm>
              <a:off x="5752428" y="30349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88B6826-A37D-4465-B830-2EDADB618FF1}"/>
                </a:ext>
              </a:extLst>
            </p:cNvPr>
            <p:cNvCxnSpPr/>
            <p:nvPr/>
          </p:nvCxnSpPr>
          <p:spPr>
            <a:xfrm>
              <a:off x="5752428" y="30349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0626C22E-C950-4D64-B3C3-928F153A16FD}"/>
                </a:ext>
              </a:extLst>
            </p:cNvPr>
            <p:cNvCxnSpPr>
              <a:endCxn id="29" idx="1"/>
            </p:cNvCxnSpPr>
            <p:nvPr/>
          </p:nvCxnSpPr>
          <p:spPr>
            <a:xfrm>
              <a:off x="5752428" y="32898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55E92A7-41D8-472F-9B3E-592398618587}"/>
                </a:ext>
              </a:extLst>
            </p:cNvPr>
            <p:cNvCxnSpPr/>
            <p:nvPr/>
          </p:nvCxnSpPr>
          <p:spPr>
            <a:xfrm>
              <a:off x="5752428" y="33091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grpSp>
          <p:nvGrpSpPr>
            <p:cNvPr id="84" name="Group 83">
              <a:extLst>
                <a:ext uri="{FF2B5EF4-FFF2-40B4-BE49-F238E27FC236}">
                  <a16:creationId xmlns:a16="http://schemas.microsoft.com/office/drawing/2014/main" id="{FFFFDED9-B397-483F-BA59-C724AB6001CC}"/>
                </a:ext>
              </a:extLst>
            </p:cNvPr>
            <p:cNvGrpSpPr/>
            <p:nvPr/>
          </p:nvGrpSpPr>
          <p:grpSpPr>
            <a:xfrm>
              <a:off x="7841924" y="1839117"/>
              <a:ext cx="1080744" cy="2986872"/>
              <a:chOff x="7922731" y="1904105"/>
              <a:chExt cx="1080744" cy="2986872"/>
            </a:xfrm>
          </p:grpSpPr>
          <p:sp>
            <p:nvSpPr>
              <p:cNvPr id="80" name="Oval 79">
                <a:extLst>
                  <a:ext uri="{FF2B5EF4-FFF2-40B4-BE49-F238E27FC236}">
                    <a16:creationId xmlns:a16="http://schemas.microsoft.com/office/drawing/2014/main" id="{B2A95373-1D9E-4ED2-9AE8-86A63F82E90F}"/>
                  </a:ext>
                </a:extLst>
              </p:cNvPr>
              <p:cNvSpPr/>
              <p:nvPr/>
            </p:nvSpPr>
            <p:spPr>
              <a:xfrm>
                <a:off x="7952118" y="1904105"/>
                <a:ext cx="1021970" cy="2986872"/>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2" name="TextBox 81">
                <a:extLst>
                  <a:ext uri="{FF2B5EF4-FFF2-40B4-BE49-F238E27FC236}">
                    <a16:creationId xmlns:a16="http://schemas.microsoft.com/office/drawing/2014/main" id="{A1E50C48-0AF1-4E5C-8955-049A0076CF62}"/>
                  </a:ext>
                </a:extLst>
              </p:cNvPr>
              <p:cNvSpPr txBox="1"/>
              <p:nvPr/>
            </p:nvSpPr>
            <p:spPr>
              <a:xfrm>
                <a:off x="7922731" y="2117202"/>
                <a:ext cx="1080744" cy="2628797"/>
              </a:xfrm>
              <a:prstGeom prst="rect">
                <a:avLst/>
              </a:prstGeom>
              <a:noFill/>
            </p:spPr>
            <p:txBody>
              <a:bodyPr wrap="none" rtlCol="0">
                <a:spAutoFit/>
              </a:bodyPr>
              <a:lstStyle/>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A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B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95" name="Straight Connector 94">
              <a:extLst>
                <a:ext uri="{FF2B5EF4-FFF2-40B4-BE49-F238E27FC236}">
                  <a16:creationId xmlns:a16="http://schemas.microsoft.com/office/drawing/2014/main" id="{BE58F4AC-4E0A-4C4E-9D77-07C4CA0581A4}"/>
                </a:ext>
              </a:extLst>
            </p:cNvPr>
            <p:cNvCxnSpPr/>
            <p:nvPr/>
          </p:nvCxnSpPr>
          <p:spPr>
            <a:xfrm>
              <a:off x="7301530" y="2365208"/>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E576D1CA-CD4D-4743-8EB0-C7DCB940B5E4}"/>
                </a:ext>
              </a:extLst>
            </p:cNvPr>
            <p:cNvCxnSpPr/>
            <p:nvPr/>
          </p:nvCxnSpPr>
          <p:spPr>
            <a:xfrm>
              <a:off x="7301530" y="2639431"/>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659C200F-651E-48A8-B7FD-C02ECF320243}"/>
                </a:ext>
              </a:extLst>
            </p:cNvPr>
            <p:cNvCxnSpPr/>
            <p:nvPr/>
          </p:nvCxnSpPr>
          <p:spPr>
            <a:xfrm>
              <a:off x="7253626" y="3010541"/>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5930B11D-FE34-4802-8CC4-981A2A3BFF6B}"/>
                </a:ext>
              </a:extLst>
            </p:cNvPr>
            <p:cNvCxnSpPr/>
            <p:nvPr/>
          </p:nvCxnSpPr>
          <p:spPr>
            <a:xfrm flipV="1">
              <a:off x="7301530" y="2365208"/>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7F7F60A6-2A1A-4D68-A003-BD19F1780C5A}"/>
                </a:ext>
              </a:extLst>
            </p:cNvPr>
            <p:cNvCxnSpPr/>
            <p:nvPr/>
          </p:nvCxnSpPr>
          <p:spPr>
            <a:xfrm flipV="1">
              <a:off x="7288428" y="3010541"/>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7AD2B5F0-A10F-4F4C-9F36-7C01076DFE55}"/>
                </a:ext>
              </a:extLst>
            </p:cNvPr>
            <p:cNvCxnSpPr/>
            <p:nvPr/>
          </p:nvCxnSpPr>
          <p:spPr>
            <a:xfrm>
              <a:off x="7288428" y="3302779"/>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E930041-9E69-4C39-AB8A-A40E41C531A7}"/>
                </a:ext>
              </a:extLst>
            </p:cNvPr>
            <p:cNvCxnSpPr/>
            <p:nvPr/>
          </p:nvCxnSpPr>
          <p:spPr>
            <a:xfrm flipV="1">
              <a:off x="7273649" y="3359828"/>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86" name="Rectangle: Rounded Corners 85">
              <a:extLst>
                <a:ext uri="{FF2B5EF4-FFF2-40B4-BE49-F238E27FC236}">
                  <a16:creationId xmlns:a16="http://schemas.microsoft.com/office/drawing/2014/main" id="{61DCBB04-5C88-4DD2-A475-87C9826DDEDB}"/>
                </a:ext>
              </a:extLst>
            </p:cNvPr>
            <p:cNvSpPr/>
            <p:nvPr/>
          </p:nvSpPr>
          <p:spPr>
            <a:xfrm>
              <a:off x="9552245" y="2175699"/>
              <a:ext cx="770409" cy="2986872"/>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8" name="TextBox 87">
              <a:extLst>
                <a:ext uri="{FF2B5EF4-FFF2-40B4-BE49-F238E27FC236}">
                  <a16:creationId xmlns:a16="http://schemas.microsoft.com/office/drawing/2014/main" id="{3FB0B890-C9F1-4329-887B-902C34698FDC}"/>
                </a:ext>
              </a:extLst>
            </p:cNvPr>
            <p:cNvSpPr txBox="1"/>
            <p:nvPr/>
          </p:nvSpPr>
          <p:spPr>
            <a:xfrm>
              <a:off x="9643026" y="2205233"/>
              <a:ext cx="617477" cy="2957220"/>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A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B P</a:t>
              </a:r>
            </a:p>
          </p:txBody>
        </p:sp>
        <p:cxnSp>
          <p:nvCxnSpPr>
            <p:cNvPr id="107" name="Straight Connector 106">
              <a:extLst>
                <a:ext uri="{FF2B5EF4-FFF2-40B4-BE49-F238E27FC236}">
                  <a16:creationId xmlns:a16="http://schemas.microsoft.com/office/drawing/2014/main" id="{B35500FC-95E0-40EB-AD74-EA7FBFFDFF1D}"/>
                </a:ext>
              </a:extLst>
            </p:cNvPr>
            <p:cNvCxnSpPr>
              <a:cxnSpLocks/>
            </p:cNvCxnSpPr>
            <p:nvPr/>
          </p:nvCxnSpPr>
          <p:spPr>
            <a:xfrm>
              <a:off x="8783410" y="23662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6640E0AE-280E-4D62-9F41-F2D205A0B4CD}"/>
                </a:ext>
              </a:extLst>
            </p:cNvPr>
            <p:cNvCxnSpPr/>
            <p:nvPr/>
          </p:nvCxnSpPr>
          <p:spPr>
            <a:xfrm>
              <a:off x="8783410" y="27264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B7F65764-7777-4C79-9B09-3DC100346EAE}"/>
                </a:ext>
              </a:extLst>
            </p:cNvPr>
            <p:cNvCxnSpPr/>
            <p:nvPr/>
          </p:nvCxnSpPr>
          <p:spPr>
            <a:xfrm>
              <a:off x="8783410" y="31151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AF55B8C2-C45E-4D60-B56D-E6F30D79008B}"/>
                </a:ext>
              </a:extLst>
            </p:cNvPr>
            <p:cNvCxnSpPr/>
            <p:nvPr/>
          </p:nvCxnSpPr>
          <p:spPr>
            <a:xfrm flipV="1">
              <a:off x="8863496" y="31697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53A6DE8-8CEE-437E-BC9A-C033D07DA436}"/>
                </a:ext>
              </a:extLst>
            </p:cNvPr>
            <p:cNvCxnSpPr/>
            <p:nvPr/>
          </p:nvCxnSpPr>
          <p:spPr>
            <a:xfrm>
              <a:off x="8783410" y="23662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03EE9527-A3F6-4915-879F-CB51476CDFC5}"/>
                </a:ext>
              </a:extLst>
            </p:cNvPr>
            <p:cNvCxnSpPr/>
            <p:nvPr/>
          </p:nvCxnSpPr>
          <p:spPr>
            <a:xfrm>
              <a:off x="8783410" y="27264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15E2155-4043-4239-B57C-74779E616299}"/>
                </a:ext>
              </a:extLst>
            </p:cNvPr>
            <p:cNvCxnSpPr/>
            <p:nvPr/>
          </p:nvCxnSpPr>
          <p:spPr>
            <a:xfrm>
              <a:off x="8863496" y="31151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59B90B46-3BF4-405E-95F5-6AF2EDB758AE}"/>
                </a:ext>
              </a:extLst>
            </p:cNvPr>
            <p:cNvCxnSpPr/>
            <p:nvPr/>
          </p:nvCxnSpPr>
          <p:spPr>
            <a:xfrm>
              <a:off x="8863496" y="31151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422D64B7-966E-4B41-B75C-778CC449DE73}"/>
                </a:ext>
              </a:extLst>
            </p:cNvPr>
            <p:cNvCxnSpPr/>
            <p:nvPr/>
          </p:nvCxnSpPr>
          <p:spPr>
            <a:xfrm>
              <a:off x="8863496" y="33700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16047C1E-6B00-4398-921F-0B8B32B3CC1E}"/>
                </a:ext>
              </a:extLst>
            </p:cNvPr>
            <p:cNvCxnSpPr/>
            <p:nvPr/>
          </p:nvCxnSpPr>
          <p:spPr>
            <a:xfrm>
              <a:off x="8863496" y="33893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1548005-BA6D-46CD-BF1F-B8FC1076C83D}"/>
                </a:ext>
              </a:extLst>
            </p:cNvPr>
            <p:cNvCxnSpPr/>
            <p:nvPr/>
          </p:nvCxnSpPr>
          <p:spPr>
            <a:xfrm>
              <a:off x="8863496" y="3757693"/>
              <a:ext cx="779445" cy="923318"/>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E23FEE20-A6F5-4B5F-9344-2440271A3A69}"/>
                </a:ext>
              </a:extLst>
            </p:cNvPr>
            <p:cNvCxnSpPr/>
            <p:nvPr/>
          </p:nvCxnSpPr>
          <p:spPr>
            <a:xfrm>
              <a:off x="8797254" y="4146434"/>
              <a:ext cx="843211" cy="848563"/>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80618DAE-31D0-4D1B-A0A7-A2596B919C0D}"/>
                </a:ext>
              </a:extLst>
            </p:cNvPr>
            <p:cNvCxnSpPr/>
            <p:nvPr/>
          </p:nvCxnSpPr>
          <p:spPr>
            <a:xfrm flipV="1">
              <a:off x="8860935" y="3774953"/>
              <a:ext cx="862092" cy="2030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7205B642-F76E-4892-BB00-DC830E7192FD}"/>
                </a:ext>
              </a:extLst>
            </p:cNvPr>
            <p:cNvCxnSpPr/>
            <p:nvPr/>
          </p:nvCxnSpPr>
          <p:spPr>
            <a:xfrm flipV="1">
              <a:off x="8806411" y="4048637"/>
              <a:ext cx="904266" cy="104595"/>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22" name="TextBox 21">
            <a:extLst>
              <a:ext uri="{FF2B5EF4-FFF2-40B4-BE49-F238E27FC236}">
                <a16:creationId xmlns:a16="http://schemas.microsoft.com/office/drawing/2014/main" id="{F3247007-C787-4D08-BD3C-6B2CD00D29D8}"/>
              </a:ext>
            </a:extLst>
          </p:cNvPr>
          <p:cNvSpPr txBox="1"/>
          <p:nvPr/>
        </p:nvSpPr>
        <p:spPr>
          <a:xfrm>
            <a:off x="437812" y="1347997"/>
            <a:ext cx="2712602" cy="923330"/>
          </a:xfrm>
          <a:prstGeom prst="rect">
            <a:avLst/>
          </a:prstGeom>
          <a:noFill/>
        </p:spPr>
        <p:txBody>
          <a:bodyPr wrap="none" rtlCol="0">
            <a:spAutoFit/>
          </a:bodyPr>
          <a:lstStyle/>
          <a:p>
            <a:pPr algn="ctr"/>
            <a:r>
              <a:rPr lang="en-GB" b="1" dirty="0">
                <a:effectLst>
                  <a:outerShdw blurRad="38100" dist="38100" dir="2700000" algn="tl">
                    <a:srgbClr val="000000">
                      <a:alpha val="43137"/>
                    </a:srgbClr>
                  </a:outerShdw>
                </a:effectLst>
                <a:latin typeface="KingsBureauGrot FiveOne" panose="02000506040000020004" pitchFamily="2" charset="0"/>
              </a:rPr>
              <a:t>Interference</a:t>
            </a:r>
          </a:p>
          <a:p>
            <a:pPr algn="ctr"/>
            <a:r>
              <a:rPr lang="en-GB" dirty="0">
                <a:effectLst>
                  <a:outerShdw blurRad="38100" dist="38100" dir="2700000" algn="tl">
                    <a:srgbClr val="000000">
                      <a:alpha val="43137"/>
                    </a:srgbClr>
                  </a:outerShdw>
                </a:effectLst>
                <a:latin typeface="KingsBureauGrot FiveOne" panose="02000506040000020004" pitchFamily="2" charset="0"/>
              </a:rPr>
              <a:t>(load A L) and (load B L) </a:t>
            </a:r>
          </a:p>
          <a:p>
            <a:pPr algn="ctr"/>
            <a:r>
              <a:rPr lang="en-GB" dirty="0">
                <a:effectLst>
                  <a:outerShdw blurRad="38100" dist="38100" dir="2700000" algn="tl">
                    <a:srgbClr val="000000">
                      <a:alpha val="43137"/>
                    </a:srgbClr>
                  </a:outerShdw>
                </a:effectLst>
                <a:latin typeface="KingsBureauGrot FiveOne" panose="02000506040000020004" pitchFamily="2" charset="0"/>
              </a:rPr>
              <a:t>Are mutex with (move L P)</a:t>
            </a:r>
          </a:p>
        </p:txBody>
      </p:sp>
      <p:cxnSp>
        <p:nvCxnSpPr>
          <p:cNvPr id="34" name="Straight Connector 33">
            <a:extLst>
              <a:ext uri="{FF2B5EF4-FFF2-40B4-BE49-F238E27FC236}">
                <a16:creationId xmlns:a16="http://schemas.microsoft.com/office/drawing/2014/main" id="{AEB2BDB1-AAD3-4E27-B893-9A9D73719630}"/>
              </a:ext>
            </a:extLst>
          </p:cNvPr>
          <p:cNvCxnSpPr>
            <a:cxnSpLocks/>
          </p:cNvCxnSpPr>
          <p:nvPr/>
        </p:nvCxnSpPr>
        <p:spPr>
          <a:xfrm>
            <a:off x="1758163" y="2175699"/>
            <a:ext cx="176440" cy="550716"/>
          </a:xfrm>
          <a:prstGeom prst="line">
            <a:avLst/>
          </a:prstGeom>
          <a:ln w="57150">
            <a:solidFill>
              <a:schemeClr val="accent6"/>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6" name="Rectangle 35">
            <a:extLst>
              <a:ext uri="{FF2B5EF4-FFF2-40B4-BE49-F238E27FC236}">
                <a16:creationId xmlns:a16="http://schemas.microsoft.com/office/drawing/2014/main" id="{29BF7381-C599-4B79-8E7B-5105E8AA3469}"/>
              </a:ext>
            </a:extLst>
          </p:cNvPr>
          <p:cNvSpPr/>
          <p:nvPr/>
        </p:nvSpPr>
        <p:spPr>
          <a:xfrm>
            <a:off x="1934603" y="2796081"/>
            <a:ext cx="823936" cy="894202"/>
          </a:xfrm>
          <a:prstGeom prst="rect">
            <a:avLst/>
          </a:prstGeom>
          <a:noFill/>
          <a:ln w="762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14695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Finding Mutexes</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249764" y="5964309"/>
            <a:ext cx="10072890" cy="427856"/>
          </a:xfrm>
        </p:spPr>
        <p:txBody>
          <a:bodyPr>
            <a:normAutofit fontScale="92500"/>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a:t>
            </a:r>
            <a:r>
              <a:rPr lang="en-GB" dirty="0"/>
              <a:t> 					A</a:t>
            </a:r>
            <a:r>
              <a:rPr lang="en-GB" baseline="-25000" dirty="0"/>
              <a:t>1</a:t>
            </a:r>
            <a:r>
              <a:rPr lang="en-GB" dirty="0"/>
              <a:t>							S</a:t>
            </a:r>
            <a:r>
              <a:rPr lang="en-GB" baseline="-25000" dirty="0"/>
              <a:t>2</a:t>
            </a:r>
            <a:r>
              <a:rPr lang="en-GB" dirty="0"/>
              <a:t>  					A</a:t>
            </a:r>
            <a:r>
              <a:rPr lang="en-GB" baseline="-25000" dirty="0"/>
              <a:t>2	</a:t>
            </a:r>
            <a:r>
              <a:rPr lang="en-GB" dirty="0"/>
              <a:t> 					S</a:t>
            </a:r>
            <a:r>
              <a:rPr lang="en-GB" baseline="-25000" dirty="0"/>
              <a:t>3</a:t>
            </a:r>
          </a:p>
        </p:txBody>
      </p:sp>
      <p:grpSp>
        <p:nvGrpSpPr>
          <p:cNvPr id="124" name="Group 123">
            <a:extLst>
              <a:ext uri="{FF2B5EF4-FFF2-40B4-BE49-F238E27FC236}">
                <a16:creationId xmlns:a16="http://schemas.microsoft.com/office/drawing/2014/main" id="{104A4D37-184D-4E9A-8A51-A314FA5B37EC}"/>
              </a:ext>
            </a:extLst>
          </p:cNvPr>
          <p:cNvGrpSpPr/>
          <p:nvPr/>
        </p:nvGrpSpPr>
        <p:grpSpPr>
          <a:xfrm>
            <a:off x="210250" y="1839117"/>
            <a:ext cx="10112404" cy="3323454"/>
            <a:chOff x="210250" y="1839117"/>
            <a:chExt cx="10112404" cy="3323454"/>
          </a:xfrm>
        </p:grpSpPr>
        <p:grpSp>
          <p:nvGrpSpPr>
            <p:cNvPr id="39" name="Group 38">
              <a:extLst>
                <a:ext uri="{FF2B5EF4-FFF2-40B4-BE49-F238E27FC236}">
                  <a16:creationId xmlns:a16="http://schemas.microsoft.com/office/drawing/2014/main" id="{0D58D728-7385-49BC-9BBD-6FC4822E2395}"/>
                </a:ext>
              </a:extLst>
            </p:cNvPr>
            <p:cNvGrpSpPr/>
            <p:nvPr/>
          </p:nvGrpSpPr>
          <p:grpSpPr>
            <a:xfrm>
              <a:off x="4811678" y="1904105"/>
              <a:ext cx="1021970" cy="2261951"/>
              <a:chOff x="5763078" y="2109089"/>
              <a:chExt cx="1203377" cy="3032956"/>
            </a:xfrm>
          </p:grpSpPr>
          <p:sp>
            <p:nvSpPr>
              <p:cNvPr id="10" name="Oval 9">
                <a:extLst>
                  <a:ext uri="{FF2B5EF4-FFF2-40B4-BE49-F238E27FC236}">
                    <a16:creationId xmlns:a16="http://schemas.microsoft.com/office/drawing/2014/main" id="{D2023277-00B6-4051-97E7-DF3A4ED50837}"/>
                  </a:ext>
                </a:extLst>
              </p:cNvPr>
              <p:cNvSpPr/>
              <p:nvPr/>
            </p:nvSpPr>
            <p:spPr>
              <a:xfrm>
                <a:off x="5763078" y="2109089"/>
                <a:ext cx="1203377" cy="3032956"/>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4D1BE1F-4B0E-4D44-B1FA-E275FD7E21D6}"/>
                  </a:ext>
                </a:extLst>
              </p:cNvPr>
              <p:cNvSpPr txBox="1"/>
              <p:nvPr/>
            </p:nvSpPr>
            <p:spPr>
              <a:xfrm>
                <a:off x="5858714" y="2384362"/>
                <a:ext cx="1012104" cy="1676645"/>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grpSp>
          <p:nvGrpSpPr>
            <p:cNvPr id="5" name="Group 4">
              <a:extLst>
                <a:ext uri="{FF2B5EF4-FFF2-40B4-BE49-F238E27FC236}">
                  <a16:creationId xmlns:a16="http://schemas.microsoft.com/office/drawing/2014/main" id="{1126AD5F-BFCF-4AF3-8460-87EE1610FCE1}"/>
                </a:ext>
              </a:extLst>
            </p:cNvPr>
            <p:cNvGrpSpPr/>
            <p:nvPr/>
          </p:nvGrpSpPr>
          <p:grpSpPr>
            <a:xfrm>
              <a:off x="210250" y="2154119"/>
              <a:ext cx="4088668" cy="2391234"/>
              <a:chOff x="337213" y="1679627"/>
              <a:chExt cx="6514785" cy="4038047"/>
            </a:xfrm>
          </p:grpSpPr>
          <p:grpSp>
            <p:nvGrpSpPr>
              <p:cNvPr id="13" name="Group 12">
                <a:extLst>
                  <a:ext uri="{FF2B5EF4-FFF2-40B4-BE49-F238E27FC236}">
                    <a16:creationId xmlns:a16="http://schemas.microsoft.com/office/drawing/2014/main" id="{E8888E3D-0E7F-4CF1-864F-01EC5C018A75}"/>
                  </a:ext>
                </a:extLst>
              </p:cNvPr>
              <p:cNvGrpSpPr/>
              <p:nvPr/>
            </p:nvGrpSpPr>
            <p:grpSpPr>
              <a:xfrm>
                <a:off x="337213" y="2510624"/>
                <a:ext cx="1227551" cy="2566537"/>
                <a:chOff x="2342367" y="2392084"/>
                <a:chExt cx="1227551" cy="2566537"/>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1" y="2392084"/>
                  <a:ext cx="1060498" cy="2566537"/>
                </a:xfrm>
                <a:prstGeom prst="rect">
                  <a:avLst/>
                </a:prstGeom>
                <a:noFill/>
              </p:spPr>
              <p:txBody>
                <a:bodyPr wrap="none" rtlCol="0">
                  <a:spAutoFit/>
                </a:bodyPr>
                <a:lstStyle/>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A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B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R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5624447" y="167962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0" y="1561087"/>
                  <a:ext cx="983873" cy="3902372"/>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2942627" y="2185335"/>
                <a:ext cx="1628383" cy="2780778"/>
                <a:chOff x="4947781" y="2066795"/>
                <a:chExt cx="1628383" cy="278077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42263" y="2509728"/>
                  <a:ext cx="1369557" cy="2266603"/>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1564764" y="282416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1567168" y="341847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1540650" y="301205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1543054" y="363534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1564764" y="396089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1564764" y="4139395"/>
                <a:ext cx="1519992" cy="343191"/>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679895B8-B227-478D-BBAD-C2C3E8A186E6}"/>
                  </a:ext>
                </a:extLst>
              </p:cNvPr>
              <p:cNvCxnSpPr/>
              <p:nvPr/>
            </p:nvCxnSpPr>
            <p:spPr>
              <a:xfrm>
                <a:off x="4426790" y="3012052"/>
                <a:ext cx="1348807" cy="124007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090C5F5-9FC3-45A6-83B7-68C991A864F6}"/>
                  </a:ext>
                </a:extLst>
              </p:cNvPr>
              <p:cNvCxnSpPr/>
              <p:nvPr/>
            </p:nvCxnSpPr>
            <p:spPr>
              <a:xfrm>
                <a:off x="4426790" y="3635342"/>
                <a:ext cx="1348807" cy="110890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EE9FAF09-13E7-4AFA-8D55-902C74A033B4}"/>
                  </a:ext>
                </a:extLst>
              </p:cNvPr>
              <p:cNvCxnSpPr/>
              <p:nvPr/>
            </p:nvCxnSpPr>
            <p:spPr>
              <a:xfrm>
                <a:off x="4426790" y="4139395"/>
                <a:ext cx="1348807" cy="1164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1E90C02-641E-4130-8C7C-EE440612018E}"/>
                  </a:ext>
                </a:extLst>
              </p:cNvPr>
              <p:cNvCxnSpPr/>
              <p:nvPr/>
            </p:nvCxnSpPr>
            <p:spPr>
              <a:xfrm flipV="1">
                <a:off x="4426790" y="2047548"/>
                <a:ext cx="1348807" cy="96450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6CC3BD6-27F0-4162-8D30-BEB4E67A261F}"/>
                  </a:ext>
                </a:extLst>
              </p:cNvPr>
              <p:cNvCxnSpPr/>
              <p:nvPr/>
            </p:nvCxnSpPr>
            <p:spPr>
              <a:xfrm flipV="1">
                <a:off x="4426790" y="2611219"/>
                <a:ext cx="1348807" cy="102412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287C81CC-361F-4CCA-9B7A-01B374E71B37}"/>
                  </a:ext>
                </a:extLst>
              </p:cNvPr>
              <p:cNvCxnSpPr/>
              <p:nvPr/>
            </p:nvCxnSpPr>
            <p:spPr>
              <a:xfrm flipV="1">
                <a:off x="4426790" y="3137313"/>
                <a:ext cx="1348807" cy="100208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AED4B7D-DD46-42B0-8963-D0D2D78F9E2E}"/>
                  </a:ext>
                </a:extLst>
              </p:cNvPr>
              <p:cNvCxnSpPr>
                <a:cxnSpLocks/>
                <a:endCxn id="6" idx="1"/>
              </p:cNvCxnSpPr>
              <p:nvPr/>
            </p:nvCxnSpPr>
            <p:spPr>
              <a:xfrm flipV="1">
                <a:off x="4426791" y="3630813"/>
                <a:ext cx="1348805" cy="621321"/>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44" name="Straight Connector 43">
              <a:extLst>
                <a:ext uri="{FF2B5EF4-FFF2-40B4-BE49-F238E27FC236}">
                  <a16:creationId xmlns:a16="http://schemas.microsoft.com/office/drawing/2014/main" id="{669AC055-6714-4CBF-AB34-30F9B54D09F0}"/>
                </a:ext>
              </a:extLst>
            </p:cNvPr>
            <p:cNvCxnSpPr/>
            <p:nvPr/>
          </p:nvCxnSpPr>
          <p:spPr>
            <a:xfrm>
              <a:off x="4253949" y="2371993"/>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5FB8AC1-2BE6-4AD1-A511-0625ACCE88AD}"/>
                </a:ext>
              </a:extLst>
            </p:cNvPr>
            <p:cNvCxnSpPr/>
            <p:nvPr/>
          </p:nvCxnSpPr>
          <p:spPr>
            <a:xfrm>
              <a:off x="4253949" y="2646216"/>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4E7DB3C3-321E-4394-9E36-48BAAB269952}"/>
                </a:ext>
              </a:extLst>
            </p:cNvPr>
            <p:cNvCxnSpPr/>
            <p:nvPr/>
          </p:nvCxnSpPr>
          <p:spPr>
            <a:xfrm>
              <a:off x="4206045" y="3017326"/>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2A9094E4-E87F-442E-A081-0578772C6502}"/>
                </a:ext>
              </a:extLst>
            </p:cNvPr>
            <p:cNvCxnSpPr/>
            <p:nvPr/>
          </p:nvCxnSpPr>
          <p:spPr>
            <a:xfrm flipV="1">
              <a:off x="4253949" y="2371993"/>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94F03396-FDC5-433D-9B25-D866A5A66BAE}"/>
                </a:ext>
              </a:extLst>
            </p:cNvPr>
            <p:cNvCxnSpPr/>
            <p:nvPr/>
          </p:nvCxnSpPr>
          <p:spPr>
            <a:xfrm flipV="1">
              <a:off x="4253949" y="2705785"/>
              <a:ext cx="675548" cy="31153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47A9EADE-46D4-49D0-B2CD-C408A4D02456}"/>
                </a:ext>
              </a:extLst>
            </p:cNvPr>
            <p:cNvCxnSpPr>
              <a:cxnSpLocks/>
              <a:stCxn id="6" idx="3"/>
            </p:cNvCxnSpPr>
            <p:nvPr/>
          </p:nvCxnSpPr>
          <p:spPr>
            <a:xfrm flipV="1">
              <a:off x="4240847" y="3017326"/>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C57F9BC6-950F-4DAE-A061-95C9DB9B365B}"/>
                </a:ext>
              </a:extLst>
            </p:cNvPr>
            <p:cNvCxnSpPr>
              <a:cxnSpLocks/>
              <a:stCxn id="6" idx="3"/>
            </p:cNvCxnSpPr>
            <p:nvPr/>
          </p:nvCxnSpPr>
          <p:spPr>
            <a:xfrm>
              <a:off x="4240847" y="3309564"/>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4529708B-8653-4FF4-8958-9B434F3F21C9}"/>
                </a:ext>
              </a:extLst>
            </p:cNvPr>
            <p:cNvCxnSpPr/>
            <p:nvPr/>
          </p:nvCxnSpPr>
          <p:spPr>
            <a:xfrm flipV="1">
              <a:off x="4226068" y="3366613"/>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5CA3C91F-59AC-44EE-9DAE-587AB3B461CC}"/>
                </a:ext>
              </a:extLst>
            </p:cNvPr>
            <p:cNvSpPr/>
            <p:nvPr/>
          </p:nvSpPr>
          <p:spPr>
            <a:xfrm>
              <a:off x="6519659" y="2181190"/>
              <a:ext cx="770409" cy="2391234"/>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16E836C1-AECA-479B-9D26-2837EBD04485}"/>
                </a:ext>
              </a:extLst>
            </p:cNvPr>
            <p:cNvSpPr txBox="1"/>
            <p:nvPr/>
          </p:nvSpPr>
          <p:spPr>
            <a:xfrm>
              <a:off x="6614520" y="2181190"/>
              <a:ext cx="617477" cy="2310891"/>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cxnSp>
          <p:nvCxnSpPr>
            <p:cNvPr id="40" name="Straight Connector 39">
              <a:extLst>
                <a:ext uri="{FF2B5EF4-FFF2-40B4-BE49-F238E27FC236}">
                  <a16:creationId xmlns:a16="http://schemas.microsoft.com/office/drawing/2014/main" id="{02EB9D61-30DE-49E2-93DC-6341B6E617F4}"/>
                </a:ext>
              </a:extLst>
            </p:cNvPr>
            <p:cNvCxnSpPr>
              <a:cxnSpLocks/>
            </p:cNvCxnSpPr>
            <p:nvPr/>
          </p:nvCxnSpPr>
          <p:spPr>
            <a:xfrm>
              <a:off x="5672342" y="22860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10B679C-CC26-4455-88E0-FF2D59DE0F22}"/>
                </a:ext>
              </a:extLst>
            </p:cNvPr>
            <p:cNvCxnSpPr/>
            <p:nvPr/>
          </p:nvCxnSpPr>
          <p:spPr>
            <a:xfrm>
              <a:off x="5672342" y="26462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0E327EF6-0D3F-43DD-B5B5-12A5186AA6A2}"/>
                </a:ext>
              </a:extLst>
            </p:cNvPr>
            <p:cNvCxnSpPr/>
            <p:nvPr/>
          </p:nvCxnSpPr>
          <p:spPr>
            <a:xfrm>
              <a:off x="5672342" y="30349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7D000C4A-48F2-4894-B956-CF29F55F8D07}"/>
                </a:ext>
              </a:extLst>
            </p:cNvPr>
            <p:cNvCxnSpPr/>
            <p:nvPr/>
          </p:nvCxnSpPr>
          <p:spPr>
            <a:xfrm flipV="1">
              <a:off x="5752428" y="30895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D4C47650-8A49-4678-B472-F4F88400D24F}"/>
                </a:ext>
              </a:extLst>
            </p:cNvPr>
            <p:cNvCxnSpPr/>
            <p:nvPr/>
          </p:nvCxnSpPr>
          <p:spPr>
            <a:xfrm>
              <a:off x="5672342" y="22860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053FD93-45B0-4DBC-BB78-89BBC45D0247}"/>
                </a:ext>
              </a:extLst>
            </p:cNvPr>
            <p:cNvCxnSpPr/>
            <p:nvPr/>
          </p:nvCxnSpPr>
          <p:spPr>
            <a:xfrm>
              <a:off x="5672342" y="26462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FDDC14B-0717-4BAB-A973-401C2EEE725E}"/>
                </a:ext>
              </a:extLst>
            </p:cNvPr>
            <p:cNvCxnSpPr/>
            <p:nvPr/>
          </p:nvCxnSpPr>
          <p:spPr>
            <a:xfrm>
              <a:off x="5752428" y="30349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88B6826-A37D-4465-B830-2EDADB618FF1}"/>
                </a:ext>
              </a:extLst>
            </p:cNvPr>
            <p:cNvCxnSpPr/>
            <p:nvPr/>
          </p:nvCxnSpPr>
          <p:spPr>
            <a:xfrm>
              <a:off x="5752428" y="30349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0626C22E-C950-4D64-B3C3-928F153A16FD}"/>
                </a:ext>
              </a:extLst>
            </p:cNvPr>
            <p:cNvCxnSpPr>
              <a:cxnSpLocks/>
              <a:endCxn id="29" idx="1"/>
            </p:cNvCxnSpPr>
            <p:nvPr/>
          </p:nvCxnSpPr>
          <p:spPr>
            <a:xfrm>
              <a:off x="5752428" y="32898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55E92A7-41D8-472F-9B3E-592398618587}"/>
                </a:ext>
              </a:extLst>
            </p:cNvPr>
            <p:cNvCxnSpPr/>
            <p:nvPr/>
          </p:nvCxnSpPr>
          <p:spPr>
            <a:xfrm>
              <a:off x="5752428" y="33091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grpSp>
          <p:nvGrpSpPr>
            <p:cNvPr id="84" name="Group 83">
              <a:extLst>
                <a:ext uri="{FF2B5EF4-FFF2-40B4-BE49-F238E27FC236}">
                  <a16:creationId xmlns:a16="http://schemas.microsoft.com/office/drawing/2014/main" id="{FFFFDED9-B397-483F-BA59-C724AB6001CC}"/>
                </a:ext>
              </a:extLst>
            </p:cNvPr>
            <p:cNvGrpSpPr/>
            <p:nvPr/>
          </p:nvGrpSpPr>
          <p:grpSpPr>
            <a:xfrm>
              <a:off x="7841924" y="1839117"/>
              <a:ext cx="1080744" cy="2986872"/>
              <a:chOff x="7922731" y="1904105"/>
              <a:chExt cx="1080744" cy="2986872"/>
            </a:xfrm>
          </p:grpSpPr>
          <p:sp>
            <p:nvSpPr>
              <p:cNvPr id="80" name="Oval 79">
                <a:extLst>
                  <a:ext uri="{FF2B5EF4-FFF2-40B4-BE49-F238E27FC236}">
                    <a16:creationId xmlns:a16="http://schemas.microsoft.com/office/drawing/2014/main" id="{B2A95373-1D9E-4ED2-9AE8-86A63F82E90F}"/>
                  </a:ext>
                </a:extLst>
              </p:cNvPr>
              <p:cNvSpPr/>
              <p:nvPr/>
            </p:nvSpPr>
            <p:spPr>
              <a:xfrm>
                <a:off x="7952118" y="1904105"/>
                <a:ext cx="1021970" cy="2986872"/>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2" name="TextBox 81">
                <a:extLst>
                  <a:ext uri="{FF2B5EF4-FFF2-40B4-BE49-F238E27FC236}">
                    <a16:creationId xmlns:a16="http://schemas.microsoft.com/office/drawing/2014/main" id="{A1E50C48-0AF1-4E5C-8955-049A0076CF62}"/>
                  </a:ext>
                </a:extLst>
              </p:cNvPr>
              <p:cNvSpPr txBox="1"/>
              <p:nvPr/>
            </p:nvSpPr>
            <p:spPr>
              <a:xfrm>
                <a:off x="7922731" y="2117202"/>
                <a:ext cx="1080744" cy="2628797"/>
              </a:xfrm>
              <a:prstGeom prst="rect">
                <a:avLst/>
              </a:prstGeom>
              <a:noFill/>
            </p:spPr>
            <p:txBody>
              <a:bodyPr wrap="none" rtlCol="0">
                <a:spAutoFit/>
              </a:bodyPr>
              <a:lstStyle/>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A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B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95" name="Straight Connector 94">
              <a:extLst>
                <a:ext uri="{FF2B5EF4-FFF2-40B4-BE49-F238E27FC236}">
                  <a16:creationId xmlns:a16="http://schemas.microsoft.com/office/drawing/2014/main" id="{BE58F4AC-4E0A-4C4E-9D77-07C4CA0581A4}"/>
                </a:ext>
              </a:extLst>
            </p:cNvPr>
            <p:cNvCxnSpPr/>
            <p:nvPr/>
          </p:nvCxnSpPr>
          <p:spPr>
            <a:xfrm>
              <a:off x="7301530" y="2365208"/>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E576D1CA-CD4D-4743-8EB0-C7DCB940B5E4}"/>
                </a:ext>
              </a:extLst>
            </p:cNvPr>
            <p:cNvCxnSpPr/>
            <p:nvPr/>
          </p:nvCxnSpPr>
          <p:spPr>
            <a:xfrm>
              <a:off x="7301530" y="2639431"/>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659C200F-651E-48A8-B7FD-C02ECF320243}"/>
                </a:ext>
              </a:extLst>
            </p:cNvPr>
            <p:cNvCxnSpPr/>
            <p:nvPr/>
          </p:nvCxnSpPr>
          <p:spPr>
            <a:xfrm>
              <a:off x="7253626" y="3010541"/>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5930B11D-FE34-4802-8CC4-981A2A3BFF6B}"/>
                </a:ext>
              </a:extLst>
            </p:cNvPr>
            <p:cNvCxnSpPr/>
            <p:nvPr/>
          </p:nvCxnSpPr>
          <p:spPr>
            <a:xfrm flipV="1">
              <a:off x="7301530" y="2365208"/>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7F7F60A6-2A1A-4D68-A003-BD19F1780C5A}"/>
                </a:ext>
              </a:extLst>
            </p:cNvPr>
            <p:cNvCxnSpPr/>
            <p:nvPr/>
          </p:nvCxnSpPr>
          <p:spPr>
            <a:xfrm flipV="1">
              <a:off x="7288428" y="3010541"/>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7AD2B5F0-A10F-4F4C-9F36-7C01076DFE55}"/>
                </a:ext>
              </a:extLst>
            </p:cNvPr>
            <p:cNvCxnSpPr/>
            <p:nvPr/>
          </p:nvCxnSpPr>
          <p:spPr>
            <a:xfrm>
              <a:off x="7288428" y="3302779"/>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E930041-9E69-4C39-AB8A-A40E41C531A7}"/>
                </a:ext>
              </a:extLst>
            </p:cNvPr>
            <p:cNvCxnSpPr/>
            <p:nvPr/>
          </p:nvCxnSpPr>
          <p:spPr>
            <a:xfrm flipV="1">
              <a:off x="7273649" y="3359828"/>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86" name="Rectangle: Rounded Corners 85">
              <a:extLst>
                <a:ext uri="{FF2B5EF4-FFF2-40B4-BE49-F238E27FC236}">
                  <a16:creationId xmlns:a16="http://schemas.microsoft.com/office/drawing/2014/main" id="{61DCBB04-5C88-4DD2-A475-87C9826DDEDB}"/>
                </a:ext>
              </a:extLst>
            </p:cNvPr>
            <p:cNvSpPr/>
            <p:nvPr/>
          </p:nvSpPr>
          <p:spPr>
            <a:xfrm>
              <a:off x="9552245" y="2175699"/>
              <a:ext cx="770409" cy="2986872"/>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8" name="TextBox 87">
              <a:extLst>
                <a:ext uri="{FF2B5EF4-FFF2-40B4-BE49-F238E27FC236}">
                  <a16:creationId xmlns:a16="http://schemas.microsoft.com/office/drawing/2014/main" id="{3FB0B890-C9F1-4329-887B-902C34698FDC}"/>
                </a:ext>
              </a:extLst>
            </p:cNvPr>
            <p:cNvSpPr txBox="1"/>
            <p:nvPr/>
          </p:nvSpPr>
          <p:spPr>
            <a:xfrm>
              <a:off x="9643026" y="2205233"/>
              <a:ext cx="617477" cy="2957220"/>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A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B P</a:t>
              </a:r>
            </a:p>
          </p:txBody>
        </p:sp>
        <p:cxnSp>
          <p:nvCxnSpPr>
            <p:cNvPr id="107" name="Straight Connector 106">
              <a:extLst>
                <a:ext uri="{FF2B5EF4-FFF2-40B4-BE49-F238E27FC236}">
                  <a16:creationId xmlns:a16="http://schemas.microsoft.com/office/drawing/2014/main" id="{B35500FC-95E0-40EB-AD74-EA7FBFFDFF1D}"/>
                </a:ext>
              </a:extLst>
            </p:cNvPr>
            <p:cNvCxnSpPr>
              <a:cxnSpLocks/>
            </p:cNvCxnSpPr>
            <p:nvPr/>
          </p:nvCxnSpPr>
          <p:spPr>
            <a:xfrm>
              <a:off x="8783410" y="23662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6640E0AE-280E-4D62-9F41-F2D205A0B4CD}"/>
                </a:ext>
              </a:extLst>
            </p:cNvPr>
            <p:cNvCxnSpPr/>
            <p:nvPr/>
          </p:nvCxnSpPr>
          <p:spPr>
            <a:xfrm>
              <a:off x="8783410" y="27264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B7F65764-7777-4C79-9B09-3DC100346EAE}"/>
                </a:ext>
              </a:extLst>
            </p:cNvPr>
            <p:cNvCxnSpPr/>
            <p:nvPr/>
          </p:nvCxnSpPr>
          <p:spPr>
            <a:xfrm>
              <a:off x="8783410" y="31151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AF55B8C2-C45E-4D60-B56D-E6F30D79008B}"/>
                </a:ext>
              </a:extLst>
            </p:cNvPr>
            <p:cNvCxnSpPr/>
            <p:nvPr/>
          </p:nvCxnSpPr>
          <p:spPr>
            <a:xfrm flipV="1">
              <a:off x="8863496" y="31697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53A6DE8-8CEE-437E-BC9A-C033D07DA436}"/>
                </a:ext>
              </a:extLst>
            </p:cNvPr>
            <p:cNvCxnSpPr/>
            <p:nvPr/>
          </p:nvCxnSpPr>
          <p:spPr>
            <a:xfrm>
              <a:off x="8783410" y="23662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03EE9527-A3F6-4915-879F-CB51476CDFC5}"/>
                </a:ext>
              </a:extLst>
            </p:cNvPr>
            <p:cNvCxnSpPr/>
            <p:nvPr/>
          </p:nvCxnSpPr>
          <p:spPr>
            <a:xfrm>
              <a:off x="8783410" y="27264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15E2155-4043-4239-B57C-74779E616299}"/>
                </a:ext>
              </a:extLst>
            </p:cNvPr>
            <p:cNvCxnSpPr/>
            <p:nvPr/>
          </p:nvCxnSpPr>
          <p:spPr>
            <a:xfrm>
              <a:off x="8863496" y="31151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59B90B46-3BF4-405E-95F5-6AF2EDB758AE}"/>
                </a:ext>
              </a:extLst>
            </p:cNvPr>
            <p:cNvCxnSpPr/>
            <p:nvPr/>
          </p:nvCxnSpPr>
          <p:spPr>
            <a:xfrm>
              <a:off x="8863496" y="31151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422D64B7-966E-4B41-B75C-778CC449DE73}"/>
                </a:ext>
              </a:extLst>
            </p:cNvPr>
            <p:cNvCxnSpPr/>
            <p:nvPr/>
          </p:nvCxnSpPr>
          <p:spPr>
            <a:xfrm>
              <a:off x="8863496" y="33700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16047C1E-6B00-4398-921F-0B8B32B3CC1E}"/>
                </a:ext>
              </a:extLst>
            </p:cNvPr>
            <p:cNvCxnSpPr/>
            <p:nvPr/>
          </p:nvCxnSpPr>
          <p:spPr>
            <a:xfrm>
              <a:off x="8863496" y="33893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1548005-BA6D-46CD-BF1F-B8FC1076C83D}"/>
                </a:ext>
              </a:extLst>
            </p:cNvPr>
            <p:cNvCxnSpPr/>
            <p:nvPr/>
          </p:nvCxnSpPr>
          <p:spPr>
            <a:xfrm>
              <a:off x="8863496" y="3757693"/>
              <a:ext cx="779445" cy="923318"/>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E23FEE20-A6F5-4B5F-9344-2440271A3A69}"/>
                </a:ext>
              </a:extLst>
            </p:cNvPr>
            <p:cNvCxnSpPr/>
            <p:nvPr/>
          </p:nvCxnSpPr>
          <p:spPr>
            <a:xfrm>
              <a:off x="8797254" y="4146434"/>
              <a:ext cx="843211" cy="848563"/>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80618DAE-31D0-4D1B-A0A7-A2596B919C0D}"/>
                </a:ext>
              </a:extLst>
            </p:cNvPr>
            <p:cNvCxnSpPr/>
            <p:nvPr/>
          </p:nvCxnSpPr>
          <p:spPr>
            <a:xfrm flipV="1">
              <a:off x="8860935" y="3774953"/>
              <a:ext cx="862092" cy="2030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7205B642-F76E-4892-BB00-DC830E7192FD}"/>
                </a:ext>
              </a:extLst>
            </p:cNvPr>
            <p:cNvCxnSpPr/>
            <p:nvPr/>
          </p:nvCxnSpPr>
          <p:spPr>
            <a:xfrm flipV="1">
              <a:off x="8806411" y="4048637"/>
              <a:ext cx="904266" cy="104595"/>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32" name="Rectangle 31">
            <a:extLst>
              <a:ext uri="{FF2B5EF4-FFF2-40B4-BE49-F238E27FC236}">
                <a16:creationId xmlns:a16="http://schemas.microsoft.com/office/drawing/2014/main" id="{30E1EC30-2E27-484F-B9A0-20BE9F682A10}"/>
              </a:ext>
            </a:extLst>
          </p:cNvPr>
          <p:cNvSpPr/>
          <p:nvPr/>
        </p:nvSpPr>
        <p:spPr>
          <a:xfrm>
            <a:off x="4926288" y="2780896"/>
            <a:ext cx="823936" cy="717277"/>
          </a:xfrm>
          <a:prstGeom prst="rect">
            <a:avLst/>
          </a:prstGeom>
          <a:noFill/>
          <a:ln w="76200">
            <a:solidFill>
              <a:srgbClr val="92D05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8D42A47-715E-49D5-90DD-51E888500F18}"/>
              </a:ext>
            </a:extLst>
          </p:cNvPr>
          <p:cNvSpPr txBox="1"/>
          <p:nvPr/>
        </p:nvSpPr>
        <p:spPr>
          <a:xfrm>
            <a:off x="4110492" y="4663833"/>
            <a:ext cx="2712602" cy="923330"/>
          </a:xfrm>
          <a:prstGeom prst="rect">
            <a:avLst/>
          </a:prstGeom>
          <a:noFill/>
        </p:spPr>
        <p:txBody>
          <a:bodyPr wrap="none" rtlCol="0">
            <a:spAutoFit/>
          </a:bodyPr>
          <a:lstStyle/>
          <a:p>
            <a:pPr algn="ctr"/>
            <a:r>
              <a:rPr lang="en-GB" b="1" dirty="0">
                <a:effectLst>
                  <a:outerShdw blurRad="38100" dist="38100" dir="2700000" algn="tl">
                    <a:srgbClr val="000000">
                      <a:alpha val="43137"/>
                    </a:srgbClr>
                  </a:outerShdw>
                </a:effectLst>
                <a:latin typeface="KingsBureauGrot FiveOne" panose="02000506040000020004" pitchFamily="2" charset="0"/>
              </a:rPr>
              <a:t>Competing Needs</a:t>
            </a:r>
          </a:p>
          <a:p>
            <a:pPr algn="ctr"/>
            <a:r>
              <a:rPr lang="en-GB" dirty="0">
                <a:effectLst>
                  <a:outerShdw blurRad="38100" dist="38100" dir="2700000" algn="tl">
                    <a:srgbClr val="000000">
                      <a:alpha val="43137"/>
                    </a:srgbClr>
                  </a:outerShdw>
                </a:effectLst>
                <a:latin typeface="KingsBureauGrot FiveOne" panose="02000506040000020004" pitchFamily="2" charset="0"/>
              </a:rPr>
              <a:t>(move L P) and (move P L)</a:t>
            </a:r>
          </a:p>
          <a:p>
            <a:pPr algn="ctr"/>
            <a:r>
              <a:rPr lang="en-GB" dirty="0">
                <a:effectLst>
                  <a:outerShdw blurRad="38100" dist="38100" dir="2700000" algn="tl">
                    <a:srgbClr val="000000">
                      <a:alpha val="43137"/>
                    </a:srgbClr>
                  </a:outerShdw>
                </a:effectLst>
                <a:latin typeface="KingsBureauGrot FiveOne" panose="02000506040000020004" pitchFamily="2" charset="0"/>
              </a:rPr>
              <a:t>have mutex preconditions</a:t>
            </a:r>
          </a:p>
        </p:txBody>
      </p:sp>
      <p:cxnSp>
        <p:nvCxnSpPr>
          <p:cNvPr id="85" name="Straight Connector 84">
            <a:extLst>
              <a:ext uri="{FF2B5EF4-FFF2-40B4-BE49-F238E27FC236}">
                <a16:creationId xmlns:a16="http://schemas.microsoft.com/office/drawing/2014/main" id="{9365C71A-740A-4C4A-A6CD-FE789ECFC025}"/>
              </a:ext>
            </a:extLst>
          </p:cNvPr>
          <p:cNvCxnSpPr>
            <a:cxnSpLocks/>
          </p:cNvCxnSpPr>
          <p:nvPr/>
        </p:nvCxnSpPr>
        <p:spPr>
          <a:xfrm flipH="1" flipV="1">
            <a:off x="5338256" y="3589582"/>
            <a:ext cx="118132" cy="1083542"/>
          </a:xfrm>
          <a:prstGeom prst="line">
            <a:avLst/>
          </a:prstGeom>
          <a:ln w="57150">
            <a:solidFill>
              <a:srgbClr val="92D050"/>
            </a:solidFill>
            <a:headEnd type="none" w="med" len="med"/>
            <a:tailEnd type="triangle" w="med" len="med"/>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38" name="Rectangle 37">
            <a:extLst>
              <a:ext uri="{FF2B5EF4-FFF2-40B4-BE49-F238E27FC236}">
                <a16:creationId xmlns:a16="http://schemas.microsoft.com/office/drawing/2014/main" id="{EBE4E32B-A1B0-414E-9073-5DCF0676ED6F}"/>
              </a:ext>
            </a:extLst>
          </p:cNvPr>
          <p:cNvSpPr/>
          <p:nvPr/>
        </p:nvSpPr>
        <p:spPr>
          <a:xfrm>
            <a:off x="3526619" y="2813114"/>
            <a:ext cx="823936" cy="365067"/>
          </a:xfrm>
          <a:prstGeom prst="rect">
            <a:avLst/>
          </a:prstGeom>
          <a:noFill/>
          <a:ln w="76200">
            <a:solidFill>
              <a:srgbClr val="92D05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01ADEE89-2F44-4E5D-86A1-61314FCBA654}"/>
              </a:ext>
            </a:extLst>
          </p:cNvPr>
          <p:cNvSpPr/>
          <p:nvPr/>
        </p:nvSpPr>
        <p:spPr>
          <a:xfrm>
            <a:off x="3501745" y="4113984"/>
            <a:ext cx="823936" cy="401145"/>
          </a:xfrm>
          <a:prstGeom prst="rect">
            <a:avLst/>
          </a:prstGeom>
          <a:noFill/>
          <a:ln w="76200">
            <a:solidFill>
              <a:srgbClr val="92D05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211977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6E25-86F6-46B8-A4AB-FBE8F7D0424E}"/>
              </a:ext>
            </a:extLst>
          </p:cNvPr>
          <p:cNvSpPr>
            <a:spLocks noGrp="1"/>
          </p:cNvSpPr>
          <p:nvPr>
            <p:ph type="title"/>
          </p:nvPr>
        </p:nvSpPr>
        <p:spPr>
          <a:xfrm>
            <a:off x="287867" y="773163"/>
            <a:ext cx="10513483" cy="720000"/>
          </a:xfrm>
        </p:spPr>
        <p:txBody>
          <a:bodyPr/>
          <a:lstStyle/>
          <a:p>
            <a:r>
              <a:rPr lang="en-GB" dirty="0"/>
              <a:t>Basic </a:t>
            </a:r>
            <a:r>
              <a:rPr lang="en-GB" dirty="0" err="1"/>
              <a:t>Graphplan</a:t>
            </a:r>
            <a:r>
              <a:rPr lang="en-GB" dirty="0"/>
              <a:t> Algorithm</a:t>
            </a:r>
          </a:p>
        </p:txBody>
      </p:sp>
      <p:sp>
        <p:nvSpPr>
          <p:cNvPr id="3" name="Content Placeholder 2">
            <a:extLst>
              <a:ext uri="{FF2B5EF4-FFF2-40B4-BE49-F238E27FC236}">
                <a16:creationId xmlns:a16="http://schemas.microsoft.com/office/drawing/2014/main" id="{CA7DA27F-03D1-4482-9804-8B56DBFDDD13}"/>
              </a:ext>
            </a:extLst>
          </p:cNvPr>
          <p:cNvSpPr>
            <a:spLocks noGrp="1"/>
          </p:cNvSpPr>
          <p:nvPr>
            <p:ph sz="quarter" idx="12"/>
          </p:nvPr>
        </p:nvSpPr>
        <p:spPr>
          <a:xfrm>
            <a:off x="287868" y="1701800"/>
            <a:ext cx="11229116" cy="1871579"/>
          </a:xfrm>
        </p:spPr>
        <p:txBody>
          <a:bodyPr numCol="2">
            <a:normAutofit fontScale="85000" lnSpcReduction="10000"/>
          </a:bodyPr>
          <a:lstStyle/>
          <a:p>
            <a:pPr>
              <a:lnSpc>
                <a:spcPct val="150000"/>
              </a:lnSpc>
            </a:pPr>
            <a:r>
              <a:rPr lang="en-GB" dirty="0"/>
              <a:t>Grow the planning graph (PG) until all goals are reachable and none are pairwise mutex. </a:t>
            </a:r>
          </a:p>
          <a:p>
            <a:pPr marL="712788" lvl="1">
              <a:lnSpc>
                <a:spcPct val="150000"/>
              </a:lnSpc>
            </a:pPr>
            <a:r>
              <a:rPr lang="en-GB" dirty="0"/>
              <a:t>(If PG levels off [reaches a steady state] first, fail).</a:t>
            </a:r>
            <a:br>
              <a:rPr lang="en-GB" dirty="0"/>
            </a:br>
            <a:endParaRPr lang="en-GB" dirty="0"/>
          </a:p>
          <a:p>
            <a:pPr>
              <a:lnSpc>
                <a:spcPct val="150000"/>
              </a:lnSpc>
            </a:pPr>
            <a:r>
              <a:rPr lang="en-GB" dirty="0"/>
              <a:t>Search backwards from the max fact layer for a valid plan.</a:t>
            </a:r>
            <a:br>
              <a:rPr lang="en-GB" dirty="0"/>
            </a:br>
            <a:endParaRPr lang="en-GB" dirty="0"/>
          </a:p>
          <a:p>
            <a:pPr>
              <a:lnSpc>
                <a:spcPct val="150000"/>
              </a:lnSpc>
            </a:pPr>
            <a:r>
              <a:rPr lang="en-GB" dirty="0"/>
              <a:t>If none found, add a level to the PG and try again.</a:t>
            </a:r>
          </a:p>
        </p:txBody>
      </p:sp>
      <p:pic>
        <p:nvPicPr>
          <p:cNvPr id="84" name="Picture 83">
            <a:extLst>
              <a:ext uri="{FF2B5EF4-FFF2-40B4-BE49-F238E27FC236}">
                <a16:creationId xmlns:a16="http://schemas.microsoft.com/office/drawing/2014/main" id="{E6A891EC-8670-4AB0-BFC5-C34D3AFCE50C}"/>
              </a:ext>
            </a:extLst>
          </p:cNvPr>
          <p:cNvPicPr>
            <a:picLocks noChangeAspect="1"/>
          </p:cNvPicPr>
          <p:nvPr/>
        </p:nvPicPr>
        <p:blipFill>
          <a:blip r:embed="rId3"/>
          <a:stretch>
            <a:fillRect/>
          </a:stretch>
        </p:blipFill>
        <p:spPr>
          <a:xfrm>
            <a:off x="675016" y="3480523"/>
            <a:ext cx="10126334" cy="3377477"/>
          </a:xfrm>
          <a:prstGeom prst="rect">
            <a:avLst/>
          </a:prstGeom>
        </p:spPr>
      </p:pic>
    </p:spTree>
    <p:extLst>
      <p:ext uri="{BB962C8B-B14F-4D97-AF65-F5344CB8AC3E}">
        <p14:creationId xmlns:p14="http://schemas.microsoft.com/office/powerpoint/2010/main" val="34406154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6E25-86F6-46B8-A4AB-FBE8F7D0424E}"/>
              </a:ext>
            </a:extLst>
          </p:cNvPr>
          <p:cNvSpPr>
            <a:spLocks noGrp="1"/>
          </p:cNvSpPr>
          <p:nvPr>
            <p:ph type="title"/>
          </p:nvPr>
        </p:nvSpPr>
        <p:spPr>
          <a:xfrm>
            <a:off x="287867" y="773163"/>
            <a:ext cx="10513483" cy="720000"/>
          </a:xfrm>
        </p:spPr>
        <p:txBody>
          <a:bodyPr/>
          <a:lstStyle/>
          <a:p>
            <a:r>
              <a:rPr lang="en-GB" dirty="0"/>
              <a:t>Plan Generation</a:t>
            </a:r>
          </a:p>
        </p:txBody>
      </p:sp>
      <p:sp>
        <p:nvSpPr>
          <p:cNvPr id="3" name="Content Placeholder 2">
            <a:extLst>
              <a:ext uri="{FF2B5EF4-FFF2-40B4-BE49-F238E27FC236}">
                <a16:creationId xmlns:a16="http://schemas.microsoft.com/office/drawing/2014/main" id="{CA7DA27F-03D1-4482-9804-8B56DBFDDD13}"/>
              </a:ext>
            </a:extLst>
          </p:cNvPr>
          <p:cNvSpPr>
            <a:spLocks noGrp="1"/>
          </p:cNvSpPr>
          <p:nvPr>
            <p:ph sz="quarter" idx="12"/>
          </p:nvPr>
        </p:nvSpPr>
        <p:spPr>
          <a:xfrm>
            <a:off x="287868" y="1493164"/>
            <a:ext cx="10997753" cy="2152404"/>
          </a:xfrm>
        </p:spPr>
        <p:txBody>
          <a:bodyPr numCol="2">
            <a:normAutofit fontScale="85000" lnSpcReduction="10000"/>
          </a:bodyPr>
          <a:lstStyle/>
          <a:p>
            <a:r>
              <a:rPr lang="en-GB" dirty="0"/>
              <a:t>Backward chain on the planning graph.</a:t>
            </a:r>
          </a:p>
          <a:p>
            <a:pPr lvl="2"/>
            <a:r>
              <a:rPr lang="en-GB" dirty="0"/>
              <a:t>Complete all goals at one level before going back</a:t>
            </a:r>
            <a:br>
              <a:rPr lang="en-GB" dirty="0"/>
            </a:br>
            <a:endParaRPr lang="en-GB" dirty="0"/>
          </a:p>
          <a:p>
            <a:r>
              <a:rPr lang="en-GB" dirty="0"/>
              <a:t>At level </a:t>
            </a:r>
            <a:r>
              <a:rPr lang="en-GB" i="1" dirty="0" err="1"/>
              <a:t>i</a:t>
            </a:r>
            <a:r>
              <a:rPr lang="en-GB" dirty="0"/>
              <a:t>, pick a non-mutex subset of actions that achieve the goals at level i+1. </a:t>
            </a:r>
          </a:p>
          <a:p>
            <a:pPr lvl="2"/>
            <a:r>
              <a:rPr lang="en-GB" dirty="0"/>
              <a:t>The preconditions of these actions become the goals at level </a:t>
            </a:r>
            <a:r>
              <a:rPr lang="en-GB" i="1" dirty="0" err="1"/>
              <a:t>i</a:t>
            </a:r>
            <a:r>
              <a:rPr lang="en-GB" dirty="0"/>
              <a:t>.</a:t>
            </a:r>
            <a:br>
              <a:rPr lang="en-GB" dirty="0"/>
            </a:br>
            <a:endParaRPr lang="en-GB" dirty="0"/>
          </a:p>
          <a:p>
            <a:r>
              <a:rPr lang="en-GB" dirty="0"/>
              <a:t>Build the action subset by iterating over goals, choosing an action that has the goal as an effect. </a:t>
            </a:r>
          </a:p>
          <a:p>
            <a:pPr lvl="2"/>
            <a:r>
              <a:rPr lang="en-GB" dirty="0"/>
              <a:t>Use an action that was already selected if possible. Do forward checking on remaining goals.</a:t>
            </a:r>
          </a:p>
        </p:txBody>
      </p:sp>
      <p:pic>
        <p:nvPicPr>
          <p:cNvPr id="84" name="Picture 83">
            <a:extLst>
              <a:ext uri="{FF2B5EF4-FFF2-40B4-BE49-F238E27FC236}">
                <a16:creationId xmlns:a16="http://schemas.microsoft.com/office/drawing/2014/main" id="{E6A891EC-8670-4AB0-BFC5-C34D3AFCE50C}"/>
              </a:ext>
            </a:extLst>
          </p:cNvPr>
          <p:cNvPicPr>
            <a:picLocks noChangeAspect="1"/>
          </p:cNvPicPr>
          <p:nvPr/>
        </p:nvPicPr>
        <p:blipFill>
          <a:blip r:embed="rId3"/>
          <a:stretch>
            <a:fillRect/>
          </a:stretch>
        </p:blipFill>
        <p:spPr>
          <a:xfrm>
            <a:off x="1723145" y="3941008"/>
            <a:ext cx="8745710" cy="2916992"/>
          </a:xfrm>
          <a:prstGeom prst="rect">
            <a:avLst/>
          </a:prstGeom>
        </p:spPr>
      </p:pic>
      <p:sp>
        <p:nvSpPr>
          <p:cNvPr id="4" name="Rectangle: Rounded Corners 3">
            <a:extLst>
              <a:ext uri="{FF2B5EF4-FFF2-40B4-BE49-F238E27FC236}">
                <a16:creationId xmlns:a16="http://schemas.microsoft.com/office/drawing/2014/main" id="{302C63DE-3F88-4C91-9428-48FF71FFA041}"/>
              </a:ext>
            </a:extLst>
          </p:cNvPr>
          <p:cNvSpPr/>
          <p:nvPr/>
        </p:nvSpPr>
        <p:spPr>
          <a:xfrm>
            <a:off x="8229600" y="5378116"/>
            <a:ext cx="1058779" cy="706721"/>
          </a:xfrm>
          <a:prstGeom prst="roundRect">
            <a:avLst/>
          </a:prstGeom>
          <a:noFill/>
          <a:ln w="762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A2B7B8EB-75F5-45DA-A3B9-59779FE1ED37}"/>
              </a:ext>
            </a:extLst>
          </p:cNvPr>
          <p:cNvSpPr/>
          <p:nvPr/>
        </p:nvSpPr>
        <p:spPr>
          <a:xfrm>
            <a:off x="5566610" y="4712837"/>
            <a:ext cx="1058779" cy="376522"/>
          </a:xfrm>
          <a:prstGeom prst="roundRect">
            <a:avLst/>
          </a:prstGeom>
          <a:noFill/>
          <a:ln w="762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211A33EA-1320-4BD1-A4D5-A47C64A07BF4}"/>
              </a:ext>
            </a:extLst>
          </p:cNvPr>
          <p:cNvSpPr/>
          <p:nvPr/>
        </p:nvSpPr>
        <p:spPr>
          <a:xfrm>
            <a:off x="3015916" y="4642073"/>
            <a:ext cx="1058779" cy="706721"/>
          </a:xfrm>
          <a:prstGeom prst="roundRect">
            <a:avLst/>
          </a:prstGeom>
          <a:noFill/>
          <a:ln w="762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29965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D7E1-28D7-4311-885A-3DFA46D08BAB}"/>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43E025E-B2B0-4A71-8E74-731243D4D176}"/>
              </a:ext>
            </a:extLst>
          </p:cNvPr>
          <p:cNvSpPr>
            <a:spLocks noGrp="1"/>
          </p:cNvSpPr>
          <p:nvPr>
            <p:ph sz="quarter" idx="12"/>
          </p:nvPr>
        </p:nvSpPr>
        <p:spPr/>
        <p:txBody>
          <a:bodyPr/>
          <a:lstStyle/>
          <a:p>
            <a:r>
              <a:rPr lang="en-GB" dirty="0"/>
              <a:t>Creating planning graphs is a polynomial time process.</a:t>
            </a:r>
            <a:br>
              <a:rPr lang="en-GB" dirty="0"/>
            </a:br>
            <a:endParaRPr lang="en-GB" dirty="0"/>
          </a:p>
          <a:p>
            <a:r>
              <a:rPr lang="en-GB" dirty="0"/>
              <a:t>Finding solutions however, is still potentially exponential.</a:t>
            </a:r>
            <a:br>
              <a:rPr lang="en-GB" dirty="0"/>
            </a:br>
            <a:endParaRPr lang="en-GB" dirty="0"/>
          </a:p>
          <a:p>
            <a:r>
              <a:rPr lang="en-GB" dirty="0"/>
              <a:t>Mutexes across facts and actions help ensure we find complete and sound plans.</a:t>
            </a:r>
            <a:br>
              <a:rPr lang="en-GB" dirty="0"/>
            </a:br>
            <a:endParaRPr lang="en-GB" dirty="0"/>
          </a:p>
          <a:p>
            <a:r>
              <a:rPr lang="en-GB" dirty="0"/>
              <a:t>Generate graphs forward, then plan backwards.</a:t>
            </a:r>
          </a:p>
        </p:txBody>
      </p:sp>
      <p:pic>
        <p:nvPicPr>
          <p:cNvPr id="5" name="Picture 4">
            <a:extLst>
              <a:ext uri="{FF2B5EF4-FFF2-40B4-BE49-F238E27FC236}">
                <a16:creationId xmlns:a16="http://schemas.microsoft.com/office/drawing/2014/main" id="{AE8928F9-B9EF-48FA-AD59-8A865E43C412}"/>
              </a:ext>
            </a:extLst>
          </p:cNvPr>
          <p:cNvPicPr>
            <a:picLocks noChangeAspect="1"/>
          </p:cNvPicPr>
          <p:nvPr/>
        </p:nvPicPr>
        <p:blipFill>
          <a:blip r:embed="rId3"/>
          <a:stretch>
            <a:fillRect/>
          </a:stretch>
        </p:blipFill>
        <p:spPr>
          <a:xfrm>
            <a:off x="2381202" y="4391526"/>
            <a:ext cx="6326812" cy="2110207"/>
          </a:xfrm>
          <a:prstGeom prst="rect">
            <a:avLst/>
          </a:prstGeom>
        </p:spPr>
      </p:pic>
    </p:spTree>
    <p:extLst>
      <p:ext uri="{BB962C8B-B14F-4D97-AF65-F5344CB8AC3E}">
        <p14:creationId xmlns:p14="http://schemas.microsoft.com/office/powerpoint/2010/main" val="25659831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err="1"/>
              <a:t>GraphPlan</a:t>
            </a:r>
            <a:endParaRPr lang="en-GB" dirty="0"/>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0097742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2A6A8F-51A6-4FF7-BC8E-1C529B05CAE6}"/>
              </a:ext>
            </a:extLst>
          </p:cNvPr>
          <p:cNvSpPr>
            <a:spLocks noGrp="1"/>
          </p:cNvSpPr>
          <p:nvPr>
            <p:ph type="title"/>
          </p:nvPr>
        </p:nvSpPr>
        <p:spPr/>
        <p:txBody>
          <a:bodyPr/>
          <a:lstStyle/>
          <a:p>
            <a:r>
              <a:rPr lang="en-GB" dirty="0"/>
              <a:t>Classical Planning: Material Overview</a:t>
            </a:r>
          </a:p>
        </p:txBody>
      </p:sp>
      <p:sp>
        <p:nvSpPr>
          <p:cNvPr id="4" name="Content Placeholder 3">
            <a:extLst>
              <a:ext uri="{FF2B5EF4-FFF2-40B4-BE49-F238E27FC236}">
                <a16:creationId xmlns:a16="http://schemas.microsoft.com/office/drawing/2014/main" id="{DE710967-6DFD-4B4E-8620-843526DFD32B}"/>
              </a:ext>
            </a:extLst>
          </p:cNvPr>
          <p:cNvSpPr>
            <a:spLocks noGrp="1"/>
          </p:cNvSpPr>
          <p:nvPr>
            <p:ph sz="quarter" idx="12"/>
          </p:nvPr>
        </p:nvSpPr>
        <p:spPr/>
        <p:txBody>
          <a:bodyPr numCol="2">
            <a:normAutofit/>
          </a:bodyPr>
          <a:lstStyle/>
          <a:p>
            <a:pPr marL="342900" indent="-342900">
              <a:lnSpc>
                <a:spcPct val="170000"/>
              </a:lnSpc>
              <a:buFont typeface="Arial" panose="020B0604020202020204" pitchFamily="34" charset="0"/>
              <a:buChar char="•"/>
            </a:pPr>
            <a:r>
              <a:rPr lang="en-GB" sz="1800" strike="sngStrike" dirty="0"/>
              <a:t>Classical Planning: The fundamentals.</a:t>
            </a:r>
            <a:br>
              <a:rPr lang="en-GB" sz="1800" strike="sngStrike" dirty="0"/>
            </a:br>
            <a:endParaRPr lang="en-GB" sz="1800" strike="sngStrike" dirty="0"/>
          </a:p>
          <a:p>
            <a:pPr marL="342900" indent="-342900">
              <a:lnSpc>
                <a:spcPct val="170000"/>
              </a:lnSpc>
              <a:buFont typeface="Arial" panose="020B0604020202020204" pitchFamily="34" charset="0"/>
              <a:buChar char="•"/>
            </a:pPr>
            <a:r>
              <a:rPr lang="en-GB" sz="1800" strike="sngStrike" dirty="0"/>
              <a:t>Improving Search</a:t>
            </a:r>
          </a:p>
          <a:p>
            <a:pPr marL="579961" lvl="2" indent="-342900">
              <a:lnSpc>
                <a:spcPct val="170000"/>
              </a:lnSpc>
              <a:buFont typeface="Arial" panose="020B0604020202020204" pitchFamily="34" charset="0"/>
              <a:buChar char="•"/>
            </a:pPr>
            <a:r>
              <a:rPr lang="en-GB" sz="1800" strike="sngStrike" dirty="0"/>
              <a:t>Heuristic Design (RPG/LAMA)</a:t>
            </a:r>
          </a:p>
          <a:p>
            <a:pPr marL="579961" lvl="2" indent="-342900">
              <a:lnSpc>
                <a:spcPct val="170000"/>
              </a:lnSpc>
              <a:buFont typeface="Arial" panose="020B0604020202020204" pitchFamily="34" charset="0"/>
              <a:buChar char="•"/>
            </a:pPr>
            <a:r>
              <a:rPr lang="en-GB" sz="1800" strike="sngStrike" dirty="0"/>
              <a:t>Dual </a:t>
            </a:r>
            <a:r>
              <a:rPr lang="en-GB" sz="1800" strike="sngStrike" dirty="0" err="1"/>
              <a:t>Openlist</a:t>
            </a:r>
            <a:r>
              <a:rPr lang="en-GB" sz="1800" strike="sngStrike" dirty="0"/>
              <a:t> Search</a:t>
            </a:r>
            <a:br>
              <a:rPr lang="en-GB" sz="1800" dirty="0"/>
            </a:br>
            <a:endParaRPr lang="en-GB" sz="1800" dirty="0"/>
          </a:p>
          <a:p>
            <a:pPr marL="342900" indent="-342900">
              <a:lnSpc>
                <a:spcPct val="170000"/>
              </a:lnSpc>
              <a:buFont typeface="Arial" panose="020B0604020202020204" pitchFamily="34" charset="0"/>
              <a:buChar char="•"/>
            </a:pPr>
            <a:r>
              <a:rPr lang="en-GB" sz="1800" strike="sngStrike" dirty="0"/>
              <a:t>Optimal Planning</a:t>
            </a:r>
          </a:p>
          <a:p>
            <a:pPr marL="579961" lvl="2" indent="-342900">
              <a:lnSpc>
                <a:spcPct val="170000"/>
              </a:lnSpc>
              <a:buFont typeface="Arial" panose="020B0604020202020204" pitchFamily="34" charset="0"/>
              <a:buChar char="•"/>
            </a:pPr>
            <a:r>
              <a:rPr lang="en-GB" sz="1800" strike="sngStrike" dirty="0"/>
              <a:t>SAS+ Planning</a:t>
            </a:r>
          </a:p>
          <a:p>
            <a:pPr marL="579961" lvl="2" indent="-342900">
              <a:lnSpc>
                <a:spcPct val="170000"/>
              </a:lnSpc>
              <a:buFont typeface="Arial" panose="020B0604020202020204" pitchFamily="34" charset="0"/>
              <a:buChar char="•"/>
            </a:pPr>
            <a:r>
              <a:rPr lang="en-GB" sz="1800" strike="sngStrike" dirty="0"/>
              <a:t>Pattern Databases</a:t>
            </a:r>
            <a:br>
              <a:rPr lang="en-GB" sz="1800" dirty="0"/>
            </a:br>
            <a:endParaRPr lang="en-GB" sz="1800" dirty="0"/>
          </a:p>
          <a:p>
            <a:pPr marL="342900" indent="-342900">
              <a:lnSpc>
                <a:spcPct val="170000"/>
              </a:lnSpc>
              <a:buFont typeface="Arial" panose="020B0604020202020204" pitchFamily="34" charset="0"/>
              <a:buChar char="•"/>
            </a:pPr>
            <a:r>
              <a:rPr lang="en-GB" sz="1800" dirty="0"/>
              <a:t>Non-Forward Search</a:t>
            </a:r>
          </a:p>
          <a:p>
            <a:pPr marL="579961" lvl="2" indent="-342900">
              <a:lnSpc>
                <a:spcPct val="170000"/>
              </a:lnSpc>
              <a:buFont typeface="Arial" panose="020B0604020202020204" pitchFamily="34" charset="0"/>
              <a:buChar char="•"/>
            </a:pPr>
            <a:r>
              <a:rPr lang="en-GB" sz="1800" dirty="0" err="1"/>
              <a:t>Graphplan</a:t>
            </a:r>
            <a:endParaRPr lang="en-GB" sz="1800" dirty="0"/>
          </a:p>
          <a:p>
            <a:pPr marL="579961" lvl="2" indent="-342900">
              <a:lnSpc>
                <a:spcPct val="170000"/>
              </a:lnSpc>
              <a:buFont typeface="Arial" panose="020B0604020202020204" pitchFamily="34" charset="0"/>
              <a:buChar char="•"/>
            </a:pPr>
            <a:r>
              <a:rPr lang="en-GB" sz="1800" dirty="0"/>
              <a:t>SAT Planning</a:t>
            </a:r>
          </a:p>
          <a:p>
            <a:pPr marL="579961" lvl="2" indent="-342900">
              <a:lnSpc>
                <a:spcPct val="170000"/>
              </a:lnSpc>
              <a:buFont typeface="Arial" panose="020B0604020202020204" pitchFamily="34" charset="0"/>
              <a:buChar char="•"/>
            </a:pPr>
            <a:r>
              <a:rPr lang="en-GB" sz="1800" dirty="0"/>
              <a:t>POP Planning</a:t>
            </a:r>
          </a:p>
          <a:p>
            <a:pPr marL="579961" lvl="2" indent="-342900">
              <a:lnSpc>
                <a:spcPct val="170000"/>
              </a:lnSpc>
              <a:buFont typeface="Arial" panose="020B0604020202020204" pitchFamily="34" charset="0"/>
              <a:buChar char="•"/>
            </a:pPr>
            <a:r>
              <a:rPr lang="en-GB" sz="1800" dirty="0"/>
              <a:t>HTN Planning</a:t>
            </a:r>
            <a:br>
              <a:rPr lang="en-GB" sz="1800" dirty="0"/>
            </a:br>
            <a:endParaRPr lang="en-GB" sz="1800" dirty="0"/>
          </a:p>
          <a:p>
            <a:pPr marL="342900" indent="-342900">
              <a:lnSpc>
                <a:spcPct val="170000"/>
              </a:lnSpc>
              <a:buFont typeface="Arial" panose="020B0604020202020204" pitchFamily="34" charset="0"/>
              <a:buChar char="•"/>
            </a:pPr>
            <a:r>
              <a:rPr lang="en-GB" sz="1800" dirty="0"/>
              <a:t>Planning Under Uncertainty</a:t>
            </a:r>
          </a:p>
        </p:txBody>
      </p:sp>
    </p:spTree>
    <p:extLst>
      <p:ext uri="{BB962C8B-B14F-4D97-AF65-F5344CB8AC3E}">
        <p14:creationId xmlns:p14="http://schemas.microsoft.com/office/powerpoint/2010/main" val="35873068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7ABA-2AF2-40E7-AD4A-04E682DCB8B1}"/>
              </a:ext>
            </a:extLst>
          </p:cNvPr>
          <p:cNvSpPr>
            <a:spLocks noGrp="1"/>
          </p:cNvSpPr>
          <p:nvPr>
            <p:ph type="title"/>
          </p:nvPr>
        </p:nvSpPr>
        <p:spPr/>
        <p:txBody>
          <a:bodyPr/>
          <a:lstStyle/>
          <a:p>
            <a:r>
              <a:rPr lang="en-GB" dirty="0"/>
              <a:t>Fundamentals: Forward Search</a:t>
            </a:r>
          </a:p>
        </p:txBody>
      </p:sp>
      <p:sp>
        <p:nvSpPr>
          <p:cNvPr id="3" name="Content Placeholder 2">
            <a:extLst>
              <a:ext uri="{FF2B5EF4-FFF2-40B4-BE49-F238E27FC236}">
                <a16:creationId xmlns:a16="http://schemas.microsoft.com/office/drawing/2014/main" id="{15C7E9F3-C354-43DB-99CA-4A87D2286F22}"/>
              </a:ext>
            </a:extLst>
          </p:cNvPr>
          <p:cNvSpPr>
            <a:spLocks noGrp="1"/>
          </p:cNvSpPr>
          <p:nvPr>
            <p:ph sz="quarter" idx="12"/>
          </p:nvPr>
        </p:nvSpPr>
        <p:spPr/>
        <p:txBody>
          <a:bodyPr/>
          <a:lstStyle/>
          <a:p>
            <a:pPr marL="342900" indent="-342900">
              <a:buFont typeface="Arial" panose="020B0604020202020204" pitchFamily="34" charset="0"/>
              <a:buChar char="•"/>
            </a:pPr>
            <a:r>
              <a:rPr lang="en-GB" dirty="0"/>
              <a:t>Definition of the problem – PDDL</a:t>
            </a:r>
            <a:br>
              <a:rPr lang="en-GB" dirty="0"/>
            </a:br>
            <a:endParaRPr lang="en-GB" dirty="0"/>
          </a:p>
          <a:p>
            <a:pPr marL="342900" indent="-342900">
              <a:buFont typeface="Arial" panose="020B0604020202020204" pitchFamily="34" charset="0"/>
              <a:buChar char="•"/>
            </a:pPr>
            <a:r>
              <a:rPr lang="en-GB" dirty="0"/>
              <a:t>Forward Search</a:t>
            </a:r>
          </a:p>
          <a:p>
            <a:pPr marL="579961" lvl="2" indent="-342900">
              <a:buFont typeface="Arial" panose="020B0604020202020204" pitchFamily="34" charset="0"/>
              <a:buChar char="•"/>
            </a:pPr>
            <a:r>
              <a:rPr lang="en-GB" dirty="0"/>
              <a:t>Breadth/Depth First</a:t>
            </a:r>
            <a:br>
              <a:rPr lang="en-GB" dirty="0"/>
            </a:br>
            <a:endParaRPr lang="en-GB" dirty="0"/>
          </a:p>
          <a:p>
            <a:pPr marL="342900" indent="-342900">
              <a:buFont typeface="Arial" panose="020B0604020202020204" pitchFamily="34" charset="0"/>
              <a:buChar char="•"/>
            </a:pPr>
            <a:r>
              <a:rPr lang="en-GB" dirty="0"/>
              <a:t>Introducing Heuristics</a:t>
            </a:r>
          </a:p>
          <a:p>
            <a:pPr marL="579961" lvl="2" indent="-342900">
              <a:buFont typeface="Arial" panose="020B0604020202020204" pitchFamily="34" charset="0"/>
              <a:buChar char="•"/>
            </a:pPr>
            <a:r>
              <a:rPr lang="en-GB" dirty="0"/>
              <a:t>Best First Search/A*</a:t>
            </a:r>
            <a:br>
              <a:rPr lang="en-GB" dirty="0"/>
            </a:br>
            <a:endParaRPr lang="en-GB" dirty="0"/>
          </a:p>
          <a:p>
            <a:pPr marL="579961" lvl="2" indent="-342900">
              <a:buFont typeface="Arial" panose="020B0604020202020204" pitchFamily="34" charset="0"/>
              <a:buChar char="•"/>
            </a:pPr>
            <a:endParaRPr lang="en-GB" dirty="0"/>
          </a:p>
        </p:txBody>
      </p:sp>
      <p:pic>
        <p:nvPicPr>
          <p:cNvPr id="75" name="Picture 74">
            <a:extLst>
              <a:ext uri="{FF2B5EF4-FFF2-40B4-BE49-F238E27FC236}">
                <a16:creationId xmlns:a16="http://schemas.microsoft.com/office/drawing/2014/main" id="{5B9AF264-CE87-4571-A3C8-BB90B4018332}"/>
              </a:ext>
            </a:extLst>
          </p:cNvPr>
          <p:cNvPicPr>
            <a:picLocks noChangeAspect="1"/>
          </p:cNvPicPr>
          <p:nvPr/>
        </p:nvPicPr>
        <p:blipFill>
          <a:blip r:embed="rId3"/>
          <a:stretch>
            <a:fillRect/>
          </a:stretch>
        </p:blipFill>
        <p:spPr>
          <a:xfrm>
            <a:off x="5538116" y="2319867"/>
            <a:ext cx="6653884" cy="4538133"/>
          </a:xfrm>
          <a:prstGeom prst="rect">
            <a:avLst/>
          </a:prstGeom>
        </p:spPr>
      </p:pic>
    </p:spTree>
    <p:extLst>
      <p:ext uri="{BB962C8B-B14F-4D97-AF65-F5344CB8AC3E}">
        <p14:creationId xmlns:p14="http://schemas.microsoft.com/office/powerpoint/2010/main" val="32305633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8E14933-E841-4FCD-A5B6-43714A4B422D}"/>
              </a:ext>
            </a:extLst>
          </p:cNvPr>
          <p:cNvSpPr>
            <a:spLocks noGrp="1"/>
          </p:cNvSpPr>
          <p:nvPr>
            <p:ph type="title"/>
          </p:nvPr>
        </p:nvSpPr>
        <p:spPr/>
        <p:txBody>
          <a:bodyPr/>
          <a:lstStyle/>
          <a:p>
            <a:r>
              <a:rPr lang="en-GB" altLang="en-US" dirty="0" err="1"/>
              <a:t>Graphplan</a:t>
            </a:r>
            <a:endParaRPr lang="en-GB" altLang="en-US" dirty="0"/>
          </a:p>
        </p:txBody>
      </p:sp>
      <p:sp>
        <p:nvSpPr>
          <p:cNvPr id="2" name="Content Placeholder 1">
            <a:extLst>
              <a:ext uri="{FF2B5EF4-FFF2-40B4-BE49-F238E27FC236}">
                <a16:creationId xmlns:a16="http://schemas.microsoft.com/office/drawing/2014/main" id="{C0741D54-C479-41F5-AE11-A583F05DA300}"/>
              </a:ext>
            </a:extLst>
          </p:cNvPr>
          <p:cNvSpPr>
            <a:spLocks noGrp="1"/>
          </p:cNvSpPr>
          <p:nvPr>
            <p:ph sz="quarter" idx="12"/>
          </p:nvPr>
        </p:nvSpPr>
        <p:spPr>
          <a:xfrm>
            <a:off x="287868" y="1701800"/>
            <a:ext cx="8139309" cy="4538133"/>
          </a:xfrm>
        </p:spPr>
        <p:txBody>
          <a:bodyPr>
            <a:normAutofit/>
          </a:bodyPr>
          <a:lstStyle/>
          <a:p>
            <a:pPr>
              <a:lnSpc>
                <a:spcPct val="100000"/>
              </a:lnSpc>
            </a:pPr>
            <a:r>
              <a:rPr lang="en-GB" sz="2000" dirty="0"/>
              <a:t>Construct a graph that encodes constraints on possible plans.</a:t>
            </a:r>
            <a:br>
              <a:rPr lang="en-GB" sz="2000" dirty="0"/>
            </a:br>
            <a:endParaRPr lang="en-GB" sz="2000" dirty="0"/>
          </a:p>
          <a:p>
            <a:pPr>
              <a:lnSpc>
                <a:spcPct val="100000"/>
              </a:lnSpc>
            </a:pPr>
            <a:r>
              <a:rPr lang="en-GB" sz="2000" dirty="0"/>
              <a:t>The planning graph constrains search to a valid plan.</a:t>
            </a:r>
          </a:p>
          <a:p>
            <a:pPr marL="715963" lvl="1">
              <a:lnSpc>
                <a:spcPct val="100000"/>
              </a:lnSpc>
            </a:pPr>
            <a:r>
              <a:rPr lang="en-GB" sz="1800" dirty="0"/>
              <a:t>Finds shortest plans (i.e. shortest </a:t>
            </a:r>
            <a:r>
              <a:rPr lang="en-GB" sz="1800" dirty="0" err="1"/>
              <a:t>makespan</a:t>
            </a:r>
            <a:r>
              <a:rPr lang="en-GB" sz="1800" dirty="0"/>
              <a:t>).</a:t>
            </a:r>
          </a:p>
          <a:p>
            <a:pPr marL="715963" lvl="1">
              <a:lnSpc>
                <a:spcPct val="100000"/>
              </a:lnSpc>
            </a:pPr>
            <a:r>
              <a:rPr lang="en-GB" sz="1800" dirty="0"/>
              <a:t>Will search backwards from the end of the graph back to the initial state.</a:t>
            </a:r>
            <a:br>
              <a:rPr lang="en-GB" sz="1800" dirty="0"/>
            </a:br>
            <a:endParaRPr lang="en-GB" sz="1800" dirty="0"/>
          </a:p>
          <a:p>
            <a:pPr>
              <a:lnSpc>
                <a:spcPct val="100000"/>
              </a:lnSpc>
            </a:pPr>
            <a:r>
              <a:rPr lang="en-GB" sz="2000" dirty="0"/>
              <a:t>Graphs can be built fairly quickly.</a:t>
            </a:r>
          </a:p>
          <a:p>
            <a:pPr marL="715963" lvl="1">
              <a:lnSpc>
                <a:spcPct val="100000"/>
              </a:lnSpc>
            </a:pPr>
            <a:r>
              <a:rPr lang="en-GB" sz="1800" dirty="0"/>
              <a:t>Graph construction is in polynomial time, but planning can be </a:t>
            </a:r>
            <a:r>
              <a:rPr lang="en-GB" sz="1800" dirty="0" err="1"/>
              <a:t>exptime</a:t>
            </a:r>
            <a:r>
              <a:rPr lang="en-GB" sz="1800" dirty="0"/>
              <a:t>.</a:t>
            </a:r>
          </a:p>
          <a:p>
            <a:pPr marL="715963" lvl="1">
              <a:lnSpc>
                <a:spcPct val="100000"/>
              </a:lnSpc>
            </a:pPr>
            <a:r>
              <a:rPr lang="en-GB" sz="1800" dirty="0"/>
              <a:t>Will terminate with failure if there is no plan.</a:t>
            </a:r>
            <a:br>
              <a:rPr lang="en-GB" sz="1800" dirty="0"/>
            </a:br>
            <a:endParaRPr lang="en-GB" sz="1800" dirty="0"/>
          </a:p>
          <a:p>
            <a:pPr>
              <a:lnSpc>
                <a:spcPct val="100000"/>
              </a:lnSpc>
            </a:pPr>
            <a:r>
              <a:rPr lang="en-GB" sz="2000" dirty="0"/>
              <a:t>Originally developed for </a:t>
            </a:r>
            <a:r>
              <a:rPr lang="en-GB" sz="2000" dirty="0" err="1"/>
              <a:t>Graphplan</a:t>
            </a:r>
            <a:r>
              <a:rPr lang="en-GB" sz="2000" dirty="0"/>
              <a:t> planner, is the basis for the RPG heuristic.</a:t>
            </a:r>
          </a:p>
          <a:p>
            <a:pPr lvl="2">
              <a:lnSpc>
                <a:spcPct val="100000"/>
              </a:lnSpc>
            </a:pPr>
            <a:r>
              <a:rPr lang="en-GB" sz="1800" b="0" i="0" dirty="0">
                <a:effectLst/>
                <a:latin typeface="Arial" panose="020B0604020202020204" pitchFamily="34" charset="0"/>
                <a:hlinkClick r:id="rId3"/>
              </a:rPr>
              <a:t>A. Blum and M. </a:t>
            </a:r>
            <a:r>
              <a:rPr lang="en-GB" sz="1800" b="0" i="0" dirty="0" err="1">
                <a:effectLst/>
                <a:latin typeface="Arial" panose="020B0604020202020204" pitchFamily="34" charset="0"/>
                <a:hlinkClick r:id="rId3"/>
              </a:rPr>
              <a:t>Furst</a:t>
            </a:r>
            <a:r>
              <a:rPr lang="en-GB" sz="1800" b="0" i="0" dirty="0">
                <a:effectLst/>
                <a:latin typeface="Arial" panose="020B0604020202020204" pitchFamily="34" charset="0"/>
                <a:hlinkClick r:id="rId3"/>
              </a:rPr>
              <a:t>, "Fast Planning Through Planning Graph Analysis"</a:t>
            </a:r>
            <a:r>
              <a:rPr lang="en-GB" sz="1800" b="0" i="0" dirty="0">
                <a:solidFill>
                  <a:srgbClr val="000000"/>
                </a:solidFill>
                <a:effectLst/>
                <a:latin typeface="Arial" panose="020B0604020202020204" pitchFamily="34" charset="0"/>
              </a:rPr>
              <a:t> [</a:t>
            </a:r>
            <a:r>
              <a:rPr lang="en-GB" sz="1800" b="0" i="0" dirty="0">
                <a:effectLst/>
                <a:latin typeface="Arial" panose="020B0604020202020204" pitchFamily="34" charset="0"/>
                <a:hlinkClick r:id="rId4"/>
              </a:rPr>
              <a:t>pdf</a:t>
            </a:r>
            <a:r>
              <a:rPr lang="en-GB" sz="1800" b="0" i="0" dirty="0">
                <a:solidFill>
                  <a:srgbClr val="000000"/>
                </a:solidFill>
                <a:effectLst/>
                <a:latin typeface="Arial" panose="020B0604020202020204" pitchFamily="34" charset="0"/>
              </a:rPr>
              <a:t>], </a:t>
            </a:r>
            <a:r>
              <a:rPr lang="en-GB" sz="1800" b="0" i="1" dirty="0">
                <a:solidFill>
                  <a:srgbClr val="000000"/>
                </a:solidFill>
                <a:effectLst/>
                <a:latin typeface="Arial" panose="020B0604020202020204" pitchFamily="34" charset="0"/>
              </a:rPr>
              <a:t>Artificial Intelligence</a:t>
            </a:r>
            <a:r>
              <a:rPr lang="en-GB" sz="1800" b="0" i="0" dirty="0">
                <a:solidFill>
                  <a:srgbClr val="000000"/>
                </a:solidFill>
                <a:effectLst/>
                <a:latin typeface="Arial" panose="020B0604020202020204" pitchFamily="34" charset="0"/>
              </a:rPr>
              <a:t>, 90:281--300 (1997).</a:t>
            </a:r>
            <a:endParaRPr lang="en-GB" sz="1800" dirty="0"/>
          </a:p>
        </p:txBody>
      </p:sp>
      <p:sp>
        <p:nvSpPr>
          <p:cNvPr id="4" name="TextBox 3">
            <a:extLst>
              <a:ext uri="{FF2B5EF4-FFF2-40B4-BE49-F238E27FC236}">
                <a16:creationId xmlns:a16="http://schemas.microsoft.com/office/drawing/2014/main" id="{6B39E379-7C1D-48B9-9A85-EB0B8073A5B6}"/>
              </a:ext>
            </a:extLst>
          </p:cNvPr>
          <p:cNvSpPr txBox="1"/>
          <p:nvPr/>
        </p:nvSpPr>
        <p:spPr>
          <a:xfrm>
            <a:off x="8643673" y="3140148"/>
            <a:ext cx="1332416"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dirty="0" err="1">
                <a:latin typeface="KingsBureauGrot ThreeSeven"/>
              </a:rPr>
              <a:t>onAT</a:t>
            </a:r>
            <a:r>
              <a:rPr lang="en-GB" sz="1600" dirty="0">
                <a:latin typeface="KingsBureauGrot ThreeSeven"/>
              </a:rPr>
              <a:t>	{T}</a:t>
            </a: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5" name="Oval 4">
            <a:extLst>
              <a:ext uri="{FF2B5EF4-FFF2-40B4-BE49-F238E27FC236}">
                <a16:creationId xmlns:a16="http://schemas.microsoft.com/office/drawing/2014/main" id="{D0AC9640-926A-4C15-9790-56FF1A3B5827}"/>
              </a:ext>
            </a:extLst>
          </p:cNvPr>
          <p:cNvSpPr/>
          <p:nvPr/>
        </p:nvSpPr>
        <p:spPr>
          <a:xfrm>
            <a:off x="10192585" y="1926527"/>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outerShdw blurRad="38100" dist="38100" dir="2700000" algn="tl">
                    <a:srgbClr val="000000">
                      <a:alpha val="43137"/>
                    </a:srgbClr>
                  </a:outerShdw>
                </a:effectLst>
                <a:latin typeface="KingsBureauGrot ThreeSeven"/>
              </a:rPr>
              <a:t>C to T from A</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C to B from A</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B to C from 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708A-A0FD-4996-BFE8-07BDEE344E04}"/>
              </a:ext>
            </a:extLst>
          </p:cNvPr>
          <p:cNvSpPr>
            <a:spLocks noGrp="1"/>
          </p:cNvSpPr>
          <p:nvPr>
            <p:ph type="title"/>
          </p:nvPr>
        </p:nvSpPr>
        <p:spPr/>
        <p:txBody>
          <a:bodyPr/>
          <a:lstStyle/>
          <a:p>
            <a:r>
              <a:rPr lang="en-GB" dirty="0"/>
              <a:t>Graph plan Example: Rocket Domain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1FB27A-2A2C-4BC3-BBD0-B7C1D2C7D02B}"/>
                  </a:ext>
                </a:extLst>
              </p:cNvPr>
              <p:cNvSpPr>
                <a:spLocks noGrp="1"/>
              </p:cNvSpPr>
              <p:nvPr>
                <p:ph sz="quarter" idx="12"/>
              </p:nvPr>
            </p:nvSpPr>
            <p:spPr>
              <a:xfrm>
                <a:off x="287868" y="1701800"/>
                <a:ext cx="10513483" cy="4861838"/>
              </a:xfrm>
            </p:spPr>
            <p:txBody>
              <a:bodyPr>
                <a:normAutofit/>
              </a:bodyPr>
              <a:lstStyle/>
              <a:p>
                <a:r>
                  <a:rPr lang="en-GB" dirty="0"/>
                  <a:t>Literals:</a:t>
                </a:r>
              </a:p>
              <a:p>
                <a:pPr lvl="2"/>
                <a14:m>
                  <m:oMath xmlns:m="http://schemas.openxmlformats.org/officeDocument/2006/math">
                    <m:r>
                      <a:rPr lang="en-GB" b="1" i="1" dirty="0" smtClean="0">
                        <a:latin typeface="Cambria Math" panose="02040503050406030204" pitchFamily="18" charset="0"/>
                      </a:rPr>
                      <m:t>𝒂𝒕</m:t>
                    </m:r>
                    <m:r>
                      <a:rPr lang="en-GB" b="1" i="1" dirty="0" smtClean="0">
                        <a:latin typeface="Cambria Math" panose="02040503050406030204" pitchFamily="18" charset="0"/>
                      </a:rPr>
                      <m:t> </m:t>
                    </m:r>
                    <m:r>
                      <a:rPr lang="en-GB" b="1" i="1" dirty="0" smtClean="0">
                        <a:latin typeface="Cambria Math" panose="02040503050406030204" pitchFamily="18" charset="0"/>
                      </a:rPr>
                      <m:t>𝑿</m:t>
                    </m:r>
                    <m:r>
                      <a:rPr lang="en-GB" b="1" i="1" dirty="0" smtClean="0">
                        <a:latin typeface="Cambria Math" panose="02040503050406030204" pitchFamily="18" charset="0"/>
                      </a:rPr>
                      <m:t> </m:t>
                    </m:r>
                    <m:r>
                      <a:rPr lang="en-GB" b="1" i="1" dirty="0" smtClean="0">
                        <a:latin typeface="Cambria Math" panose="02040503050406030204" pitchFamily="18" charset="0"/>
                      </a:rPr>
                      <m:t>𝒀</m:t>
                    </m:r>
                    <m:r>
                      <a:rPr lang="en-GB" b="1" i="1" dirty="0" smtClean="0">
                        <a:latin typeface="Cambria Math" panose="02040503050406030204" pitchFamily="18" charset="0"/>
                      </a:rPr>
                      <m:t>:</m:t>
                    </m:r>
                  </m:oMath>
                </a14:m>
                <a:r>
                  <a:rPr lang="en-GB" dirty="0"/>
                  <a:t> X is at location Y</a:t>
                </a:r>
              </a:p>
              <a:p>
                <a:pPr lvl="2"/>
                <a14:m>
                  <m:oMath xmlns:m="http://schemas.openxmlformats.org/officeDocument/2006/math">
                    <m:r>
                      <a:rPr lang="en-GB" b="1" i="1" dirty="0" smtClean="0">
                        <a:latin typeface="Cambria Math" panose="02040503050406030204" pitchFamily="18" charset="0"/>
                      </a:rPr>
                      <m:t>𝒇𝒖𝒆𝒍</m:t>
                    </m:r>
                    <m:r>
                      <a:rPr lang="en-GB" b="1" i="1" dirty="0" smtClean="0">
                        <a:latin typeface="Cambria Math" panose="02040503050406030204" pitchFamily="18" charset="0"/>
                      </a:rPr>
                      <m:t> </m:t>
                    </m:r>
                    <m:r>
                      <a:rPr lang="en-GB" b="1" i="1" dirty="0" smtClean="0">
                        <a:latin typeface="Cambria Math" panose="02040503050406030204" pitchFamily="18" charset="0"/>
                      </a:rPr>
                      <m:t>𝑹</m:t>
                    </m:r>
                  </m:oMath>
                </a14:m>
                <a:r>
                  <a:rPr lang="en-GB" dirty="0"/>
                  <a:t>: rocket R has fuel</a:t>
                </a:r>
              </a:p>
              <a:p>
                <a:pPr lvl="2"/>
                <a14:m>
                  <m:oMath xmlns:m="http://schemas.openxmlformats.org/officeDocument/2006/math">
                    <m:r>
                      <a:rPr lang="en-GB" b="1" i="1" dirty="0" smtClean="0">
                        <a:latin typeface="Cambria Math" panose="02040503050406030204" pitchFamily="18" charset="0"/>
                      </a:rPr>
                      <m:t>𝒊𝒏</m:t>
                    </m:r>
                    <m:r>
                      <a:rPr lang="en-GB" b="1" i="1" dirty="0" smtClean="0">
                        <a:latin typeface="Cambria Math" panose="02040503050406030204" pitchFamily="18" charset="0"/>
                      </a:rPr>
                      <m:t> </m:t>
                    </m:r>
                    <m:r>
                      <a:rPr lang="en-GB" b="1" i="1" dirty="0" smtClean="0">
                        <a:latin typeface="Cambria Math" panose="02040503050406030204" pitchFamily="18" charset="0"/>
                      </a:rPr>
                      <m:t>𝑿</m:t>
                    </m:r>
                    <m:r>
                      <a:rPr lang="en-GB" b="1" i="1" dirty="0" smtClean="0">
                        <a:latin typeface="Cambria Math" panose="02040503050406030204" pitchFamily="18" charset="0"/>
                      </a:rPr>
                      <m:t> </m:t>
                    </m:r>
                    <m:r>
                      <a:rPr lang="en-GB" b="1" i="1" dirty="0" smtClean="0">
                        <a:latin typeface="Cambria Math" panose="02040503050406030204" pitchFamily="18" charset="0"/>
                      </a:rPr>
                      <m:t>𝑹</m:t>
                    </m:r>
                  </m:oMath>
                </a14:m>
                <a:r>
                  <a:rPr lang="en-GB" dirty="0"/>
                  <a:t>: X is in rocket R</a:t>
                </a:r>
                <a:br>
                  <a:rPr lang="en-GB" dirty="0"/>
                </a:br>
                <a:endParaRPr lang="en-GB" dirty="0"/>
              </a:p>
              <a:p>
                <a:r>
                  <a:rPr lang="en-GB" dirty="0"/>
                  <a:t>Actions:</a:t>
                </a:r>
              </a:p>
              <a:p>
                <a:pPr lvl="2"/>
                <a14:m>
                  <m:oMath xmlns:m="http://schemas.openxmlformats.org/officeDocument/2006/math">
                    <m:r>
                      <a:rPr lang="en-GB" b="1" i="1" dirty="0" smtClean="0">
                        <a:latin typeface="Cambria Math" panose="02040503050406030204" pitchFamily="18" charset="0"/>
                      </a:rPr>
                      <m:t>𝒍𝒐𝒂𝒅</m:t>
                    </m:r>
                    <m:r>
                      <a:rPr lang="en-GB" b="1" i="1" dirty="0" smtClean="0">
                        <a:latin typeface="Cambria Math" panose="02040503050406030204" pitchFamily="18" charset="0"/>
                      </a:rPr>
                      <m:t> </m:t>
                    </m:r>
                    <m:r>
                      <a:rPr lang="en-GB" b="1" i="1" dirty="0" smtClean="0">
                        <a:latin typeface="Cambria Math" panose="02040503050406030204" pitchFamily="18" charset="0"/>
                      </a:rPr>
                      <m:t>𝑿</m:t>
                    </m:r>
                    <m:r>
                      <a:rPr lang="en-GB" b="1" i="1" dirty="0" smtClean="0">
                        <a:latin typeface="Cambria Math" panose="02040503050406030204" pitchFamily="18" charset="0"/>
                      </a:rPr>
                      <m:t> </m:t>
                    </m:r>
                    <m:r>
                      <a:rPr lang="en-GB" b="1" i="1" dirty="0" smtClean="0">
                        <a:latin typeface="Cambria Math" panose="02040503050406030204" pitchFamily="18" charset="0"/>
                      </a:rPr>
                      <m:t>𝑳</m:t>
                    </m:r>
                  </m:oMath>
                </a14:m>
                <a:r>
                  <a:rPr lang="en-GB" dirty="0"/>
                  <a:t>: load X (onto R) at location L (X and R must be at L)</a:t>
                </a:r>
              </a:p>
              <a:p>
                <a:pPr lvl="2"/>
                <a14:m>
                  <m:oMath xmlns:m="http://schemas.openxmlformats.org/officeDocument/2006/math">
                    <m:r>
                      <a:rPr lang="en-GB" b="1" i="1" dirty="0" smtClean="0">
                        <a:latin typeface="Cambria Math" panose="02040503050406030204" pitchFamily="18" charset="0"/>
                      </a:rPr>
                      <m:t>𝒖𝒏𝒍𝒐𝒂𝒅</m:t>
                    </m:r>
                    <m:r>
                      <a:rPr lang="en-GB" b="1" i="1" dirty="0" smtClean="0">
                        <a:latin typeface="Cambria Math" panose="02040503050406030204" pitchFamily="18" charset="0"/>
                      </a:rPr>
                      <m:t> </m:t>
                    </m:r>
                    <m:r>
                      <a:rPr lang="en-GB" b="1" i="1" dirty="0" smtClean="0">
                        <a:latin typeface="Cambria Math" panose="02040503050406030204" pitchFamily="18" charset="0"/>
                      </a:rPr>
                      <m:t>𝑿</m:t>
                    </m:r>
                    <m:r>
                      <a:rPr lang="en-GB" b="1" i="1" dirty="0" smtClean="0">
                        <a:latin typeface="Cambria Math" panose="02040503050406030204" pitchFamily="18" charset="0"/>
                      </a:rPr>
                      <m:t> </m:t>
                    </m:r>
                    <m:r>
                      <a:rPr lang="en-GB" b="1" i="1" dirty="0" smtClean="0">
                        <a:latin typeface="Cambria Math" panose="02040503050406030204" pitchFamily="18" charset="0"/>
                      </a:rPr>
                      <m:t>𝑳</m:t>
                    </m:r>
                  </m:oMath>
                </a14:m>
                <a:r>
                  <a:rPr lang="en-GB" dirty="0"/>
                  <a:t>: unload X (from R) at location L (R must be at L)</a:t>
                </a:r>
              </a:p>
              <a:p>
                <a:pPr lvl="2"/>
                <a14:m>
                  <m:oMath xmlns:m="http://schemas.openxmlformats.org/officeDocument/2006/math">
                    <m:r>
                      <a:rPr lang="en-GB" b="1" i="1" dirty="0" smtClean="0">
                        <a:latin typeface="Cambria Math" panose="02040503050406030204" pitchFamily="18" charset="0"/>
                      </a:rPr>
                      <m:t>𝒎𝒐𝒗𝒆</m:t>
                    </m:r>
                    <m:r>
                      <a:rPr lang="en-GB" b="1" i="1" dirty="0" smtClean="0">
                        <a:latin typeface="Cambria Math" panose="02040503050406030204" pitchFamily="18" charset="0"/>
                      </a:rPr>
                      <m:t> </m:t>
                    </m:r>
                    <m:r>
                      <a:rPr lang="en-GB" b="1" i="1" dirty="0" smtClean="0">
                        <a:latin typeface="Cambria Math" panose="02040503050406030204" pitchFamily="18" charset="0"/>
                      </a:rPr>
                      <m:t>𝑿</m:t>
                    </m:r>
                    <m:r>
                      <a:rPr lang="en-GB" b="1" i="1" dirty="0" smtClean="0">
                        <a:latin typeface="Cambria Math" panose="02040503050406030204" pitchFamily="18" charset="0"/>
                      </a:rPr>
                      <m:t> </m:t>
                    </m:r>
                    <m:r>
                      <a:rPr lang="en-GB" b="1" i="1" dirty="0" smtClean="0">
                        <a:latin typeface="Cambria Math" panose="02040503050406030204" pitchFamily="18" charset="0"/>
                      </a:rPr>
                      <m:t>𝒀</m:t>
                    </m:r>
                  </m:oMath>
                </a14:m>
                <a:r>
                  <a:rPr lang="en-GB" dirty="0"/>
                  <a:t>: move rocket R from X to Y(R must be at L and have fuel)</a:t>
                </a:r>
                <a:br>
                  <a:rPr lang="en-GB" dirty="0"/>
                </a:br>
                <a:endParaRPr lang="en-GB" dirty="0"/>
              </a:p>
              <a:p>
                <a:r>
                  <a:rPr lang="en-GB" dirty="0"/>
                  <a:t>Graph representation:</a:t>
                </a:r>
              </a:p>
              <a:p>
                <a:pPr lvl="2"/>
                <a:r>
                  <a:rPr lang="en-GB" b="1" dirty="0"/>
                  <a:t>Solid black lines</a:t>
                </a:r>
                <a:r>
                  <a:rPr lang="en-GB" dirty="0"/>
                  <a:t>: preconditions/effects</a:t>
                </a:r>
              </a:p>
              <a:p>
                <a:pPr lvl="2"/>
                <a:r>
                  <a:rPr lang="en-GB" b="1" dirty="0"/>
                  <a:t>Dotted red lines</a:t>
                </a:r>
                <a:r>
                  <a:rPr lang="en-GB" dirty="0"/>
                  <a:t>: negated preconditions/effects</a:t>
                </a:r>
              </a:p>
            </p:txBody>
          </p:sp>
        </mc:Choice>
        <mc:Fallback xmlns="">
          <p:sp>
            <p:nvSpPr>
              <p:cNvPr id="3" name="Content Placeholder 2">
                <a:extLst>
                  <a:ext uri="{FF2B5EF4-FFF2-40B4-BE49-F238E27FC236}">
                    <a16:creationId xmlns:a16="http://schemas.microsoft.com/office/drawing/2014/main" id="{931FB27A-2A2C-4BC3-BBD0-B7C1D2C7D02B}"/>
                  </a:ext>
                </a:extLst>
              </p:cNvPr>
              <p:cNvSpPr>
                <a:spLocks noGrp="1" noRot="1" noChangeAspect="1" noMove="1" noResize="1" noEditPoints="1" noAdjustHandles="1" noChangeArrowheads="1" noChangeShapeType="1" noTextEdit="1"/>
              </p:cNvSpPr>
              <p:nvPr>
                <p:ph sz="quarter" idx="12"/>
              </p:nvPr>
            </p:nvSpPr>
            <p:spPr>
              <a:xfrm>
                <a:off x="287868" y="1701800"/>
                <a:ext cx="10513483" cy="4861838"/>
              </a:xfrm>
              <a:blipFill>
                <a:blip r:embed="rId3"/>
                <a:stretch>
                  <a:fillRect l="-1623" t="-2130"/>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6E8666F5-485F-4137-8028-EE5335A3825F}"/>
              </a:ext>
            </a:extLst>
          </p:cNvPr>
          <p:cNvCxnSpPr/>
          <p:nvPr/>
        </p:nvCxnSpPr>
        <p:spPr>
          <a:xfrm>
            <a:off x="6739003" y="5812077"/>
            <a:ext cx="3081402"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EF312B3F-7407-40F7-A44E-BADB68DFE00A}"/>
              </a:ext>
            </a:extLst>
          </p:cNvPr>
          <p:cNvCxnSpPr/>
          <p:nvPr/>
        </p:nvCxnSpPr>
        <p:spPr>
          <a:xfrm>
            <a:off x="6739003" y="6212910"/>
            <a:ext cx="3081402" cy="0"/>
          </a:xfrm>
          <a:prstGeom prst="line">
            <a:avLst/>
          </a:prstGeom>
          <a:ln w="571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225250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Building a Simple Planning Graph</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2501130" y="5958133"/>
            <a:ext cx="6514785" cy="427856"/>
          </a:xfrm>
        </p:spPr>
        <p:txBody>
          <a:bodyPr>
            <a:normAutofit/>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a:t>
            </a:r>
          </a:p>
        </p:txBody>
      </p:sp>
      <p:grpSp>
        <p:nvGrpSpPr>
          <p:cNvPr id="13" name="Group 12">
            <a:extLst>
              <a:ext uri="{FF2B5EF4-FFF2-40B4-BE49-F238E27FC236}">
                <a16:creationId xmlns:a16="http://schemas.microsoft.com/office/drawing/2014/main" id="{E8888E3D-0E7F-4CF1-864F-01EC5C018A75}"/>
              </a:ext>
            </a:extLst>
          </p:cNvPr>
          <p:cNvGrpSpPr/>
          <p:nvPr/>
        </p:nvGrpSpPr>
        <p:grpSpPr>
          <a:xfrm>
            <a:off x="2342367" y="2392084"/>
            <a:ext cx="1227551" cy="2455489"/>
            <a:chOff x="2342367" y="2392084"/>
            <a:chExt cx="1227551" cy="2455489"/>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0" y="2392084"/>
              <a:ext cx="902811" cy="2233625"/>
            </a:xfrm>
            <a:prstGeom prst="rect">
              <a:avLst/>
            </a:prstGeom>
            <a:noFill/>
          </p:spPr>
          <p:txBody>
            <a:bodyPr wrap="none" rtlCol="0">
              <a:spAutoFit/>
            </a:bodyPr>
            <a:lstStyle/>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7629601" y="156108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1" y="1561087"/>
              <a:ext cx="925253" cy="3895618"/>
            </a:xfrm>
            <a:prstGeom prst="rect">
              <a:avLst/>
            </a:prstGeom>
            <a:noFill/>
          </p:spPr>
          <p:txBody>
            <a:bodyPr wrap="none" rtlCol="0">
              <a:spAutoFit/>
            </a:bodyPr>
            <a:lstStyle/>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4947781" y="2066795"/>
            <a:ext cx="1628383" cy="2780778"/>
            <a:chOff x="4947781" y="2066795"/>
            <a:chExt cx="1628383" cy="278077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89910" y="2581549"/>
              <a:ext cx="1342034" cy="2235035"/>
            </a:xfrm>
            <a:prstGeom prst="rect">
              <a:avLst/>
            </a:prstGeom>
            <a:noFill/>
          </p:spPr>
          <p:txBody>
            <a:bodyPr wrap="none" rtlCol="0">
              <a:spAutoFit/>
            </a:bodyPr>
            <a:lstStyle/>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3569918" y="270562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3572322" y="329993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3545804" y="289351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3548208" y="351680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3569918" y="384235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3569918" y="4020855"/>
            <a:ext cx="1519992" cy="343191"/>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F538B588-6C6D-4002-A10E-9E9E5AFB0D96}"/>
              </a:ext>
            </a:extLst>
          </p:cNvPr>
          <p:cNvSpPr txBox="1"/>
          <p:nvPr/>
        </p:nvSpPr>
        <p:spPr>
          <a:xfrm>
            <a:off x="10338723" y="2617370"/>
            <a:ext cx="925253" cy="1679627"/>
          </a:xfrm>
          <a:prstGeom prst="rect">
            <a:avLst/>
          </a:prstGeom>
          <a:noFill/>
        </p:spPr>
        <p:txBody>
          <a:bodyPr wrap="none" rtlCol="0">
            <a:spAutoFit/>
          </a:bodyPr>
          <a:lstStyle/>
          <a:p>
            <a:pPr algn="ctr">
              <a:lnSpc>
                <a:spcPct val="150000"/>
              </a:lnSpc>
            </a:pPr>
            <a:r>
              <a:rPr lang="en-GB" sz="2400" u="sng" dirty="0">
                <a:effectLst>
                  <a:outerShdw blurRad="38100" dist="38100" dir="2700000" algn="tl">
                    <a:srgbClr val="000000">
                      <a:alpha val="43137"/>
                    </a:srgbClr>
                  </a:outerShdw>
                </a:effectLst>
                <a:latin typeface="KingsBureauGrot ThreeSeven" panose="02000506050000020004" pitchFamily="2" charset="0"/>
              </a:rPr>
              <a:t>Goal</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P</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P</a:t>
            </a:r>
          </a:p>
        </p:txBody>
      </p:sp>
    </p:spTree>
    <p:extLst>
      <p:ext uri="{BB962C8B-B14F-4D97-AF65-F5344CB8AC3E}">
        <p14:creationId xmlns:p14="http://schemas.microsoft.com/office/powerpoint/2010/main" val="25051672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Building a Simple Planning Graph</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2501130" y="5958133"/>
            <a:ext cx="6514785" cy="427856"/>
          </a:xfrm>
        </p:spPr>
        <p:txBody>
          <a:bodyPr>
            <a:normAutofit/>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a:t>
            </a:r>
          </a:p>
        </p:txBody>
      </p:sp>
      <p:grpSp>
        <p:nvGrpSpPr>
          <p:cNvPr id="13" name="Group 12">
            <a:extLst>
              <a:ext uri="{FF2B5EF4-FFF2-40B4-BE49-F238E27FC236}">
                <a16:creationId xmlns:a16="http://schemas.microsoft.com/office/drawing/2014/main" id="{E8888E3D-0E7F-4CF1-864F-01EC5C018A75}"/>
              </a:ext>
            </a:extLst>
          </p:cNvPr>
          <p:cNvGrpSpPr/>
          <p:nvPr/>
        </p:nvGrpSpPr>
        <p:grpSpPr>
          <a:xfrm>
            <a:off x="2342367" y="2392084"/>
            <a:ext cx="1227551" cy="2455489"/>
            <a:chOff x="2342367" y="2392084"/>
            <a:chExt cx="1227551" cy="2455489"/>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0" y="2392084"/>
              <a:ext cx="902811" cy="2233625"/>
            </a:xfrm>
            <a:prstGeom prst="rect">
              <a:avLst/>
            </a:prstGeom>
            <a:noFill/>
          </p:spPr>
          <p:txBody>
            <a:bodyPr wrap="none" rtlCol="0">
              <a:spAutoFit/>
            </a:bodyPr>
            <a:lstStyle/>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7629601" y="156108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1" y="1561087"/>
              <a:ext cx="925253" cy="3895618"/>
            </a:xfrm>
            <a:prstGeom prst="rect">
              <a:avLst/>
            </a:prstGeom>
            <a:noFill/>
          </p:spPr>
          <p:txBody>
            <a:bodyPr wrap="none" rtlCol="0">
              <a:spAutoFit/>
            </a:bodyPr>
            <a:lstStyle/>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4947781" y="2066795"/>
            <a:ext cx="1628383" cy="2780778"/>
            <a:chOff x="4947781" y="2066795"/>
            <a:chExt cx="1628383" cy="278077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89910" y="2581549"/>
              <a:ext cx="1342034" cy="2235035"/>
            </a:xfrm>
            <a:prstGeom prst="rect">
              <a:avLst/>
            </a:prstGeom>
            <a:noFill/>
          </p:spPr>
          <p:txBody>
            <a:bodyPr wrap="none" rtlCol="0">
              <a:spAutoFit/>
            </a:bodyPr>
            <a:lstStyle/>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3569918" y="270562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3572322" y="329993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3545804" y="289351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3548208" y="351680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3569918" y="384235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3569918" y="4020855"/>
            <a:ext cx="1519992" cy="343191"/>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F538B588-6C6D-4002-A10E-9E9E5AFB0D96}"/>
              </a:ext>
            </a:extLst>
          </p:cNvPr>
          <p:cNvSpPr txBox="1"/>
          <p:nvPr/>
        </p:nvSpPr>
        <p:spPr>
          <a:xfrm>
            <a:off x="10338723" y="2617370"/>
            <a:ext cx="925253" cy="1679627"/>
          </a:xfrm>
          <a:prstGeom prst="rect">
            <a:avLst/>
          </a:prstGeom>
          <a:noFill/>
        </p:spPr>
        <p:txBody>
          <a:bodyPr wrap="none" rtlCol="0">
            <a:spAutoFit/>
          </a:bodyPr>
          <a:lstStyle/>
          <a:p>
            <a:pPr algn="ctr">
              <a:lnSpc>
                <a:spcPct val="150000"/>
              </a:lnSpc>
            </a:pPr>
            <a:r>
              <a:rPr lang="en-GB" sz="2400" u="sng" dirty="0">
                <a:effectLst>
                  <a:outerShdw blurRad="38100" dist="38100" dir="2700000" algn="tl">
                    <a:srgbClr val="000000">
                      <a:alpha val="43137"/>
                    </a:srgbClr>
                  </a:outerShdw>
                </a:effectLst>
                <a:latin typeface="KingsBureauGrot ThreeSeven" panose="02000506050000020004" pitchFamily="2" charset="0"/>
              </a:rPr>
              <a:t>Goal</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P</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P</a:t>
            </a:r>
          </a:p>
        </p:txBody>
      </p:sp>
      <p:cxnSp>
        <p:nvCxnSpPr>
          <p:cNvPr id="7" name="Straight Connector 6">
            <a:extLst>
              <a:ext uri="{FF2B5EF4-FFF2-40B4-BE49-F238E27FC236}">
                <a16:creationId xmlns:a16="http://schemas.microsoft.com/office/drawing/2014/main" id="{679895B8-B227-478D-BBAD-C2C3E8A186E6}"/>
              </a:ext>
            </a:extLst>
          </p:cNvPr>
          <p:cNvCxnSpPr/>
          <p:nvPr/>
        </p:nvCxnSpPr>
        <p:spPr>
          <a:xfrm>
            <a:off x="6431944" y="2893512"/>
            <a:ext cx="1348807" cy="124007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090C5F5-9FC3-45A6-83B7-68C991A864F6}"/>
              </a:ext>
            </a:extLst>
          </p:cNvPr>
          <p:cNvCxnSpPr/>
          <p:nvPr/>
        </p:nvCxnSpPr>
        <p:spPr>
          <a:xfrm>
            <a:off x="6431944" y="3516802"/>
            <a:ext cx="1348807" cy="110890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EE9FAF09-13E7-4AFA-8D55-902C74A033B4}"/>
              </a:ext>
            </a:extLst>
          </p:cNvPr>
          <p:cNvCxnSpPr/>
          <p:nvPr/>
        </p:nvCxnSpPr>
        <p:spPr>
          <a:xfrm>
            <a:off x="6431944" y="4020855"/>
            <a:ext cx="1348807" cy="1164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1E90C02-641E-4130-8C7C-EE440612018E}"/>
              </a:ext>
            </a:extLst>
          </p:cNvPr>
          <p:cNvCxnSpPr/>
          <p:nvPr/>
        </p:nvCxnSpPr>
        <p:spPr>
          <a:xfrm flipV="1">
            <a:off x="6431944" y="1929008"/>
            <a:ext cx="1348807" cy="96450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6CC3BD6-27F0-4162-8D30-BEB4E67A261F}"/>
              </a:ext>
            </a:extLst>
          </p:cNvPr>
          <p:cNvCxnSpPr/>
          <p:nvPr/>
        </p:nvCxnSpPr>
        <p:spPr>
          <a:xfrm flipV="1">
            <a:off x="6431944" y="2492679"/>
            <a:ext cx="1348807" cy="102412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287C81CC-361F-4CCA-9B7A-01B374E71B37}"/>
              </a:ext>
            </a:extLst>
          </p:cNvPr>
          <p:cNvCxnSpPr/>
          <p:nvPr/>
        </p:nvCxnSpPr>
        <p:spPr>
          <a:xfrm flipV="1">
            <a:off x="6431944" y="3018773"/>
            <a:ext cx="1348807" cy="100208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AED4B7D-DD46-42B0-8963-D0D2D78F9E2E}"/>
              </a:ext>
            </a:extLst>
          </p:cNvPr>
          <p:cNvCxnSpPr>
            <a:endCxn id="6" idx="1"/>
          </p:cNvCxnSpPr>
          <p:nvPr/>
        </p:nvCxnSpPr>
        <p:spPr>
          <a:xfrm flipV="1">
            <a:off x="6431944" y="3508896"/>
            <a:ext cx="1348807" cy="62469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742057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Building a Simple Planning Graph</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1486157" y="5950123"/>
            <a:ext cx="8132532" cy="427856"/>
          </a:xfrm>
        </p:spPr>
        <p:txBody>
          <a:bodyPr>
            <a:normAutofit/>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	</a:t>
            </a:r>
            <a:r>
              <a:rPr lang="en-GB" dirty="0"/>
              <a:t> 						A</a:t>
            </a:r>
            <a:r>
              <a:rPr lang="en-GB" baseline="-25000" dirty="0"/>
              <a:t>1 					</a:t>
            </a:r>
            <a:r>
              <a:rPr lang="en-GB" dirty="0"/>
              <a:t>	S</a:t>
            </a:r>
            <a:r>
              <a:rPr lang="en-GB" baseline="-25000" dirty="0"/>
              <a:t>2</a:t>
            </a:r>
            <a:r>
              <a:rPr lang="en-GB" dirty="0"/>
              <a:t> </a:t>
            </a:r>
            <a:endParaRPr lang="en-GB" baseline="-25000" dirty="0"/>
          </a:p>
        </p:txBody>
      </p:sp>
      <p:sp>
        <p:nvSpPr>
          <p:cNvPr id="31" name="TextBox 30">
            <a:extLst>
              <a:ext uri="{FF2B5EF4-FFF2-40B4-BE49-F238E27FC236}">
                <a16:creationId xmlns:a16="http://schemas.microsoft.com/office/drawing/2014/main" id="{F538B588-6C6D-4002-A10E-9E9E5AFB0D96}"/>
              </a:ext>
            </a:extLst>
          </p:cNvPr>
          <p:cNvSpPr txBox="1"/>
          <p:nvPr/>
        </p:nvSpPr>
        <p:spPr>
          <a:xfrm>
            <a:off x="10338723" y="2653703"/>
            <a:ext cx="925253" cy="1679627"/>
          </a:xfrm>
          <a:prstGeom prst="rect">
            <a:avLst/>
          </a:prstGeom>
          <a:noFill/>
        </p:spPr>
        <p:txBody>
          <a:bodyPr wrap="none" rtlCol="0">
            <a:spAutoFit/>
          </a:bodyPr>
          <a:lstStyle/>
          <a:p>
            <a:pPr algn="ctr">
              <a:lnSpc>
                <a:spcPct val="150000"/>
              </a:lnSpc>
            </a:pPr>
            <a:r>
              <a:rPr lang="en-GB" sz="2400" u="sng" dirty="0">
                <a:effectLst>
                  <a:outerShdw blurRad="38100" dist="38100" dir="2700000" algn="tl">
                    <a:srgbClr val="000000">
                      <a:alpha val="43137"/>
                    </a:srgbClr>
                  </a:outerShdw>
                </a:effectLst>
                <a:latin typeface="KingsBureauGrot ThreeSeven" panose="02000506050000020004" pitchFamily="2" charset="0"/>
              </a:rPr>
              <a:t>Goal</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P</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P</a:t>
            </a:r>
          </a:p>
        </p:txBody>
      </p:sp>
      <p:grpSp>
        <p:nvGrpSpPr>
          <p:cNvPr id="98" name="Group 97">
            <a:extLst>
              <a:ext uri="{FF2B5EF4-FFF2-40B4-BE49-F238E27FC236}">
                <a16:creationId xmlns:a16="http://schemas.microsoft.com/office/drawing/2014/main" id="{7CD09574-AE3B-4B52-894F-41B4BFD56B11}"/>
              </a:ext>
            </a:extLst>
          </p:cNvPr>
          <p:cNvGrpSpPr/>
          <p:nvPr/>
        </p:nvGrpSpPr>
        <p:grpSpPr>
          <a:xfrm>
            <a:off x="1486157" y="1654278"/>
            <a:ext cx="8328568" cy="4188064"/>
            <a:chOff x="1486157" y="1654278"/>
            <a:chExt cx="8328568" cy="4188064"/>
          </a:xfrm>
        </p:grpSpPr>
        <p:grpSp>
          <p:nvGrpSpPr>
            <p:cNvPr id="39" name="Group 38">
              <a:extLst>
                <a:ext uri="{FF2B5EF4-FFF2-40B4-BE49-F238E27FC236}">
                  <a16:creationId xmlns:a16="http://schemas.microsoft.com/office/drawing/2014/main" id="{0D58D728-7385-49BC-9BBD-6FC4822E2395}"/>
                </a:ext>
              </a:extLst>
            </p:cNvPr>
            <p:cNvGrpSpPr/>
            <p:nvPr/>
          </p:nvGrpSpPr>
          <p:grpSpPr>
            <a:xfrm>
              <a:off x="6895155" y="1792360"/>
              <a:ext cx="1221808" cy="4049982"/>
              <a:chOff x="5753862" y="2109089"/>
              <a:chExt cx="1221808" cy="3221143"/>
            </a:xfrm>
          </p:grpSpPr>
          <p:sp>
            <p:nvSpPr>
              <p:cNvPr id="10" name="Oval 9">
                <a:extLst>
                  <a:ext uri="{FF2B5EF4-FFF2-40B4-BE49-F238E27FC236}">
                    <a16:creationId xmlns:a16="http://schemas.microsoft.com/office/drawing/2014/main" id="{D2023277-00B6-4051-97E7-DF3A4ED50837}"/>
                  </a:ext>
                </a:extLst>
              </p:cNvPr>
              <p:cNvSpPr/>
              <p:nvPr/>
            </p:nvSpPr>
            <p:spPr>
              <a:xfrm>
                <a:off x="5763078" y="2109089"/>
                <a:ext cx="1203377" cy="2944781"/>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4D1BE1F-4B0E-4D44-B1FA-E275FD7E21D6}"/>
                  </a:ext>
                </a:extLst>
              </p:cNvPr>
              <p:cNvSpPr txBox="1"/>
              <p:nvPr/>
            </p:nvSpPr>
            <p:spPr>
              <a:xfrm>
                <a:off x="5753862" y="2384361"/>
                <a:ext cx="1221808" cy="2945871"/>
              </a:xfrm>
              <a:prstGeom prst="rect">
                <a:avLst/>
              </a:prstGeom>
              <a:noFill/>
            </p:spPr>
            <p:txBody>
              <a:bodyPr wrap="none" rtlCol="0">
                <a:spAutoFit/>
              </a:bodyPr>
              <a:lstStyle/>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unload A P</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unload B P</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(no-op)</a:t>
                </a:r>
              </a:p>
            </p:txBody>
          </p:sp>
        </p:grpSp>
        <p:grpSp>
          <p:nvGrpSpPr>
            <p:cNvPr id="97" name="Group 96">
              <a:extLst>
                <a:ext uri="{FF2B5EF4-FFF2-40B4-BE49-F238E27FC236}">
                  <a16:creationId xmlns:a16="http://schemas.microsoft.com/office/drawing/2014/main" id="{C1CD1436-C61F-4922-AF7F-C4D6DBF23BC7}"/>
                </a:ext>
              </a:extLst>
            </p:cNvPr>
            <p:cNvGrpSpPr/>
            <p:nvPr/>
          </p:nvGrpSpPr>
          <p:grpSpPr>
            <a:xfrm>
              <a:off x="1486157" y="1654278"/>
              <a:ext cx="8328568" cy="3853186"/>
              <a:chOff x="1486157" y="1654278"/>
              <a:chExt cx="8328568" cy="3853186"/>
            </a:xfrm>
          </p:grpSpPr>
          <p:grpSp>
            <p:nvGrpSpPr>
              <p:cNvPr id="5" name="Group 4">
                <a:extLst>
                  <a:ext uri="{FF2B5EF4-FFF2-40B4-BE49-F238E27FC236}">
                    <a16:creationId xmlns:a16="http://schemas.microsoft.com/office/drawing/2014/main" id="{1126AD5F-BFCF-4AF3-8460-87EE1610FCE1}"/>
                  </a:ext>
                </a:extLst>
              </p:cNvPr>
              <p:cNvGrpSpPr/>
              <p:nvPr/>
            </p:nvGrpSpPr>
            <p:grpSpPr>
              <a:xfrm>
                <a:off x="1486157" y="2108830"/>
                <a:ext cx="4814435" cy="3026841"/>
                <a:chOff x="337213" y="1679627"/>
                <a:chExt cx="6514785" cy="4038047"/>
              </a:xfrm>
            </p:grpSpPr>
            <p:grpSp>
              <p:nvGrpSpPr>
                <p:cNvPr id="13" name="Group 12">
                  <a:extLst>
                    <a:ext uri="{FF2B5EF4-FFF2-40B4-BE49-F238E27FC236}">
                      <a16:creationId xmlns:a16="http://schemas.microsoft.com/office/drawing/2014/main" id="{E8888E3D-0E7F-4CF1-864F-01EC5C018A75}"/>
                    </a:ext>
                  </a:extLst>
                </p:cNvPr>
                <p:cNvGrpSpPr/>
                <p:nvPr/>
              </p:nvGrpSpPr>
              <p:grpSpPr>
                <a:xfrm>
                  <a:off x="337213" y="2510624"/>
                  <a:ext cx="1227551" cy="2455489"/>
                  <a:chOff x="2342367" y="2392084"/>
                  <a:chExt cx="1227551" cy="2455489"/>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1" y="2392084"/>
                    <a:ext cx="978719" cy="2265647"/>
                  </a:xfrm>
                  <a:prstGeom prst="rect">
                    <a:avLst/>
                  </a:prstGeom>
                  <a:noFill/>
                </p:spPr>
                <p:txBody>
                  <a:bodyPr wrap="none" rtlCol="0">
                    <a:spAutoFit/>
                  </a:bodyPr>
                  <a:lstStyle/>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5624447" y="167962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1" y="1561087"/>
                    <a:ext cx="1004749" cy="3928573"/>
                  </a:xfrm>
                  <a:prstGeom prst="rect">
                    <a:avLst/>
                  </a:prstGeom>
                  <a:noFill/>
                </p:spPr>
                <p:txBody>
                  <a:bodyPr wrap="none" rtlCol="0">
                    <a:spAutoFit/>
                  </a:bodyPr>
                  <a:lstStyle/>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2942627" y="2185335"/>
                  <a:ext cx="1628383" cy="2781858"/>
                  <a:chOff x="4947781" y="2066795"/>
                  <a:chExt cx="1628383" cy="278185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49230" y="2581550"/>
                    <a:ext cx="1423396" cy="2267103"/>
                  </a:xfrm>
                  <a:prstGeom prst="rect">
                    <a:avLst/>
                  </a:prstGeom>
                  <a:noFill/>
                </p:spPr>
                <p:txBody>
                  <a:bodyPr wrap="none" rtlCol="0">
                    <a:spAutoFit/>
                  </a:bodyPr>
                  <a:lstStyle/>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1564764" y="282416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1567168" y="341847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1540650" y="301205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1543054" y="363534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1564764" y="396089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1564764" y="4139395"/>
                  <a:ext cx="1519992" cy="343191"/>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679895B8-B227-478D-BBAD-C2C3E8A186E6}"/>
                    </a:ext>
                  </a:extLst>
                </p:cNvPr>
                <p:cNvCxnSpPr/>
                <p:nvPr/>
              </p:nvCxnSpPr>
              <p:spPr>
                <a:xfrm>
                  <a:off x="4426790" y="3012052"/>
                  <a:ext cx="1348807" cy="124007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090C5F5-9FC3-45A6-83B7-68C991A864F6}"/>
                    </a:ext>
                  </a:extLst>
                </p:cNvPr>
                <p:cNvCxnSpPr/>
                <p:nvPr/>
              </p:nvCxnSpPr>
              <p:spPr>
                <a:xfrm>
                  <a:off x="4426790" y="3635342"/>
                  <a:ext cx="1348807" cy="110890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EE9FAF09-13E7-4AFA-8D55-902C74A033B4}"/>
                    </a:ext>
                  </a:extLst>
                </p:cNvPr>
                <p:cNvCxnSpPr/>
                <p:nvPr/>
              </p:nvCxnSpPr>
              <p:spPr>
                <a:xfrm>
                  <a:off x="4426790" y="4139395"/>
                  <a:ext cx="1348807" cy="1164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1E90C02-641E-4130-8C7C-EE440612018E}"/>
                    </a:ext>
                  </a:extLst>
                </p:cNvPr>
                <p:cNvCxnSpPr/>
                <p:nvPr/>
              </p:nvCxnSpPr>
              <p:spPr>
                <a:xfrm flipV="1">
                  <a:off x="4426790" y="2047548"/>
                  <a:ext cx="1348807" cy="96450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6CC3BD6-27F0-4162-8D30-BEB4E67A261F}"/>
                    </a:ext>
                  </a:extLst>
                </p:cNvPr>
                <p:cNvCxnSpPr/>
                <p:nvPr/>
              </p:nvCxnSpPr>
              <p:spPr>
                <a:xfrm flipV="1">
                  <a:off x="4426790" y="2611219"/>
                  <a:ext cx="1348807" cy="102412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287C81CC-361F-4CCA-9B7A-01B374E71B37}"/>
                    </a:ext>
                  </a:extLst>
                </p:cNvPr>
                <p:cNvCxnSpPr/>
                <p:nvPr/>
              </p:nvCxnSpPr>
              <p:spPr>
                <a:xfrm flipV="1">
                  <a:off x="4426790" y="3137313"/>
                  <a:ext cx="1348807" cy="100208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AED4B7D-DD46-42B0-8963-D0D2D78F9E2E}"/>
                    </a:ext>
                  </a:extLst>
                </p:cNvPr>
                <p:cNvCxnSpPr>
                  <a:endCxn id="6" idx="1"/>
                </p:cNvCxnSpPr>
                <p:nvPr/>
              </p:nvCxnSpPr>
              <p:spPr>
                <a:xfrm flipV="1">
                  <a:off x="4426790" y="3643914"/>
                  <a:ext cx="1348807" cy="608216"/>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8" name="Group 37">
                <a:extLst>
                  <a:ext uri="{FF2B5EF4-FFF2-40B4-BE49-F238E27FC236}">
                    <a16:creationId xmlns:a16="http://schemas.microsoft.com/office/drawing/2014/main" id="{8736A477-DB8D-4EDF-A3D6-A439FDDEADCE}"/>
                  </a:ext>
                </a:extLst>
              </p:cNvPr>
              <p:cNvGrpSpPr/>
              <p:nvPr/>
            </p:nvGrpSpPr>
            <p:grpSpPr>
              <a:xfrm>
                <a:off x="8907563" y="1654278"/>
                <a:ext cx="907162" cy="3853186"/>
                <a:chOff x="8108753" y="2020242"/>
                <a:chExt cx="907162" cy="3853186"/>
              </a:xfrm>
            </p:grpSpPr>
            <p:sp>
              <p:nvSpPr>
                <p:cNvPr id="22" name="Rectangle: Rounded Corners 21">
                  <a:extLst>
                    <a:ext uri="{FF2B5EF4-FFF2-40B4-BE49-F238E27FC236}">
                      <a16:creationId xmlns:a16="http://schemas.microsoft.com/office/drawing/2014/main" id="{D723CA2F-1E47-4630-BCA7-2B22457E27E7}"/>
                    </a:ext>
                  </a:extLst>
                </p:cNvPr>
                <p:cNvSpPr/>
                <p:nvPr/>
              </p:nvSpPr>
              <p:spPr>
                <a:xfrm>
                  <a:off x="8108753" y="2044027"/>
                  <a:ext cx="907162" cy="3829401"/>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E71B43BE-028A-4C73-B595-2D1D088FAD6E}"/>
                    </a:ext>
                  </a:extLst>
                </p:cNvPr>
                <p:cNvSpPr txBox="1"/>
                <p:nvPr/>
              </p:nvSpPr>
              <p:spPr>
                <a:xfrm>
                  <a:off x="8191078" y="2020242"/>
                  <a:ext cx="742511" cy="3775777"/>
                </a:xfrm>
                <a:prstGeom prst="rect">
                  <a:avLst/>
                </a:prstGeom>
                <a:noFill/>
              </p:spPr>
              <p:txBody>
                <a:bodyPr wrap="none" rtlCol="0">
                  <a:spAutoFit/>
                </a:bodyPr>
                <a:lstStyle/>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R P</a:t>
                  </a:r>
                </a:p>
                <a:p>
                  <a:pPr>
                    <a:lnSpc>
                      <a:spcPct val="150000"/>
                    </a:lnSpc>
                  </a:pPr>
                  <a:r>
                    <a:rPr lang="en-GB" dirty="0">
                      <a:solidFill>
                        <a:schemeClr val="bg1"/>
                      </a:solidFill>
                      <a:effectLst>
                        <a:outerShdw blurRad="38100" dist="38100" dir="2700000" algn="tl">
                          <a:srgbClr val="000000">
                            <a:alpha val="43137"/>
                          </a:srgbClr>
                        </a:outerShdw>
                      </a:effectLst>
                      <a:latin typeface="KingsBureauGrot ThreeSeven" panose="02000506050000020004" pitchFamily="2" charset="0"/>
                    </a:rPr>
                    <a:t>at A P</a:t>
                  </a:r>
                </a:p>
                <a:p>
                  <a:pPr>
                    <a:lnSpc>
                      <a:spcPct val="150000"/>
                    </a:lnSpc>
                  </a:pPr>
                  <a:r>
                    <a:rPr lang="en-GB" dirty="0">
                      <a:solidFill>
                        <a:schemeClr val="bg1"/>
                      </a:solidFill>
                      <a:effectLst>
                        <a:outerShdw blurRad="38100" dist="38100" dir="2700000" algn="tl">
                          <a:srgbClr val="000000">
                            <a:alpha val="43137"/>
                          </a:srgbClr>
                        </a:outerShdw>
                      </a:effectLst>
                      <a:latin typeface="KingsBureauGrot ThreeSeven" panose="02000506050000020004" pitchFamily="2" charset="0"/>
                    </a:rPr>
                    <a:t>at B P</a:t>
                  </a:r>
                </a:p>
              </p:txBody>
            </p:sp>
          </p:grpSp>
          <p:cxnSp>
            <p:nvCxnSpPr>
              <p:cNvPr id="44" name="Straight Connector 43">
                <a:extLst>
                  <a:ext uri="{FF2B5EF4-FFF2-40B4-BE49-F238E27FC236}">
                    <a16:creationId xmlns:a16="http://schemas.microsoft.com/office/drawing/2014/main" id="{669AC055-6714-4CBF-AB34-30F9B54D09F0}"/>
                  </a:ext>
                </a:extLst>
              </p:cNvPr>
              <p:cNvCxnSpPr/>
              <p:nvPr/>
            </p:nvCxnSpPr>
            <p:spPr>
              <a:xfrm>
                <a:off x="6247641" y="2384616"/>
                <a:ext cx="854617"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5FB8AC1-2BE6-4AD1-A511-0625ACCE88AD}"/>
                  </a:ext>
                </a:extLst>
              </p:cNvPr>
              <p:cNvCxnSpPr/>
              <p:nvPr/>
            </p:nvCxnSpPr>
            <p:spPr>
              <a:xfrm>
                <a:off x="6247641" y="2731729"/>
                <a:ext cx="817038" cy="75404"/>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4E7DB3C3-321E-4394-9E36-48BAAB269952}"/>
                  </a:ext>
                </a:extLst>
              </p:cNvPr>
              <p:cNvCxnSpPr/>
              <p:nvPr/>
            </p:nvCxnSpPr>
            <p:spPr>
              <a:xfrm>
                <a:off x="6191234" y="3201483"/>
                <a:ext cx="795462"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2A9094E4-E87F-442E-A081-0578772C6502}"/>
                  </a:ext>
                </a:extLst>
              </p:cNvPr>
              <p:cNvCxnSpPr/>
              <p:nvPr/>
            </p:nvCxnSpPr>
            <p:spPr>
              <a:xfrm flipV="1">
                <a:off x="6247641" y="2384616"/>
                <a:ext cx="817038" cy="816867"/>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94F03396-FDC5-433D-9B25-D866A5A66BAE}"/>
                  </a:ext>
                </a:extLst>
              </p:cNvPr>
              <p:cNvCxnSpPr/>
              <p:nvPr/>
            </p:nvCxnSpPr>
            <p:spPr>
              <a:xfrm flipV="1">
                <a:off x="6247641" y="2807133"/>
                <a:ext cx="795462" cy="39434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47A9EADE-46D4-49D0-B2CD-C408A4D02456}"/>
                  </a:ext>
                </a:extLst>
              </p:cNvPr>
              <p:cNvCxnSpPr>
                <a:stCxn id="6" idx="3"/>
              </p:cNvCxnSpPr>
              <p:nvPr/>
            </p:nvCxnSpPr>
            <p:spPr>
              <a:xfrm flipV="1">
                <a:off x="6247641" y="3201481"/>
                <a:ext cx="709681" cy="37974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C57F9BC6-950F-4DAE-A061-95C9DB9B365B}"/>
                  </a:ext>
                </a:extLst>
              </p:cNvPr>
              <p:cNvCxnSpPr>
                <a:stCxn id="6" idx="3"/>
              </p:cNvCxnSpPr>
              <p:nvPr/>
            </p:nvCxnSpPr>
            <p:spPr>
              <a:xfrm>
                <a:off x="6247641" y="3581221"/>
                <a:ext cx="739055" cy="75296"/>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21F6AA18-F0BD-46A7-822B-D8C124CAE5A9}"/>
                  </a:ext>
                </a:extLst>
              </p:cNvPr>
              <p:cNvCxnSpPr>
                <a:cxnSpLocks/>
              </p:cNvCxnSpPr>
              <p:nvPr/>
            </p:nvCxnSpPr>
            <p:spPr>
              <a:xfrm>
                <a:off x="6191234" y="4037127"/>
                <a:ext cx="795462" cy="28572"/>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E7598BA3-06A5-4362-8F28-49A31750317E}"/>
                  </a:ext>
                </a:extLst>
              </p:cNvPr>
              <p:cNvCxnSpPr/>
              <p:nvPr/>
            </p:nvCxnSpPr>
            <p:spPr>
              <a:xfrm>
                <a:off x="6191234" y="4430013"/>
                <a:ext cx="795462" cy="3497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5CA52FC5-0A47-408F-A969-CFD5362274B1}"/>
                  </a:ext>
                </a:extLst>
              </p:cNvPr>
              <p:cNvCxnSpPr/>
              <p:nvPr/>
            </p:nvCxnSpPr>
            <p:spPr>
              <a:xfrm flipV="1">
                <a:off x="6191234" y="4065699"/>
                <a:ext cx="766088" cy="760126"/>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5B276D68-BF56-4ACE-BCC1-5B75C8636BF4}"/>
                  </a:ext>
                </a:extLst>
              </p:cNvPr>
              <p:cNvCxnSpPr/>
              <p:nvPr/>
            </p:nvCxnSpPr>
            <p:spPr>
              <a:xfrm flipV="1">
                <a:off x="6214811" y="4493555"/>
                <a:ext cx="771885" cy="332270"/>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4529708B-8653-4FF4-8958-9B434F3F21C9}"/>
                  </a:ext>
                </a:extLst>
              </p:cNvPr>
              <p:cNvCxnSpPr/>
              <p:nvPr/>
            </p:nvCxnSpPr>
            <p:spPr>
              <a:xfrm flipV="1">
                <a:off x="6214811" y="3643614"/>
                <a:ext cx="771885" cy="1182211"/>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687EB817-77A8-406A-8ABC-B28F3EB371FE}"/>
                  </a:ext>
                </a:extLst>
              </p:cNvPr>
              <p:cNvCxnSpPr>
                <a:endCxn id="22" idx="1"/>
              </p:cNvCxnSpPr>
              <p:nvPr/>
            </p:nvCxnSpPr>
            <p:spPr>
              <a:xfrm>
                <a:off x="7903923" y="2384616"/>
                <a:ext cx="1003640" cy="1208148"/>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E26B9219-DC91-4D1E-B81A-73A52CF07F8F}"/>
                  </a:ext>
                </a:extLst>
              </p:cNvPr>
              <p:cNvCxnSpPr/>
              <p:nvPr/>
            </p:nvCxnSpPr>
            <p:spPr>
              <a:xfrm>
                <a:off x="8005836" y="2807133"/>
                <a:ext cx="901726" cy="1183269"/>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46C0463F-CCE6-44D9-882C-B3746A82E150}"/>
                  </a:ext>
                </a:extLst>
              </p:cNvPr>
              <p:cNvCxnSpPr/>
              <p:nvPr/>
            </p:nvCxnSpPr>
            <p:spPr>
              <a:xfrm>
                <a:off x="8056793" y="3222459"/>
                <a:ext cx="911775" cy="1183552"/>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D4C1E0F4-E2D2-460A-9841-05DDF1640D9C}"/>
                  </a:ext>
                </a:extLst>
              </p:cNvPr>
              <p:cNvCxnSpPr/>
              <p:nvPr/>
            </p:nvCxnSpPr>
            <p:spPr>
              <a:xfrm flipV="1">
                <a:off x="8051768" y="2769431"/>
                <a:ext cx="855794" cy="874183"/>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B6A00D86-6CD6-474C-A211-2216F39E7034}"/>
                  </a:ext>
                </a:extLst>
              </p:cNvPr>
              <p:cNvCxnSpPr>
                <a:cxnSpLocks/>
              </p:cNvCxnSpPr>
              <p:nvPr/>
            </p:nvCxnSpPr>
            <p:spPr>
              <a:xfrm>
                <a:off x="8051768" y="4065699"/>
                <a:ext cx="846580" cy="739155"/>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E374C0E9-764F-43C8-8FC4-02A95FFDB75A}"/>
                  </a:ext>
                </a:extLst>
              </p:cNvPr>
              <p:cNvCxnSpPr/>
              <p:nvPr/>
            </p:nvCxnSpPr>
            <p:spPr>
              <a:xfrm>
                <a:off x="8027419" y="4464983"/>
                <a:ext cx="880143" cy="755480"/>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DBD94C53-90EB-439B-8D4B-380BCB50FA61}"/>
                  </a:ext>
                </a:extLst>
              </p:cNvPr>
              <p:cNvCxnSpPr/>
              <p:nvPr/>
            </p:nvCxnSpPr>
            <p:spPr>
              <a:xfrm flipV="1">
                <a:off x="7903923" y="1941534"/>
                <a:ext cx="1003639" cy="443082"/>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83" name="Straight Connector 82">
                <a:extLst>
                  <a:ext uri="{FF2B5EF4-FFF2-40B4-BE49-F238E27FC236}">
                    <a16:creationId xmlns:a16="http://schemas.microsoft.com/office/drawing/2014/main" id="{D9284235-6613-4CD1-A8F2-AF002FDB3FBD}"/>
                  </a:ext>
                </a:extLst>
              </p:cNvPr>
              <p:cNvCxnSpPr/>
              <p:nvPr/>
            </p:nvCxnSpPr>
            <p:spPr>
              <a:xfrm flipV="1">
                <a:off x="8027419" y="2384616"/>
                <a:ext cx="880143" cy="489133"/>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85" name="Straight Connector 84">
                <a:extLst>
                  <a:ext uri="{FF2B5EF4-FFF2-40B4-BE49-F238E27FC236}">
                    <a16:creationId xmlns:a16="http://schemas.microsoft.com/office/drawing/2014/main" id="{7AB27D70-AF38-4D64-AA24-786F17D8CA61}"/>
                  </a:ext>
                </a:extLst>
              </p:cNvPr>
              <p:cNvCxnSpPr/>
              <p:nvPr/>
            </p:nvCxnSpPr>
            <p:spPr>
              <a:xfrm flipV="1">
                <a:off x="8027419" y="2769431"/>
                <a:ext cx="870929" cy="453028"/>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87" name="Straight Connector 86">
                <a:extLst>
                  <a:ext uri="{FF2B5EF4-FFF2-40B4-BE49-F238E27FC236}">
                    <a16:creationId xmlns:a16="http://schemas.microsoft.com/office/drawing/2014/main" id="{8EEF8C74-F954-4587-8202-4112D42CF08B}"/>
                  </a:ext>
                </a:extLst>
              </p:cNvPr>
              <p:cNvCxnSpPr/>
              <p:nvPr/>
            </p:nvCxnSpPr>
            <p:spPr>
              <a:xfrm flipV="1">
                <a:off x="8051768" y="3201481"/>
                <a:ext cx="855794" cy="20978"/>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89" name="Straight Connector 88">
                <a:extLst>
                  <a:ext uri="{FF2B5EF4-FFF2-40B4-BE49-F238E27FC236}">
                    <a16:creationId xmlns:a16="http://schemas.microsoft.com/office/drawing/2014/main" id="{CF0C81D8-261B-4640-9600-E863008CFBCD}"/>
                  </a:ext>
                </a:extLst>
              </p:cNvPr>
              <p:cNvCxnSpPr/>
              <p:nvPr/>
            </p:nvCxnSpPr>
            <p:spPr>
              <a:xfrm>
                <a:off x="8027419" y="3635542"/>
                <a:ext cx="880143" cy="770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4149F862-6A22-4CAC-8626-BBCC9F907C85}"/>
                  </a:ext>
                </a:extLst>
              </p:cNvPr>
              <p:cNvCxnSpPr/>
              <p:nvPr/>
            </p:nvCxnSpPr>
            <p:spPr>
              <a:xfrm flipV="1">
                <a:off x="8027419" y="3222459"/>
                <a:ext cx="880143" cy="434058"/>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94" name="Straight Connector 93">
                <a:extLst>
                  <a:ext uri="{FF2B5EF4-FFF2-40B4-BE49-F238E27FC236}">
                    <a16:creationId xmlns:a16="http://schemas.microsoft.com/office/drawing/2014/main" id="{3686B5C3-8AF5-4B4C-9F0E-B692D937D98D}"/>
                  </a:ext>
                </a:extLst>
              </p:cNvPr>
              <p:cNvCxnSpPr>
                <a:stCxn id="18" idx="3"/>
                <a:endCxn id="22" idx="1"/>
              </p:cNvCxnSpPr>
              <p:nvPr/>
            </p:nvCxnSpPr>
            <p:spPr>
              <a:xfrm flipV="1">
                <a:off x="8116963" y="3592764"/>
                <a:ext cx="790600" cy="397639"/>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96" name="Straight Connector 95">
                <a:extLst>
                  <a:ext uri="{FF2B5EF4-FFF2-40B4-BE49-F238E27FC236}">
                    <a16:creationId xmlns:a16="http://schemas.microsoft.com/office/drawing/2014/main" id="{888DBE66-5A2B-4107-B105-B8D464311AD0}"/>
                  </a:ext>
                </a:extLst>
              </p:cNvPr>
              <p:cNvCxnSpPr/>
              <p:nvPr/>
            </p:nvCxnSpPr>
            <p:spPr>
              <a:xfrm flipV="1">
                <a:off x="8051768" y="3990402"/>
                <a:ext cx="846580" cy="581913"/>
              </a:xfrm>
              <a:prstGeom prst="line">
                <a:avLst/>
              </a:prstGeom>
              <a:ln>
                <a:prstDash val="dash"/>
              </a:ln>
            </p:spPr>
            <p:style>
              <a:lnRef idx="3">
                <a:schemeClr val="accent1"/>
              </a:lnRef>
              <a:fillRef idx="0">
                <a:schemeClr val="accent1"/>
              </a:fillRef>
              <a:effectRef idx="2">
                <a:schemeClr val="accent1"/>
              </a:effectRef>
              <a:fontRef idx="minor">
                <a:schemeClr val="tx1"/>
              </a:fontRef>
            </p:style>
          </p:cxnSp>
        </p:grpSp>
      </p:grpSp>
    </p:spTree>
    <p:extLst>
      <p:ext uri="{BB962C8B-B14F-4D97-AF65-F5344CB8AC3E}">
        <p14:creationId xmlns:p14="http://schemas.microsoft.com/office/powerpoint/2010/main" val="2163163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442F-6CCA-48A0-997C-48785338769D}"/>
              </a:ext>
            </a:extLst>
          </p:cNvPr>
          <p:cNvSpPr>
            <a:spLocks noGrp="1"/>
          </p:cNvSpPr>
          <p:nvPr>
            <p:ph type="title"/>
          </p:nvPr>
        </p:nvSpPr>
        <p:spPr/>
        <p:txBody>
          <a:bodyPr/>
          <a:lstStyle/>
          <a:p>
            <a:r>
              <a:rPr lang="en-GB" dirty="0"/>
              <a:t>Valid Plans</a:t>
            </a:r>
          </a:p>
        </p:txBody>
      </p:sp>
      <p:sp>
        <p:nvSpPr>
          <p:cNvPr id="3" name="Content Placeholder 2">
            <a:extLst>
              <a:ext uri="{FF2B5EF4-FFF2-40B4-BE49-F238E27FC236}">
                <a16:creationId xmlns:a16="http://schemas.microsoft.com/office/drawing/2014/main" id="{B191F488-2C6D-41EA-987A-159C21131D00}"/>
              </a:ext>
            </a:extLst>
          </p:cNvPr>
          <p:cNvSpPr>
            <a:spLocks noGrp="1"/>
          </p:cNvSpPr>
          <p:nvPr>
            <p:ph sz="quarter" idx="12"/>
          </p:nvPr>
        </p:nvSpPr>
        <p:spPr>
          <a:xfrm>
            <a:off x="287868" y="1701800"/>
            <a:ext cx="5124104" cy="4436199"/>
          </a:xfrm>
        </p:spPr>
        <p:txBody>
          <a:bodyPr>
            <a:normAutofit/>
          </a:bodyPr>
          <a:lstStyle/>
          <a:p>
            <a:r>
              <a:rPr lang="en-GB" dirty="0"/>
              <a:t>A </a:t>
            </a:r>
            <a:r>
              <a:rPr lang="en-GB" dirty="0">
                <a:solidFill>
                  <a:schemeClr val="tx1"/>
                </a:solidFill>
              </a:rPr>
              <a:t>valid plan </a:t>
            </a:r>
            <a:r>
              <a:rPr lang="en-GB" dirty="0"/>
              <a:t>from </a:t>
            </a:r>
            <a:r>
              <a:rPr lang="en-GB" dirty="0" err="1"/>
              <a:t>graphplan</a:t>
            </a:r>
            <a:r>
              <a:rPr lang="en-GB" dirty="0"/>
              <a:t> is one in which:</a:t>
            </a:r>
          </a:p>
          <a:p>
            <a:pPr marL="627063" lvl="1"/>
            <a:r>
              <a:rPr lang="en-GB" sz="1800" dirty="0"/>
              <a:t>Actions at the same level </a:t>
            </a:r>
            <a:r>
              <a:rPr lang="en-GB" sz="1800" dirty="0">
                <a:solidFill>
                  <a:schemeClr val="tx1"/>
                </a:solidFill>
              </a:rPr>
              <a:t>don’t interfere with one another</a:t>
            </a:r>
            <a:r>
              <a:rPr lang="en-GB" sz="1800" dirty="0"/>
              <a:t>.</a:t>
            </a:r>
          </a:p>
          <a:p>
            <a:pPr marL="627063" lvl="1"/>
            <a:r>
              <a:rPr lang="en-GB" sz="1800" dirty="0"/>
              <a:t>Each action’s </a:t>
            </a:r>
            <a:r>
              <a:rPr lang="en-GB" sz="1800" dirty="0">
                <a:solidFill>
                  <a:schemeClr val="tx1"/>
                </a:solidFill>
              </a:rPr>
              <a:t>preconditions are true at that point </a:t>
            </a:r>
            <a:r>
              <a:rPr lang="en-GB" sz="1800" dirty="0"/>
              <a:t>in the plan.</a:t>
            </a:r>
          </a:p>
          <a:p>
            <a:pPr marL="627063" lvl="1"/>
            <a:r>
              <a:rPr lang="en-GB" sz="1800" dirty="0"/>
              <a:t>Goals are </a:t>
            </a:r>
            <a:r>
              <a:rPr lang="en-GB" sz="1800" dirty="0">
                <a:solidFill>
                  <a:schemeClr val="tx1"/>
                </a:solidFill>
              </a:rPr>
              <a:t>satisfied at the end of the graph</a:t>
            </a:r>
            <a:r>
              <a:rPr lang="en-GB" sz="1800" dirty="0"/>
              <a:t>.</a:t>
            </a:r>
            <a:br>
              <a:rPr lang="en-GB" sz="1800" dirty="0"/>
            </a:br>
            <a:endParaRPr lang="en-GB" sz="1800" dirty="0"/>
          </a:p>
          <a:p>
            <a:pPr marL="361950"/>
            <a:r>
              <a:rPr lang="en-GB" sz="2200" dirty="0"/>
              <a:t>This is where </a:t>
            </a:r>
            <a:r>
              <a:rPr lang="en-GB" sz="2200" dirty="0">
                <a:solidFill>
                  <a:schemeClr val="tx1"/>
                </a:solidFill>
              </a:rPr>
              <a:t>mutexes</a:t>
            </a:r>
            <a:r>
              <a:rPr lang="en-GB" sz="2200" dirty="0"/>
              <a:t> kick in:</a:t>
            </a:r>
          </a:p>
          <a:p>
            <a:pPr marL="627063" lvl="1"/>
            <a:r>
              <a:rPr lang="en-GB" sz="1800" dirty="0"/>
              <a:t>Two actions or literals are mutex if </a:t>
            </a:r>
            <a:r>
              <a:rPr lang="en-GB" sz="1800" dirty="0">
                <a:solidFill>
                  <a:schemeClr val="tx1"/>
                </a:solidFill>
              </a:rPr>
              <a:t>no valid plan could contain both</a:t>
            </a:r>
            <a:r>
              <a:rPr lang="en-GB" sz="1800" dirty="0"/>
              <a:t>.</a:t>
            </a:r>
          </a:p>
        </p:txBody>
      </p:sp>
      <p:pic>
        <p:nvPicPr>
          <p:cNvPr id="62" name="Picture 61">
            <a:extLst>
              <a:ext uri="{FF2B5EF4-FFF2-40B4-BE49-F238E27FC236}">
                <a16:creationId xmlns:a16="http://schemas.microsoft.com/office/drawing/2014/main" id="{ADB5911C-1793-47C2-9AA8-4F8469DB5BD7}"/>
              </a:ext>
            </a:extLst>
          </p:cNvPr>
          <p:cNvPicPr>
            <a:picLocks noChangeAspect="1"/>
          </p:cNvPicPr>
          <p:nvPr/>
        </p:nvPicPr>
        <p:blipFill>
          <a:blip r:embed="rId3"/>
          <a:stretch>
            <a:fillRect/>
          </a:stretch>
        </p:blipFill>
        <p:spPr>
          <a:xfrm>
            <a:off x="5544608" y="2137144"/>
            <a:ext cx="6382927" cy="3205461"/>
          </a:xfrm>
          <a:prstGeom prst="rect">
            <a:avLst/>
          </a:prstGeom>
        </p:spPr>
      </p:pic>
    </p:spTree>
    <p:extLst>
      <p:ext uri="{BB962C8B-B14F-4D97-AF65-F5344CB8AC3E}">
        <p14:creationId xmlns:p14="http://schemas.microsoft.com/office/powerpoint/2010/main" val="1299607717"/>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5EDAEF-B14A-4F89-93F6-900346F505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d1bf5a-5624-430e-ba28-4c7f967a2bc8"/>
    <ds:schemaRef ds:uri="a340aef7-832b-40a8-b4ba-ce4d8dbdbf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3.xml><?xml version="1.0" encoding="utf-8"?>
<ds:datastoreItem xmlns:ds="http://schemas.openxmlformats.org/officeDocument/2006/customXml" ds:itemID="{C4C5424E-11EC-453A-9C9B-9573452133F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5804</TotalTime>
  <Words>4283</Words>
  <Application>Microsoft Office PowerPoint</Application>
  <PresentationFormat>Widescreen</PresentationFormat>
  <Paragraphs>409</Paragraphs>
  <Slides>18</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Classical Planning: Material Overview</vt:lpstr>
      <vt:lpstr>Fundamentals: Forward Search</vt:lpstr>
      <vt:lpstr>Graphplan</vt:lpstr>
      <vt:lpstr>Graph plan Example: Rocket Domain</vt:lpstr>
      <vt:lpstr>Building a Simple Planning Graph</vt:lpstr>
      <vt:lpstr>Building a Simple Planning Graph</vt:lpstr>
      <vt:lpstr>Building a Simple Planning Graph</vt:lpstr>
      <vt:lpstr>Valid Plans</vt:lpstr>
      <vt:lpstr>Mutexes</vt:lpstr>
      <vt:lpstr>Using Mutexes</vt:lpstr>
      <vt:lpstr>Finding Mutexes</vt:lpstr>
      <vt:lpstr>Finding Mutexes</vt:lpstr>
      <vt:lpstr>Finding Mutexes</vt:lpstr>
      <vt:lpstr>Basic Graphplan Algorithm</vt:lpstr>
      <vt:lpstr>Plan Generation</vt:lpstr>
      <vt:lpstr>Summary</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Alessandro Amantini</cp:lastModifiedBy>
  <cp:revision>23</cp:revision>
  <dcterms:created xsi:type="dcterms:W3CDTF">2018-09-21T08:50:04Z</dcterms:created>
  <dcterms:modified xsi:type="dcterms:W3CDTF">2020-10-26T16:29:40Z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