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9" r:id="rId5"/>
  </p:sldMasterIdLst>
  <p:notesMasterIdLst>
    <p:notesMasterId r:id="rId21"/>
  </p:notesMasterIdLst>
  <p:sldIdLst>
    <p:sldId id="417" r:id="rId6"/>
    <p:sldId id="419" r:id="rId7"/>
    <p:sldId id="433" r:id="rId8"/>
    <p:sldId id="436" r:id="rId9"/>
    <p:sldId id="450" r:id="rId10"/>
    <p:sldId id="453" r:id="rId11"/>
    <p:sldId id="455" r:id="rId12"/>
    <p:sldId id="454" r:id="rId13"/>
    <p:sldId id="456" r:id="rId14"/>
    <p:sldId id="460" r:id="rId15"/>
    <p:sldId id="461" r:id="rId16"/>
    <p:sldId id="462" r:id="rId17"/>
    <p:sldId id="463" r:id="rId18"/>
    <p:sldId id="464" r:id="rId19"/>
    <p:sldId id="45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son, Arianne" initials="JA" lastIdx="1" clrIdx="0">
    <p:extLst>
      <p:ext uri="{19B8F6BF-5375-455C-9EA6-DF929625EA0E}">
        <p15:presenceInfo xmlns:p15="http://schemas.microsoft.com/office/powerpoint/2012/main" userId="S-1-5-21-1101985487-4055868668-2532615317-4949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23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9" autoAdjust="0"/>
    <p:restoredTop sz="60047" autoAdjust="0"/>
  </p:normalViewPr>
  <p:slideViewPr>
    <p:cSldViewPr snapToGrid="0">
      <p:cViewPr varScale="1">
        <p:scale>
          <a:sx n="68" d="100"/>
          <a:sy n="68" d="100"/>
        </p:scale>
        <p:origin x="2058" y="72"/>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userId="efe85f2b-33f2-43f1-b114-9958ed12044a" providerId="ADAL" clId="{ED4EED9F-50E1-437A-A8F7-37679F66C159}"/>
    <pc:docChg chg="undo redo custSel addSld delSld modSld sldOrd">
      <pc:chgData name="Thomas" userId="efe85f2b-33f2-43f1-b114-9958ed12044a" providerId="ADAL" clId="{ED4EED9F-50E1-437A-A8F7-37679F66C159}" dt="2020-09-30T16:03:26.769" v="24193"/>
      <pc:docMkLst>
        <pc:docMk/>
      </pc:docMkLst>
      <pc:sldChg chg="del">
        <pc:chgData name="Thomas" userId="efe85f2b-33f2-43f1-b114-9958ed12044a" providerId="ADAL" clId="{ED4EED9F-50E1-437A-A8F7-37679F66C159}" dt="2020-09-22T09:58:26.437" v="4308" actId="47"/>
        <pc:sldMkLst>
          <pc:docMk/>
          <pc:sldMk cId="2981681888" sldId="297"/>
        </pc:sldMkLst>
      </pc:sldChg>
      <pc:sldChg chg="del">
        <pc:chgData name="Thomas" userId="efe85f2b-33f2-43f1-b114-9958ed12044a" providerId="ADAL" clId="{ED4EED9F-50E1-437A-A8F7-37679F66C159}" dt="2020-09-22T09:58:26.437" v="4308" actId="47"/>
        <pc:sldMkLst>
          <pc:docMk/>
          <pc:sldMk cId="3591753723" sldId="298"/>
        </pc:sldMkLst>
      </pc:sldChg>
      <pc:sldChg chg="del">
        <pc:chgData name="Thomas" userId="efe85f2b-33f2-43f1-b114-9958ed12044a" providerId="ADAL" clId="{ED4EED9F-50E1-437A-A8F7-37679F66C159}" dt="2020-09-22T09:58:26.437" v="4308" actId="47"/>
        <pc:sldMkLst>
          <pc:docMk/>
          <pc:sldMk cId="1032190603" sldId="299"/>
        </pc:sldMkLst>
      </pc:sldChg>
      <pc:sldChg chg="del">
        <pc:chgData name="Thomas" userId="efe85f2b-33f2-43f1-b114-9958ed12044a" providerId="ADAL" clId="{ED4EED9F-50E1-437A-A8F7-37679F66C159}" dt="2020-09-22T09:58:26.437" v="4308" actId="47"/>
        <pc:sldMkLst>
          <pc:docMk/>
          <pc:sldMk cId="0" sldId="307"/>
        </pc:sldMkLst>
      </pc:sldChg>
      <pc:sldChg chg="modSp mod modNotesTx">
        <pc:chgData name="Thomas" userId="efe85f2b-33f2-43f1-b114-9958ed12044a" providerId="ADAL" clId="{ED4EED9F-50E1-437A-A8F7-37679F66C159}" dt="2020-09-30T16:03:26.769" v="24193"/>
        <pc:sldMkLst>
          <pc:docMk/>
          <pc:sldMk cId="3409162998" sldId="417"/>
        </pc:sldMkLst>
        <pc:spChg chg="mod">
          <ac:chgData name="Thomas" userId="efe85f2b-33f2-43f1-b114-9958ed12044a" providerId="ADAL" clId="{ED4EED9F-50E1-437A-A8F7-37679F66C159}" dt="2020-09-30T16:03:26.769" v="24193"/>
          <ac:spMkLst>
            <pc:docMk/>
            <pc:sldMk cId="3409162998" sldId="417"/>
            <ac:spMk id="3" creationId="{F1282A90-CC7F-4E96-957F-F210CA3B5DEA}"/>
          </ac:spMkLst>
        </pc:spChg>
      </pc:sldChg>
      <pc:sldChg chg="modNotesTx">
        <pc:chgData name="Thomas" userId="efe85f2b-33f2-43f1-b114-9958ed12044a" providerId="ADAL" clId="{ED4EED9F-50E1-437A-A8F7-37679F66C159}" dt="2020-09-30T14:29:56.995" v="14415" actId="20577"/>
        <pc:sldMkLst>
          <pc:docMk/>
          <pc:sldMk cId="3606452458" sldId="419"/>
        </pc:sldMkLst>
      </pc:sldChg>
      <pc:sldChg chg="modNotesTx">
        <pc:chgData name="Thomas" userId="efe85f2b-33f2-43f1-b114-9958ed12044a" providerId="ADAL" clId="{ED4EED9F-50E1-437A-A8F7-37679F66C159}" dt="2020-09-22T08:28:02.549" v="840" actId="20577"/>
        <pc:sldMkLst>
          <pc:docMk/>
          <pc:sldMk cId="1998170098" sldId="433"/>
        </pc:sldMkLst>
      </pc:sldChg>
      <pc:sldChg chg="del">
        <pc:chgData name="Thomas" userId="efe85f2b-33f2-43f1-b114-9958ed12044a" providerId="ADAL" clId="{ED4EED9F-50E1-437A-A8F7-37679F66C159}" dt="2020-09-22T09:58:26.437" v="4308" actId="47"/>
        <pc:sldMkLst>
          <pc:docMk/>
          <pc:sldMk cId="1626752764" sldId="434"/>
        </pc:sldMkLst>
      </pc:sldChg>
      <pc:sldChg chg="del">
        <pc:chgData name="Thomas" userId="efe85f2b-33f2-43f1-b114-9958ed12044a" providerId="ADAL" clId="{ED4EED9F-50E1-437A-A8F7-37679F66C159}" dt="2020-09-22T09:58:26.437" v="4308" actId="47"/>
        <pc:sldMkLst>
          <pc:docMk/>
          <pc:sldMk cId="1506437290" sldId="435"/>
        </pc:sldMkLst>
      </pc:sldChg>
      <pc:sldChg chg="modSp mod ord modNotesTx">
        <pc:chgData name="Thomas" userId="efe85f2b-33f2-43f1-b114-9958ed12044a" providerId="ADAL" clId="{ED4EED9F-50E1-437A-A8F7-37679F66C159}" dt="2020-09-22T08:43:48.899" v="1922" actId="20577"/>
        <pc:sldMkLst>
          <pc:docMk/>
          <pc:sldMk cId="3049594288" sldId="436"/>
        </pc:sldMkLst>
        <pc:spChg chg="mod">
          <ac:chgData name="Thomas" userId="efe85f2b-33f2-43f1-b114-9958ed12044a" providerId="ADAL" clId="{ED4EED9F-50E1-437A-A8F7-37679F66C159}" dt="2020-09-22T08:14:29.118" v="38" actId="20577"/>
          <ac:spMkLst>
            <pc:docMk/>
            <pc:sldMk cId="3049594288" sldId="436"/>
            <ac:spMk id="2" creationId="{C2868130-9050-496F-BF26-4C00BD43B340}"/>
          </ac:spMkLst>
        </pc:spChg>
        <pc:spChg chg="mod">
          <ac:chgData name="Thomas" userId="efe85f2b-33f2-43f1-b114-9958ed12044a" providerId="ADAL" clId="{ED4EED9F-50E1-437A-A8F7-37679F66C159}" dt="2020-09-22T08:14:58.191" v="99" actId="20577"/>
          <ac:spMkLst>
            <pc:docMk/>
            <pc:sldMk cId="3049594288" sldId="436"/>
            <ac:spMk id="3" creationId="{4F5E9EB3-7756-4EFF-BDF6-9D090034F138}"/>
          </ac:spMkLst>
        </pc:spChg>
      </pc:sldChg>
      <pc:sldChg chg="del">
        <pc:chgData name="Thomas" userId="efe85f2b-33f2-43f1-b114-9958ed12044a" providerId="ADAL" clId="{ED4EED9F-50E1-437A-A8F7-37679F66C159}" dt="2020-09-22T09:58:26.437" v="4308" actId="47"/>
        <pc:sldMkLst>
          <pc:docMk/>
          <pc:sldMk cId="3537774483" sldId="437"/>
        </pc:sldMkLst>
      </pc:sldChg>
      <pc:sldChg chg="del">
        <pc:chgData name="Thomas" userId="efe85f2b-33f2-43f1-b114-9958ed12044a" providerId="ADAL" clId="{ED4EED9F-50E1-437A-A8F7-37679F66C159}" dt="2020-09-22T09:58:26.437" v="4308" actId="47"/>
        <pc:sldMkLst>
          <pc:docMk/>
          <pc:sldMk cId="817605593" sldId="438"/>
        </pc:sldMkLst>
      </pc:sldChg>
      <pc:sldChg chg="del">
        <pc:chgData name="Thomas" userId="efe85f2b-33f2-43f1-b114-9958ed12044a" providerId="ADAL" clId="{ED4EED9F-50E1-437A-A8F7-37679F66C159}" dt="2020-09-22T09:58:26.437" v="4308" actId="47"/>
        <pc:sldMkLst>
          <pc:docMk/>
          <pc:sldMk cId="2640873991" sldId="439"/>
        </pc:sldMkLst>
      </pc:sldChg>
      <pc:sldChg chg="del">
        <pc:chgData name="Thomas" userId="efe85f2b-33f2-43f1-b114-9958ed12044a" providerId="ADAL" clId="{ED4EED9F-50E1-437A-A8F7-37679F66C159}" dt="2020-09-22T09:58:26.437" v="4308" actId="47"/>
        <pc:sldMkLst>
          <pc:docMk/>
          <pc:sldMk cId="3216695776" sldId="440"/>
        </pc:sldMkLst>
      </pc:sldChg>
      <pc:sldChg chg="del">
        <pc:chgData name="Thomas" userId="efe85f2b-33f2-43f1-b114-9958ed12044a" providerId="ADAL" clId="{ED4EED9F-50E1-437A-A8F7-37679F66C159}" dt="2020-09-22T09:58:26.437" v="4308" actId="47"/>
        <pc:sldMkLst>
          <pc:docMk/>
          <pc:sldMk cId="3935804770" sldId="441"/>
        </pc:sldMkLst>
      </pc:sldChg>
      <pc:sldChg chg="del">
        <pc:chgData name="Thomas" userId="efe85f2b-33f2-43f1-b114-9958ed12044a" providerId="ADAL" clId="{ED4EED9F-50E1-437A-A8F7-37679F66C159}" dt="2020-09-22T09:58:26.437" v="4308" actId="47"/>
        <pc:sldMkLst>
          <pc:docMk/>
          <pc:sldMk cId="2321626434" sldId="442"/>
        </pc:sldMkLst>
      </pc:sldChg>
      <pc:sldChg chg="del">
        <pc:chgData name="Thomas" userId="efe85f2b-33f2-43f1-b114-9958ed12044a" providerId="ADAL" clId="{ED4EED9F-50E1-437A-A8F7-37679F66C159}" dt="2020-09-22T09:58:26.437" v="4308" actId="47"/>
        <pc:sldMkLst>
          <pc:docMk/>
          <pc:sldMk cId="122667940" sldId="443"/>
        </pc:sldMkLst>
      </pc:sldChg>
      <pc:sldChg chg="del">
        <pc:chgData name="Thomas" userId="efe85f2b-33f2-43f1-b114-9958ed12044a" providerId="ADAL" clId="{ED4EED9F-50E1-437A-A8F7-37679F66C159}" dt="2020-09-22T09:58:26.437" v="4308" actId="47"/>
        <pc:sldMkLst>
          <pc:docMk/>
          <pc:sldMk cId="3998246513" sldId="444"/>
        </pc:sldMkLst>
      </pc:sldChg>
      <pc:sldChg chg="del">
        <pc:chgData name="Thomas" userId="efe85f2b-33f2-43f1-b114-9958ed12044a" providerId="ADAL" clId="{ED4EED9F-50E1-437A-A8F7-37679F66C159}" dt="2020-09-22T09:58:26.437" v="4308" actId="47"/>
        <pc:sldMkLst>
          <pc:docMk/>
          <pc:sldMk cId="563160450" sldId="445"/>
        </pc:sldMkLst>
      </pc:sldChg>
      <pc:sldChg chg="del">
        <pc:chgData name="Thomas" userId="efe85f2b-33f2-43f1-b114-9958ed12044a" providerId="ADAL" clId="{ED4EED9F-50E1-437A-A8F7-37679F66C159}" dt="2020-09-22T09:58:26.437" v="4308" actId="47"/>
        <pc:sldMkLst>
          <pc:docMk/>
          <pc:sldMk cId="4116210196" sldId="446"/>
        </pc:sldMkLst>
      </pc:sldChg>
      <pc:sldChg chg="del">
        <pc:chgData name="Thomas" userId="efe85f2b-33f2-43f1-b114-9958ed12044a" providerId="ADAL" clId="{ED4EED9F-50E1-437A-A8F7-37679F66C159}" dt="2020-09-22T09:58:26.437" v="4308" actId="47"/>
        <pc:sldMkLst>
          <pc:docMk/>
          <pc:sldMk cId="1335079363" sldId="447"/>
        </pc:sldMkLst>
      </pc:sldChg>
      <pc:sldChg chg="del">
        <pc:chgData name="Thomas" userId="efe85f2b-33f2-43f1-b114-9958ed12044a" providerId="ADAL" clId="{ED4EED9F-50E1-437A-A8F7-37679F66C159}" dt="2020-09-22T09:58:26.437" v="4308" actId="47"/>
        <pc:sldMkLst>
          <pc:docMk/>
          <pc:sldMk cId="2668321296" sldId="448"/>
        </pc:sldMkLst>
      </pc:sldChg>
      <pc:sldChg chg="del">
        <pc:chgData name="Thomas" userId="efe85f2b-33f2-43f1-b114-9958ed12044a" providerId="ADAL" clId="{ED4EED9F-50E1-437A-A8F7-37679F66C159}" dt="2020-09-22T09:58:32.566" v="4312" actId="47"/>
        <pc:sldMkLst>
          <pc:docMk/>
          <pc:sldMk cId="2614277609" sldId="449"/>
        </pc:sldMkLst>
      </pc:sldChg>
      <pc:sldChg chg="modSp new mod modNotesTx">
        <pc:chgData name="Thomas" userId="efe85f2b-33f2-43f1-b114-9958ed12044a" providerId="ADAL" clId="{ED4EED9F-50E1-437A-A8F7-37679F66C159}" dt="2020-09-30T09:39:36.180" v="4525" actId="20577"/>
        <pc:sldMkLst>
          <pc:docMk/>
          <pc:sldMk cId="1135517976" sldId="450"/>
        </pc:sldMkLst>
        <pc:spChg chg="mod">
          <ac:chgData name="Thomas" userId="efe85f2b-33f2-43f1-b114-9958ed12044a" providerId="ADAL" clId="{ED4EED9F-50E1-437A-A8F7-37679F66C159}" dt="2020-09-30T09:39:36.180" v="4525" actId="20577"/>
          <ac:spMkLst>
            <pc:docMk/>
            <pc:sldMk cId="1135517976" sldId="450"/>
            <ac:spMk id="2" creationId="{784628D5-5256-452F-84E8-D6FC1231CF47}"/>
          </ac:spMkLst>
        </pc:spChg>
        <pc:spChg chg="mod">
          <ac:chgData name="Thomas" userId="efe85f2b-33f2-43f1-b114-9958ed12044a" providerId="ADAL" clId="{ED4EED9F-50E1-437A-A8F7-37679F66C159}" dt="2020-09-22T09:47:51.209" v="4202" actId="207"/>
          <ac:spMkLst>
            <pc:docMk/>
            <pc:sldMk cId="1135517976" sldId="450"/>
            <ac:spMk id="3" creationId="{010BA09E-A9F5-4EF5-AE9F-3DF6C5CB6438}"/>
          </ac:spMkLst>
        </pc:spChg>
      </pc:sldChg>
      <pc:sldChg chg="modSp new add del mod modNotesTx">
        <pc:chgData name="Thomas" userId="efe85f2b-33f2-43f1-b114-9958ed12044a" providerId="ADAL" clId="{ED4EED9F-50E1-437A-A8F7-37679F66C159}" dt="2020-09-30T13:15:12.799" v="9978" actId="47"/>
        <pc:sldMkLst>
          <pc:docMk/>
          <pc:sldMk cId="458231350" sldId="451"/>
        </pc:sldMkLst>
        <pc:spChg chg="mod">
          <ac:chgData name="Thomas" userId="efe85f2b-33f2-43f1-b114-9958ed12044a" providerId="ADAL" clId="{ED4EED9F-50E1-437A-A8F7-37679F66C159}" dt="2020-09-22T09:59:03.744" v="4329" actId="20577"/>
          <ac:spMkLst>
            <pc:docMk/>
            <pc:sldMk cId="458231350" sldId="451"/>
            <ac:spMk id="2" creationId="{5186A3D8-17EF-46D9-A168-DBB3D6CABA14}"/>
          </ac:spMkLst>
        </pc:spChg>
        <pc:spChg chg="mod">
          <ac:chgData name="Thomas" userId="efe85f2b-33f2-43f1-b114-9958ed12044a" providerId="ADAL" clId="{ED4EED9F-50E1-437A-A8F7-37679F66C159}" dt="2020-09-30T13:11:35.743" v="9940" actId="20577"/>
          <ac:spMkLst>
            <pc:docMk/>
            <pc:sldMk cId="458231350" sldId="451"/>
            <ac:spMk id="3" creationId="{142C271D-8287-4958-B3F0-DF920079C181}"/>
          </ac:spMkLst>
        </pc:spChg>
      </pc:sldChg>
      <pc:sldChg chg="modSp add mod ord modNotesTx">
        <pc:chgData name="Thomas" userId="efe85f2b-33f2-43f1-b114-9958ed12044a" providerId="ADAL" clId="{ED4EED9F-50E1-437A-A8F7-37679F66C159}" dt="2020-09-30T16:03:18.052" v="24192" actId="20577"/>
        <pc:sldMkLst>
          <pc:docMk/>
          <pc:sldMk cId="1049493015" sldId="452"/>
        </pc:sldMkLst>
        <pc:spChg chg="mod">
          <ac:chgData name="Thomas" userId="efe85f2b-33f2-43f1-b114-9958ed12044a" providerId="ADAL" clId="{ED4EED9F-50E1-437A-A8F7-37679F66C159}" dt="2020-09-30T16:03:18.052" v="24192" actId="20577"/>
          <ac:spMkLst>
            <pc:docMk/>
            <pc:sldMk cId="1049493015" sldId="452"/>
            <ac:spMk id="3" creationId="{F1282A90-CC7F-4E96-957F-F210CA3B5DEA}"/>
          </ac:spMkLst>
        </pc:spChg>
      </pc:sldChg>
      <pc:sldChg chg="addSp delSp modSp add mod modNotesTx">
        <pc:chgData name="Thomas" userId="efe85f2b-33f2-43f1-b114-9958ed12044a" providerId="ADAL" clId="{ED4EED9F-50E1-437A-A8F7-37679F66C159}" dt="2020-09-30T15:08:20.181" v="18654" actId="1076"/>
        <pc:sldMkLst>
          <pc:docMk/>
          <pc:sldMk cId="978127132" sldId="453"/>
        </pc:sldMkLst>
        <pc:spChg chg="mod">
          <ac:chgData name="Thomas" userId="efe85f2b-33f2-43f1-b114-9958ed12044a" providerId="ADAL" clId="{ED4EED9F-50E1-437A-A8F7-37679F66C159}" dt="2020-09-30T12:54:30.415" v="7816" actId="20577"/>
          <ac:spMkLst>
            <pc:docMk/>
            <pc:sldMk cId="978127132" sldId="453"/>
            <ac:spMk id="2" creationId="{784628D5-5256-452F-84E8-D6FC1231CF47}"/>
          </ac:spMkLst>
        </pc:spChg>
        <pc:spChg chg="mod">
          <ac:chgData name="Thomas" userId="efe85f2b-33f2-43f1-b114-9958ed12044a" providerId="ADAL" clId="{ED4EED9F-50E1-437A-A8F7-37679F66C159}" dt="2020-09-30T11:53:45.441" v="6573" actId="14100"/>
          <ac:spMkLst>
            <pc:docMk/>
            <pc:sldMk cId="978127132" sldId="453"/>
            <ac:spMk id="3" creationId="{010BA09E-A9F5-4EF5-AE9F-3DF6C5CB6438}"/>
          </ac:spMkLst>
        </pc:spChg>
        <pc:spChg chg="add mod">
          <ac:chgData name="Thomas" userId="efe85f2b-33f2-43f1-b114-9958ed12044a" providerId="ADAL" clId="{ED4EED9F-50E1-437A-A8F7-37679F66C159}" dt="2020-09-30T10:03:38.636" v="5517" actId="164"/>
          <ac:spMkLst>
            <pc:docMk/>
            <pc:sldMk cId="978127132" sldId="453"/>
            <ac:spMk id="4" creationId="{CFF32FBF-D1E0-4D02-A327-508C8627A44E}"/>
          </ac:spMkLst>
        </pc:spChg>
        <pc:spChg chg="add mod">
          <ac:chgData name="Thomas" userId="efe85f2b-33f2-43f1-b114-9958ed12044a" providerId="ADAL" clId="{ED4EED9F-50E1-437A-A8F7-37679F66C159}" dt="2020-09-30T10:03:38.636" v="5517" actId="164"/>
          <ac:spMkLst>
            <pc:docMk/>
            <pc:sldMk cId="978127132" sldId="453"/>
            <ac:spMk id="6" creationId="{EAAC7E17-4FB7-4F2E-B537-2B955616BC36}"/>
          </ac:spMkLst>
        </pc:spChg>
        <pc:spChg chg="add mod">
          <ac:chgData name="Thomas" userId="efe85f2b-33f2-43f1-b114-9958ed12044a" providerId="ADAL" clId="{ED4EED9F-50E1-437A-A8F7-37679F66C159}" dt="2020-09-30T10:03:38.636" v="5517" actId="164"/>
          <ac:spMkLst>
            <pc:docMk/>
            <pc:sldMk cId="978127132" sldId="453"/>
            <ac:spMk id="7" creationId="{F75B2D44-FE7A-4C73-BC5D-30217FBB40F7}"/>
          </ac:spMkLst>
        </pc:spChg>
        <pc:spChg chg="add mod">
          <ac:chgData name="Thomas" userId="efe85f2b-33f2-43f1-b114-9958ed12044a" providerId="ADAL" clId="{ED4EED9F-50E1-437A-A8F7-37679F66C159}" dt="2020-09-30T10:03:38.636" v="5517" actId="164"/>
          <ac:spMkLst>
            <pc:docMk/>
            <pc:sldMk cId="978127132" sldId="453"/>
            <ac:spMk id="8" creationId="{BB305070-33EE-4A97-8DF4-BA3486AC7292}"/>
          </ac:spMkLst>
        </pc:spChg>
        <pc:spChg chg="add mod">
          <ac:chgData name="Thomas" userId="efe85f2b-33f2-43f1-b114-9958ed12044a" providerId="ADAL" clId="{ED4EED9F-50E1-437A-A8F7-37679F66C159}" dt="2020-09-30T10:03:38.636" v="5517" actId="164"/>
          <ac:spMkLst>
            <pc:docMk/>
            <pc:sldMk cId="978127132" sldId="453"/>
            <ac:spMk id="9" creationId="{46EC9DEA-0039-4928-9676-B251E12E738B}"/>
          </ac:spMkLst>
        </pc:spChg>
        <pc:spChg chg="add mod">
          <ac:chgData name="Thomas" userId="efe85f2b-33f2-43f1-b114-9958ed12044a" providerId="ADAL" clId="{ED4EED9F-50E1-437A-A8F7-37679F66C159}" dt="2020-09-30T10:03:38.636" v="5517" actId="164"/>
          <ac:spMkLst>
            <pc:docMk/>
            <pc:sldMk cId="978127132" sldId="453"/>
            <ac:spMk id="32" creationId="{1B855513-CF5D-4E08-A3D0-7CFF9D119338}"/>
          </ac:spMkLst>
        </pc:spChg>
        <pc:spChg chg="add mod">
          <ac:chgData name="Thomas" userId="efe85f2b-33f2-43f1-b114-9958ed12044a" providerId="ADAL" clId="{ED4EED9F-50E1-437A-A8F7-37679F66C159}" dt="2020-09-30T10:03:38.636" v="5517" actId="164"/>
          <ac:spMkLst>
            <pc:docMk/>
            <pc:sldMk cId="978127132" sldId="453"/>
            <ac:spMk id="33" creationId="{DE405051-F249-4537-8677-6CF934711EAD}"/>
          </ac:spMkLst>
        </pc:spChg>
        <pc:spChg chg="add mod">
          <ac:chgData name="Thomas" userId="efe85f2b-33f2-43f1-b114-9958ed12044a" providerId="ADAL" clId="{ED4EED9F-50E1-437A-A8F7-37679F66C159}" dt="2020-09-30T10:03:38.636" v="5517" actId="164"/>
          <ac:spMkLst>
            <pc:docMk/>
            <pc:sldMk cId="978127132" sldId="453"/>
            <ac:spMk id="34" creationId="{B96CF7E9-7248-40EB-9428-D08EEC84E2CC}"/>
          </ac:spMkLst>
        </pc:spChg>
        <pc:spChg chg="add mod">
          <ac:chgData name="Thomas" userId="efe85f2b-33f2-43f1-b114-9958ed12044a" providerId="ADAL" clId="{ED4EED9F-50E1-437A-A8F7-37679F66C159}" dt="2020-09-30T10:03:38.636" v="5517" actId="164"/>
          <ac:spMkLst>
            <pc:docMk/>
            <pc:sldMk cId="978127132" sldId="453"/>
            <ac:spMk id="35" creationId="{1572D9E9-08F5-47D7-A894-5B73238ECE5C}"/>
          </ac:spMkLst>
        </pc:spChg>
        <pc:spChg chg="add mod">
          <ac:chgData name="Thomas" userId="efe85f2b-33f2-43f1-b114-9958ed12044a" providerId="ADAL" clId="{ED4EED9F-50E1-437A-A8F7-37679F66C159}" dt="2020-09-30T11:45:26.302" v="5947" actId="164"/>
          <ac:spMkLst>
            <pc:docMk/>
            <pc:sldMk cId="978127132" sldId="453"/>
            <ac:spMk id="37" creationId="{A5274128-EE27-4F28-BBF5-211C35F0DAFF}"/>
          </ac:spMkLst>
        </pc:spChg>
        <pc:spChg chg="add mod">
          <ac:chgData name="Thomas" userId="efe85f2b-33f2-43f1-b114-9958ed12044a" providerId="ADAL" clId="{ED4EED9F-50E1-437A-A8F7-37679F66C159}" dt="2020-09-30T11:45:26.302" v="5947" actId="164"/>
          <ac:spMkLst>
            <pc:docMk/>
            <pc:sldMk cId="978127132" sldId="453"/>
            <ac:spMk id="38" creationId="{AC0F6670-8423-4EB5-A980-241455F44680}"/>
          </ac:spMkLst>
        </pc:spChg>
        <pc:spChg chg="add mod">
          <ac:chgData name="Thomas" userId="efe85f2b-33f2-43f1-b114-9958ed12044a" providerId="ADAL" clId="{ED4EED9F-50E1-437A-A8F7-37679F66C159}" dt="2020-09-30T11:45:26.302" v="5947" actId="164"/>
          <ac:spMkLst>
            <pc:docMk/>
            <pc:sldMk cId="978127132" sldId="453"/>
            <ac:spMk id="39" creationId="{C11FD21B-CFDE-453F-A466-39A6676D7432}"/>
          </ac:spMkLst>
        </pc:spChg>
        <pc:spChg chg="add del">
          <ac:chgData name="Thomas" userId="efe85f2b-33f2-43f1-b114-9958ed12044a" providerId="ADAL" clId="{ED4EED9F-50E1-437A-A8F7-37679F66C159}" dt="2020-09-30T11:25:39.429" v="5577" actId="478"/>
          <ac:spMkLst>
            <pc:docMk/>
            <pc:sldMk cId="978127132" sldId="453"/>
            <ac:spMk id="52" creationId="{58ECBF61-DBB8-46C0-AF4F-7AF0948B72DC}"/>
          </ac:spMkLst>
        </pc:spChg>
        <pc:spChg chg="add mod">
          <ac:chgData name="Thomas" userId="efe85f2b-33f2-43f1-b114-9958ed12044a" providerId="ADAL" clId="{ED4EED9F-50E1-437A-A8F7-37679F66C159}" dt="2020-09-30T11:45:26.302" v="5947" actId="164"/>
          <ac:spMkLst>
            <pc:docMk/>
            <pc:sldMk cId="978127132" sldId="453"/>
            <ac:spMk id="61" creationId="{1F8EC301-34EE-41F8-843C-2794FA4E2AEF}"/>
          </ac:spMkLst>
        </pc:spChg>
        <pc:spChg chg="add mod">
          <ac:chgData name="Thomas" userId="efe85f2b-33f2-43f1-b114-9958ed12044a" providerId="ADAL" clId="{ED4EED9F-50E1-437A-A8F7-37679F66C159}" dt="2020-09-30T11:45:26.302" v="5947" actId="164"/>
          <ac:spMkLst>
            <pc:docMk/>
            <pc:sldMk cId="978127132" sldId="453"/>
            <ac:spMk id="63" creationId="{3F58487E-7839-4434-8009-5678E7A2282B}"/>
          </ac:spMkLst>
        </pc:spChg>
        <pc:spChg chg="add mod">
          <ac:chgData name="Thomas" userId="efe85f2b-33f2-43f1-b114-9958ed12044a" providerId="ADAL" clId="{ED4EED9F-50E1-437A-A8F7-37679F66C159}" dt="2020-09-30T11:45:26.302" v="5947" actId="164"/>
          <ac:spMkLst>
            <pc:docMk/>
            <pc:sldMk cId="978127132" sldId="453"/>
            <ac:spMk id="64" creationId="{5C30040E-1921-42C4-9C38-1EA31410036D}"/>
          </ac:spMkLst>
        </pc:spChg>
        <pc:spChg chg="add mod">
          <ac:chgData name="Thomas" userId="efe85f2b-33f2-43f1-b114-9958ed12044a" providerId="ADAL" clId="{ED4EED9F-50E1-437A-A8F7-37679F66C159}" dt="2020-09-30T11:45:26.302" v="5947" actId="164"/>
          <ac:spMkLst>
            <pc:docMk/>
            <pc:sldMk cId="978127132" sldId="453"/>
            <ac:spMk id="65" creationId="{60A09EF0-FD0E-4BCC-82A8-D592F3684756}"/>
          </ac:spMkLst>
        </pc:spChg>
        <pc:spChg chg="add mod">
          <ac:chgData name="Thomas" userId="efe85f2b-33f2-43f1-b114-9958ed12044a" providerId="ADAL" clId="{ED4EED9F-50E1-437A-A8F7-37679F66C159}" dt="2020-09-30T11:45:26.302" v="5947" actId="164"/>
          <ac:spMkLst>
            <pc:docMk/>
            <pc:sldMk cId="978127132" sldId="453"/>
            <ac:spMk id="70" creationId="{C7EAE15E-9B59-4385-988F-33E53BE6E6F9}"/>
          </ac:spMkLst>
        </pc:spChg>
        <pc:spChg chg="mod">
          <ac:chgData name="Thomas" userId="efe85f2b-33f2-43f1-b114-9958ed12044a" providerId="ADAL" clId="{ED4EED9F-50E1-437A-A8F7-37679F66C159}" dt="2020-09-30T11:45:57.139" v="5954" actId="14100"/>
          <ac:spMkLst>
            <pc:docMk/>
            <pc:sldMk cId="978127132" sldId="453"/>
            <ac:spMk id="77" creationId="{5807E09B-6AB6-4EAA-AA2E-1705BCFF1CA4}"/>
          </ac:spMkLst>
        </pc:spChg>
        <pc:spChg chg="mod">
          <ac:chgData name="Thomas" userId="efe85f2b-33f2-43f1-b114-9958ed12044a" providerId="ADAL" clId="{ED4EED9F-50E1-437A-A8F7-37679F66C159}" dt="2020-09-30T11:46:07.283" v="5960" actId="14100"/>
          <ac:spMkLst>
            <pc:docMk/>
            <pc:sldMk cId="978127132" sldId="453"/>
            <ac:spMk id="78" creationId="{4FEA9820-0E3A-4A94-931C-7D1062D7095F}"/>
          </ac:spMkLst>
        </pc:spChg>
        <pc:spChg chg="mod">
          <ac:chgData name="Thomas" userId="efe85f2b-33f2-43f1-b114-9958ed12044a" providerId="ADAL" clId="{ED4EED9F-50E1-437A-A8F7-37679F66C159}" dt="2020-09-30T14:20:03.270" v="14260" actId="20577"/>
          <ac:spMkLst>
            <pc:docMk/>
            <pc:sldMk cId="978127132" sldId="453"/>
            <ac:spMk id="79" creationId="{CDDAC098-6D2E-4B05-B414-57F7EC901A19}"/>
          </ac:spMkLst>
        </pc:spChg>
        <pc:spChg chg="mod">
          <ac:chgData name="Thomas" userId="efe85f2b-33f2-43f1-b114-9958ed12044a" providerId="ADAL" clId="{ED4EED9F-50E1-437A-A8F7-37679F66C159}" dt="2020-09-30T11:45:31.213" v="5949"/>
          <ac:spMkLst>
            <pc:docMk/>
            <pc:sldMk cId="978127132" sldId="453"/>
            <ac:spMk id="84" creationId="{60A51A4A-81FA-4758-BBAD-429983282440}"/>
          </ac:spMkLst>
        </pc:spChg>
        <pc:spChg chg="mod">
          <ac:chgData name="Thomas" userId="efe85f2b-33f2-43f1-b114-9958ed12044a" providerId="ADAL" clId="{ED4EED9F-50E1-437A-A8F7-37679F66C159}" dt="2020-09-30T11:45:31.213" v="5949"/>
          <ac:spMkLst>
            <pc:docMk/>
            <pc:sldMk cId="978127132" sldId="453"/>
            <ac:spMk id="85" creationId="{7E5F0C16-EAFD-413C-97AF-5C2E8468DA20}"/>
          </ac:spMkLst>
        </pc:spChg>
        <pc:spChg chg="mod">
          <ac:chgData name="Thomas" userId="efe85f2b-33f2-43f1-b114-9958ed12044a" providerId="ADAL" clId="{ED4EED9F-50E1-437A-A8F7-37679F66C159}" dt="2020-09-30T11:47:01.298" v="5984" actId="1076"/>
          <ac:spMkLst>
            <pc:docMk/>
            <pc:sldMk cId="978127132" sldId="453"/>
            <ac:spMk id="86" creationId="{C199A08B-94FE-4667-9F15-6F64C56A113C}"/>
          </ac:spMkLst>
        </pc:spChg>
        <pc:spChg chg="mod">
          <ac:chgData name="Thomas" userId="efe85f2b-33f2-43f1-b114-9958ed12044a" providerId="ADAL" clId="{ED4EED9F-50E1-437A-A8F7-37679F66C159}" dt="2020-09-30T11:47:10.978" v="5986" actId="1076"/>
          <ac:spMkLst>
            <pc:docMk/>
            <pc:sldMk cId="978127132" sldId="453"/>
            <ac:spMk id="87" creationId="{61F840A9-BB44-42A9-A6BD-07CA6DA8F259}"/>
          </ac:spMkLst>
        </pc:spChg>
        <pc:spChg chg="mod">
          <ac:chgData name="Thomas" userId="efe85f2b-33f2-43f1-b114-9958ed12044a" providerId="ADAL" clId="{ED4EED9F-50E1-437A-A8F7-37679F66C159}" dt="2020-09-30T11:46:20.274" v="5963" actId="14100"/>
          <ac:spMkLst>
            <pc:docMk/>
            <pc:sldMk cId="978127132" sldId="453"/>
            <ac:spMk id="88" creationId="{6C524C7B-E569-411D-A4B6-692DA0A99604}"/>
          </ac:spMkLst>
        </pc:spChg>
        <pc:spChg chg="add mod">
          <ac:chgData name="Thomas" userId="efe85f2b-33f2-43f1-b114-9958ed12044a" providerId="ADAL" clId="{ED4EED9F-50E1-437A-A8F7-37679F66C159}" dt="2020-09-30T11:53:41.455" v="6572" actId="20577"/>
          <ac:spMkLst>
            <pc:docMk/>
            <pc:sldMk cId="978127132" sldId="453"/>
            <ac:spMk id="107" creationId="{5D83A8E2-1542-40F1-B3DD-5A312027FF37}"/>
          </ac:spMkLst>
        </pc:spChg>
        <pc:spChg chg="mod">
          <ac:chgData name="Thomas" userId="efe85f2b-33f2-43f1-b114-9958ed12044a" providerId="ADAL" clId="{ED4EED9F-50E1-437A-A8F7-37679F66C159}" dt="2020-09-30T14:19:48.602" v="14253"/>
          <ac:spMkLst>
            <pc:docMk/>
            <pc:sldMk cId="978127132" sldId="453"/>
            <ac:spMk id="111" creationId="{516135AF-F864-4062-B2DA-0D58C555CAD3}"/>
          </ac:spMkLst>
        </pc:spChg>
        <pc:spChg chg="mod">
          <ac:chgData name="Thomas" userId="efe85f2b-33f2-43f1-b114-9958ed12044a" providerId="ADAL" clId="{ED4EED9F-50E1-437A-A8F7-37679F66C159}" dt="2020-09-30T14:19:48.602" v="14253"/>
          <ac:spMkLst>
            <pc:docMk/>
            <pc:sldMk cId="978127132" sldId="453"/>
            <ac:spMk id="112" creationId="{50A121D6-401A-4470-A3E9-EE0808E26F38}"/>
          </ac:spMkLst>
        </pc:spChg>
        <pc:spChg chg="mod">
          <ac:chgData name="Thomas" userId="efe85f2b-33f2-43f1-b114-9958ed12044a" providerId="ADAL" clId="{ED4EED9F-50E1-437A-A8F7-37679F66C159}" dt="2020-09-30T14:19:48.602" v="14253"/>
          <ac:spMkLst>
            <pc:docMk/>
            <pc:sldMk cId="978127132" sldId="453"/>
            <ac:spMk id="113" creationId="{17141373-6CD3-4E22-BE63-389FFA09ED8C}"/>
          </ac:spMkLst>
        </pc:spChg>
        <pc:spChg chg="mod">
          <ac:chgData name="Thomas" userId="efe85f2b-33f2-43f1-b114-9958ed12044a" providerId="ADAL" clId="{ED4EED9F-50E1-437A-A8F7-37679F66C159}" dt="2020-09-30T14:19:48.602" v="14253"/>
          <ac:spMkLst>
            <pc:docMk/>
            <pc:sldMk cId="978127132" sldId="453"/>
            <ac:spMk id="118" creationId="{A47069DB-6384-4594-934F-76C83B275058}"/>
          </ac:spMkLst>
        </pc:spChg>
        <pc:spChg chg="mod">
          <ac:chgData name="Thomas" userId="efe85f2b-33f2-43f1-b114-9958ed12044a" providerId="ADAL" clId="{ED4EED9F-50E1-437A-A8F7-37679F66C159}" dt="2020-09-30T14:19:48.602" v="14253"/>
          <ac:spMkLst>
            <pc:docMk/>
            <pc:sldMk cId="978127132" sldId="453"/>
            <ac:spMk id="119" creationId="{C62E7F3B-EDBC-4B54-8B8D-5AD40C1E2C61}"/>
          </ac:spMkLst>
        </pc:spChg>
        <pc:spChg chg="mod">
          <ac:chgData name="Thomas" userId="efe85f2b-33f2-43f1-b114-9958ed12044a" providerId="ADAL" clId="{ED4EED9F-50E1-437A-A8F7-37679F66C159}" dt="2020-09-30T14:19:48.602" v="14253"/>
          <ac:spMkLst>
            <pc:docMk/>
            <pc:sldMk cId="978127132" sldId="453"/>
            <ac:spMk id="120" creationId="{DD4007A0-E7A5-442B-8584-9E48FAD7EDAF}"/>
          </ac:spMkLst>
        </pc:spChg>
        <pc:spChg chg="mod">
          <ac:chgData name="Thomas" userId="efe85f2b-33f2-43f1-b114-9958ed12044a" providerId="ADAL" clId="{ED4EED9F-50E1-437A-A8F7-37679F66C159}" dt="2020-09-30T14:19:48.602" v="14253"/>
          <ac:spMkLst>
            <pc:docMk/>
            <pc:sldMk cId="978127132" sldId="453"/>
            <ac:spMk id="121" creationId="{375AA95B-B94C-4752-9439-86B186261445}"/>
          </ac:spMkLst>
        </pc:spChg>
        <pc:spChg chg="mod">
          <ac:chgData name="Thomas" userId="efe85f2b-33f2-43f1-b114-9958ed12044a" providerId="ADAL" clId="{ED4EED9F-50E1-437A-A8F7-37679F66C159}" dt="2020-09-30T14:19:48.602" v="14253"/>
          <ac:spMkLst>
            <pc:docMk/>
            <pc:sldMk cId="978127132" sldId="453"/>
            <ac:spMk id="122" creationId="{369749D8-4BB5-47AA-87A2-65CEC1FA7848}"/>
          </ac:spMkLst>
        </pc:spChg>
        <pc:spChg chg="mod">
          <ac:chgData name="Thomas" userId="efe85f2b-33f2-43f1-b114-9958ed12044a" providerId="ADAL" clId="{ED4EED9F-50E1-437A-A8F7-37679F66C159}" dt="2020-09-30T14:20:05.667" v="14261"/>
          <ac:spMkLst>
            <pc:docMk/>
            <pc:sldMk cId="978127132" sldId="453"/>
            <ac:spMk id="126" creationId="{5B9979D3-34ED-4679-A8E3-9F6C2715985B}"/>
          </ac:spMkLst>
        </pc:spChg>
        <pc:spChg chg="mod">
          <ac:chgData name="Thomas" userId="efe85f2b-33f2-43f1-b114-9958ed12044a" providerId="ADAL" clId="{ED4EED9F-50E1-437A-A8F7-37679F66C159}" dt="2020-09-30T14:20:05.667" v="14261"/>
          <ac:spMkLst>
            <pc:docMk/>
            <pc:sldMk cId="978127132" sldId="453"/>
            <ac:spMk id="127" creationId="{9F688CF9-F023-48D3-A373-D2E8BAFA9320}"/>
          </ac:spMkLst>
        </pc:spChg>
        <pc:spChg chg="mod">
          <ac:chgData name="Thomas" userId="efe85f2b-33f2-43f1-b114-9958ed12044a" providerId="ADAL" clId="{ED4EED9F-50E1-437A-A8F7-37679F66C159}" dt="2020-09-30T14:20:05.667" v="14261"/>
          <ac:spMkLst>
            <pc:docMk/>
            <pc:sldMk cId="978127132" sldId="453"/>
            <ac:spMk id="128" creationId="{109A5023-CF00-4D6D-9C2B-6D61D1D5CA64}"/>
          </ac:spMkLst>
        </pc:spChg>
        <pc:spChg chg="mod">
          <ac:chgData name="Thomas" userId="efe85f2b-33f2-43f1-b114-9958ed12044a" providerId="ADAL" clId="{ED4EED9F-50E1-437A-A8F7-37679F66C159}" dt="2020-09-30T14:20:05.667" v="14261"/>
          <ac:spMkLst>
            <pc:docMk/>
            <pc:sldMk cId="978127132" sldId="453"/>
            <ac:spMk id="133" creationId="{00434DD8-66E5-40EE-B096-B253003CF818}"/>
          </ac:spMkLst>
        </pc:spChg>
        <pc:spChg chg="mod">
          <ac:chgData name="Thomas" userId="efe85f2b-33f2-43f1-b114-9958ed12044a" providerId="ADAL" clId="{ED4EED9F-50E1-437A-A8F7-37679F66C159}" dt="2020-09-30T14:20:05.667" v="14261"/>
          <ac:spMkLst>
            <pc:docMk/>
            <pc:sldMk cId="978127132" sldId="453"/>
            <ac:spMk id="134" creationId="{B48CBF57-213A-4359-8ACB-7E6D39B7D46D}"/>
          </ac:spMkLst>
        </pc:spChg>
        <pc:spChg chg="mod">
          <ac:chgData name="Thomas" userId="efe85f2b-33f2-43f1-b114-9958ed12044a" providerId="ADAL" clId="{ED4EED9F-50E1-437A-A8F7-37679F66C159}" dt="2020-09-30T14:20:05.667" v="14261"/>
          <ac:spMkLst>
            <pc:docMk/>
            <pc:sldMk cId="978127132" sldId="453"/>
            <ac:spMk id="135" creationId="{BF265EBA-FC20-4C1A-BC12-D5C6083279C7}"/>
          </ac:spMkLst>
        </pc:spChg>
        <pc:spChg chg="mod">
          <ac:chgData name="Thomas" userId="efe85f2b-33f2-43f1-b114-9958ed12044a" providerId="ADAL" clId="{ED4EED9F-50E1-437A-A8F7-37679F66C159}" dt="2020-09-30T14:20:05.667" v="14261"/>
          <ac:spMkLst>
            <pc:docMk/>
            <pc:sldMk cId="978127132" sldId="453"/>
            <ac:spMk id="136" creationId="{AC621385-1711-4B30-9CBB-67D7D1F8CC26}"/>
          </ac:spMkLst>
        </pc:spChg>
        <pc:spChg chg="mod">
          <ac:chgData name="Thomas" userId="efe85f2b-33f2-43f1-b114-9958ed12044a" providerId="ADAL" clId="{ED4EED9F-50E1-437A-A8F7-37679F66C159}" dt="2020-09-30T14:20:05.667" v="14261"/>
          <ac:spMkLst>
            <pc:docMk/>
            <pc:sldMk cId="978127132" sldId="453"/>
            <ac:spMk id="137" creationId="{A1C77590-C0D6-4290-975E-23FC29928D94}"/>
          </ac:spMkLst>
        </pc:spChg>
        <pc:spChg chg="mod">
          <ac:chgData name="Thomas" userId="efe85f2b-33f2-43f1-b114-9958ed12044a" providerId="ADAL" clId="{ED4EED9F-50E1-437A-A8F7-37679F66C159}" dt="2020-09-30T14:20:12.477" v="14263"/>
          <ac:spMkLst>
            <pc:docMk/>
            <pc:sldMk cId="978127132" sldId="453"/>
            <ac:spMk id="139" creationId="{589317E3-6C60-4395-9BEA-323F760157EF}"/>
          </ac:spMkLst>
        </pc:spChg>
        <pc:spChg chg="mod">
          <ac:chgData name="Thomas" userId="efe85f2b-33f2-43f1-b114-9958ed12044a" providerId="ADAL" clId="{ED4EED9F-50E1-437A-A8F7-37679F66C159}" dt="2020-09-30T14:20:12.477" v="14263"/>
          <ac:spMkLst>
            <pc:docMk/>
            <pc:sldMk cId="978127132" sldId="453"/>
            <ac:spMk id="140" creationId="{699AF5A8-A17C-4AFF-8E7B-3055B34450D1}"/>
          </ac:spMkLst>
        </pc:spChg>
        <pc:spChg chg="mod">
          <ac:chgData name="Thomas" userId="efe85f2b-33f2-43f1-b114-9958ed12044a" providerId="ADAL" clId="{ED4EED9F-50E1-437A-A8F7-37679F66C159}" dt="2020-09-30T14:20:12.477" v="14263"/>
          <ac:spMkLst>
            <pc:docMk/>
            <pc:sldMk cId="978127132" sldId="453"/>
            <ac:spMk id="141" creationId="{65DABA11-DF59-4D96-8A13-C079FBA05FC8}"/>
          </ac:spMkLst>
        </pc:spChg>
        <pc:spChg chg="mod">
          <ac:chgData name="Thomas" userId="efe85f2b-33f2-43f1-b114-9958ed12044a" providerId="ADAL" clId="{ED4EED9F-50E1-437A-A8F7-37679F66C159}" dt="2020-09-30T14:20:12.477" v="14263"/>
          <ac:spMkLst>
            <pc:docMk/>
            <pc:sldMk cId="978127132" sldId="453"/>
            <ac:spMk id="146" creationId="{158A614D-3DCF-4C7A-8D16-88BB35BD3D39}"/>
          </ac:spMkLst>
        </pc:spChg>
        <pc:spChg chg="mod">
          <ac:chgData name="Thomas" userId="efe85f2b-33f2-43f1-b114-9958ed12044a" providerId="ADAL" clId="{ED4EED9F-50E1-437A-A8F7-37679F66C159}" dt="2020-09-30T14:20:12.477" v="14263"/>
          <ac:spMkLst>
            <pc:docMk/>
            <pc:sldMk cId="978127132" sldId="453"/>
            <ac:spMk id="147" creationId="{B4FBE54B-EC32-4111-9670-EF0257C6FBFE}"/>
          </ac:spMkLst>
        </pc:spChg>
        <pc:spChg chg="mod">
          <ac:chgData name="Thomas" userId="efe85f2b-33f2-43f1-b114-9958ed12044a" providerId="ADAL" clId="{ED4EED9F-50E1-437A-A8F7-37679F66C159}" dt="2020-09-30T14:20:12.477" v="14263"/>
          <ac:spMkLst>
            <pc:docMk/>
            <pc:sldMk cId="978127132" sldId="453"/>
            <ac:spMk id="148" creationId="{06DC77CC-3A3F-47D6-B4D0-84205DEE6F14}"/>
          </ac:spMkLst>
        </pc:spChg>
        <pc:spChg chg="mod">
          <ac:chgData name="Thomas" userId="efe85f2b-33f2-43f1-b114-9958ed12044a" providerId="ADAL" clId="{ED4EED9F-50E1-437A-A8F7-37679F66C159}" dt="2020-09-30T14:20:12.477" v="14263"/>
          <ac:spMkLst>
            <pc:docMk/>
            <pc:sldMk cId="978127132" sldId="453"/>
            <ac:spMk id="149" creationId="{975AD2E2-2D32-4F37-9EF2-3A32D53E50F0}"/>
          </ac:spMkLst>
        </pc:spChg>
        <pc:spChg chg="mod">
          <ac:chgData name="Thomas" userId="efe85f2b-33f2-43f1-b114-9958ed12044a" providerId="ADAL" clId="{ED4EED9F-50E1-437A-A8F7-37679F66C159}" dt="2020-09-30T14:20:12.477" v="14263"/>
          <ac:spMkLst>
            <pc:docMk/>
            <pc:sldMk cId="978127132" sldId="453"/>
            <ac:spMk id="150" creationId="{D0E8F142-93DF-43B0-A0D2-D135F75548FD}"/>
          </ac:spMkLst>
        </pc:spChg>
        <pc:spChg chg="add mod">
          <ac:chgData name="Thomas" userId="efe85f2b-33f2-43f1-b114-9958ed12044a" providerId="ADAL" clId="{ED4EED9F-50E1-437A-A8F7-37679F66C159}" dt="2020-09-30T15:08:20.181" v="18654" actId="1076"/>
          <ac:spMkLst>
            <pc:docMk/>
            <pc:sldMk cId="978127132" sldId="453"/>
            <ac:spMk id="153" creationId="{8D2496C0-EBD2-43AE-B929-0266CEA03575}"/>
          </ac:spMkLst>
        </pc:spChg>
        <pc:grpChg chg="add mod">
          <ac:chgData name="Thomas" userId="efe85f2b-33f2-43f1-b114-9958ed12044a" providerId="ADAL" clId="{ED4EED9F-50E1-437A-A8F7-37679F66C159}" dt="2020-09-30T11:45:03.331" v="5938" actId="1076"/>
          <ac:grpSpMkLst>
            <pc:docMk/>
            <pc:sldMk cId="978127132" sldId="453"/>
            <ac:grpSpMk id="36" creationId="{D389A9AD-9B48-46E5-A4F1-EBC83ACE5B18}"/>
          </ac:grpSpMkLst>
        </pc:grpChg>
        <pc:grpChg chg="add mod">
          <ac:chgData name="Thomas" userId="efe85f2b-33f2-43f1-b114-9958ed12044a" providerId="ADAL" clId="{ED4EED9F-50E1-437A-A8F7-37679F66C159}" dt="2020-09-30T11:45:29.291" v="5948" actId="1076"/>
          <ac:grpSpMkLst>
            <pc:docMk/>
            <pc:sldMk cId="978127132" sldId="453"/>
            <ac:grpSpMk id="75" creationId="{C14DF952-BD3D-44F8-ACDA-1016D5F235F5}"/>
          </ac:grpSpMkLst>
        </pc:grpChg>
        <pc:grpChg chg="add mod">
          <ac:chgData name="Thomas" userId="efe85f2b-33f2-43f1-b114-9958ed12044a" providerId="ADAL" clId="{ED4EED9F-50E1-437A-A8F7-37679F66C159}" dt="2020-09-30T11:47:29.842" v="5989" actId="1076"/>
          <ac:grpSpMkLst>
            <pc:docMk/>
            <pc:sldMk cId="978127132" sldId="453"/>
            <ac:grpSpMk id="76" creationId="{F2CB5171-300E-4C9B-BAA6-524A02026C2D}"/>
          </ac:grpSpMkLst>
        </pc:grpChg>
        <pc:grpChg chg="add del mod">
          <ac:chgData name="Thomas" userId="efe85f2b-33f2-43f1-b114-9958ed12044a" providerId="ADAL" clId="{ED4EED9F-50E1-437A-A8F7-37679F66C159}" dt="2020-09-30T14:19:49.399" v="14254"/>
          <ac:grpSpMkLst>
            <pc:docMk/>
            <pc:sldMk cId="978127132" sldId="453"/>
            <ac:grpSpMk id="110" creationId="{CC55E2DC-E455-46C7-BC0F-FA906BA3F78C}"/>
          </ac:grpSpMkLst>
        </pc:grpChg>
        <pc:grpChg chg="add del mod">
          <ac:chgData name="Thomas" userId="efe85f2b-33f2-43f1-b114-9958ed12044a" providerId="ADAL" clId="{ED4EED9F-50E1-437A-A8F7-37679F66C159}" dt="2020-09-30T14:20:09.242" v="14262"/>
          <ac:grpSpMkLst>
            <pc:docMk/>
            <pc:sldMk cId="978127132" sldId="453"/>
            <ac:grpSpMk id="125" creationId="{514CD3C4-FC8E-4E58-82CC-8552AAF248F9}"/>
          </ac:grpSpMkLst>
        </pc:grpChg>
        <pc:grpChg chg="add del mod">
          <ac:chgData name="Thomas" userId="efe85f2b-33f2-43f1-b114-9958ed12044a" providerId="ADAL" clId="{ED4EED9F-50E1-437A-A8F7-37679F66C159}" dt="2020-09-30T14:20:20.244" v="14266" actId="478"/>
          <ac:grpSpMkLst>
            <pc:docMk/>
            <pc:sldMk cId="978127132" sldId="453"/>
            <ac:grpSpMk id="138" creationId="{2D0163EB-3180-4841-A67D-F8D951BE38B6}"/>
          </ac:grpSpMkLst>
        </pc:grpChg>
        <pc:picChg chg="add del mod">
          <ac:chgData name="Thomas" userId="efe85f2b-33f2-43f1-b114-9958ed12044a" providerId="ADAL" clId="{ED4EED9F-50E1-437A-A8F7-37679F66C159}" dt="2020-09-30T14:18:11.820" v="14239" actId="478"/>
          <ac:picMkLst>
            <pc:docMk/>
            <pc:sldMk cId="978127132" sldId="453"/>
            <ac:picMk id="72" creationId="{5C872589-892B-4D53-9131-CE8599B7CC1F}"/>
          </ac:picMkLst>
        </pc:picChg>
        <pc:picChg chg="add del mod">
          <ac:chgData name="Thomas" userId="efe85f2b-33f2-43f1-b114-9958ed12044a" providerId="ADAL" clId="{ED4EED9F-50E1-437A-A8F7-37679F66C159}" dt="2020-09-30T14:19:52.076" v="14256" actId="478"/>
          <ac:picMkLst>
            <pc:docMk/>
            <pc:sldMk cId="978127132" sldId="453"/>
            <ac:picMk id="74" creationId="{5EC5ABF2-7518-45E8-9C1A-09F4DA2D930F}"/>
          </ac:picMkLst>
        </pc:picChg>
        <pc:picChg chg="add del mod">
          <ac:chgData name="Thomas" userId="efe85f2b-33f2-43f1-b114-9958ed12044a" providerId="ADAL" clId="{ED4EED9F-50E1-437A-A8F7-37679F66C159}" dt="2020-09-30T14:20:16.922" v="14265" actId="478"/>
          <ac:picMkLst>
            <pc:docMk/>
            <pc:sldMk cId="978127132" sldId="453"/>
            <ac:picMk id="106" creationId="{6533EF67-9EDD-4C07-9ECC-95307DD0317E}"/>
          </ac:picMkLst>
        </pc:picChg>
        <pc:picChg chg="add mod">
          <ac:chgData name="Thomas" userId="efe85f2b-33f2-43f1-b114-9958ed12044a" providerId="ADAL" clId="{ED4EED9F-50E1-437A-A8F7-37679F66C159}" dt="2020-09-30T14:19:45.321" v="14252" actId="1076"/>
          <ac:picMkLst>
            <pc:docMk/>
            <pc:sldMk cId="978127132" sldId="453"/>
            <ac:picMk id="109" creationId="{0E35B758-FDA7-4E5A-9F4C-5CB45CADFF34}"/>
          </ac:picMkLst>
        </pc:picChg>
        <pc:picChg chg="add mod">
          <ac:chgData name="Thomas" userId="efe85f2b-33f2-43f1-b114-9958ed12044a" providerId="ADAL" clId="{ED4EED9F-50E1-437A-A8F7-37679F66C159}" dt="2020-09-30T14:20:00.545" v="14259" actId="1076"/>
          <ac:picMkLst>
            <pc:docMk/>
            <pc:sldMk cId="978127132" sldId="453"/>
            <ac:picMk id="124" creationId="{2DCA799F-917A-4D64-8498-07B4A6C0C6BF}"/>
          </ac:picMkLst>
        </pc:picChg>
        <pc:picChg chg="add mod">
          <ac:chgData name="Thomas" userId="efe85f2b-33f2-43f1-b114-9958ed12044a" providerId="ADAL" clId="{ED4EED9F-50E1-437A-A8F7-37679F66C159}" dt="2020-09-30T14:20:28.297" v="14270" actId="1076"/>
          <ac:picMkLst>
            <pc:docMk/>
            <pc:sldMk cId="978127132" sldId="453"/>
            <ac:picMk id="152" creationId="{1FC41BD1-18CC-4540-828E-A2BB88A8FF96}"/>
          </ac:picMkLst>
        </pc:picChg>
        <pc:cxnChg chg="add mod">
          <ac:chgData name="Thomas" userId="efe85f2b-33f2-43f1-b114-9958ed12044a" providerId="ADAL" clId="{ED4EED9F-50E1-437A-A8F7-37679F66C159}" dt="2020-09-30T14:18:44.841" v="14240" actId="208"/>
          <ac:cxnSpMkLst>
            <pc:docMk/>
            <pc:sldMk cId="978127132" sldId="453"/>
            <ac:cxnSpMk id="11" creationId="{4FE4CC79-7B89-4D20-8110-6E12F8DC45D4}"/>
          </ac:cxnSpMkLst>
        </pc:cxnChg>
        <pc:cxnChg chg="add mod">
          <ac:chgData name="Thomas" userId="efe85f2b-33f2-43f1-b114-9958ed12044a" providerId="ADAL" clId="{ED4EED9F-50E1-437A-A8F7-37679F66C159}" dt="2020-09-30T14:19:10.215" v="14243" actId="208"/>
          <ac:cxnSpMkLst>
            <pc:docMk/>
            <pc:sldMk cId="978127132" sldId="453"/>
            <ac:cxnSpMk id="12" creationId="{24604125-CEC1-4A8D-A05F-B97D0BDD653C}"/>
          </ac:cxnSpMkLst>
        </pc:cxnChg>
        <pc:cxnChg chg="add mod">
          <ac:chgData name="Thomas" userId="efe85f2b-33f2-43f1-b114-9958ed12044a" providerId="ADAL" clId="{ED4EED9F-50E1-437A-A8F7-37679F66C159}" dt="2020-09-30T10:03:38.636" v="5517" actId="164"/>
          <ac:cxnSpMkLst>
            <pc:docMk/>
            <pc:sldMk cId="978127132" sldId="453"/>
            <ac:cxnSpMk id="15" creationId="{C630AEC6-3656-4AB5-B7CA-49399E76BE20}"/>
          </ac:cxnSpMkLst>
        </pc:cxnChg>
        <pc:cxnChg chg="add mod">
          <ac:chgData name="Thomas" userId="efe85f2b-33f2-43f1-b114-9958ed12044a" providerId="ADAL" clId="{ED4EED9F-50E1-437A-A8F7-37679F66C159}" dt="2020-09-30T14:19:14.414" v="14244" actId="208"/>
          <ac:cxnSpMkLst>
            <pc:docMk/>
            <pc:sldMk cId="978127132" sldId="453"/>
            <ac:cxnSpMk id="18" creationId="{81103751-65D2-4F08-916C-7453DA88104D}"/>
          </ac:cxnSpMkLst>
        </pc:cxnChg>
        <pc:cxnChg chg="add mod">
          <ac:chgData name="Thomas" userId="efe85f2b-33f2-43f1-b114-9958ed12044a" providerId="ADAL" clId="{ED4EED9F-50E1-437A-A8F7-37679F66C159}" dt="2020-09-30T11:45:26.302" v="5947" actId="164"/>
          <ac:cxnSpMkLst>
            <pc:docMk/>
            <pc:sldMk cId="978127132" sldId="453"/>
            <ac:cxnSpMk id="41" creationId="{F985F9AA-BF01-4209-BC7D-4DD6F3803A0D}"/>
          </ac:cxnSpMkLst>
        </pc:cxnChg>
        <pc:cxnChg chg="add mod">
          <ac:chgData name="Thomas" userId="efe85f2b-33f2-43f1-b114-9958ed12044a" providerId="ADAL" clId="{ED4EED9F-50E1-437A-A8F7-37679F66C159}" dt="2020-09-30T14:19:19.759" v="14245" actId="208"/>
          <ac:cxnSpMkLst>
            <pc:docMk/>
            <pc:sldMk cId="978127132" sldId="453"/>
            <ac:cxnSpMk id="47" creationId="{BD7A3BAE-FE7D-42E2-A9D6-DB1DDEE9E927}"/>
          </ac:cxnSpMkLst>
        </pc:cxnChg>
        <pc:cxnChg chg="add mod">
          <ac:chgData name="Thomas" userId="efe85f2b-33f2-43f1-b114-9958ed12044a" providerId="ADAL" clId="{ED4EED9F-50E1-437A-A8F7-37679F66C159}" dt="2020-09-30T14:18:49.168" v="14241" actId="208"/>
          <ac:cxnSpMkLst>
            <pc:docMk/>
            <pc:sldMk cId="978127132" sldId="453"/>
            <ac:cxnSpMk id="53" creationId="{EEE86F4F-BD9D-4614-80E7-66953D39B5D7}"/>
          </ac:cxnSpMkLst>
        </pc:cxnChg>
        <pc:cxnChg chg="add mod">
          <ac:chgData name="Thomas" userId="efe85f2b-33f2-43f1-b114-9958ed12044a" providerId="ADAL" clId="{ED4EED9F-50E1-437A-A8F7-37679F66C159}" dt="2020-09-30T14:19:25.208" v="14246" actId="208"/>
          <ac:cxnSpMkLst>
            <pc:docMk/>
            <pc:sldMk cId="978127132" sldId="453"/>
            <ac:cxnSpMk id="56" creationId="{EF020195-6854-436E-8412-03EF92B90F27}"/>
          </ac:cxnSpMkLst>
        </pc:cxnChg>
        <pc:cxnChg chg="mod">
          <ac:chgData name="Thomas" userId="efe85f2b-33f2-43f1-b114-9958ed12044a" providerId="ADAL" clId="{ED4EED9F-50E1-437A-A8F7-37679F66C159}" dt="2020-09-30T11:47:08.259" v="5985" actId="1076"/>
          <ac:cxnSpMkLst>
            <pc:docMk/>
            <pc:sldMk cId="978127132" sldId="453"/>
            <ac:cxnSpMk id="80" creationId="{7FC53AF6-F9EF-4AFB-B153-6D62F5C56543}"/>
          </ac:cxnSpMkLst>
        </pc:cxnChg>
        <pc:cxnChg chg="mod">
          <ac:chgData name="Thomas" userId="efe85f2b-33f2-43f1-b114-9958ed12044a" providerId="ADAL" clId="{ED4EED9F-50E1-437A-A8F7-37679F66C159}" dt="2020-09-30T14:19:36.044" v="14248" actId="208"/>
          <ac:cxnSpMkLst>
            <pc:docMk/>
            <pc:sldMk cId="978127132" sldId="453"/>
            <ac:cxnSpMk id="81" creationId="{B9A4B31E-997C-42F5-906F-EE284E9A3CC0}"/>
          </ac:cxnSpMkLst>
        </pc:cxnChg>
        <pc:cxnChg chg="mod">
          <ac:chgData name="Thomas" userId="efe85f2b-33f2-43f1-b114-9958ed12044a" providerId="ADAL" clId="{ED4EED9F-50E1-437A-A8F7-37679F66C159}" dt="2020-09-30T14:19:00.458" v="14242" actId="208"/>
          <ac:cxnSpMkLst>
            <pc:docMk/>
            <pc:sldMk cId="978127132" sldId="453"/>
            <ac:cxnSpMk id="82" creationId="{F21E46D3-E09A-472F-B1D3-7E79DD67173C}"/>
          </ac:cxnSpMkLst>
        </pc:cxnChg>
        <pc:cxnChg chg="mod">
          <ac:chgData name="Thomas" userId="efe85f2b-33f2-43f1-b114-9958ed12044a" providerId="ADAL" clId="{ED4EED9F-50E1-437A-A8F7-37679F66C159}" dt="2020-09-30T14:19:32.655" v="14247" actId="208"/>
          <ac:cxnSpMkLst>
            <pc:docMk/>
            <pc:sldMk cId="978127132" sldId="453"/>
            <ac:cxnSpMk id="83" creationId="{D2DC3737-43B9-4258-85C4-E3131E5AFB60}"/>
          </ac:cxnSpMkLst>
        </pc:cxnChg>
        <pc:cxnChg chg="mod">
          <ac:chgData name="Thomas" userId="efe85f2b-33f2-43f1-b114-9958ed12044a" providerId="ADAL" clId="{ED4EED9F-50E1-437A-A8F7-37679F66C159}" dt="2020-09-30T14:19:48.602" v="14253"/>
          <ac:cxnSpMkLst>
            <pc:docMk/>
            <pc:sldMk cId="978127132" sldId="453"/>
            <ac:cxnSpMk id="114" creationId="{A60EB138-1F16-4477-A6CE-40BF19C7759E}"/>
          </ac:cxnSpMkLst>
        </pc:cxnChg>
        <pc:cxnChg chg="mod">
          <ac:chgData name="Thomas" userId="efe85f2b-33f2-43f1-b114-9958ed12044a" providerId="ADAL" clId="{ED4EED9F-50E1-437A-A8F7-37679F66C159}" dt="2020-09-30T14:19:48.602" v="14253"/>
          <ac:cxnSpMkLst>
            <pc:docMk/>
            <pc:sldMk cId="978127132" sldId="453"/>
            <ac:cxnSpMk id="115" creationId="{BB337144-013F-4A05-8C6E-143D87327595}"/>
          </ac:cxnSpMkLst>
        </pc:cxnChg>
        <pc:cxnChg chg="mod">
          <ac:chgData name="Thomas" userId="efe85f2b-33f2-43f1-b114-9958ed12044a" providerId="ADAL" clId="{ED4EED9F-50E1-437A-A8F7-37679F66C159}" dt="2020-09-30T14:19:48.602" v="14253"/>
          <ac:cxnSpMkLst>
            <pc:docMk/>
            <pc:sldMk cId="978127132" sldId="453"/>
            <ac:cxnSpMk id="116" creationId="{32D9F74F-CDC2-4521-A989-790146D341CD}"/>
          </ac:cxnSpMkLst>
        </pc:cxnChg>
        <pc:cxnChg chg="mod">
          <ac:chgData name="Thomas" userId="efe85f2b-33f2-43f1-b114-9958ed12044a" providerId="ADAL" clId="{ED4EED9F-50E1-437A-A8F7-37679F66C159}" dt="2020-09-30T14:19:48.602" v="14253"/>
          <ac:cxnSpMkLst>
            <pc:docMk/>
            <pc:sldMk cId="978127132" sldId="453"/>
            <ac:cxnSpMk id="117" creationId="{B4C5B568-310E-4105-8EC4-D0F8E13AC2A0}"/>
          </ac:cxnSpMkLst>
        </pc:cxnChg>
        <pc:cxnChg chg="mod">
          <ac:chgData name="Thomas" userId="efe85f2b-33f2-43f1-b114-9958ed12044a" providerId="ADAL" clId="{ED4EED9F-50E1-437A-A8F7-37679F66C159}" dt="2020-09-30T14:20:05.667" v="14261"/>
          <ac:cxnSpMkLst>
            <pc:docMk/>
            <pc:sldMk cId="978127132" sldId="453"/>
            <ac:cxnSpMk id="129" creationId="{A936DDC5-4668-48AD-B3AF-10C9DC70E64C}"/>
          </ac:cxnSpMkLst>
        </pc:cxnChg>
        <pc:cxnChg chg="mod">
          <ac:chgData name="Thomas" userId="efe85f2b-33f2-43f1-b114-9958ed12044a" providerId="ADAL" clId="{ED4EED9F-50E1-437A-A8F7-37679F66C159}" dt="2020-09-30T14:20:05.667" v="14261"/>
          <ac:cxnSpMkLst>
            <pc:docMk/>
            <pc:sldMk cId="978127132" sldId="453"/>
            <ac:cxnSpMk id="130" creationId="{9840AB6C-BE22-4B0C-9FCC-9A011C3268E1}"/>
          </ac:cxnSpMkLst>
        </pc:cxnChg>
        <pc:cxnChg chg="mod">
          <ac:chgData name="Thomas" userId="efe85f2b-33f2-43f1-b114-9958ed12044a" providerId="ADAL" clId="{ED4EED9F-50E1-437A-A8F7-37679F66C159}" dt="2020-09-30T14:20:05.667" v="14261"/>
          <ac:cxnSpMkLst>
            <pc:docMk/>
            <pc:sldMk cId="978127132" sldId="453"/>
            <ac:cxnSpMk id="131" creationId="{564F88F5-41FE-400C-94B9-CA644F36BEC0}"/>
          </ac:cxnSpMkLst>
        </pc:cxnChg>
        <pc:cxnChg chg="mod">
          <ac:chgData name="Thomas" userId="efe85f2b-33f2-43f1-b114-9958ed12044a" providerId="ADAL" clId="{ED4EED9F-50E1-437A-A8F7-37679F66C159}" dt="2020-09-30T14:20:05.667" v="14261"/>
          <ac:cxnSpMkLst>
            <pc:docMk/>
            <pc:sldMk cId="978127132" sldId="453"/>
            <ac:cxnSpMk id="132" creationId="{73A178DC-F095-477C-8064-A631AF176CF0}"/>
          </ac:cxnSpMkLst>
        </pc:cxnChg>
        <pc:cxnChg chg="mod">
          <ac:chgData name="Thomas" userId="efe85f2b-33f2-43f1-b114-9958ed12044a" providerId="ADAL" clId="{ED4EED9F-50E1-437A-A8F7-37679F66C159}" dt="2020-09-30T14:20:20.244" v="14266" actId="478"/>
          <ac:cxnSpMkLst>
            <pc:docMk/>
            <pc:sldMk cId="978127132" sldId="453"/>
            <ac:cxnSpMk id="142" creationId="{8AB13450-B602-4814-B574-C24BD7D3CBFB}"/>
          </ac:cxnSpMkLst>
        </pc:cxnChg>
        <pc:cxnChg chg="mod">
          <ac:chgData name="Thomas" userId="efe85f2b-33f2-43f1-b114-9958ed12044a" providerId="ADAL" clId="{ED4EED9F-50E1-437A-A8F7-37679F66C159}" dt="2020-09-30T14:20:20.244" v="14266" actId="478"/>
          <ac:cxnSpMkLst>
            <pc:docMk/>
            <pc:sldMk cId="978127132" sldId="453"/>
            <ac:cxnSpMk id="143" creationId="{F418FD52-8402-40C2-9DC6-C449AFB53B5C}"/>
          </ac:cxnSpMkLst>
        </pc:cxnChg>
        <pc:cxnChg chg="mod">
          <ac:chgData name="Thomas" userId="efe85f2b-33f2-43f1-b114-9958ed12044a" providerId="ADAL" clId="{ED4EED9F-50E1-437A-A8F7-37679F66C159}" dt="2020-09-30T14:20:20.244" v="14266" actId="478"/>
          <ac:cxnSpMkLst>
            <pc:docMk/>
            <pc:sldMk cId="978127132" sldId="453"/>
            <ac:cxnSpMk id="144" creationId="{00BB2D54-49FF-4521-B522-0C290069D2C9}"/>
          </ac:cxnSpMkLst>
        </pc:cxnChg>
        <pc:cxnChg chg="mod">
          <ac:chgData name="Thomas" userId="efe85f2b-33f2-43f1-b114-9958ed12044a" providerId="ADAL" clId="{ED4EED9F-50E1-437A-A8F7-37679F66C159}" dt="2020-09-30T14:20:20.244" v="14266" actId="478"/>
          <ac:cxnSpMkLst>
            <pc:docMk/>
            <pc:sldMk cId="978127132" sldId="453"/>
            <ac:cxnSpMk id="145" creationId="{58B8054A-B060-4725-9CE1-70ABC583A583}"/>
          </ac:cxnSpMkLst>
        </pc:cxnChg>
      </pc:sldChg>
      <pc:sldChg chg="addSp delSp modSp add mod modNotesTx">
        <pc:chgData name="Thomas" userId="efe85f2b-33f2-43f1-b114-9958ed12044a" providerId="ADAL" clId="{ED4EED9F-50E1-437A-A8F7-37679F66C159}" dt="2020-09-30T16:02:40.197" v="24038" actId="20577"/>
        <pc:sldMkLst>
          <pc:docMk/>
          <pc:sldMk cId="970250035" sldId="454"/>
        </pc:sldMkLst>
        <pc:spChg chg="mod">
          <ac:chgData name="Thomas" userId="efe85f2b-33f2-43f1-b114-9958ed12044a" providerId="ADAL" clId="{ED4EED9F-50E1-437A-A8F7-37679F66C159}" dt="2020-09-30T13:14:42.957" v="9962" actId="20577"/>
          <ac:spMkLst>
            <pc:docMk/>
            <pc:sldMk cId="970250035" sldId="454"/>
            <ac:spMk id="2" creationId="{784628D5-5256-452F-84E8-D6FC1231CF47}"/>
          </ac:spMkLst>
        </pc:spChg>
        <pc:spChg chg="mod">
          <ac:chgData name="Thomas" userId="efe85f2b-33f2-43f1-b114-9958ed12044a" providerId="ADAL" clId="{ED4EED9F-50E1-437A-A8F7-37679F66C159}" dt="2020-09-30T13:57:52.677" v="12783" actId="20577"/>
          <ac:spMkLst>
            <pc:docMk/>
            <pc:sldMk cId="970250035" sldId="454"/>
            <ac:spMk id="3" creationId="{010BA09E-A9F5-4EF5-AE9F-3DF6C5CB6438}"/>
          </ac:spMkLst>
        </pc:spChg>
        <pc:spChg chg="add mod">
          <ac:chgData name="Thomas" userId="efe85f2b-33f2-43f1-b114-9958ed12044a" providerId="ADAL" clId="{ED4EED9F-50E1-437A-A8F7-37679F66C159}" dt="2020-09-30T16:02:40.197" v="24038" actId="20577"/>
          <ac:spMkLst>
            <pc:docMk/>
            <pc:sldMk cId="970250035" sldId="454"/>
            <ac:spMk id="5" creationId="{F80424C3-45C3-4D72-A90F-BD17697A1370}"/>
          </ac:spMkLst>
        </pc:spChg>
        <pc:grpChg chg="del">
          <ac:chgData name="Thomas" userId="efe85f2b-33f2-43f1-b114-9958ed12044a" providerId="ADAL" clId="{ED4EED9F-50E1-437A-A8F7-37679F66C159}" dt="2020-09-30T13:14:48.998" v="9963" actId="478"/>
          <ac:grpSpMkLst>
            <pc:docMk/>
            <pc:sldMk cId="970250035" sldId="454"/>
            <ac:grpSpMk id="36" creationId="{D389A9AD-9B48-46E5-A4F1-EBC83ACE5B18}"/>
          </ac:grpSpMkLst>
        </pc:grpChg>
        <pc:grpChg chg="del mod">
          <ac:chgData name="Thomas" userId="efe85f2b-33f2-43f1-b114-9958ed12044a" providerId="ADAL" clId="{ED4EED9F-50E1-437A-A8F7-37679F66C159}" dt="2020-09-30T13:14:49.971" v="9965" actId="478"/>
          <ac:grpSpMkLst>
            <pc:docMk/>
            <pc:sldMk cId="970250035" sldId="454"/>
            <ac:grpSpMk id="75" creationId="{C14DF952-BD3D-44F8-ACDA-1016D5F235F5}"/>
          </ac:grpSpMkLst>
        </pc:grpChg>
        <pc:grpChg chg="del">
          <ac:chgData name="Thomas" userId="efe85f2b-33f2-43f1-b114-9958ed12044a" providerId="ADAL" clId="{ED4EED9F-50E1-437A-A8F7-37679F66C159}" dt="2020-09-30T13:14:51.764" v="9966" actId="478"/>
          <ac:grpSpMkLst>
            <pc:docMk/>
            <pc:sldMk cId="970250035" sldId="454"/>
            <ac:grpSpMk id="76" creationId="{F2CB5171-300E-4C9B-BAA6-524A02026C2D}"/>
          </ac:grpSpMkLst>
        </pc:grpChg>
        <pc:picChg chg="add del">
          <ac:chgData name="Thomas" userId="efe85f2b-33f2-43f1-b114-9958ed12044a" providerId="ADAL" clId="{ED4EED9F-50E1-437A-A8F7-37679F66C159}" dt="2020-09-30T14:30:42.477" v="14421" actId="22"/>
          <ac:picMkLst>
            <pc:docMk/>
            <pc:sldMk cId="970250035" sldId="454"/>
            <ac:picMk id="10" creationId="{296C1561-9C95-49F9-B189-4E025CCE91FE}"/>
          </ac:picMkLst>
        </pc:picChg>
        <pc:picChg chg="add del">
          <ac:chgData name="Thomas" userId="efe85f2b-33f2-43f1-b114-9958ed12044a" providerId="ADAL" clId="{ED4EED9F-50E1-437A-A8F7-37679F66C159}" dt="2020-09-30T14:30:42.477" v="14421" actId="22"/>
          <ac:picMkLst>
            <pc:docMk/>
            <pc:sldMk cId="970250035" sldId="454"/>
            <ac:picMk id="13" creationId="{6EFAC05D-6FC4-4A9C-A733-6BFC8C2B1069}"/>
          </ac:picMkLst>
        </pc:picChg>
        <pc:picChg chg="add del">
          <ac:chgData name="Thomas" userId="efe85f2b-33f2-43f1-b114-9958ed12044a" providerId="ADAL" clId="{ED4EED9F-50E1-437A-A8F7-37679F66C159}" dt="2020-09-30T14:30:42.477" v="14421" actId="22"/>
          <ac:picMkLst>
            <pc:docMk/>
            <pc:sldMk cId="970250035" sldId="454"/>
            <ac:picMk id="14" creationId="{54D560A8-F75B-4893-8065-F509446BB785}"/>
          </ac:picMkLst>
        </pc:picChg>
        <pc:picChg chg="add">
          <ac:chgData name="Thomas" userId="efe85f2b-33f2-43f1-b114-9958ed12044a" providerId="ADAL" clId="{ED4EED9F-50E1-437A-A8F7-37679F66C159}" dt="2020-09-30T14:30:45.195" v="14423" actId="22"/>
          <ac:picMkLst>
            <pc:docMk/>
            <pc:sldMk cId="970250035" sldId="454"/>
            <ac:picMk id="16" creationId="{7D679F2D-4535-494A-A262-939A84A14DA0}"/>
          </ac:picMkLst>
        </pc:picChg>
        <pc:picChg chg="add">
          <ac:chgData name="Thomas" userId="efe85f2b-33f2-43f1-b114-9958ed12044a" providerId="ADAL" clId="{ED4EED9F-50E1-437A-A8F7-37679F66C159}" dt="2020-09-30T14:30:45.195" v="14423" actId="22"/>
          <ac:picMkLst>
            <pc:docMk/>
            <pc:sldMk cId="970250035" sldId="454"/>
            <ac:picMk id="17" creationId="{2CE039F1-AD0C-45C7-BBB4-E6A5C63FEBE2}"/>
          </ac:picMkLst>
        </pc:picChg>
        <pc:picChg chg="add">
          <ac:chgData name="Thomas" userId="efe85f2b-33f2-43f1-b114-9958ed12044a" providerId="ADAL" clId="{ED4EED9F-50E1-437A-A8F7-37679F66C159}" dt="2020-09-30T14:30:45.195" v="14423" actId="22"/>
          <ac:picMkLst>
            <pc:docMk/>
            <pc:sldMk cId="970250035" sldId="454"/>
            <ac:picMk id="19" creationId="{C67D04E2-A51B-4B4C-8597-554898D74F72}"/>
          </ac:picMkLst>
        </pc:picChg>
        <pc:picChg chg="add del mod">
          <ac:chgData name="Thomas" userId="efe85f2b-33f2-43f1-b114-9958ed12044a" providerId="ADAL" clId="{ED4EED9F-50E1-437A-A8F7-37679F66C159}" dt="2020-09-30T14:30:40.947" v="14419" actId="478"/>
          <ac:picMkLst>
            <pc:docMk/>
            <pc:sldMk cId="970250035" sldId="454"/>
            <ac:picMk id="50" creationId="{6445D5D3-4373-413B-9315-5D859A3B294E}"/>
          </ac:picMkLst>
        </pc:picChg>
        <pc:picChg chg="add del mod">
          <ac:chgData name="Thomas" userId="efe85f2b-33f2-43f1-b114-9958ed12044a" providerId="ADAL" clId="{ED4EED9F-50E1-437A-A8F7-37679F66C159}" dt="2020-09-30T14:30:40.947" v="14419" actId="478"/>
          <ac:picMkLst>
            <pc:docMk/>
            <pc:sldMk cId="970250035" sldId="454"/>
            <ac:picMk id="51" creationId="{A269D9C3-8C9F-40CC-8EEE-E9275FC8C6DB}"/>
          </ac:picMkLst>
        </pc:picChg>
        <pc:picChg chg="add del mod">
          <ac:chgData name="Thomas" userId="efe85f2b-33f2-43f1-b114-9958ed12044a" providerId="ADAL" clId="{ED4EED9F-50E1-437A-A8F7-37679F66C159}" dt="2020-09-30T14:30:40.947" v="14419" actId="478"/>
          <ac:picMkLst>
            <pc:docMk/>
            <pc:sldMk cId="970250035" sldId="454"/>
            <ac:picMk id="52" creationId="{61EE7EA0-212B-4990-AA76-74B0A5D67826}"/>
          </ac:picMkLst>
        </pc:picChg>
        <pc:picChg chg="del">
          <ac:chgData name="Thomas" userId="efe85f2b-33f2-43f1-b114-9958ed12044a" providerId="ADAL" clId="{ED4EED9F-50E1-437A-A8F7-37679F66C159}" dt="2020-09-30T14:30:44.674" v="14422" actId="478"/>
          <ac:picMkLst>
            <pc:docMk/>
            <pc:sldMk cId="970250035" sldId="454"/>
            <ac:picMk id="72" creationId="{5C872589-892B-4D53-9131-CE8599B7CC1F}"/>
          </ac:picMkLst>
        </pc:picChg>
        <pc:picChg chg="del">
          <ac:chgData name="Thomas" userId="efe85f2b-33f2-43f1-b114-9958ed12044a" providerId="ADAL" clId="{ED4EED9F-50E1-437A-A8F7-37679F66C159}" dt="2020-09-30T14:30:44.674" v="14422" actId="478"/>
          <ac:picMkLst>
            <pc:docMk/>
            <pc:sldMk cId="970250035" sldId="454"/>
            <ac:picMk id="74" creationId="{5EC5ABF2-7518-45E8-9C1A-09F4DA2D930F}"/>
          </ac:picMkLst>
        </pc:picChg>
        <pc:picChg chg="del">
          <ac:chgData name="Thomas" userId="efe85f2b-33f2-43f1-b114-9958ed12044a" providerId="ADAL" clId="{ED4EED9F-50E1-437A-A8F7-37679F66C159}" dt="2020-09-30T14:30:44.674" v="14422" actId="478"/>
          <ac:picMkLst>
            <pc:docMk/>
            <pc:sldMk cId="970250035" sldId="454"/>
            <ac:picMk id="106" creationId="{6533EF67-9EDD-4C07-9ECC-95307DD0317E}"/>
          </ac:picMkLst>
        </pc:picChg>
        <pc:cxnChg chg="mod">
          <ac:chgData name="Thomas" userId="efe85f2b-33f2-43f1-b114-9958ed12044a" providerId="ADAL" clId="{ED4EED9F-50E1-437A-A8F7-37679F66C159}" dt="2020-09-30T13:14:48.998" v="9963" actId="478"/>
          <ac:cxnSpMkLst>
            <pc:docMk/>
            <pc:sldMk cId="970250035" sldId="454"/>
            <ac:cxnSpMk id="11" creationId="{4FE4CC79-7B89-4D20-8110-6E12F8DC45D4}"/>
          </ac:cxnSpMkLst>
        </pc:cxnChg>
        <pc:cxnChg chg="mod">
          <ac:chgData name="Thomas" userId="efe85f2b-33f2-43f1-b114-9958ed12044a" providerId="ADAL" clId="{ED4EED9F-50E1-437A-A8F7-37679F66C159}" dt="2020-09-30T13:14:48.998" v="9963" actId="478"/>
          <ac:cxnSpMkLst>
            <pc:docMk/>
            <pc:sldMk cId="970250035" sldId="454"/>
            <ac:cxnSpMk id="12" creationId="{24604125-CEC1-4A8D-A05F-B97D0BDD653C}"/>
          </ac:cxnSpMkLst>
        </pc:cxnChg>
        <pc:cxnChg chg="mod">
          <ac:chgData name="Thomas" userId="efe85f2b-33f2-43f1-b114-9958ed12044a" providerId="ADAL" clId="{ED4EED9F-50E1-437A-A8F7-37679F66C159}" dt="2020-09-30T13:14:48.998" v="9963" actId="478"/>
          <ac:cxnSpMkLst>
            <pc:docMk/>
            <pc:sldMk cId="970250035" sldId="454"/>
            <ac:cxnSpMk id="15" creationId="{C630AEC6-3656-4AB5-B7CA-49399E76BE20}"/>
          </ac:cxnSpMkLst>
        </pc:cxnChg>
        <pc:cxnChg chg="mod">
          <ac:chgData name="Thomas" userId="efe85f2b-33f2-43f1-b114-9958ed12044a" providerId="ADAL" clId="{ED4EED9F-50E1-437A-A8F7-37679F66C159}" dt="2020-09-30T13:14:48.998" v="9963" actId="478"/>
          <ac:cxnSpMkLst>
            <pc:docMk/>
            <pc:sldMk cId="970250035" sldId="454"/>
            <ac:cxnSpMk id="18" creationId="{81103751-65D2-4F08-916C-7453DA88104D}"/>
          </ac:cxnSpMkLst>
        </pc:cxnChg>
        <pc:cxnChg chg="mod">
          <ac:chgData name="Thomas" userId="efe85f2b-33f2-43f1-b114-9958ed12044a" providerId="ADAL" clId="{ED4EED9F-50E1-437A-A8F7-37679F66C159}" dt="2020-09-30T13:14:49.971" v="9965" actId="478"/>
          <ac:cxnSpMkLst>
            <pc:docMk/>
            <pc:sldMk cId="970250035" sldId="454"/>
            <ac:cxnSpMk id="41" creationId="{F985F9AA-BF01-4209-BC7D-4DD6F3803A0D}"/>
          </ac:cxnSpMkLst>
        </pc:cxnChg>
        <pc:cxnChg chg="mod">
          <ac:chgData name="Thomas" userId="efe85f2b-33f2-43f1-b114-9958ed12044a" providerId="ADAL" clId="{ED4EED9F-50E1-437A-A8F7-37679F66C159}" dt="2020-09-30T13:14:49.971" v="9965" actId="478"/>
          <ac:cxnSpMkLst>
            <pc:docMk/>
            <pc:sldMk cId="970250035" sldId="454"/>
            <ac:cxnSpMk id="47" creationId="{BD7A3BAE-FE7D-42E2-A9D6-DB1DDEE9E927}"/>
          </ac:cxnSpMkLst>
        </pc:cxnChg>
        <pc:cxnChg chg="mod">
          <ac:chgData name="Thomas" userId="efe85f2b-33f2-43f1-b114-9958ed12044a" providerId="ADAL" clId="{ED4EED9F-50E1-437A-A8F7-37679F66C159}" dt="2020-09-30T13:14:49.971" v="9965" actId="478"/>
          <ac:cxnSpMkLst>
            <pc:docMk/>
            <pc:sldMk cId="970250035" sldId="454"/>
            <ac:cxnSpMk id="53" creationId="{EEE86F4F-BD9D-4614-80E7-66953D39B5D7}"/>
          </ac:cxnSpMkLst>
        </pc:cxnChg>
        <pc:cxnChg chg="mod">
          <ac:chgData name="Thomas" userId="efe85f2b-33f2-43f1-b114-9958ed12044a" providerId="ADAL" clId="{ED4EED9F-50E1-437A-A8F7-37679F66C159}" dt="2020-09-30T13:14:49.971" v="9965" actId="478"/>
          <ac:cxnSpMkLst>
            <pc:docMk/>
            <pc:sldMk cId="970250035" sldId="454"/>
            <ac:cxnSpMk id="56" creationId="{EF020195-6854-436E-8412-03EF92B90F27}"/>
          </ac:cxnSpMkLst>
        </pc:cxnChg>
        <pc:cxnChg chg="mod">
          <ac:chgData name="Thomas" userId="efe85f2b-33f2-43f1-b114-9958ed12044a" providerId="ADAL" clId="{ED4EED9F-50E1-437A-A8F7-37679F66C159}" dt="2020-09-30T13:14:51.764" v="9966" actId="478"/>
          <ac:cxnSpMkLst>
            <pc:docMk/>
            <pc:sldMk cId="970250035" sldId="454"/>
            <ac:cxnSpMk id="80" creationId="{7FC53AF6-F9EF-4AFB-B153-6D62F5C56543}"/>
          </ac:cxnSpMkLst>
        </pc:cxnChg>
        <pc:cxnChg chg="mod">
          <ac:chgData name="Thomas" userId="efe85f2b-33f2-43f1-b114-9958ed12044a" providerId="ADAL" clId="{ED4EED9F-50E1-437A-A8F7-37679F66C159}" dt="2020-09-30T13:14:51.764" v="9966" actId="478"/>
          <ac:cxnSpMkLst>
            <pc:docMk/>
            <pc:sldMk cId="970250035" sldId="454"/>
            <ac:cxnSpMk id="81" creationId="{B9A4B31E-997C-42F5-906F-EE284E9A3CC0}"/>
          </ac:cxnSpMkLst>
        </pc:cxnChg>
        <pc:cxnChg chg="mod">
          <ac:chgData name="Thomas" userId="efe85f2b-33f2-43f1-b114-9958ed12044a" providerId="ADAL" clId="{ED4EED9F-50E1-437A-A8F7-37679F66C159}" dt="2020-09-30T13:14:51.764" v="9966" actId="478"/>
          <ac:cxnSpMkLst>
            <pc:docMk/>
            <pc:sldMk cId="970250035" sldId="454"/>
            <ac:cxnSpMk id="82" creationId="{F21E46D3-E09A-472F-B1D3-7E79DD67173C}"/>
          </ac:cxnSpMkLst>
        </pc:cxnChg>
        <pc:cxnChg chg="mod">
          <ac:chgData name="Thomas" userId="efe85f2b-33f2-43f1-b114-9958ed12044a" providerId="ADAL" clId="{ED4EED9F-50E1-437A-A8F7-37679F66C159}" dt="2020-09-30T13:14:51.764" v="9966" actId="478"/>
          <ac:cxnSpMkLst>
            <pc:docMk/>
            <pc:sldMk cId="970250035" sldId="454"/>
            <ac:cxnSpMk id="83" creationId="{D2DC3737-43B9-4258-85C4-E3131E5AFB60}"/>
          </ac:cxnSpMkLst>
        </pc:cxnChg>
      </pc:sldChg>
      <pc:sldChg chg="modSp add del mod modNotesTx">
        <pc:chgData name="Thomas" userId="efe85f2b-33f2-43f1-b114-9958ed12044a" providerId="ADAL" clId="{ED4EED9F-50E1-437A-A8F7-37679F66C159}" dt="2020-09-30T13:01:42.479" v="8210" actId="47"/>
        <pc:sldMkLst>
          <pc:docMk/>
          <pc:sldMk cId="1869697780" sldId="454"/>
        </pc:sldMkLst>
        <pc:spChg chg="mod">
          <ac:chgData name="Thomas" userId="efe85f2b-33f2-43f1-b114-9958ed12044a" providerId="ADAL" clId="{ED4EED9F-50E1-437A-A8F7-37679F66C159}" dt="2020-09-30T12:56:48.102" v="7973" actId="20577"/>
          <ac:spMkLst>
            <pc:docMk/>
            <pc:sldMk cId="1869697780" sldId="454"/>
            <ac:spMk id="2" creationId="{784628D5-5256-452F-84E8-D6FC1231CF47}"/>
          </ac:spMkLst>
        </pc:spChg>
        <pc:spChg chg="mod">
          <ac:chgData name="Thomas" userId="efe85f2b-33f2-43f1-b114-9958ed12044a" providerId="ADAL" clId="{ED4EED9F-50E1-437A-A8F7-37679F66C159}" dt="2020-09-30T13:01:28.607" v="8209" actId="207"/>
          <ac:spMkLst>
            <pc:docMk/>
            <pc:sldMk cId="1869697780" sldId="454"/>
            <ac:spMk id="3" creationId="{010BA09E-A9F5-4EF5-AE9F-3DF6C5CB6438}"/>
          </ac:spMkLst>
        </pc:spChg>
      </pc:sldChg>
      <pc:sldChg chg="addSp delSp modSp add mod modNotesTx">
        <pc:chgData name="Thomas" userId="efe85f2b-33f2-43f1-b114-9958ed12044a" providerId="ADAL" clId="{ED4EED9F-50E1-437A-A8F7-37679F66C159}" dt="2020-09-30T14:30:37.146" v="14417" actId="22"/>
        <pc:sldMkLst>
          <pc:docMk/>
          <pc:sldMk cId="2387552430" sldId="455"/>
        </pc:sldMkLst>
        <pc:spChg chg="mod">
          <ac:chgData name="Thomas" userId="efe85f2b-33f2-43f1-b114-9958ed12044a" providerId="ADAL" clId="{ED4EED9F-50E1-437A-A8F7-37679F66C159}" dt="2020-09-30T13:42:06.457" v="10982" actId="57"/>
          <ac:spMkLst>
            <pc:docMk/>
            <pc:sldMk cId="2387552430" sldId="455"/>
            <ac:spMk id="3" creationId="{010BA09E-A9F5-4EF5-AE9F-3DF6C5CB6438}"/>
          </ac:spMkLst>
        </pc:spChg>
        <pc:spChg chg="mod">
          <ac:chgData name="Thomas" userId="efe85f2b-33f2-43f1-b114-9958ed12044a" providerId="ADAL" clId="{ED4EED9F-50E1-437A-A8F7-37679F66C159}" dt="2020-09-30T13:19:13.460" v="10051" actId="20577"/>
          <ac:spMkLst>
            <pc:docMk/>
            <pc:sldMk cId="2387552430" sldId="455"/>
            <ac:spMk id="107" creationId="{5D83A8E2-1542-40F1-B3DD-5A312027FF37}"/>
          </ac:spMkLst>
        </pc:spChg>
        <pc:grpChg chg="del">
          <ac:chgData name="Thomas" userId="efe85f2b-33f2-43f1-b114-9958ed12044a" providerId="ADAL" clId="{ED4EED9F-50E1-437A-A8F7-37679F66C159}" dt="2020-09-30T13:20:16.308" v="10065" actId="478"/>
          <ac:grpSpMkLst>
            <pc:docMk/>
            <pc:sldMk cId="2387552430" sldId="455"/>
            <ac:grpSpMk id="36" creationId="{D389A9AD-9B48-46E5-A4F1-EBC83ACE5B18}"/>
          </ac:grpSpMkLst>
        </pc:grpChg>
        <pc:grpChg chg="del">
          <ac:chgData name="Thomas" userId="efe85f2b-33f2-43f1-b114-9958ed12044a" providerId="ADAL" clId="{ED4EED9F-50E1-437A-A8F7-37679F66C159}" dt="2020-09-30T13:20:17.419" v="10066" actId="478"/>
          <ac:grpSpMkLst>
            <pc:docMk/>
            <pc:sldMk cId="2387552430" sldId="455"/>
            <ac:grpSpMk id="75" creationId="{C14DF952-BD3D-44F8-ACDA-1016D5F235F5}"/>
          </ac:grpSpMkLst>
        </pc:grpChg>
        <pc:grpChg chg="del">
          <ac:chgData name="Thomas" userId="efe85f2b-33f2-43f1-b114-9958ed12044a" providerId="ADAL" clId="{ED4EED9F-50E1-437A-A8F7-37679F66C159}" dt="2020-09-30T13:20:18.097" v="10067" actId="478"/>
          <ac:grpSpMkLst>
            <pc:docMk/>
            <pc:sldMk cId="2387552430" sldId="455"/>
            <ac:grpSpMk id="76" creationId="{F2CB5171-300E-4C9B-BAA6-524A02026C2D}"/>
          </ac:grpSpMkLst>
        </pc:grpChg>
        <pc:picChg chg="add">
          <ac:chgData name="Thomas" userId="efe85f2b-33f2-43f1-b114-9958ed12044a" providerId="ADAL" clId="{ED4EED9F-50E1-437A-A8F7-37679F66C159}" dt="2020-09-30T14:30:37.146" v="14417" actId="22"/>
          <ac:picMkLst>
            <pc:docMk/>
            <pc:sldMk cId="2387552430" sldId="455"/>
            <ac:picMk id="5" creationId="{B4DDE525-27CC-44C4-8887-00654BA08B6B}"/>
          </ac:picMkLst>
        </pc:picChg>
        <pc:picChg chg="add">
          <ac:chgData name="Thomas" userId="efe85f2b-33f2-43f1-b114-9958ed12044a" providerId="ADAL" clId="{ED4EED9F-50E1-437A-A8F7-37679F66C159}" dt="2020-09-30T14:30:37.146" v="14417" actId="22"/>
          <ac:picMkLst>
            <pc:docMk/>
            <pc:sldMk cId="2387552430" sldId="455"/>
            <ac:picMk id="10" creationId="{E2D95885-9CDF-427D-89BA-99F87309EECD}"/>
          </ac:picMkLst>
        </pc:picChg>
        <pc:picChg chg="add">
          <ac:chgData name="Thomas" userId="efe85f2b-33f2-43f1-b114-9958ed12044a" providerId="ADAL" clId="{ED4EED9F-50E1-437A-A8F7-37679F66C159}" dt="2020-09-30T14:30:37.146" v="14417" actId="22"/>
          <ac:picMkLst>
            <pc:docMk/>
            <pc:sldMk cId="2387552430" sldId="455"/>
            <ac:picMk id="13" creationId="{26ECCCB0-BC2B-405D-8E15-1901C0AFF9F8}"/>
          </ac:picMkLst>
        </pc:picChg>
        <pc:picChg chg="del">
          <ac:chgData name="Thomas" userId="efe85f2b-33f2-43f1-b114-9958ed12044a" providerId="ADAL" clId="{ED4EED9F-50E1-437A-A8F7-37679F66C159}" dt="2020-09-30T14:30:36.734" v="14416" actId="478"/>
          <ac:picMkLst>
            <pc:docMk/>
            <pc:sldMk cId="2387552430" sldId="455"/>
            <ac:picMk id="72" creationId="{5C872589-892B-4D53-9131-CE8599B7CC1F}"/>
          </ac:picMkLst>
        </pc:picChg>
        <pc:picChg chg="del">
          <ac:chgData name="Thomas" userId="efe85f2b-33f2-43f1-b114-9958ed12044a" providerId="ADAL" clId="{ED4EED9F-50E1-437A-A8F7-37679F66C159}" dt="2020-09-30T14:30:36.734" v="14416" actId="478"/>
          <ac:picMkLst>
            <pc:docMk/>
            <pc:sldMk cId="2387552430" sldId="455"/>
            <ac:picMk id="74" creationId="{5EC5ABF2-7518-45E8-9C1A-09F4DA2D930F}"/>
          </ac:picMkLst>
        </pc:picChg>
        <pc:picChg chg="del">
          <ac:chgData name="Thomas" userId="efe85f2b-33f2-43f1-b114-9958ed12044a" providerId="ADAL" clId="{ED4EED9F-50E1-437A-A8F7-37679F66C159}" dt="2020-09-30T14:30:36.734" v="14416" actId="478"/>
          <ac:picMkLst>
            <pc:docMk/>
            <pc:sldMk cId="2387552430" sldId="455"/>
            <ac:picMk id="106" creationId="{6533EF67-9EDD-4C07-9ECC-95307DD0317E}"/>
          </ac:picMkLst>
        </pc:picChg>
        <pc:cxnChg chg="mod">
          <ac:chgData name="Thomas" userId="efe85f2b-33f2-43f1-b114-9958ed12044a" providerId="ADAL" clId="{ED4EED9F-50E1-437A-A8F7-37679F66C159}" dt="2020-09-30T13:20:16.308" v="10065" actId="478"/>
          <ac:cxnSpMkLst>
            <pc:docMk/>
            <pc:sldMk cId="2387552430" sldId="455"/>
            <ac:cxnSpMk id="11" creationId="{4FE4CC79-7B89-4D20-8110-6E12F8DC45D4}"/>
          </ac:cxnSpMkLst>
        </pc:cxnChg>
        <pc:cxnChg chg="mod">
          <ac:chgData name="Thomas" userId="efe85f2b-33f2-43f1-b114-9958ed12044a" providerId="ADAL" clId="{ED4EED9F-50E1-437A-A8F7-37679F66C159}" dt="2020-09-30T13:20:16.308" v="10065" actId="478"/>
          <ac:cxnSpMkLst>
            <pc:docMk/>
            <pc:sldMk cId="2387552430" sldId="455"/>
            <ac:cxnSpMk id="12" creationId="{24604125-CEC1-4A8D-A05F-B97D0BDD653C}"/>
          </ac:cxnSpMkLst>
        </pc:cxnChg>
        <pc:cxnChg chg="mod">
          <ac:chgData name="Thomas" userId="efe85f2b-33f2-43f1-b114-9958ed12044a" providerId="ADAL" clId="{ED4EED9F-50E1-437A-A8F7-37679F66C159}" dt="2020-09-30T13:20:16.308" v="10065" actId="478"/>
          <ac:cxnSpMkLst>
            <pc:docMk/>
            <pc:sldMk cId="2387552430" sldId="455"/>
            <ac:cxnSpMk id="15" creationId="{C630AEC6-3656-4AB5-B7CA-49399E76BE20}"/>
          </ac:cxnSpMkLst>
        </pc:cxnChg>
        <pc:cxnChg chg="mod">
          <ac:chgData name="Thomas" userId="efe85f2b-33f2-43f1-b114-9958ed12044a" providerId="ADAL" clId="{ED4EED9F-50E1-437A-A8F7-37679F66C159}" dt="2020-09-30T13:20:16.308" v="10065" actId="478"/>
          <ac:cxnSpMkLst>
            <pc:docMk/>
            <pc:sldMk cId="2387552430" sldId="455"/>
            <ac:cxnSpMk id="18" creationId="{81103751-65D2-4F08-916C-7453DA88104D}"/>
          </ac:cxnSpMkLst>
        </pc:cxnChg>
        <pc:cxnChg chg="mod">
          <ac:chgData name="Thomas" userId="efe85f2b-33f2-43f1-b114-9958ed12044a" providerId="ADAL" clId="{ED4EED9F-50E1-437A-A8F7-37679F66C159}" dt="2020-09-30T13:20:17.419" v="10066" actId="478"/>
          <ac:cxnSpMkLst>
            <pc:docMk/>
            <pc:sldMk cId="2387552430" sldId="455"/>
            <ac:cxnSpMk id="41" creationId="{F985F9AA-BF01-4209-BC7D-4DD6F3803A0D}"/>
          </ac:cxnSpMkLst>
        </pc:cxnChg>
        <pc:cxnChg chg="mod">
          <ac:chgData name="Thomas" userId="efe85f2b-33f2-43f1-b114-9958ed12044a" providerId="ADAL" clId="{ED4EED9F-50E1-437A-A8F7-37679F66C159}" dt="2020-09-30T13:20:17.419" v="10066" actId="478"/>
          <ac:cxnSpMkLst>
            <pc:docMk/>
            <pc:sldMk cId="2387552430" sldId="455"/>
            <ac:cxnSpMk id="47" creationId="{BD7A3BAE-FE7D-42E2-A9D6-DB1DDEE9E927}"/>
          </ac:cxnSpMkLst>
        </pc:cxnChg>
        <pc:cxnChg chg="mod">
          <ac:chgData name="Thomas" userId="efe85f2b-33f2-43f1-b114-9958ed12044a" providerId="ADAL" clId="{ED4EED9F-50E1-437A-A8F7-37679F66C159}" dt="2020-09-30T13:20:17.419" v="10066" actId="478"/>
          <ac:cxnSpMkLst>
            <pc:docMk/>
            <pc:sldMk cId="2387552430" sldId="455"/>
            <ac:cxnSpMk id="53" creationId="{EEE86F4F-BD9D-4614-80E7-66953D39B5D7}"/>
          </ac:cxnSpMkLst>
        </pc:cxnChg>
        <pc:cxnChg chg="mod">
          <ac:chgData name="Thomas" userId="efe85f2b-33f2-43f1-b114-9958ed12044a" providerId="ADAL" clId="{ED4EED9F-50E1-437A-A8F7-37679F66C159}" dt="2020-09-30T13:20:17.419" v="10066" actId="478"/>
          <ac:cxnSpMkLst>
            <pc:docMk/>
            <pc:sldMk cId="2387552430" sldId="455"/>
            <ac:cxnSpMk id="56" creationId="{EF020195-6854-436E-8412-03EF92B90F27}"/>
          </ac:cxnSpMkLst>
        </pc:cxnChg>
        <pc:cxnChg chg="mod">
          <ac:chgData name="Thomas" userId="efe85f2b-33f2-43f1-b114-9958ed12044a" providerId="ADAL" clId="{ED4EED9F-50E1-437A-A8F7-37679F66C159}" dt="2020-09-30T13:20:18.097" v="10067" actId="478"/>
          <ac:cxnSpMkLst>
            <pc:docMk/>
            <pc:sldMk cId="2387552430" sldId="455"/>
            <ac:cxnSpMk id="80" creationId="{7FC53AF6-F9EF-4AFB-B153-6D62F5C56543}"/>
          </ac:cxnSpMkLst>
        </pc:cxnChg>
        <pc:cxnChg chg="mod">
          <ac:chgData name="Thomas" userId="efe85f2b-33f2-43f1-b114-9958ed12044a" providerId="ADAL" clId="{ED4EED9F-50E1-437A-A8F7-37679F66C159}" dt="2020-09-30T13:20:18.097" v="10067" actId="478"/>
          <ac:cxnSpMkLst>
            <pc:docMk/>
            <pc:sldMk cId="2387552430" sldId="455"/>
            <ac:cxnSpMk id="81" creationId="{B9A4B31E-997C-42F5-906F-EE284E9A3CC0}"/>
          </ac:cxnSpMkLst>
        </pc:cxnChg>
        <pc:cxnChg chg="mod">
          <ac:chgData name="Thomas" userId="efe85f2b-33f2-43f1-b114-9958ed12044a" providerId="ADAL" clId="{ED4EED9F-50E1-437A-A8F7-37679F66C159}" dt="2020-09-30T13:20:18.097" v="10067" actId="478"/>
          <ac:cxnSpMkLst>
            <pc:docMk/>
            <pc:sldMk cId="2387552430" sldId="455"/>
            <ac:cxnSpMk id="82" creationId="{F21E46D3-E09A-472F-B1D3-7E79DD67173C}"/>
          </ac:cxnSpMkLst>
        </pc:cxnChg>
        <pc:cxnChg chg="mod">
          <ac:chgData name="Thomas" userId="efe85f2b-33f2-43f1-b114-9958ed12044a" providerId="ADAL" clId="{ED4EED9F-50E1-437A-A8F7-37679F66C159}" dt="2020-09-30T13:20:18.097" v="10067" actId="478"/>
          <ac:cxnSpMkLst>
            <pc:docMk/>
            <pc:sldMk cId="2387552430" sldId="455"/>
            <ac:cxnSpMk id="83" creationId="{D2DC3737-43B9-4258-85C4-E3131E5AFB60}"/>
          </ac:cxnSpMkLst>
        </pc:cxnChg>
      </pc:sldChg>
      <pc:sldChg chg="addSp delSp modSp new mod modNotesTx">
        <pc:chgData name="Thomas" userId="efe85f2b-33f2-43f1-b114-9958ed12044a" providerId="ADAL" clId="{ED4EED9F-50E1-437A-A8F7-37679F66C159}" dt="2020-09-30T14:54:06.603" v="16358" actId="20577"/>
        <pc:sldMkLst>
          <pc:docMk/>
          <pc:sldMk cId="1107347916" sldId="456"/>
        </pc:sldMkLst>
        <pc:spChg chg="mod">
          <ac:chgData name="Thomas" userId="efe85f2b-33f2-43f1-b114-9958ed12044a" providerId="ADAL" clId="{ED4EED9F-50E1-437A-A8F7-37679F66C159}" dt="2020-09-30T13:59:19.460" v="12914" actId="20577"/>
          <ac:spMkLst>
            <pc:docMk/>
            <pc:sldMk cId="1107347916" sldId="456"/>
            <ac:spMk id="2" creationId="{24419554-6A99-4533-ADAB-E4BDC6971FC6}"/>
          </ac:spMkLst>
        </pc:spChg>
        <pc:spChg chg="mod">
          <ac:chgData name="Thomas" userId="efe85f2b-33f2-43f1-b114-9958ed12044a" providerId="ADAL" clId="{ED4EED9F-50E1-437A-A8F7-37679F66C159}" dt="2020-09-30T14:11:36.660" v="13634" actId="20577"/>
          <ac:spMkLst>
            <pc:docMk/>
            <pc:sldMk cId="1107347916" sldId="456"/>
            <ac:spMk id="3" creationId="{D153C310-5BE2-4D54-8C87-168CDC930CDB}"/>
          </ac:spMkLst>
        </pc:spChg>
        <pc:spChg chg="add mod">
          <ac:chgData name="Thomas" userId="efe85f2b-33f2-43f1-b114-9958ed12044a" providerId="ADAL" clId="{ED4EED9F-50E1-437A-A8F7-37679F66C159}" dt="2020-09-30T14:35:59.352" v="14661" actId="1076"/>
          <ac:spMkLst>
            <pc:docMk/>
            <pc:sldMk cId="1107347916" sldId="456"/>
            <ac:spMk id="8" creationId="{658826FC-DA72-41E1-BE38-C5CE97883D65}"/>
          </ac:spMkLst>
        </pc:spChg>
        <pc:spChg chg="add mod">
          <ac:chgData name="Thomas" userId="efe85f2b-33f2-43f1-b114-9958ed12044a" providerId="ADAL" clId="{ED4EED9F-50E1-437A-A8F7-37679F66C159}" dt="2020-09-30T14:06:01.425" v="13237" actId="1076"/>
          <ac:spMkLst>
            <pc:docMk/>
            <pc:sldMk cId="1107347916" sldId="456"/>
            <ac:spMk id="10" creationId="{ED62C406-DF49-44DE-830D-C90AC16A1CDB}"/>
          </ac:spMkLst>
        </pc:spChg>
        <pc:spChg chg="mod">
          <ac:chgData name="Thomas" userId="efe85f2b-33f2-43f1-b114-9958ed12044a" providerId="ADAL" clId="{ED4EED9F-50E1-437A-A8F7-37679F66C159}" dt="2020-09-30T14:07:10.747" v="13262" actId="404"/>
          <ac:spMkLst>
            <pc:docMk/>
            <pc:sldMk cId="1107347916" sldId="456"/>
            <ac:spMk id="12" creationId="{5068C7B1-1A26-4007-84DF-6DF0108E1870}"/>
          </ac:spMkLst>
        </pc:spChg>
        <pc:spChg chg="mod">
          <ac:chgData name="Thomas" userId="efe85f2b-33f2-43f1-b114-9958ed12044a" providerId="ADAL" clId="{ED4EED9F-50E1-437A-A8F7-37679F66C159}" dt="2020-09-30T14:07:02.452" v="13259" actId="404"/>
          <ac:spMkLst>
            <pc:docMk/>
            <pc:sldMk cId="1107347916" sldId="456"/>
            <ac:spMk id="13" creationId="{BBBAD4C4-7726-4665-BA37-BC5F1934C337}"/>
          </ac:spMkLst>
        </pc:spChg>
        <pc:spChg chg="mod">
          <ac:chgData name="Thomas" userId="efe85f2b-33f2-43f1-b114-9958ed12044a" providerId="ADAL" clId="{ED4EED9F-50E1-437A-A8F7-37679F66C159}" dt="2020-09-30T14:07:05.396" v="13260" actId="404"/>
          <ac:spMkLst>
            <pc:docMk/>
            <pc:sldMk cId="1107347916" sldId="456"/>
            <ac:spMk id="14" creationId="{98839E41-0FED-493E-A2FA-8D63F1BB2E41}"/>
          </ac:spMkLst>
        </pc:spChg>
        <pc:spChg chg="mod">
          <ac:chgData name="Thomas" userId="efe85f2b-33f2-43f1-b114-9958ed12044a" providerId="ADAL" clId="{ED4EED9F-50E1-437A-A8F7-37679F66C159}" dt="2020-09-30T14:07:25.802" v="13265" actId="1076"/>
          <ac:spMkLst>
            <pc:docMk/>
            <pc:sldMk cId="1107347916" sldId="456"/>
            <ac:spMk id="19" creationId="{D9C81FC0-B740-45C2-AD6E-EB7751D0767C}"/>
          </ac:spMkLst>
        </pc:spChg>
        <pc:spChg chg="mod">
          <ac:chgData name="Thomas" userId="efe85f2b-33f2-43f1-b114-9958ed12044a" providerId="ADAL" clId="{ED4EED9F-50E1-437A-A8F7-37679F66C159}" dt="2020-09-30T14:07:37.949" v="13267" actId="20577"/>
          <ac:spMkLst>
            <pc:docMk/>
            <pc:sldMk cId="1107347916" sldId="456"/>
            <ac:spMk id="20" creationId="{EB31D7C3-B589-4D63-AD61-46AE4E657A98}"/>
          </ac:spMkLst>
        </pc:spChg>
        <pc:spChg chg="mod">
          <ac:chgData name="Thomas" userId="efe85f2b-33f2-43f1-b114-9958ed12044a" providerId="ADAL" clId="{ED4EED9F-50E1-437A-A8F7-37679F66C159}" dt="2020-09-30T14:07:49.064" v="13270" actId="20577"/>
          <ac:spMkLst>
            <pc:docMk/>
            <pc:sldMk cId="1107347916" sldId="456"/>
            <ac:spMk id="21" creationId="{EB8CE348-DDFA-4E31-AB27-034B65BFB351}"/>
          </ac:spMkLst>
        </pc:spChg>
        <pc:spChg chg="mod">
          <ac:chgData name="Thomas" userId="efe85f2b-33f2-43f1-b114-9958ed12044a" providerId="ADAL" clId="{ED4EED9F-50E1-437A-A8F7-37679F66C159}" dt="2020-09-30T14:06:11.806" v="13238"/>
          <ac:spMkLst>
            <pc:docMk/>
            <pc:sldMk cId="1107347916" sldId="456"/>
            <ac:spMk id="22" creationId="{90353103-9DAA-4ACA-9655-C101737D9D9F}"/>
          </ac:spMkLst>
        </pc:spChg>
        <pc:spChg chg="mod">
          <ac:chgData name="Thomas" userId="efe85f2b-33f2-43f1-b114-9958ed12044a" providerId="ADAL" clId="{ED4EED9F-50E1-437A-A8F7-37679F66C159}" dt="2020-09-30T14:06:11.806" v="13238"/>
          <ac:spMkLst>
            <pc:docMk/>
            <pc:sldMk cId="1107347916" sldId="456"/>
            <ac:spMk id="23" creationId="{6C01155A-892A-4297-BEBC-261741285799}"/>
          </ac:spMkLst>
        </pc:spChg>
        <pc:spChg chg="mod">
          <ac:chgData name="Thomas" userId="efe85f2b-33f2-43f1-b114-9958ed12044a" providerId="ADAL" clId="{ED4EED9F-50E1-437A-A8F7-37679F66C159}" dt="2020-09-30T14:06:53.580" v="13251" actId="403"/>
          <ac:spMkLst>
            <pc:docMk/>
            <pc:sldMk cId="1107347916" sldId="456"/>
            <ac:spMk id="25" creationId="{040D315C-9F00-493B-9FF4-20E2E16FC2F5}"/>
          </ac:spMkLst>
        </pc:spChg>
        <pc:spChg chg="mod">
          <ac:chgData name="Thomas" userId="efe85f2b-33f2-43f1-b114-9958ed12044a" providerId="ADAL" clId="{ED4EED9F-50E1-437A-A8F7-37679F66C159}" dt="2020-09-30T14:06:58.164" v="13255" actId="403"/>
          <ac:spMkLst>
            <pc:docMk/>
            <pc:sldMk cId="1107347916" sldId="456"/>
            <ac:spMk id="26" creationId="{7F991491-EB20-4DF2-A266-9E9B49F204C3}"/>
          </ac:spMkLst>
        </pc:spChg>
        <pc:spChg chg="mod">
          <ac:chgData name="Thomas" userId="efe85f2b-33f2-43f1-b114-9958ed12044a" providerId="ADAL" clId="{ED4EED9F-50E1-437A-A8F7-37679F66C159}" dt="2020-09-30T14:06:42.733" v="13244" actId="20577"/>
          <ac:spMkLst>
            <pc:docMk/>
            <pc:sldMk cId="1107347916" sldId="456"/>
            <ac:spMk id="27" creationId="{19EDD62E-CCD0-44DB-9DD0-269425054975}"/>
          </ac:spMkLst>
        </pc:spChg>
        <pc:spChg chg="mod">
          <ac:chgData name="Thomas" userId="efe85f2b-33f2-43f1-b114-9958ed12044a" providerId="ADAL" clId="{ED4EED9F-50E1-437A-A8F7-37679F66C159}" dt="2020-09-30T14:07:59.877" v="13271" actId="20577"/>
          <ac:spMkLst>
            <pc:docMk/>
            <pc:sldMk cId="1107347916" sldId="456"/>
            <ac:spMk id="32" creationId="{A1D44FCD-2215-45DF-8FA2-BF4D92F58AFA}"/>
          </ac:spMkLst>
        </pc:spChg>
        <pc:spChg chg="mod">
          <ac:chgData name="Thomas" userId="efe85f2b-33f2-43f1-b114-9958ed12044a" providerId="ADAL" clId="{ED4EED9F-50E1-437A-A8F7-37679F66C159}" dt="2020-09-30T14:08:09.214" v="13272" actId="20577"/>
          <ac:spMkLst>
            <pc:docMk/>
            <pc:sldMk cId="1107347916" sldId="456"/>
            <ac:spMk id="33" creationId="{0C69903C-2D52-4092-9339-7DCAC2DAD094}"/>
          </ac:spMkLst>
        </pc:spChg>
        <pc:spChg chg="mod">
          <ac:chgData name="Thomas" userId="efe85f2b-33f2-43f1-b114-9958ed12044a" providerId="ADAL" clId="{ED4EED9F-50E1-437A-A8F7-37679F66C159}" dt="2020-09-30T14:06:11.806" v="13238"/>
          <ac:spMkLst>
            <pc:docMk/>
            <pc:sldMk cId="1107347916" sldId="456"/>
            <ac:spMk id="34" creationId="{6B167092-3AFF-4A3A-AD79-8B1A6ED7A72A}"/>
          </ac:spMkLst>
        </pc:spChg>
        <pc:spChg chg="mod">
          <ac:chgData name="Thomas" userId="efe85f2b-33f2-43f1-b114-9958ed12044a" providerId="ADAL" clId="{ED4EED9F-50E1-437A-A8F7-37679F66C159}" dt="2020-09-30T14:08:14.229" v="13273" actId="20577"/>
          <ac:spMkLst>
            <pc:docMk/>
            <pc:sldMk cId="1107347916" sldId="456"/>
            <ac:spMk id="35" creationId="{9527FD5B-D9AF-4DCE-9EAF-E2499181F03F}"/>
          </ac:spMkLst>
        </pc:spChg>
        <pc:spChg chg="mod">
          <ac:chgData name="Thomas" userId="efe85f2b-33f2-43f1-b114-9958ed12044a" providerId="ADAL" clId="{ED4EED9F-50E1-437A-A8F7-37679F66C159}" dt="2020-09-30T14:06:11.806" v="13238"/>
          <ac:spMkLst>
            <pc:docMk/>
            <pc:sldMk cId="1107347916" sldId="456"/>
            <ac:spMk id="36" creationId="{ACB32DA5-6AEC-4CED-8D42-C89993C5DCDB}"/>
          </ac:spMkLst>
        </pc:spChg>
        <pc:spChg chg="add mod">
          <ac:chgData name="Thomas" userId="efe85f2b-33f2-43f1-b114-9958ed12044a" providerId="ADAL" clId="{ED4EED9F-50E1-437A-A8F7-37679F66C159}" dt="2020-09-30T14:08:54.433" v="13295" actId="1076"/>
          <ac:spMkLst>
            <pc:docMk/>
            <pc:sldMk cId="1107347916" sldId="456"/>
            <ac:spMk id="38" creationId="{73A52C7D-FA0F-4F31-888C-D9F83DDDB4C1}"/>
          </ac:spMkLst>
        </pc:spChg>
        <pc:spChg chg="add mod">
          <ac:chgData name="Thomas" userId="efe85f2b-33f2-43f1-b114-9958ed12044a" providerId="ADAL" clId="{ED4EED9F-50E1-437A-A8F7-37679F66C159}" dt="2020-09-30T14:36:57.780" v="14695" actId="404"/>
          <ac:spMkLst>
            <pc:docMk/>
            <pc:sldMk cId="1107347916" sldId="456"/>
            <ac:spMk id="40" creationId="{4B07B4F2-5A71-4992-8728-782609C88022}"/>
          </ac:spMkLst>
        </pc:spChg>
        <pc:spChg chg="add mod">
          <ac:chgData name="Thomas" userId="efe85f2b-33f2-43f1-b114-9958ed12044a" providerId="ADAL" clId="{ED4EED9F-50E1-437A-A8F7-37679F66C159}" dt="2020-09-30T14:37:14.684" v="14698" actId="20577"/>
          <ac:spMkLst>
            <pc:docMk/>
            <pc:sldMk cId="1107347916" sldId="456"/>
            <ac:spMk id="46" creationId="{75CD9E46-E175-4F30-86D9-AC3459F20758}"/>
          </ac:spMkLst>
        </pc:spChg>
        <pc:grpChg chg="add mod">
          <ac:chgData name="Thomas" userId="efe85f2b-33f2-43f1-b114-9958ed12044a" providerId="ADAL" clId="{ED4EED9F-50E1-437A-A8F7-37679F66C159}" dt="2020-09-30T14:07:14.121" v="13263" actId="1076"/>
          <ac:grpSpMkLst>
            <pc:docMk/>
            <pc:sldMk cId="1107347916" sldId="456"/>
            <ac:grpSpMk id="11" creationId="{B2811E70-41DC-4911-BFEB-6CBAC547D7C5}"/>
          </ac:grpSpMkLst>
        </pc:grpChg>
        <pc:grpChg chg="add mod">
          <ac:chgData name="Thomas" userId="efe85f2b-33f2-43f1-b114-9958ed12044a" providerId="ADAL" clId="{ED4EED9F-50E1-437A-A8F7-37679F66C159}" dt="2020-09-30T14:07:21.458" v="13264" actId="1076"/>
          <ac:grpSpMkLst>
            <pc:docMk/>
            <pc:sldMk cId="1107347916" sldId="456"/>
            <ac:grpSpMk id="24" creationId="{6C6B3E95-C870-4125-B25A-76EC1B84F077}"/>
          </ac:grpSpMkLst>
        </pc:grpChg>
        <pc:picChg chg="add del mod">
          <ac:chgData name="Thomas" userId="efe85f2b-33f2-43f1-b114-9958ed12044a" providerId="ADAL" clId="{ED4EED9F-50E1-437A-A8F7-37679F66C159}" dt="2020-09-30T14:31:34.459" v="14477" actId="478"/>
          <ac:picMkLst>
            <pc:docMk/>
            <pc:sldMk cId="1107347916" sldId="456"/>
            <ac:picMk id="5" creationId="{3CF442E5-1E51-4CE0-9CF0-8EBA15D2CE87}"/>
          </ac:picMkLst>
        </pc:picChg>
        <pc:picChg chg="add del mod">
          <ac:chgData name="Thomas" userId="efe85f2b-33f2-43f1-b114-9958ed12044a" providerId="ADAL" clId="{ED4EED9F-50E1-437A-A8F7-37679F66C159}" dt="2020-09-30T14:31:34.459" v="14477" actId="478"/>
          <ac:picMkLst>
            <pc:docMk/>
            <pc:sldMk cId="1107347916" sldId="456"/>
            <ac:picMk id="7" creationId="{390B9C48-7780-4A9B-BA43-D4243E6F756C}"/>
          </ac:picMkLst>
        </pc:picChg>
        <pc:picChg chg="add mod">
          <ac:chgData name="Thomas" userId="efe85f2b-33f2-43f1-b114-9958ed12044a" providerId="ADAL" clId="{ED4EED9F-50E1-437A-A8F7-37679F66C159}" dt="2020-09-30T14:36:55.370" v="14694" actId="1076"/>
          <ac:picMkLst>
            <pc:docMk/>
            <pc:sldMk cId="1107347916" sldId="456"/>
            <ac:picMk id="42" creationId="{C99062AC-70D1-4B84-BFD3-AAAD41FF4B6D}"/>
          </ac:picMkLst>
        </pc:picChg>
        <pc:picChg chg="add mod">
          <ac:chgData name="Thomas" userId="efe85f2b-33f2-43f1-b114-9958ed12044a" providerId="ADAL" clId="{ED4EED9F-50E1-437A-A8F7-37679F66C159}" dt="2020-09-30T14:36:55.370" v="14694" actId="1076"/>
          <ac:picMkLst>
            <pc:docMk/>
            <pc:sldMk cId="1107347916" sldId="456"/>
            <ac:picMk id="44" creationId="{7A5517A1-AD86-44B6-9ABC-0182F467AF0C}"/>
          </ac:picMkLst>
        </pc:picChg>
        <pc:cxnChg chg="mod">
          <ac:chgData name="Thomas" userId="efe85f2b-33f2-43f1-b114-9958ed12044a" providerId="ADAL" clId="{ED4EED9F-50E1-437A-A8F7-37679F66C159}" dt="2020-09-30T14:06:11.806" v="13238"/>
          <ac:cxnSpMkLst>
            <pc:docMk/>
            <pc:sldMk cId="1107347916" sldId="456"/>
            <ac:cxnSpMk id="15" creationId="{6E563B56-D90E-4148-BBAD-52037280CC2D}"/>
          </ac:cxnSpMkLst>
        </pc:cxnChg>
        <pc:cxnChg chg="mod">
          <ac:chgData name="Thomas" userId="efe85f2b-33f2-43f1-b114-9958ed12044a" providerId="ADAL" clId="{ED4EED9F-50E1-437A-A8F7-37679F66C159}" dt="2020-09-30T14:31:31.405" v="14476" actId="208"/>
          <ac:cxnSpMkLst>
            <pc:docMk/>
            <pc:sldMk cId="1107347916" sldId="456"/>
            <ac:cxnSpMk id="16" creationId="{5033704B-FB37-41CF-9DB0-973DDBC7850A}"/>
          </ac:cxnSpMkLst>
        </pc:cxnChg>
        <pc:cxnChg chg="mod">
          <ac:chgData name="Thomas" userId="efe85f2b-33f2-43f1-b114-9958ed12044a" providerId="ADAL" clId="{ED4EED9F-50E1-437A-A8F7-37679F66C159}" dt="2020-09-30T14:34:53.858" v="14481" actId="208"/>
          <ac:cxnSpMkLst>
            <pc:docMk/>
            <pc:sldMk cId="1107347916" sldId="456"/>
            <ac:cxnSpMk id="17" creationId="{9E7F231B-AAEB-43F8-B779-D6E47D06AC47}"/>
          </ac:cxnSpMkLst>
        </pc:cxnChg>
        <pc:cxnChg chg="mod">
          <ac:chgData name="Thomas" userId="efe85f2b-33f2-43f1-b114-9958ed12044a" providerId="ADAL" clId="{ED4EED9F-50E1-437A-A8F7-37679F66C159}" dt="2020-09-30T14:35:11.987" v="14485" actId="208"/>
          <ac:cxnSpMkLst>
            <pc:docMk/>
            <pc:sldMk cId="1107347916" sldId="456"/>
            <ac:cxnSpMk id="18" creationId="{46C9921B-A931-4A36-8FD3-CDB33E7DB484}"/>
          </ac:cxnSpMkLst>
        </pc:cxnChg>
        <pc:cxnChg chg="mod">
          <ac:chgData name="Thomas" userId="efe85f2b-33f2-43f1-b114-9958ed12044a" providerId="ADAL" clId="{ED4EED9F-50E1-437A-A8F7-37679F66C159}" dt="2020-09-30T14:06:11.806" v="13238"/>
          <ac:cxnSpMkLst>
            <pc:docMk/>
            <pc:sldMk cId="1107347916" sldId="456"/>
            <ac:cxnSpMk id="28" creationId="{DF497731-4C5E-420E-8650-7DA6B592DBD0}"/>
          </ac:cxnSpMkLst>
        </pc:cxnChg>
        <pc:cxnChg chg="mod">
          <ac:chgData name="Thomas" userId="efe85f2b-33f2-43f1-b114-9958ed12044a" providerId="ADAL" clId="{ED4EED9F-50E1-437A-A8F7-37679F66C159}" dt="2020-09-30T14:35:02.574" v="14483" actId="208"/>
          <ac:cxnSpMkLst>
            <pc:docMk/>
            <pc:sldMk cId="1107347916" sldId="456"/>
            <ac:cxnSpMk id="29" creationId="{EF38A260-2B68-45F3-83EF-99A4BC6005FF}"/>
          </ac:cxnSpMkLst>
        </pc:cxnChg>
        <pc:cxnChg chg="mod">
          <ac:chgData name="Thomas" userId="efe85f2b-33f2-43f1-b114-9958ed12044a" providerId="ADAL" clId="{ED4EED9F-50E1-437A-A8F7-37679F66C159}" dt="2020-09-30T14:34:57.802" v="14482" actId="208"/>
          <ac:cxnSpMkLst>
            <pc:docMk/>
            <pc:sldMk cId="1107347916" sldId="456"/>
            <ac:cxnSpMk id="30" creationId="{6951A63B-0EA5-4F45-86C7-7779820F1DF2}"/>
          </ac:cxnSpMkLst>
        </pc:cxnChg>
        <pc:cxnChg chg="mod">
          <ac:chgData name="Thomas" userId="efe85f2b-33f2-43f1-b114-9958ed12044a" providerId="ADAL" clId="{ED4EED9F-50E1-437A-A8F7-37679F66C159}" dt="2020-09-30T14:35:07.091" v="14484" actId="208"/>
          <ac:cxnSpMkLst>
            <pc:docMk/>
            <pc:sldMk cId="1107347916" sldId="456"/>
            <ac:cxnSpMk id="31" creationId="{86AAFFE5-3E11-4BAB-807D-C0D159E2A609}"/>
          </ac:cxnSpMkLst>
        </pc:cxnChg>
      </pc:sldChg>
      <pc:sldChg chg="modSp new del mod">
        <pc:chgData name="Thomas" userId="efe85f2b-33f2-43f1-b114-9958ed12044a" providerId="ADAL" clId="{ED4EED9F-50E1-437A-A8F7-37679F66C159}" dt="2020-09-30T15:06:09.236" v="18423" actId="47"/>
        <pc:sldMkLst>
          <pc:docMk/>
          <pc:sldMk cId="3587748146" sldId="457"/>
        </pc:sldMkLst>
        <pc:spChg chg="mod">
          <ac:chgData name="Thomas" userId="efe85f2b-33f2-43f1-b114-9958ed12044a" providerId="ADAL" clId="{ED4EED9F-50E1-437A-A8F7-37679F66C159}" dt="2020-09-30T13:59:58.203" v="12936" actId="20577"/>
          <ac:spMkLst>
            <pc:docMk/>
            <pc:sldMk cId="3587748146" sldId="457"/>
            <ac:spMk id="2" creationId="{02011BFB-FF4B-4CA1-9C71-7F507ADF72E6}"/>
          </ac:spMkLst>
        </pc:spChg>
      </pc:sldChg>
      <pc:sldChg chg="modSp new del mod">
        <pc:chgData name="Thomas" userId="efe85f2b-33f2-43f1-b114-9958ed12044a" providerId="ADAL" clId="{ED4EED9F-50E1-437A-A8F7-37679F66C159}" dt="2020-09-30T15:32:23.773" v="20150" actId="47"/>
        <pc:sldMkLst>
          <pc:docMk/>
          <pc:sldMk cId="101088778" sldId="458"/>
        </pc:sldMkLst>
        <pc:spChg chg="mod">
          <ac:chgData name="Thomas" userId="efe85f2b-33f2-43f1-b114-9958ed12044a" providerId="ADAL" clId="{ED4EED9F-50E1-437A-A8F7-37679F66C159}" dt="2020-09-30T14:00:07.900" v="12973" actId="20577"/>
          <ac:spMkLst>
            <pc:docMk/>
            <pc:sldMk cId="101088778" sldId="458"/>
            <ac:spMk id="2" creationId="{63478A34-A0FB-4E14-A250-1B5DC724255F}"/>
          </ac:spMkLst>
        </pc:spChg>
      </pc:sldChg>
      <pc:sldChg chg="modSp new del mod">
        <pc:chgData name="Thomas" userId="efe85f2b-33f2-43f1-b114-9958ed12044a" providerId="ADAL" clId="{ED4EED9F-50E1-437A-A8F7-37679F66C159}" dt="2020-09-30T15:32:23.773" v="20150" actId="47"/>
        <pc:sldMkLst>
          <pc:docMk/>
          <pc:sldMk cId="3887381017" sldId="459"/>
        </pc:sldMkLst>
        <pc:spChg chg="mod">
          <ac:chgData name="Thomas" userId="efe85f2b-33f2-43f1-b114-9958ed12044a" providerId="ADAL" clId="{ED4EED9F-50E1-437A-A8F7-37679F66C159}" dt="2020-09-30T14:00:31.860" v="12999" actId="20577"/>
          <ac:spMkLst>
            <pc:docMk/>
            <pc:sldMk cId="3887381017" sldId="459"/>
            <ac:spMk id="2" creationId="{0019AD7E-9BB7-4098-922B-21A163170746}"/>
          </ac:spMkLst>
        </pc:spChg>
      </pc:sldChg>
      <pc:sldChg chg="modSp add mod modNotesTx">
        <pc:chgData name="Thomas" userId="efe85f2b-33f2-43f1-b114-9958ed12044a" providerId="ADAL" clId="{ED4EED9F-50E1-437A-A8F7-37679F66C159}" dt="2020-09-30T15:06:07.473" v="18422" actId="6549"/>
        <pc:sldMkLst>
          <pc:docMk/>
          <pc:sldMk cId="2860398404" sldId="460"/>
        </pc:sldMkLst>
        <pc:spChg chg="mod">
          <ac:chgData name="Thomas" userId="efe85f2b-33f2-43f1-b114-9958ed12044a" providerId="ADAL" clId="{ED4EED9F-50E1-437A-A8F7-37679F66C159}" dt="2020-09-30T14:54:21.440" v="16380" actId="20577"/>
          <ac:spMkLst>
            <pc:docMk/>
            <pc:sldMk cId="2860398404" sldId="460"/>
            <ac:spMk id="2" creationId="{24419554-6A99-4533-ADAB-E4BDC6971FC6}"/>
          </ac:spMkLst>
        </pc:spChg>
        <pc:spChg chg="mod">
          <ac:chgData name="Thomas" userId="efe85f2b-33f2-43f1-b114-9958ed12044a" providerId="ADAL" clId="{ED4EED9F-50E1-437A-A8F7-37679F66C159}" dt="2020-09-30T14:59:34.554" v="16781" actId="20577"/>
          <ac:spMkLst>
            <pc:docMk/>
            <pc:sldMk cId="2860398404" sldId="460"/>
            <ac:spMk id="3" creationId="{D153C310-5BE2-4D54-8C87-168CDC930CDB}"/>
          </ac:spMkLst>
        </pc:spChg>
        <pc:spChg chg="mod">
          <ac:chgData name="Thomas" userId="efe85f2b-33f2-43f1-b114-9958ed12044a" providerId="ADAL" clId="{ED4EED9F-50E1-437A-A8F7-37679F66C159}" dt="2020-09-30T14:57:37.219" v="16529" actId="20577"/>
          <ac:spMkLst>
            <pc:docMk/>
            <pc:sldMk cId="2860398404" sldId="460"/>
            <ac:spMk id="19" creationId="{D9C81FC0-B740-45C2-AD6E-EB7751D0767C}"/>
          </ac:spMkLst>
        </pc:spChg>
        <pc:spChg chg="mod">
          <ac:chgData name="Thomas" userId="efe85f2b-33f2-43f1-b114-9958ed12044a" providerId="ADAL" clId="{ED4EED9F-50E1-437A-A8F7-37679F66C159}" dt="2020-09-30T14:57:47.616" v="16534" actId="14100"/>
          <ac:spMkLst>
            <pc:docMk/>
            <pc:sldMk cId="2860398404" sldId="460"/>
            <ac:spMk id="22" creationId="{90353103-9DAA-4ACA-9655-C101737D9D9F}"/>
          </ac:spMkLst>
        </pc:spChg>
        <pc:spChg chg="mod">
          <ac:chgData name="Thomas" userId="efe85f2b-33f2-43f1-b114-9958ed12044a" providerId="ADAL" clId="{ED4EED9F-50E1-437A-A8F7-37679F66C159}" dt="2020-09-30T14:57:53.025" v="16535" actId="20577"/>
          <ac:spMkLst>
            <pc:docMk/>
            <pc:sldMk cId="2860398404" sldId="460"/>
            <ac:spMk id="32" creationId="{A1D44FCD-2215-45DF-8FA2-BF4D92F58AFA}"/>
          </ac:spMkLst>
        </pc:spChg>
        <pc:spChg chg="mod">
          <ac:chgData name="Thomas" userId="efe85f2b-33f2-43f1-b114-9958ed12044a" providerId="ADAL" clId="{ED4EED9F-50E1-437A-A8F7-37679F66C159}" dt="2020-09-30T14:58:02.902" v="16541" actId="1076"/>
          <ac:spMkLst>
            <pc:docMk/>
            <pc:sldMk cId="2860398404" sldId="460"/>
            <ac:spMk id="34" creationId="{6B167092-3AFF-4A3A-AD79-8B1A6ED7A72A}"/>
          </ac:spMkLst>
        </pc:spChg>
        <pc:spChg chg="mod">
          <ac:chgData name="Thomas" userId="efe85f2b-33f2-43f1-b114-9958ed12044a" providerId="ADAL" clId="{ED4EED9F-50E1-437A-A8F7-37679F66C159}" dt="2020-09-30T14:56:35.228" v="16491" actId="20577"/>
          <ac:spMkLst>
            <pc:docMk/>
            <pc:sldMk cId="2860398404" sldId="460"/>
            <ac:spMk id="38" creationId="{73A52C7D-FA0F-4F31-888C-D9F83DDDB4C1}"/>
          </ac:spMkLst>
        </pc:spChg>
        <pc:spChg chg="mod">
          <ac:chgData name="Thomas" userId="efe85f2b-33f2-43f1-b114-9958ed12044a" providerId="ADAL" clId="{ED4EED9F-50E1-437A-A8F7-37679F66C159}" dt="2020-09-30T14:56:20.873" v="16480" actId="20577"/>
          <ac:spMkLst>
            <pc:docMk/>
            <pc:sldMk cId="2860398404" sldId="460"/>
            <ac:spMk id="46" creationId="{75CD9E46-E175-4F30-86D9-AC3459F20758}"/>
          </ac:spMkLst>
        </pc:spChg>
      </pc:sldChg>
      <pc:sldChg chg="modSp add mod modNotesTx">
        <pc:chgData name="Thomas" userId="efe85f2b-33f2-43f1-b114-9958ed12044a" providerId="ADAL" clId="{ED4EED9F-50E1-437A-A8F7-37679F66C159}" dt="2020-09-30T15:35:05.850" v="20765" actId="20577"/>
        <pc:sldMkLst>
          <pc:docMk/>
          <pc:sldMk cId="3578928491" sldId="461"/>
        </pc:sldMkLst>
        <pc:spChg chg="mod">
          <ac:chgData name="Thomas" userId="efe85f2b-33f2-43f1-b114-9958ed12044a" providerId="ADAL" clId="{ED4EED9F-50E1-437A-A8F7-37679F66C159}" dt="2020-09-30T15:06:27.192" v="18466" actId="20577"/>
          <ac:spMkLst>
            <pc:docMk/>
            <pc:sldMk cId="3578928491" sldId="461"/>
            <ac:spMk id="2" creationId="{24419554-6A99-4533-ADAB-E4BDC6971FC6}"/>
          </ac:spMkLst>
        </pc:spChg>
        <pc:spChg chg="mod">
          <ac:chgData name="Thomas" userId="efe85f2b-33f2-43f1-b114-9958ed12044a" providerId="ADAL" clId="{ED4EED9F-50E1-437A-A8F7-37679F66C159}" dt="2020-09-30T15:06:55.762" v="18572" actId="20577"/>
          <ac:spMkLst>
            <pc:docMk/>
            <pc:sldMk cId="3578928491" sldId="461"/>
            <ac:spMk id="3" creationId="{D153C310-5BE2-4D54-8C87-168CDC930CDB}"/>
          </ac:spMkLst>
        </pc:spChg>
        <pc:spChg chg="mod">
          <ac:chgData name="Thomas" userId="efe85f2b-33f2-43f1-b114-9958ed12044a" providerId="ADAL" clId="{ED4EED9F-50E1-437A-A8F7-37679F66C159}" dt="2020-09-30T15:12:09.440" v="19782" actId="20577"/>
          <ac:spMkLst>
            <pc:docMk/>
            <pc:sldMk cId="3578928491" sldId="461"/>
            <ac:spMk id="19" creationId="{D9C81FC0-B740-45C2-AD6E-EB7751D0767C}"/>
          </ac:spMkLst>
        </pc:spChg>
        <pc:spChg chg="mod">
          <ac:chgData name="Thomas" userId="efe85f2b-33f2-43f1-b114-9958ed12044a" providerId="ADAL" clId="{ED4EED9F-50E1-437A-A8F7-37679F66C159}" dt="2020-09-30T15:12:13.880" v="19783" actId="20577"/>
          <ac:spMkLst>
            <pc:docMk/>
            <pc:sldMk cId="3578928491" sldId="461"/>
            <ac:spMk id="20" creationId="{EB31D7C3-B589-4D63-AD61-46AE4E657A98}"/>
          </ac:spMkLst>
        </pc:spChg>
        <pc:spChg chg="mod">
          <ac:chgData name="Thomas" userId="efe85f2b-33f2-43f1-b114-9958ed12044a" providerId="ADAL" clId="{ED4EED9F-50E1-437A-A8F7-37679F66C159}" dt="2020-09-30T15:12:19.487" v="19786" actId="20577"/>
          <ac:spMkLst>
            <pc:docMk/>
            <pc:sldMk cId="3578928491" sldId="461"/>
            <ac:spMk id="22" creationId="{90353103-9DAA-4ACA-9655-C101737D9D9F}"/>
          </ac:spMkLst>
        </pc:spChg>
        <pc:spChg chg="mod">
          <ac:chgData name="Thomas" userId="efe85f2b-33f2-43f1-b114-9958ed12044a" providerId="ADAL" clId="{ED4EED9F-50E1-437A-A8F7-37679F66C159}" dt="2020-09-30T15:12:22.136" v="19787" actId="20577"/>
          <ac:spMkLst>
            <pc:docMk/>
            <pc:sldMk cId="3578928491" sldId="461"/>
            <ac:spMk id="32" creationId="{A1D44FCD-2215-45DF-8FA2-BF4D92F58AFA}"/>
          </ac:spMkLst>
        </pc:spChg>
        <pc:spChg chg="mod">
          <ac:chgData name="Thomas" userId="efe85f2b-33f2-43f1-b114-9958ed12044a" providerId="ADAL" clId="{ED4EED9F-50E1-437A-A8F7-37679F66C159}" dt="2020-09-30T15:12:25.265" v="19788" actId="20577"/>
          <ac:spMkLst>
            <pc:docMk/>
            <pc:sldMk cId="3578928491" sldId="461"/>
            <ac:spMk id="33" creationId="{0C69903C-2D52-4092-9339-7DCAC2DAD094}"/>
          </ac:spMkLst>
        </pc:spChg>
        <pc:spChg chg="mod">
          <ac:chgData name="Thomas" userId="efe85f2b-33f2-43f1-b114-9958ed12044a" providerId="ADAL" clId="{ED4EED9F-50E1-437A-A8F7-37679F66C159}" dt="2020-09-30T15:12:28.488" v="19789" actId="20577"/>
          <ac:spMkLst>
            <pc:docMk/>
            <pc:sldMk cId="3578928491" sldId="461"/>
            <ac:spMk id="34" creationId="{6B167092-3AFF-4A3A-AD79-8B1A6ED7A72A}"/>
          </ac:spMkLst>
        </pc:spChg>
        <pc:spChg chg="mod">
          <ac:chgData name="Thomas" userId="efe85f2b-33f2-43f1-b114-9958ed12044a" providerId="ADAL" clId="{ED4EED9F-50E1-437A-A8F7-37679F66C159}" dt="2020-09-30T15:07:24.360" v="18584" actId="20577"/>
          <ac:spMkLst>
            <pc:docMk/>
            <pc:sldMk cId="3578928491" sldId="461"/>
            <ac:spMk id="38" creationId="{73A52C7D-FA0F-4F31-888C-D9F83DDDB4C1}"/>
          </ac:spMkLst>
        </pc:spChg>
        <pc:spChg chg="mod">
          <ac:chgData name="Thomas" userId="efe85f2b-33f2-43f1-b114-9958ed12044a" providerId="ADAL" clId="{ED4EED9F-50E1-437A-A8F7-37679F66C159}" dt="2020-09-30T15:07:14.534" v="18580" actId="20577"/>
          <ac:spMkLst>
            <pc:docMk/>
            <pc:sldMk cId="3578928491" sldId="461"/>
            <ac:spMk id="46" creationId="{75CD9E46-E175-4F30-86D9-AC3459F20758}"/>
          </ac:spMkLst>
        </pc:spChg>
      </pc:sldChg>
      <pc:sldChg chg="modSp add mod modNotesTx">
        <pc:chgData name="Thomas" userId="efe85f2b-33f2-43f1-b114-9958ed12044a" providerId="ADAL" clId="{ED4EED9F-50E1-437A-A8F7-37679F66C159}" dt="2020-09-30T15:47:31.485" v="21776" actId="20577"/>
        <pc:sldMkLst>
          <pc:docMk/>
          <pc:sldMk cId="4237213582" sldId="462"/>
        </pc:sldMkLst>
        <pc:spChg chg="mod">
          <ac:chgData name="Thomas" userId="efe85f2b-33f2-43f1-b114-9958ed12044a" providerId="ADAL" clId="{ED4EED9F-50E1-437A-A8F7-37679F66C159}" dt="2020-09-30T15:32:38.325" v="20190" actId="20577"/>
          <ac:spMkLst>
            <pc:docMk/>
            <pc:sldMk cId="4237213582" sldId="462"/>
            <ac:spMk id="2" creationId="{24419554-6A99-4533-ADAB-E4BDC6971FC6}"/>
          </ac:spMkLst>
        </pc:spChg>
        <pc:spChg chg="mod">
          <ac:chgData name="Thomas" userId="efe85f2b-33f2-43f1-b114-9958ed12044a" providerId="ADAL" clId="{ED4EED9F-50E1-437A-A8F7-37679F66C159}" dt="2020-09-30T15:35:52.636" v="20878" actId="14100"/>
          <ac:spMkLst>
            <pc:docMk/>
            <pc:sldMk cId="4237213582" sldId="462"/>
            <ac:spMk id="3" creationId="{D153C310-5BE2-4D54-8C87-168CDC930CDB}"/>
          </ac:spMkLst>
        </pc:spChg>
        <pc:spChg chg="mod">
          <ac:chgData name="Thomas" userId="efe85f2b-33f2-43f1-b114-9958ed12044a" providerId="ADAL" clId="{ED4EED9F-50E1-437A-A8F7-37679F66C159}" dt="2020-09-30T15:44:48.135" v="21302" actId="20577"/>
          <ac:spMkLst>
            <pc:docMk/>
            <pc:sldMk cId="4237213582" sldId="462"/>
            <ac:spMk id="20" creationId="{EB31D7C3-B589-4D63-AD61-46AE4E657A98}"/>
          </ac:spMkLst>
        </pc:spChg>
        <pc:spChg chg="mod">
          <ac:chgData name="Thomas" userId="efe85f2b-33f2-43f1-b114-9958ed12044a" providerId="ADAL" clId="{ED4EED9F-50E1-437A-A8F7-37679F66C159}" dt="2020-09-30T15:45:03.399" v="21303" actId="20577"/>
          <ac:spMkLst>
            <pc:docMk/>
            <pc:sldMk cId="4237213582" sldId="462"/>
            <ac:spMk id="33" creationId="{0C69903C-2D52-4092-9339-7DCAC2DAD094}"/>
          </ac:spMkLst>
        </pc:spChg>
        <pc:spChg chg="mod">
          <ac:chgData name="Thomas" userId="efe85f2b-33f2-43f1-b114-9958ed12044a" providerId="ADAL" clId="{ED4EED9F-50E1-437A-A8F7-37679F66C159}" dt="2020-09-30T15:46:55.506" v="21572" actId="20577"/>
          <ac:spMkLst>
            <pc:docMk/>
            <pc:sldMk cId="4237213582" sldId="462"/>
            <ac:spMk id="38" creationId="{73A52C7D-FA0F-4F31-888C-D9F83DDDB4C1}"/>
          </ac:spMkLst>
        </pc:spChg>
        <pc:spChg chg="mod">
          <ac:chgData name="Thomas" userId="efe85f2b-33f2-43f1-b114-9958ed12044a" providerId="ADAL" clId="{ED4EED9F-50E1-437A-A8F7-37679F66C159}" dt="2020-09-30T15:46:50.921" v="21570" actId="20577"/>
          <ac:spMkLst>
            <pc:docMk/>
            <pc:sldMk cId="4237213582" sldId="462"/>
            <ac:spMk id="46" creationId="{75CD9E46-E175-4F30-86D9-AC3459F20758}"/>
          </ac:spMkLst>
        </pc:spChg>
      </pc:sldChg>
      <pc:sldChg chg="modSp add mod modNotesTx">
        <pc:chgData name="Thomas" userId="efe85f2b-33f2-43f1-b114-9958ed12044a" providerId="ADAL" clId="{ED4EED9F-50E1-437A-A8F7-37679F66C159}" dt="2020-09-30T15:53:09.545" v="23156" actId="20577"/>
        <pc:sldMkLst>
          <pc:docMk/>
          <pc:sldMk cId="3168193849" sldId="463"/>
        </pc:sldMkLst>
        <pc:spChg chg="mod">
          <ac:chgData name="Thomas" userId="efe85f2b-33f2-43f1-b114-9958ed12044a" providerId="ADAL" clId="{ED4EED9F-50E1-437A-A8F7-37679F66C159}" dt="2020-09-30T15:32:59.287" v="20227" actId="20577"/>
          <ac:spMkLst>
            <pc:docMk/>
            <pc:sldMk cId="3168193849" sldId="463"/>
            <ac:spMk id="2" creationId="{24419554-6A99-4533-ADAB-E4BDC6971FC6}"/>
          </ac:spMkLst>
        </pc:spChg>
        <pc:spChg chg="mod">
          <ac:chgData name="Thomas" userId="efe85f2b-33f2-43f1-b114-9958ed12044a" providerId="ADAL" clId="{ED4EED9F-50E1-437A-A8F7-37679F66C159}" dt="2020-09-30T15:48:34.798" v="21930" actId="20577"/>
          <ac:spMkLst>
            <pc:docMk/>
            <pc:sldMk cId="3168193849" sldId="463"/>
            <ac:spMk id="3" creationId="{D153C310-5BE2-4D54-8C87-168CDC930CDB}"/>
          </ac:spMkLst>
        </pc:spChg>
        <pc:spChg chg="mod">
          <ac:chgData name="Thomas" userId="efe85f2b-33f2-43f1-b114-9958ed12044a" providerId="ADAL" clId="{ED4EED9F-50E1-437A-A8F7-37679F66C159}" dt="2020-09-30T15:52:02.622" v="22813" actId="20577"/>
          <ac:spMkLst>
            <pc:docMk/>
            <pc:sldMk cId="3168193849" sldId="463"/>
            <ac:spMk id="19" creationId="{D9C81FC0-B740-45C2-AD6E-EB7751D0767C}"/>
          </ac:spMkLst>
        </pc:spChg>
        <pc:spChg chg="mod">
          <ac:chgData name="Thomas" userId="efe85f2b-33f2-43f1-b114-9958ed12044a" providerId="ADAL" clId="{ED4EED9F-50E1-437A-A8F7-37679F66C159}" dt="2020-09-30T15:52:04.758" v="22814" actId="20577"/>
          <ac:spMkLst>
            <pc:docMk/>
            <pc:sldMk cId="3168193849" sldId="463"/>
            <ac:spMk id="20" creationId="{EB31D7C3-B589-4D63-AD61-46AE4E657A98}"/>
          </ac:spMkLst>
        </pc:spChg>
        <pc:spChg chg="mod">
          <ac:chgData name="Thomas" userId="efe85f2b-33f2-43f1-b114-9958ed12044a" providerId="ADAL" clId="{ED4EED9F-50E1-437A-A8F7-37679F66C159}" dt="2020-09-30T15:52:07.245" v="22815" actId="20577"/>
          <ac:spMkLst>
            <pc:docMk/>
            <pc:sldMk cId="3168193849" sldId="463"/>
            <ac:spMk id="32" creationId="{A1D44FCD-2215-45DF-8FA2-BF4D92F58AFA}"/>
          </ac:spMkLst>
        </pc:spChg>
        <pc:spChg chg="mod">
          <ac:chgData name="Thomas" userId="efe85f2b-33f2-43f1-b114-9958ed12044a" providerId="ADAL" clId="{ED4EED9F-50E1-437A-A8F7-37679F66C159}" dt="2020-09-30T15:52:10.262" v="22816" actId="20577"/>
          <ac:spMkLst>
            <pc:docMk/>
            <pc:sldMk cId="3168193849" sldId="463"/>
            <ac:spMk id="33" creationId="{0C69903C-2D52-4092-9339-7DCAC2DAD094}"/>
          </ac:spMkLst>
        </pc:spChg>
        <pc:spChg chg="mod">
          <ac:chgData name="Thomas" userId="efe85f2b-33f2-43f1-b114-9958ed12044a" providerId="ADAL" clId="{ED4EED9F-50E1-437A-A8F7-37679F66C159}" dt="2020-09-30T15:48:47.808" v="21935" actId="20577"/>
          <ac:spMkLst>
            <pc:docMk/>
            <pc:sldMk cId="3168193849" sldId="463"/>
            <ac:spMk id="38" creationId="{73A52C7D-FA0F-4F31-888C-D9F83DDDB4C1}"/>
          </ac:spMkLst>
        </pc:spChg>
        <pc:spChg chg="mod">
          <ac:chgData name="Thomas" userId="efe85f2b-33f2-43f1-b114-9958ed12044a" providerId="ADAL" clId="{ED4EED9F-50E1-437A-A8F7-37679F66C159}" dt="2020-09-30T15:48:41.465" v="21932" actId="20577"/>
          <ac:spMkLst>
            <pc:docMk/>
            <pc:sldMk cId="3168193849" sldId="463"/>
            <ac:spMk id="46" creationId="{75CD9E46-E175-4F30-86D9-AC3459F20758}"/>
          </ac:spMkLst>
        </pc:spChg>
      </pc:sldChg>
      <pc:sldChg chg="modSp add mod ord modNotesTx">
        <pc:chgData name="Thomas" userId="efe85f2b-33f2-43f1-b114-9958ed12044a" providerId="ADAL" clId="{ED4EED9F-50E1-437A-A8F7-37679F66C159}" dt="2020-09-30T16:02:49.750" v="24042" actId="20577"/>
        <pc:sldMkLst>
          <pc:docMk/>
          <pc:sldMk cId="623627460" sldId="464"/>
        </pc:sldMkLst>
        <pc:spChg chg="mod">
          <ac:chgData name="Thomas" userId="efe85f2b-33f2-43f1-b114-9958ed12044a" providerId="ADAL" clId="{ED4EED9F-50E1-437A-A8F7-37679F66C159}" dt="2020-09-30T15:53:28.935" v="23171" actId="20577"/>
          <ac:spMkLst>
            <pc:docMk/>
            <pc:sldMk cId="623627460" sldId="464"/>
            <ac:spMk id="2" creationId="{784628D5-5256-452F-84E8-D6FC1231CF47}"/>
          </ac:spMkLst>
        </pc:spChg>
        <pc:spChg chg="mod">
          <ac:chgData name="Thomas" userId="efe85f2b-33f2-43f1-b114-9958ed12044a" providerId="ADAL" clId="{ED4EED9F-50E1-437A-A8F7-37679F66C159}" dt="2020-09-30T15:54:04.821" v="23385" actId="20577"/>
          <ac:spMkLst>
            <pc:docMk/>
            <pc:sldMk cId="623627460" sldId="464"/>
            <ac:spMk id="3" creationId="{010BA09E-A9F5-4EF5-AE9F-3DF6C5CB6438}"/>
          </ac:spMkLst>
        </pc:spChg>
        <pc:spChg chg="mod">
          <ac:chgData name="Thomas" userId="efe85f2b-33f2-43f1-b114-9958ed12044a" providerId="ADAL" clId="{ED4EED9F-50E1-437A-A8F7-37679F66C159}" dt="2020-09-30T16:02:32.950" v="24037" actId="58"/>
          <ac:spMkLst>
            <pc:docMk/>
            <pc:sldMk cId="623627460" sldId="464"/>
            <ac:spMk id="5" creationId="{F80424C3-45C3-4D72-A90F-BD17697A1370}"/>
          </ac:spMkLst>
        </pc:spChg>
      </pc:sldChg>
    </pc:docChg>
  </pc:docChgLst>
  <pc:docChgLst>
    <pc:chgData name="Alessandro Amantini" userId="f9ce7c56f67eca1f" providerId="LiveId" clId="{E8A9CCCE-118F-45B3-B2EF-23D87A4FB2D8}"/>
    <pc:docChg chg="custSel modSld">
      <pc:chgData name="Alessandro Amantini" userId="f9ce7c56f67eca1f" providerId="LiveId" clId="{E8A9CCCE-118F-45B3-B2EF-23D87A4FB2D8}" dt="2020-10-26T16:51:41.017" v="7" actId="6549"/>
      <pc:docMkLst>
        <pc:docMk/>
      </pc:docMkLst>
      <pc:sldChg chg="modNotesTx">
        <pc:chgData name="Alessandro Amantini" userId="f9ce7c56f67eca1f" providerId="LiveId" clId="{E8A9CCCE-118F-45B3-B2EF-23D87A4FB2D8}" dt="2020-10-26T16:51:41.017" v="7" actId="6549"/>
        <pc:sldMkLst>
          <pc:docMk/>
          <pc:sldMk cId="2387552430" sldId="455"/>
        </pc:sldMkLst>
      </pc:sldChg>
      <pc:sldChg chg="modSp">
        <pc:chgData name="Alessandro Amantini" userId="f9ce7c56f67eca1f" providerId="LiveId" clId="{E8A9CCCE-118F-45B3-B2EF-23D87A4FB2D8}" dt="2020-10-26T13:53:47.288" v="1" actId="20577"/>
        <pc:sldMkLst>
          <pc:docMk/>
          <pc:sldMk cId="1107347916" sldId="456"/>
        </pc:sldMkLst>
        <pc:spChg chg="mod">
          <ac:chgData name="Alessandro Amantini" userId="f9ce7c56f67eca1f" providerId="LiveId" clId="{E8A9CCCE-118F-45B3-B2EF-23D87A4FB2D8}" dt="2020-10-26T13:53:47.288" v="1" actId="20577"/>
          <ac:spMkLst>
            <pc:docMk/>
            <pc:sldMk cId="1107347916" sldId="456"/>
            <ac:spMk id="3" creationId="{D153C310-5BE2-4D54-8C87-168CDC930CDB}"/>
          </ac:spMkLst>
        </pc:spChg>
      </pc:sldChg>
      <pc:sldChg chg="modNotesTx">
        <pc:chgData name="Alessandro Amantini" userId="f9ce7c56f67eca1f" providerId="LiveId" clId="{E8A9CCCE-118F-45B3-B2EF-23D87A4FB2D8}" dt="2020-10-26T14:06:27.243" v="5" actId="20577"/>
        <pc:sldMkLst>
          <pc:docMk/>
          <pc:sldMk cId="2860398404" sldId="4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B7FA9-1012-492B-84A5-DB45D8DA0564}" type="datetimeFigureOut">
              <a:rPr lang="en-GB" smtClean="0"/>
              <a:t>26/10/2020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1EA794-E39F-4423-8C8C-C28B14B3425B}" type="slidenum">
              <a:rPr lang="en-GB" smtClean="0"/>
              <a:t>‹#›</a:t>
            </a:fld>
            <a:endParaRPr lang="en-GB"/>
          </a:p>
        </p:txBody>
      </p:sp>
    </p:spTree>
    <p:extLst>
      <p:ext uri="{BB962C8B-B14F-4D97-AF65-F5344CB8AC3E}">
        <p14:creationId xmlns:p14="http://schemas.microsoft.com/office/powerpoint/2010/main" val="588262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Hello and welcome to this chapter on Optimal Planning and in this chapter were going discuss another approach for optimal planning referred to as cost partitioning and how this can help us to achieve optimal classical planning.</a:t>
            </a:r>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1</a:t>
            </a:fld>
            <a:endParaRPr lang="en-GB" dirty="0"/>
          </a:p>
        </p:txBody>
      </p:sp>
    </p:spTree>
    <p:extLst>
      <p:ext uri="{BB962C8B-B14F-4D97-AF65-F5344CB8AC3E}">
        <p14:creationId xmlns:p14="http://schemas.microsoft.com/office/powerpoint/2010/main" val="4238834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up, we have post-hoc optimisation, whereby we isolate what are the relevant actions in each abstraction and once we have those, we find a set of weights that we are going to apply to each heuristic, such that the summation of their calculations is additive and in-turn admissible.</a:t>
            </a:r>
          </a:p>
          <a:p>
            <a:endParaRPr lang="en-GB" dirty="0"/>
          </a:p>
          <a:p>
            <a:r>
              <a:rPr lang="en-GB" dirty="0"/>
              <a:t>So, if we consider the example here, it’s clear than in both cases the black </a:t>
            </a:r>
            <a:r>
              <a:rPr lang="en-GB"/>
              <a:t>and blue </a:t>
            </a:r>
            <a:r>
              <a:rPr lang="en-GB" dirty="0"/>
              <a:t>actions are relevant given in both cases they get us to the goal.  Meanwhile in h1 the red action is not relevant, given that keeps us in the same abstract state and the same applies to the green action in h2.  So in it’s clear than in h1, the black blue and green actions are relevant, while in h2, the black, blue and red actions are relevant.</a:t>
            </a:r>
          </a:p>
          <a:p>
            <a:endParaRPr lang="en-GB" dirty="0"/>
          </a:p>
          <a:p>
            <a:r>
              <a:rPr lang="en-GB" dirty="0"/>
              <a:t>So next we calculate a weighting for each heuristic w1 and w2 – each of which being between 0 and 1 and sum up to a value of 1 – such that when we then multiply each cost of a relevant action by the weight and if it isn’t a relevant action, we set it to 0.</a:t>
            </a:r>
          </a:p>
          <a:p>
            <a:endParaRPr lang="en-GB" dirty="0"/>
          </a:p>
          <a:p>
            <a:r>
              <a:rPr lang="en-GB" dirty="0"/>
              <a:t>So if we return to h1 under post-hoc optimisation, we have calculated a weighting of 0.25 such that it now means the black and blue actions are now 1 each, and in h2 with a weighting of 0.75 they are 3 each.  Meanwhile the red action in h1 is now 0 given it isn’t relevant to the heuristic calculation and the same applies for the green action in h2.  Now this is but one configuration, we could set weights w1 and w2 differently, but this gives us whole numbers for each action – which is easier to work with – and still retains the additive feature we so desire.</a:t>
            </a:r>
          </a:p>
        </p:txBody>
      </p:sp>
      <p:sp>
        <p:nvSpPr>
          <p:cNvPr id="4" name="Slide Number Placeholder 3"/>
          <p:cNvSpPr>
            <a:spLocks noGrp="1"/>
          </p:cNvSpPr>
          <p:nvPr>
            <p:ph type="sldNum" sz="quarter" idx="5"/>
          </p:nvPr>
        </p:nvSpPr>
        <p:spPr/>
        <p:txBody>
          <a:bodyPr/>
          <a:lstStyle/>
          <a:p>
            <a:fld id="{451EA794-E39F-4423-8C8C-C28B14B3425B}" type="slidenum">
              <a:rPr lang="en-GB" smtClean="0"/>
              <a:t>10</a:t>
            </a:fld>
            <a:endParaRPr lang="en-GB"/>
          </a:p>
        </p:txBody>
      </p:sp>
    </p:spTree>
    <p:extLst>
      <p:ext uri="{BB962C8B-B14F-4D97-AF65-F5344CB8AC3E}">
        <p14:creationId xmlns:p14="http://schemas.microsoft.com/office/powerpoint/2010/main" val="600151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up is actually a really simple approach, known as Greedy Zero-One cost partitioning and the process is pretty straight forward.  We order our heuristics into a particular sequence and then we use the cost of a given action in the heuristic in the first instance we find a heuristic where that action is relevant to reaching the goal.  If the same action then appears in subsequent heuristics, we just set that value to zero.  Plus if the action is not relevant, it also gets set to zero.</a:t>
            </a:r>
          </a:p>
          <a:p>
            <a:endParaRPr lang="en-GB" dirty="0"/>
          </a:p>
          <a:p>
            <a:r>
              <a:rPr lang="en-GB" dirty="0"/>
              <a:t>So returning to our examples, the black blue and green actions are relevant actions in this context.  Hence we keep them as they originally were, with costs of 4, 4 and 1 respectively.  Clearly, as we’ve seen in the previous example on post-hoc optimisation, the red action in h1 isn’t relevant.  So we scrub it and set it to zero.</a:t>
            </a:r>
          </a:p>
          <a:p>
            <a:endParaRPr lang="en-GB" dirty="0"/>
          </a:p>
          <a:p>
            <a:r>
              <a:rPr lang="en-GB" dirty="0"/>
              <a:t>Meanwhile, if we look at h2, the green action is again not relevant, so we set it to zero, but all the other actions are relevant.  However, we have already used the black and blue action in this case, so we also set those a value of zero.  Hence the only action that retains its cost value is the red one, given the green one isn’t relevant.  This actually means that the heuristic value is 0 for h2.  Not terribly informative, but it still gives us an additive set of heuristics.</a:t>
            </a:r>
          </a:p>
          <a:p>
            <a:endParaRPr lang="en-GB" dirty="0"/>
          </a:p>
          <a:p>
            <a:r>
              <a:rPr lang="en-GB" dirty="0"/>
              <a:t>But, it’s also a little wasteful, given if we think about it, we stripped any useful information from h2 because already used the costs of relevant actions in h1.  But what’s interesting here, is that if we think about it, the cost of the blue action in h1 isn’t relevant, given we don’t use that to calculate the heuristic.  Hence we have a slightly improved version of this approach called saturated cost partitioning.</a:t>
            </a:r>
          </a:p>
        </p:txBody>
      </p:sp>
      <p:sp>
        <p:nvSpPr>
          <p:cNvPr id="4" name="Slide Number Placeholder 3"/>
          <p:cNvSpPr>
            <a:spLocks noGrp="1"/>
          </p:cNvSpPr>
          <p:nvPr>
            <p:ph type="sldNum" sz="quarter" idx="5"/>
          </p:nvPr>
        </p:nvSpPr>
        <p:spPr/>
        <p:txBody>
          <a:bodyPr/>
          <a:lstStyle/>
          <a:p>
            <a:fld id="{451EA794-E39F-4423-8C8C-C28B14B3425B}" type="slidenum">
              <a:rPr lang="en-GB" smtClean="0"/>
              <a:t>11</a:t>
            </a:fld>
            <a:endParaRPr lang="en-GB"/>
          </a:p>
        </p:txBody>
      </p:sp>
    </p:spTree>
    <p:extLst>
      <p:ext uri="{BB962C8B-B14F-4D97-AF65-F5344CB8AC3E}">
        <p14:creationId xmlns:p14="http://schemas.microsoft.com/office/powerpoint/2010/main" val="3601342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this time around with saturated cost partitioning, we do the same thing as with greedy zero one, but this time we set the costs of relevant actions to the best the minimum cost that preserves the heuristic estimate.  Then we use whatever remaining cost is left for the relevant actions in the other heuristics.</a:t>
            </a:r>
          </a:p>
          <a:p>
            <a:endParaRPr lang="en-GB" dirty="0"/>
          </a:p>
          <a:p>
            <a:r>
              <a:rPr lang="en-GB" dirty="0"/>
              <a:t>So if we revisit this example from the greedy-zero one partitioning, the blue action is reduced to a cost of one in h1, bringing it in line with the green action and this means that for the blue action in h2, we can use that remaining cost value as part of the heuristic calculation.</a:t>
            </a:r>
          </a:p>
          <a:p>
            <a:endParaRPr lang="en-GB" dirty="0"/>
          </a:p>
          <a:p>
            <a:r>
              <a:rPr lang="en-GB" dirty="0"/>
              <a:t>This now means that with saturated cost partitioning we have a cost of 8, which is not only again closer to the actual value and thus a little more informative, but is also still admissible.</a:t>
            </a:r>
          </a:p>
        </p:txBody>
      </p:sp>
      <p:sp>
        <p:nvSpPr>
          <p:cNvPr id="4" name="Slide Number Placeholder 3"/>
          <p:cNvSpPr>
            <a:spLocks noGrp="1"/>
          </p:cNvSpPr>
          <p:nvPr>
            <p:ph type="sldNum" sz="quarter" idx="5"/>
          </p:nvPr>
        </p:nvSpPr>
        <p:spPr/>
        <p:txBody>
          <a:bodyPr/>
          <a:lstStyle/>
          <a:p>
            <a:fld id="{451EA794-E39F-4423-8C8C-C28B14B3425B}" type="slidenum">
              <a:rPr lang="en-GB" smtClean="0"/>
              <a:t>12</a:t>
            </a:fld>
            <a:endParaRPr lang="en-GB"/>
          </a:p>
        </p:txBody>
      </p:sp>
    </p:spTree>
    <p:extLst>
      <p:ext uri="{BB962C8B-B14F-4D97-AF65-F5344CB8AC3E}">
        <p14:creationId xmlns:p14="http://schemas.microsoft.com/office/powerpoint/2010/main" val="3202499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lastly, we can consider one more approach, known as uniform cost partitioning, which is to consider all of the relevant actions in each heuristic and then divide their cost uniformly over the number of heuristics that those relevant actions appear in.</a:t>
            </a:r>
          </a:p>
          <a:p>
            <a:endParaRPr lang="en-GB" dirty="0"/>
          </a:p>
          <a:p>
            <a:r>
              <a:rPr lang="en-GB" dirty="0"/>
              <a:t>So, if we look at h1, then in this instance the red action is not relevant.  But the black blue and green actions are relevant.</a:t>
            </a:r>
          </a:p>
          <a:p>
            <a:r>
              <a:rPr lang="en-GB" dirty="0"/>
              <a:t>Meanwhile, over in h2, the green action is not relevant, but the red, black and blue actions are relevant.  If we consider the union of these two sets, then only black and blue actions are relevant in both.  So we will divide their total cost by the number of heuristics that use them.  Meaning we then divide their cost by 2.  So this means that in both h1 and h2 the black and blue actions now only cost 2 in each case.  </a:t>
            </a:r>
          </a:p>
          <a:p>
            <a:endParaRPr lang="en-GB" dirty="0"/>
          </a:p>
          <a:p>
            <a:r>
              <a:rPr lang="en-GB" dirty="0"/>
              <a:t>However, the cost of the red action in h1 is set to zero because it is not a relevant action, but the green action – given it is only relevant in h1, keeps its cost of 1.</a:t>
            </a:r>
          </a:p>
          <a:p>
            <a:r>
              <a:rPr lang="en-GB" dirty="0"/>
              <a:t>And we can see the exact same thing with h2, only this time red is relevant and green is not.  So their costs are set accordingly.</a:t>
            </a:r>
          </a:p>
        </p:txBody>
      </p:sp>
      <p:sp>
        <p:nvSpPr>
          <p:cNvPr id="4" name="Slide Number Placeholder 3"/>
          <p:cNvSpPr>
            <a:spLocks noGrp="1"/>
          </p:cNvSpPr>
          <p:nvPr>
            <p:ph type="sldNum" sz="quarter" idx="5"/>
          </p:nvPr>
        </p:nvSpPr>
        <p:spPr/>
        <p:txBody>
          <a:bodyPr/>
          <a:lstStyle/>
          <a:p>
            <a:fld id="{451EA794-E39F-4423-8C8C-C28B14B3425B}" type="slidenum">
              <a:rPr lang="en-GB" smtClean="0"/>
              <a:t>13</a:t>
            </a:fld>
            <a:endParaRPr lang="en-GB"/>
          </a:p>
        </p:txBody>
      </p:sp>
    </p:spTree>
    <p:extLst>
      <p:ext uri="{BB962C8B-B14F-4D97-AF65-F5344CB8AC3E}">
        <p14:creationId xmlns:p14="http://schemas.microsoft.com/office/powerpoint/2010/main" val="2957272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as we wrap up, it’s important that we acknowledge in order to achieve classical planning, we need good heuristics and that sometimes, we need good heuristics to be used as the same time.</a:t>
            </a:r>
          </a:p>
          <a:p>
            <a:r>
              <a:rPr lang="en-GB" dirty="0"/>
              <a:t>And of course that isn’t an easy process, given if we do have useful heuristics we need to ensure they can be combined and if they’re not going to be additive then that’s not useful.</a:t>
            </a:r>
          </a:p>
          <a:p>
            <a:endParaRPr lang="en-GB" dirty="0"/>
          </a:p>
          <a:p>
            <a:r>
              <a:rPr lang="en-GB" dirty="0"/>
              <a:t>So cost partitioning is a process where can go about circumventing that.  And this is just a brief introduction to his methodology, given it is a body of research within the world of optimal planning in its own right. </a:t>
            </a:r>
          </a:p>
          <a:p>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14</a:t>
            </a:fld>
            <a:endParaRPr lang="en-GB"/>
          </a:p>
        </p:txBody>
      </p:sp>
    </p:spTree>
    <p:extLst>
      <p:ext uri="{BB962C8B-B14F-4D97-AF65-F5344CB8AC3E}">
        <p14:creationId xmlns:p14="http://schemas.microsoft.com/office/powerpoint/2010/main" val="3120855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And with that, we’ll wrap up this video on cost partitioning.  Thanks for watching and we’ll see you in the next one!</a:t>
            </a:r>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15</a:t>
            </a:fld>
            <a:endParaRPr lang="en-GB" dirty="0"/>
          </a:p>
        </p:txBody>
      </p:sp>
    </p:spTree>
    <p:extLst>
      <p:ext uri="{BB962C8B-B14F-4D97-AF65-F5344CB8AC3E}">
        <p14:creationId xmlns:p14="http://schemas.microsoft.com/office/powerpoint/2010/main" val="2949978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Why are we doing this?  Well as discussed in a previous chapter, we’re trying to find ways to optimise the planning process.  </a:t>
            </a:r>
          </a:p>
          <a:p>
            <a:r>
              <a:rPr lang="en-GB" dirty="0"/>
              <a:t>And this can arise in different formalisms or approaches to how we have traditionally done things.</a:t>
            </a:r>
          </a:p>
        </p:txBody>
      </p:sp>
      <p:sp>
        <p:nvSpPr>
          <p:cNvPr id="4" name="Slide Number Placeholder 3"/>
          <p:cNvSpPr>
            <a:spLocks noGrp="1"/>
          </p:cNvSpPr>
          <p:nvPr>
            <p:ph type="sldNum" sz="quarter" idx="5"/>
          </p:nvPr>
        </p:nvSpPr>
        <p:spPr/>
        <p:txBody>
          <a:bodyPr/>
          <a:lstStyle/>
          <a:p>
            <a:fld id="{451EA794-E39F-4423-8C8C-C28B14B3425B}" type="slidenum">
              <a:rPr lang="en-GB" smtClean="0"/>
              <a:t>2</a:t>
            </a:fld>
            <a:endParaRPr lang="en-GB"/>
          </a:p>
        </p:txBody>
      </p:sp>
    </p:spTree>
    <p:extLst>
      <p:ext uri="{BB962C8B-B14F-4D97-AF65-F5344CB8AC3E}">
        <p14:creationId xmlns:p14="http://schemas.microsoft.com/office/powerpoint/2010/main" val="1699282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we had SAS+ planning, where we revised the problem space into Domain State Variables that allow us to successfully capture the mutual exclusion relations that exist between specific propositions and use that to streamline the </a:t>
            </a:r>
            <a:r>
              <a:rPr lang="en-GB" dirty="0" err="1"/>
              <a:t>statespace</a:t>
            </a:r>
            <a:r>
              <a:rPr lang="en-GB" dirty="0"/>
              <a:t> into something more accessible.</a:t>
            </a:r>
          </a:p>
        </p:txBody>
      </p:sp>
      <p:sp>
        <p:nvSpPr>
          <p:cNvPr id="4" name="Slide Number Placeholder 3"/>
          <p:cNvSpPr>
            <a:spLocks noGrp="1"/>
          </p:cNvSpPr>
          <p:nvPr>
            <p:ph type="sldNum" sz="quarter" idx="5"/>
          </p:nvPr>
        </p:nvSpPr>
        <p:spPr/>
        <p:txBody>
          <a:bodyPr/>
          <a:lstStyle/>
          <a:p>
            <a:fld id="{451EA794-E39F-4423-8C8C-C28B14B3425B}" type="slidenum">
              <a:rPr lang="en-GB" smtClean="0"/>
              <a:t>3</a:t>
            </a:fld>
            <a:endParaRPr lang="en-GB"/>
          </a:p>
        </p:txBody>
      </p:sp>
    </p:spTree>
    <p:extLst>
      <p:ext uri="{BB962C8B-B14F-4D97-AF65-F5344CB8AC3E}">
        <p14:creationId xmlns:p14="http://schemas.microsoft.com/office/powerpoint/2010/main" val="2654111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in our previous session we discussed Pattern Databases, a process whereby heuristics for problems are calculated by devising the cost of solving sub-problems of the actual problem.  By creating a database of target patterns, we search backwards from the goal state of the ‘abstract’ state space.  The abstract state space allows us to search through the state space only considering specific variables, hence entire collections of states are reduced to just one state, given we’re only interested in the values that appear in the pattern.  In the case of these diagrams, we’re only interested in the positions of tiles 1-4 as part of the 8-puizzle problem. </a:t>
            </a:r>
          </a:p>
          <a:p>
            <a:endParaRPr lang="en-GB" dirty="0"/>
          </a:p>
          <a:p>
            <a:r>
              <a:rPr lang="en-GB" dirty="0"/>
              <a:t>We calculate the distance to the goal from a given pattern by counting the number of actions it would take to move through the abstract space, this then becomes the heuristic for that pattern.</a:t>
            </a:r>
          </a:p>
        </p:txBody>
      </p:sp>
      <p:sp>
        <p:nvSpPr>
          <p:cNvPr id="4" name="Slide Number Placeholder 3"/>
          <p:cNvSpPr>
            <a:spLocks noGrp="1"/>
          </p:cNvSpPr>
          <p:nvPr>
            <p:ph type="sldNum" sz="quarter" idx="5"/>
          </p:nvPr>
        </p:nvSpPr>
        <p:spPr/>
        <p:txBody>
          <a:bodyPr/>
          <a:lstStyle/>
          <a:p>
            <a:fld id="{451EA794-E39F-4423-8C8C-C28B14B3425B}" type="slidenum">
              <a:rPr lang="en-GB" smtClean="0"/>
              <a:t>4</a:t>
            </a:fld>
            <a:endParaRPr lang="en-GB"/>
          </a:p>
        </p:txBody>
      </p:sp>
    </p:spTree>
    <p:extLst>
      <p:ext uri="{BB962C8B-B14F-4D97-AF65-F5344CB8AC3E}">
        <p14:creationId xmlns:p14="http://schemas.microsoft.com/office/powerpoint/2010/main" val="4281057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take a moment to really think about what we’re doing here in this optimal planning phase of the module.  We really want to find ways to improve our search process, and while SAS+ planning opted to move us into a different formalism, such that we can capture so many important facets of the problem, we still need to have useful and powerful admissible heuristics.</a:t>
            </a:r>
          </a:p>
          <a:p>
            <a:endParaRPr lang="en-GB" dirty="0"/>
          </a:p>
          <a:p>
            <a:r>
              <a:rPr lang="en-GB" dirty="0"/>
              <a:t>And we tried to address this in pattern databases given these abstractions of the state space are giving us these nice heuristics that tell us information about how to solve sub sets of the larger problem.  But also, we did try some other approaches in the earlier segments on classical planning.  We had the relaxed planning graph heuristic, as well as the use of landmarks in LM-Count to help us make smart decisions.  But in each case, we can’t expect any one of these approaches to work well in a given task.  There is the reality that these heuristics may just not work as effectively in one domain compared to another.  Let’s face it: </a:t>
            </a:r>
            <a:r>
              <a:rPr lang="en-GB" dirty="0" err="1"/>
              <a:t>blocksworld</a:t>
            </a:r>
            <a:r>
              <a:rPr lang="en-GB" dirty="0"/>
              <a:t> can become increasingly complicated, but it is also not as complex as some of the logistics domains.  So one approach that happens to work well for </a:t>
            </a:r>
            <a:r>
              <a:rPr lang="en-GB" dirty="0" err="1"/>
              <a:t>BlocksWorld</a:t>
            </a:r>
            <a:r>
              <a:rPr lang="en-GB" dirty="0"/>
              <a:t> may not work well with say the logistics domain.  </a:t>
            </a:r>
          </a:p>
          <a:p>
            <a:endParaRPr lang="en-GB" dirty="0"/>
          </a:p>
          <a:p>
            <a:r>
              <a:rPr lang="en-GB" dirty="0"/>
              <a:t>Plus, in the case of some domains, the complexity is such that no one heuristic could really encapsulate all of this knowledge in a way that ensures optimal planning.</a:t>
            </a:r>
            <a:br>
              <a:rPr lang="en-GB" dirty="0"/>
            </a:br>
            <a:endParaRPr lang="en-GB" dirty="0"/>
          </a:p>
          <a:p>
            <a:r>
              <a:rPr lang="en-GB" dirty="0"/>
              <a:t>This is all a very long-winded way of saying, could we find a better way to exploit the complementary strengths of each heuristic such that we can better search the state space?</a:t>
            </a:r>
          </a:p>
        </p:txBody>
      </p:sp>
      <p:sp>
        <p:nvSpPr>
          <p:cNvPr id="4" name="Slide Number Placeholder 3"/>
          <p:cNvSpPr>
            <a:spLocks noGrp="1"/>
          </p:cNvSpPr>
          <p:nvPr>
            <p:ph type="sldNum" sz="quarter" idx="5"/>
          </p:nvPr>
        </p:nvSpPr>
        <p:spPr/>
        <p:txBody>
          <a:bodyPr/>
          <a:lstStyle/>
          <a:p>
            <a:fld id="{451EA794-E39F-4423-8C8C-C28B14B3425B}" type="slidenum">
              <a:rPr lang="en-GB" smtClean="0"/>
              <a:t>5</a:t>
            </a:fld>
            <a:endParaRPr lang="en-GB"/>
          </a:p>
        </p:txBody>
      </p:sp>
    </p:spTree>
    <p:extLst>
      <p:ext uri="{BB962C8B-B14F-4D97-AF65-F5344CB8AC3E}">
        <p14:creationId xmlns:p14="http://schemas.microsoft.com/office/powerpoint/2010/main" val="1400802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we take a moment to return to the idea of abstractions which we have previously explored, we can see that a given abstraction function creates a new abstract state space.</a:t>
            </a:r>
          </a:p>
          <a:p>
            <a:r>
              <a:rPr lang="en-GB" dirty="0"/>
              <a:t>Now in the pattern databases we used the number of actions between abstract states to the goal as the heuristic value.  But of course, our heuristic function can be any calculation with respect to that state space so the heuristic value can be different depending on the abstraction.  </a:t>
            </a:r>
          </a:p>
          <a:p>
            <a:endParaRPr lang="en-GB" dirty="0"/>
          </a:p>
          <a:p>
            <a:r>
              <a:rPr lang="en-GB" dirty="0"/>
              <a:t>So for example, consider this simple state space with five states with transitions and action costs identified, and each action is highlighted by a given colour.  We then apply abstraction heuristics to that problem and it generates two unique abstractions of the state space. </a:t>
            </a:r>
          </a:p>
          <a:p>
            <a:r>
              <a:rPr lang="en-GB" dirty="0"/>
              <a:t>In each case the topology and structure of that abstract space is slightly different.  But it also results in two heuristics, which for now produce the same heuristic value for the initial state s</a:t>
            </a:r>
            <a:r>
              <a:rPr lang="en-GB" baseline="-25000" dirty="0"/>
              <a:t>1</a:t>
            </a:r>
            <a:r>
              <a:rPr lang="en-GB" dirty="0"/>
              <a:t> as we head towards goal state s</a:t>
            </a:r>
            <a:r>
              <a:rPr lang="en-GB" baseline="-25000" dirty="0"/>
              <a:t>5.</a:t>
            </a:r>
          </a:p>
          <a:p>
            <a:endParaRPr lang="en-GB" baseline="-25000" dirty="0"/>
          </a:p>
          <a:p>
            <a:r>
              <a:rPr lang="en-GB" baseline="0" dirty="0"/>
              <a:t>Now there’s a good chance that that heuristic value from different states will change and in this case, we can actually see that.  If we consider for example the state evaluation for s</a:t>
            </a:r>
            <a:r>
              <a:rPr lang="en-GB" baseline="-25000" dirty="0"/>
              <a:t>2</a:t>
            </a:r>
            <a:r>
              <a:rPr lang="en-GB" baseline="0" dirty="0"/>
              <a:t>, using h</a:t>
            </a:r>
            <a:r>
              <a:rPr lang="en-GB" baseline="-25000" dirty="0"/>
              <a:t>1 </a:t>
            </a:r>
            <a:r>
              <a:rPr lang="en-GB" baseline="0" dirty="0"/>
              <a:t>that value is still 5, but for h2 it’s not 4.   Plus for s</a:t>
            </a:r>
            <a:r>
              <a:rPr lang="en-GB" baseline="-25000" dirty="0"/>
              <a:t>3</a:t>
            </a:r>
            <a:r>
              <a:rPr lang="en-GB" baseline="0" dirty="0"/>
              <a:t> then h</a:t>
            </a:r>
            <a:r>
              <a:rPr lang="en-GB" baseline="-25000" dirty="0"/>
              <a:t>1</a:t>
            </a:r>
            <a:r>
              <a:rPr lang="en-GB" baseline="0" dirty="0"/>
              <a:t> is 1, h</a:t>
            </a:r>
            <a:r>
              <a:rPr lang="en-GB" baseline="-25000" dirty="0"/>
              <a:t>2</a:t>
            </a:r>
            <a:r>
              <a:rPr lang="en-GB" baseline="0" dirty="0"/>
              <a:t> is 4. So clearly these two heuristics are capturing different pieces of information about this problem – what they are, we don’t know, this is a rather theoretical example – but depending on the state, we’re getting different values based on the abstraction heuristic.</a:t>
            </a:r>
          </a:p>
          <a:p>
            <a:endParaRPr lang="en-GB" baseline="0" dirty="0"/>
          </a:p>
          <a:p>
            <a:r>
              <a:rPr lang="en-GB" baseline="0" dirty="0"/>
              <a:t>And with that in mind, could we find a way to blend these together in such a way that it proves useful to us?</a:t>
            </a:r>
          </a:p>
          <a:p>
            <a:endParaRPr lang="en-GB" baseline="0" dirty="0"/>
          </a:p>
        </p:txBody>
      </p:sp>
      <p:sp>
        <p:nvSpPr>
          <p:cNvPr id="4" name="Slide Number Placeholder 3"/>
          <p:cNvSpPr>
            <a:spLocks noGrp="1"/>
          </p:cNvSpPr>
          <p:nvPr>
            <p:ph type="sldNum" sz="quarter" idx="5"/>
          </p:nvPr>
        </p:nvSpPr>
        <p:spPr/>
        <p:txBody>
          <a:bodyPr/>
          <a:lstStyle/>
          <a:p>
            <a:fld id="{451EA794-E39F-4423-8C8C-C28B14B3425B}" type="slidenum">
              <a:rPr lang="en-GB" smtClean="0"/>
              <a:t>6</a:t>
            </a:fld>
            <a:endParaRPr lang="en-GB"/>
          </a:p>
        </p:txBody>
      </p:sp>
    </p:spTree>
    <p:extLst>
      <p:ext uri="{BB962C8B-B14F-4D97-AF65-F5344CB8AC3E}">
        <p14:creationId xmlns:p14="http://schemas.microsoft.com/office/powerpoint/2010/main" val="946340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Now we could work to find ways to combine or use these together.  So we could consider </a:t>
            </a:r>
            <a:r>
              <a:rPr lang="en-GB" baseline="0" dirty="0" err="1"/>
              <a:t>h</a:t>
            </a:r>
            <a:r>
              <a:rPr lang="en-GB" baseline="30000" dirty="0" err="1"/>
              <a:t>add</a:t>
            </a:r>
            <a:r>
              <a:rPr lang="en-GB" baseline="30000" dirty="0"/>
              <a:t> </a:t>
            </a:r>
            <a:r>
              <a:rPr lang="en-GB" baseline="0" dirty="0"/>
              <a:t>where you could add the two heuristics together.  Or we could try taking the best of the two heuristics at any point in time, which is what we would denote as </a:t>
            </a:r>
            <a:r>
              <a:rPr lang="en-GB" baseline="0" dirty="0" err="1"/>
              <a:t>hmax</a:t>
            </a:r>
            <a:r>
              <a:rPr lang="en-GB" baseline="0" dirty="0"/>
              <a:t>.</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Now, let’s look at how well this works and does not in a given situation</a:t>
            </a:r>
            <a:r>
              <a:rPr lang="en-GB" baseline="0"/>
              <a:t>. If </a:t>
            </a:r>
            <a:r>
              <a:rPr lang="en-GB" baseline="0" dirty="0"/>
              <a:t>we consider evaluating </a:t>
            </a:r>
            <a:r>
              <a:rPr lang="en-GB" baseline="0" dirty="0" err="1"/>
              <a:t>hmax</a:t>
            </a:r>
            <a:r>
              <a:rPr lang="en-GB" baseline="0" dirty="0"/>
              <a:t> from state s3, then based on each of these abstraction heuristics, we can see that using h1 is the best option.  It generates a heuristic value of 1 and this suggests it’s the best action.  Let’s not worry here if that’s actually the right one, but it gives us a result we can prioritise.  Similar, if we apply </a:t>
            </a:r>
            <a:r>
              <a:rPr lang="en-GB" baseline="0" dirty="0" err="1"/>
              <a:t>hmax</a:t>
            </a:r>
            <a:r>
              <a:rPr lang="en-GB" baseline="0" dirty="0"/>
              <a:t> to s1, we get the value of 5, given both of them have a heuristic value of 5 as we saw on the previous slide.  This is actually quite nice, given it’s always going to prove to be admissible.  Provided h1 and h2 are admissible of course, even in the case they both give the same answer, the heuristic is admissible. This would enable us to flip between heuristics based on the values provided by each. But this means we are – at any given time – only relying on the information found in any one heuristic at any point in time.  </a:t>
            </a:r>
          </a:p>
          <a:p>
            <a:endParaRPr lang="en-GB" baseline="0" dirty="0"/>
          </a:p>
          <a:p>
            <a:r>
              <a:rPr lang="en-GB" baseline="0" dirty="0"/>
              <a:t>But, if we were to try and combine the two heuristics, can we use this in an admissible way?  Both h1 and h2 are admissible individually, but simply summing them together isn’t going to work.  So if we look at say h add for s3, then it’s going to give us an admissible value of 5, which is fine.  But, if we try that from the original state, we see that it’s going to cost 5+5 which is 10 meaning that h add is now not admissible in this instance. Recall that earlier in the module I discussed the idea of ensuring heuristics are additive, such that in this case the sum of h1 + h2 is still admissible and in this case it is not.</a:t>
            </a:r>
          </a:p>
          <a:p>
            <a:endParaRPr lang="en-GB" baseline="0" dirty="0"/>
          </a:p>
          <a:p>
            <a:r>
              <a:rPr lang="en-GB" baseline="0" dirty="0"/>
              <a:t>So we’re in a situation where we can use them individually, which is admissible but isn’t capitalising on their individual properties.  But combining them might not work given we can’t expect all summations of abstractions to always prove to be additive for any given problem or domain.  </a:t>
            </a:r>
          </a:p>
          <a:p>
            <a:endParaRPr lang="en-GB" baseline="0" dirty="0"/>
          </a:p>
          <a:p>
            <a:r>
              <a:rPr lang="en-GB" baseline="0" dirty="0"/>
              <a:t>And so with that in mind, again, I ask the question: if we have multiple heuristics for a problem, can we determine what is a good way to blend them together?</a:t>
            </a:r>
            <a:endParaRPr lang="en-GB" baseline="-25000" dirty="0"/>
          </a:p>
        </p:txBody>
      </p:sp>
      <p:sp>
        <p:nvSpPr>
          <p:cNvPr id="4" name="Slide Number Placeholder 3"/>
          <p:cNvSpPr>
            <a:spLocks noGrp="1"/>
          </p:cNvSpPr>
          <p:nvPr>
            <p:ph type="sldNum" sz="quarter" idx="5"/>
          </p:nvPr>
        </p:nvSpPr>
        <p:spPr/>
        <p:txBody>
          <a:bodyPr/>
          <a:lstStyle/>
          <a:p>
            <a:fld id="{451EA794-E39F-4423-8C8C-C28B14B3425B}" type="slidenum">
              <a:rPr lang="en-GB" smtClean="0"/>
              <a:t>7</a:t>
            </a:fld>
            <a:endParaRPr lang="en-GB"/>
          </a:p>
        </p:txBody>
      </p:sp>
    </p:spTree>
    <p:extLst>
      <p:ext uri="{BB962C8B-B14F-4D97-AF65-F5344CB8AC3E}">
        <p14:creationId xmlns:p14="http://schemas.microsoft.com/office/powerpoint/2010/main" val="2191456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answer to this approach is one which is given away by the title of this chapter and that is cost partitioning.  </a:t>
            </a:r>
          </a:p>
          <a:p>
            <a:r>
              <a:rPr lang="en-GB" dirty="0"/>
              <a:t>Here we are hoping to split the action costs – or more appropriately, partition them - among the heuristics in such a way that the total cost implied by the heuristic does not exceed the original action cost, thus ensuring it remains admissible. </a:t>
            </a:r>
          </a:p>
          <a:p>
            <a:endParaRPr lang="en-GB" dirty="0"/>
          </a:p>
          <a:p>
            <a:r>
              <a:rPr lang="en-GB" dirty="0"/>
              <a:t>So in essence, we’re trying to ensure our suite of available heuristics is additive, such that we can ensure the summation of these heuristics is still admissible.</a:t>
            </a:r>
          </a:p>
          <a:p>
            <a:endParaRPr lang="en-GB" dirty="0"/>
          </a:p>
          <a:p>
            <a:r>
              <a:rPr lang="en-GB" dirty="0"/>
              <a:t>But how do we do that?  Well, there are a couple of approaches that we’ll discuss in this chapter and while it isn’t exhaustive, it gives you an indication of techniques that are being employed in the field.</a:t>
            </a:r>
          </a:p>
        </p:txBody>
      </p:sp>
      <p:sp>
        <p:nvSpPr>
          <p:cNvPr id="4" name="Slide Number Placeholder 3"/>
          <p:cNvSpPr>
            <a:spLocks noGrp="1"/>
          </p:cNvSpPr>
          <p:nvPr>
            <p:ph type="sldNum" sz="quarter" idx="5"/>
          </p:nvPr>
        </p:nvSpPr>
        <p:spPr/>
        <p:txBody>
          <a:bodyPr/>
          <a:lstStyle/>
          <a:p>
            <a:fld id="{451EA794-E39F-4423-8C8C-C28B14B3425B}" type="slidenum">
              <a:rPr lang="en-GB" smtClean="0"/>
              <a:t>8</a:t>
            </a:fld>
            <a:endParaRPr lang="en-GB"/>
          </a:p>
        </p:txBody>
      </p:sp>
    </p:spTree>
    <p:extLst>
      <p:ext uri="{BB962C8B-B14F-4D97-AF65-F5344CB8AC3E}">
        <p14:creationId xmlns:p14="http://schemas.microsoft.com/office/powerpoint/2010/main" val="1556796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consider optimal cost partitioning, whereby we aim to find the best heuristic values for a given state among all of the cost </a:t>
            </a:r>
            <a:r>
              <a:rPr lang="en-GB" dirty="0" err="1"/>
              <a:t>partitionings</a:t>
            </a:r>
            <a:r>
              <a:rPr lang="en-GB" dirty="0"/>
              <a:t> that we have available.</a:t>
            </a:r>
          </a:p>
          <a:p>
            <a:r>
              <a:rPr lang="en-GB" dirty="0"/>
              <a:t>Now that might sound a little weird, but we’re essentially ensuring that – if we have found the best values in one heuristics, we tweak the other heuristic such that it stills additive.</a:t>
            </a:r>
          </a:p>
          <a:p>
            <a:endParaRPr lang="en-GB" dirty="0"/>
          </a:p>
          <a:p>
            <a:r>
              <a:rPr lang="en-GB" dirty="0"/>
              <a:t>So returning to our example, here we have the original h1 and h2 at 5 each, and the values for s1 are 5 in each case.</a:t>
            </a:r>
          </a:p>
          <a:p>
            <a:endParaRPr lang="en-GB" dirty="0"/>
          </a:p>
          <a:p>
            <a:r>
              <a:rPr lang="en-GB" dirty="0"/>
              <a:t>Now when we first look first at h1, we can see the optimal cost is 5, given we take the black action which has a value of four, followed by the green action with a value of one.  </a:t>
            </a:r>
          </a:p>
          <a:p>
            <a:r>
              <a:rPr lang="en-GB" dirty="0"/>
              <a:t>This results in 5, which is fine, but when we now consider h2, we can’t achieve the same goal using the same path.  Instead we need to the red and then blue action to get 5.</a:t>
            </a:r>
          </a:p>
          <a:p>
            <a:endParaRPr lang="en-GB" dirty="0"/>
          </a:p>
          <a:p>
            <a:r>
              <a:rPr lang="en-GB" dirty="0"/>
              <a:t>But the two actions that across both abstractions ensure a path to the goal are black and blue, so let’s redistribute their costs such that we get an admissible heuristic each time that is also additive for both h1 and h2.</a:t>
            </a:r>
          </a:p>
          <a:p>
            <a:r>
              <a:rPr lang="en-GB" dirty="0"/>
              <a:t>So in this case, we assign the full cost of the black action to h1 and thus give it a value of 0 in h2, while we need to redistribute the cost of four across both h1 and h2.  We given it a value of 1 in h1 and 3 in h2.  Resulting in h1 being 5, h2 being 3 and an additive admissible partitioned heuristic value of 8.</a:t>
            </a:r>
          </a:p>
          <a:p>
            <a:endParaRPr lang="en-GB" dirty="0"/>
          </a:p>
          <a:p>
            <a:r>
              <a:rPr lang="en-GB" dirty="0"/>
              <a:t>So this requires us to analyse and recompute costs across all of the actions in each abstraction.  It works and is relatively fast to compute, and by fast we mean it runs in polynomial time, but it still isn’t all that feasible to run on larger problems.  Given rolling this out in even small example state spaces is going to be quite time consuming to do.</a:t>
            </a:r>
          </a:p>
        </p:txBody>
      </p:sp>
      <p:sp>
        <p:nvSpPr>
          <p:cNvPr id="4" name="Slide Number Placeholder 3"/>
          <p:cNvSpPr>
            <a:spLocks noGrp="1"/>
          </p:cNvSpPr>
          <p:nvPr>
            <p:ph type="sldNum" sz="quarter" idx="5"/>
          </p:nvPr>
        </p:nvSpPr>
        <p:spPr/>
        <p:txBody>
          <a:bodyPr/>
          <a:lstStyle/>
          <a:p>
            <a:fld id="{451EA794-E39F-4423-8C8C-C28B14B3425B}" type="slidenum">
              <a:rPr lang="en-GB" smtClean="0"/>
              <a:t>9</a:t>
            </a:fld>
            <a:endParaRPr lang="en-GB"/>
          </a:p>
        </p:txBody>
      </p:sp>
    </p:spTree>
    <p:extLst>
      <p:ext uri="{BB962C8B-B14F-4D97-AF65-F5344CB8AC3E}">
        <p14:creationId xmlns:p14="http://schemas.microsoft.com/office/powerpoint/2010/main" val="26089547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file:////Volumes/Day1_Data/WORK%20ARCHIVE/%20K/KING'S/0531-D1S%20KCL%20EF%20SITE%20POSTER%20TEMPLATES/BUILD/IMAGES%20FOR%20PPT/KCL%20LOGO%20-%20REV.png" TargetMode="Externa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MS - Facult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Box 21"/>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grpSp>
        <p:nvGrpSpPr>
          <p:cNvPr id="14" name="Group 13">
            <a:extLst>
              <a:ext uri="{FF2B5EF4-FFF2-40B4-BE49-F238E27FC236}">
                <a16:creationId xmlns:a16="http://schemas.microsoft.com/office/drawing/2014/main" id="{9E3E9589-28B7-3D49-B3F0-4377B9892518}"/>
              </a:ext>
            </a:extLst>
          </p:cNvPr>
          <p:cNvGrpSpPr>
            <a:grpSpLocks noChangeAspect="1"/>
          </p:cNvGrpSpPr>
          <p:nvPr userDrawn="1"/>
        </p:nvGrpSpPr>
        <p:grpSpPr>
          <a:xfrm>
            <a:off x="10416118" y="-1"/>
            <a:ext cx="1775881" cy="1329425"/>
            <a:chOff x="7814772" y="7729978"/>
            <a:chExt cx="2509626" cy="1878704"/>
          </a:xfrm>
        </p:grpSpPr>
        <p:sp>
          <p:nvSpPr>
            <p:cNvPr id="15" name="Rectangle 14">
              <a:extLst>
                <a:ext uri="{FF2B5EF4-FFF2-40B4-BE49-F238E27FC236}">
                  <a16:creationId xmlns:a16="http://schemas.microsoft.com/office/drawing/2014/main" id="{D84B4F18-D764-344B-8BA6-B7E2C6F415BC}"/>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7" name="Picture 16">
              <a:extLst>
                <a:ext uri="{FF2B5EF4-FFF2-40B4-BE49-F238E27FC236}">
                  <a16:creationId xmlns:a16="http://schemas.microsoft.com/office/drawing/2014/main" id="{AEA12EC0-BF4B-FD4D-B729-EB6908A98488}"/>
                </a:ext>
              </a:extLst>
            </p:cNvPr>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723330001"/>
      </p:ext>
    </p:extLst>
  </p:cSld>
  <p:clrMapOvr>
    <a:masterClrMapping/>
  </p:clrMapOvr>
  <p:transition>
    <p:fade/>
  </p:transition>
  <p:extLst>
    <p:ext uri="{DCECCB84-F9BA-43D5-87BE-67443E8EF086}">
      <p15:sldGuideLst xmlns:p15="http://schemas.microsoft.com/office/powerpoint/2012/main">
        <p15:guide id="1"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MS - Mathe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F7EC5-24C4-A747-BDD8-95178DF45673}"/>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6"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7" y="1701800"/>
            <a:ext cx="3312584"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77441A41-3FC1-4D43-A80D-5DFFD4099893}"/>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96387869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MS - Mathemat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9B0CF6-3679-BA41-AFDE-5A63948B986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3"/>
                </a:solidFill>
                <a:latin typeface="KingsBureauGrot FiveOne" charset="0"/>
                <a:ea typeface="KingsBureauGrot FiveOne" charset="0"/>
                <a:cs typeface="KingsBureauGrot FiveOne" charset="0"/>
              </a:defRPr>
            </a:lvl3pPr>
            <a:lvl4pPr marL="241294"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ED4CEB1A-8A05-7D43-A3A1-35793C25386F}"/>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0208587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MS - Phys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4"/>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C5F71D0A-68CB-2A4A-8E4E-5EF1768A1D23}"/>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ABB8060E-CABC-C44F-A5B9-705D2CD627A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78AAA0F-5A2B-7C45-9467-5F01D91AEF61}"/>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41565783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MS - Physics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75BE31-ECDE-5F4A-B57A-25A3D0B1B03A}"/>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4"/>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4"/>
                </a:solidFill>
                <a:latin typeface="KingsBureauGrot FiveOne" charset="0"/>
                <a:ea typeface="KingsBureauGrot FiveOne" charset="0"/>
                <a:cs typeface="KingsBureauGrot FiveOne" charset="0"/>
              </a:defRPr>
            </a:lvl2pPr>
            <a:lvl3pPr marL="237061" indent="-230712">
              <a:lnSpc>
                <a:spcPts val="2800"/>
              </a:lnSpc>
              <a:buClr>
                <a:schemeClr val="accent4"/>
              </a:buClr>
              <a:tabLst/>
              <a:defRPr sz="2400" b="0" i="0">
                <a:latin typeface="Kings Caslon Text" charset="0"/>
                <a:ea typeface="Kings Caslon Text" charset="0"/>
                <a:cs typeface="Kings Caslon Text" charset="0"/>
              </a:defRPr>
            </a:lvl3pPr>
            <a:lvl4pPr marL="239178" indent="-234945">
              <a:lnSpc>
                <a:spcPts val="2800"/>
              </a:lnSpc>
              <a:buClr>
                <a:schemeClr val="accent4"/>
              </a:buClr>
              <a:tabLst/>
              <a:defRPr sz="2400" b="0" i="0">
                <a:latin typeface="Kings Caslon Text" charset="0"/>
                <a:ea typeface="Kings Caslon Text" charset="0"/>
                <a:cs typeface="Kings Caslon Text" charset="0"/>
              </a:defRPr>
            </a:lvl4pPr>
            <a:lvl5pPr marL="474121" indent="-234945">
              <a:lnSpc>
                <a:spcPts val="2800"/>
              </a:lnSpc>
              <a:buClr>
                <a:schemeClr val="accent4"/>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253D78B8-3728-BF49-AA34-3DC61DD6110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3348640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MS - Phys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8E006EC-172F-9546-92DF-68EB5FBCC719}"/>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2CE90859-CB18-F14A-B3C7-0347F8FEB018}"/>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29342452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MS - Phys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63FDD8-30C8-9D47-B0A2-EE95440EAFB6}"/>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7"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C4B8587A-6D95-9A49-A291-C22E5B4B654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40039495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MS - Phys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B8B19-6D3F-854B-A5CF-212EC4ACCB8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4"/>
                </a:solidFill>
                <a:latin typeface="KingsBureauGrot FiveOne" charset="0"/>
                <a:ea typeface="KingsBureauGrot FiveOne" charset="0"/>
                <a:cs typeface="KingsBureauGrot FiveOne" charset="0"/>
              </a:defRPr>
            </a:lvl3pPr>
            <a:lvl4pPr marL="241294"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6269C52-865E-AC43-9170-40735CE41A69}"/>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19556509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MS - Infor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5"/>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4AEA8201-312C-3F47-B03B-5D7222CE9F48}"/>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702043E-87ED-C649-A88F-EF5FBF5CA6E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9B17B0A4-8B67-9E44-9B7E-1975CE6E1B40}"/>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33202048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MS - Informatics - content - 1 colum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3BDE1B-78D2-D94E-A3C6-A2D01E52EF3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5"/>
                </a:solidFill>
                <a:latin typeface="KingsBureauGrot ThreeSeven"/>
                <a:ea typeface="KingsBureauGrot ThreeSeven"/>
                <a:cs typeface="KingsBureauGrot ThreeSeven"/>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342900" indent="-342900">
              <a:lnSpc>
                <a:spcPts val="2800"/>
              </a:lnSpc>
              <a:buFont typeface="Arial" panose="020B0604020202020204" pitchFamily="34" charset="0"/>
              <a:buChar char="•"/>
              <a:defRPr sz="2400" b="1" i="0">
                <a:solidFill>
                  <a:schemeClr val="accent5"/>
                </a:solidFill>
                <a:latin typeface="KingsBureauGrot ThreeSeven"/>
                <a:ea typeface="KingsBureauGrot ThreeSeven"/>
                <a:cs typeface="KingsBureauGrot ThreeSeven"/>
              </a:defRPr>
            </a:lvl1pPr>
            <a:lvl2pPr marL="349251" indent="-342900">
              <a:lnSpc>
                <a:spcPts val="2800"/>
              </a:lnSpc>
              <a:buFont typeface="Arial" panose="020B0604020202020204" pitchFamily="34" charset="0"/>
              <a:buChar char="•"/>
              <a:tabLst/>
              <a:defRPr sz="2000" b="0" i="0">
                <a:solidFill>
                  <a:schemeClr val="accent5"/>
                </a:solidFill>
                <a:latin typeface="KingsBureauGrot FiveOne"/>
                <a:ea typeface="KingsBureauGrot FiveOne"/>
                <a:cs typeface="KingsBureauGrot FiveOne"/>
              </a:defRPr>
            </a:lvl2pPr>
            <a:lvl3pPr marL="534988" indent="-285750">
              <a:lnSpc>
                <a:spcPts val="2800"/>
              </a:lnSpc>
              <a:buClr>
                <a:schemeClr val="accent5"/>
              </a:buClr>
              <a:buFont typeface="Arial" panose="020B0604020202020204" pitchFamily="34" charset="0"/>
              <a:buChar char="•"/>
              <a:tabLst/>
              <a:defRPr sz="2000" b="0" i="0">
                <a:latin typeface="Kings Caslon Text"/>
                <a:ea typeface="Kings Caslon Text"/>
                <a:cs typeface="Kings Caslon Text"/>
              </a:defRPr>
            </a:lvl3pPr>
            <a:lvl4pPr marL="239178" indent="-234945">
              <a:lnSpc>
                <a:spcPts val="2800"/>
              </a:lnSpc>
              <a:buClr>
                <a:schemeClr val="accent5"/>
              </a:buClr>
              <a:tabLst/>
              <a:defRPr sz="1600" b="0" i="0">
                <a:latin typeface="Kings Caslon Text"/>
                <a:ea typeface="Kings Caslon Text"/>
                <a:cs typeface="Kings Caslon Text"/>
              </a:defRPr>
            </a:lvl4pPr>
            <a:lvl5pPr marL="715963" indent="-233363">
              <a:lnSpc>
                <a:spcPts val="2800"/>
              </a:lnSpc>
              <a:buClr>
                <a:schemeClr val="accent5"/>
              </a:buClr>
              <a:tabLst/>
              <a:defRPr sz="1600" b="0" i="0">
                <a:latin typeface="Kings Caslon Text"/>
                <a:ea typeface="Kings Caslon Text"/>
                <a:cs typeface="Kings Caslon Text"/>
              </a:defRPr>
            </a:lvl5pPr>
            <a:lvl6pPr marL="801688" indent="0">
              <a:defRPr sz="1200"/>
            </a:lvl6pPr>
            <a:lvl7pPr marL="801688" indent="0">
              <a:defRPr sz="1200"/>
            </a:lvl7pPr>
          </a:lstStyle>
          <a:p>
            <a:pPr lvl="0"/>
            <a:r>
              <a:rPr lang="en-US" dirty="0"/>
              <a:t>Click to edit Master text styles</a:t>
            </a:r>
          </a:p>
          <a:p>
            <a:pPr lvl="2"/>
            <a:r>
              <a:rPr lang="en-US" dirty="0"/>
              <a:t>Second level</a:t>
            </a:r>
          </a:p>
          <a:p>
            <a:pPr lvl="4"/>
            <a:r>
              <a:rPr lang="en-US" dirty="0"/>
              <a:t>Third level</a:t>
            </a:r>
          </a:p>
          <a:p>
            <a:pPr lvl="5"/>
            <a:r>
              <a:rPr lang="en-US" dirty="0"/>
              <a:t>Fourth level</a:t>
            </a:r>
          </a:p>
          <a:p>
            <a:pPr lvl="6"/>
            <a:r>
              <a:rPr lang="en-US" dirty="0"/>
              <a:t>Fifth level</a:t>
            </a:r>
          </a:p>
        </p:txBody>
      </p:sp>
      <p:sp>
        <p:nvSpPr>
          <p:cNvPr id="8" name="TextBox 7">
            <a:extLst>
              <a:ext uri="{FF2B5EF4-FFF2-40B4-BE49-F238E27FC236}">
                <a16:creationId xmlns:a16="http://schemas.microsoft.com/office/drawing/2014/main" id="{25298D96-3AD8-994A-BB23-267AC272F1DB}"/>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3616199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MS - Informat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75BDB7D-B843-DB4A-BF4B-07FAD7CC00CD}"/>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4"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D4784AA-FB0F-3240-97B1-38BF7F2A434C}"/>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9615670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MS - Faculty - section star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605D2E-598C-2849-8CBA-816E9FB53DD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BD301ED5-1653-0745-8916-F8CDA55F3631}"/>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159089909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MS - Infor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7F5563C-AE61-AC40-943C-554FC49BED5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21"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36402EAC-C24F-8D4B-8F75-DC55D0664EB2}"/>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08751839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MS - Informatics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8FE33A-0639-BA44-BB0F-255927AD493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rgbClr val="7030A0"/>
                </a:solidFill>
                <a:latin typeface="KingsBureauGrot FiveOne" charset="0"/>
                <a:ea typeface="KingsBureauGrot FiveOne" charset="0"/>
                <a:cs typeface="KingsBureauGrot FiveOne" charset="0"/>
              </a:defRPr>
            </a:lvl3pPr>
            <a:lvl4pPr marL="241294"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4F81E64E-AA9A-AB45-A8D6-B63BAA5106DD}"/>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1259553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MS - Chemistr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DE8E8F38-648D-4047-A76E-22D4549A2240}"/>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99008DB-B946-8D49-AFC4-CC3762AF9368}"/>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DD72B419-A4AD-DA49-B6EC-59CCB866D7E4}"/>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10713388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MS - Chemistry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027A9D-90B8-7B47-A561-363F52B3FD4F}"/>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1" cy="4538133"/>
          </a:xfrm>
        </p:spPr>
        <p:txBody>
          <a:bodyPr>
            <a:normAutofit/>
          </a:bodyPr>
          <a:lstStyle>
            <a:lvl1pPr marL="0" indent="0">
              <a:lnSpc>
                <a:spcPts val="2800"/>
              </a:lnSpc>
              <a:buNone/>
              <a:defRPr sz="2267" b="1" i="0">
                <a:solidFill>
                  <a:schemeClr val="accent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2"/>
                </a:solidFill>
                <a:latin typeface="KingsBureauGrot FiveOne" charset="0"/>
                <a:ea typeface="KingsBureauGrot FiveOne" charset="0"/>
                <a:cs typeface="KingsBureauGrot FiveOne" charset="0"/>
              </a:defRPr>
            </a:lvl2pPr>
            <a:lvl3pPr marL="237061" indent="-230712">
              <a:lnSpc>
                <a:spcPts val="2800"/>
              </a:lnSpc>
              <a:buClr>
                <a:schemeClr val="accent2"/>
              </a:buClr>
              <a:tabLst/>
              <a:defRPr sz="2400" b="0" i="0">
                <a:latin typeface="Kings Caslon Text" charset="0"/>
                <a:ea typeface="Kings Caslon Text" charset="0"/>
                <a:cs typeface="Kings Caslon Text" charset="0"/>
              </a:defRPr>
            </a:lvl3pPr>
            <a:lvl4pPr marL="239178" indent="-234945">
              <a:lnSpc>
                <a:spcPts val="2800"/>
              </a:lnSpc>
              <a:buClr>
                <a:schemeClr val="accent2"/>
              </a:buClr>
              <a:tabLst/>
              <a:defRPr sz="2400" b="0" i="0">
                <a:latin typeface="Kings Caslon Text" charset="0"/>
                <a:ea typeface="Kings Caslon Text" charset="0"/>
                <a:cs typeface="Kings Caslon Text" charset="0"/>
              </a:defRPr>
            </a:lvl4pPr>
            <a:lvl5pPr marL="474121" indent="-234945">
              <a:lnSpc>
                <a:spcPts val="2800"/>
              </a:lnSpc>
              <a:buClr>
                <a:schemeClr val="accent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E7F0BEC-5B54-534A-8607-13B696619DF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307523016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MS - Chemistry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CA0B0B-793D-414C-B932-BEFFBB6A7084}"/>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5" y="1701800"/>
            <a:ext cx="5088465"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9076EFC-03D9-AF4A-AE2F-74995546AA3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17800653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MS - Chemistry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197909-F495-304F-98CC-CC8D7D4FBF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5DDF0670-6AB8-6844-BB9B-41EC2DFCF35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214615407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MS - Chemistry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EDAAD2-DD51-0242-AC2B-FE97D70175D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2"/>
                </a:solidFill>
                <a:latin typeface="KingsBureauGrot FiveOne" charset="0"/>
                <a:ea typeface="KingsBureauGrot FiveOne" charset="0"/>
                <a:cs typeface="KingsBureauGrot FiveOne" charset="0"/>
              </a:defRPr>
            </a:lvl3pPr>
            <a:lvl4pPr marL="241294"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AF0D662-B4DC-AB4B-A807-E5B96E5ADBB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412672766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10/26/2020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442729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94903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711200" y="1987551"/>
            <a:ext cx="5291667" cy="4113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206067" y="1987551"/>
            <a:ext cx="5291667" cy="4113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634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MS - Faculty - content - 1 colum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AD8386-15CE-D642-BFEC-48478BDF9E29}"/>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2"/>
          </p:nvPr>
        </p:nvSpPr>
        <p:spPr>
          <a:xfrm>
            <a:off x="287868" y="1701543"/>
            <a:ext cx="10513481" cy="4538391"/>
          </a:xfrm>
        </p:spPr>
        <p:txBody>
          <a:bodyPr>
            <a:normAutofit/>
          </a:bodyPr>
          <a:lstStyle>
            <a:lvl1pPr marL="0" indent="0">
              <a:lnSpc>
                <a:spcPts val="2800"/>
              </a:lnSpc>
              <a:buNone/>
              <a:defRPr sz="2267" b="1" i="0">
                <a:solidFill>
                  <a:schemeClr val="tx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tx2"/>
                </a:solidFill>
                <a:latin typeface="KingsBureauGrot FiveOne" charset="0"/>
                <a:ea typeface="KingsBureauGrot FiveOne" charset="0"/>
                <a:cs typeface="KingsBureauGrot FiveOne" charset="0"/>
              </a:defRPr>
            </a:lvl2pPr>
            <a:lvl3pPr marL="237061" indent="-230712">
              <a:lnSpc>
                <a:spcPts val="2800"/>
              </a:lnSpc>
              <a:buClr>
                <a:schemeClr val="tx2"/>
              </a:buClr>
              <a:tabLst/>
              <a:defRPr sz="2400" b="0" i="0">
                <a:latin typeface="Kings Caslon Text" charset="0"/>
                <a:ea typeface="Kings Caslon Text" charset="0"/>
                <a:cs typeface="Kings Caslon Text" charset="0"/>
              </a:defRPr>
            </a:lvl3pPr>
            <a:lvl4pPr marL="239178" indent="-234945">
              <a:lnSpc>
                <a:spcPts val="2800"/>
              </a:lnSpc>
              <a:buClr>
                <a:schemeClr val="tx2"/>
              </a:buClr>
              <a:tabLst/>
              <a:defRPr sz="2400" b="0" i="0">
                <a:latin typeface="Kings Caslon Text" charset="0"/>
                <a:ea typeface="Kings Caslon Text" charset="0"/>
                <a:cs typeface="Kings Caslon Text" charset="0"/>
              </a:defRPr>
            </a:lvl4pPr>
            <a:lvl5pPr marL="474121" indent="-234945">
              <a:lnSpc>
                <a:spcPts val="2800"/>
              </a:lnSpc>
              <a:buClr>
                <a:schemeClr val="tx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F7E47721-D198-6949-8198-6F6D9143BB0E}"/>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49528324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12C525C5-3C8F-4130-8607-8F57600C6109}"/>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BF7AF88F-C469-4410-8B2A-021860F14F5C}"/>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CD589B7F-3E98-4B7D-A312-2634CEA9C652}"/>
              </a:ext>
            </a:extLst>
          </p:cNvPr>
          <p:cNvSpPr>
            <a:spLocks noGrp="1" noChangeArrowheads="1"/>
          </p:cNvSpPr>
          <p:nvPr>
            <p:ph type="sldNum" sz="quarter" idx="12"/>
          </p:nvPr>
        </p:nvSpPr>
        <p:spPr>
          <a:ln/>
        </p:spPr>
        <p:txBody>
          <a:bodyPr/>
          <a:lstStyle>
            <a:lvl1pPr>
              <a:defRPr/>
            </a:lvl1pPr>
          </a:lstStyle>
          <a:p>
            <a:fld id="{CAC9A627-3B96-4734-AB43-379C1217511A}" type="slidenum">
              <a:rPr lang="en-GB" altLang="en-US"/>
              <a:pPr/>
              <a:t>‹#›</a:t>
            </a:fld>
            <a:endParaRPr lang="en-GB" altLang="en-US"/>
          </a:p>
        </p:txBody>
      </p:sp>
    </p:spTree>
    <p:extLst>
      <p:ext uri="{BB962C8B-B14F-4D97-AF65-F5344CB8AC3E}">
        <p14:creationId xmlns:p14="http://schemas.microsoft.com/office/powerpoint/2010/main" val="8344919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10/26/2020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1248253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10/26/2020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42602000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C9C4E62-FE30-4ED6-92A4-D0BBF81FBDC9}" type="datetimeFigureOut">
              <a:rPr lang="en-US"/>
              <a:pPr>
                <a:defRPr/>
              </a:pPr>
              <a:t>10/26/2020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D3A6B97-A51A-4023-A764-1EA4AC919E88}" type="slidenum">
              <a:rPr lang="en-GB"/>
              <a:pPr>
                <a:defRPr/>
              </a:pPr>
              <a:t>‹#›</a:t>
            </a:fld>
            <a:endParaRPr lang="en-GB" dirty="0"/>
          </a:p>
        </p:txBody>
      </p:sp>
    </p:spTree>
    <p:extLst>
      <p:ext uri="{BB962C8B-B14F-4D97-AF65-F5344CB8AC3E}">
        <p14:creationId xmlns:p14="http://schemas.microsoft.com/office/powerpoint/2010/main" val="41357998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E545C766-FE3F-465C-B7FD-5632BC90DD3E}" type="datetimeFigureOut">
              <a:rPr lang="en-US"/>
              <a:pPr>
                <a:defRPr/>
              </a:pPr>
              <a:t>10/26/2020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467EC65-A2C2-4718-A5FB-0C8072C8A42D}" type="slidenum">
              <a:rPr lang="en-GB"/>
              <a:pPr>
                <a:defRPr/>
              </a:pPr>
              <a:t>‹#›</a:t>
            </a:fld>
            <a:endParaRPr lang="en-GB" dirty="0"/>
          </a:p>
        </p:txBody>
      </p:sp>
    </p:spTree>
    <p:extLst>
      <p:ext uri="{BB962C8B-B14F-4D97-AF65-F5344CB8AC3E}">
        <p14:creationId xmlns:p14="http://schemas.microsoft.com/office/powerpoint/2010/main" val="30351743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00528C8D-7E7B-45F9-9D4E-3867FF42EB84}" type="datetimeFigureOut">
              <a:rPr lang="en-US"/>
              <a:pPr>
                <a:defRPr/>
              </a:pPr>
              <a:t>10/26/2020</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65CD9EB2-88C7-4364-B4DD-A63B7995278B}" type="slidenum">
              <a:rPr lang="en-GB"/>
              <a:pPr>
                <a:defRPr/>
              </a:pPr>
              <a:t>‹#›</a:t>
            </a:fld>
            <a:endParaRPr lang="en-GB" dirty="0"/>
          </a:p>
        </p:txBody>
      </p:sp>
    </p:spTree>
    <p:extLst>
      <p:ext uri="{BB962C8B-B14F-4D97-AF65-F5344CB8AC3E}">
        <p14:creationId xmlns:p14="http://schemas.microsoft.com/office/powerpoint/2010/main" val="34232656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94672E29-C8E1-46F1-A531-EE7C8A41AF9F}" type="datetimeFigureOut">
              <a:rPr lang="en-US"/>
              <a:pPr>
                <a:defRPr/>
              </a:pPr>
              <a:t>10/26/2020</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D1CF6905-9DB9-4B65-8EF9-A8B70BBCE632}" type="slidenum">
              <a:rPr lang="en-GB"/>
              <a:pPr>
                <a:defRPr/>
              </a:pPr>
              <a:t>‹#›</a:t>
            </a:fld>
            <a:endParaRPr lang="en-GB" dirty="0"/>
          </a:p>
        </p:txBody>
      </p:sp>
    </p:spTree>
    <p:extLst>
      <p:ext uri="{BB962C8B-B14F-4D97-AF65-F5344CB8AC3E}">
        <p14:creationId xmlns:p14="http://schemas.microsoft.com/office/powerpoint/2010/main" val="34354788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CF7A51F-C4EC-45F2-A43B-F378807CFA2E}" type="datetimeFigureOut">
              <a:rPr lang="en-US"/>
              <a:pPr>
                <a:defRPr/>
              </a:pPr>
              <a:t>10/26/2020</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DFDCC188-0AFE-4E52-9EA6-3361FC53E06C}" type="slidenum">
              <a:rPr lang="en-GB"/>
              <a:pPr>
                <a:defRPr/>
              </a:pPr>
              <a:t>‹#›</a:t>
            </a:fld>
            <a:endParaRPr lang="en-GB" dirty="0"/>
          </a:p>
        </p:txBody>
      </p:sp>
    </p:spTree>
    <p:extLst>
      <p:ext uri="{BB962C8B-B14F-4D97-AF65-F5344CB8AC3E}">
        <p14:creationId xmlns:p14="http://schemas.microsoft.com/office/powerpoint/2010/main" val="10983471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0B5A41D-DE91-492A-86B3-5A2AF73699A6}" type="datetimeFigureOut">
              <a:rPr lang="en-US"/>
              <a:pPr>
                <a:defRPr/>
              </a:pPr>
              <a:t>10/26/2020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5373CA37-4193-4FE4-80DF-823A52603DDA}" type="slidenum">
              <a:rPr lang="en-GB"/>
              <a:pPr>
                <a:defRPr/>
              </a:pPr>
              <a:t>‹#›</a:t>
            </a:fld>
            <a:endParaRPr lang="en-GB" dirty="0"/>
          </a:p>
        </p:txBody>
      </p:sp>
    </p:spTree>
    <p:extLst>
      <p:ext uri="{BB962C8B-B14F-4D97-AF65-F5344CB8AC3E}">
        <p14:creationId xmlns:p14="http://schemas.microsoft.com/office/powerpoint/2010/main" val="11779368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30B5EDE-9FD0-481B-B6D7-B6FB9BC7B5E3}" type="datetimeFigureOut">
              <a:rPr lang="en-US"/>
              <a:pPr>
                <a:defRPr/>
              </a:pPr>
              <a:t>10/26/2020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D240D763-ECCB-42D9-814F-858E9FD4E7CE}" type="slidenum">
              <a:rPr lang="en-GB"/>
              <a:pPr>
                <a:defRPr/>
              </a:pPr>
              <a:t>‹#›</a:t>
            </a:fld>
            <a:endParaRPr lang="en-GB" dirty="0"/>
          </a:p>
        </p:txBody>
      </p:sp>
    </p:spTree>
    <p:extLst>
      <p:ext uri="{BB962C8B-B14F-4D97-AF65-F5344CB8AC3E}">
        <p14:creationId xmlns:p14="http://schemas.microsoft.com/office/powerpoint/2010/main" val="942623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MS - Faculty - content - 2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531709F-4F43-3F40-A038-A4EAE907AB33}"/>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3"/>
          </p:nvPr>
        </p:nvSpPr>
        <p:spPr>
          <a:xfrm>
            <a:off x="287866" y="1701543"/>
            <a:ext cx="5088469"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5" y="1701543"/>
            <a:ext cx="5088465"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456FBCF5-FF62-C148-920F-3247248E4B09}"/>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03219501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3B635EE-E3AC-4A76-B2DA-CADE657EB17F}" type="datetimeFigureOut">
              <a:rPr lang="en-US"/>
              <a:pPr>
                <a:defRPr/>
              </a:pPr>
              <a:t>10/26/2020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C6EF44E-64C1-4F65-8A85-423165218989}" type="slidenum">
              <a:rPr lang="en-GB"/>
              <a:pPr>
                <a:defRPr/>
              </a:pPr>
              <a:t>‹#›</a:t>
            </a:fld>
            <a:endParaRPr lang="en-GB" dirty="0"/>
          </a:p>
        </p:txBody>
      </p:sp>
    </p:spTree>
    <p:extLst>
      <p:ext uri="{BB962C8B-B14F-4D97-AF65-F5344CB8AC3E}">
        <p14:creationId xmlns:p14="http://schemas.microsoft.com/office/powerpoint/2010/main" val="1845393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E787229D-ECA4-41E8-91F6-3CFC133EF3F2}" type="datetimeFigureOut">
              <a:rPr lang="en-US"/>
              <a:pPr>
                <a:defRPr/>
              </a:pPr>
              <a:t>10/26/2020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454B806-4190-4515-9836-4EF62C2E29A0}" type="slidenum">
              <a:rPr lang="en-GB"/>
              <a:pPr>
                <a:defRPr/>
              </a:pPr>
              <a:t>‹#›</a:t>
            </a:fld>
            <a:endParaRPr lang="en-GB" dirty="0"/>
          </a:p>
        </p:txBody>
      </p:sp>
    </p:spTree>
    <p:extLst>
      <p:ext uri="{BB962C8B-B14F-4D97-AF65-F5344CB8AC3E}">
        <p14:creationId xmlns:p14="http://schemas.microsoft.com/office/powerpoint/2010/main" val="1440654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MS - Faculty - content - 3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BBA187E-668B-BB43-B733-6B32E57AA6AD}"/>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4"/>
          </p:nvPr>
        </p:nvSpPr>
        <p:spPr>
          <a:xfrm>
            <a:off x="287867"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5"/>
          </p:nvPr>
        </p:nvSpPr>
        <p:spPr>
          <a:xfrm>
            <a:off x="7488767" y="1701543"/>
            <a:ext cx="3312583"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quarter" idx="16"/>
          </p:nvPr>
        </p:nvSpPr>
        <p:spPr>
          <a:xfrm>
            <a:off x="3888316"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90A5745D-D36F-C34D-8506-8883CC673414}"/>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775041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MS - Faculty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8F39A5-62A8-9B4D-B5B0-16428566F40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tx2"/>
                </a:solidFill>
                <a:latin typeface="KingsBureauGrot FiveOne" charset="0"/>
                <a:ea typeface="KingsBureauGrot FiveOne" charset="0"/>
                <a:cs typeface="KingsBureauGrot FiveOne" charset="0"/>
              </a:defRPr>
            </a:lvl3pPr>
            <a:lvl4pPr marL="241294"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FB1A1E18-3AC8-D549-A219-FCCB465B4F7A}"/>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8900541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MS - Mathe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22" name="TextBox 21"/>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
        <p:nvSpPr>
          <p:cNvPr id="13"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90000"/>
              </a:lnSpc>
              <a:buClr>
                <a:schemeClr val="tx2"/>
              </a:buClr>
              <a:buFontTx/>
              <a:buNone/>
              <a:defRPr sz="4800" b="1" i="0">
                <a:solidFill>
                  <a:schemeClr val="accent3"/>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0AE552D2-7D85-AF4F-90E6-9509FC3B0234}"/>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BC41A104-82FF-3644-9292-8F6B27D25406}"/>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4AC8575-6F0A-4D4D-A1DD-95208A3F8DFF}"/>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41583251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MS - Mathematics - content - 1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805F4-33D2-784D-A8AA-14EEAEAEDE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3"/>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3"/>
                </a:solidFill>
                <a:latin typeface="KingsBureauGrot FiveOne" charset="0"/>
                <a:ea typeface="KingsBureauGrot FiveOne" charset="0"/>
                <a:cs typeface="KingsBureauGrot FiveOne" charset="0"/>
              </a:defRPr>
            </a:lvl2pPr>
            <a:lvl3pPr marL="237061" indent="-230712">
              <a:lnSpc>
                <a:spcPts val="2800"/>
              </a:lnSpc>
              <a:buClr>
                <a:schemeClr val="accent3"/>
              </a:buClr>
              <a:tabLst/>
              <a:defRPr sz="2400" b="0" i="0">
                <a:latin typeface="Kings Caslon Text" charset="0"/>
                <a:ea typeface="Kings Caslon Text" charset="0"/>
                <a:cs typeface="Kings Caslon Text" charset="0"/>
              </a:defRPr>
            </a:lvl3pPr>
            <a:lvl4pPr marL="239178" indent="-234945">
              <a:lnSpc>
                <a:spcPts val="2800"/>
              </a:lnSpc>
              <a:buClr>
                <a:schemeClr val="accent3"/>
              </a:buClr>
              <a:tabLst/>
              <a:defRPr sz="2400" b="0" i="0">
                <a:latin typeface="Kings Caslon Text" charset="0"/>
                <a:ea typeface="Kings Caslon Text" charset="0"/>
                <a:cs typeface="Kings Caslon Text" charset="0"/>
              </a:defRPr>
            </a:lvl4pPr>
            <a:lvl5pPr marL="474121" indent="-234945">
              <a:lnSpc>
                <a:spcPts val="2800"/>
              </a:lnSpc>
              <a:buClr>
                <a:schemeClr val="accent3"/>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DBAFFE38-2A77-3042-8975-B36072A0ED31}"/>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14198564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MS - Mathematics - content - 2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6D676BA-7C4A-4844-A06C-9C63A10CF6FC}"/>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448EFFDA-5105-1044-88AA-4CD25BA7C987}"/>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394278968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12.jpe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868" y="180001"/>
            <a:ext cx="10128251" cy="1259999"/>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287868" y="1701800"/>
            <a:ext cx="10128251" cy="424382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72527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702" r:id="rId28"/>
    <p:sldLayoutId id="2147483703" r:id="rId29"/>
    <p:sldLayoutId id="2147483704" r:id="rId30"/>
  </p:sldLayoutIdLst>
  <p:transition>
    <p:fade/>
  </p:transition>
  <p:txStyles>
    <p:titleStyle>
      <a:lvl1pPr algn="l" defTabSz="242486" rtl="0" eaLnBrk="1" latinLnBrk="0" hangingPunct="1">
        <a:spcBef>
          <a:spcPct val="0"/>
        </a:spcBef>
        <a:buNone/>
        <a:defRPr sz="4267" b="1" i="0" kern="1200">
          <a:solidFill>
            <a:schemeClr val="tx2"/>
          </a:solidFill>
          <a:latin typeface="KingsBureauGrot ThreeSeven" charset="0"/>
          <a:ea typeface="KingsBureauGrot ThreeSeven" charset="0"/>
          <a:cs typeface="KingsBureauGrot ThreeSeven" charset="0"/>
        </a:defRPr>
      </a:lvl1pPr>
    </p:titleStyle>
    <p:bodyStyle>
      <a:lvl1pPr marL="342900" indent="-342900" algn="l" defTabSz="242486" rtl="0" eaLnBrk="1" latinLnBrk="0" hangingPunct="1">
        <a:lnSpc>
          <a:spcPts val="2800"/>
        </a:lnSpc>
        <a:spcBef>
          <a:spcPts val="0"/>
        </a:spcBef>
        <a:buClr>
          <a:srgbClr val="0A2D50"/>
        </a:buClr>
        <a:buFont typeface="Arial" panose="020B0604020202020204" pitchFamily="34" charset="0"/>
        <a:buChar char="•"/>
        <a:defRPr sz="2400" b="1" i="0" kern="1200">
          <a:solidFill>
            <a:schemeClr val="tx2"/>
          </a:solidFill>
          <a:latin typeface="KingsBureauGrot ThreeSeven" charset="0"/>
          <a:ea typeface="KingsBureauGrot ThreeSeven" charset="0"/>
          <a:cs typeface="KingsBureauGrot ThreeSeven" charset="0"/>
        </a:defRPr>
      </a:lvl1pPr>
      <a:lvl2pPr marL="630238" indent="-342900" algn="l" defTabSz="242486" rtl="0" eaLnBrk="1" latinLnBrk="0" hangingPunct="1">
        <a:lnSpc>
          <a:spcPts val="2800"/>
        </a:lnSpc>
        <a:spcBef>
          <a:spcPts val="0"/>
        </a:spcBef>
        <a:buClr>
          <a:srgbClr val="0A2D50"/>
        </a:buClr>
        <a:buFont typeface="Arial" panose="020B0604020202020204" pitchFamily="34" charset="0"/>
        <a:buChar char="•"/>
        <a:tabLst/>
        <a:defRPr sz="2000" b="0" i="0" kern="1200">
          <a:solidFill>
            <a:schemeClr val="tx2"/>
          </a:solidFill>
          <a:latin typeface="KingsBureauGrot FiveOne" charset="0"/>
          <a:ea typeface="KingsBureauGrot FiveOne" charset="0"/>
          <a:cs typeface="KingsBureauGrot FiveOne" charset="0"/>
        </a:defRPr>
      </a:lvl2pPr>
      <a:lvl3pPr marL="896938" indent="-361950" algn="l" defTabSz="242486" rtl="0" eaLnBrk="1" latinLnBrk="0" hangingPunct="1">
        <a:lnSpc>
          <a:spcPts val="2800"/>
        </a:lnSpc>
        <a:spcBef>
          <a:spcPts val="0"/>
        </a:spcBef>
        <a:buClr>
          <a:schemeClr val="tx2"/>
        </a:buClr>
        <a:buFont typeface="Arial" panose="020B0604020202020204" pitchFamily="34" charset="0"/>
        <a:buChar char="•"/>
        <a:tabLst/>
        <a:defRPr sz="1800" b="0" i="0" kern="1200">
          <a:solidFill>
            <a:schemeClr val="tx1"/>
          </a:solidFill>
          <a:latin typeface="Kings Caslon Text" charset="0"/>
          <a:ea typeface="Kings Caslon Text" charset="0"/>
          <a:cs typeface="Kings Caslon Text" charset="0"/>
        </a:defRPr>
      </a:lvl3pPr>
      <a:lvl4pPr marL="1077913" indent="-266700" algn="l" defTabSz="982663" rtl="0" eaLnBrk="1" latinLnBrk="0" hangingPunct="1">
        <a:lnSpc>
          <a:spcPts val="2800"/>
        </a:lnSpc>
        <a:spcBef>
          <a:spcPts val="0"/>
        </a:spcBef>
        <a:buClr>
          <a:schemeClr val="tx2"/>
        </a:buClr>
        <a:buFont typeface="Arial"/>
        <a:buChar char="•"/>
        <a:tabLst/>
        <a:defRPr sz="1400" b="1" i="0" kern="1200">
          <a:solidFill>
            <a:schemeClr val="tx1"/>
          </a:solidFill>
          <a:latin typeface="Kings Caslon Text" charset="0"/>
          <a:ea typeface="Kings Caslon Text" charset="0"/>
          <a:cs typeface="Kings Caslon Text" charset="0"/>
        </a:defRPr>
      </a:lvl4pPr>
      <a:lvl5pPr marL="1258888" indent="-233363" algn="l" defTabSz="538163" rtl="0" eaLnBrk="1" latinLnBrk="0" hangingPunct="1">
        <a:lnSpc>
          <a:spcPts val="2800"/>
        </a:lnSpc>
        <a:spcBef>
          <a:spcPts val="0"/>
        </a:spcBef>
        <a:buClr>
          <a:schemeClr val="tx2"/>
        </a:buClr>
        <a:buFont typeface="Arial"/>
        <a:buChar char="•"/>
        <a:tabLst/>
        <a:defRPr sz="1400" b="1" i="0" kern="1200">
          <a:solidFill>
            <a:schemeClr val="tx1"/>
          </a:solidFill>
          <a:effectLst>
            <a:outerShdw blurRad="38100" dist="38100" dir="2700000" algn="tl">
              <a:srgbClr val="000000">
                <a:alpha val="43137"/>
              </a:srgbClr>
            </a:outerShdw>
          </a:effectLst>
          <a:latin typeface="Kings Caslon Text" charset="0"/>
          <a:ea typeface="Kings Caslon Text" charset="0"/>
          <a:cs typeface="Kings Caslon Text"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p:bodyStyle>
    <p:otherStyle>
      <a:defPPr>
        <a:defRPr lang="en-US"/>
      </a:defPPr>
      <a:lvl1pPr marL="0" algn="l" defTabSz="242486" rtl="0" eaLnBrk="1" latinLnBrk="0" hangingPunct="1">
        <a:defRPr sz="955" kern="1200">
          <a:solidFill>
            <a:schemeClr val="tx1"/>
          </a:solidFill>
          <a:latin typeface="+mn-lt"/>
          <a:ea typeface="+mn-ea"/>
          <a:cs typeface="+mn-cs"/>
        </a:defRPr>
      </a:lvl1pPr>
      <a:lvl2pPr marL="242486" algn="l" defTabSz="242486" rtl="0" eaLnBrk="1" latinLnBrk="0" hangingPunct="1">
        <a:defRPr sz="955" kern="1200">
          <a:solidFill>
            <a:schemeClr val="tx1"/>
          </a:solidFill>
          <a:latin typeface="+mn-lt"/>
          <a:ea typeface="+mn-ea"/>
          <a:cs typeface="+mn-cs"/>
        </a:defRPr>
      </a:lvl2pPr>
      <a:lvl3pPr marL="484972" algn="l" defTabSz="242486" rtl="0" eaLnBrk="1" latinLnBrk="0" hangingPunct="1">
        <a:defRPr sz="955" kern="1200">
          <a:solidFill>
            <a:schemeClr val="tx1"/>
          </a:solidFill>
          <a:latin typeface="+mn-lt"/>
          <a:ea typeface="+mn-ea"/>
          <a:cs typeface="+mn-cs"/>
        </a:defRPr>
      </a:lvl3pPr>
      <a:lvl4pPr marL="727456" algn="l" defTabSz="242486" rtl="0" eaLnBrk="1" latinLnBrk="0" hangingPunct="1">
        <a:defRPr sz="955" kern="1200">
          <a:solidFill>
            <a:schemeClr val="tx1"/>
          </a:solidFill>
          <a:latin typeface="+mn-lt"/>
          <a:ea typeface="+mn-ea"/>
          <a:cs typeface="+mn-cs"/>
        </a:defRPr>
      </a:lvl4pPr>
      <a:lvl5pPr marL="969944" algn="l" defTabSz="242486" rtl="0" eaLnBrk="1" latinLnBrk="0" hangingPunct="1">
        <a:defRPr sz="955" kern="1200">
          <a:solidFill>
            <a:schemeClr val="tx1"/>
          </a:solidFill>
          <a:latin typeface="+mn-lt"/>
          <a:ea typeface="+mn-ea"/>
          <a:cs typeface="+mn-cs"/>
        </a:defRPr>
      </a:lvl5pPr>
      <a:lvl6pPr marL="1212428" algn="l" defTabSz="242486" rtl="0" eaLnBrk="1" latinLnBrk="0" hangingPunct="1">
        <a:defRPr sz="955" kern="1200">
          <a:solidFill>
            <a:schemeClr val="tx1"/>
          </a:solidFill>
          <a:latin typeface="+mn-lt"/>
          <a:ea typeface="+mn-ea"/>
          <a:cs typeface="+mn-cs"/>
        </a:defRPr>
      </a:lvl6pPr>
      <a:lvl7pPr marL="1454914" algn="l" defTabSz="242486" rtl="0" eaLnBrk="1" latinLnBrk="0" hangingPunct="1">
        <a:defRPr sz="955" kern="1200">
          <a:solidFill>
            <a:schemeClr val="tx1"/>
          </a:solidFill>
          <a:latin typeface="+mn-lt"/>
          <a:ea typeface="+mn-ea"/>
          <a:cs typeface="+mn-cs"/>
        </a:defRPr>
      </a:lvl7pPr>
      <a:lvl8pPr marL="1697399" algn="l" defTabSz="242486" rtl="0" eaLnBrk="1" latinLnBrk="0" hangingPunct="1">
        <a:defRPr sz="955" kern="1200">
          <a:solidFill>
            <a:schemeClr val="tx1"/>
          </a:solidFill>
          <a:latin typeface="+mn-lt"/>
          <a:ea typeface="+mn-ea"/>
          <a:cs typeface="+mn-cs"/>
        </a:defRPr>
      </a:lvl8pPr>
      <a:lvl9pPr marL="1939885" algn="l" defTabSz="242486" rtl="0" eaLnBrk="1" latinLnBrk="0" hangingPunct="1">
        <a:defRPr sz="95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04">
          <p15:clr>
            <a:srgbClr val="F26B43"/>
          </p15:clr>
        </p15:guide>
        <p15:guide id="3" pos="136">
          <p15:clr>
            <a:srgbClr val="F26B43"/>
          </p15:clr>
        </p15:guide>
        <p15:guide id="4" pos="5103">
          <p15:clr>
            <a:srgbClr val="F26B43"/>
          </p15:clr>
        </p15:guide>
        <p15:guide id="7" pos="1701">
          <p15:clr>
            <a:srgbClr val="F26B43"/>
          </p15:clr>
        </p15:guide>
        <p15:guide id="8" pos="1837">
          <p15:clr>
            <a:srgbClr val="F26B43"/>
          </p15:clr>
        </p15:guide>
        <p15:guide id="9" pos="3402">
          <p15:clr>
            <a:srgbClr val="F26B43"/>
          </p15:clr>
        </p15:guide>
        <p15:guide id="10" pos="3538">
          <p15:clr>
            <a:srgbClr val="F26B43"/>
          </p15:clr>
        </p15:guide>
        <p15:guide id="12" pos="2540">
          <p15:clr>
            <a:srgbClr val="F26B43"/>
          </p15:clr>
        </p15:guide>
        <p15:guide id="13" pos="2699">
          <p15:clr>
            <a:srgbClr val="F26B43"/>
          </p15:clr>
        </p15:guide>
        <p15:guide id="14" pos="492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http://www.humanoid.waseda.ac.jp/booklet/photo/WL-3-1969.jpg"/>
          <p:cNvPicPr>
            <a:picLocks noChangeAspect="1" noChangeArrowheads="1"/>
          </p:cNvPicPr>
          <p:nvPr userDrawn="1"/>
        </p:nvPicPr>
        <p:blipFill>
          <a:blip r:embed="rId13" cstate="print"/>
          <a:srcRect/>
          <a:stretch>
            <a:fillRect/>
          </a:stretch>
        </p:blipFill>
        <p:spPr bwMode="auto">
          <a:xfrm>
            <a:off x="285751" y="5357814"/>
            <a:ext cx="1610783" cy="1233487"/>
          </a:xfrm>
          <a:prstGeom prst="rect">
            <a:avLst/>
          </a:prstGeom>
          <a:noFill/>
          <a:ln w="9525">
            <a:noFill/>
            <a:miter lim="800000"/>
            <a:headEnd/>
            <a:tailEnd/>
          </a:ln>
        </p:spPr>
      </p:pic>
      <p:sp>
        <p:nvSpPr>
          <p:cNvPr id="8" name="Rectangle 7"/>
          <p:cNvSpPr/>
          <p:nvPr userDrawn="1"/>
        </p:nvSpPr>
        <p:spPr>
          <a:xfrm>
            <a:off x="0" y="5286376"/>
            <a:ext cx="2000251" cy="1571625"/>
          </a:xfrm>
          <a:prstGeom prst="rect">
            <a:avLst/>
          </a:prstGeom>
          <a:solidFill>
            <a:schemeClr val="lt1">
              <a:alpha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sz="1800" dirty="0"/>
          </a:p>
        </p:txBody>
      </p:sp>
      <p:sp>
        <p:nvSpPr>
          <p:cNvPr id="1028"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9"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B3E1C8F-0994-4A43-BCF2-F2450BBC178C}" type="datetimeFigureOut">
              <a:rPr lang="en-US"/>
              <a:pPr>
                <a:defRPr/>
              </a:pPr>
              <a:t>10/26/2020</a:t>
            </a:fld>
            <a:endParaRPr lang="en-GB"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D3CD562-D948-4B1E-BDF3-2C8910A02944}" type="slidenum">
              <a:rPr lang="en-GB"/>
              <a:pPr>
                <a:defRPr/>
              </a:pPr>
              <a:t>‹#›</a:t>
            </a:fld>
            <a:endParaRPr lang="en-GB" dirty="0"/>
          </a:p>
        </p:txBody>
      </p:sp>
    </p:spTree>
    <p:extLst>
      <p:ext uri="{BB962C8B-B14F-4D97-AF65-F5344CB8AC3E}">
        <p14:creationId xmlns:p14="http://schemas.microsoft.com/office/powerpoint/2010/main" val="405333379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rtl="0" fontAlgn="base">
        <a:spcBef>
          <a:spcPct val="0"/>
        </a:spcBef>
        <a:spcAft>
          <a:spcPct val="0"/>
        </a:spcAft>
        <a:defRPr sz="3200" kern="1200">
          <a:solidFill>
            <a:schemeClr val="tx1"/>
          </a:solidFill>
          <a:latin typeface="Tahoma" pitchFamily="34" charset="0"/>
          <a:ea typeface="Tahoma" pitchFamily="34" charset="0"/>
          <a:cs typeface="Tahoma" pitchFamily="34" charset="0"/>
        </a:defRPr>
      </a:lvl1pPr>
      <a:lvl2pPr algn="ctr" rtl="0" fontAlgn="base">
        <a:spcBef>
          <a:spcPct val="0"/>
        </a:spcBef>
        <a:spcAft>
          <a:spcPct val="0"/>
        </a:spcAft>
        <a:defRPr sz="3200">
          <a:solidFill>
            <a:schemeClr val="tx1"/>
          </a:solidFill>
          <a:latin typeface="Tahoma" pitchFamily="34" charset="0"/>
          <a:cs typeface="Tahoma" pitchFamily="34" charset="0"/>
        </a:defRPr>
      </a:lvl2pPr>
      <a:lvl3pPr algn="ctr" rtl="0" fontAlgn="base">
        <a:spcBef>
          <a:spcPct val="0"/>
        </a:spcBef>
        <a:spcAft>
          <a:spcPct val="0"/>
        </a:spcAft>
        <a:defRPr sz="3200">
          <a:solidFill>
            <a:schemeClr val="tx1"/>
          </a:solidFill>
          <a:latin typeface="Tahoma" pitchFamily="34" charset="0"/>
          <a:cs typeface="Tahoma" pitchFamily="34" charset="0"/>
        </a:defRPr>
      </a:lvl3pPr>
      <a:lvl4pPr algn="ctr" rtl="0" fontAlgn="base">
        <a:spcBef>
          <a:spcPct val="0"/>
        </a:spcBef>
        <a:spcAft>
          <a:spcPct val="0"/>
        </a:spcAft>
        <a:defRPr sz="3200">
          <a:solidFill>
            <a:schemeClr val="tx1"/>
          </a:solidFill>
          <a:latin typeface="Tahoma" pitchFamily="34" charset="0"/>
          <a:cs typeface="Tahoma" pitchFamily="34" charset="0"/>
        </a:defRPr>
      </a:lvl4pPr>
      <a:lvl5pPr algn="ctr" rtl="0" fontAlgn="base">
        <a:spcBef>
          <a:spcPct val="0"/>
        </a:spcBef>
        <a:spcAft>
          <a:spcPct val="0"/>
        </a:spcAft>
        <a:defRPr sz="3200">
          <a:solidFill>
            <a:schemeClr val="tx1"/>
          </a:solidFill>
          <a:latin typeface="Tahoma" pitchFamily="34" charset="0"/>
          <a:cs typeface="Tahoma" pitchFamily="34" charset="0"/>
        </a:defRPr>
      </a:lvl5pPr>
      <a:lvl6pPr marL="457200" algn="ctr" rtl="0" fontAlgn="base">
        <a:spcBef>
          <a:spcPct val="0"/>
        </a:spcBef>
        <a:spcAft>
          <a:spcPct val="0"/>
        </a:spcAft>
        <a:defRPr sz="3200">
          <a:solidFill>
            <a:schemeClr val="tx1"/>
          </a:solidFill>
          <a:latin typeface="Tahoma" pitchFamily="34" charset="0"/>
          <a:cs typeface="Tahoma" pitchFamily="34" charset="0"/>
        </a:defRPr>
      </a:lvl6pPr>
      <a:lvl7pPr marL="914400" algn="ctr" rtl="0" fontAlgn="base">
        <a:spcBef>
          <a:spcPct val="0"/>
        </a:spcBef>
        <a:spcAft>
          <a:spcPct val="0"/>
        </a:spcAft>
        <a:defRPr sz="3200">
          <a:solidFill>
            <a:schemeClr val="tx1"/>
          </a:solidFill>
          <a:latin typeface="Tahoma" pitchFamily="34" charset="0"/>
          <a:cs typeface="Tahoma" pitchFamily="34" charset="0"/>
        </a:defRPr>
      </a:lvl7pPr>
      <a:lvl8pPr marL="1371600" algn="ctr" rtl="0" fontAlgn="base">
        <a:spcBef>
          <a:spcPct val="0"/>
        </a:spcBef>
        <a:spcAft>
          <a:spcPct val="0"/>
        </a:spcAft>
        <a:defRPr sz="3200">
          <a:solidFill>
            <a:schemeClr val="tx1"/>
          </a:solidFill>
          <a:latin typeface="Tahoma" pitchFamily="34" charset="0"/>
          <a:cs typeface="Tahoma" pitchFamily="34" charset="0"/>
        </a:defRPr>
      </a:lvl8pPr>
      <a:lvl9pPr marL="1828800" algn="ctr" rtl="0" fontAlgn="base">
        <a:spcBef>
          <a:spcPct val="0"/>
        </a:spcBef>
        <a:spcAft>
          <a:spcPct val="0"/>
        </a:spcAft>
        <a:defRPr sz="3200">
          <a:solidFill>
            <a:schemeClr val="tx1"/>
          </a:solidFill>
          <a:latin typeface="Tahoma" pitchFamily="34" charset="0"/>
          <a:cs typeface="Tahoma" pitchFamily="34" charset="0"/>
        </a:defRPr>
      </a:lvl9pPr>
    </p:titleStyle>
    <p:bodyStyle>
      <a:lvl1pPr marL="342900" indent="-3429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1pPr>
      <a:lvl2pPr marL="742950" indent="-28575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2pPr>
      <a:lvl3pPr marL="11430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5.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23.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8.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9.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8.xml"/><Relationship Id="rId10" Type="http://schemas.openxmlformats.org/officeDocument/2006/relationships/image" Target="../media/image17.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8.png"/><Relationship Id="rId10" Type="http://schemas.openxmlformats.org/officeDocument/2006/relationships/image" Target="../media/image17.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9081420" cy="3423093"/>
          </a:xfrm>
        </p:spPr>
        <p:txBody>
          <a:bodyPr/>
          <a:lstStyle/>
          <a:p>
            <a:r>
              <a:rPr lang="en-GB" dirty="0">
                <a:solidFill>
                  <a:schemeClr val="tx1"/>
                </a:solidFill>
              </a:rPr>
              <a:t>Classical Planning</a:t>
            </a:r>
          </a:p>
          <a:p>
            <a:r>
              <a:rPr lang="en-GB" dirty="0"/>
              <a:t>Optimal Planning</a:t>
            </a:r>
          </a:p>
          <a:p>
            <a:r>
              <a:rPr lang="en-GB"/>
              <a:t>Cost Partitioning</a:t>
            </a:r>
            <a:endParaRPr lang="en-GB" dirty="0"/>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34091629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19554-6A99-4533-ADAB-E4BDC6971FC6}"/>
              </a:ext>
            </a:extLst>
          </p:cNvPr>
          <p:cNvSpPr>
            <a:spLocks noGrp="1"/>
          </p:cNvSpPr>
          <p:nvPr>
            <p:ph type="title"/>
          </p:nvPr>
        </p:nvSpPr>
        <p:spPr/>
        <p:txBody>
          <a:bodyPr/>
          <a:lstStyle/>
          <a:p>
            <a:r>
              <a:rPr lang="en-GB" dirty="0"/>
              <a:t>Post Hoc Optimisation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53C310-5BE2-4D54-8C87-168CDC930CDB}"/>
                  </a:ext>
                </a:extLst>
              </p:cNvPr>
              <p:cNvSpPr>
                <a:spLocks noGrp="1"/>
              </p:cNvSpPr>
              <p:nvPr>
                <p:ph sz="quarter" idx="12"/>
              </p:nvPr>
            </p:nvSpPr>
            <p:spPr>
              <a:xfrm>
                <a:off x="287868" y="1701800"/>
                <a:ext cx="11599331" cy="1176581"/>
              </a:xfrm>
            </p:spPr>
            <p:txBody>
              <a:bodyPr numCol="2"/>
              <a:lstStyle/>
              <a:p>
                <a:r>
                  <a:rPr lang="en-GB" dirty="0"/>
                  <a:t>Compute </a:t>
                </a:r>
                <a:r>
                  <a:rPr lang="en-GB" dirty="0">
                    <a:solidFill>
                      <a:schemeClr val="tx1"/>
                    </a:solidFill>
                  </a:rPr>
                  <a:t>weight factors </a:t>
                </a:r>
                <a14:m>
                  <m:oMath xmlns:m="http://schemas.openxmlformats.org/officeDocument/2006/math">
                    <m:r>
                      <a:rPr lang="en-GB" i="1" dirty="0" smtClean="0">
                        <a:latin typeface="Cambria Math" panose="02040503050406030204" pitchFamily="18" charset="0"/>
                      </a:rPr>
                      <m:t>𝑤</m:t>
                    </m:r>
                  </m:oMath>
                </a14:m>
                <a:r>
                  <a:rPr lang="en-GB" dirty="0"/>
                  <a:t> to be applied to </a:t>
                </a:r>
                <a:r>
                  <a:rPr lang="en-GB" dirty="0">
                    <a:solidFill>
                      <a:schemeClr val="tx1"/>
                    </a:solidFill>
                  </a:rPr>
                  <a:t>costs relevant</a:t>
                </a:r>
                <a:r>
                  <a:rPr lang="en-GB" dirty="0"/>
                  <a:t> to </a:t>
                </a:r>
                <a14:m>
                  <m:oMath xmlns:m="http://schemas.openxmlformats.org/officeDocument/2006/math">
                    <m:r>
                      <a:rPr lang="en-GB" i="1" dirty="0" smtClean="0">
                        <a:latin typeface="Cambria Math" panose="02040503050406030204" pitchFamily="18" charset="0"/>
                      </a:rPr>
                      <m:t>h</m:t>
                    </m:r>
                  </m:oMath>
                </a14:m>
                <a:r>
                  <a:rPr lang="en-GB" dirty="0"/>
                  <a:t>. </a:t>
                </a:r>
                <a:br>
                  <a:rPr lang="en-GB" dirty="0"/>
                </a:br>
                <a:endParaRPr lang="en-GB" dirty="0"/>
              </a:p>
              <a:p>
                <a:r>
                  <a:rPr lang="en-GB" dirty="0"/>
                  <a:t>If </a:t>
                </a:r>
                <a:r>
                  <a:rPr lang="en-GB" dirty="0">
                    <a:solidFill>
                      <a:schemeClr val="tx1"/>
                    </a:solidFill>
                  </a:rPr>
                  <a:t>not relevant</a:t>
                </a:r>
                <a:r>
                  <a:rPr lang="en-GB" dirty="0"/>
                  <a:t> to </a:t>
                </a:r>
                <a14:m>
                  <m:oMath xmlns:m="http://schemas.openxmlformats.org/officeDocument/2006/math">
                    <m:r>
                      <a:rPr lang="en-GB" i="1" dirty="0" smtClean="0">
                        <a:latin typeface="Cambria Math" panose="02040503050406030204" pitchFamily="18" charset="0"/>
                      </a:rPr>
                      <m:t>h</m:t>
                    </m:r>
                  </m:oMath>
                </a14:m>
                <a:r>
                  <a:rPr lang="en-GB" dirty="0"/>
                  <a:t>, set cost to 0.</a:t>
                </a:r>
                <a:endParaRPr lang="en-GB" dirty="0">
                  <a:solidFill>
                    <a:srgbClr val="632382"/>
                  </a:solidFill>
                </a:endParaRPr>
              </a:p>
            </p:txBody>
          </p:sp>
        </mc:Choice>
        <mc:Fallback xmlns="">
          <p:sp>
            <p:nvSpPr>
              <p:cNvPr id="3" name="Content Placeholder 2">
                <a:extLst>
                  <a:ext uri="{FF2B5EF4-FFF2-40B4-BE49-F238E27FC236}">
                    <a16:creationId xmlns:a16="http://schemas.microsoft.com/office/drawing/2014/main" id="{D153C310-5BE2-4D54-8C87-168CDC930CDB}"/>
                  </a:ext>
                </a:extLst>
              </p:cNvPr>
              <p:cNvSpPr>
                <a:spLocks noGrp="1" noRot="1" noChangeAspect="1" noMove="1" noResize="1" noEditPoints="1" noAdjustHandles="1" noChangeArrowheads="1" noChangeShapeType="1" noTextEdit="1"/>
              </p:cNvSpPr>
              <p:nvPr>
                <p:ph sz="quarter" idx="12"/>
              </p:nvPr>
            </p:nvSpPr>
            <p:spPr>
              <a:xfrm>
                <a:off x="287868" y="1701800"/>
                <a:ext cx="11599331" cy="1176581"/>
              </a:xfrm>
              <a:blipFill>
                <a:blip r:embed="rId3"/>
                <a:stretch>
                  <a:fillRect l="-1471" t="-9326"/>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658826FC-DA72-41E1-BE38-C5CE97883D65}"/>
              </a:ext>
            </a:extLst>
          </p:cNvPr>
          <p:cNvSpPr txBox="1"/>
          <p:nvPr/>
        </p:nvSpPr>
        <p:spPr>
          <a:xfrm>
            <a:off x="2581916" y="2565599"/>
            <a:ext cx="898003" cy="369332"/>
          </a:xfrm>
          <a:prstGeom prst="rect">
            <a:avLst/>
          </a:prstGeom>
          <a:noFill/>
        </p:spPr>
        <p:txBody>
          <a:bodyPr wrap="none" rtlCol="0">
            <a:spAutoFit/>
          </a:bodyPr>
          <a:lstStyle/>
          <a:p>
            <a:r>
              <a:rPr lang="en-GB" dirty="0">
                <a:latin typeface="KingsBureauGrot ThreeSeven" panose="02000506050000020004" pitchFamily="2" charset="0"/>
              </a:rPr>
              <a:t>Original</a:t>
            </a:r>
          </a:p>
        </p:txBody>
      </p:sp>
      <p:sp>
        <p:nvSpPr>
          <p:cNvPr id="10" name="TextBox 9">
            <a:extLst>
              <a:ext uri="{FF2B5EF4-FFF2-40B4-BE49-F238E27FC236}">
                <a16:creationId xmlns:a16="http://schemas.microsoft.com/office/drawing/2014/main" id="{ED62C406-DF49-44DE-830D-C90AC16A1CDB}"/>
              </a:ext>
            </a:extLst>
          </p:cNvPr>
          <p:cNvSpPr txBox="1"/>
          <p:nvPr/>
        </p:nvSpPr>
        <p:spPr>
          <a:xfrm>
            <a:off x="8450103" y="2588226"/>
            <a:ext cx="1245854" cy="369332"/>
          </a:xfrm>
          <a:prstGeom prst="rect">
            <a:avLst/>
          </a:prstGeom>
          <a:noFill/>
        </p:spPr>
        <p:txBody>
          <a:bodyPr wrap="none" rtlCol="0">
            <a:spAutoFit/>
          </a:bodyPr>
          <a:lstStyle/>
          <a:p>
            <a:r>
              <a:rPr lang="en-GB" dirty="0">
                <a:latin typeface="KingsBureauGrot ThreeSeven" panose="02000506050000020004" pitchFamily="2" charset="0"/>
              </a:rPr>
              <a:t>Partitioned</a:t>
            </a:r>
          </a:p>
        </p:txBody>
      </p:sp>
      <p:grpSp>
        <p:nvGrpSpPr>
          <p:cNvPr id="11" name="Group 10">
            <a:extLst>
              <a:ext uri="{FF2B5EF4-FFF2-40B4-BE49-F238E27FC236}">
                <a16:creationId xmlns:a16="http://schemas.microsoft.com/office/drawing/2014/main" id="{B2811E70-41DC-4911-BFEB-6CBAC547D7C5}"/>
              </a:ext>
            </a:extLst>
          </p:cNvPr>
          <p:cNvGrpSpPr/>
          <p:nvPr/>
        </p:nvGrpSpPr>
        <p:grpSpPr>
          <a:xfrm>
            <a:off x="7279282" y="3102642"/>
            <a:ext cx="3591333" cy="1874720"/>
            <a:chOff x="6910724" y="3904329"/>
            <a:chExt cx="4646276" cy="2585403"/>
          </a:xfrm>
        </p:grpSpPr>
        <p:sp>
          <p:nvSpPr>
            <p:cNvPr id="12" name="Rectangle: Rounded Corners 11">
              <a:extLst>
                <a:ext uri="{FF2B5EF4-FFF2-40B4-BE49-F238E27FC236}">
                  <a16:creationId xmlns:a16="http://schemas.microsoft.com/office/drawing/2014/main" id="{5068C7B1-1A26-4007-84DF-6DF0108E1870}"/>
                </a:ext>
              </a:extLst>
            </p:cNvPr>
            <p:cNvSpPr/>
            <p:nvPr/>
          </p:nvSpPr>
          <p:spPr>
            <a:xfrm>
              <a:off x="7585345" y="4821872"/>
              <a:ext cx="1322021"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1</a:t>
              </a: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2</a:t>
              </a:r>
            </a:p>
          </p:txBody>
        </p:sp>
        <p:sp>
          <p:nvSpPr>
            <p:cNvPr id="13" name="Rectangle: Rounded Corners 12">
              <a:extLst>
                <a:ext uri="{FF2B5EF4-FFF2-40B4-BE49-F238E27FC236}">
                  <a16:creationId xmlns:a16="http://schemas.microsoft.com/office/drawing/2014/main" id="{BBBAD4C4-7726-4665-BA37-BC5F1934C337}"/>
                </a:ext>
              </a:extLst>
            </p:cNvPr>
            <p:cNvSpPr/>
            <p:nvPr/>
          </p:nvSpPr>
          <p:spPr>
            <a:xfrm>
              <a:off x="10234979" y="4821874"/>
              <a:ext cx="1322021"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4</a:t>
              </a: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5</a:t>
              </a:r>
            </a:p>
          </p:txBody>
        </p:sp>
        <p:sp>
          <p:nvSpPr>
            <p:cNvPr id="14" name="Rectangle: Rounded Corners 13">
              <a:extLst>
                <a:ext uri="{FF2B5EF4-FFF2-40B4-BE49-F238E27FC236}">
                  <a16:creationId xmlns:a16="http://schemas.microsoft.com/office/drawing/2014/main" id="{98839E41-0FED-493E-A2FA-8D63F1BB2E41}"/>
                </a:ext>
              </a:extLst>
            </p:cNvPr>
            <p:cNvSpPr/>
            <p:nvPr/>
          </p:nvSpPr>
          <p:spPr>
            <a:xfrm>
              <a:off x="9217024" y="4821873"/>
              <a:ext cx="723901"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800" dirty="0">
                  <a:solidFill>
                    <a:schemeClr val="tx1"/>
                  </a:solidFill>
                  <a:latin typeface="KingsBureauGrot ThreeSeven" panose="02000506050000020004" pitchFamily="2" charset="0"/>
                </a:rPr>
                <a:t>s</a:t>
              </a:r>
              <a:r>
                <a:rPr lang="en-GB" sz="2800" baseline="-25000" dirty="0">
                  <a:solidFill>
                    <a:schemeClr val="tx1"/>
                  </a:solidFill>
                  <a:latin typeface="KingsBureauGrot ThreeSeven" panose="02000506050000020004" pitchFamily="2" charset="0"/>
                </a:rPr>
                <a:t>3</a:t>
              </a:r>
            </a:p>
          </p:txBody>
        </p:sp>
        <p:cxnSp>
          <p:nvCxnSpPr>
            <p:cNvPr id="15" name="Connector: Curved 14">
              <a:extLst>
                <a:ext uri="{FF2B5EF4-FFF2-40B4-BE49-F238E27FC236}">
                  <a16:creationId xmlns:a16="http://schemas.microsoft.com/office/drawing/2014/main" id="{6E563B56-D90E-4148-BBAD-52037280CC2D}"/>
                </a:ext>
              </a:extLst>
            </p:cNvPr>
            <p:cNvCxnSpPr>
              <a:stCxn id="12" idx="0"/>
              <a:endCxn id="14" idx="0"/>
            </p:cNvCxnSpPr>
            <p:nvPr/>
          </p:nvCxnSpPr>
          <p:spPr>
            <a:xfrm rot="16200000" flipH="1">
              <a:off x="8912664" y="4155563"/>
              <a:ext cx="1" cy="1332619"/>
            </a:xfrm>
            <a:prstGeom prst="curvedConnector3">
              <a:avLst>
                <a:gd name="adj1" fmla="val -22860000000"/>
              </a:avLst>
            </a:prstGeom>
            <a:ln w="57150">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6" name="Connector: Curved 15">
              <a:extLst>
                <a:ext uri="{FF2B5EF4-FFF2-40B4-BE49-F238E27FC236}">
                  <a16:creationId xmlns:a16="http://schemas.microsoft.com/office/drawing/2014/main" id="{5033704B-FB37-41CF-9DB0-973DDBC7850A}"/>
                </a:ext>
              </a:extLst>
            </p:cNvPr>
            <p:cNvCxnSpPr>
              <a:cxnSpLocks/>
              <a:stCxn id="14" idx="0"/>
              <a:endCxn id="13" idx="0"/>
            </p:cNvCxnSpPr>
            <p:nvPr/>
          </p:nvCxnSpPr>
          <p:spPr>
            <a:xfrm rot="16200000" flipH="1">
              <a:off x="10237481" y="4163366"/>
              <a:ext cx="1" cy="1317015"/>
            </a:xfrm>
            <a:prstGeom prst="curvedConnector3">
              <a:avLst>
                <a:gd name="adj1" fmla="val -22860000000"/>
              </a:avLst>
            </a:prstGeom>
            <a:ln w="57150">
              <a:solidFill>
                <a:schemeClr val="accent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9E7F231B-AAEB-43F8-B779-D6E47D06AC47}"/>
                </a:ext>
              </a:extLst>
            </p:cNvPr>
            <p:cNvCxnSpPr>
              <a:cxnSpLocks/>
              <a:stCxn id="12" idx="2"/>
              <a:endCxn id="12" idx="1"/>
            </p:cNvCxnSpPr>
            <p:nvPr/>
          </p:nvCxnSpPr>
          <p:spPr>
            <a:xfrm rot="5400000" flipH="1">
              <a:off x="7734877" y="5034290"/>
              <a:ext cx="361948" cy="661011"/>
            </a:xfrm>
            <a:prstGeom prst="curvedConnector4">
              <a:avLst>
                <a:gd name="adj1" fmla="val -63158"/>
                <a:gd name="adj2" fmla="val 170986"/>
              </a:avLst>
            </a:prstGeom>
            <a:ln w="57150">
              <a:solidFill>
                <a:schemeClr val="accent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46C9921B-A931-4A36-8FD3-CDB33E7DB484}"/>
                </a:ext>
              </a:extLst>
            </p:cNvPr>
            <p:cNvCxnSpPr>
              <a:cxnSpLocks/>
              <a:stCxn id="14" idx="2"/>
              <a:endCxn id="13" idx="2"/>
            </p:cNvCxnSpPr>
            <p:nvPr/>
          </p:nvCxnSpPr>
          <p:spPr>
            <a:xfrm rot="16200000" flipH="1">
              <a:off x="10237482" y="4887262"/>
              <a:ext cx="1" cy="1317015"/>
            </a:xfrm>
            <a:prstGeom prst="curvedConnector3">
              <a:avLst>
                <a:gd name="adj1" fmla="val 22860100000"/>
              </a:avLst>
            </a:prstGeom>
            <a:ln w="57150">
              <a:solidFill>
                <a:srgbClr val="00B05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D9C81FC0-B740-45C2-AD6E-EB7751D0767C}"/>
                </a:ext>
              </a:extLst>
            </p:cNvPr>
            <p:cNvSpPr txBox="1"/>
            <p:nvPr/>
          </p:nvSpPr>
          <p:spPr>
            <a:xfrm>
              <a:off x="8694820" y="3924140"/>
              <a:ext cx="425090" cy="551787"/>
            </a:xfrm>
            <a:prstGeom prst="rect">
              <a:avLst/>
            </a:prstGeom>
            <a:noFill/>
          </p:spPr>
          <p:txBody>
            <a:bodyPr wrap="square" rtlCol="0">
              <a:spAutoFit/>
            </a:bodyPr>
            <a:lstStyle/>
            <a:p>
              <a:pPr algn="ctr"/>
              <a:r>
                <a:rPr lang="en-GB" sz="2000" dirty="0">
                  <a:latin typeface="KingsBureauGrot ThreeSeven" panose="02000506050000020004" pitchFamily="2" charset="0"/>
                </a:rPr>
                <a:t>1</a:t>
              </a:r>
            </a:p>
          </p:txBody>
        </p:sp>
        <p:sp>
          <p:nvSpPr>
            <p:cNvPr id="20" name="TextBox 19">
              <a:extLst>
                <a:ext uri="{FF2B5EF4-FFF2-40B4-BE49-F238E27FC236}">
                  <a16:creationId xmlns:a16="http://schemas.microsoft.com/office/drawing/2014/main" id="{EB31D7C3-B589-4D63-AD61-46AE4E657A98}"/>
                </a:ext>
              </a:extLst>
            </p:cNvPr>
            <p:cNvSpPr txBox="1"/>
            <p:nvPr/>
          </p:nvSpPr>
          <p:spPr>
            <a:xfrm>
              <a:off x="10037292" y="3904329"/>
              <a:ext cx="425090" cy="551787"/>
            </a:xfrm>
            <a:prstGeom prst="rect">
              <a:avLst/>
            </a:prstGeom>
            <a:noFill/>
          </p:spPr>
          <p:txBody>
            <a:bodyPr wrap="square" rtlCol="0">
              <a:spAutoFit/>
            </a:bodyPr>
            <a:lstStyle/>
            <a:p>
              <a:pPr algn="ctr"/>
              <a:r>
                <a:rPr lang="en-GB" sz="2000" dirty="0">
                  <a:latin typeface="KingsBureauGrot ThreeSeven" panose="02000506050000020004" pitchFamily="2" charset="0"/>
                </a:rPr>
                <a:t>1</a:t>
              </a:r>
            </a:p>
          </p:txBody>
        </p:sp>
        <p:sp>
          <p:nvSpPr>
            <p:cNvPr id="21" name="TextBox 20">
              <a:extLst>
                <a:ext uri="{FF2B5EF4-FFF2-40B4-BE49-F238E27FC236}">
                  <a16:creationId xmlns:a16="http://schemas.microsoft.com/office/drawing/2014/main" id="{EB8CE348-DDFA-4E31-AB27-034B65BFB351}"/>
                </a:ext>
              </a:extLst>
            </p:cNvPr>
            <p:cNvSpPr txBox="1"/>
            <p:nvPr/>
          </p:nvSpPr>
          <p:spPr>
            <a:xfrm>
              <a:off x="6910724" y="5867960"/>
              <a:ext cx="425090" cy="551787"/>
            </a:xfrm>
            <a:prstGeom prst="rect">
              <a:avLst/>
            </a:prstGeom>
            <a:noFill/>
          </p:spPr>
          <p:txBody>
            <a:bodyPr wrap="square" rtlCol="0">
              <a:spAutoFit/>
            </a:bodyPr>
            <a:lstStyle/>
            <a:p>
              <a:pPr algn="ctr"/>
              <a:r>
                <a:rPr lang="en-GB" sz="2000" dirty="0">
                  <a:latin typeface="KingsBureauGrot ThreeSeven" panose="02000506050000020004" pitchFamily="2" charset="0"/>
                </a:rPr>
                <a:t>0</a:t>
              </a:r>
            </a:p>
          </p:txBody>
        </p:sp>
        <p:sp>
          <p:nvSpPr>
            <p:cNvPr id="22" name="TextBox 21">
              <a:extLst>
                <a:ext uri="{FF2B5EF4-FFF2-40B4-BE49-F238E27FC236}">
                  <a16:creationId xmlns:a16="http://schemas.microsoft.com/office/drawing/2014/main" id="{90353103-9DAA-4ACA-9655-C101737D9D9F}"/>
                </a:ext>
              </a:extLst>
            </p:cNvPr>
            <p:cNvSpPr txBox="1"/>
            <p:nvPr/>
          </p:nvSpPr>
          <p:spPr>
            <a:xfrm>
              <a:off x="10022431" y="5937945"/>
              <a:ext cx="900519" cy="551787"/>
            </a:xfrm>
            <a:prstGeom prst="rect">
              <a:avLst/>
            </a:prstGeom>
            <a:noFill/>
          </p:spPr>
          <p:txBody>
            <a:bodyPr wrap="square" rtlCol="0">
              <a:spAutoFit/>
            </a:bodyPr>
            <a:lstStyle/>
            <a:p>
              <a:pPr algn="ctr"/>
              <a:r>
                <a:rPr lang="en-GB" sz="2000" dirty="0">
                  <a:latin typeface="KingsBureauGrot ThreeSeven" panose="02000506050000020004" pitchFamily="2" charset="0"/>
                </a:rPr>
                <a:t>0.25</a:t>
              </a:r>
            </a:p>
          </p:txBody>
        </p:sp>
        <p:sp>
          <p:nvSpPr>
            <p:cNvPr id="23" name="Rectangle: Rounded Corners 22">
              <a:extLst>
                <a:ext uri="{FF2B5EF4-FFF2-40B4-BE49-F238E27FC236}">
                  <a16:creationId xmlns:a16="http://schemas.microsoft.com/office/drawing/2014/main" id="{6C01155A-892A-4297-BEBC-261741285799}"/>
                </a:ext>
              </a:extLst>
            </p:cNvPr>
            <p:cNvSpPr/>
            <p:nvPr/>
          </p:nvSpPr>
          <p:spPr>
            <a:xfrm>
              <a:off x="10293060" y="4890255"/>
              <a:ext cx="1211645" cy="596135"/>
            </a:xfrm>
            <a:prstGeom prst="round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4" name="Group 23">
            <a:extLst>
              <a:ext uri="{FF2B5EF4-FFF2-40B4-BE49-F238E27FC236}">
                <a16:creationId xmlns:a16="http://schemas.microsoft.com/office/drawing/2014/main" id="{6C6B3E95-C870-4125-B25A-76EC1B84F077}"/>
              </a:ext>
            </a:extLst>
          </p:cNvPr>
          <p:cNvGrpSpPr/>
          <p:nvPr/>
        </p:nvGrpSpPr>
        <p:grpSpPr>
          <a:xfrm>
            <a:off x="7555266" y="5192036"/>
            <a:ext cx="3122473" cy="1512333"/>
            <a:chOff x="7517309" y="4097971"/>
            <a:chExt cx="4039691" cy="2085639"/>
          </a:xfrm>
        </p:grpSpPr>
        <p:sp>
          <p:nvSpPr>
            <p:cNvPr id="25" name="Rectangle: Rounded Corners 24">
              <a:extLst>
                <a:ext uri="{FF2B5EF4-FFF2-40B4-BE49-F238E27FC236}">
                  <a16:creationId xmlns:a16="http://schemas.microsoft.com/office/drawing/2014/main" id="{040D315C-9F00-493B-9FF4-20E2E16FC2F5}"/>
                </a:ext>
              </a:extLst>
            </p:cNvPr>
            <p:cNvSpPr/>
            <p:nvPr/>
          </p:nvSpPr>
          <p:spPr>
            <a:xfrm>
              <a:off x="7585345" y="4821872"/>
              <a:ext cx="676615"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1</a:t>
              </a:r>
            </a:p>
          </p:txBody>
        </p:sp>
        <p:sp>
          <p:nvSpPr>
            <p:cNvPr id="26" name="Rectangle: Rounded Corners 25">
              <a:extLst>
                <a:ext uri="{FF2B5EF4-FFF2-40B4-BE49-F238E27FC236}">
                  <a16:creationId xmlns:a16="http://schemas.microsoft.com/office/drawing/2014/main" id="{7F991491-EB20-4DF2-A266-9E9B49F204C3}"/>
                </a:ext>
              </a:extLst>
            </p:cNvPr>
            <p:cNvSpPr/>
            <p:nvPr/>
          </p:nvSpPr>
          <p:spPr>
            <a:xfrm>
              <a:off x="10880385" y="4821874"/>
              <a:ext cx="676615"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5</a:t>
              </a:r>
            </a:p>
          </p:txBody>
        </p:sp>
        <p:sp>
          <p:nvSpPr>
            <p:cNvPr id="27" name="Rectangle: Rounded Corners 26">
              <a:extLst>
                <a:ext uri="{FF2B5EF4-FFF2-40B4-BE49-F238E27FC236}">
                  <a16:creationId xmlns:a16="http://schemas.microsoft.com/office/drawing/2014/main" id="{19EDD62E-CCD0-44DB-9DD0-269425054975}"/>
                </a:ext>
              </a:extLst>
            </p:cNvPr>
            <p:cNvSpPr/>
            <p:nvPr/>
          </p:nvSpPr>
          <p:spPr>
            <a:xfrm>
              <a:off x="8788912" y="4834454"/>
              <a:ext cx="1589049"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2</a:t>
              </a: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3</a:t>
              </a: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4</a:t>
              </a:r>
            </a:p>
          </p:txBody>
        </p:sp>
        <p:cxnSp>
          <p:nvCxnSpPr>
            <p:cNvPr id="28" name="Connector: Curved 27">
              <a:extLst>
                <a:ext uri="{FF2B5EF4-FFF2-40B4-BE49-F238E27FC236}">
                  <a16:creationId xmlns:a16="http://schemas.microsoft.com/office/drawing/2014/main" id="{DF497731-4C5E-420E-8650-7DA6B592DBD0}"/>
                </a:ext>
              </a:extLst>
            </p:cNvPr>
            <p:cNvCxnSpPr>
              <a:cxnSpLocks/>
              <a:stCxn id="25" idx="0"/>
              <a:endCxn id="27" idx="0"/>
            </p:cNvCxnSpPr>
            <p:nvPr/>
          </p:nvCxnSpPr>
          <p:spPr>
            <a:xfrm rot="16200000" flipH="1">
              <a:off x="8747254" y="3998271"/>
              <a:ext cx="12582" cy="1659784"/>
            </a:xfrm>
            <a:prstGeom prst="curvedConnector3">
              <a:avLst>
                <a:gd name="adj1" fmla="val -1816881"/>
              </a:avLst>
            </a:prstGeom>
            <a:ln w="57150">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9" name="Connector: Curved 28">
              <a:extLst>
                <a:ext uri="{FF2B5EF4-FFF2-40B4-BE49-F238E27FC236}">
                  <a16:creationId xmlns:a16="http://schemas.microsoft.com/office/drawing/2014/main" id="{EF38A260-2B68-45F3-83EF-99A4BC6005FF}"/>
                </a:ext>
              </a:extLst>
            </p:cNvPr>
            <p:cNvCxnSpPr>
              <a:cxnSpLocks/>
              <a:stCxn id="27" idx="0"/>
              <a:endCxn id="26" idx="0"/>
            </p:cNvCxnSpPr>
            <p:nvPr/>
          </p:nvCxnSpPr>
          <p:spPr>
            <a:xfrm rot="5400000" flipH="1" flipV="1">
              <a:off x="10394775" y="4010536"/>
              <a:ext cx="12580" cy="1635256"/>
            </a:xfrm>
            <a:prstGeom prst="curvedConnector3">
              <a:avLst>
                <a:gd name="adj1" fmla="val 1917170"/>
              </a:avLst>
            </a:prstGeom>
            <a:ln w="57150">
              <a:solidFill>
                <a:schemeClr val="accent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6951A63B-0EA5-4F45-86C7-7779820F1DF2}"/>
                </a:ext>
              </a:extLst>
            </p:cNvPr>
            <p:cNvCxnSpPr>
              <a:cxnSpLocks/>
              <a:stCxn id="25" idx="2"/>
              <a:endCxn id="27" idx="2"/>
            </p:cNvCxnSpPr>
            <p:nvPr/>
          </p:nvCxnSpPr>
          <p:spPr>
            <a:xfrm rot="16200000" flipH="1">
              <a:off x="8747254" y="4722168"/>
              <a:ext cx="12582" cy="1659784"/>
            </a:xfrm>
            <a:prstGeom prst="curvedConnector3">
              <a:avLst>
                <a:gd name="adj1" fmla="val 1916881"/>
              </a:avLst>
            </a:prstGeom>
            <a:ln w="57150">
              <a:solidFill>
                <a:schemeClr val="accent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1" name="Connector: Curved 30">
              <a:extLst>
                <a:ext uri="{FF2B5EF4-FFF2-40B4-BE49-F238E27FC236}">
                  <a16:creationId xmlns:a16="http://schemas.microsoft.com/office/drawing/2014/main" id="{86AAFFE5-3E11-4BAB-807D-C0D159E2A609}"/>
                </a:ext>
              </a:extLst>
            </p:cNvPr>
            <p:cNvCxnSpPr>
              <a:cxnSpLocks/>
              <a:stCxn id="27" idx="2"/>
              <a:endCxn id="27" idx="3"/>
            </p:cNvCxnSpPr>
            <p:nvPr/>
          </p:nvCxnSpPr>
          <p:spPr>
            <a:xfrm rot="5400000" flipH="1" flipV="1">
              <a:off x="9799725" y="4980115"/>
              <a:ext cx="361948" cy="794524"/>
            </a:xfrm>
            <a:prstGeom prst="curvedConnector4">
              <a:avLst>
                <a:gd name="adj1" fmla="val -63158"/>
                <a:gd name="adj2" fmla="val 128772"/>
              </a:avLst>
            </a:prstGeom>
            <a:ln w="57150">
              <a:solidFill>
                <a:srgbClr val="00B05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A1D44FCD-2215-45DF-8FA2-BF4D92F58AFA}"/>
                </a:ext>
              </a:extLst>
            </p:cNvPr>
            <p:cNvSpPr txBox="1"/>
            <p:nvPr/>
          </p:nvSpPr>
          <p:spPr>
            <a:xfrm>
              <a:off x="8694819" y="4097971"/>
              <a:ext cx="425090" cy="551786"/>
            </a:xfrm>
            <a:prstGeom prst="rect">
              <a:avLst/>
            </a:prstGeom>
            <a:noFill/>
          </p:spPr>
          <p:txBody>
            <a:bodyPr wrap="square" rtlCol="0">
              <a:spAutoFit/>
            </a:bodyPr>
            <a:lstStyle/>
            <a:p>
              <a:pPr algn="ctr"/>
              <a:r>
                <a:rPr lang="en-GB" sz="2000" dirty="0">
                  <a:latin typeface="KingsBureauGrot ThreeSeven" panose="02000506050000020004" pitchFamily="2" charset="0"/>
                </a:rPr>
                <a:t>3</a:t>
              </a:r>
            </a:p>
          </p:txBody>
        </p:sp>
        <p:sp>
          <p:nvSpPr>
            <p:cNvPr id="33" name="TextBox 32">
              <a:extLst>
                <a:ext uri="{FF2B5EF4-FFF2-40B4-BE49-F238E27FC236}">
                  <a16:creationId xmlns:a16="http://schemas.microsoft.com/office/drawing/2014/main" id="{0C69903C-2D52-4092-9339-7DCAC2DAD094}"/>
                </a:ext>
              </a:extLst>
            </p:cNvPr>
            <p:cNvSpPr txBox="1"/>
            <p:nvPr/>
          </p:nvSpPr>
          <p:spPr>
            <a:xfrm>
              <a:off x="10022433" y="4097971"/>
              <a:ext cx="425090" cy="551786"/>
            </a:xfrm>
            <a:prstGeom prst="rect">
              <a:avLst/>
            </a:prstGeom>
            <a:noFill/>
          </p:spPr>
          <p:txBody>
            <a:bodyPr wrap="square" rtlCol="0">
              <a:spAutoFit/>
            </a:bodyPr>
            <a:lstStyle/>
            <a:p>
              <a:pPr algn="ctr"/>
              <a:r>
                <a:rPr lang="en-GB" sz="2000" dirty="0">
                  <a:latin typeface="KingsBureauGrot ThreeSeven" panose="02000506050000020004" pitchFamily="2" charset="0"/>
                </a:rPr>
                <a:t>3</a:t>
              </a:r>
            </a:p>
          </p:txBody>
        </p:sp>
        <p:sp>
          <p:nvSpPr>
            <p:cNvPr id="34" name="TextBox 33">
              <a:extLst>
                <a:ext uri="{FF2B5EF4-FFF2-40B4-BE49-F238E27FC236}">
                  <a16:creationId xmlns:a16="http://schemas.microsoft.com/office/drawing/2014/main" id="{6B167092-3AFF-4A3A-AD79-8B1A6ED7A72A}"/>
                </a:ext>
              </a:extLst>
            </p:cNvPr>
            <p:cNvSpPr txBox="1"/>
            <p:nvPr/>
          </p:nvSpPr>
          <p:spPr>
            <a:xfrm>
              <a:off x="7517309" y="5631824"/>
              <a:ext cx="812688" cy="551786"/>
            </a:xfrm>
            <a:prstGeom prst="rect">
              <a:avLst/>
            </a:prstGeom>
            <a:noFill/>
          </p:spPr>
          <p:txBody>
            <a:bodyPr wrap="square" rtlCol="0">
              <a:spAutoFit/>
            </a:bodyPr>
            <a:lstStyle/>
            <a:p>
              <a:pPr algn="ctr"/>
              <a:r>
                <a:rPr lang="en-GB" sz="2000" dirty="0">
                  <a:latin typeface="KingsBureauGrot ThreeSeven" panose="02000506050000020004" pitchFamily="2" charset="0"/>
                </a:rPr>
                <a:t>0.75</a:t>
              </a:r>
            </a:p>
          </p:txBody>
        </p:sp>
        <p:sp>
          <p:nvSpPr>
            <p:cNvPr id="35" name="TextBox 34">
              <a:extLst>
                <a:ext uri="{FF2B5EF4-FFF2-40B4-BE49-F238E27FC236}">
                  <a16:creationId xmlns:a16="http://schemas.microsoft.com/office/drawing/2014/main" id="{9527FD5B-D9AF-4DCE-9EAF-E2499181F03F}"/>
                </a:ext>
              </a:extLst>
            </p:cNvPr>
            <p:cNvSpPr txBox="1"/>
            <p:nvPr/>
          </p:nvSpPr>
          <p:spPr>
            <a:xfrm>
              <a:off x="10474001" y="5564313"/>
              <a:ext cx="425090" cy="551786"/>
            </a:xfrm>
            <a:prstGeom prst="rect">
              <a:avLst/>
            </a:prstGeom>
            <a:noFill/>
          </p:spPr>
          <p:txBody>
            <a:bodyPr wrap="square" rtlCol="0">
              <a:spAutoFit/>
            </a:bodyPr>
            <a:lstStyle/>
            <a:p>
              <a:pPr algn="ctr"/>
              <a:r>
                <a:rPr lang="en-GB" sz="2000" dirty="0">
                  <a:latin typeface="KingsBureauGrot ThreeSeven" panose="02000506050000020004" pitchFamily="2" charset="0"/>
                </a:rPr>
                <a:t>0</a:t>
              </a:r>
            </a:p>
          </p:txBody>
        </p:sp>
        <p:sp>
          <p:nvSpPr>
            <p:cNvPr id="36" name="Rectangle: Rounded Corners 35">
              <a:extLst>
                <a:ext uri="{FF2B5EF4-FFF2-40B4-BE49-F238E27FC236}">
                  <a16:creationId xmlns:a16="http://schemas.microsoft.com/office/drawing/2014/main" id="{ACB32DA5-6AEC-4CED-8D42-C89993C5DCDB}"/>
                </a:ext>
              </a:extLst>
            </p:cNvPr>
            <p:cNvSpPr/>
            <p:nvPr/>
          </p:nvSpPr>
          <p:spPr>
            <a:xfrm>
              <a:off x="10941399" y="4890255"/>
              <a:ext cx="563306" cy="596135"/>
            </a:xfrm>
            <a:prstGeom prst="round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73A52C7D-FA0F-4F31-888C-D9F83DDDB4C1}"/>
                  </a:ext>
                </a:extLst>
              </p:cNvPr>
              <p:cNvSpPr txBox="1"/>
              <p:nvPr/>
            </p:nvSpPr>
            <p:spPr>
              <a:xfrm>
                <a:off x="6370001" y="473757"/>
                <a:ext cx="523373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latin typeface="Cambria Math" panose="02040503050406030204" pitchFamily="18" charset="0"/>
                        </a:rPr>
                        <m:t>𝒉</m:t>
                      </m:r>
                      <m:r>
                        <a:rPr lang="en-GB" sz="2800" b="1" i="1" baseline="-25000" dirty="0" smtClean="0">
                          <a:latin typeface="Cambria Math" panose="02040503050406030204" pitchFamily="18" charset="0"/>
                        </a:rPr>
                        <m:t> </m:t>
                      </m:r>
                      <m:d>
                        <m:dPr>
                          <m:ctrlPr>
                            <a:rPr lang="en-GB" sz="2800" b="1" i="1" dirty="0" smtClean="0">
                              <a:latin typeface="Cambria Math" panose="02040503050406030204" pitchFamily="18" charset="0"/>
                            </a:rPr>
                          </m:ctrlPr>
                        </m:dPr>
                        <m:e>
                          <m:r>
                            <a:rPr lang="en-GB" sz="2800" b="1" i="1" dirty="0" smtClean="0">
                              <a:latin typeface="Cambria Math" panose="02040503050406030204" pitchFamily="18" charset="0"/>
                            </a:rPr>
                            <m:t>𝒔</m:t>
                          </m:r>
                          <m:r>
                            <a:rPr lang="en-GB" sz="2800" b="1" i="1" baseline="-25000" dirty="0" smtClean="0">
                              <a:latin typeface="Cambria Math" panose="02040503050406030204" pitchFamily="18" charset="0"/>
                            </a:rPr>
                            <m:t>𝟏</m:t>
                          </m:r>
                        </m:e>
                      </m:d>
                      <m:r>
                        <a:rPr lang="en-GB" sz="2800" b="1" i="1" dirty="0" smtClean="0">
                          <a:latin typeface="Cambria Math" panose="02040503050406030204" pitchFamily="18" charset="0"/>
                        </a:rPr>
                        <m:t>=</m:t>
                      </m:r>
                      <m:r>
                        <a:rPr lang="en-GB" sz="2800" b="1" i="1" dirty="0" smtClean="0">
                          <a:latin typeface="Cambria Math" panose="02040503050406030204" pitchFamily="18" charset="0"/>
                        </a:rPr>
                        <m:t>𝟏</m:t>
                      </m:r>
                      <m:r>
                        <a:rPr lang="en-GB" sz="2800" b="1" i="1" dirty="0" smtClean="0">
                          <a:latin typeface="Cambria Math" panose="02040503050406030204" pitchFamily="18" charset="0"/>
                        </a:rPr>
                        <m:t>.</m:t>
                      </m:r>
                      <m:r>
                        <a:rPr lang="en-GB" sz="2800" b="1" i="1" dirty="0" smtClean="0">
                          <a:latin typeface="Cambria Math" panose="02040503050406030204" pitchFamily="18" charset="0"/>
                        </a:rPr>
                        <m:t>𝟐𝟓</m:t>
                      </m:r>
                      <m:r>
                        <a:rPr lang="en-GB" sz="2800" b="1" i="1" dirty="0" smtClean="0">
                          <a:latin typeface="Cambria Math" panose="02040503050406030204" pitchFamily="18" charset="0"/>
                        </a:rPr>
                        <m:t>+</m:t>
                      </m:r>
                      <m:r>
                        <a:rPr lang="en-GB" sz="2800" b="1" i="1" dirty="0" smtClean="0">
                          <a:latin typeface="Cambria Math" panose="02040503050406030204" pitchFamily="18" charset="0"/>
                        </a:rPr>
                        <m:t>𝟑</m:t>
                      </m:r>
                      <m:r>
                        <a:rPr lang="en-GB" sz="2800" b="1" i="1" dirty="0" smtClean="0">
                          <a:latin typeface="Cambria Math" panose="02040503050406030204" pitchFamily="18" charset="0"/>
                        </a:rPr>
                        <m:t>.</m:t>
                      </m:r>
                      <m:r>
                        <a:rPr lang="en-GB" sz="2800" b="1" i="1" dirty="0" smtClean="0">
                          <a:latin typeface="Cambria Math" panose="02040503050406030204" pitchFamily="18" charset="0"/>
                        </a:rPr>
                        <m:t>𝟕𝟓</m:t>
                      </m:r>
                      <m:r>
                        <a:rPr lang="en-GB" sz="2800" b="1" i="1" dirty="0" smtClean="0">
                          <a:latin typeface="Cambria Math" panose="02040503050406030204" pitchFamily="18" charset="0"/>
                        </a:rPr>
                        <m:t>=</m:t>
                      </m:r>
                      <m:r>
                        <a:rPr lang="en-GB" sz="2800" b="1" i="1" dirty="0" smtClean="0">
                          <a:latin typeface="Cambria Math" panose="02040503050406030204" pitchFamily="18" charset="0"/>
                        </a:rPr>
                        <m:t>𝟓</m:t>
                      </m:r>
                    </m:oMath>
                  </m:oMathPara>
                </a14:m>
                <a:endParaRPr lang="en-GB" sz="2800" b="1" i="1" dirty="0"/>
              </a:p>
            </p:txBody>
          </p:sp>
        </mc:Choice>
        <mc:Fallback xmlns="">
          <p:sp>
            <p:nvSpPr>
              <p:cNvPr id="38" name="TextBox 37">
                <a:extLst>
                  <a:ext uri="{FF2B5EF4-FFF2-40B4-BE49-F238E27FC236}">
                    <a16:creationId xmlns:a16="http://schemas.microsoft.com/office/drawing/2014/main" id="{73A52C7D-FA0F-4F31-888C-D9F83DDDB4C1}"/>
                  </a:ext>
                </a:extLst>
              </p:cNvPr>
              <p:cNvSpPr txBox="1">
                <a:spLocks noRot="1" noChangeAspect="1" noMove="1" noResize="1" noEditPoints="1" noAdjustHandles="1" noChangeArrowheads="1" noChangeShapeType="1" noTextEdit="1"/>
              </p:cNvSpPr>
              <p:nvPr/>
            </p:nvSpPr>
            <p:spPr>
              <a:xfrm>
                <a:off x="6370001" y="473757"/>
                <a:ext cx="5233737" cy="52322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4B07B4F2-5A71-4992-8728-782609C88022}"/>
                  </a:ext>
                </a:extLst>
              </p:cNvPr>
              <p:cNvSpPr txBox="1"/>
              <p:nvPr/>
            </p:nvSpPr>
            <p:spPr>
              <a:xfrm>
                <a:off x="-293121" y="3767969"/>
                <a:ext cx="1807383" cy="2308324"/>
              </a:xfrm>
              <a:prstGeom prst="rect">
                <a:avLst/>
              </a:prstGeom>
              <a:noFill/>
            </p:spPr>
            <p:txBody>
              <a:bodyPr wrap="square" rtlCol="0">
                <a:spAutoFit/>
              </a:bodyPr>
              <a:lstStyle/>
              <a:p>
                <a:pPr>
                  <a:lnSpc>
                    <a:spcPct val="200000"/>
                  </a:lnSpc>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𝒉</m:t>
                      </m:r>
                      <m:r>
                        <a:rPr lang="en-GB" b="1" i="1" baseline="-25000" dirty="0" smtClean="0">
                          <a:latin typeface="Cambria Math" panose="02040503050406030204" pitchFamily="18" charset="0"/>
                        </a:rPr>
                        <m:t>𝟏</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𝒔</m:t>
                          </m:r>
                          <m:r>
                            <a:rPr lang="en-GB" b="1" i="1" baseline="-25000" dirty="0" smtClean="0">
                              <a:latin typeface="Cambria Math" panose="02040503050406030204" pitchFamily="18" charset="0"/>
                            </a:rPr>
                            <m:t>𝟏</m:t>
                          </m:r>
                        </m:e>
                      </m:d>
                      <m:r>
                        <a:rPr lang="en-GB" b="1" i="1" dirty="0" smtClean="0">
                          <a:latin typeface="Cambria Math" panose="02040503050406030204" pitchFamily="18" charset="0"/>
                        </a:rPr>
                        <m:t>=</m:t>
                      </m:r>
                      <m:r>
                        <a:rPr lang="en-GB" b="1" i="1" dirty="0" smtClean="0">
                          <a:latin typeface="Cambria Math" panose="02040503050406030204" pitchFamily="18" charset="0"/>
                        </a:rPr>
                        <m:t>𝟓</m:t>
                      </m:r>
                    </m:oMath>
                  </m:oMathPara>
                </a14:m>
                <a:endParaRPr lang="en-GB" b="1" dirty="0"/>
              </a:p>
              <a:p>
                <a:pPr>
                  <a:lnSpc>
                    <a:spcPct val="200000"/>
                  </a:lnSpc>
                </a:pPr>
                <a:endParaRPr lang="en-GB" b="1" dirty="0"/>
              </a:p>
              <a:p>
                <a:pPr>
                  <a:lnSpc>
                    <a:spcPct val="200000"/>
                  </a:lnSpc>
                </a:pPr>
                <a:endParaRPr lang="en-GB" b="1" dirty="0"/>
              </a:p>
              <a:p>
                <a:pPr>
                  <a:lnSpc>
                    <a:spcPct val="200000"/>
                  </a:lnSpc>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𝒉</m:t>
                      </m:r>
                      <m:r>
                        <a:rPr lang="en-GB" b="1" i="1" baseline="-25000" dirty="0" smtClean="0">
                          <a:latin typeface="Cambria Math" panose="02040503050406030204" pitchFamily="18" charset="0"/>
                        </a:rPr>
                        <m:t>𝟐</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𝒔</m:t>
                          </m:r>
                          <m:r>
                            <a:rPr lang="en-GB" b="1" i="1" baseline="-25000" dirty="0" smtClean="0">
                              <a:latin typeface="Cambria Math" panose="02040503050406030204" pitchFamily="18" charset="0"/>
                            </a:rPr>
                            <m:t>𝟏</m:t>
                          </m:r>
                        </m:e>
                      </m:d>
                      <m:r>
                        <a:rPr lang="en-GB" b="1" i="1" dirty="0" smtClean="0">
                          <a:latin typeface="Cambria Math" panose="02040503050406030204" pitchFamily="18" charset="0"/>
                        </a:rPr>
                        <m:t>=</m:t>
                      </m:r>
                      <m:r>
                        <a:rPr lang="en-GB" b="1" i="1" dirty="0" smtClean="0">
                          <a:latin typeface="Cambria Math" panose="02040503050406030204" pitchFamily="18" charset="0"/>
                        </a:rPr>
                        <m:t>𝟓</m:t>
                      </m:r>
                    </m:oMath>
                  </m:oMathPara>
                </a14:m>
                <a:endParaRPr lang="en-GB" b="1" dirty="0"/>
              </a:p>
            </p:txBody>
          </p:sp>
        </mc:Choice>
        <mc:Fallback xmlns="">
          <p:sp>
            <p:nvSpPr>
              <p:cNvPr id="40" name="TextBox 39">
                <a:extLst>
                  <a:ext uri="{FF2B5EF4-FFF2-40B4-BE49-F238E27FC236}">
                    <a16:creationId xmlns:a16="http://schemas.microsoft.com/office/drawing/2014/main" id="{4B07B4F2-5A71-4992-8728-782609C88022}"/>
                  </a:ext>
                </a:extLst>
              </p:cNvPr>
              <p:cNvSpPr txBox="1">
                <a:spLocks noRot="1" noChangeAspect="1" noMove="1" noResize="1" noEditPoints="1" noAdjustHandles="1" noChangeArrowheads="1" noChangeShapeType="1" noTextEdit="1"/>
              </p:cNvSpPr>
              <p:nvPr/>
            </p:nvSpPr>
            <p:spPr>
              <a:xfrm>
                <a:off x="-293121" y="3767969"/>
                <a:ext cx="1807383" cy="2308324"/>
              </a:xfrm>
              <a:prstGeom prst="rect">
                <a:avLst/>
              </a:prstGeom>
              <a:blipFill>
                <a:blip r:embed="rId5"/>
                <a:stretch>
                  <a:fillRect/>
                </a:stretch>
              </a:blipFill>
            </p:spPr>
            <p:txBody>
              <a:bodyPr/>
              <a:lstStyle/>
              <a:p>
                <a:r>
                  <a:rPr lang="en-GB">
                    <a:noFill/>
                  </a:rPr>
                  <a:t> </a:t>
                </a:r>
              </a:p>
            </p:txBody>
          </p:sp>
        </mc:Fallback>
      </mc:AlternateContent>
      <p:pic>
        <p:nvPicPr>
          <p:cNvPr id="42" name="Picture 41">
            <a:extLst>
              <a:ext uri="{FF2B5EF4-FFF2-40B4-BE49-F238E27FC236}">
                <a16:creationId xmlns:a16="http://schemas.microsoft.com/office/drawing/2014/main" id="{C99062AC-70D1-4B84-BFD3-AAAD41FF4B6D}"/>
              </a:ext>
            </a:extLst>
          </p:cNvPr>
          <p:cNvPicPr>
            <a:picLocks noChangeAspect="1"/>
          </p:cNvPicPr>
          <p:nvPr/>
        </p:nvPicPr>
        <p:blipFill>
          <a:blip r:embed="rId6"/>
          <a:stretch>
            <a:fillRect/>
          </a:stretch>
        </p:blipFill>
        <p:spPr>
          <a:xfrm>
            <a:off x="1268551" y="2972712"/>
            <a:ext cx="3759603" cy="1939478"/>
          </a:xfrm>
          <a:prstGeom prst="rect">
            <a:avLst/>
          </a:prstGeom>
        </p:spPr>
      </p:pic>
      <p:pic>
        <p:nvPicPr>
          <p:cNvPr id="44" name="Picture 43">
            <a:extLst>
              <a:ext uri="{FF2B5EF4-FFF2-40B4-BE49-F238E27FC236}">
                <a16:creationId xmlns:a16="http://schemas.microsoft.com/office/drawing/2014/main" id="{7A5517A1-AD86-44B6-9ABC-0182F467AF0C}"/>
              </a:ext>
            </a:extLst>
          </p:cNvPr>
          <p:cNvPicPr>
            <a:picLocks noChangeAspect="1"/>
          </p:cNvPicPr>
          <p:nvPr/>
        </p:nvPicPr>
        <p:blipFill>
          <a:blip r:embed="rId7"/>
          <a:stretch>
            <a:fillRect/>
          </a:stretch>
        </p:blipFill>
        <p:spPr>
          <a:xfrm>
            <a:off x="1485049" y="5030815"/>
            <a:ext cx="3293764" cy="1610176"/>
          </a:xfrm>
          <a:prstGeom prst="rect">
            <a:avLst/>
          </a:prstGeom>
        </p:spPr>
      </p:pic>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75CD9E46-E175-4F30-86D9-AC3459F20758}"/>
                  </a:ext>
                </a:extLst>
              </p:cNvPr>
              <p:cNvSpPr txBox="1"/>
              <p:nvPr/>
            </p:nvSpPr>
            <p:spPr>
              <a:xfrm>
                <a:off x="5528297" y="3767969"/>
                <a:ext cx="1807383" cy="2862322"/>
              </a:xfrm>
              <a:prstGeom prst="rect">
                <a:avLst/>
              </a:prstGeom>
              <a:noFill/>
            </p:spPr>
            <p:txBody>
              <a:bodyPr wrap="square" rtlCol="0">
                <a:spAutoFit/>
              </a:bodyPr>
              <a:lstStyle/>
              <a:p>
                <a:pPr algn="ctr">
                  <a:lnSpc>
                    <a:spcPct val="200000"/>
                  </a:lnSpc>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𝒉</m:t>
                      </m:r>
                      <m:r>
                        <a:rPr lang="en-GB" b="1" i="1" baseline="-25000" dirty="0" smtClean="0">
                          <a:latin typeface="Cambria Math" panose="02040503050406030204" pitchFamily="18" charset="0"/>
                        </a:rPr>
                        <m:t>𝟏</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𝒔</m:t>
                          </m:r>
                          <m:r>
                            <a:rPr lang="en-GB" b="1" i="1" baseline="-25000" dirty="0" smtClean="0">
                              <a:latin typeface="Cambria Math" panose="02040503050406030204" pitchFamily="18" charset="0"/>
                            </a:rPr>
                            <m:t>𝟏</m:t>
                          </m:r>
                        </m:e>
                      </m:d>
                      <m:r>
                        <a:rPr lang="en-GB" b="1" i="1" dirty="0" smtClean="0">
                          <a:latin typeface="Cambria Math" panose="02040503050406030204" pitchFamily="18" charset="0"/>
                        </a:rPr>
                        <m:t>=</m:t>
                      </m:r>
                      <m:r>
                        <a:rPr lang="en-GB" b="1" i="1" dirty="0" smtClean="0">
                          <a:latin typeface="Cambria Math" panose="02040503050406030204" pitchFamily="18" charset="0"/>
                        </a:rPr>
                        <m:t>𝟏</m:t>
                      </m:r>
                      <m:r>
                        <a:rPr lang="en-GB" b="1" i="1" dirty="0" smtClean="0">
                          <a:latin typeface="Cambria Math" panose="02040503050406030204" pitchFamily="18" charset="0"/>
                        </a:rPr>
                        <m:t>.</m:t>
                      </m:r>
                      <m:r>
                        <a:rPr lang="en-GB" b="1" i="1" dirty="0" smtClean="0">
                          <a:latin typeface="Cambria Math" panose="02040503050406030204" pitchFamily="18" charset="0"/>
                        </a:rPr>
                        <m:t>𝟐𝟓</m:t>
                      </m:r>
                    </m:oMath>
                  </m:oMathPara>
                </a14:m>
                <a:endParaRPr lang="en-GB" b="1" dirty="0"/>
              </a:p>
              <a:p>
                <a:pPr algn="ctr">
                  <a:lnSpc>
                    <a:spcPct val="200000"/>
                  </a:lnSpc>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𝒘</m:t>
                      </m:r>
                      <m:r>
                        <a:rPr lang="en-GB" b="1" i="1" baseline="-25000" dirty="0" smtClean="0">
                          <a:latin typeface="Cambria Math" panose="02040503050406030204" pitchFamily="18" charset="0"/>
                        </a:rPr>
                        <m:t>𝟏</m:t>
                      </m:r>
                      <m:r>
                        <a:rPr lang="en-GB" b="1" i="1" dirty="0" smtClean="0">
                          <a:latin typeface="Cambria Math" panose="02040503050406030204" pitchFamily="18" charset="0"/>
                        </a:rPr>
                        <m:t> = </m:t>
                      </m:r>
                      <m:r>
                        <a:rPr lang="en-GB" b="1" i="1" dirty="0" smtClean="0">
                          <a:latin typeface="Cambria Math" panose="02040503050406030204" pitchFamily="18" charset="0"/>
                        </a:rPr>
                        <m:t>𝟎</m:t>
                      </m:r>
                      <m:r>
                        <a:rPr lang="en-GB" b="1" i="1" dirty="0" smtClean="0">
                          <a:latin typeface="Cambria Math" panose="02040503050406030204" pitchFamily="18" charset="0"/>
                        </a:rPr>
                        <m:t>.</m:t>
                      </m:r>
                      <m:r>
                        <a:rPr lang="en-GB" b="1" i="1" dirty="0" smtClean="0">
                          <a:latin typeface="Cambria Math" panose="02040503050406030204" pitchFamily="18" charset="0"/>
                        </a:rPr>
                        <m:t>𝟐𝟓</m:t>
                      </m:r>
                    </m:oMath>
                  </m:oMathPara>
                </a14:m>
                <a:endParaRPr lang="en-GB" b="1" dirty="0"/>
              </a:p>
              <a:p>
                <a:pPr algn="ctr">
                  <a:lnSpc>
                    <a:spcPct val="200000"/>
                  </a:lnSpc>
                </a:pPr>
                <a:endParaRPr lang="en-GB" b="1" dirty="0"/>
              </a:p>
              <a:p>
                <a:pPr algn="ctr">
                  <a:lnSpc>
                    <a:spcPct val="200000"/>
                  </a:lnSpc>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𝒘</m:t>
                      </m:r>
                      <m:r>
                        <a:rPr lang="en-GB" b="1" i="1" baseline="-25000" dirty="0" smtClean="0">
                          <a:latin typeface="Cambria Math" panose="02040503050406030204" pitchFamily="18" charset="0"/>
                        </a:rPr>
                        <m:t>𝟐</m:t>
                      </m:r>
                      <m:r>
                        <a:rPr lang="en-GB" b="1" i="1" dirty="0" smtClean="0">
                          <a:latin typeface="Cambria Math" panose="02040503050406030204" pitchFamily="18" charset="0"/>
                        </a:rPr>
                        <m:t> =</m:t>
                      </m:r>
                      <m:r>
                        <a:rPr lang="en-GB" b="1" i="1" dirty="0">
                          <a:latin typeface="Cambria Math" panose="02040503050406030204" pitchFamily="18" charset="0"/>
                        </a:rPr>
                        <m:t> </m:t>
                      </m:r>
                      <m:r>
                        <a:rPr lang="en-GB" b="1" i="1" dirty="0" smtClean="0">
                          <a:latin typeface="Cambria Math" panose="02040503050406030204" pitchFamily="18" charset="0"/>
                        </a:rPr>
                        <m:t>𝟎</m:t>
                      </m:r>
                      <m:r>
                        <a:rPr lang="en-GB" b="1" i="1" dirty="0" smtClean="0">
                          <a:latin typeface="Cambria Math" panose="02040503050406030204" pitchFamily="18" charset="0"/>
                        </a:rPr>
                        <m:t>.</m:t>
                      </m:r>
                      <m:r>
                        <a:rPr lang="en-GB" b="1" i="1" dirty="0" smtClean="0">
                          <a:latin typeface="Cambria Math" panose="02040503050406030204" pitchFamily="18" charset="0"/>
                        </a:rPr>
                        <m:t>𝟕𝟓</m:t>
                      </m:r>
                    </m:oMath>
                  </m:oMathPara>
                </a14:m>
                <a:endParaRPr lang="en-GB" b="1" dirty="0"/>
              </a:p>
              <a:p>
                <a:pPr algn="ctr">
                  <a:lnSpc>
                    <a:spcPct val="200000"/>
                  </a:lnSpc>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𝒉</m:t>
                      </m:r>
                      <m:r>
                        <a:rPr lang="en-GB" b="1" i="1" baseline="-25000" dirty="0" smtClean="0">
                          <a:latin typeface="Cambria Math" panose="02040503050406030204" pitchFamily="18" charset="0"/>
                        </a:rPr>
                        <m:t>𝟐</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𝒔</m:t>
                          </m:r>
                          <m:r>
                            <a:rPr lang="en-GB" b="1" i="1" baseline="-25000" dirty="0" smtClean="0">
                              <a:latin typeface="Cambria Math" panose="02040503050406030204" pitchFamily="18" charset="0"/>
                            </a:rPr>
                            <m:t>𝟏</m:t>
                          </m:r>
                        </m:e>
                      </m:d>
                      <m:r>
                        <a:rPr lang="en-GB" b="1" i="1" dirty="0" smtClean="0">
                          <a:latin typeface="Cambria Math" panose="02040503050406030204" pitchFamily="18" charset="0"/>
                        </a:rPr>
                        <m:t>=</m:t>
                      </m:r>
                      <m:r>
                        <a:rPr lang="en-GB" b="1" i="1" dirty="0" smtClean="0">
                          <a:latin typeface="Cambria Math" panose="02040503050406030204" pitchFamily="18" charset="0"/>
                        </a:rPr>
                        <m:t>𝟑</m:t>
                      </m:r>
                      <m:r>
                        <a:rPr lang="en-GB" b="1" i="1" dirty="0" smtClean="0">
                          <a:latin typeface="Cambria Math" panose="02040503050406030204" pitchFamily="18" charset="0"/>
                        </a:rPr>
                        <m:t>.</m:t>
                      </m:r>
                      <m:r>
                        <a:rPr lang="en-GB" b="1" i="1" dirty="0" smtClean="0">
                          <a:latin typeface="Cambria Math" panose="02040503050406030204" pitchFamily="18" charset="0"/>
                        </a:rPr>
                        <m:t>𝟕𝟓</m:t>
                      </m:r>
                    </m:oMath>
                  </m:oMathPara>
                </a14:m>
                <a:endParaRPr lang="en-GB" b="1" dirty="0"/>
              </a:p>
            </p:txBody>
          </p:sp>
        </mc:Choice>
        <mc:Fallback xmlns="">
          <p:sp>
            <p:nvSpPr>
              <p:cNvPr id="46" name="TextBox 45">
                <a:extLst>
                  <a:ext uri="{FF2B5EF4-FFF2-40B4-BE49-F238E27FC236}">
                    <a16:creationId xmlns:a16="http://schemas.microsoft.com/office/drawing/2014/main" id="{75CD9E46-E175-4F30-86D9-AC3459F20758}"/>
                  </a:ext>
                </a:extLst>
              </p:cNvPr>
              <p:cNvSpPr txBox="1">
                <a:spLocks noRot="1" noChangeAspect="1" noMove="1" noResize="1" noEditPoints="1" noAdjustHandles="1" noChangeArrowheads="1" noChangeShapeType="1" noTextEdit="1"/>
              </p:cNvSpPr>
              <p:nvPr/>
            </p:nvSpPr>
            <p:spPr>
              <a:xfrm>
                <a:off x="5528297" y="3767969"/>
                <a:ext cx="1807383" cy="2862322"/>
              </a:xfrm>
              <a:prstGeom prst="rect">
                <a:avLst/>
              </a:prstGeom>
              <a:blipFill>
                <a:blip r:embed="rId8"/>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8603984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19554-6A99-4533-ADAB-E4BDC6971FC6}"/>
              </a:ext>
            </a:extLst>
          </p:cNvPr>
          <p:cNvSpPr>
            <a:spLocks noGrp="1"/>
          </p:cNvSpPr>
          <p:nvPr>
            <p:ph type="title"/>
          </p:nvPr>
        </p:nvSpPr>
        <p:spPr/>
        <p:txBody>
          <a:bodyPr/>
          <a:lstStyle/>
          <a:p>
            <a:r>
              <a:rPr lang="en-GB" dirty="0"/>
              <a:t>Greedy Zero-One Cost</a:t>
            </a:r>
          </a:p>
        </p:txBody>
      </p:sp>
      <p:sp>
        <p:nvSpPr>
          <p:cNvPr id="3" name="Content Placeholder 2">
            <a:extLst>
              <a:ext uri="{FF2B5EF4-FFF2-40B4-BE49-F238E27FC236}">
                <a16:creationId xmlns:a16="http://schemas.microsoft.com/office/drawing/2014/main" id="{D153C310-5BE2-4D54-8C87-168CDC930CDB}"/>
              </a:ext>
            </a:extLst>
          </p:cNvPr>
          <p:cNvSpPr>
            <a:spLocks noGrp="1"/>
          </p:cNvSpPr>
          <p:nvPr>
            <p:ph sz="quarter" idx="12"/>
          </p:nvPr>
        </p:nvSpPr>
        <p:spPr>
          <a:xfrm>
            <a:off x="287868" y="1701800"/>
            <a:ext cx="11599331" cy="1176581"/>
          </a:xfrm>
        </p:spPr>
        <p:txBody>
          <a:bodyPr numCol="2"/>
          <a:lstStyle/>
          <a:p>
            <a:r>
              <a:rPr lang="en-GB" dirty="0"/>
              <a:t>Orders heuristics in a particular sequence.</a:t>
            </a:r>
            <a:br>
              <a:rPr lang="en-GB" dirty="0"/>
            </a:br>
            <a:endParaRPr lang="en-GB" dirty="0"/>
          </a:p>
          <a:p>
            <a:endParaRPr lang="en-GB" dirty="0"/>
          </a:p>
          <a:p>
            <a:r>
              <a:rPr lang="en-GB" dirty="0">
                <a:solidFill>
                  <a:srgbClr val="632382"/>
                </a:solidFill>
              </a:rPr>
              <a:t>We then use the full costs for the first relevant heuristic.</a:t>
            </a:r>
          </a:p>
        </p:txBody>
      </p:sp>
      <p:sp>
        <p:nvSpPr>
          <p:cNvPr id="8" name="TextBox 7">
            <a:extLst>
              <a:ext uri="{FF2B5EF4-FFF2-40B4-BE49-F238E27FC236}">
                <a16:creationId xmlns:a16="http://schemas.microsoft.com/office/drawing/2014/main" id="{658826FC-DA72-41E1-BE38-C5CE97883D65}"/>
              </a:ext>
            </a:extLst>
          </p:cNvPr>
          <p:cNvSpPr txBox="1"/>
          <p:nvPr/>
        </p:nvSpPr>
        <p:spPr>
          <a:xfrm>
            <a:off x="2581916" y="2565599"/>
            <a:ext cx="898003" cy="369332"/>
          </a:xfrm>
          <a:prstGeom prst="rect">
            <a:avLst/>
          </a:prstGeom>
          <a:noFill/>
        </p:spPr>
        <p:txBody>
          <a:bodyPr wrap="none" rtlCol="0">
            <a:spAutoFit/>
          </a:bodyPr>
          <a:lstStyle/>
          <a:p>
            <a:r>
              <a:rPr lang="en-GB" dirty="0">
                <a:latin typeface="KingsBureauGrot ThreeSeven" panose="02000506050000020004" pitchFamily="2" charset="0"/>
              </a:rPr>
              <a:t>Original</a:t>
            </a:r>
          </a:p>
        </p:txBody>
      </p:sp>
      <p:sp>
        <p:nvSpPr>
          <p:cNvPr id="10" name="TextBox 9">
            <a:extLst>
              <a:ext uri="{FF2B5EF4-FFF2-40B4-BE49-F238E27FC236}">
                <a16:creationId xmlns:a16="http://schemas.microsoft.com/office/drawing/2014/main" id="{ED62C406-DF49-44DE-830D-C90AC16A1CDB}"/>
              </a:ext>
            </a:extLst>
          </p:cNvPr>
          <p:cNvSpPr txBox="1"/>
          <p:nvPr/>
        </p:nvSpPr>
        <p:spPr>
          <a:xfrm>
            <a:off x="8450103" y="2588226"/>
            <a:ext cx="1245854" cy="369332"/>
          </a:xfrm>
          <a:prstGeom prst="rect">
            <a:avLst/>
          </a:prstGeom>
          <a:noFill/>
        </p:spPr>
        <p:txBody>
          <a:bodyPr wrap="none" rtlCol="0">
            <a:spAutoFit/>
          </a:bodyPr>
          <a:lstStyle/>
          <a:p>
            <a:r>
              <a:rPr lang="en-GB" dirty="0">
                <a:latin typeface="KingsBureauGrot ThreeSeven" panose="02000506050000020004" pitchFamily="2" charset="0"/>
              </a:rPr>
              <a:t>Partitioned</a:t>
            </a:r>
          </a:p>
        </p:txBody>
      </p:sp>
      <p:grpSp>
        <p:nvGrpSpPr>
          <p:cNvPr id="11" name="Group 10">
            <a:extLst>
              <a:ext uri="{FF2B5EF4-FFF2-40B4-BE49-F238E27FC236}">
                <a16:creationId xmlns:a16="http://schemas.microsoft.com/office/drawing/2014/main" id="{B2811E70-41DC-4911-BFEB-6CBAC547D7C5}"/>
              </a:ext>
            </a:extLst>
          </p:cNvPr>
          <p:cNvGrpSpPr/>
          <p:nvPr/>
        </p:nvGrpSpPr>
        <p:grpSpPr>
          <a:xfrm>
            <a:off x="7279282" y="3102642"/>
            <a:ext cx="3591333" cy="1874720"/>
            <a:chOff x="6910724" y="3904329"/>
            <a:chExt cx="4646276" cy="2585403"/>
          </a:xfrm>
        </p:grpSpPr>
        <p:sp>
          <p:nvSpPr>
            <p:cNvPr id="12" name="Rectangle: Rounded Corners 11">
              <a:extLst>
                <a:ext uri="{FF2B5EF4-FFF2-40B4-BE49-F238E27FC236}">
                  <a16:creationId xmlns:a16="http://schemas.microsoft.com/office/drawing/2014/main" id="{5068C7B1-1A26-4007-84DF-6DF0108E1870}"/>
                </a:ext>
              </a:extLst>
            </p:cNvPr>
            <p:cNvSpPr/>
            <p:nvPr/>
          </p:nvSpPr>
          <p:spPr>
            <a:xfrm>
              <a:off x="7585345" y="4821872"/>
              <a:ext cx="1322021"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1</a:t>
              </a: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2</a:t>
              </a:r>
            </a:p>
          </p:txBody>
        </p:sp>
        <p:sp>
          <p:nvSpPr>
            <p:cNvPr id="13" name="Rectangle: Rounded Corners 12">
              <a:extLst>
                <a:ext uri="{FF2B5EF4-FFF2-40B4-BE49-F238E27FC236}">
                  <a16:creationId xmlns:a16="http://schemas.microsoft.com/office/drawing/2014/main" id="{BBBAD4C4-7726-4665-BA37-BC5F1934C337}"/>
                </a:ext>
              </a:extLst>
            </p:cNvPr>
            <p:cNvSpPr/>
            <p:nvPr/>
          </p:nvSpPr>
          <p:spPr>
            <a:xfrm>
              <a:off x="10234979" y="4821874"/>
              <a:ext cx="1322021"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4</a:t>
              </a: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5</a:t>
              </a:r>
            </a:p>
          </p:txBody>
        </p:sp>
        <p:sp>
          <p:nvSpPr>
            <p:cNvPr id="14" name="Rectangle: Rounded Corners 13">
              <a:extLst>
                <a:ext uri="{FF2B5EF4-FFF2-40B4-BE49-F238E27FC236}">
                  <a16:creationId xmlns:a16="http://schemas.microsoft.com/office/drawing/2014/main" id="{98839E41-0FED-493E-A2FA-8D63F1BB2E41}"/>
                </a:ext>
              </a:extLst>
            </p:cNvPr>
            <p:cNvSpPr/>
            <p:nvPr/>
          </p:nvSpPr>
          <p:spPr>
            <a:xfrm>
              <a:off x="9217024" y="4821873"/>
              <a:ext cx="723901"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800" dirty="0">
                  <a:solidFill>
                    <a:schemeClr val="tx1"/>
                  </a:solidFill>
                  <a:latin typeface="KingsBureauGrot ThreeSeven" panose="02000506050000020004" pitchFamily="2" charset="0"/>
                </a:rPr>
                <a:t>s</a:t>
              </a:r>
              <a:r>
                <a:rPr lang="en-GB" sz="2800" baseline="-25000" dirty="0">
                  <a:solidFill>
                    <a:schemeClr val="tx1"/>
                  </a:solidFill>
                  <a:latin typeface="KingsBureauGrot ThreeSeven" panose="02000506050000020004" pitchFamily="2" charset="0"/>
                </a:rPr>
                <a:t>3</a:t>
              </a:r>
            </a:p>
          </p:txBody>
        </p:sp>
        <p:cxnSp>
          <p:nvCxnSpPr>
            <p:cNvPr id="15" name="Connector: Curved 14">
              <a:extLst>
                <a:ext uri="{FF2B5EF4-FFF2-40B4-BE49-F238E27FC236}">
                  <a16:creationId xmlns:a16="http://schemas.microsoft.com/office/drawing/2014/main" id="{6E563B56-D90E-4148-BBAD-52037280CC2D}"/>
                </a:ext>
              </a:extLst>
            </p:cNvPr>
            <p:cNvCxnSpPr>
              <a:stCxn id="12" idx="0"/>
              <a:endCxn id="14" idx="0"/>
            </p:cNvCxnSpPr>
            <p:nvPr/>
          </p:nvCxnSpPr>
          <p:spPr>
            <a:xfrm rot="16200000" flipH="1">
              <a:off x="8912664" y="4155563"/>
              <a:ext cx="1" cy="1332619"/>
            </a:xfrm>
            <a:prstGeom prst="curvedConnector3">
              <a:avLst>
                <a:gd name="adj1" fmla="val -22860000000"/>
              </a:avLst>
            </a:prstGeom>
            <a:ln w="57150">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6" name="Connector: Curved 15">
              <a:extLst>
                <a:ext uri="{FF2B5EF4-FFF2-40B4-BE49-F238E27FC236}">
                  <a16:creationId xmlns:a16="http://schemas.microsoft.com/office/drawing/2014/main" id="{5033704B-FB37-41CF-9DB0-973DDBC7850A}"/>
                </a:ext>
              </a:extLst>
            </p:cNvPr>
            <p:cNvCxnSpPr>
              <a:cxnSpLocks/>
              <a:stCxn id="14" idx="0"/>
              <a:endCxn id="13" idx="0"/>
            </p:cNvCxnSpPr>
            <p:nvPr/>
          </p:nvCxnSpPr>
          <p:spPr>
            <a:xfrm rot="16200000" flipH="1">
              <a:off x="10237481" y="4163366"/>
              <a:ext cx="1" cy="1317015"/>
            </a:xfrm>
            <a:prstGeom prst="curvedConnector3">
              <a:avLst>
                <a:gd name="adj1" fmla="val -22860000000"/>
              </a:avLst>
            </a:prstGeom>
            <a:ln w="57150">
              <a:solidFill>
                <a:schemeClr val="accent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9E7F231B-AAEB-43F8-B779-D6E47D06AC47}"/>
                </a:ext>
              </a:extLst>
            </p:cNvPr>
            <p:cNvCxnSpPr>
              <a:cxnSpLocks/>
              <a:stCxn id="12" idx="2"/>
              <a:endCxn id="12" idx="1"/>
            </p:cNvCxnSpPr>
            <p:nvPr/>
          </p:nvCxnSpPr>
          <p:spPr>
            <a:xfrm rot="5400000" flipH="1">
              <a:off x="7734877" y="5034290"/>
              <a:ext cx="361948" cy="661011"/>
            </a:xfrm>
            <a:prstGeom prst="curvedConnector4">
              <a:avLst>
                <a:gd name="adj1" fmla="val -63158"/>
                <a:gd name="adj2" fmla="val 170986"/>
              </a:avLst>
            </a:prstGeom>
            <a:ln w="57150">
              <a:solidFill>
                <a:schemeClr val="accent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46C9921B-A931-4A36-8FD3-CDB33E7DB484}"/>
                </a:ext>
              </a:extLst>
            </p:cNvPr>
            <p:cNvCxnSpPr>
              <a:cxnSpLocks/>
              <a:stCxn id="14" idx="2"/>
              <a:endCxn id="13" idx="2"/>
            </p:cNvCxnSpPr>
            <p:nvPr/>
          </p:nvCxnSpPr>
          <p:spPr>
            <a:xfrm rot="16200000" flipH="1">
              <a:off x="10237482" y="4887262"/>
              <a:ext cx="1" cy="1317015"/>
            </a:xfrm>
            <a:prstGeom prst="curvedConnector3">
              <a:avLst>
                <a:gd name="adj1" fmla="val 22860100000"/>
              </a:avLst>
            </a:prstGeom>
            <a:ln w="57150">
              <a:solidFill>
                <a:srgbClr val="00B05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D9C81FC0-B740-45C2-AD6E-EB7751D0767C}"/>
                </a:ext>
              </a:extLst>
            </p:cNvPr>
            <p:cNvSpPr txBox="1"/>
            <p:nvPr/>
          </p:nvSpPr>
          <p:spPr>
            <a:xfrm>
              <a:off x="8694820" y="3924140"/>
              <a:ext cx="425090" cy="551787"/>
            </a:xfrm>
            <a:prstGeom prst="rect">
              <a:avLst/>
            </a:prstGeom>
            <a:noFill/>
          </p:spPr>
          <p:txBody>
            <a:bodyPr wrap="square" rtlCol="0">
              <a:spAutoFit/>
            </a:bodyPr>
            <a:lstStyle/>
            <a:p>
              <a:pPr algn="ctr"/>
              <a:r>
                <a:rPr lang="en-GB" sz="2000" dirty="0">
                  <a:latin typeface="KingsBureauGrot ThreeSeven" panose="02000506050000020004" pitchFamily="2" charset="0"/>
                </a:rPr>
                <a:t>4</a:t>
              </a:r>
            </a:p>
          </p:txBody>
        </p:sp>
        <p:sp>
          <p:nvSpPr>
            <p:cNvPr id="20" name="TextBox 19">
              <a:extLst>
                <a:ext uri="{FF2B5EF4-FFF2-40B4-BE49-F238E27FC236}">
                  <a16:creationId xmlns:a16="http://schemas.microsoft.com/office/drawing/2014/main" id="{EB31D7C3-B589-4D63-AD61-46AE4E657A98}"/>
                </a:ext>
              </a:extLst>
            </p:cNvPr>
            <p:cNvSpPr txBox="1"/>
            <p:nvPr/>
          </p:nvSpPr>
          <p:spPr>
            <a:xfrm>
              <a:off x="10037292" y="3904329"/>
              <a:ext cx="425090" cy="551787"/>
            </a:xfrm>
            <a:prstGeom prst="rect">
              <a:avLst/>
            </a:prstGeom>
            <a:noFill/>
          </p:spPr>
          <p:txBody>
            <a:bodyPr wrap="square" rtlCol="0">
              <a:spAutoFit/>
            </a:bodyPr>
            <a:lstStyle/>
            <a:p>
              <a:pPr algn="ctr"/>
              <a:r>
                <a:rPr lang="en-GB" sz="2000" dirty="0">
                  <a:latin typeface="KingsBureauGrot ThreeSeven" panose="02000506050000020004" pitchFamily="2" charset="0"/>
                </a:rPr>
                <a:t>4</a:t>
              </a:r>
            </a:p>
          </p:txBody>
        </p:sp>
        <p:sp>
          <p:nvSpPr>
            <p:cNvPr id="21" name="TextBox 20">
              <a:extLst>
                <a:ext uri="{FF2B5EF4-FFF2-40B4-BE49-F238E27FC236}">
                  <a16:creationId xmlns:a16="http://schemas.microsoft.com/office/drawing/2014/main" id="{EB8CE348-DDFA-4E31-AB27-034B65BFB351}"/>
                </a:ext>
              </a:extLst>
            </p:cNvPr>
            <p:cNvSpPr txBox="1"/>
            <p:nvPr/>
          </p:nvSpPr>
          <p:spPr>
            <a:xfrm>
              <a:off x="6910724" y="5867960"/>
              <a:ext cx="425090" cy="551787"/>
            </a:xfrm>
            <a:prstGeom prst="rect">
              <a:avLst/>
            </a:prstGeom>
            <a:noFill/>
          </p:spPr>
          <p:txBody>
            <a:bodyPr wrap="square" rtlCol="0">
              <a:spAutoFit/>
            </a:bodyPr>
            <a:lstStyle/>
            <a:p>
              <a:pPr algn="ctr"/>
              <a:r>
                <a:rPr lang="en-GB" sz="2000" dirty="0">
                  <a:latin typeface="KingsBureauGrot ThreeSeven" panose="02000506050000020004" pitchFamily="2" charset="0"/>
                </a:rPr>
                <a:t>0</a:t>
              </a:r>
            </a:p>
          </p:txBody>
        </p:sp>
        <p:sp>
          <p:nvSpPr>
            <p:cNvPr id="22" name="TextBox 21">
              <a:extLst>
                <a:ext uri="{FF2B5EF4-FFF2-40B4-BE49-F238E27FC236}">
                  <a16:creationId xmlns:a16="http://schemas.microsoft.com/office/drawing/2014/main" id="{90353103-9DAA-4ACA-9655-C101737D9D9F}"/>
                </a:ext>
              </a:extLst>
            </p:cNvPr>
            <p:cNvSpPr txBox="1"/>
            <p:nvPr/>
          </p:nvSpPr>
          <p:spPr>
            <a:xfrm>
              <a:off x="10022431" y="5937945"/>
              <a:ext cx="900519" cy="551787"/>
            </a:xfrm>
            <a:prstGeom prst="rect">
              <a:avLst/>
            </a:prstGeom>
            <a:noFill/>
          </p:spPr>
          <p:txBody>
            <a:bodyPr wrap="square" rtlCol="0">
              <a:spAutoFit/>
            </a:bodyPr>
            <a:lstStyle/>
            <a:p>
              <a:pPr algn="ctr"/>
              <a:r>
                <a:rPr lang="en-GB" sz="2000" dirty="0">
                  <a:latin typeface="KingsBureauGrot ThreeSeven" panose="02000506050000020004" pitchFamily="2" charset="0"/>
                </a:rPr>
                <a:t>1</a:t>
              </a:r>
            </a:p>
          </p:txBody>
        </p:sp>
        <p:sp>
          <p:nvSpPr>
            <p:cNvPr id="23" name="Rectangle: Rounded Corners 22">
              <a:extLst>
                <a:ext uri="{FF2B5EF4-FFF2-40B4-BE49-F238E27FC236}">
                  <a16:creationId xmlns:a16="http://schemas.microsoft.com/office/drawing/2014/main" id="{6C01155A-892A-4297-BEBC-261741285799}"/>
                </a:ext>
              </a:extLst>
            </p:cNvPr>
            <p:cNvSpPr/>
            <p:nvPr/>
          </p:nvSpPr>
          <p:spPr>
            <a:xfrm>
              <a:off x="10293060" y="4890255"/>
              <a:ext cx="1211645" cy="596135"/>
            </a:xfrm>
            <a:prstGeom prst="round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4" name="Group 23">
            <a:extLst>
              <a:ext uri="{FF2B5EF4-FFF2-40B4-BE49-F238E27FC236}">
                <a16:creationId xmlns:a16="http://schemas.microsoft.com/office/drawing/2014/main" id="{6C6B3E95-C870-4125-B25A-76EC1B84F077}"/>
              </a:ext>
            </a:extLst>
          </p:cNvPr>
          <p:cNvGrpSpPr/>
          <p:nvPr/>
        </p:nvGrpSpPr>
        <p:grpSpPr>
          <a:xfrm>
            <a:off x="7555266" y="5192036"/>
            <a:ext cx="3122473" cy="1512333"/>
            <a:chOff x="7517309" y="4097971"/>
            <a:chExt cx="4039691" cy="2085639"/>
          </a:xfrm>
        </p:grpSpPr>
        <p:sp>
          <p:nvSpPr>
            <p:cNvPr id="25" name="Rectangle: Rounded Corners 24">
              <a:extLst>
                <a:ext uri="{FF2B5EF4-FFF2-40B4-BE49-F238E27FC236}">
                  <a16:creationId xmlns:a16="http://schemas.microsoft.com/office/drawing/2014/main" id="{040D315C-9F00-493B-9FF4-20E2E16FC2F5}"/>
                </a:ext>
              </a:extLst>
            </p:cNvPr>
            <p:cNvSpPr/>
            <p:nvPr/>
          </p:nvSpPr>
          <p:spPr>
            <a:xfrm>
              <a:off x="7585345" y="4821872"/>
              <a:ext cx="676615"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1</a:t>
              </a:r>
            </a:p>
          </p:txBody>
        </p:sp>
        <p:sp>
          <p:nvSpPr>
            <p:cNvPr id="26" name="Rectangle: Rounded Corners 25">
              <a:extLst>
                <a:ext uri="{FF2B5EF4-FFF2-40B4-BE49-F238E27FC236}">
                  <a16:creationId xmlns:a16="http://schemas.microsoft.com/office/drawing/2014/main" id="{7F991491-EB20-4DF2-A266-9E9B49F204C3}"/>
                </a:ext>
              </a:extLst>
            </p:cNvPr>
            <p:cNvSpPr/>
            <p:nvPr/>
          </p:nvSpPr>
          <p:spPr>
            <a:xfrm>
              <a:off x="10880385" y="4821874"/>
              <a:ext cx="676615"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5</a:t>
              </a:r>
            </a:p>
          </p:txBody>
        </p:sp>
        <p:sp>
          <p:nvSpPr>
            <p:cNvPr id="27" name="Rectangle: Rounded Corners 26">
              <a:extLst>
                <a:ext uri="{FF2B5EF4-FFF2-40B4-BE49-F238E27FC236}">
                  <a16:creationId xmlns:a16="http://schemas.microsoft.com/office/drawing/2014/main" id="{19EDD62E-CCD0-44DB-9DD0-269425054975}"/>
                </a:ext>
              </a:extLst>
            </p:cNvPr>
            <p:cNvSpPr/>
            <p:nvPr/>
          </p:nvSpPr>
          <p:spPr>
            <a:xfrm>
              <a:off x="8788912" y="4834454"/>
              <a:ext cx="1589049"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2</a:t>
              </a: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3</a:t>
              </a: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4</a:t>
              </a:r>
            </a:p>
          </p:txBody>
        </p:sp>
        <p:cxnSp>
          <p:nvCxnSpPr>
            <p:cNvPr id="28" name="Connector: Curved 27">
              <a:extLst>
                <a:ext uri="{FF2B5EF4-FFF2-40B4-BE49-F238E27FC236}">
                  <a16:creationId xmlns:a16="http://schemas.microsoft.com/office/drawing/2014/main" id="{DF497731-4C5E-420E-8650-7DA6B592DBD0}"/>
                </a:ext>
              </a:extLst>
            </p:cNvPr>
            <p:cNvCxnSpPr>
              <a:cxnSpLocks/>
              <a:stCxn id="25" idx="0"/>
              <a:endCxn id="27" idx="0"/>
            </p:cNvCxnSpPr>
            <p:nvPr/>
          </p:nvCxnSpPr>
          <p:spPr>
            <a:xfrm rot="16200000" flipH="1">
              <a:off x="8747254" y="3998271"/>
              <a:ext cx="12582" cy="1659784"/>
            </a:xfrm>
            <a:prstGeom prst="curvedConnector3">
              <a:avLst>
                <a:gd name="adj1" fmla="val -1816881"/>
              </a:avLst>
            </a:prstGeom>
            <a:ln w="57150">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9" name="Connector: Curved 28">
              <a:extLst>
                <a:ext uri="{FF2B5EF4-FFF2-40B4-BE49-F238E27FC236}">
                  <a16:creationId xmlns:a16="http://schemas.microsoft.com/office/drawing/2014/main" id="{EF38A260-2B68-45F3-83EF-99A4BC6005FF}"/>
                </a:ext>
              </a:extLst>
            </p:cNvPr>
            <p:cNvCxnSpPr>
              <a:cxnSpLocks/>
              <a:stCxn id="27" idx="0"/>
              <a:endCxn id="26" idx="0"/>
            </p:cNvCxnSpPr>
            <p:nvPr/>
          </p:nvCxnSpPr>
          <p:spPr>
            <a:xfrm rot="5400000" flipH="1" flipV="1">
              <a:off x="10394775" y="4010536"/>
              <a:ext cx="12580" cy="1635256"/>
            </a:xfrm>
            <a:prstGeom prst="curvedConnector3">
              <a:avLst>
                <a:gd name="adj1" fmla="val 1917170"/>
              </a:avLst>
            </a:prstGeom>
            <a:ln w="57150">
              <a:solidFill>
                <a:schemeClr val="accent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6951A63B-0EA5-4F45-86C7-7779820F1DF2}"/>
                </a:ext>
              </a:extLst>
            </p:cNvPr>
            <p:cNvCxnSpPr>
              <a:cxnSpLocks/>
              <a:stCxn id="25" idx="2"/>
              <a:endCxn id="27" idx="2"/>
            </p:cNvCxnSpPr>
            <p:nvPr/>
          </p:nvCxnSpPr>
          <p:spPr>
            <a:xfrm rot="16200000" flipH="1">
              <a:off x="8747254" y="4722168"/>
              <a:ext cx="12582" cy="1659784"/>
            </a:xfrm>
            <a:prstGeom prst="curvedConnector3">
              <a:avLst>
                <a:gd name="adj1" fmla="val 1916881"/>
              </a:avLst>
            </a:prstGeom>
            <a:ln w="57150">
              <a:solidFill>
                <a:schemeClr val="accent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1" name="Connector: Curved 30">
              <a:extLst>
                <a:ext uri="{FF2B5EF4-FFF2-40B4-BE49-F238E27FC236}">
                  <a16:creationId xmlns:a16="http://schemas.microsoft.com/office/drawing/2014/main" id="{86AAFFE5-3E11-4BAB-807D-C0D159E2A609}"/>
                </a:ext>
              </a:extLst>
            </p:cNvPr>
            <p:cNvCxnSpPr>
              <a:cxnSpLocks/>
              <a:stCxn id="27" idx="2"/>
              <a:endCxn id="27" idx="3"/>
            </p:cNvCxnSpPr>
            <p:nvPr/>
          </p:nvCxnSpPr>
          <p:spPr>
            <a:xfrm rot="5400000" flipH="1" flipV="1">
              <a:off x="9799725" y="4980115"/>
              <a:ext cx="361948" cy="794524"/>
            </a:xfrm>
            <a:prstGeom prst="curvedConnector4">
              <a:avLst>
                <a:gd name="adj1" fmla="val -63158"/>
                <a:gd name="adj2" fmla="val 128772"/>
              </a:avLst>
            </a:prstGeom>
            <a:ln w="57150">
              <a:solidFill>
                <a:srgbClr val="00B05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A1D44FCD-2215-45DF-8FA2-BF4D92F58AFA}"/>
                </a:ext>
              </a:extLst>
            </p:cNvPr>
            <p:cNvSpPr txBox="1"/>
            <p:nvPr/>
          </p:nvSpPr>
          <p:spPr>
            <a:xfrm>
              <a:off x="8694819" y="4097971"/>
              <a:ext cx="425090" cy="551786"/>
            </a:xfrm>
            <a:prstGeom prst="rect">
              <a:avLst/>
            </a:prstGeom>
            <a:noFill/>
          </p:spPr>
          <p:txBody>
            <a:bodyPr wrap="square" rtlCol="0">
              <a:spAutoFit/>
            </a:bodyPr>
            <a:lstStyle/>
            <a:p>
              <a:pPr algn="ctr"/>
              <a:r>
                <a:rPr lang="en-GB" sz="2000" dirty="0">
                  <a:latin typeface="KingsBureauGrot ThreeSeven" panose="02000506050000020004" pitchFamily="2" charset="0"/>
                </a:rPr>
                <a:t>0</a:t>
              </a:r>
            </a:p>
          </p:txBody>
        </p:sp>
        <p:sp>
          <p:nvSpPr>
            <p:cNvPr id="33" name="TextBox 32">
              <a:extLst>
                <a:ext uri="{FF2B5EF4-FFF2-40B4-BE49-F238E27FC236}">
                  <a16:creationId xmlns:a16="http://schemas.microsoft.com/office/drawing/2014/main" id="{0C69903C-2D52-4092-9339-7DCAC2DAD094}"/>
                </a:ext>
              </a:extLst>
            </p:cNvPr>
            <p:cNvSpPr txBox="1"/>
            <p:nvPr/>
          </p:nvSpPr>
          <p:spPr>
            <a:xfrm>
              <a:off x="10022433" y="4097971"/>
              <a:ext cx="425090" cy="551786"/>
            </a:xfrm>
            <a:prstGeom prst="rect">
              <a:avLst/>
            </a:prstGeom>
            <a:noFill/>
          </p:spPr>
          <p:txBody>
            <a:bodyPr wrap="square" rtlCol="0">
              <a:spAutoFit/>
            </a:bodyPr>
            <a:lstStyle/>
            <a:p>
              <a:pPr algn="ctr"/>
              <a:r>
                <a:rPr lang="en-GB" sz="2000" dirty="0">
                  <a:latin typeface="KingsBureauGrot ThreeSeven" panose="02000506050000020004" pitchFamily="2" charset="0"/>
                </a:rPr>
                <a:t>0</a:t>
              </a:r>
            </a:p>
          </p:txBody>
        </p:sp>
        <p:sp>
          <p:nvSpPr>
            <p:cNvPr id="34" name="TextBox 33">
              <a:extLst>
                <a:ext uri="{FF2B5EF4-FFF2-40B4-BE49-F238E27FC236}">
                  <a16:creationId xmlns:a16="http://schemas.microsoft.com/office/drawing/2014/main" id="{6B167092-3AFF-4A3A-AD79-8B1A6ED7A72A}"/>
                </a:ext>
              </a:extLst>
            </p:cNvPr>
            <p:cNvSpPr txBox="1"/>
            <p:nvPr/>
          </p:nvSpPr>
          <p:spPr>
            <a:xfrm>
              <a:off x="7517309" y="5631824"/>
              <a:ext cx="812688" cy="551786"/>
            </a:xfrm>
            <a:prstGeom prst="rect">
              <a:avLst/>
            </a:prstGeom>
            <a:noFill/>
          </p:spPr>
          <p:txBody>
            <a:bodyPr wrap="square" rtlCol="0">
              <a:spAutoFit/>
            </a:bodyPr>
            <a:lstStyle/>
            <a:p>
              <a:pPr algn="ctr"/>
              <a:r>
                <a:rPr lang="en-GB" sz="2000" dirty="0">
                  <a:latin typeface="KingsBureauGrot ThreeSeven" panose="02000506050000020004" pitchFamily="2" charset="0"/>
                </a:rPr>
                <a:t>1</a:t>
              </a:r>
            </a:p>
          </p:txBody>
        </p:sp>
        <p:sp>
          <p:nvSpPr>
            <p:cNvPr id="35" name="TextBox 34">
              <a:extLst>
                <a:ext uri="{FF2B5EF4-FFF2-40B4-BE49-F238E27FC236}">
                  <a16:creationId xmlns:a16="http://schemas.microsoft.com/office/drawing/2014/main" id="{9527FD5B-D9AF-4DCE-9EAF-E2499181F03F}"/>
                </a:ext>
              </a:extLst>
            </p:cNvPr>
            <p:cNvSpPr txBox="1"/>
            <p:nvPr/>
          </p:nvSpPr>
          <p:spPr>
            <a:xfrm>
              <a:off x="10474001" y="5564313"/>
              <a:ext cx="425090" cy="551786"/>
            </a:xfrm>
            <a:prstGeom prst="rect">
              <a:avLst/>
            </a:prstGeom>
            <a:noFill/>
          </p:spPr>
          <p:txBody>
            <a:bodyPr wrap="square" rtlCol="0">
              <a:spAutoFit/>
            </a:bodyPr>
            <a:lstStyle/>
            <a:p>
              <a:pPr algn="ctr"/>
              <a:r>
                <a:rPr lang="en-GB" sz="2000" dirty="0">
                  <a:latin typeface="KingsBureauGrot ThreeSeven" panose="02000506050000020004" pitchFamily="2" charset="0"/>
                </a:rPr>
                <a:t>0</a:t>
              </a:r>
            </a:p>
          </p:txBody>
        </p:sp>
        <p:sp>
          <p:nvSpPr>
            <p:cNvPr id="36" name="Rectangle: Rounded Corners 35">
              <a:extLst>
                <a:ext uri="{FF2B5EF4-FFF2-40B4-BE49-F238E27FC236}">
                  <a16:creationId xmlns:a16="http://schemas.microsoft.com/office/drawing/2014/main" id="{ACB32DA5-6AEC-4CED-8D42-C89993C5DCDB}"/>
                </a:ext>
              </a:extLst>
            </p:cNvPr>
            <p:cNvSpPr/>
            <p:nvPr/>
          </p:nvSpPr>
          <p:spPr>
            <a:xfrm>
              <a:off x="10941399" y="4890255"/>
              <a:ext cx="563306" cy="596135"/>
            </a:xfrm>
            <a:prstGeom prst="round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73A52C7D-FA0F-4F31-888C-D9F83DDDB4C1}"/>
                  </a:ext>
                </a:extLst>
              </p:cNvPr>
              <p:cNvSpPr txBox="1"/>
              <p:nvPr/>
            </p:nvSpPr>
            <p:spPr>
              <a:xfrm>
                <a:off x="6370001" y="473757"/>
                <a:ext cx="523373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latin typeface="Cambria Math" panose="02040503050406030204" pitchFamily="18" charset="0"/>
                        </a:rPr>
                        <m:t>𝒉</m:t>
                      </m:r>
                      <m:r>
                        <a:rPr lang="en-GB" sz="2800" b="1" i="1" baseline="-25000" dirty="0" smtClean="0">
                          <a:latin typeface="Cambria Math" panose="02040503050406030204" pitchFamily="18" charset="0"/>
                        </a:rPr>
                        <m:t> </m:t>
                      </m:r>
                      <m:d>
                        <m:dPr>
                          <m:ctrlPr>
                            <a:rPr lang="en-GB" sz="2800" b="1" i="1" dirty="0" smtClean="0">
                              <a:latin typeface="Cambria Math" panose="02040503050406030204" pitchFamily="18" charset="0"/>
                            </a:rPr>
                          </m:ctrlPr>
                        </m:dPr>
                        <m:e>
                          <m:r>
                            <a:rPr lang="en-GB" sz="2800" b="1" i="1" dirty="0" smtClean="0">
                              <a:latin typeface="Cambria Math" panose="02040503050406030204" pitchFamily="18" charset="0"/>
                            </a:rPr>
                            <m:t>𝒔</m:t>
                          </m:r>
                          <m:r>
                            <a:rPr lang="en-GB" sz="2800" b="1" i="1" baseline="-25000" dirty="0" smtClean="0">
                              <a:latin typeface="Cambria Math" panose="02040503050406030204" pitchFamily="18" charset="0"/>
                            </a:rPr>
                            <m:t>𝟏</m:t>
                          </m:r>
                        </m:e>
                      </m:d>
                      <m:r>
                        <a:rPr lang="en-GB" sz="2800" b="1" i="1" dirty="0" smtClean="0">
                          <a:latin typeface="Cambria Math" panose="02040503050406030204" pitchFamily="18" charset="0"/>
                        </a:rPr>
                        <m:t>=</m:t>
                      </m:r>
                      <m:r>
                        <a:rPr lang="en-GB" sz="2800" b="1" i="1" dirty="0" smtClean="0">
                          <a:latin typeface="Cambria Math" panose="02040503050406030204" pitchFamily="18" charset="0"/>
                        </a:rPr>
                        <m:t>𝟓</m:t>
                      </m:r>
                      <m:r>
                        <a:rPr lang="en-GB" sz="2800" b="1" i="1" dirty="0" smtClean="0">
                          <a:latin typeface="Cambria Math" panose="02040503050406030204" pitchFamily="18" charset="0"/>
                        </a:rPr>
                        <m:t>+</m:t>
                      </m:r>
                      <m:r>
                        <a:rPr lang="en-GB" sz="2800" b="1" i="1" dirty="0" smtClean="0">
                          <a:latin typeface="Cambria Math" panose="02040503050406030204" pitchFamily="18" charset="0"/>
                        </a:rPr>
                        <m:t>𝟎</m:t>
                      </m:r>
                      <m:r>
                        <a:rPr lang="en-GB" sz="2800" b="1" i="1" dirty="0" smtClean="0">
                          <a:latin typeface="Cambria Math" panose="02040503050406030204" pitchFamily="18" charset="0"/>
                        </a:rPr>
                        <m:t>=</m:t>
                      </m:r>
                      <m:r>
                        <a:rPr lang="en-GB" sz="2800" b="1" i="1" dirty="0" smtClean="0">
                          <a:latin typeface="Cambria Math" panose="02040503050406030204" pitchFamily="18" charset="0"/>
                        </a:rPr>
                        <m:t>𝟓</m:t>
                      </m:r>
                    </m:oMath>
                  </m:oMathPara>
                </a14:m>
                <a:endParaRPr lang="en-GB" sz="2800" b="1" i="1" dirty="0"/>
              </a:p>
            </p:txBody>
          </p:sp>
        </mc:Choice>
        <mc:Fallback xmlns="">
          <p:sp>
            <p:nvSpPr>
              <p:cNvPr id="38" name="TextBox 37">
                <a:extLst>
                  <a:ext uri="{FF2B5EF4-FFF2-40B4-BE49-F238E27FC236}">
                    <a16:creationId xmlns:a16="http://schemas.microsoft.com/office/drawing/2014/main" id="{73A52C7D-FA0F-4F31-888C-D9F83DDDB4C1}"/>
                  </a:ext>
                </a:extLst>
              </p:cNvPr>
              <p:cNvSpPr txBox="1">
                <a:spLocks noRot="1" noChangeAspect="1" noMove="1" noResize="1" noEditPoints="1" noAdjustHandles="1" noChangeArrowheads="1" noChangeShapeType="1" noTextEdit="1"/>
              </p:cNvSpPr>
              <p:nvPr/>
            </p:nvSpPr>
            <p:spPr>
              <a:xfrm>
                <a:off x="6370001" y="473757"/>
                <a:ext cx="5233737" cy="52322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4B07B4F2-5A71-4992-8728-782609C88022}"/>
                  </a:ext>
                </a:extLst>
              </p:cNvPr>
              <p:cNvSpPr txBox="1"/>
              <p:nvPr/>
            </p:nvSpPr>
            <p:spPr>
              <a:xfrm>
                <a:off x="-293121" y="3767969"/>
                <a:ext cx="1807383" cy="2308324"/>
              </a:xfrm>
              <a:prstGeom prst="rect">
                <a:avLst/>
              </a:prstGeom>
              <a:noFill/>
            </p:spPr>
            <p:txBody>
              <a:bodyPr wrap="square" rtlCol="0">
                <a:spAutoFit/>
              </a:bodyPr>
              <a:lstStyle/>
              <a:p>
                <a:pPr>
                  <a:lnSpc>
                    <a:spcPct val="200000"/>
                  </a:lnSpc>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𝒉</m:t>
                      </m:r>
                      <m:r>
                        <a:rPr lang="en-GB" b="1" i="1" baseline="-25000" dirty="0" smtClean="0">
                          <a:latin typeface="Cambria Math" panose="02040503050406030204" pitchFamily="18" charset="0"/>
                        </a:rPr>
                        <m:t>𝟏</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𝒔</m:t>
                          </m:r>
                          <m:r>
                            <a:rPr lang="en-GB" b="1" i="1" baseline="-25000" dirty="0" smtClean="0">
                              <a:latin typeface="Cambria Math" panose="02040503050406030204" pitchFamily="18" charset="0"/>
                            </a:rPr>
                            <m:t>𝟏</m:t>
                          </m:r>
                        </m:e>
                      </m:d>
                      <m:r>
                        <a:rPr lang="en-GB" b="1" i="1" dirty="0" smtClean="0">
                          <a:latin typeface="Cambria Math" panose="02040503050406030204" pitchFamily="18" charset="0"/>
                        </a:rPr>
                        <m:t>=</m:t>
                      </m:r>
                      <m:r>
                        <a:rPr lang="en-GB" b="1" i="1" dirty="0" smtClean="0">
                          <a:latin typeface="Cambria Math" panose="02040503050406030204" pitchFamily="18" charset="0"/>
                        </a:rPr>
                        <m:t>𝟓</m:t>
                      </m:r>
                    </m:oMath>
                  </m:oMathPara>
                </a14:m>
                <a:endParaRPr lang="en-GB" b="1" dirty="0"/>
              </a:p>
              <a:p>
                <a:pPr>
                  <a:lnSpc>
                    <a:spcPct val="200000"/>
                  </a:lnSpc>
                </a:pPr>
                <a:endParaRPr lang="en-GB" b="1" dirty="0"/>
              </a:p>
              <a:p>
                <a:pPr>
                  <a:lnSpc>
                    <a:spcPct val="200000"/>
                  </a:lnSpc>
                </a:pPr>
                <a:endParaRPr lang="en-GB" b="1" dirty="0"/>
              </a:p>
              <a:p>
                <a:pPr>
                  <a:lnSpc>
                    <a:spcPct val="200000"/>
                  </a:lnSpc>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𝒉</m:t>
                      </m:r>
                      <m:r>
                        <a:rPr lang="en-GB" b="1" i="1" baseline="-25000" dirty="0" smtClean="0">
                          <a:latin typeface="Cambria Math" panose="02040503050406030204" pitchFamily="18" charset="0"/>
                        </a:rPr>
                        <m:t>𝟐</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𝒔</m:t>
                          </m:r>
                          <m:r>
                            <a:rPr lang="en-GB" b="1" i="1" baseline="-25000" dirty="0" smtClean="0">
                              <a:latin typeface="Cambria Math" panose="02040503050406030204" pitchFamily="18" charset="0"/>
                            </a:rPr>
                            <m:t>𝟏</m:t>
                          </m:r>
                        </m:e>
                      </m:d>
                      <m:r>
                        <a:rPr lang="en-GB" b="1" i="1" dirty="0" smtClean="0">
                          <a:latin typeface="Cambria Math" panose="02040503050406030204" pitchFamily="18" charset="0"/>
                        </a:rPr>
                        <m:t>=</m:t>
                      </m:r>
                      <m:r>
                        <a:rPr lang="en-GB" b="1" i="1" dirty="0" smtClean="0">
                          <a:latin typeface="Cambria Math" panose="02040503050406030204" pitchFamily="18" charset="0"/>
                        </a:rPr>
                        <m:t>𝟓</m:t>
                      </m:r>
                    </m:oMath>
                  </m:oMathPara>
                </a14:m>
                <a:endParaRPr lang="en-GB" b="1" dirty="0"/>
              </a:p>
            </p:txBody>
          </p:sp>
        </mc:Choice>
        <mc:Fallback xmlns="">
          <p:sp>
            <p:nvSpPr>
              <p:cNvPr id="40" name="TextBox 39">
                <a:extLst>
                  <a:ext uri="{FF2B5EF4-FFF2-40B4-BE49-F238E27FC236}">
                    <a16:creationId xmlns:a16="http://schemas.microsoft.com/office/drawing/2014/main" id="{4B07B4F2-5A71-4992-8728-782609C88022}"/>
                  </a:ext>
                </a:extLst>
              </p:cNvPr>
              <p:cNvSpPr txBox="1">
                <a:spLocks noRot="1" noChangeAspect="1" noMove="1" noResize="1" noEditPoints="1" noAdjustHandles="1" noChangeArrowheads="1" noChangeShapeType="1" noTextEdit="1"/>
              </p:cNvSpPr>
              <p:nvPr/>
            </p:nvSpPr>
            <p:spPr>
              <a:xfrm>
                <a:off x="-293121" y="3767969"/>
                <a:ext cx="1807383" cy="2308324"/>
              </a:xfrm>
              <a:prstGeom prst="rect">
                <a:avLst/>
              </a:prstGeom>
              <a:blipFill>
                <a:blip r:embed="rId4"/>
                <a:stretch>
                  <a:fillRect/>
                </a:stretch>
              </a:blipFill>
            </p:spPr>
            <p:txBody>
              <a:bodyPr/>
              <a:lstStyle/>
              <a:p>
                <a:r>
                  <a:rPr lang="en-GB">
                    <a:noFill/>
                  </a:rPr>
                  <a:t> </a:t>
                </a:r>
              </a:p>
            </p:txBody>
          </p:sp>
        </mc:Fallback>
      </mc:AlternateContent>
      <p:pic>
        <p:nvPicPr>
          <p:cNvPr id="42" name="Picture 41">
            <a:extLst>
              <a:ext uri="{FF2B5EF4-FFF2-40B4-BE49-F238E27FC236}">
                <a16:creationId xmlns:a16="http://schemas.microsoft.com/office/drawing/2014/main" id="{C99062AC-70D1-4B84-BFD3-AAAD41FF4B6D}"/>
              </a:ext>
            </a:extLst>
          </p:cNvPr>
          <p:cNvPicPr>
            <a:picLocks noChangeAspect="1"/>
          </p:cNvPicPr>
          <p:nvPr/>
        </p:nvPicPr>
        <p:blipFill>
          <a:blip r:embed="rId5"/>
          <a:stretch>
            <a:fillRect/>
          </a:stretch>
        </p:blipFill>
        <p:spPr>
          <a:xfrm>
            <a:off x="1268551" y="2972712"/>
            <a:ext cx="3759603" cy="1939478"/>
          </a:xfrm>
          <a:prstGeom prst="rect">
            <a:avLst/>
          </a:prstGeom>
        </p:spPr>
      </p:pic>
      <p:pic>
        <p:nvPicPr>
          <p:cNvPr id="44" name="Picture 43">
            <a:extLst>
              <a:ext uri="{FF2B5EF4-FFF2-40B4-BE49-F238E27FC236}">
                <a16:creationId xmlns:a16="http://schemas.microsoft.com/office/drawing/2014/main" id="{7A5517A1-AD86-44B6-9ABC-0182F467AF0C}"/>
              </a:ext>
            </a:extLst>
          </p:cNvPr>
          <p:cNvPicPr>
            <a:picLocks noChangeAspect="1"/>
          </p:cNvPicPr>
          <p:nvPr/>
        </p:nvPicPr>
        <p:blipFill>
          <a:blip r:embed="rId6"/>
          <a:stretch>
            <a:fillRect/>
          </a:stretch>
        </p:blipFill>
        <p:spPr>
          <a:xfrm>
            <a:off x="1485049" y="5030815"/>
            <a:ext cx="3293764" cy="1610176"/>
          </a:xfrm>
          <a:prstGeom prst="rect">
            <a:avLst/>
          </a:prstGeom>
        </p:spPr>
      </p:pic>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75CD9E46-E175-4F30-86D9-AC3459F20758}"/>
                  </a:ext>
                </a:extLst>
              </p:cNvPr>
              <p:cNvSpPr txBox="1"/>
              <p:nvPr/>
            </p:nvSpPr>
            <p:spPr>
              <a:xfrm>
                <a:off x="5528297" y="3767969"/>
                <a:ext cx="1807383" cy="2862322"/>
              </a:xfrm>
              <a:prstGeom prst="rect">
                <a:avLst/>
              </a:prstGeom>
              <a:noFill/>
            </p:spPr>
            <p:txBody>
              <a:bodyPr wrap="square" rtlCol="0">
                <a:spAutoFit/>
              </a:bodyPr>
              <a:lstStyle/>
              <a:p>
                <a:pPr algn="ctr">
                  <a:lnSpc>
                    <a:spcPct val="200000"/>
                  </a:lnSpc>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𝒉</m:t>
                      </m:r>
                      <m:r>
                        <a:rPr lang="en-GB" b="1" i="1" baseline="-25000" dirty="0" smtClean="0">
                          <a:latin typeface="Cambria Math" panose="02040503050406030204" pitchFamily="18" charset="0"/>
                        </a:rPr>
                        <m:t>𝟏</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𝒔</m:t>
                          </m:r>
                          <m:r>
                            <a:rPr lang="en-GB" b="1" i="1" baseline="-25000" dirty="0" smtClean="0">
                              <a:latin typeface="Cambria Math" panose="02040503050406030204" pitchFamily="18" charset="0"/>
                            </a:rPr>
                            <m:t>𝟏</m:t>
                          </m:r>
                        </m:e>
                      </m:d>
                      <m:r>
                        <a:rPr lang="en-GB" b="1" i="1" dirty="0" smtClean="0">
                          <a:latin typeface="Cambria Math" panose="02040503050406030204" pitchFamily="18" charset="0"/>
                        </a:rPr>
                        <m:t>=</m:t>
                      </m:r>
                      <m:r>
                        <a:rPr lang="en-GB" b="1" i="1" dirty="0" smtClean="0">
                          <a:latin typeface="Cambria Math" panose="02040503050406030204" pitchFamily="18" charset="0"/>
                        </a:rPr>
                        <m:t>𝟓</m:t>
                      </m:r>
                    </m:oMath>
                  </m:oMathPara>
                </a14:m>
                <a:endParaRPr lang="en-GB" b="1" dirty="0"/>
              </a:p>
              <a:p>
                <a:pPr algn="ctr">
                  <a:lnSpc>
                    <a:spcPct val="200000"/>
                  </a:lnSpc>
                </a:pPr>
                <a:endParaRPr lang="en-GB" b="1" dirty="0"/>
              </a:p>
              <a:p>
                <a:pPr algn="ctr">
                  <a:lnSpc>
                    <a:spcPct val="200000"/>
                  </a:lnSpc>
                </a:pPr>
                <a:endParaRPr lang="en-GB" b="1" dirty="0"/>
              </a:p>
              <a:p>
                <a:pPr algn="ctr">
                  <a:lnSpc>
                    <a:spcPct val="200000"/>
                  </a:lnSpc>
                </a:pPr>
                <a:endParaRPr lang="en-GB" b="1" dirty="0"/>
              </a:p>
              <a:p>
                <a:pPr algn="ctr">
                  <a:lnSpc>
                    <a:spcPct val="200000"/>
                  </a:lnSpc>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𝒉</m:t>
                      </m:r>
                      <m:r>
                        <a:rPr lang="en-GB" b="1" i="1" baseline="-25000" dirty="0" smtClean="0">
                          <a:latin typeface="Cambria Math" panose="02040503050406030204" pitchFamily="18" charset="0"/>
                        </a:rPr>
                        <m:t>𝟐</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𝒔</m:t>
                          </m:r>
                          <m:r>
                            <a:rPr lang="en-GB" b="1" i="1" baseline="-25000" dirty="0" smtClean="0">
                              <a:latin typeface="Cambria Math" panose="02040503050406030204" pitchFamily="18" charset="0"/>
                            </a:rPr>
                            <m:t>𝟏</m:t>
                          </m:r>
                        </m:e>
                      </m:d>
                      <m:r>
                        <a:rPr lang="en-GB" b="1" i="1" dirty="0" smtClean="0">
                          <a:latin typeface="Cambria Math" panose="02040503050406030204" pitchFamily="18" charset="0"/>
                        </a:rPr>
                        <m:t>=</m:t>
                      </m:r>
                      <m:r>
                        <a:rPr lang="en-GB" b="1" i="1" dirty="0" smtClean="0">
                          <a:latin typeface="Cambria Math" panose="02040503050406030204" pitchFamily="18" charset="0"/>
                        </a:rPr>
                        <m:t>𝟎</m:t>
                      </m:r>
                    </m:oMath>
                  </m:oMathPara>
                </a14:m>
                <a:endParaRPr lang="en-GB" b="1" dirty="0"/>
              </a:p>
            </p:txBody>
          </p:sp>
        </mc:Choice>
        <mc:Fallback xmlns="">
          <p:sp>
            <p:nvSpPr>
              <p:cNvPr id="46" name="TextBox 45">
                <a:extLst>
                  <a:ext uri="{FF2B5EF4-FFF2-40B4-BE49-F238E27FC236}">
                    <a16:creationId xmlns:a16="http://schemas.microsoft.com/office/drawing/2014/main" id="{75CD9E46-E175-4F30-86D9-AC3459F20758}"/>
                  </a:ext>
                </a:extLst>
              </p:cNvPr>
              <p:cNvSpPr txBox="1">
                <a:spLocks noRot="1" noChangeAspect="1" noMove="1" noResize="1" noEditPoints="1" noAdjustHandles="1" noChangeArrowheads="1" noChangeShapeType="1" noTextEdit="1"/>
              </p:cNvSpPr>
              <p:nvPr/>
            </p:nvSpPr>
            <p:spPr>
              <a:xfrm>
                <a:off x="5528297" y="3767969"/>
                <a:ext cx="1807383" cy="2862322"/>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5789284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19554-6A99-4533-ADAB-E4BDC6971FC6}"/>
              </a:ext>
            </a:extLst>
          </p:cNvPr>
          <p:cNvSpPr>
            <a:spLocks noGrp="1"/>
          </p:cNvSpPr>
          <p:nvPr>
            <p:ph type="title"/>
          </p:nvPr>
        </p:nvSpPr>
        <p:spPr/>
        <p:txBody>
          <a:bodyPr/>
          <a:lstStyle/>
          <a:p>
            <a:r>
              <a:rPr lang="en-GB" dirty="0"/>
              <a:t>Saturated Cost Partitioning</a:t>
            </a:r>
          </a:p>
        </p:txBody>
      </p:sp>
      <p:sp>
        <p:nvSpPr>
          <p:cNvPr id="3" name="Content Placeholder 2">
            <a:extLst>
              <a:ext uri="{FF2B5EF4-FFF2-40B4-BE49-F238E27FC236}">
                <a16:creationId xmlns:a16="http://schemas.microsoft.com/office/drawing/2014/main" id="{D153C310-5BE2-4D54-8C87-168CDC930CDB}"/>
              </a:ext>
            </a:extLst>
          </p:cNvPr>
          <p:cNvSpPr>
            <a:spLocks noGrp="1"/>
          </p:cNvSpPr>
          <p:nvPr>
            <p:ph sz="quarter" idx="12"/>
          </p:nvPr>
        </p:nvSpPr>
        <p:spPr>
          <a:xfrm>
            <a:off x="287868" y="1701800"/>
            <a:ext cx="11599331" cy="957819"/>
          </a:xfrm>
        </p:spPr>
        <p:txBody>
          <a:bodyPr numCol="2"/>
          <a:lstStyle/>
          <a:p>
            <a:r>
              <a:rPr lang="en-GB" dirty="0"/>
              <a:t>Orders heuristics in a particular sequence.</a:t>
            </a:r>
          </a:p>
          <a:p>
            <a:endParaRPr lang="en-GB" dirty="0"/>
          </a:p>
          <a:p>
            <a:r>
              <a:rPr lang="en-GB" dirty="0">
                <a:solidFill>
                  <a:srgbClr val="632382"/>
                </a:solidFill>
              </a:rPr>
              <a:t>Use minimum costs to preserve estimate. </a:t>
            </a:r>
          </a:p>
          <a:p>
            <a:r>
              <a:rPr lang="en-GB" dirty="0">
                <a:solidFill>
                  <a:srgbClr val="632382"/>
                </a:solidFill>
              </a:rPr>
              <a:t>Use remaining cost for other heuristics.</a:t>
            </a:r>
          </a:p>
        </p:txBody>
      </p:sp>
      <p:sp>
        <p:nvSpPr>
          <p:cNvPr id="8" name="TextBox 7">
            <a:extLst>
              <a:ext uri="{FF2B5EF4-FFF2-40B4-BE49-F238E27FC236}">
                <a16:creationId xmlns:a16="http://schemas.microsoft.com/office/drawing/2014/main" id="{658826FC-DA72-41E1-BE38-C5CE97883D65}"/>
              </a:ext>
            </a:extLst>
          </p:cNvPr>
          <p:cNvSpPr txBox="1"/>
          <p:nvPr/>
        </p:nvSpPr>
        <p:spPr>
          <a:xfrm>
            <a:off x="2581916" y="2565599"/>
            <a:ext cx="898003" cy="369332"/>
          </a:xfrm>
          <a:prstGeom prst="rect">
            <a:avLst/>
          </a:prstGeom>
          <a:noFill/>
        </p:spPr>
        <p:txBody>
          <a:bodyPr wrap="none" rtlCol="0">
            <a:spAutoFit/>
          </a:bodyPr>
          <a:lstStyle/>
          <a:p>
            <a:r>
              <a:rPr lang="en-GB" dirty="0">
                <a:latin typeface="KingsBureauGrot ThreeSeven" panose="02000506050000020004" pitchFamily="2" charset="0"/>
              </a:rPr>
              <a:t>Original</a:t>
            </a:r>
          </a:p>
        </p:txBody>
      </p:sp>
      <p:sp>
        <p:nvSpPr>
          <p:cNvPr id="10" name="TextBox 9">
            <a:extLst>
              <a:ext uri="{FF2B5EF4-FFF2-40B4-BE49-F238E27FC236}">
                <a16:creationId xmlns:a16="http://schemas.microsoft.com/office/drawing/2014/main" id="{ED62C406-DF49-44DE-830D-C90AC16A1CDB}"/>
              </a:ext>
            </a:extLst>
          </p:cNvPr>
          <p:cNvSpPr txBox="1"/>
          <p:nvPr/>
        </p:nvSpPr>
        <p:spPr>
          <a:xfrm>
            <a:off x="8450103" y="2588226"/>
            <a:ext cx="1245854" cy="369332"/>
          </a:xfrm>
          <a:prstGeom prst="rect">
            <a:avLst/>
          </a:prstGeom>
          <a:noFill/>
        </p:spPr>
        <p:txBody>
          <a:bodyPr wrap="none" rtlCol="0">
            <a:spAutoFit/>
          </a:bodyPr>
          <a:lstStyle/>
          <a:p>
            <a:r>
              <a:rPr lang="en-GB" dirty="0">
                <a:latin typeface="KingsBureauGrot ThreeSeven" panose="02000506050000020004" pitchFamily="2" charset="0"/>
              </a:rPr>
              <a:t>Partitioned</a:t>
            </a:r>
          </a:p>
        </p:txBody>
      </p:sp>
      <p:grpSp>
        <p:nvGrpSpPr>
          <p:cNvPr id="11" name="Group 10">
            <a:extLst>
              <a:ext uri="{FF2B5EF4-FFF2-40B4-BE49-F238E27FC236}">
                <a16:creationId xmlns:a16="http://schemas.microsoft.com/office/drawing/2014/main" id="{B2811E70-41DC-4911-BFEB-6CBAC547D7C5}"/>
              </a:ext>
            </a:extLst>
          </p:cNvPr>
          <p:cNvGrpSpPr/>
          <p:nvPr/>
        </p:nvGrpSpPr>
        <p:grpSpPr>
          <a:xfrm>
            <a:off x="7279282" y="3102642"/>
            <a:ext cx="3591333" cy="1874720"/>
            <a:chOff x="6910724" y="3904329"/>
            <a:chExt cx="4646276" cy="2585403"/>
          </a:xfrm>
        </p:grpSpPr>
        <p:sp>
          <p:nvSpPr>
            <p:cNvPr id="12" name="Rectangle: Rounded Corners 11">
              <a:extLst>
                <a:ext uri="{FF2B5EF4-FFF2-40B4-BE49-F238E27FC236}">
                  <a16:creationId xmlns:a16="http://schemas.microsoft.com/office/drawing/2014/main" id="{5068C7B1-1A26-4007-84DF-6DF0108E1870}"/>
                </a:ext>
              </a:extLst>
            </p:cNvPr>
            <p:cNvSpPr/>
            <p:nvPr/>
          </p:nvSpPr>
          <p:spPr>
            <a:xfrm>
              <a:off x="7585345" y="4821872"/>
              <a:ext cx="1322021"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1</a:t>
              </a: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2</a:t>
              </a:r>
            </a:p>
          </p:txBody>
        </p:sp>
        <p:sp>
          <p:nvSpPr>
            <p:cNvPr id="13" name="Rectangle: Rounded Corners 12">
              <a:extLst>
                <a:ext uri="{FF2B5EF4-FFF2-40B4-BE49-F238E27FC236}">
                  <a16:creationId xmlns:a16="http://schemas.microsoft.com/office/drawing/2014/main" id="{BBBAD4C4-7726-4665-BA37-BC5F1934C337}"/>
                </a:ext>
              </a:extLst>
            </p:cNvPr>
            <p:cNvSpPr/>
            <p:nvPr/>
          </p:nvSpPr>
          <p:spPr>
            <a:xfrm>
              <a:off x="10234979" y="4821874"/>
              <a:ext cx="1322021"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4</a:t>
              </a: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5</a:t>
              </a:r>
            </a:p>
          </p:txBody>
        </p:sp>
        <p:sp>
          <p:nvSpPr>
            <p:cNvPr id="14" name="Rectangle: Rounded Corners 13">
              <a:extLst>
                <a:ext uri="{FF2B5EF4-FFF2-40B4-BE49-F238E27FC236}">
                  <a16:creationId xmlns:a16="http://schemas.microsoft.com/office/drawing/2014/main" id="{98839E41-0FED-493E-A2FA-8D63F1BB2E41}"/>
                </a:ext>
              </a:extLst>
            </p:cNvPr>
            <p:cNvSpPr/>
            <p:nvPr/>
          </p:nvSpPr>
          <p:spPr>
            <a:xfrm>
              <a:off x="9217024" y="4821873"/>
              <a:ext cx="723901"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800" dirty="0">
                  <a:solidFill>
                    <a:schemeClr val="tx1"/>
                  </a:solidFill>
                  <a:latin typeface="KingsBureauGrot ThreeSeven" panose="02000506050000020004" pitchFamily="2" charset="0"/>
                </a:rPr>
                <a:t>s</a:t>
              </a:r>
              <a:r>
                <a:rPr lang="en-GB" sz="2800" baseline="-25000" dirty="0">
                  <a:solidFill>
                    <a:schemeClr val="tx1"/>
                  </a:solidFill>
                  <a:latin typeface="KingsBureauGrot ThreeSeven" panose="02000506050000020004" pitchFamily="2" charset="0"/>
                </a:rPr>
                <a:t>3</a:t>
              </a:r>
            </a:p>
          </p:txBody>
        </p:sp>
        <p:cxnSp>
          <p:nvCxnSpPr>
            <p:cNvPr id="15" name="Connector: Curved 14">
              <a:extLst>
                <a:ext uri="{FF2B5EF4-FFF2-40B4-BE49-F238E27FC236}">
                  <a16:creationId xmlns:a16="http://schemas.microsoft.com/office/drawing/2014/main" id="{6E563B56-D90E-4148-BBAD-52037280CC2D}"/>
                </a:ext>
              </a:extLst>
            </p:cNvPr>
            <p:cNvCxnSpPr>
              <a:stCxn id="12" idx="0"/>
              <a:endCxn id="14" idx="0"/>
            </p:cNvCxnSpPr>
            <p:nvPr/>
          </p:nvCxnSpPr>
          <p:spPr>
            <a:xfrm rot="16200000" flipH="1">
              <a:off x="8912664" y="4155563"/>
              <a:ext cx="1" cy="1332619"/>
            </a:xfrm>
            <a:prstGeom prst="curvedConnector3">
              <a:avLst>
                <a:gd name="adj1" fmla="val -22860000000"/>
              </a:avLst>
            </a:prstGeom>
            <a:ln w="57150">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6" name="Connector: Curved 15">
              <a:extLst>
                <a:ext uri="{FF2B5EF4-FFF2-40B4-BE49-F238E27FC236}">
                  <a16:creationId xmlns:a16="http://schemas.microsoft.com/office/drawing/2014/main" id="{5033704B-FB37-41CF-9DB0-973DDBC7850A}"/>
                </a:ext>
              </a:extLst>
            </p:cNvPr>
            <p:cNvCxnSpPr>
              <a:cxnSpLocks/>
              <a:stCxn id="14" idx="0"/>
              <a:endCxn id="13" idx="0"/>
            </p:cNvCxnSpPr>
            <p:nvPr/>
          </p:nvCxnSpPr>
          <p:spPr>
            <a:xfrm rot="16200000" flipH="1">
              <a:off x="10237481" y="4163366"/>
              <a:ext cx="1" cy="1317015"/>
            </a:xfrm>
            <a:prstGeom prst="curvedConnector3">
              <a:avLst>
                <a:gd name="adj1" fmla="val -22860000000"/>
              </a:avLst>
            </a:prstGeom>
            <a:ln w="57150">
              <a:solidFill>
                <a:schemeClr val="accent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9E7F231B-AAEB-43F8-B779-D6E47D06AC47}"/>
                </a:ext>
              </a:extLst>
            </p:cNvPr>
            <p:cNvCxnSpPr>
              <a:cxnSpLocks/>
              <a:stCxn id="12" idx="2"/>
              <a:endCxn id="12" idx="1"/>
            </p:cNvCxnSpPr>
            <p:nvPr/>
          </p:nvCxnSpPr>
          <p:spPr>
            <a:xfrm rot="5400000" flipH="1">
              <a:off x="7734877" y="5034290"/>
              <a:ext cx="361948" cy="661011"/>
            </a:xfrm>
            <a:prstGeom prst="curvedConnector4">
              <a:avLst>
                <a:gd name="adj1" fmla="val -63158"/>
                <a:gd name="adj2" fmla="val 170986"/>
              </a:avLst>
            </a:prstGeom>
            <a:ln w="57150">
              <a:solidFill>
                <a:schemeClr val="accent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46C9921B-A931-4A36-8FD3-CDB33E7DB484}"/>
                </a:ext>
              </a:extLst>
            </p:cNvPr>
            <p:cNvCxnSpPr>
              <a:cxnSpLocks/>
              <a:stCxn id="14" idx="2"/>
              <a:endCxn id="13" idx="2"/>
            </p:cNvCxnSpPr>
            <p:nvPr/>
          </p:nvCxnSpPr>
          <p:spPr>
            <a:xfrm rot="16200000" flipH="1">
              <a:off x="10237482" y="4887262"/>
              <a:ext cx="1" cy="1317015"/>
            </a:xfrm>
            <a:prstGeom prst="curvedConnector3">
              <a:avLst>
                <a:gd name="adj1" fmla="val 22860100000"/>
              </a:avLst>
            </a:prstGeom>
            <a:ln w="57150">
              <a:solidFill>
                <a:srgbClr val="00B05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D9C81FC0-B740-45C2-AD6E-EB7751D0767C}"/>
                </a:ext>
              </a:extLst>
            </p:cNvPr>
            <p:cNvSpPr txBox="1"/>
            <p:nvPr/>
          </p:nvSpPr>
          <p:spPr>
            <a:xfrm>
              <a:off x="8694820" y="3924140"/>
              <a:ext cx="425090" cy="551787"/>
            </a:xfrm>
            <a:prstGeom prst="rect">
              <a:avLst/>
            </a:prstGeom>
            <a:noFill/>
          </p:spPr>
          <p:txBody>
            <a:bodyPr wrap="square" rtlCol="0">
              <a:spAutoFit/>
            </a:bodyPr>
            <a:lstStyle/>
            <a:p>
              <a:pPr algn="ctr"/>
              <a:r>
                <a:rPr lang="en-GB" sz="2000" dirty="0">
                  <a:latin typeface="KingsBureauGrot ThreeSeven" panose="02000506050000020004" pitchFamily="2" charset="0"/>
                </a:rPr>
                <a:t>4</a:t>
              </a:r>
            </a:p>
          </p:txBody>
        </p:sp>
        <p:sp>
          <p:nvSpPr>
            <p:cNvPr id="20" name="TextBox 19">
              <a:extLst>
                <a:ext uri="{FF2B5EF4-FFF2-40B4-BE49-F238E27FC236}">
                  <a16:creationId xmlns:a16="http://schemas.microsoft.com/office/drawing/2014/main" id="{EB31D7C3-B589-4D63-AD61-46AE4E657A98}"/>
                </a:ext>
              </a:extLst>
            </p:cNvPr>
            <p:cNvSpPr txBox="1"/>
            <p:nvPr/>
          </p:nvSpPr>
          <p:spPr>
            <a:xfrm>
              <a:off x="10037292" y="3904329"/>
              <a:ext cx="425090" cy="551787"/>
            </a:xfrm>
            <a:prstGeom prst="rect">
              <a:avLst/>
            </a:prstGeom>
            <a:noFill/>
          </p:spPr>
          <p:txBody>
            <a:bodyPr wrap="square" rtlCol="0">
              <a:spAutoFit/>
            </a:bodyPr>
            <a:lstStyle/>
            <a:p>
              <a:pPr algn="ctr"/>
              <a:r>
                <a:rPr lang="en-GB" sz="2000" dirty="0">
                  <a:latin typeface="KingsBureauGrot ThreeSeven" panose="02000506050000020004" pitchFamily="2" charset="0"/>
                </a:rPr>
                <a:t>1</a:t>
              </a:r>
            </a:p>
          </p:txBody>
        </p:sp>
        <p:sp>
          <p:nvSpPr>
            <p:cNvPr id="21" name="TextBox 20">
              <a:extLst>
                <a:ext uri="{FF2B5EF4-FFF2-40B4-BE49-F238E27FC236}">
                  <a16:creationId xmlns:a16="http://schemas.microsoft.com/office/drawing/2014/main" id="{EB8CE348-DDFA-4E31-AB27-034B65BFB351}"/>
                </a:ext>
              </a:extLst>
            </p:cNvPr>
            <p:cNvSpPr txBox="1"/>
            <p:nvPr/>
          </p:nvSpPr>
          <p:spPr>
            <a:xfrm>
              <a:off x="6910724" y="5867960"/>
              <a:ext cx="425090" cy="551787"/>
            </a:xfrm>
            <a:prstGeom prst="rect">
              <a:avLst/>
            </a:prstGeom>
            <a:noFill/>
          </p:spPr>
          <p:txBody>
            <a:bodyPr wrap="square" rtlCol="0">
              <a:spAutoFit/>
            </a:bodyPr>
            <a:lstStyle/>
            <a:p>
              <a:pPr algn="ctr"/>
              <a:r>
                <a:rPr lang="en-GB" sz="2000" dirty="0">
                  <a:latin typeface="KingsBureauGrot ThreeSeven" panose="02000506050000020004" pitchFamily="2" charset="0"/>
                </a:rPr>
                <a:t>0</a:t>
              </a:r>
            </a:p>
          </p:txBody>
        </p:sp>
        <p:sp>
          <p:nvSpPr>
            <p:cNvPr id="22" name="TextBox 21">
              <a:extLst>
                <a:ext uri="{FF2B5EF4-FFF2-40B4-BE49-F238E27FC236}">
                  <a16:creationId xmlns:a16="http://schemas.microsoft.com/office/drawing/2014/main" id="{90353103-9DAA-4ACA-9655-C101737D9D9F}"/>
                </a:ext>
              </a:extLst>
            </p:cNvPr>
            <p:cNvSpPr txBox="1"/>
            <p:nvPr/>
          </p:nvSpPr>
          <p:spPr>
            <a:xfrm>
              <a:off x="10022431" y="5937945"/>
              <a:ext cx="900519" cy="551787"/>
            </a:xfrm>
            <a:prstGeom prst="rect">
              <a:avLst/>
            </a:prstGeom>
            <a:noFill/>
          </p:spPr>
          <p:txBody>
            <a:bodyPr wrap="square" rtlCol="0">
              <a:spAutoFit/>
            </a:bodyPr>
            <a:lstStyle/>
            <a:p>
              <a:pPr algn="ctr"/>
              <a:r>
                <a:rPr lang="en-GB" sz="2000" dirty="0">
                  <a:latin typeface="KingsBureauGrot ThreeSeven" panose="02000506050000020004" pitchFamily="2" charset="0"/>
                </a:rPr>
                <a:t>1</a:t>
              </a:r>
            </a:p>
          </p:txBody>
        </p:sp>
        <p:sp>
          <p:nvSpPr>
            <p:cNvPr id="23" name="Rectangle: Rounded Corners 22">
              <a:extLst>
                <a:ext uri="{FF2B5EF4-FFF2-40B4-BE49-F238E27FC236}">
                  <a16:creationId xmlns:a16="http://schemas.microsoft.com/office/drawing/2014/main" id="{6C01155A-892A-4297-BEBC-261741285799}"/>
                </a:ext>
              </a:extLst>
            </p:cNvPr>
            <p:cNvSpPr/>
            <p:nvPr/>
          </p:nvSpPr>
          <p:spPr>
            <a:xfrm>
              <a:off x="10293060" y="4890255"/>
              <a:ext cx="1211645" cy="596135"/>
            </a:xfrm>
            <a:prstGeom prst="round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4" name="Group 23">
            <a:extLst>
              <a:ext uri="{FF2B5EF4-FFF2-40B4-BE49-F238E27FC236}">
                <a16:creationId xmlns:a16="http://schemas.microsoft.com/office/drawing/2014/main" id="{6C6B3E95-C870-4125-B25A-76EC1B84F077}"/>
              </a:ext>
            </a:extLst>
          </p:cNvPr>
          <p:cNvGrpSpPr/>
          <p:nvPr/>
        </p:nvGrpSpPr>
        <p:grpSpPr>
          <a:xfrm>
            <a:off x="7555266" y="5192036"/>
            <a:ext cx="3122473" cy="1512333"/>
            <a:chOff x="7517309" y="4097971"/>
            <a:chExt cx="4039691" cy="2085639"/>
          </a:xfrm>
        </p:grpSpPr>
        <p:sp>
          <p:nvSpPr>
            <p:cNvPr id="25" name="Rectangle: Rounded Corners 24">
              <a:extLst>
                <a:ext uri="{FF2B5EF4-FFF2-40B4-BE49-F238E27FC236}">
                  <a16:creationId xmlns:a16="http://schemas.microsoft.com/office/drawing/2014/main" id="{040D315C-9F00-493B-9FF4-20E2E16FC2F5}"/>
                </a:ext>
              </a:extLst>
            </p:cNvPr>
            <p:cNvSpPr/>
            <p:nvPr/>
          </p:nvSpPr>
          <p:spPr>
            <a:xfrm>
              <a:off x="7585345" y="4821872"/>
              <a:ext cx="676615"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1</a:t>
              </a:r>
            </a:p>
          </p:txBody>
        </p:sp>
        <p:sp>
          <p:nvSpPr>
            <p:cNvPr id="26" name="Rectangle: Rounded Corners 25">
              <a:extLst>
                <a:ext uri="{FF2B5EF4-FFF2-40B4-BE49-F238E27FC236}">
                  <a16:creationId xmlns:a16="http://schemas.microsoft.com/office/drawing/2014/main" id="{7F991491-EB20-4DF2-A266-9E9B49F204C3}"/>
                </a:ext>
              </a:extLst>
            </p:cNvPr>
            <p:cNvSpPr/>
            <p:nvPr/>
          </p:nvSpPr>
          <p:spPr>
            <a:xfrm>
              <a:off x="10880385" y="4821874"/>
              <a:ext cx="676615"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5</a:t>
              </a:r>
            </a:p>
          </p:txBody>
        </p:sp>
        <p:sp>
          <p:nvSpPr>
            <p:cNvPr id="27" name="Rectangle: Rounded Corners 26">
              <a:extLst>
                <a:ext uri="{FF2B5EF4-FFF2-40B4-BE49-F238E27FC236}">
                  <a16:creationId xmlns:a16="http://schemas.microsoft.com/office/drawing/2014/main" id="{19EDD62E-CCD0-44DB-9DD0-269425054975}"/>
                </a:ext>
              </a:extLst>
            </p:cNvPr>
            <p:cNvSpPr/>
            <p:nvPr/>
          </p:nvSpPr>
          <p:spPr>
            <a:xfrm>
              <a:off x="8788912" y="4834454"/>
              <a:ext cx="1589049"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2</a:t>
              </a: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3</a:t>
              </a: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4</a:t>
              </a:r>
            </a:p>
          </p:txBody>
        </p:sp>
        <p:cxnSp>
          <p:nvCxnSpPr>
            <p:cNvPr id="28" name="Connector: Curved 27">
              <a:extLst>
                <a:ext uri="{FF2B5EF4-FFF2-40B4-BE49-F238E27FC236}">
                  <a16:creationId xmlns:a16="http://schemas.microsoft.com/office/drawing/2014/main" id="{DF497731-4C5E-420E-8650-7DA6B592DBD0}"/>
                </a:ext>
              </a:extLst>
            </p:cNvPr>
            <p:cNvCxnSpPr>
              <a:cxnSpLocks/>
              <a:stCxn id="25" idx="0"/>
              <a:endCxn id="27" idx="0"/>
            </p:cNvCxnSpPr>
            <p:nvPr/>
          </p:nvCxnSpPr>
          <p:spPr>
            <a:xfrm rot="16200000" flipH="1">
              <a:off x="8747254" y="3998271"/>
              <a:ext cx="12582" cy="1659784"/>
            </a:xfrm>
            <a:prstGeom prst="curvedConnector3">
              <a:avLst>
                <a:gd name="adj1" fmla="val -1816881"/>
              </a:avLst>
            </a:prstGeom>
            <a:ln w="57150">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9" name="Connector: Curved 28">
              <a:extLst>
                <a:ext uri="{FF2B5EF4-FFF2-40B4-BE49-F238E27FC236}">
                  <a16:creationId xmlns:a16="http://schemas.microsoft.com/office/drawing/2014/main" id="{EF38A260-2B68-45F3-83EF-99A4BC6005FF}"/>
                </a:ext>
              </a:extLst>
            </p:cNvPr>
            <p:cNvCxnSpPr>
              <a:cxnSpLocks/>
              <a:stCxn id="27" idx="0"/>
              <a:endCxn id="26" idx="0"/>
            </p:cNvCxnSpPr>
            <p:nvPr/>
          </p:nvCxnSpPr>
          <p:spPr>
            <a:xfrm rot="5400000" flipH="1" flipV="1">
              <a:off x="10394775" y="4010536"/>
              <a:ext cx="12580" cy="1635256"/>
            </a:xfrm>
            <a:prstGeom prst="curvedConnector3">
              <a:avLst>
                <a:gd name="adj1" fmla="val 1917170"/>
              </a:avLst>
            </a:prstGeom>
            <a:ln w="57150">
              <a:solidFill>
                <a:schemeClr val="accent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6951A63B-0EA5-4F45-86C7-7779820F1DF2}"/>
                </a:ext>
              </a:extLst>
            </p:cNvPr>
            <p:cNvCxnSpPr>
              <a:cxnSpLocks/>
              <a:stCxn id="25" idx="2"/>
              <a:endCxn id="27" idx="2"/>
            </p:cNvCxnSpPr>
            <p:nvPr/>
          </p:nvCxnSpPr>
          <p:spPr>
            <a:xfrm rot="16200000" flipH="1">
              <a:off x="8747254" y="4722168"/>
              <a:ext cx="12582" cy="1659784"/>
            </a:xfrm>
            <a:prstGeom prst="curvedConnector3">
              <a:avLst>
                <a:gd name="adj1" fmla="val 1916881"/>
              </a:avLst>
            </a:prstGeom>
            <a:ln w="57150">
              <a:solidFill>
                <a:schemeClr val="accent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1" name="Connector: Curved 30">
              <a:extLst>
                <a:ext uri="{FF2B5EF4-FFF2-40B4-BE49-F238E27FC236}">
                  <a16:creationId xmlns:a16="http://schemas.microsoft.com/office/drawing/2014/main" id="{86AAFFE5-3E11-4BAB-807D-C0D159E2A609}"/>
                </a:ext>
              </a:extLst>
            </p:cNvPr>
            <p:cNvCxnSpPr>
              <a:cxnSpLocks/>
              <a:stCxn id="27" idx="2"/>
              <a:endCxn id="27" idx="3"/>
            </p:cNvCxnSpPr>
            <p:nvPr/>
          </p:nvCxnSpPr>
          <p:spPr>
            <a:xfrm rot="5400000" flipH="1" flipV="1">
              <a:off x="9799725" y="4980115"/>
              <a:ext cx="361948" cy="794524"/>
            </a:xfrm>
            <a:prstGeom prst="curvedConnector4">
              <a:avLst>
                <a:gd name="adj1" fmla="val -63158"/>
                <a:gd name="adj2" fmla="val 128772"/>
              </a:avLst>
            </a:prstGeom>
            <a:ln w="57150">
              <a:solidFill>
                <a:srgbClr val="00B05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A1D44FCD-2215-45DF-8FA2-BF4D92F58AFA}"/>
                </a:ext>
              </a:extLst>
            </p:cNvPr>
            <p:cNvSpPr txBox="1"/>
            <p:nvPr/>
          </p:nvSpPr>
          <p:spPr>
            <a:xfrm>
              <a:off x="8694819" y="4097971"/>
              <a:ext cx="425090" cy="551786"/>
            </a:xfrm>
            <a:prstGeom prst="rect">
              <a:avLst/>
            </a:prstGeom>
            <a:noFill/>
          </p:spPr>
          <p:txBody>
            <a:bodyPr wrap="square" rtlCol="0">
              <a:spAutoFit/>
            </a:bodyPr>
            <a:lstStyle/>
            <a:p>
              <a:pPr algn="ctr"/>
              <a:r>
                <a:rPr lang="en-GB" sz="2000" dirty="0">
                  <a:latin typeface="KingsBureauGrot ThreeSeven" panose="02000506050000020004" pitchFamily="2" charset="0"/>
                </a:rPr>
                <a:t>0</a:t>
              </a:r>
            </a:p>
          </p:txBody>
        </p:sp>
        <p:sp>
          <p:nvSpPr>
            <p:cNvPr id="33" name="TextBox 32">
              <a:extLst>
                <a:ext uri="{FF2B5EF4-FFF2-40B4-BE49-F238E27FC236}">
                  <a16:creationId xmlns:a16="http://schemas.microsoft.com/office/drawing/2014/main" id="{0C69903C-2D52-4092-9339-7DCAC2DAD094}"/>
                </a:ext>
              </a:extLst>
            </p:cNvPr>
            <p:cNvSpPr txBox="1"/>
            <p:nvPr/>
          </p:nvSpPr>
          <p:spPr>
            <a:xfrm>
              <a:off x="10022433" y="4097971"/>
              <a:ext cx="425090" cy="551786"/>
            </a:xfrm>
            <a:prstGeom prst="rect">
              <a:avLst/>
            </a:prstGeom>
            <a:noFill/>
          </p:spPr>
          <p:txBody>
            <a:bodyPr wrap="square" rtlCol="0">
              <a:spAutoFit/>
            </a:bodyPr>
            <a:lstStyle/>
            <a:p>
              <a:pPr algn="ctr"/>
              <a:r>
                <a:rPr lang="en-GB" sz="2000" dirty="0">
                  <a:latin typeface="KingsBureauGrot ThreeSeven" panose="02000506050000020004" pitchFamily="2" charset="0"/>
                </a:rPr>
                <a:t>3</a:t>
              </a:r>
            </a:p>
          </p:txBody>
        </p:sp>
        <p:sp>
          <p:nvSpPr>
            <p:cNvPr id="34" name="TextBox 33">
              <a:extLst>
                <a:ext uri="{FF2B5EF4-FFF2-40B4-BE49-F238E27FC236}">
                  <a16:creationId xmlns:a16="http://schemas.microsoft.com/office/drawing/2014/main" id="{6B167092-3AFF-4A3A-AD79-8B1A6ED7A72A}"/>
                </a:ext>
              </a:extLst>
            </p:cNvPr>
            <p:cNvSpPr txBox="1"/>
            <p:nvPr/>
          </p:nvSpPr>
          <p:spPr>
            <a:xfrm>
              <a:off x="7517309" y="5631824"/>
              <a:ext cx="812688" cy="551786"/>
            </a:xfrm>
            <a:prstGeom prst="rect">
              <a:avLst/>
            </a:prstGeom>
            <a:noFill/>
          </p:spPr>
          <p:txBody>
            <a:bodyPr wrap="square" rtlCol="0">
              <a:spAutoFit/>
            </a:bodyPr>
            <a:lstStyle/>
            <a:p>
              <a:pPr algn="ctr"/>
              <a:r>
                <a:rPr lang="en-GB" sz="2000" dirty="0">
                  <a:latin typeface="KingsBureauGrot ThreeSeven" panose="02000506050000020004" pitchFamily="2" charset="0"/>
                </a:rPr>
                <a:t>1</a:t>
              </a:r>
            </a:p>
          </p:txBody>
        </p:sp>
        <p:sp>
          <p:nvSpPr>
            <p:cNvPr id="35" name="TextBox 34">
              <a:extLst>
                <a:ext uri="{FF2B5EF4-FFF2-40B4-BE49-F238E27FC236}">
                  <a16:creationId xmlns:a16="http://schemas.microsoft.com/office/drawing/2014/main" id="{9527FD5B-D9AF-4DCE-9EAF-E2499181F03F}"/>
                </a:ext>
              </a:extLst>
            </p:cNvPr>
            <p:cNvSpPr txBox="1"/>
            <p:nvPr/>
          </p:nvSpPr>
          <p:spPr>
            <a:xfrm>
              <a:off x="10474001" y="5564313"/>
              <a:ext cx="425090" cy="551786"/>
            </a:xfrm>
            <a:prstGeom prst="rect">
              <a:avLst/>
            </a:prstGeom>
            <a:noFill/>
          </p:spPr>
          <p:txBody>
            <a:bodyPr wrap="square" rtlCol="0">
              <a:spAutoFit/>
            </a:bodyPr>
            <a:lstStyle/>
            <a:p>
              <a:pPr algn="ctr"/>
              <a:r>
                <a:rPr lang="en-GB" sz="2000" dirty="0">
                  <a:latin typeface="KingsBureauGrot ThreeSeven" panose="02000506050000020004" pitchFamily="2" charset="0"/>
                </a:rPr>
                <a:t>0</a:t>
              </a:r>
            </a:p>
          </p:txBody>
        </p:sp>
        <p:sp>
          <p:nvSpPr>
            <p:cNvPr id="36" name="Rectangle: Rounded Corners 35">
              <a:extLst>
                <a:ext uri="{FF2B5EF4-FFF2-40B4-BE49-F238E27FC236}">
                  <a16:creationId xmlns:a16="http://schemas.microsoft.com/office/drawing/2014/main" id="{ACB32DA5-6AEC-4CED-8D42-C89993C5DCDB}"/>
                </a:ext>
              </a:extLst>
            </p:cNvPr>
            <p:cNvSpPr/>
            <p:nvPr/>
          </p:nvSpPr>
          <p:spPr>
            <a:xfrm>
              <a:off x="10941399" y="4890255"/>
              <a:ext cx="563306" cy="596135"/>
            </a:xfrm>
            <a:prstGeom prst="round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73A52C7D-FA0F-4F31-888C-D9F83DDDB4C1}"/>
                  </a:ext>
                </a:extLst>
              </p:cNvPr>
              <p:cNvSpPr txBox="1"/>
              <p:nvPr/>
            </p:nvSpPr>
            <p:spPr>
              <a:xfrm>
                <a:off x="6370001" y="473757"/>
                <a:ext cx="523373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latin typeface="Cambria Math" panose="02040503050406030204" pitchFamily="18" charset="0"/>
                        </a:rPr>
                        <m:t>𝒉</m:t>
                      </m:r>
                      <m:r>
                        <a:rPr lang="en-GB" sz="2800" b="1" i="1" baseline="-25000" dirty="0" smtClean="0">
                          <a:latin typeface="Cambria Math" panose="02040503050406030204" pitchFamily="18" charset="0"/>
                        </a:rPr>
                        <m:t> </m:t>
                      </m:r>
                      <m:d>
                        <m:dPr>
                          <m:ctrlPr>
                            <a:rPr lang="en-GB" sz="2800" b="1" i="1" dirty="0" smtClean="0">
                              <a:latin typeface="Cambria Math" panose="02040503050406030204" pitchFamily="18" charset="0"/>
                            </a:rPr>
                          </m:ctrlPr>
                        </m:dPr>
                        <m:e>
                          <m:r>
                            <a:rPr lang="en-GB" sz="2800" b="1" i="1" dirty="0" smtClean="0">
                              <a:latin typeface="Cambria Math" panose="02040503050406030204" pitchFamily="18" charset="0"/>
                            </a:rPr>
                            <m:t>𝒔</m:t>
                          </m:r>
                          <m:r>
                            <a:rPr lang="en-GB" sz="2800" b="1" i="1" baseline="-25000" dirty="0" smtClean="0">
                              <a:latin typeface="Cambria Math" panose="02040503050406030204" pitchFamily="18" charset="0"/>
                            </a:rPr>
                            <m:t>𝟏</m:t>
                          </m:r>
                        </m:e>
                      </m:d>
                      <m:r>
                        <a:rPr lang="en-GB" sz="2800" b="1" i="1" dirty="0" smtClean="0">
                          <a:latin typeface="Cambria Math" panose="02040503050406030204" pitchFamily="18" charset="0"/>
                        </a:rPr>
                        <m:t>=</m:t>
                      </m:r>
                      <m:r>
                        <a:rPr lang="en-GB" sz="2800" b="1" i="1" dirty="0" smtClean="0">
                          <a:latin typeface="Cambria Math" panose="02040503050406030204" pitchFamily="18" charset="0"/>
                        </a:rPr>
                        <m:t>𝟓</m:t>
                      </m:r>
                      <m:r>
                        <a:rPr lang="en-GB" sz="2800" b="1" i="1" dirty="0" smtClean="0">
                          <a:latin typeface="Cambria Math" panose="02040503050406030204" pitchFamily="18" charset="0"/>
                        </a:rPr>
                        <m:t>+</m:t>
                      </m:r>
                      <m:r>
                        <a:rPr lang="en-GB" sz="2800" b="1" i="1" dirty="0" smtClean="0">
                          <a:latin typeface="Cambria Math" panose="02040503050406030204" pitchFamily="18" charset="0"/>
                        </a:rPr>
                        <m:t>𝟑</m:t>
                      </m:r>
                      <m:r>
                        <a:rPr lang="en-GB" sz="2800" b="1" i="1" dirty="0" smtClean="0">
                          <a:latin typeface="Cambria Math" panose="02040503050406030204" pitchFamily="18" charset="0"/>
                        </a:rPr>
                        <m:t>=</m:t>
                      </m:r>
                      <m:r>
                        <a:rPr lang="en-GB" sz="2800" b="1" i="1" dirty="0" smtClean="0">
                          <a:latin typeface="Cambria Math" panose="02040503050406030204" pitchFamily="18" charset="0"/>
                        </a:rPr>
                        <m:t>𝟖</m:t>
                      </m:r>
                    </m:oMath>
                  </m:oMathPara>
                </a14:m>
                <a:endParaRPr lang="en-GB" sz="2800" b="1" i="1" dirty="0"/>
              </a:p>
            </p:txBody>
          </p:sp>
        </mc:Choice>
        <mc:Fallback xmlns="">
          <p:sp>
            <p:nvSpPr>
              <p:cNvPr id="38" name="TextBox 37">
                <a:extLst>
                  <a:ext uri="{FF2B5EF4-FFF2-40B4-BE49-F238E27FC236}">
                    <a16:creationId xmlns:a16="http://schemas.microsoft.com/office/drawing/2014/main" id="{73A52C7D-FA0F-4F31-888C-D9F83DDDB4C1}"/>
                  </a:ext>
                </a:extLst>
              </p:cNvPr>
              <p:cNvSpPr txBox="1">
                <a:spLocks noRot="1" noChangeAspect="1" noMove="1" noResize="1" noEditPoints="1" noAdjustHandles="1" noChangeArrowheads="1" noChangeShapeType="1" noTextEdit="1"/>
              </p:cNvSpPr>
              <p:nvPr/>
            </p:nvSpPr>
            <p:spPr>
              <a:xfrm>
                <a:off x="6370001" y="473757"/>
                <a:ext cx="5233737" cy="52322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4B07B4F2-5A71-4992-8728-782609C88022}"/>
                  </a:ext>
                </a:extLst>
              </p:cNvPr>
              <p:cNvSpPr txBox="1"/>
              <p:nvPr/>
            </p:nvSpPr>
            <p:spPr>
              <a:xfrm>
                <a:off x="-293121" y="3767969"/>
                <a:ext cx="1807383" cy="2308324"/>
              </a:xfrm>
              <a:prstGeom prst="rect">
                <a:avLst/>
              </a:prstGeom>
              <a:noFill/>
            </p:spPr>
            <p:txBody>
              <a:bodyPr wrap="square" rtlCol="0">
                <a:spAutoFit/>
              </a:bodyPr>
              <a:lstStyle/>
              <a:p>
                <a:pPr>
                  <a:lnSpc>
                    <a:spcPct val="200000"/>
                  </a:lnSpc>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𝒉</m:t>
                      </m:r>
                      <m:r>
                        <a:rPr lang="en-GB" b="1" i="1" baseline="-25000" dirty="0" smtClean="0">
                          <a:latin typeface="Cambria Math" panose="02040503050406030204" pitchFamily="18" charset="0"/>
                        </a:rPr>
                        <m:t>𝟏</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𝒔</m:t>
                          </m:r>
                          <m:r>
                            <a:rPr lang="en-GB" b="1" i="1" baseline="-25000" dirty="0" smtClean="0">
                              <a:latin typeface="Cambria Math" panose="02040503050406030204" pitchFamily="18" charset="0"/>
                            </a:rPr>
                            <m:t>𝟏</m:t>
                          </m:r>
                        </m:e>
                      </m:d>
                      <m:r>
                        <a:rPr lang="en-GB" b="1" i="1" dirty="0" smtClean="0">
                          <a:latin typeface="Cambria Math" panose="02040503050406030204" pitchFamily="18" charset="0"/>
                        </a:rPr>
                        <m:t>=</m:t>
                      </m:r>
                      <m:r>
                        <a:rPr lang="en-GB" b="1" i="1" dirty="0" smtClean="0">
                          <a:latin typeface="Cambria Math" panose="02040503050406030204" pitchFamily="18" charset="0"/>
                        </a:rPr>
                        <m:t>𝟓</m:t>
                      </m:r>
                    </m:oMath>
                  </m:oMathPara>
                </a14:m>
                <a:endParaRPr lang="en-GB" b="1" dirty="0"/>
              </a:p>
              <a:p>
                <a:pPr>
                  <a:lnSpc>
                    <a:spcPct val="200000"/>
                  </a:lnSpc>
                </a:pPr>
                <a:endParaRPr lang="en-GB" b="1" dirty="0"/>
              </a:p>
              <a:p>
                <a:pPr>
                  <a:lnSpc>
                    <a:spcPct val="200000"/>
                  </a:lnSpc>
                </a:pPr>
                <a:endParaRPr lang="en-GB" b="1" dirty="0"/>
              </a:p>
              <a:p>
                <a:pPr>
                  <a:lnSpc>
                    <a:spcPct val="200000"/>
                  </a:lnSpc>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𝒉</m:t>
                      </m:r>
                      <m:r>
                        <a:rPr lang="en-GB" b="1" i="1" baseline="-25000" dirty="0" smtClean="0">
                          <a:latin typeface="Cambria Math" panose="02040503050406030204" pitchFamily="18" charset="0"/>
                        </a:rPr>
                        <m:t>𝟐</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𝒔</m:t>
                          </m:r>
                          <m:r>
                            <a:rPr lang="en-GB" b="1" i="1" baseline="-25000" dirty="0" smtClean="0">
                              <a:latin typeface="Cambria Math" panose="02040503050406030204" pitchFamily="18" charset="0"/>
                            </a:rPr>
                            <m:t>𝟏</m:t>
                          </m:r>
                        </m:e>
                      </m:d>
                      <m:r>
                        <a:rPr lang="en-GB" b="1" i="1" dirty="0" smtClean="0">
                          <a:latin typeface="Cambria Math" panose="02040503050406030204" pitchFamily="18" charset="0"/>
                        </a:rPr>
                        <m:t>=</m:t>
                      </m:r>
                      <m:r>
                        <a:rPr lang="en-GB" b="1" i="1" dirty="0" smtClean="0">
                          <a:latin typeface="Cambria Math" panose="02040503050406030204" pitchFamily="18" charset="0"/>
                        </a:rPr>
                        <m:t>𝟓</m:t>
                      </m:r>
                    </m:oMath>
                  </m:oMathPara>
                </a14:m>
                <a:endParaRPr lang="en-GB" b="1" dirty="0"/>
              </a:p>
            </p:txBody>
          </p:sp>
        </mc:Choice>
        <mc:Fallback xmlns="">
          <p:sp>
            <p:nvSpPr>
              <p:cNvPr id="40" name="TextBox 39">
                <a:extLst>
                  <a:ext uri="{FF2B5EF4-FFF2-40B4-BE49-F238E27FC236}">
                    <a16:creationId xmlns:a16="http://schemas.microsoft.com/office/drawing/2014/main" id="{4B07B4F2-5A71-4992-8728-782609C88022}"/>
                  </a:ext>
                </a:extLst>
              </p:cNvPr>
              <p:cNvSpPr txBox="1">
                <a:spLocks noRot="1" noChangeAspect="1" noMove="1" noResize="1" noEditPoints="1" noAdjustHandles="1" noChangeArrowheads="1" noChangeShapeType="1" noTextEdit="1"/>
              </p:cNvSpPr>
              <p:nvPr/>
            </p:nvSpPr>
            <p:spPr>
              <a:xfrm>
                <a:off x="-293121" y="3767969"/>
                <a:ext cx="1807383" cy="2308324"/>
              </a:xfrm>
              <a:prstGeom prst="rect">
                <a:avLst/>
              </a:prstGeom>
              <a:blipFill>
                <a:blip r:embed="rId4"/>
                <a:stretch>
                  <a:fillRect/>
                </a:stretch>
              </a:blipFill>
            </p:spPr>
            <p:txBody>
              <a:bodyPr/>
              <a:lstStyle/>
              <a:p>
                <a:r>
                  <a:rPr lang="en-GB">
                    <a:noFill/>
                  </a:rPr>
                  <a:t> </a:t>
                </a:r>
              </a:p>
            </p:txBody>
          </p:sp>
        </mc:Fallback>
      </mc:AlternateContent>
      <p:pic>
        <p:nvPicPr>
          <p:cNvPr id="42" name="Picture 41">
            <a:extLst>
              <a:ext uri="{FF2B5EF4-FFF2-40B4-BE49-F238E27FC236}">
                <a16:creationId xmlns:a16="http://schemas.microsoft.com/office/drawing/2014/main" id="{C99062AC-70D1-4B84-BFD3-AAAD41FF4B6D}"/>
              </a:ext>
            </a:extLst>
          </p:cNvPr>
          <p:cNvPicPr>
            <a:picLocks noChangeAspect="1"/>
          </p:cNvPicPr>
          <p:nvPr/>
        </p:nvPicPr>
        <p:blipFill>
          <a:blip r:embed="rId5"/>
          <a:stretch>
            <a:fillRect/>
          </a:stretch>
        </p:blipFill>
        <p:spPr>
          <a:xfrm>
            <a:off x="1268551" y="2972712"/>
            <a:ext cx="3759603" cy="1939478"/>
          </a:xfrm>
          <a:prstGeom prst="rect">
            <a:avLst/>
          </a:prstGeom>
        </p:spPr>
      </p:pic>
      <p:pic>
        <p:nvPicPr>
          <p:cNvPr id="44" name="Picture 43">
            <a:extLst>
              <a:ext uri="{FF2B5EF4-FFF2-40B4-BE49-F238E27FC236}">
                <a16:creationId xmlns:a16="http://schemas.microsoft.com/office/drawing/2014/main" id="{7A5517A1-AD86-44B6-9ABC-0182F467AF0C}"/>
              </a:ext>
            </a:extLst>
          </p:cNvPr>
          <p:cNvPicPr>
            <a:picLocks noChangeAspect="1"/>
          </p:cNvPicPr>
          <p:nvPr/>
        </p:nvPicPr>
        <p:blipFill>
          <a:blip r:embed="rId6"/>
          <a:stretch>
            <a:fillRect/>
          </a:stretch>
        </p:blipFill>
        <p:spPr>
          <a:xfrm>
            <a:off x="1485049" y="5030815"/>
            <a:ext cx="3293764" cy="1610176"/>
          </a:xfrm>
          <a:prstGeom prst="rect">
            <a:avLst/>
          </a:prstGeom>
        </p:spPr>
      </p:pic>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75CD9E46-E175-4F30-86D9-AC3459F20758}"/>
                  </a:ext>
                </a:extLst>
              </p:cNvPr>
              <p:cNvSpPr txBox="1"/>
              <p:nvPr/>
            </p:nvSpPr>
            <p:spPr>
              <a:xfrm>
                <a:off x="5528297" y="3767969"/>
                <a:ext cx="1807383" cy="2862322"/>
              </a:xfrm>
              <a:prstGeom prst="rect">
                <a:avLst/>
              </a:prstGeom>
              <a:noFill/>
            </p:spPr>
            <p:txBody>
              <a:bodyPr wrap="square" rtlCol="0">
                <a:spAutoFit/>
              </a:bodyPr>
              <a:lstStyle/>
              <a:p>
                <a:pPr algn="ctr">
                  <a:lnSpc>
                    <a:spcPct val="200000"/>
                  </a:lnSpc>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𝒉</m:t>
                      </m:r>
                      <m:r>
                        <a:rPr lang="en-GB" b="1" i="1" baseline="-25000" dirty="0" smtClean="0">
                          <a:latin typeface="Cambria Math" panose="02040503050406030204" pitchFamily="18" charset="0"/>
                        </a:rPr>
                        <m:t>𝟏</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𝒔</m:t>
                          </m:r>
                          <m:r>
                            <a:rPr lang="en-GB" b="1" i="1" baseline="-25000" dirty="0" smtClean="0">
                              <a:latin typeface="Cambria Math" panose="02040503050406030204" pitchFamily="18" charset="0"/>
                            </a:rPr>
                            <m:t>𝟏</m:t>
                          </m:r>
                        </m:e>
                      </m:d>
                      <m:r>
                        <a:rPr lang="en-GB" b="1" i="1" dirty="0" smtClean="0">
                          <a:latin typeface="Cambria Math" panose="02040503050406030204" pitchFamily="18" charset="0"/>
                        </a:rPr>
                        <m:t>=</m:t>
                      </m:r>
                      <m:r>
                        <a:rPr lang="en-GB" b="1" i="1" dirty="0" smtClean="0">
                          <a:latin typeface="Cambria Math" panose="02040503050406030204" pitchFamily="18" charset="0"/>
                        </a:rPr>
                        <m:t>𝟓</m:t>
                      </m:r>
                    </m:oMath>
                  </m:oMathPara>
                </a14:m>
                <a:endParaRPr lang="en-GB" b="1" dirty="0"/>
              </a:p>
              <a:p>
                <a:pPr algn="ctr">
                  <a:lnSpc>
                    <a:spcPct val="200000"/>
                  </a:lnSpc>
                </a:pPr>
                <a:endParaRPr lang="en-GB" b="1" dirty="0"/>
              </a:p>
              <a:p>
                <a:pPr algn="ctr">
                  <a:lnSpc>
                    <a:spcPct val="200000"/>
                  </a:lnSpc>
                </a:pPr>
                <a:endParaRPr lang="en-GB" b="1" dirty="0"/>
              </a:p>
              <a:p>
                <a:pPr algn="ctr">
                  <a:lnSpc>
                    <a:spcPct val="200000"/>
                  </a:lnSpc>
                </a:pPr>
                <a:endParaRPr lang="en-GB" b="1" dirty="0"/>
              </a:p>
              <a:p>
                <a:pPr algn="ctr">
                  <a:lnSpc>
                    <a:spcPct val="200000"/>
                  </a:lnSpc>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𝒉</m:t>
                      </m:r>
                      <m:r>
                        <a:rPr lang="en-GB" b="1" i="1" baseline="-25000" dirty="0" smtClean="0">
                          <a:latin typeface="Cambria Math" panose="02040503050406030204" pitchFamily="18" charset="0"/>
                        </a:rPr>
                        <m:t>𝟐</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𝒔</m:t>
                          </m:r>
                          <m:r>
                            <a:rPr lang="en-GB" b="1" i="1" baseline="-25000" dirty="0" smtClean="0">
                              <a:latin typeface="Cambria Math" panose="02040503050406030204" pitchFamily="18" charset="0"/>
                            </a:rPr>
                            <m:t>𝟏</m:t>
                          </m:r>
                        </m:e>
                      </m:d>
                      <m:r>
                        <a:rPr lang="en-GB" b="1" i="1" dirty="0" smtClean="0">
                          <a:latin typeface="Cambria Math" panose="02040503050406030204" pitchFamily="18" charset="0"/>
                        </a:rPr>
                        <m:t>=</m:t>
                      </m:r>
                      <m:r>
                        <a:rPr lang="en-GB" b="1" i="1" dirty="0" smtClean="0">
                          <a:latin typeface="Cambria Math" panose="02040503050406030204" pitchFamily="18" charset="0"/>
                        </a:rPr>
                        <m:t>𝟑</m:t>
                      </m:r>
                    </m:oMath>
                  </m:oMathPara>
                </a14:m>
                <a:endParaRPr lang="en-GB" b="1" dirty="0"/>
              </a:p>
            </p:txBody>
          </p:sp>
        </mc:Choice>
        <mc:Fallback xmlns="">
          <p:sp>
            <p:nvSpPr>
              <p:cNvPr id="46" name="TextBox 45">
                <a:extLst>
                  <a:ext uri="{FF2B5EF4-FFF2-40B4-BE49-F238E27FC236}">
                    <a16:creationId xmlns:a16="http://schemas.microsoft.com/office/drawing/2014/main" id="{75CD9E46-E175-4F30-86D9-AC3459F20758}"/>
                  </a:ext>
                </a:extLst>
              </p:cNvPr>
              <p:cNvSpPr txBox="1">
                <a:spLocks noRot="1" noChangeAspect="1" noMove="1" noResize="1" noEditPoints="1" noAdjustHandles="1" noChangeArrowheads="1" noChangeShapeType="1" noTextEdit="1"/>
              </p:cNvSpPr>
              <p:nvPr/>
            </p:nvSpPr>
            <p:spPr>
              <a:xfrm>
                <a:off x="5528297" y="3767969"/>
                <a:ext cx="1807383" cy="2862322"/>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23721358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19554-6A99-4533-ADAB-E4BDC6971FC6}"/>
              </a:ext>
            </a:extLst>
          </p:cNvPr>
          <p:cNvSpPr>
            <a:spLocks noGrp="1"/>
          </p:cNvSpPr>
          <p:nvPr>
            <p:ph type="title"/>
          </p:nvPr>
        </p:nvSpPr>
        <p:spPr/>
        <p:txBody>
          <a:bodyPr/>
          <a:lstStyle/>
          <a:p>
            <a:r>
              <a:rPr lang="en-GB" dirty="0"/>
              <a:t>Uniform Cost Partitioning</a:t>
            </a:r>
          </a:p>
        </p:txBody>
      </p:sp>
      <p:sp>
        <p:nvSpPr>
          <p:cNvPr id="3" name="Content Placeholder 2">
            <a:extLst>
              <a:ext uri="{FF2B5EF4-FFF2-40B4-BE49-F238E27FC236}">
                <a16:creationId xmlns:a16="http://schemas.microsoft.com/office/drawing/2014/main" id="{D153C310-5BE2-4D54-8C87-168CDC930CDB}"/>
              </a:ext>
            </a:extLst>
          </p:cNvPr>
          <p:cNvSpPr>
            <a:spLocks noGrp="1"/>
          </p:cNvSpPr>
          <p:nvPr>
            <p:ph sz="quarter" idx="12"/>
          </p:nvPr>
        </p:nvSpPr>
        <p:spPr>
          <a:xfrm>
            <a:off x="287868" y="1701800"/>
            <a:ext cx="11599331" cy="1176581"/>
          </a:xfrm>
        </p:spPr>
        <p:txBody>
          <a:bodyPr numCol="2"/>
          <a:lstStyle/>
          <a:p>
            <a:r>
              <a:rPr lang="en-GB" dirty="0"/>
              <a:t>Distribute costs uniformly to all relevant actions.</a:t>
            </a:r>
          </a:p>
          <a:p>
            <a:endParaRPr lang="en-GB" dirty="0">
              <a:solidFill>
                <a:srgbClr val="632382"/>
              </a:solidFill>
            </a:endParaRPr>
          </a:p>
          <a:p>
            <a:r>
              <a:rPr lang="en-GB" dirty="0">
                <a:solidFill>
                  <a:srgbClr val="632382"/>
                </a:solidFill>
              </a:rPr>
              <a:t>Distribution across all heuristics.</a:t>
            </a:r>
          </a:p>
        </p:txBody>
      </p:sp>
      <p:sp>
        <p:nvSpPr>
          <p:cNvPr id="8" name="TextBox 7">
            <a:extLst>
              <a:ext uri="{FF2B5EF4-FFF2-40B4-BE49-F238E27FC236}">
                <a16:creationId xmlns:a16="http://schemas.microsoft.com/office/drawing/2014/main" id="{658826FC-DA72-41E1-BE38-C5CE97883D65}"/>
              </a:ext>
            </a:extLst>
          </p:cNvPr>
          <p:cNvSpPr txBox="1"/>
          <p:nvPr/>
        </p:nvSpPr>
        <p:spPr>
          <a:xfrm>
            <a:off x="2581916" y="2565599"/>
            <a:ext cx="898003" cy="369332"/>
          </a:xfrm>
          <a:prstGeom prst="rect">
            <a:avLst/>
          </a:prstGeom>
          <a:noFill/>
        </p:spPr>
        <p:txBody>
          <a:bodyPr wrap="none" rtlCol="0">
            <a:spAutoFit/>
          </a:bodyPr>
          <a:lstStyle/>
          <a:p>
            <a:r>
              <a:rPr lang="en-GB" dirty="0">
                <a:latin typeface="KingsBureauGrot ThreeSeven" panose="02000506050000020004" pitchFamily="2" charset="0"/>
              </a:rPr>
              <a:t>Original</a:t>
            </a:r>
          </a:p>
        </p:txBody>
      </p:sp>
      <p:sp>
        <p:nvSpPr>
          <p:cNvPr id="10" name="TextBox 9">
            <a:extLst>
              <a:ext uri="{FF2B5EF4-FFF2-40B4-BE49-F238E27FC236}">
                <a16:creationId xmlns:a16="http://schemas.microsoft.com/office/drawing/2014/main" id="{ED62C406-DF49-44DE-830D-C90AC16A1CDB}"/>
              </a:ext>
            </a:extLst>
          </p:cNvPr>
          <p:cNvSpPr txBox="1"/>
          <p:nvPr/>
        </p:nvSpPr>
        <p:spPr>
          <a:xfrm>
            <a:off x="8450103" y="2588226"/>
            <a:ext cx="1245854" cy="369332"/>
          </a:xfrm>
          <a:prstGeom prst="rect">
            <a:avLst/>
          </a:prstGeom>
          <a:noFill/>
        </p:spPr>
        <p:txBody>
          <a:bodyPr wrap="none" rtlCol="0">
            <a:spAutoFit/>
          </a:bodyPr>
          <a:lstStyle/>
          <a:p>
            <a:r>
              <a:rPr lang="en-GB" dirty="0">
                <a:latin typeface="KingsBureauGrot ThreeSeven" panose="02000506050000020004" pitchFamily="2" charset="0"/>
              </a:rPr>
              <a:t>Partitioned</a:t>
            </a:r>
          </a:p>
        </p:txBody>
      </p:sp>
      <p:grpSp>
        <p:nvGrpSpPr>
          <p:cNvPr id="11" name="Group 10">
            <a:extLst>
              <a:ext uri="{FF2B5EF4-FFF2-40B4-BE49-F238E27FC236}">
                <a16:creationId xmlns:a16="http://schemas.microsoft.com/office/drawing/2014/main" id="{B2811E70-41DC-4911-BFEB-6CBAC547D7C5}"/>
              </a:ext>
            </a:extLst>
          </p:cNvPr>
          <p:cNvGrpSpPr/>
          <p:nvPr/>
        </p:nvGrpSpPr>
        <p:grpSpPr>
          <a:xfrm>
            <a:off x="7279282" y="3102642"/>
            <a:ext cx="3591333" cy="1874720"/>
            <a:chOff x="6910724" y="3904329"/>
            <a:chExt cx="4646276" cy="2585403"/>
          </a:xfrm>
        </p:grpSpPr>
        <p:sp>
          <p:nvSpPr>
            <p:cNvPr id="12" name="Rectangle: Rounded Corners 11">
              <a:extLst>
                <a:ext uri="{FF2B5EF4-FFF2-40B4-BE49-F238E27FC236}">
                  <a16:creationId xmlns:a16="http://schemas.microsoft.com/office/drawing/2014/main" id="{5068C7B1-1A26-4007-84DF-6DF0108E1870}"/>
                </a:ext>
              </a:extLst>
            </p:cNvPr>
            <p:cNvSpPr/>
            <p:nvPr/>
          </p:nvSpPr>
          <p:spPr>
            <a:xfrm>
              <a:off x="7585345" y="4821872"/>
              <a:ext cx="1322021"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1</a:t>
              </a: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2</a:t>
              </a:r>
            </a:p>
          </p:txBody>
        </p:sp>
        <p:sp>
          <p:nvSpPr>
            <p:cNvPr id="13" name="Rectangle: Rounded Corners 12">
              <a:extLst>
                <a:ext uri="{FF2B5EF4-FFF2-40B4-BE49-F238E27FC236}">
                  <a16:creationId xmlns:a16="http://schemas.microsoft.com/office/drawing/2014/main" id="{BBBAD4C4-7726-4665-BA37-BC5F1934C337}"/>
                </a:ext>
              </a:extLst>
            </p:cNvPr>
            <p:cNvSpPr/>
            <p:nvPr/>
          </p:nvSpPr>
          <p:spPr>
            <a:xfrm>
              <a:off x="10234979" y="4821874"/>
              <a:ext cx="1322021"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4</a:t>
              </a: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5</a:t>
              </a:r>
            </a:p>
          </p:txBody>
        </p:sp>
        <p:sp>
          <p:nvSpPr>
            <p:cNvPr id="14" name="Rectangle: Rounded Corners 13">
              <a:extLst>
                <a:ext uri="{FF2B5EF4-FFF2-40B4-BE49-F238E27FC236}">
                  <a16:creationId xmlns:a16="http://schemas.microsoft.com/office/drawing/2014/main" id="{98839E41-0FED-493E-A2FA-8D63F1BB2E41}"/>
                </a:ext>
              </a:extLst>
            </p:cNvPr>
            <p:cNvSpPr/>
            <p:nvPr/>
          </p:nvSpPr>
          <p:spPr>
            <a:xfrm>
              <a:off x="9217024" y="4821873"/>
              <a:ext cx="723901"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800" dirty="0">
                  <a:solidFill>
                    <a:schemeClr val="tx1"/>
                  </a:solidFill>
                  <a:latin typeface="KingsBureauGrot ThreeSeven" panose="02000506050000020004" pitchFamily="2" charset="0"/>
                </a:rPr>
                <a:t>s</a:t>
              </a:r>
              <a:r>
                <a:rPr lang="en-GB" sz="2800" baseline="-25000" dirty="0">
                  <a:solidFill>
                    <a:schemeClr val="tx1"/>
                  </a:solidFill>
                  <a:latin typeface="KingsBureauGrot ThreeSeven" panose="02000506050000020004" pitchFamily="2" charset="0"/>
                </a:rPr>
                <a:t>3</a:t>
              </a:r>
            </a:p>
          </p:txBody>
        </p:sp>
        <p:cxnSp>
          <p:nvCxnSpPr>
            <p:cNvPr id="15" name="Connector: Curved 14">
              <a:extLst>
                <a:ext uri="{FF2B5EF4-FFF2-40B4-BE49-F238E27FC236}">
                  <a16:creationId xmlns:a16="http://schemas.microsoft.com/office/drawing/2014/main" id="{6E563B56-D90E-4148-BBAD-52037280CC2D}"/>
                </a:ext>
              </a:extLst>
            </p:cNvPr>
            <p:cNvCxnSpPr>
              <a:stCxn id="12" idx="0"/>
              <a:endCxn id="14" idx="0"/>
            </p:cNvCxnSpPr>
            <p:nvPr/>
          </p:nvCxnSpPr>
          <p:spPr>
            <a:xfrm rot="16200000" flipH="1">
              <a:off x="8912664" y="4155563"/>
              <a:ext cx="1" cy="1332619"/>
            </a:xfrm>
            <a:prstGeom prst="curvedConnector3">
              <a:avLst>
                <a:gd name="adj1" fmla="val -22860000000"/>
              </a:avLst>
            </a:prstGeom>
            <a:ln w="57150">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6" name="Connector: Curved 15">
              <a:extLst>
                <a:ext uri="{FF2B5EF4-FFF2-40B4-BE49-F238E27FC236}">
                  <a16:creationId xmlns:a16="http://schemas.microsoft.com/office/drawing/2014/main" id="{5033704B-FB37-41CF-9DB0-973DDBC7850A}"/>
                </a:ext>
              </a:extLst>
            </p:cNvPr>
            <p:cNvCxnSpPr>
              <a:cxnSpLocks/>
              <a:stCxn id="14" idx="0"/>
              <a:endCxn id="13" idx="0"/>
            </p:cNvCxnSpPr>
            <p:nvPr/>
          </p:nvCxnSpPr>
          <p:spPr>
            <a:xfrm rot="16200000" flipH="1">
              <a:off x="10237481" y="4163366"/>
              <a:ext cx="1" cy="1317015"/>
            </a:xfrm>
            <a:prstGeom prst="curvedConnector3">
              <a:avLst>
                <a:gd name="adj1" fmla="val -22860000000"/>
              </a:avLst>
            </a:prstGeom>
            <a:ln w="57150">
              <a:solidFill>
                <a:schemeClr val="accent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9E7F231B-AAEB-43F8-B779-D6E47D06AC47}"/>
                </a:ext>
              </a:extLst>
            </p:cNvPr>
            <p:cNvCxnSpPr>
              <a:cxnSpLocks/>
              <a:stCxn id="12" idx="2"/>
              <a:endCxn id="12" idx="1"/>
            </p:cNvCxnSpPr>
            <p:nvPr/>
          </p:nvCxnSpPr>
          <p:spPr>
            <a:xfrm rot="5400000" flipH="1">
              <a:off x="7734877" y="5034290"/>
              <a:ext cx="361948" cy="661011"/>
            </a:xfrm>
            <a:prstGeom prst="curvedConnector4">
              <a:avLst>
                <a:gd name="adj1" fmla="val -63158"/>
                <a:gd name="adj2" fmla="val 170986"/>
              </a:avLst>
            </a:prstGeom>
            <a:ln w="57150">
              <a:solidFill>
                <a:schemeClr val="accent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46C9921B-A931-4A36-8FD3-CDB33E7DB484}"/>
                </a:ext>
              </a:extLst>
            </p:cNvPr>
            <p:cNvCxnSpPr>
              <a:cxnSpLocks/>
              <a:stCxn id="14" idx="2"/>
              <a:endCxn id="13" idx="2"/>
            </p:cNvCxnSpPr>
            <p:nvPr/>
          </p:nvCxnSpPr>
          <p:spPr>
            <a:xfrm rot="16200000" flipH="1">
              <a:off x="10237482" y="4887262"/>
              <a:ext cx="1" cy="1317015"/>
            </a:xfrm>
            <a:prstGeom prst="curvedConnector3">
              <a:avLst>
                <a:gd name="adj1" fmla="val 22860100000"/>
              </a:avLst>
            </a:prstGeom>
            <a:ln w="57150">
              <a:solidFill>
                <a:srgbClr val="00B05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D9C81FC0-B740-45C2-AD6E-EB7751D0767C}"/>
                </a:ext>
              </a:extLst>
            </p:cNvPr>
            <p:cNvSpPr txBox="1"/>
            <p:nvPr/>
          </p:nvSpPr>
          <p:spPr>
            <a:xfrm>
              <a:off x="8694820" y="3924140"/>
              <a:ext cx="425090" cy="551787"/>
            </a:xfrm>
            <a:prstGeom prst="rect">
              <a:avLst/>
            </a:prstGeom>
            <a:noFill/>
          </p:spPr>
          <p:txBody>
            <a:bodyPr wrap="square" rtlCol="0">
              <a:spAutoFit/>
            </a:bodyPr>
            <a:lstStyle/>
            <a:p>
              <a:pPr algn="ctr"/>
              <a:r>
                <a:rPr lang="en-GB" sz="2000" dirty="0">
                  <a:latin typeface="KingsBureauGrot ThreeSeven" panose="02000506050000020004" pitchFamily="2" charset="0"/>
                </a:rPr>
                <a:t>2</a:t>
              </a:r>
            </a:p>
          </p:txBody>
        </p:sp>
        <p:sp>
          <p:nvSpPr>
            <p:cNvPr id="20" name="TextBox 19">
              <a:extLst>
                <a:ext uri="{FF2B5EF4-FFF2-40B4-BE49-F238E27FC236}">
                  <a16:creationId xmlns:a16="http://schemas.microsoft.com/office/drawing/2014/main" id="{EB31D7C3-B589-4D63-AD61-46AE4E657A98}"/>
                </a:ext>
              </a:extLst>
            </p:cNvPr>
            <p:cNvSpPr txBox="1"/>
            <p:nvPr/>
          </p:nvSpPr>
          <p:spPr>
            <a:xfrm>
              <a:off x="10037292" y="3904329"/>
              <a:ext cx="425090" cy="551787"/>
            </a:xfrm>
            <a:prstGeom prst="rect">
              <a:avLst/>
            </a:prstGeom>
            <a:noFill/>
          </p:spPr>
          <p:txBody>
            <a:bodyPr wrap="square" rtlCol="0">
              <a:spAutoFit/>
            </a:bodyPr>
            <a:lstStyle/>
            <a:p>
              <a:pPr algn="ctr"/>
              <a:r>
                <a:rPr lang="en-GB" sz="2000" dirty="0">
                  <a:latin typeface="KingsBureauGrot ThreeSeven" panose="02000506050000020004" pitchFamily="2" charset="0"/>
                </a:rPr>
                <a:t>2</a:t>
              </a:r>
            </a:p>
          </p:txBody>
        </p:sp>
        <p:sp>
          <p:nvSpPr>
            <p:cNvPr id="21" name="TextBox 20">
              <a:extLst>
                <a:ext uri="{FF2B5EF4-FFF2-40B4-BE49-F238E27FC236}">
                  <a16:creationId xmlns:a16="http://schemas.microsoft.com/office/drawing/2014/main" id="{EB8CE348-DDFA-4E31-AB27-034B65BFB351}"/>
                </a:ext>
              </a:extLst>
            </p:cNvPr>
            <p:cNvSpPr txBox="1"/>
            <p:nvPr/>
          </p:nvSpPr>
          <p:spPr>
            <a:xfrm>
              <a:off x="6910724" y="5867960"/>
              <a:ext cx="425090" cy="551787"/>
            </a:xfrm>
            <a:prstGeom prst="rect">
              <a:avLst/>
            </a:prstGeom>
            <a:noFill/>
          </p:spPr>
          <p:txBody>
            <a:bodyPr wrap="square" rtlCol="0">
              <a:spAutoFit/>
            </a:bodyPr>
            <a:lstStyle/>
            <a:p>
              <a:pPr algn="ctr"/>
              <a:r>
                <a:rPr lang="en-GB" sz="2000" dirty="0">
                  <a:latin typeface="KingsBureauGrot ThreeSeven" panose="02000506050000020004" pitchFamily="2" charset="0"/>
                </a:rPr>
                <a:t>0</a:t>
              </a:r>
            </a:p>
          </p:txBody>
        </p:sp>
        <p:sp>
          <p:nvSpPr>
            <p:cNvPr id="22" name="TextBox 21">
              <a:extLst>
                <a:ext uri="{FF2B5EF4-FFF2-40B4-BE49-F238E27FC236}">
                  <a16:creationId xmlns:a16="http://schemas.microsoft.com/office/drawing/2014/main" id="{90353103-9DAA-4ACA-9655-C101737D9D9F}"/>
                </a:ext>
              </a:extLst>
            </p:cNvPr>
            <p:cNvSpPr txBox="1"/>
            <p:nvPr/>
          </p:nvSpPr>
          <p:spPr>
            <a:xfrm>
              <a:off x="10022431" y="5937945"/>
              <a:ext cx="900519" cy="551787"/>
            </a:xfrm>
            <a:prstGeom prst="rect">
              <a:avLst/>
            </a:prstGeom>
            <a:noFill/>
          </p:spPr>
          <p:txBody>
            <a:bodyPr wrap="square" rtlCol="0">
              <a:spAutoFit/>
            </a:bodyPr>
            <a:lstStyle/>
            <a:p>
              <a:pPr algn="ctr"/>
              <a:r>
                <a:rPr lang="en-GB" sz="2000" dirty="0">
                  <a:latin typeface="KingsBureauGrot ThreeSeven" panose="02000506050000020004" pitchFamily="2" charset="0"/>
                </a:rPr>
                <a:t>1</a:t>
              </a:r>
            </a:p>
          </p:txBody>
        </p:sp>
        <p:sp>
          <p:nvSpPr>
            <p:cNvPr id="23" name="Rectangle: Rounded Corners 22">
              <a:extLst>
                <a:ext uri="{FF2B5EF4-FFF2-40B4-BE49-F238E27FC236}">
                  <a16:creationId xmlns:a16="http://schemas.microsoft.com/office/drawing/2014/main" id="{6C01155A-892A-4297-BEBC-261741285799}"/>
                </a:ext>
              </a:extLst>
            </p:cNvPr>
            <p:cNvSpPr/>
            <p:nvPr/>
          </p:nvSpPr>
          <p:spPr>
            <a:xfrm>
              <a:off x="10293060" y="4890255"/>
              <a:ext cx="1211645" cy="596135"/>
            </a:xfrm>
            <a:prstGeom prst="round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4" name="Group 23">
            <a:extLst>
              <a:ext uri="{FF2B5EF4-FFF2-40B4-BE49-F238E27FC236}">
                <a16:creationId xmlns:a16="http://schemas.microsoft.com/office/drawing/2014/main" id="{6C6B3E95-C870-4125-B25A-76EC1B84F077}"/>
              </a:ext>
            </a:extLst>
          </p:cNvPr>
          <p:cNvGrpSpPr/>
          <p:nvPr/>
        </p:nvGrpSpPr>
        <p:grpSpPr>
          <a:xfrm>
            <a:off x="7555266" y="5192036"/>
            <a:ext cx="3122473" cy="1512333"/>
            <a:chOff x="7517309" y="4097971"/>
            <a:chExt cx="4039691" cy="2085639"/>
          </a:xfrm>
        </p:grpSpPr>
        <p:sp>
          <p:nvSpPr>
            <p:cNvPr id="25" name="Rectangle: Rounded Corners 24">
              <a:extLst>
                <a:ext uri="{FF2B5EF4-FFF2-40B4-BE49-F238E27FC236}">
                  <a16:creationId xmlns:a16="http://schemas.microsoft.com/office/drawing/2014/main" id="{040D315C-9F00-493B-9FF4-20E2E16FC2F5}"/>
                </a:ext>
              </a:extLst>
            </p:cNvPr>
            <p:cNvSpPr/>
            <p:nvPr/>
          </p:nvSpPr>
          <p:spPr>
            <a:xfrm>
              <a:off x="7585345" y="4821872"/>
              <a:ext cx="676615"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1</a:t>
              </a:r>
            </a:p>
          </p:txBody>
        </p:sp>
        <p:sp>
          <p:nvSpPr>
            <p:cNvPr id="26" name="Rectangle: Rounded Corners 25">
              <a:extLst>
                <a:ext uri="{FF2B5EF4-FFF2-40B4-BE49-F238E27FC236}">
                  <a16:creationId xmlns:a16="http://schemas.microsoft.com/office/drawing/2014/main" id="{7F991491-EB20-4DF2-A266-9E9B49F204C3}"/>
                </a:ext>
              </a:extLst>
            </p:cNvPr>
            <p:cNvSpPr/>
            <p:nvPr/>
          </p:nvSpPr>
          <p:spPr>
            <a:xfrm>
              <a:off x="10880385" y="4821874"/>
              <a:ext cx="676615"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5</a:t>
              </a:r>
            </a:p>
          </p:txBody>
        </p:sp>
        <p:sp>
          <p:nvSpPr>
            <p:cNvPr id="27" name="Rectangle: Rounded Corners 26">
              <a:extLst>
                <a:ext uri="{FF2B5EF4-FFF2-40B4-BE49-F238E27FC236}">
                  <a16:creationId xmlns:a16="http://schemas.microsoft.com/office/drawing/2014/main" id="{19EDD62E-CCD0-44DB-9DD0-269425054975}"/>
                </a:ext>
              </a:extLst>
            </p:cNvPr>
            <p:cNvSpPr/>
            <p:nvPr/>
          </p:nvSpPr>
          <p:spPr>
            <a:xfrm>
              <a:off x="8788912" y="4834454"/>
              <a:ext cx="1589049"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2</a:t>
              </a: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3</a:t>
              </a: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4</a:t>
              </a:r>
            </a:p>
          </p:txBody>
        </p:sp>
        <p:cxnSp>
          <p:nvCxnSpPr>
            <p:cNvPr id="28" name="Connector: Curved 27">
              <a:extLst>
                <a:ext uri="{FF2B5EF4-FFF2-40B4-BE49-F238E27FC236}">
                  <a16:creationId xmlns:a16="http://schemas.microsoft.com/office/drawing/2014/main" id="{DF497731-4C5E-420E-8650-7DA6B592DBD0}"/>
                </a:ext>
              </a:extLst>
            </p:cNvPr>
            <p:cNvCxnSpPr>
              <a:cxnSpLocks/>
              <a:stCxn id="25" idx="0"/>
              <a:endCxn id="27" idx="0"/>
            </p:cNvCxnSpPr>
            <p:nvPr/>
          </p:nvCxnSpPr>
          <p:spPr>
            <a:xfrm rot="16200000" flipH="1">
              <a:off x="8747254" y="3998271"/>
              <a:ext cx="12582" cy="1659784"/>
            </a:xfrm>
            <a:prstGeom prst="curvedConnector3">
              <a:avLst>
                <a:gd name="adj1" fmla="val -1816881"/>
              </a:avLst>
            </a:prstGeom>
            <a:ln w="57150">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9" name="Connector: Curved 28">
              <a:extLst>
                <a:ext uri="{FF2B5EF4-FFF2-40B4-BE49-F238E27FC236}">
                  <a16:creationId xmlns:a16="http://schemas.microsoft.com/office/drawing/2014/main" id="{EF38A260-2B68-45F3-83EF-99A4BC6005FF}"/>
                </a:ext>
              </a:extLst>
            </p:cNvPr>
            <p:cNvCxnSpPr>
              <a:cxnSpLocks/>
              <a:stCxn id="27" idx="0"/>
              <a:endCxn id="26" idx="0"/>
            </p:cNvCxnSpPr>
            <p:nvPr/>
          </p:nvCxnSpPr>
          <p:spPr>
            <a:xfrm rot="5400000" flipH="1" flipV="1">
              <a:off x="10394775" y="4010536"/>
              <a:ext cx="12580" cy="1635256"/>
            </a:xfrm>
            <a:prstGeom prst="curvedConnector3">
              <a:avLst>
                <a:gd name="adj1" fmla="val 1917170"/>
              </a:avLst>
            </a:prstGeom>
            <a:ln w="57150">
              <a:solidFill>
                <a:schemeClr val="accent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6951A63B-0EA5-4F45-86C7-7779820F1DF2}"/>
                </a:ext>
              </a:extLst>
            </p:cNvPr>
            <p:cNvCxnSpPr>
              <a:cxnSpLocks/>
              <a:stCxn id="25" idx="2"/>
              <a:endCxn id="27" idx="2"/>
            </p:cNvCxnSpPr>
            <p:nvPr/>
          </p:nvCxnSpPr>
          <p:spPr>
            <a:xfrm rot="16200000" flipH="1">
              <a:off x="8747254" y="4722168"/>
              <a:ext cx="12582" cy="1659784"/>
            </a:xfrm>
            <a:prstGeom prst="curvedConnector3">
              <a:avLst>
                <a:gd name="adj1" fmla="val 1916881"/>
              </a:avLst>
            </a:prstGeom>
            <a:ln w="57150">
              <a:solidFill>
                <a:schemeClr val="accent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1" name="Connector: Curved 30">
              <a:extLst>
                <a:ext uri="{FF2B5EF4-FFF2-40B4-BE49-F238E27FC236}">
                  <a16:creationId xmlns:a16="http://schemas.microsoft.com/office/drawing/2014/main" id="{86AAFFE5-3E11-4BAB-807D-C0D159E2A609}"/>
                </a:ext>
              </a:extLst>
            </p:cNvPr>
            <p:cNvCxnSpPr>
              <a:cxnSpLocks/>
              <a:stCxn id="27" idx="2"/>
              <a:endCxn id="27" idx="3"/>
            </p:cNvCxnSpPr>
            <p:nvPr/>
          </p:nvCxnSpPr>
          <p:spPr>
            <a:xfrm rot="5400000" flipH="1" flipV="1">
              <a:off x="9799725" y="4980115"/>
              <a:ext cx="361948" cy="794524"/>
            </a:xfrm>
            <a:prstGeom prst="curvedConnector4">
              <a:avLst>
                <a:gd name="adj1" fmla="val -63158"/>
                <a:gd name="adj2" fmla="val 128772"/>
              </a:avLst>
            </a:prstGeom>
            <a:ln w="57150">
              <a:solidFill>
                <a:srgbClr val="00B05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A1D44FCD-2215-45DF-8FA2-BF4D92F58AFA}"/>
                </a:ext>
              </a:extLst>
            </p:cNvPr>
            <p:cNvSpPr txBox="1"/>
            <p:nvPr/>
          </p:nvSpPr>
          <p:spPr>
            <a:xfrm>
              <a:off x="8694819" y="4097971"/>
              <a:ext cx="425090" cy="551786"/>
            </a:xfrm>
            <a:prstGeom prst="rect">
              <a:avLst/>
            </a:prstGeom>
            <a:noFill/>
          </p:spPr>
          <p:txBody>
            <a:bodyPr wrap="square" rtlCol="0">
              <a:spAutoFit/>
            </a:bodyPr>
            <a:lstStyle/>
            <a:p>
              <a:pPr algn="ctr"/>
              <a:r>
                <a:rPr lang="en-GB" sz="2000" dirty="0">
                  <a:latin typeface="KingsBureauGrot ThreeSeven" panose="02000506050000020004" pitchFamily="2" charset="0"/>
                </a:rPr>
                <a:t>2</a:t>
              </a:r>
            </a:p>
          </p:txBody>
        </p:sp>
        <p:sp>
          <p:nvSpPr>
            <p:cNvPr id="33" name="TextBox 32">
              <a:extLst>
                <a:ext uri="{FF2B5EF4-FFF2-40B4-BE49-F238E27FC236}">
                  <a16:creationId xmlns:a16="http://schemas.microsoft.com/office/drawing/2014/main" id="{0C69903C-2D52-4092-9339-7DCAC2DAD094}"/>
                </a:ext>
              </a:extLst>
            </p:cNvPr>
            <p:cNvSpPr txBox="1"/>
            <p:nvPr/>
          </p:nvSpPr>
          <p:spPr>
            <a:xfrm>
              <a:off x="10022433" y="4097971"/>
              <a:ext cx="425090" cy="551786"/>
            </a:xfrm>
            <a:prstGeom prst="rect">
              <a:avLst/>
            </a:prstGeom>
            <a:noFill/>
          </p:spPr>
          <p:txBody>
            <a:bodyPr wrap="square" rtlCol="0">
              <a:spAutoFit/>
            </a:bodyPr>
            <a:lstStyle/>
            <a:p>
              <a:pPr algn="ctr"/>
              <a:r>
                <a:rPr lang="en-GB" sz="2000" dirty="0">
                  <a:latin typeface="KingsBureauGrot ThreeSeven" panose="02000506050000020004" pitchFamily="2" charset="0"/>
                </a:rPr>
                <a:t>2</a:t>
              </a:r>
            </a:p>
          </p:txBody>
        </p:sp>
        <p:sp>
          <p:nvSpPr>
            <p:cNvPr id="34" name="TextBox 33">
              <a:extLst>
                <a:ext uri="{FF2B5EF4-FFF2-40B4-BE49-F238E27FC236}">
                  <a16:creationId xmlns:a16="http://schemas.microsoft.com/office/drawing/2014/main" id="{6B167092-3AFF-4A3A-AD79-8B1A6ED7A72A}"/>
                </a:ext>
              </a:extLst>
            </p:cNvPr>
            <p:cNvSpPr txBox="1"/>
            <p:nvPr/>
          </p:nvSpPr>
          <p:spPr>
            <a:xfrm>
              <a:off x="7517309" y="5631824"/>
              <a:ext cx="812688" cy="551786"/>
            </a:xfrm>
            <a:prstGeom prst="rect">
              <a:avLst/>
            </a:prstGeom>
            <a:noFill/>
          </p:spPr>
          <p:txBody>
            <a:bodyPr wrap="square" rtlCol="0">
              <a:spAutoFit/>
            </a:bodyPr>
            <a:lstStyle/>
            <a:p>
              <a:pPr algn="ctr"/>
              <a:r>
                <a:rPr lang="en-GB" sz="2000" dirty="0">
                  <a:latin typeface="KingsBureauGrot ThreeSeven" panose="02000506050000020004" pitchFamily="2" charset="0"/>
                </a:rPr>
                <a:t>1</a:t>
              </a:r>
            </a:p>
          </p:txBody>
        </p:sp>
        <p:sp>
          <p:nvSpPr>
            <p:cNvPr id="35" name="TextBox 34">
              <a:extLst>
                <a:ext uri="{FF2B5EF4-FFF2-40B4-BE49-F238E27FC236}">
                  <a16:creationId xmlns:a16="http://schemas.microsoft.com/office/drawing/2014/main" id="{9527FD5B-D9AF-4DCE-9EAF-E2499181F03F}"/>
                </a:ext>
              </a:extLst>
            </p:cNvPr>
            <p:cNvSpPr txBox="1"/>
            <p:nvPr/>
          </p:nvSpPr>
          <p:spPr>
            <a:xfrm>
              <a:off x="10474001" y="5564313"/>
              <a:ext cx="425090" cy="551786"/>
            </a:xfrm>
            <a:prstGeom prst="rect">
              <a:avLst/>
            </a:prstGeom>
            <a:noFill/>
          </p:spPr>
          <p:txBody>
            <a:bodyPr wrap="square" rtlCol="0">
              <a:spAutoFit/>
            </a:bodyPr>
            <a:lstStyle/>
            <a:p>
              <a:pPr algn="ctr"/>
              <a:r>
                <a:rPr lang="en-GB" sz="2000" dirty="0">
                  <a:latin typeface="KingsBureauGrot ThreeSeven" panose="02000506050000020004" pitchFamily="2" charset="0"/>
                </a:rPr>
                <a:t>0</a:t>
              </a:r>
            </a:p>
          </p:txBody>
        </p:sp>
        <p:sp>
          <p:nvSpPr>
            <p:cNvPr id="36" name="Rectangle: Rounded Corners 35">
              <a:extLst>
                <a:ext uri="{FF2B5EF4-FFF2-40B4-BE49-F238E27FC236}">
                  <a16:creationId xmlns:a16="http://schemas.microsoft.com/office/drawing/2014/main" id="{ACB32DA5-6AEC-4CED-8D42-C89993C5DCDB}"/>
                </a:ext>
              </a:extLst>
            </p:cNvPr>
            <p:cNvSpPr/>
            <p:nvPr/>
          </p:nvSpPr>
          <p:spPr>
            <a:xfrm>
              <a:off x="10941399" y="4890255"/>
              <a:ext cx="563306" cy="596135"/>
            </a:xfrm>
            <a:prstGeom prst="round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73A52C7D-FA0F-4F31-888C-D9F83DDDB4C1}"/>
                  </a:ext>
                </a:extLst>
              </p:cNvPr>
              <p:cNvSpPr txBox="1"/>
              <p:nvPr/>
            </p:nvSpPr>
            <p:spPr>
              <a:xfrm>
                <a:off x="6370001" y="473757"/>
                <a:ext cx="523373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latin typeface="Cambria Math" panose="02040503050406030204" pitchFamily="18" charset="0"/>
                        </a:rPr>
                        <m:t>𝒉</m:t>
                      </m:r>
                      <m:r>
                        <a:rPr lang="en-GB" sz="2800" b="1" i="1" baseline="-25000" dirty="0" smtClean="0">
                          <a:latin typeface="Cambria Math" panose="02040503050406030204" pitchFamily="18" charset="0"/>
                        </a:rPr>
                        <m:t> </m:t>
                      </m:r>
                      <m:d>
                        <m:dPr>
                          <m:ctrlPr>
                            <a:rPr lang="en-GB" sz="2800" b="1" i="1" dirty="0" smtClean="0">
                              <a:latin typeface="Cambria Math" panose="02040503050406030204" pitchFamily="18" charset="0"/>
                            </a:rPr>
                          </m:ctrlPr>
                        </m:dPr>
                        <m:e>
                          <m:r>
                            <a:rPr lang="en-GB" sz="2800" b="1" i="1" dirty="0" smtClean="0">
                              <a:latin typeface="Cambria Math" panose="02040503050406030204" pitchFamily="18" charset="0"/>
                            </a:rPr>
                            <m:t>𝒔</m:t>
                          </m:r>
                          <m:r>
                            <a:rPr lang="en-GB" sz="2800" b="1" i="1" baseline="-25000" dirty="0" smtClean="0">
                              <a:latin typeface="Cambria Math" panose="02040503050406030204" pitchFamily="18" charset="0"/>
                            </a:rPr>
                            <m:t>𝟏</m:t>
                          </m:r>
                        </m:e>
                      </m:d>
                      <m:r>
                        <a:rPr lang="en-GB" sz="2800" b="1" i="1" dirty="0" smtClean="0">
                          <a:latin typeface="Cambria Math" panose="02040503050406030204" pitchFamily="18" charset="0"/>
                        </a:rPr>
                        <m:t>=</m:t>
                      </m:r>
                      <m:r>
                        <a:rPr lang="en-GB" sz="2800" b="1" i="1" dirty="0" smtClean="0">
                          <a:latin typeface="Cambria Math" panose="02040503050406030204" pitchFamily="18" charset="0"/>
                        </a:rPr>
                        <m:t>𝟑</m:t>
                      </m:r>
                      <m:r>
                        <a:rPr lang="en-GB" sz="2800" b="1" i="1" dirty="0" smtClean="0">
                          <a:latin typeface="Cambria Math" panose="02040503050406030204" pitchFamily="18" charset="0"/>
                        </a:rPr>
                        <m:t>+</m:t>
                      </m:r>
                      <m:r>
                        <a:rPr lang="en-GB" sz="2800" b="1" i="1" dirty="0" smtClean="0">
                          <a:latin typeface="Cambria Math" panose="02040503050406030204" pitchFamily="18" charset="0"/>
                        </a:rPr>
                        <m:t>𝟑</m:t>
                      </m:r>
                      <m:r>
                        <a:rPr lang="en-GB" sz="2800" b="1" i="1" dirty="0" smtClean="0">
                          <a:latin typeface="Cambria Math" panose="02040503050406030204" pitchFamily="18" charset="0"/>
                        </a:rPr>
                        <m:t>=</m:t>
                      </m:r>
                      <m:r>
                        <a:rPr lang="en-GB" sz="2800" b="1" i="1" dirty="0" smtClean="0">
                          <a:latin typeface="Cambria Math" panose="02040503050406030204" pitchFamily="18" charset="0"/>
                        </a:rPr>
                        <m:t>𝟔</m:t>
                      </m:r>
                    </m:oMath>
                  </m:oMathPara>
                </a14:m>
                <a:endParaRPr lang="en-GB" sz="2800" b="1" i="1" dirty="0"/>
              </a:p>
            </p:txBody>
          </p:sp>
        </mc:Choice>
        <mc:Fallback xmlns="">
          <p:sp>
            <p:nvSpPr>
              <p:cNvPr id="38" name="TextBox 37">
                <a:extLst>
                  <a:ext uri="{FF2B5EF4-FFF2-40B4-BE49-F238E27FC236}">
                    <a16:creationId xmlns:a16="http://schemas.microsoft.com/office/drawing/2014/main" id="{73A52C7D-FA0F-4F31-888C-D9F83DDDB4C1}"/>
                  </a:ext>
                </a:extLst>
              </p:cNvPr>
              <p:cNvSpPr txBox="1">
                <a:spLocks noRot="1" noChangeAspect="1" noMove="1" noResize="1" noEditPoints="1" noAdjustHandles="1" noChangeArrowheads="1" noChangeShapeType="1" noTextEdit="1"/>
              </p:cNvSpPr>
              <p:nvPr/>
            </p:nvSpPr>
            <p:spPr>
              <a:xfrm>
                <a:off x="6370001" y="473757"/>
                <a:ext cx="5233737" cy="52322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4B07B4F2-5A71-4992-8728-782609C88022}"/>
                  </a:ext>
                </a:extLst>
              </p:cNvPr>
              <p:cNvSpPr txBox="1"/>
              <p:nvPr/>
            </p:nvSpPr>
            <p:spPr>
              <a:xfrm>
                <a:off x="-293121" y="3767969"/>
                <a:ext cx="1807383" cy="2308324"/>
              </a:xfrm>
              <a:prstGeom prst="rect">
                <a:avLst/>
              </a:prstGeom>
              <a:noFill/>
            </p:spPr>
            <p:txBody>
              <a:bodyPr wrap="square" rtlCol="0">
                <a:spAutoFit/>
              </a:bodyPr>
              <a:lstStyle/>
              <a:p>
                <a:pPr>
                  <a:lnSpc>
                    <a:spcPct val="200000"/>
                  </a:lnSpc>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𝒉</m:t>
                      </m:r>
                      <m:r>
                        <a:rPr lang="en-GB" b="1" i="1" baseline="-25000" dirty="0" smtClean="0">
                          <a:latin typeface="Cambria Math" panose="02040503050406030204" pitchFamily="18" charset="0"/>
                        </a:rPr>
                        <m:t>𝟏</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𝒔</m:t>
                          </m:r>
                          <m:r>
                            <a:rPr lang="en-GB" b="1" i="1" baseline="-25000" dirty="0" smtClean="0">
                              <a:latin typeface="Cambria Math" panose="02040503050406030204" pitchFamily="18" charset="0"/>
                            </a:rPr>
                            <m:t>𝟏</m:t>
                          </m:r>
                        </m:e>
                      </m:d>
                      <m:r>
                        <a:rPr lang="en-GB" b="1" i="1" dirty="0" smtClean="0">
                          <a:latin typeface="Cambria Math" panose="02040503050406030204" pitchFamily="18" charset="0"/>
                        </a:rPr>
                        <m:t>=</m:t>
                      </m:r>
                      <m:r>
                        <a:rPr lang="en-GB" b="1" i="1" dirty="0" smtClean="0">
                          <a:latin typeface="Cambria Math" panose="02040503050406030204" pitchFamily="18" charset="0"/>
                        </a:rPr>
                        <m:t>𝟓</m:t>
                      </m:r>
                    </m:oMath>
                  </m:oMathPara>
                </a14:m>
                <a:endParaRPr lang="en-GB" b="1" dirty="0"/>
              </a:p>
              <a:p>
                <a:pPr>
                  <a:lnSpc>
                    <a:spcPct val="200000"/>
                  </a:lnSpc>
                </a:pPr>
                <a:endParaRPr lang="en-GB" b="1" dirty="0"/>
              </a:p>
              <a:p>
                <a:pPr>
                  <a:lnSpc>
                    <a:spcPct val="200000"/>
                  </a:lnSpc>
                </a:pPr>
                <a:endParaRPr lang="en-GB" b="1" dirty="0"/>
              </a:p>
              <a:p>
                <a:pPr>
                  <a:lnSpc>
                    <a:spcPct val="200000"/>
                  </a:lnSpc>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𝒉</m:t>
                      </m:r>
                      <m:r>
                        <a:rPr lang="en-GB" b="1" i="1" baseline="-25000" dirty="0" smtClean="0">
                          <a:latin typeface="Cambria Math" panose="02040503050406030204" pitchFamily="18" charset="0"/>
                        </a:rPr>
                        <m:t>𝟐</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𝒔</m:t>
                          </m:r>
                          <m:r>
                            <a:rPr lang="en-GB" b="1" i="1" baseline="-25000" dirty="0" smtClean="0">
                              <a:latin typeface="Cambria Math" panose="02040503050406030204" pitchFamily="18" charset="0"/>
                            </a:rPr>
                            <m:t>𝟏</m:t>
                          </m:r>
                        </m:e>
                      </m:d>
                      <m:r>
                        <a:rPr lang="en-GB" b="1" i="1" dirty="0" smtClean="0">
                          <a:latin typeface="Cambria Math" panose="02040503050406030204" pitchFamily="18" charset="0"/>
                        </a:rPr>
                        <m:t>=</m:t>
                      </m:r>
                      <m:r>
                        <a:rPr lang="en-GB" b="1" i="1" dirty="0" smtClean="0">
                          <a:latin typeface="Cambria Math" panose="02040503050406030204" pitchFamily="18" charset="0"/>
                        </a:rPr>
                        <m:t>𝟓</m:t>
                      </m:r>
                    </m:oMath>
                  </m:oMathPara>
                </a14:m>
                <a:endParaRPr lang="en-GB" b="1" dirty="0"/>
              </a:p>
            </p:txBody>
          </p:sp>
        </mc:Choice>
        <mc:Fallback xmlns="">
          <p:sp>
            <p:nvSpPr>
              <p:cNvPr id="40" name="TextBox 39">
                <a:extLst>
                  <a:ext uri="{FF2B5EF4-FFF2-40B4-BE49-F238E27FC236}">
                    <a16:creationId xmlns:a16="http://schemas.microsoft.com/office/drawing/2014/main" id="{4B07B4F2-5A71-4992-8728-782609C88022}"/>
                  </a:ext>
                </a:extLst>
              </p:cNvPr>
              <p:cNvSpPr txBox="1">
                <a:spLocks noRot="1" noChangeAspect="1" noMove="1" noResize="1" noEditPoints="1" noAdjustHandles="1" noChangeArrowheads="1" noChangeShapeType="1" noTextEdit="1"/>
              </p:cNvSpPr>
              <p:nvPr/>
            </p:nvSpPr>
            <p:spPr>
              <a:xfrm>
                <a:off x="-293121" y="3767969"/>
                <a:ext cx="1807383" cy="2308324"/>
              </a:xfrm>
              <a:prstGeom prst="rect">
                <a:avLst/>
              </a:prstGeom>
              <a:blipFill>
                <a:blip r:embed="rId4"/>
                <a:stretch>
                  <a:fillRect/>
                </a:stretch>
              </a:blipFill>
            </p:spPr>
            <p:txBody>
              <a:bodyPr/>
              <a:lstStyle/>
              <a:p>
                <a:r>
                  <a:rPr lang="en-GB">
                    <a:noFill/>
                  </a:rPr>
                  <a:t> </a:t>
                </a:r>
              </a:p>
            </p:txBody>
          </p:sp>
        </mc:Fallback>
      </mc:AlternateContent>
      <p:pic>
        <p:nvPicPr>
          <p:cNvPr id="42" name="Picture 41">
            <a:extLst>
              <a:ext uri="{FF2B5EF4-FFF2-40B4-BE49-F238E27FC236}">
                <a16:creationId xmlns:a16="http://schemas.microsoft.com/office/drawing/2014/main" id="{C99062AC-70D1-4B84-BFD3-AAAD41FF4B6D}"/>
              </a:ext>
            </a:extLst>
          </p:cNvPr>
          <p:cNvPicPr>
            <a:picLocks noChangeAspect="1"/>
          </p:cNvPicPr>
          <p:nvPr/>
        </p:nvPicPr>
        <p:blipFill>
          <a:blip r:embed="rId5"/>
          <a:stretch>
            <a:fillRect/>
          </a:stretch>
        </p:blipFill>
        <p:spPr>
          <a:xfrm>
            <a:off x="1268551" y="2972712"/>
            <a:ext cx="3759603" cy="1939478"/>
          </a:xfrm>
          <a:prstGeom prst="rect">
            <a:avLst/>
          </a:prstGeom>
        </p:spPr>
      </p:pic>
      <p:pic>
        <p:nvPicPr>
          <p:cNvPr id="44" name="Picture 43">
            <a:extLst>
              <a:ext uri="{FF2B5EF4-FFF2-40B4-BE49-F238E27FC236}">
                <a16:creationId xmlns:a16="http://schemas.microsoft.com/office/drawing/2014/main" id="{7A5517A1-AD86-44B6-9ABC-0182F467AF0C}"/>
              </a:ext>
            </a:extLst>
          </p:cNvPr>
          <p:cNvPicPr>
            <a:picLocks noChangeAspect="1"/>
          </p:cNvPicPr>
          <p:nvPr/>
        </p:nvPicPr>
        <p:blipFill>
          <a:blip r:embed="rId6"/>
          <a:stretch>
            <a:fillRect/>
          </a:stretch>
        </p:blipFill>
        <p:spPr>
          <a:xfrm>
            <a:off x="1485049" y="5030815"/>
            <a:ext cx="3293764" cy="1610176"/>
          </a:xfrm>
          <a:prstGeom prst="rect">
            <a:avLst/>
          </a:prstGeom>
        </p:spPr>
      </p:pic>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75CD9E46-E175-4F30-86D9-AC3459F20758}"/>
                  </a:ext>
                </a:extLst>
              </p:cNvPr>
              <p:cNvSpPr txBox="1"/>
              <p:nvPr/>
            </p:nvSpPr>
            <p:spPr>
              <a:xfrm>
                <a:off x="5528297" y="3767969"/>
                <a:ext cx="1807383" cy="2862322"/>
              </a:xfrm>
              <a:prstGeom prst="rect">
                <a:avLst/>
              </a:prstGeom>
              <a:noFill/>
            </p:spPr>
            <p:txBody>
              <a:bodyPr wrap="square" rtlCol="0">
                <a:spAutoFit/>
              </a:bodyPr>
              <a:lstStyle/>
              <a:p>
                <a:pPr algn="ctr">
                  <a:lnSpc>
                    <a:spcPct val="200000"/>
                  </a:lnSpc>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𝒉</m:t>
                      </m:r>
                      <m:r>
                        <a:rPr lang="en-GB" b="1" i="1" baseline="-25000" dirty="0" smtClean="0">
                          <a:latin typeface="Cambria Math" panose="02040503050406030204" pitchFamily="18" charset="0"/>
                        </a:rPr>
                        <m:t>𝟏</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𝒔</m:t>
                          </m:r>
                          <m:r>
                            <a:rPr lang="en-GB" b="1" i="1" baseline="-25000" dirty="0" smtClean="0">
                              <a:latin typeface="Cambria Math" panose="02040503050406030204" pitchFamily="18" charset="0"/>
                            </a:rPr>
                            <m:t>𝟏</m:t>
                          </m:r>
                        </m:e>
                      </m:d>
                      <m:r>
                        <a:rPr lang="en-GB" b="1" i="1" dirty="0" smtClean="0">
                          <a:latin typeface="Cambria Math" panose="02040503050406030204" pitchFamily="18" charset="0"/>
                        </a:rPr>
                        <m:t>=</m:t>
                      </m:r>
                      <m:r>
                        <a:rPr lang="en-GB" b="1" i="1" dirty="0" smtClean="0">
                          <a:latin typeface="Cambria Math" panose="02040503050406030204" pitchFamily="18" charset="0"/>
                        </a:rPr>
                        <m:t>𝟑</m:t>
                      </m:r>
                    </m:oMath>
                  </m:oMathPara>
                </a14:m>
                <a:endParaRPr lang="en-GB" b="1" dirty="0"/>
              </a:p>
              <a:p>
                <a:pPr algn="ctr">
                  <a:lnSpc>
                    <a:spcPct val="200000"/>
                  </a:lnSpc>
                </a:pPr>
                <a:endParaRPr lang="en-GB" b="1" dirty="0"/>
              </a:p>
              <a:p>
                <a:pPr algn="ctr">
                  <a:lnSpc>
                    <a:spcPct val="200000"/>
                  </a:lnSpc>
                </a:pPr>
                <a:endParaRPr lang="en-GB" b="1" dirty="0"/>
              </a:p>
              <a:p>
                <a:pPr algn="ctr">
                  <a:lnSpc>
                    <a:spcPct val="200000"/>
                  </a:lnSpc>
                </a:pPr>
                <a:endParaRPr lang="en-GB" b="1" dirty="0"/>
              </a:p>
              <a:p>
                <a:pPr algn="ctr">
                  <a:lnSpc>
                    <a:spcPct val="200000"/>
                  </a:lnSpc>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𝒉</m:t>
                      </m:r>
                      <m:r>
                        <a:rPr lang="en-GB" b="1" i="1" baseline="-25000" dirty="0" smtClean="0">
                          <a:latin typeface="Cambria Math" panose="02040503050406030204" pitchFamily="18" charset="0"/>
                        </a:rPr>
                        <m:t>𝟐</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𝒔</m:t>
                          </m:r>
                          <m:r>
                            <a:rPr lang="en-GB" b="1" i="1" baseline="-25000" dirty="0" smtClean="0">
                              <a:latin typeface="Cambria Math" panose="02040503050406030204" pitchFamily="18" charset="0"/>
                            </a:rPr>
                            <m:t>𝟏</m:t>
                          </m:r>
                        </m:e>
                      </m:d>
                      <m:r>
                        <a:rPr lang="en-GB" b="1" i="1" dirty="0" smtClean="0">
                          <a:latin typeface="Cambria Math" panose="02040503050406030204" pitchFamily="18" charset="0"/>
                        </a:rPr>
                        <m:t>=</m:t>
                      </m:r>
                      <m:r>
                        <a:rPr lang="en-GB" b="1" i="1" dirty="0" smtClean="0">
                          <a:latin typeface="Cambria Math" panose="02040503050406030204" pitchFamily="18" charset="0"/>
                        </a:rPr>
                        <m:t>𝟑</m:t>
                      </m:r>
                    </m:oMath>
                  </m:oMathPara>
                </a14:m>
                <a:endParaRPr lang="en-GB" b="1" dirty="0"/>
              </a:p>
            </p:txBody>
          </p:sp>
        </mc:Choice>
        <mc:Fallback xmlns="">
          <p:sp>
            <p:nvSpPr>
              <p:cNvPr id="46" name="TextBox 45">
                <a:extLst>
                  <a:ext uri="{FF2B5EF4-FFF2-40B4-BE49-F238E27FC236}">
                    <a16:creationId xmlns:a16="http://schemas.microsoft.com/office/drawing/2014/main" id="{75CD9E46-E175-4F30-86D9-AC3459F20758}"/>
                  </a:ext>
                </a:extLst>
              </p:cNvPr>
              <p:cNvSpPr txBox="1">
                <a:spLocks noRot="1" noChangeAspect="1" noMove="1" noResize="1" noEditPoints="1" noAdjustHandles="1" noChangeArrowheads="1" noChangeShapeType="1" noTextEdit="1"/>
              </p:cNvSpPr>
              <p:nvPr/>
            </p:nvSpPr>
            <p:spPr>
              <a:xfrm>
                <a:off x="5528297" y="3767969"/>
                <a:ext cx="1807383" cy="2862322"/>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16819384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28D5-5256-452F-84E8-D6FC1231CF47}"/>
              </a:ext>
            </a:extLst>
          </p:cNvPr>
          <p:cNvSpPr>
            <a:spLocks noGrp="1"/>
          </p:cNvSpPr>
          <p:nvPr>
            <p:ph type="title"/>
          </p:nvPr>
        </p:nvSpPr>
        <p:spPr/>
        <p:txBody>
          <a:bodyPr/>
          <a:lstStyle/>
          <a:p>
            <a:r>
              <a:rPr lang="en-GB" dirty="0"/>
              <a:t>In Summary</a:t>
            </a:r>
          </a:p>
        </p:txBody>
      </p:sp>
      <p:sp>
        <p:nvSpPr>
          <p:cNvPr id="3" name="Content Placeholder 2">
            <a:extLst>
              <a:ext uri="{FF2B5EF4-FFF2-40B4-BE49-F238E27FC236}">
                <a16:creationId xmlns:a16="http://schemas.microsoft.com/office/drawing/2014/main" id="{010BA09E-A9F5-4EF5-AE9F-3DF6C5CB6438}"/>
              </a:ext>
            </a:extLst>
          </p:cNvPr>
          <p:cNvSpPr>
            <a:spLocks noGrp="1"/>
          </p:cNvSpPr>
          <p:nvPr>
            <p:ph sz="quarter" idx="12"/>
          </p:nvPr>
        </p:nvSpPr>
        <p:spPr>
          <a:xfrm>
            <a:off x="287869" y="1701800"/>
            <a:ext cx="5033009" cy="4538133"/>
          </a:xfrm>
        </p:spPr>
        <p:txBody>
          <a:bodyPr/>
          <a:lstStyle/>
          <a:p>
            <a:r>
              <a:rPr lang="en-GB" dirty="0"/>
              <a:t>Cost partitioning is one method to allow for us to combine multiple admissible heuristics.</a:t>
            </a:r>
            <a:br>
              <a:rPr lang="en-GB" dirty="0"/>
            </a:br>
            <a:endParaRPr lang="en-GB" dirty="0"/>
          </a:p>
          <a:p>
            <a:r>
              <a:rPr lang="en-GB" dirty="0"/>
              <a:t>While useful in optimal planning, not something we will then pursue in the rest of the module.</a:t>
            </a:r>
          </a:p>
        </p:txBody>
      </p: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5D83A8E2-1542-40F1-B3DD-5A312027FF37}"/>
                  </a:ext>
                </a:extLst>
              </p:cNvPr>
              <p:cNvSpPr txBox="1"/>
              <p:nvPr/>
            </p:nvSpPr>
            <p:spPr>
              <a:xfrm>
                <a:off x="5444099" y="3040193"/>
                <a:ext cx="2650718" cy="3416320"/>
              </a:xfrm>
              <a:prstGeom prst="rect">
                <a:avLst/>
              </a:prstGeom>
              <a:noFill/>
            </p:spPr>
            <p:txBody>
              <a:bodyPr wrap="square" rtlCol="0">
                <a:spAutoFit/>
              </a:bodyPr>
              <a:lstStyle/>
              <a:p>
                <a:pPr>
                  <a:lnSpc>
                    <a:spcPct val="300000"/>
                  </a:lnSpc>
                </a:pPr>
                <a14:m>
                  <m:oMathPara xmlns:m="http://schemas.openxmlformats.org/officeDocument/2006/math">
                    <m:oMathParaPr>
                      <m:jc m:val="centerGroup"/>
                    </m:oMathParaPr>
                    <m:oMath xmlns:m="http://schemas.openxmlformats.org/officeDocument/2006/math">
                      <m:r>
                        <a:rPr lang="en-GB" sz="2400" b="1" i="1" dirty="0" smtClean="0">
                          <a:latin typeface="Cambria Math" panose="02040503050406030204" pitchFamily="18" charset="0"/>
                        </a:rPr>
                        <m:t>𝒉</m:t>
                      </m:r>
                      <m:r>
                        <a:rPr lang="en-GB" sz="2400" b="1" i="1" baseline="-25000" dirty="0" smtClean="0">
                          <a:latin typeface="Cambria Math" panose="02040503050406030204" pitchFamily="18" charset="0"/>
                        </a:rPr>
                        <m:t>𝟏</m:t>
                      </m:r>
                      <m:r>
                        <a:rPr lang="en-GB" sz="2400" b="1" i="1" dirty="0" smtClean="0">
                          <a:latin typeface="Cambria Math" panose="02040503050406030204" pitchFamily="18" charset="0"/>
                        </a:rPr>
                        <m:t>(</m:t>
                      </m:r>
                      <m:r>
                        <a:rPr lang="en-GB" sz="2400" b="1" i="1" dirty="0" smtClean="0">
                          <a:latin typeface="Cambria Math" panose="02040503050406030204" pitchFamily="18" charset="0"/>
                        </a:rPr>
                        <m:t>𝒔</m:t>
                      </m:r>
                      <m:r>
                        <a:rPr lang="en-GB" sz="2400" b="1" i="1" baseline="-25000" dirty="0" smtClean="0">
                          <a:latin typeface="Cambria Math" panose="02040503050406030204" pitchFamily="18" charset="0"/>
                        </a:rPr>
                        <m:t>𝟏</m:t>
                      </m:r>
                      <m:r>
                        <a:rPr lang="en-GB" sz="2400" b="1" i="1" dirty="0" smtClean="0">
                          <a:latin typeface="Cambria Math" panose="02040503050406030204" pitchFamily="18" charset="0"/>
                        </a:rPr>
                        <m:t>)</m:t>
                      </m:r>
                      <m:r>
                        <a:rPr lang="en-GB" sz="2400" b="1" i="1" dirty="0">
                          <a:latin typeface="Cambria Math" panose="02040503050406030204" pitchFamily="18" charset="0"/>
                        </a:rPr>
                        <m:t> </m:t>
                      </m:r>
                      <m:r>
                        <a:rPr lang="en-GB" sz="2400" b="1" i="1" dirty="0" smtClean="0">
                          <a:latin typeface="Cambria Math" panose="02040503050406030204" pitchFamily="18" charset="0"/>
                        </a:rPr>
                        <m:t>=</m:t>
                      </m:r>
                      <m:r>
                        <a:rPr lang="en-GB" sz="2400" b="1" i="1" dirty="0">
                          <a:latin typeface="Cambria Math" panose="02040503050406030204" pitchFamily="18" charset="0"/>
                        </a:rPr>
                        <m:t> </m:t>
                      </m:r>
                      <m:r>
                        <a:rPr lang="en-GB" sz="2400" b="1" i="1" dirty="0" smtClean="0">
                          <a:latin typeface="Cambria Math" panose="02040503050406030204" pitchFamily="18" charset="0"/>
                        </a:rPr>
                        <m:t>𝟓</m:t>
                      </m:r>
                    </m:oMath>
                  </m:oMathPara>
                </a14:m>
                <a:endParaRPr lang="en-GB" sz="2400" b="1" dirty="0"/>
              </a:p>
              <a:p>
                <a:pPr>
                  <a:lnSpc>
                    <a:spcPct val="300000"/>
                  </a:lnSpc>
                </a:pPr>
                <a:endParaRPr lang="en-GB" sz="2400" b="1" dirty="0"/>
              </a:p>
              <a:p>
                <a:pPr>
                  <a:lnSpc>
                    <a:spcPct val="300000"/>
                  </a:lnSpc>
                </a:pPr>
                <a14:m>
                  <m:oMathPara xmlns:m="http://schemas.openxmlformats.org/officeDocument/2006/math">
                    <m:oMathParaPr>
                      <m:jc m:val="centerGroup"/>
                    </m:oMathParaPr>
                    <m:oMath xmlns:m="http://schemas.openxmlformats.org/officeDocument/2006/math">
                      <m:r>
                        <a:rPr lang="en-GB" sz="2400" b="1" i="1" dirty="0" smtClean="0">
                          <a:latin typeface="Cambria Math" panose="02040503050406030204" pitchFamily="18" charset="0"/>
                        </a:rPr>
                        <m:t>𝒉</m:t>
                      </m:r>
                      <m:r>
                        <a:rPr lang="en-GB" sz="2400" b="1" i="1" baseline="-25000" dirty="0" smtClean="0">
                          <a:latin typeface="Cambria Math" panose="02040503050406030204" pitchFamily="18" charset="0"/>
                        </a:rPr>
                        <m:t>𝟐</m:t>
                      </m:r>
                      <m:r>
                        <a:rPr lang="en-GB" sz="2400" b="1" i="1" dirty="0" smtClean="0">
                          <a:latin typeface="Cambria Math" panose="02040503050406030204" pitchFamily="18" charset="0"/>
                        </a:rPr>
                        <m:t>(</m:t>
                      </m:r>
                      <m:r>
                        <a:rPr lang="en-GB" sz="2400" b="1" i="1" dirty="0" smtClean="0">
                          <a:latin typeface="Cambria Math" panose="02040503050406030204" pitchFamily="18" charset="0"/>
                        </a:rPr>
                        <m:t>𝒔</m:t>
                      </m:r>
                      <m:r>
                        <a:rPr lang="en-GB" sz="2400" b="1" i="1" baseline="-25000" dirty="0" smtClean="0">
                          <a:latin typeface="Cambria Math" panose="02040503050406030204" pitchFamily="18" charset="0"/>
                        </a:rPr>
                        <m:t>𝟏</m:t>
                      </m:r>
                      <m:r>
                        <a:rPr lang="en-GB" sz="2400" b="1" i="1" dirty="0" smtClean="0">
                          <a:latin typeface="Cambria Math" panose="02040503050406030204" pitchFamily="18" charset="0"/>
                        </a:rPr>
                        <m:t>) = </m:t>
                      </m:r>
                      <m:r>
                        <a:rPr lang="en-GB" sz="2400" b="1" i="1" dirty="0" smtClean="0">
                          <a:latin typeface="Cambria Math" panose="02040503050406030204" pitchFamily="18" charset="0"/>
                        </a:rPr>
                        <m:t>𝟓</m:t>
                      </m:r>
                    </m:oMath>
                  </m:oMathPara>
                </a14:m>
                <a:endParaRPr lang="en-GB" sz="2400" b="1" dirty="0"/>
              </a:p>
            </p:txBody>
          </p:sp>
        </mc:Choice>
        <mc:Fallback xmlns="">
          <p:sp>
            <p:nvSpPr>
              <p:cNvPr id="107" name="TextBox 106">
                <a:extLst>
                  <a:ext uri="{FF2B5EF4-FFF2-40B4-BE49-F238E27FC236}">
                    <a16:creationId xmlns:a16="http://schemas.microsoft.com/office/drawing/2014/main" id="{5D83A8E2-1542-40F1-B3DD-5A312027FF37}"/>
                  </a:ext>
                </a:extLst>
              </p:cNvPr>
              <p:cNvSpPr txBox="1">
                <a:spLocks noRot="1" noChangeAspect="1" noMove="1" noResize="1" noEditPoints="1" noAdjustHandles="1" noChangeArrowheads="1" noChangeShapeType="1" noTextEdit="1"/>
              </p:cNvSpPr>
              <p:nvPr/>
            </p:nvSpPr>
            <p:spPr>
              <a:xfrm>
                <a:off x="5444099" y="3040193"/>
                <a:ext cx="2650718" cy="341632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80424C3-45C3-4D72-A90F-BD17697A1370}"/>
                  </a:ext>
                </a:extLst>
              </p:cNvPr>
              <p:cNvSpPr txBox="1"/>
              <p:nvPr/>
            </p:nvSpPr>
            <p:spPr>
              <a:xfrm>
                <a:off x="310871" y="5798265"/>
                <a:ext cx="5233737" cy="461665"/>
              </a:xfrm>
              <a:prstGeom prst="rect">
                <a:avLst/>
              </a:prstGeom>
              <a:noFill/>
            </p:spPr>
            <p:txBody>
              <a:bodyPr wrap="square" rtlCol="0">
                <a:spAutoFit/>
              </a:bodyPr>
              <a:lstStyle/>
              <a:p>
                <a14:m>
                  <m:oMath xmlns:m="http://schemas.openxmlformats.org/officeDocument/2006/math">
                    <m:r>
                      <a:rPr lang="en-GB" sz="2400" b="1" i="1" dirty="0" smtClean="0">
                        <a:latin typeface="Cambria Math" panose="02040503050406030204" pitchFamily="18" charset="0"/>
                      </a:rPr>
                      <m:t>𝒉</m:t>
                    </m:r>
                    <m:r>
                      <a:rPr lang="en-GB" sz="2400" b="1" i="1" baseline="-25000" dirty="0" smtClean="0">
                        <a:latin typeface="Cambria Math" panose="02040503050406030204" pitchFamily="18" charset="0"/>
                      </a:rPr>
                      <m:t> </m:t>
                    </m:r>
                    <m:d>
                      <m:dPr>
                        <m:ctrlPr>
                          <a:rPr lang="en-GB" sz="2400" b="1" i="1" dirty="0" smtClean="0">
                            <a:latin typeface="Cambria Math" panose="02040503050406030204" pitchFamily="18" charset="0"/>
                          </a:rPr>
                        </m:ctrlPr>
                      </m:dPr>
                      <m:e>
                        <m:r>
                          <a:rPr lang="en-GB" sz="2400" b="1" i="1" dirty="0" smtClean="0">
                            <a:latin typeface="Cambria Math" panose="02040503050406030204" pitchFamily="18" charset="0"/>
                          </a:rPr>
                          <m:t>𝒔</m:t>
                        </m:r>
                        <m:r>
                          <a:rPr lang="en-GB" sz="2400" b="1" i="1" baseline="-25000" dirty="0" smtClean="0">
                            <a:latin typeface="Cambria Math" panose="02040503050406030204" pitchFamily="18" charset="0"/>
                          </a:rPr>
                          <m:t>𝟏</m:t>
                        </m:r>
                      </m:e>
                    </m:d>
                    <m:r>
                      <a:rPr lang="en-GB" sz="2400" b="1" i="1" dirty="0" smtClean="0">
                        <a:latin typeface="Cambria Math" panose="02040503050406030204" pitchFamily="18" charset="0"/>
                      </a:rPr>
                      <m:t>=</m:t>
                    </m:r>
                    <m:r>
                      <a:rPr lang="en-GB" sz="2400" b="1" i="1" dirty="0" smtClean="0">
                        <a:latin typeface="Cambria Math" panose="02040503050406030204" pitchFamily="18" charset="0"/>
                      </a:rPr>
                      <m:t>𝒉</m:t>
                    </m:r>
                    <m:r>
                      <a:rPr lang="en-GB" sz="2400" b="1" i="1" baseline="-25000" dirty="0" smtClean="0">
                        <a:latin typeface="Cambria Math" panose="02040503050406030204" pitchFamily="18" charset="0"/>
                      </a:rPr>
                      <m:t>𝟏</m:t>
                    </m:r>
                    <m:d>
                      <m:dPr>
                        <m:ctrlPr>
                          <a:rPr lang="en-GB" sz="2400" b="1" i="1" dirty="0" smtClean="0">
                            <a:latin typeface="Cambria Math" panose="02040503050406030204" pitchFamily="18" charset="0"/>
                          </a:rPr>
                        </m:ctrlPr>
                      </m:dPr>
                      <m:e>
                        <m:r>
                          <a:rPr lang="en-GB" sz="2400" b="1" i="1" dirty="0" smtClean="0">
                            <a:latin typeface="Cambria Math" panose="02040503050406030204" pitchFamily="18" charset="0"/>
                          </a:rPr>
                          <m:t>𝒔</m:t>
                        </m:r>
                        <m:r>
                          <a:rPr lang="en-GB" sz="2400" b="1" i="1" baseline="-25000" dirty="0" smtClean="0">
                            <a:latin typeface="Cambria Math" panose="02040503050406030204" pitchFamily="18" charset="0"/>
                          </a:rPr>
                          <m:t>𝟏</m:t>
                        </m:r>
                      </m:e>
                    </m:d>
                    <m:r>
                      <a:rPr lang="en-GB" sz="2400" b="1" i="1" dirty="0" smtClean="0">
                        <a:latin typeface="Cambria Math" panose="02040503050406030204" pitchFamily="18" charset="0"/>
                      </a:rPr>
                      <m:t>+</m:t>
                    </m:r>
                    <m:r>
                      <a:rPr lang="en-GB" sz="2400" b="1" i="1" dirty="0" smtClean="0">
                        <a:latin typeface="Cambria Math" panose="02040503050406030204" pitchFamily="18" charset="0"/>
                      </a:rPr>
                      <m:t>𝒉</m:t>
                    </m:r>
                    <m:r>
                      <a:rPr lang="en-GB" sz="2400" b="1" i="1" baseline="-25000" dirty="0" smtClean="0">
                        <a:latin typeface="Cambria Math" panose="02040503050406030204" pitchFamily="18" charset="0"/>
                      </a:rPr>
                      <m:t>𝟐</m:t>
                    </m:r>
                    <m:d>
                      <m:dPr>
                        <m:ctrlPr>
                          <a:rPr lang="en-GB" sz="2400" b="1" i="1" dirty="0" smtClean="0">
                            <a:latin typeface="Cambria Math" panose="02040503050406030204" pitchFamily="18" charset="0"/>
                          </a:rPr>
                        </m:ctrlPr>
                      </m:dPr>
                      <m:e>
                        <m:r>
                          <a:rPr lang="en-GB" sz="2400" b="1" i="1" dirty="0" smtClean="0">
                            <a:latin typeface="Cambria Math" panose="02040503050406030204" pitchFamily="18" charset="0"/>
                          </a:rPr>
                          <m:t>𝒔</m:t>
                        </m:r>
                        <m:r>
                          <a:rPr lang="en-GB" sz="2400" b="1" i="1" dirty="0" smtClean="0">
                            <a:latin typeface="Cambria Math" panose="02040503050406030204" pitchFamily="18" charset="0"/>
                          </a:rPr>
                          <m:t>𝟏</m:t>
                        </m:r>
                      </m:e>
                    </m:d>
                    <m:r>
                      <a:rPr lang="en-GB" sz="2400" b="1" i="1" dirty="0" smtClean="0">
                        <a:latin typeface="Cambria Math" panose="02040503050406030204" pitchFamily="18" charset="0"/>
                        <a:ea typeface="Cambria Math" panose="02040503050406030204" pitchFamily="18" charset="0"/>
                      </a:rPr>
                      <m:t>≤</m:t>
                    </m:r>
                    <m:r>
                      <a:rPr lang="en-GB" sz="2400" b="1" i="1" dirty="0" smtClean="0">
                        <a:latin typeface="Cambria Math" panose="02040503050406030204" pitchFamily="18" charset="0"/>
                        <a:ea typeface="Cambria Math" panose="02040503050406030204" pitchFamily="18" charset="0"/>
                      </a:rPr>
                      <m:t>𝒈</m:t>
                    </m:r>
                    <m:r>
                      <a:rPr lang="en-GB" sz="2400" b="1" i="1" dirty="0" smtClean="0">
                        <a:latin typeface="Cambria Math" panose="02040503050406030204" pitchFamily="18" charset="0"/>
                        <a:ea typeface="Cambria Math" panose="02040503050406030204" pitchFamily="18" charset="0"/>
                      </a:rPr>
                      <m:t>(</m:t>
                    </m:r>
                    <m:r>
                      <a:rPr lang="en-GB" sz="2400" b="1" i="1" dirty="0" smtClean="0">
                        <a:latin typeface="Cambria Math" panose="02040503050406030204" pitchFamily="18" charset="0"/>
                        <a:ea typeface="Cambria Math" panose="02040503050406030204" pitchFamily="18" charset="0"/>
                      </a:rPr>
                      <m:t>𝒔𝒈</m:t>
                    </m:r>
                    <m:r>
                      <a:rPr lang="en-GB" sz="2400" b="1" i="1" dirty="0" smtClean="0">
                        <a:latin typeface="Cambria Math" panose="02040503050406030204" pitchFamily="18" charset="0"/>
                        <a:ea typeface="Cambria Math" panose="02040503050406030204" pitchFamily="18" charset="0"/>
                      </a:rPr>
                      <m:t>)</m:t>
                    </m:r>
                  </m:oMath>
                </a14:m>
                <a:r>
                  <a:rPr lang="en-GB" sz="2400" b="1" dirty="0"/>
                  <a:t> </a:t>
                </a:r>
              </a:p>
            </p:txBody>
          </p:sp>
        </mc:Choice>
        <mc:Fallback xmlns="">
          <p:sp>
            <p:nvSpPr>
              <p:cNvPr id="5" name="TextBox 4">
                <a:extLst>
                  <a:ext uri="{FF2B5EF4-FFF2-40B4-BE49-F238E27FC236}">
                    <a16:creationId xmlns:a16="http://schemas.microsoft.com/office/drawing/2014/main" id="{F80424C3-45C3-4D72-A90F-BD17697A1370}"/>
                  </a:ext>
                </a:extLst>
              </p:cNvPr>
              <p:cNvSpPr txBox="1">
                <a:spLocks noRot="1" noChangeAspect="1" noMove="1" noResize="1" noEditPoints="1" noAdjustHandles="1" noChangeArrowheads="1" noChangeShapeType="1" noTextEdit="1"/>
              </p:cNvSpPr>
              <p:nvPr/>
            </p:nvSpPr>
            <p:spPr>
              <a:xfrm>
                <a:off x="310871" y="5798265"/>
                <a:ext cx="5233737" cy="461665"/>
              </a:xfrm>
              <a:prstGeom prst="rect">
                <a:avLst/>
              </a:prstGeom>
              <a:blipFill>
                <a:blip r:embed="rId4"/>
                <a:stretch>
                  <a:fillRect l="-466" b="-18421"/>
                </a:stretch>
              </a:blipFill>
            </p:spPr>
            <p:txBody>
              <a:bodyPr/>
              <a:lstStyle/>
              <a:p>
                <a:r>
                  <a:rPr lang="en-GB">
                    <a:noFill/>
                  </a:rPr>
                  <a:t> </a:t>
                </a:r>
              </a:p>
            </p:txBody>
          </p:sp>
        </mc:Fallback>
      </mc:AlternateContent>
      <p:pic>
        <p:nvPicPr>
          <p:cNvPr id="16" name="Picture 15">
            <a:extLst>
              <a:ext uri="{FF2B5EF4-FFF2-40B4-BE49-F238E27FC236}">
                <a16:creationId xmlns:a16="http://schemas.microsoft.com/office/drawing/2014/main" id="{7D679F2D-4535-494A-A262-939A84A14DA0}"/>
              </a:ext>
            </a:extLst>
          </p:cNvPr>
          <p:cNvPicPr>
            <a:picLocks noChangeAspect="1"/>
          </p:cNvPicPr>
          <p:nvPr/>
        </p:nvPicPr>
        <p:blipFill>
          <a:blip r:embed="rId5"/>
          <a:stretch>
            <a:fillRect/>
          </a:stretch>
        </p:blipFill>
        <p:spPr>
          <a:xfrm>
            <a:off x="8098190" y="304167"/>
            <a:ext cx="3397335" cy="1998998"/>
          </a:xfrm>
          <a:prstGeom prst="rect">
            <a:avLst/>
          </a:prstGeom>
        </p:spPr>
      </p:pic>
      <p:pic>
        <p:nvPicPr>
          <p:cNvPr id="17" name="Picture 16">
            <a:extLst>
              <a:ext uri="{FF2B5EF4-FFF2-40B4-BE49-F238E27FC236}">
                <a16:creationId xmlns:a16="http://schemas.microsoft.com/office/drawing/2014/main" id="{2CE039F1-AD0C-45C7-BBB4-E6A5C63FEBE2}"/>
              </a:ext>
            </a:extLst>
          </p:cNvPr>
          <p:cNvPicPr>
            <a:picLocks noChangeAspect="1"/>
          </p:cNvPicPr>
          <p:nvPr/>
        </p:nvPicPr>
        <p:blipFill>
          <a:blip r:embed="rId6"/>
          <a:stretch>
            <a:fillRect/>
          </a:stretch>
        </p:blipFill>
        <p:spPr>
          <a:xfrm>
            <a:off x="7791943" y="2718998"/>
            <a:ext cx="3759603" cy="1939478"/>
          </a:xfrm>
          <a:prstGeom prst="rect">
            <a:avLst/>
          </a:prstGeom>
        </p:spPr>
      </p:pic>
      <p:pic>
        <p:nvPicPr>
          <p:cNvPr id="19" name="Picture 18">
            <a:extLst>
              <a:ext uri="{FF2B5EF4-FFF2-40B4-BE49-F238E27FC236}">
                <a16:creationId xmlns:a16="http://schemas.microsoft.com/office/drawing/2014/main" id="{C67D04E2-A51B-4B4C-8597-554898D74F72}"/>
              </a:ext>
            </a:extLst>
          </p:cNvPr>
          <p:cNvPicPr>
            <a:picLocks noChangeAspect="1"/>
          </p:cNvPicPr>
          <p:nvPr/>
        </p:nvPicPr>
        <p:blipFill>
          <a:blip r:embed="rId7"/>
          <a:stretch>
            <a:fillRect/>
          </a:stretch>
        </p:blipFill>
        <p:spPr>
          <a:xfrm>
            <a:off x="8098679" y="4948781"/>
            <a:ext cx="3293764" cy="1610176"/>
          </a:xfrm>
          <a:prstGeom prst="rect">
            <a:avLst/>
          </a:prstGeom>
        </p:spPr>
      </p:pic>
    </p:spTree>
    <p:extLst>
      <p:ext uri="{BB962C8B-B14F-4D97-AF65-F5344CB8AC3E}">
        <p14:creationId xmlns:p14="http://schemas.microsoft.com/office/powerpoint/2010/main" val="62362746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9081420" cy="3423093"/>
          </a:xfrm>
        </p:spPr>
        <p:txBody>
          <a:bodyPr/>
          <a:lstStyle/>
          <a:p>
            <a:r>
              <a:rPr lang="en-GB" dirty="0">
                <a:solidFill>
                  <a:schemeClr val="tx1"/>
                </a:solidFill>
              </a:rPr>
              <a:t>Classical Planning</a:t>
            </a:r>
          </a:p>
          <a:p>
            <a:r>
              <a:rPr lang="en-GB" dirty="0"/>
              <a:t>Optimal Planning</a:t>
            </a:r>
          </a:p>
          <a:p>
            <a:r>
              <a:rPr lang="en-GB" dirty="0"/>
              <a:t>Cost Partitioning</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10494930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FD3E89DC-20B8-4383-A663-8A36249B9A6C}"/>
              </a:ext>
            </a:extLst>
          </p:cNvPr>
          <p:cNvSpPr>
            <a:spLocks noGrp="1"/>
          </p:cNvSpPr>
          <p:nvPr>
            <p:ph type="title"/>
          </p:nvPr>
        </p:nvSpPr>
        <p:spPr/>
        <p:txBody>
          <a:bodyPr/>
          <a:lstStyle/>
          <a:p>
            <a:r>
              <a:rPr lang="en-GB" altLang="en-US" dirty="0"/>
              <a:t>Recap: The Perils of Expressivity</a:t>
            </a:r>
          </a:p>
        </p:txBody>
      </p:sp>
      <p:sp>
        <p:nvSpPr>
          <p:cNvPr id="3" name="Content Placeholder 2">
            <a:extLst>
              <a:ext uri="{FF2B5EF4-FFF2-40B4-BE49-F238E27FC236}">
                <a16:creationId xmlns:a16="http://schemas.microsoft.com/office/drawing/2014/main" id="{4A193EDD-D80A-4FD0-BF77-28E37043791F}"/>
              </a:ext>
            </a:extLst>
          </p:cNvPr>
          <p:cNvSpPr>
            <a:spLocks noGrp="1"/>
          </p:cNvSpPr>
          <p:nvPr>
            <p:ph sz="quarter" idx="12"/>
          </p:nvPr>
        </p:nvSpPr>
        <p:spPr>
          <a:xfrm>
            <a:off x="287869" y="1701800"/>
            <a:ext cx="6735784" cy="4977296"/>
          </a:xfrm>
        </p:spPr>
        <p:txBody>
          <a:bodyPr>
            <a:normAutofit fontScale="92500"/>
          </a:bodyPr>
          <a:lstStyle/>
          <a:p>
            <a:r>
              <a:rPr lang="en-GB" dirty="0"/>
              <a:t>By having such an expressive formalism, state spaces can </a:t>
            </a:r>
            <a:r>
              <a:rPr lang="en-GB" dirty="0">
                <a:solidFill>
                  <a:schemeClr val="tx1"/>
                </a:solidFill>
              </a:rPr>
              <a:t>begin to explode.</a:t>
            </a:r>
            <a:br>
              <a:rPr lang="en-GB" dirty="0">
                <a:solidFill>
                  <a:schemeClr val="tx1"/>
                </a:solidFill>
              </a:rPr>
            </a:br>
            <a:endParaRPr lang="en-GB" dirty="0">
              <a:solidFill>
                <a:schemeClr val="tx1"/>
              </a:solidFill>
            </a:endParaRPr>
          </a:p>
          <a:p>
            <a:r>
              <a:rPr lang="en-GB" dirty="0"/>
              <a:t>How do we circumvent this?</a:t>
            </a:r>
          </a:p>
          <a:p>
            <a:pPr lvl="2"/>
            <a:r>
              <a:rPr lang="en-GB" dirty="0"/>
              <a:t>Use heuristics to guide the search?</a:t>
            </a:r>
          </a:p>
          <a:p>
            <a:pPr lvl="2"/>
            <a:r>
              <a:rPr lang="en-GB" dirty="0"/>
              <a:t>Find landmarks to give us sub-goals to solve?</a:t>
            </a:r>
          </a:p>
          <a:p>
            <a:pPr lvl="2"/>
            <a:r>
              <a:rPr lang="en-GB" dirty="0"/>
              <a:t>Use local search (see EHC)?</a:t>
            </a:r>
            <a:br>
              <a:rPr lang="en-GB" dirty="0"/>
            </a:br>
            <a:endParaRPr lang="en-GB" dirty="0"/>
          </a:p>
          <a:p>
            <a:r>
              <a:rPr lang="en-GB" dirty="0"/>
              <a:t>Often </a:t>
            </a:r>
            <a:r>
              <a:rPr lang="en-GB" dirty="0">
                <a:solidFill>
                  <a:schemeClr val="tx1"/>
                </a:solidFill>
              </a:rPr>
              <a:t>sacrificing completeness</a:t>
            </a:r>
            <a:r>
              <a:rPr lang="en-GB" dirty="0"/>
              <a:t> of search in an effort to find a solution quickly.</a:t>
            </a:r>
          </a:p>
          <a:p>
            <a:pPr lvl="2"/>
            <a:r>
              <a:rPr lang="en-GB" dirty="0"/>
              <a:t>Hence Best-First Search fallback in EHC.</a:t>
            </a:r>
            <a:br>
              <a:rPr lang="en-GB" dirty="0"/>
            </a:br>
            <a:endParaRPr lang="en-GB" dirty="0"/>
          </a:p>
          <a:p>
            <a:r>
              <a:rPr lang="en-GB" dirty="0"/>
              <a:t>What if we instead </a:t>
            </a:r>
            <a:r>
              <a:rPr lang="en-GB" dirty="0">
                <a:solidFill>
                  <a:schemeClr val="tx1"/>
                </a:solidFill>
              </a:rPr>
              <a:t>sacrifice expressiveness</a:t>
            </a:r>
            <a:r>
              <a:rPr lang="en-GB" dirty="0"/>
              <a:t> for efficiency?</a:t>
            </a:r>
          </a:p>
        </p:txBody>
      </p:sp>
      <p:pic>
        <p:nvPicPr>
          <p:cNvPr id="1026" name="Picture 2">
            <a:extLst>
              <a:ext uri="{FF2B5EF4-FFF2-40B4-BE49-F238E27FC236}">
                <a16:creationId xmlns:a16="http://schemas.microsoft.com/office/drawing/2014/main" id="{57A9538E-6596-4AAB-813E-D579177DF4E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51830" y="2017644"/>
            <a:ext cx="4540170" cy="482379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E0785CA-2991-46E3-BBBD-35E946F709B7}"/>
              </a:ext>
            </a:extLst>
          </p:cNvPr>
          <p:cNvSpPr txBox="1"/>
          <p:nvPr/>
        </p:nvSpPr>
        <p:spPr>
          <a:xfrm>
            <a:off x="6839926" y="135034"/>
            <a:ext cx="5064207" cy="600164"/>
          </a:xfrm>
          <a:prstGeom prst="rect">
            <a:avLst/>
          </a:prstGeom>
          <a:noFill/>
        </p:spPr>
        <p:txBody>
          <a:bodyPr wrap="none" rtlCol="0">
            <a:spAutoFit/>
          </a:bodyPr>
          <a:lstStyle/>
          <a:p>
            <a:pPr algn="r"/>
            <a:r>
              <a:rPr lang="en-GB" sz="1100" dirty="0"/>
              <a:t>Image Credit: </a:t>
            </a:r>
            <a:r>
              <a:rPr lang="en-GB" sz="1100" b="1" dirty="0"/>
              <a:t>A hierarchical neuronal network for planning </a:t>
            </a:r>
            <a:r>
              <a:rPr lang="en-GB" sz="1100" b="1" dirty="0" err="1"/>
              <a:t>behavior</a:t>
            </a:r>
            <a:endParaRPr lang="en-GB" sz="1100" b="1" dirty="0"/>
          </a:p>
          <a:p>
            <a:pPr algn="r"/>
            <a:r>
              <a:rPr lang="en-GB" sz="1100" dirty="0"/>
              <a:t>Stanislas </a:t>
            </a:r>
            <a:r>
              <a:rPr lang="en-GB" sz="1100" dirty="0" err="1"/>
              <a:t>Dehaene</a:t>
            </a:r>
            <a:r>
              <a:rPr lang="en-GB" sz="1100" dirty="0"/>
              <a:t> and Jean-Pierre Changeux</a:t>
            </a:r>
          </a:p>
          <a:p>
            <a:pPr algn="r"/>
            <a:r>
              <a:rPr lang="en-GB" sz="1100" dirty="0"/>
              <a:t>PNAS November 25, 1997 94 (24) 13293-13298 </a:t>
            </a:r>
          </a:p>
        </p:txBody>
      </p:sp>
    </p:spTree>
    <p:extLst>
      <p:ext uri="{BB962C8B-B14F-4D97-AF65-F5344CB8AC3E}">
        <p14:creationId xmlns:p14="http://schemas.microsoft.com/office/powerpoint/2010/main" val="36064524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B6EECD-1D36-44B3-9B0B-17EF661B9294}"/>
              </a:ext>
            </a:extLst>
          </p:cNvPr>
          <p:cNvSpPr>
            <a:spLocks noGrp="1"/>
          </p:cNvSpPr>
          <p:nvPr>
            <p:ph type="title"/>
          </p:nvPr>
        </p:nvSpPr>
        <p:spPr/>
        <p:txBody>
          <a:bodyPr/>
          <a:lstStyle/>
          <a:p>
            <a:r>
              <a:rPr lang="en-GB" dirty="0"/>
              <a:t>Recap: SAS+ Planning</a:t>
            </a:r>
          </a:p>
        </p:txBody>
      </p:sp>
      <p:sp>
        <p:nvSpPr>
          <p:cNvPr id="4" name="Content Placeholder 3">
            <a:extLst>
              <a:ext uri="{FF2B5EF4-FFF2-40B4-BE49-F238E27FC236}">
                <a16:creationId xmlns:a16="http://schemas.microsoft.com/office/drawing/2014/main" id="{3D0EE2FE-C2EF-426C-B4D6-BD89C179C7F2}"/>
              </a:ext>
            </a:extLst>
          </p:cNvPr>
          <p:cNvSpPr>
            <a:spLocks noGrp="1"/>
          </p:cNvSpPr>
          <p:nvPr>
            <p:ph sz="quarter" idx="12"/>
          </p:nvPr>
        </p:nvSpPr>
        <p:spPr>
          <a:xfrm>
            <a:off x="287868" y="1701800"/>
            <a:ext cx="8442733" cy="4538133"/>
          </a:xfrm>
        </p:spPr>
        <p:txBody>
          <a:bodyPr/>
          <a:lstStyle/>
          <a:p>
            <a:r>
              <a:rPr lang="en-GB" dirty="0"/>
              <a:t>Optimising planning by analysing the problem.</a:t>
            </a:r>
            <a:br>
              <a:rPr lang="en-GB" dirty="0"/>
            </a:br>
            <a:endParaRPr lang="en-GB" dirty="0"/>
          </a:p>
          <a:p>
            <a:r>
              <a:rPr lang="en-GB" dirty="0"/>
              <a:t>SAS+ Planning re-encodes existing problem into new formulation.</a:t>
            </a:r>
            <a:br>
              <a:rPr lang="en-GB" dirty="0"/>
            </a:br>
            <a:endParaRPr lang="en-GB" dirty="0"/>
          </a:p>
          <a:p>
            <a:r>
              <a:rPr lang="en-GB" dirty="0"/>
              <a:t>Use of DTG’s help us visualise assignment of variables to values during search/execution.</a:t>
            </a:r>
            <a:br>
              <a:rPr lang="en-GB" dirty="0"/>
            </a:br>
            <a:endParaRPr lang="en-GB" dirty="0"/>
          </a:p>
          <a:p>
            <a:endParaRPr lang="en-GB" dirty="0"/>
          </a:p>
        </p:txBody>
      </p:sp>
      <p:pic>
        <p:nvPicPr>
          <p:cNvPr id="5" name="Content Placeholder 3">
            <a:extLst>
              <a:ext uri="{FF2B5EF4-FFF2-40B4-BE49-F238E27FC236}">
                <a16:creationId xmlns:a16="http://schemas.microsoft.com/office/drawing/2014/main" id="{F9D10CAA-4B26-4702-AA60-E96E71C105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411" y="4453593"/>
            <a:ext cx="8422939" cy="2048140"/>
          </a:xfrm>
          <a:prstGeom prst="rect">
            <a:avLst/>
          </a:prstGeom>
        </p:spPr>
      </p:pic>
      <p:grpSp>
        <p:nvGrpSpPr>
          <p:cNvPr id="6" name="Group 5">
            <a:extLst>
              <a:ext uri="{FF2B5EF4-FFF2-40B4-BE49-F238E27FC236}">
                <a16:creationId xmlns:a16="http://schemas.microsoft.com/office/drawing/2014/main" id="{3F49E56C-7A69-40FC-A28A-CA5C73A099B9}"/>
              </a:ext>
            </a:extLst>
          </p:cNvPr>
          <p:cNvGrpSpPr/>
          <p:nvPr/>
        </p:nvGrpSpPr>
        <p:grpSpPr>
          <a:xfrm>
            <a:off x="8817350" y="1203273"/>
            <a:ext cx="2740363" cy="2402267"/>
            <a:chOff x="8696463" y="2341117"/>
            <a:chExt cx="2740363" cy="2402267"/>
          </a:xfrm>
          <a:effectLst>
            <a:outerShdw blurRad="50800" dist="38100" dir="2700000" algn="tl" rotWithShape="0">
              <a:prstClr val="black">
                <a:alpha val="40000"/>
              </a:prstClr>
            </a:outerShdw>
          </a:effectLst>
        </p:grpSpPr>
        <p:sp>
          <p:nvSpPr>
            <p:cNvPr id="7" name="Oval 4">
              <a:extLst>
                <a:ext uri="{FF2B5EF4-FFF2-40B4-BE49-F238E27FC236}">
                  <a16:creationId xmlns:a16="http://schemas.microsoft.com/office/drawing/2014/main" id="{71FA8F3B-6483-40FB-B12B-400D2F7FF2AA}"/>
                </a:ext>
              </a:extLst>
            </p:cNvPr>
            <p:cNvSpPr>
              <a:spLocks noChangeArrowheads="1"/>
            </p:cNvSpPr>
            <p:nvPr/>
          </p:nvSpPr>
          <p:spPr bwMode="auto">
            <a:xfrm>
              <a:off x="8794333" y="2990619"/>
              <a:ext cx="132347"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8" name="Oval 5">
              <a:extLst>
                <a:ext uri="{FF2B5EF4-FFF2-40B4-BE49-F238E27FC236}">
                  <a16:creationId xmlns:a16="http://schemas.microsoft.com/office/drawing/2014/main" id="{B25C0989-DD79-4264-AE40-8B293796A3E1}"/>
                </a:ext>
              </a:extLst>
            </p:cNvPr>
            <p:cNvSpPr>
              <a:spLocks noChangeArrowheads="1"/>
            </p:cNvSpPr>
            <p:nvPr/>
          </p:nvSpPr>
          <p:spPr bwMode="auto">
            <a:xfrm>
              <a:off x="9277010" y="2698121"/>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9" name="Oval 6">
              <a:extLst>
                <a:ext uri="{FF2B5EF4-FFF2-40B4-BE49-F238E27FC236}">
                  <a16:creationId xmlns:a16="http://schemas.microsoft.com/office/drawing/2014/main" id="{64859088-5140-46C1-B434-CF9C296FE0DA}"/>
                </a:ext>
              </a:extLst>
            </p:cNvPr>
            <p:cNvSpPr>
              <a:spLocks noChangeArrowheads="1"/>
            </p:cNvSpPr>
            <p:nvPr/>
          </p:nvSpPr>
          <p:spPr bwMode="auto">
            <a:xfrm>
              <a:off x="10021046" y="2948357"/>
              <a:ext cx="131235" cy="125674"/>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10" name="Oval 7">
              <a:extLst>
                <a:ext uri="{FF2B5EF4-FFF2-40B4-BE49-F238E27FC236}">
                  <a16:creationId xmlns:a16="http://schemas.microsoft.com/office/drawing/2014/main" id="{A63CF16A-7F29-4FD6-822B-129C5BC35260}"/>
                </a:ext>
              </a:extLst>
            </p:cNvPr>
            <p:cNvSpPr>
              <a:spLocks noChangeArrowheads="1"/>
            </p:cNvSpPr>
            <p:nvPr/>
          </p:nvSpPr>
          <p:spPr bwMode="auto">
            <a:xfrm>
              <a:off x="10021046" y="2531296"/>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1" name="Oval 8">
              <a:extLst>
                <a:ext uri="{FF2B5EF4-FFF2-40B4-BE49-F238E27FC236}">
                  <a16:creationId xmlns:a16="http://schemas.microsoft.com/office/drawing/2014/main" id="{A8BA8BE1-596C-47E8-A2BF-52254B1EEEA5}"/>
                </a:ext>
              </a:extLst>
            </p:cNvPr>
            <p:cNvSpPr>
              <a:spLocks noChangeArrowheads="1"/>
            </p:cNvSpPr>
            <p:nvPr/>
          </p:nvSpPr>
          <p:spPr bwMode="auto">
            <a:xfrm>
              <a:off x="8750958" y="3491091"/>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2" name="Oval 9">
              <a:extLst>
                <a:ext uri="{FF2B5EF4-FFF2-40B4-BE49-F238E27FC236}">
                  <a16:creationId xmlns:a16="http://schemas.microsoft.com/office/drawing/2014/main" id="{1641022B-05FC-4C98-A863-BFBBE1EC968A}"/>
                </a:ext>
              </a:extLst>
            </p:cNvPr>
            <p:cNvSpPr>
              <a:spLocks noChangeArrowheads="1"/>
            </p:cNvSpPr>
            <p:nvPr/>
          </p:nvSpPr>
          <p:spPr bwMode="auto">
            <a:xfrm>
              <a:off x="9363759" y="3198593"/>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3" name="Oval 10">
              <a:extLst>
                <a:ext uri="{FF2B5EF4-FFF2-40B4-BE49-F238E27FC236}">
                  <a16:creationId xmlns:a16="http://schemas.microsoft.com/office/drawing/2014/main" id="{83B8628E-FDD8-4173-B9ED-6FBD2E85B347}"/>
                </a:ext>
              </a:extLst>
            </p:cNvPr>
            <p:cNvSpPr>
              <a:spLocks noChangeArrowheads="1"/>
            </p:cNvSpPr>
            <p:nvPr/>
          </p:nvSpPr>
          <p:spPr bwMode="auto">
            <a:xfrm>
              <a:off x="10240141" y="3533353"/>
              <a:ext cx="131235"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4" name="Oval 11">
              <a:extLst>
                <a:ext uri="{FF2B5EF4-FFF2-40B4-BE49-F238E27FC236}">
                  <a16:creationId xmlns:a16="http://schemas.microsoft.com/office/drawing/2014/main" id="{617EC009-D604-4234-9E09-C4C8AC655C94}"/>
                </a:ext>
              </a:extLst>
            </p:cNvPr>
            <p:cNvSpPr>
              <a:spLocks noChangeArrowheads="1"/>
            </p:cNvSpPr>
            <p:nvPr/>
          </p:nvSpPr>
          <p:spPr bwMode="auto">
            <a:xfrm>
              <a:off x="9320385" y="4033826"/>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5" name="Oval 12">
              <a:extLst>
                <a:ext uri="{FF2B5EF4-FFF2-40B4-BE49-F238E27FC236}">
                  <a16:creationId xmlns:a16="http://schemas.microsoft.com/office/drawing/2014/main" id="{BF7D17B3-CA74-4D17-B9EF-F47E55AB5978}"/>
                </a:ext>
              </a:extLst>
            </p:cNvPr>
            <p:cNvSpPr>
              <a:spLocks noChangeArrowheads="1"/>
            </p:cNvSpPr>
            <p:nvPr/>
          </p:nvSpPr>
          <p:spPr bwMode="auto">
            <a:xfrm>
              <a:off x="10545985" y="2948357"/>
              <a:ext cx="132347"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6" name="Oval 13">
              <a:extLst>
                <a:ext uri="{FF2B5EF4-FFF2-40B4-BE49-F238E27FC236}">
                  <a16:creationId xmlns:a16="http://schemas.microsoft.com/office/drawing/2014/main" id="{A6F2950D-8C4D-49FC-948B-C33242DD47CD}"/>
                </a:ext>
              </a:extLst>
            </p:cNvPr>
            <p:cNvSpPr>
              <a:spLocks noChangeArrowheads="1"/>
            </p:cNvSpPr>
            <p:nvPr/>
          </p:nvSpPr>
          <p:spPr bwMode="auto">
            <a:xfrm>
              <a:off x="9670715" y="3616765"/>
              <a:ext cx="131235"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7" name="Oval 14">
              <a:extLst>
                <a:ext uri="{FF2B5EF4-FFF2-40B4-BE49-F238E27FC236}">
                  <a16:creationId xmlns:a16="http://schemas.microsoft.com/office/drawing/2014/main" id="{2B08DA2D-21E8-4226-B030-9BCA93EEA81E}"/>
                </a:ext>
              </a:extLst>
            </p:cNvPr>
            <p:cNvSpPr>
              <a:spLocks noChangeArrowheads="1"/>
            </p:cNvSpPr>
            <p:nvPr/>
          </p:nvSpPr>
          <p:spPr bwMode="auto">
            <a:xfrm>
              <a:off x="10896316" y="3533353"/>
              <a:ext cx="132347"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8" name="Oval 15">
              <a:extLst>
                <a:ext uri="{FF2B5EF4-FFF2-40B4-BE49-F238E27FC236}">
                  <a16:creationId xmlns:a16="http://schemas.microsoft.com/office/drawing/2014/main" id="{82F36929-A18A-4464-99EE-409B866DFDDD}"/>
                </a:ext>
              </a:extLst>
            </p:cNvPr>
            <p:cNvSpPr>
              <a:spLocks noChangeArrowheads="1"/>
            </p:cNvSpPr>
            <p:nvPr/>
          </p:nvSpPr>
          <p:spPr bwMode="auto">
            <a:xfrm>
              <a:off x="10721707" y="3950413"/>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9" name="Oval 18">
              <a:extLst>
                <a:ext uri="{FF2B5EF4-FFF2-40B4-BE49-F238E27FC236}">
                  <a16:creationId xmlns:a16="http://schemas.microsoft.com/office/drawing/2014/main" id="{67D92F9D-C2A1-4B34-83EC-5FDA4A4F885A}"/>
                </a:ext>
              </a:extLst>
            </p:cNvPr>
            <p:cNvSpPr>
              <a:spLocks noChangeArrowheads="1"/>
            </p:cNvSpPr>
            <p:nvPr/>
          </p:nvSpPr>
          <p:spPr bwMode="auto">
            <a:xfrm>
              <a:off x="11072037" y="3031769"/>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20" name="Line 23">
              <a:extLst>
                <a:ext uri="{FF2B5EF4-FFF2-40B4-BE49-F238E27FC236}">
                  <a16:creationId xmlns:a16="http://schemas.microsoft.com/office/drawing/2014/main" id="{BE57863B-FF47-4B3F-A845-F841043A6880}"/>
                </a:ext>
              </a:extLst>
            </p:cNvPr>
            <p:cNvSpPr>
              <a:spLocks noChangeShapeType="1"/>
            </p:cNvSpPr>
            <p:nvPr/>
          </p:nvSpPr>
          <p:spPr bwMode="auto">
            <a:xfrm flipV="1">
              <a:off x="8882193" y="3324267"/>
              <a:ext cx="481565" cy="209086"/>
            </a:xfrm>
            <a:prstGeom prst="line">
              <a:avLst/>
            </a:prstGeom>
            <a:noFill/>
            <a:ln w="28575">
              <a:solidFill>
                <a:schemeClr val="tx1"/>
              </a:solidFill>
              <a:round/>
              <a:headEnd/>
              <a:tailEnd/>
            </a:ln>
            <a:effectLst/>
          </p:spPr>
          <p:txBody>
            <a:bodyPr/>
            <a:lstStyle/>
            <a:p>
              <a:endParaRPr lang="en-GB"/>
            </a:p>
          </p:txBody>
        </p:sp>
        <p:sp>
          <p:nvSpPr>
            <p:cNvPr id="21" name="Line 24">
              <a:extLst>
                <a:ext uri="{FF2B5EF4-FFF2-40B4-BE49-F238E27FC236}">
                  <a16:creationId xmlns:a16="http://schemas.microsoft.com/office/drawing/2014/main" id="{F8CAEA12-15AE-47DB-BD60-61F8E90597B1}"/>
                </a:ext>
              </a:extLst>
            </p:cNvPr>
            <p:cNvSpPr>
              <a:spLocks noChangeShapeType="1"/>
            </p:cNvSpPr>
            <p:nvPr/>
          </p:nvSpPr>
          <p:spPr bwMode="auto">
            <a:xfrm flipV="1">
              <a:off x="8838819" y="3115181"/>
              <a:ext cx="0" cy="375910"/>
            </a:xfrm>
            <a:prstGeom prst="line">
              <a:avLst/>
            </a:prstGeom>
            <a:noFill/>
            <a:ln w="28575">
              <a:solidFill>
                <a:schemeClr val="tx1"/>
              </a:solidFill>
              <a:round/>
              <a:headEnd/>
              <a:tailEnd/>
            </a:ln>
            <a:effectLst/>
          </p:spPr>
          <p:txBody>
            <a:bodyPr/>
            <a:lstStyle/>
            <a:p>
              <a:endParaRPr lang="en-GB"/>
            </a:p>
          </p:txBody>
        </p:sp>
        <p:sp>
          <p:nvSpPr>
            <p:cNvPr id="22" name="Line 25">
              <a:extLst>
                <a:ext uri="{FF2B5EF4-FFF2-40B4-BE49-F238E27FC236}">
                  <a16:creationId xmlns:a16="http://schemas.microsoft.com/office/drawing/2014/main" id="{682721E9-0950-4308-BD88-E02E39250113}"/>
                </a:ext>
              </a:extLst>
            </p:cNvPr>
            <p:cNvSpPr>
              <a:spLocks noChangeShapeType="1"/>
            </p:cNvSpPr>
            <p:nvPr/>
          </p:nvSpPr>
          <p:spPr bwMode="auto">
            <a:xfrm flipV="1">
              <a:off x="9758576" y="3074031"/>
              <a:ext cx="305844" cy="542734"/>
            </a:xfrm>
            <a:prstGeom prst="line">
              <a:avLst/>
            </a:prstGeom>
            <a:noFill/>
            <a:ln w="28575">
              <a:solidFill>
                <a:schemeClr val="tx1"/>
              </a:solidFill>
              <a:round/>
              <a:headEnd/>
              <a:tailEnd/>
            </a:ln>
            <a:effectLst/>
          </p:spPr>
          <p:txBody>
            <a:bodyPr/>
            <a:lstStyle/>
            <a:p>
              <a:endParaRPr lang="en-GB"/>
            </a:p>
          </p:txBody>
        </p:sp>
        <p:sp>
          <p:nvSpPr>
            <p:cNvPr id="23" name="Line 26">
              <a:extLst>
                <a:ext uri="{FF2B5EF4-FFF2-40B4-BE49-F238E27FC236}">
                  <a16:creationId xmlns:a16="http://schemas.microsoft.com/office/drawing/2014/main" id="{4571AEAB-F687-4891-B299-BD0FA131CF27}"/>
                </a:ext>
              </a:extLst>
            </p:cNvPr>
            <p:cNvSpPr>
              <a:spLocks noChangeShapeType="1"/>
            </p:cNvSpPr>
            <p:nvPr/>
          </p:nvSpPr>
          <p:spPr bwMode="auto">
            <a:xfrm flipV="1">
              <a:off x="9408245" y="3700177"/>
              <a:ext cx="262470" cy="333648"/>
            </a:xfrm>
            <a:prstGeom prst="line">
              <a:avLst/>
            </a:prstGeom>
            <a:noFill/>
            <a:ln w="28575">
              <a:solidFill>
                <a:schemeClr val="tx1"/>
              </a:solidFill>
              <a:round/>
              <a:headEnd/>
              <a:tailEnd/>
            </a:ln>
            <a:effectLst/>
          </p:spPr>
          <p:txBody>
            <a:bodyPr/>
            <a:lstStyle/>
            <a:p>
              <a:endParaRPr lang="en-GB"/>
            </a:p>
          </p:txBody>
        </p:sp>
        <p:sp>
          <p:nvSpPr>
            <p:cNvPr id="24" name="Line 27">
              <a:extLst>
                <a:ext uri="{FF2B5EF4-FFF2-40B4-BE49-F238E27FC236}">
                  <a16:creationId xmlns:a16="http://schemas.microsoft.com/office/drawing/2014/main" id="{4C213EE0-988D-41E8-AF82-FCE4AC876DD9}"/>
                </a:ext>
              </a:extLst>
            </p:cNvPr>
            <p:cNvSpPr>
              <a:spLocks noChangeShapeType="1"/>
            </p:cNvSpPr>
            <p:nvPr/>
          </p:nvSpPr>
          <p:spPr bwMode="auto">
            <a:xfrm flipH="1" flipV="1">
              <a:off x="9363759" y="2781533"/>
              <a:ext cx="87861" cy="417060"/>
            </a:xfrm>
            <a:prstGeom prst="line">
              <a:avLst/>
            </a:prstGeom>
            <a:noFill/>
            <a:ln w="28575">
              <a:solidFill>
                <a:schemeClr val="tx1"/>
              </a:solidFill>
              <a:round/>
              <a:headEnd/>
              <a:tailEnd/>
            </a:ln>
            <a:effectLst/>
          </p:spPr>
          <p:txBody>
            <a:bodyPr/>
            <a:lstStyle/>
            <a:p>
              <a:endParaRPr lang="en-GB"/>
            </a:p>
          </p:txBody>
        </p:sp>
        <p:sp>
          <p:nvSpPr>
            <p:cNvPr id="25" name="Line 28">
              <a:extLst>
                <a:ext uri="{FF2B5EF4-FFF2-40B4-BE49-F238E27FC236}">
                  <a16:creationId xmlns:a16="http://schemas.microsoft.com/office/drawing/2014/main" id="{0B75E6FA-6B9C-434B-995E-F22CB55AEE21}"/>
                </a:ext>
              </a:extLst>
            </p:cNvPr>
            <p:cNvSpPr>
              <a:spLocks noChangeShapeType="1"/>
            </p:cNvSpPr>
            <p:nvPr/>
          </p:nvSpPr>
          <p:spPr bwMode="auto">
            <a:xfrm flipV="1">
              <a:off x="9408245" y="2573559"/>
              <a:ext cx="612800" cy="166824"/>
            </a:xfrm>
            <a:prstGeom prst="line">
              <a:avLst/>
            </a:prstGeom>
            <a:noFill/>
            <a:ln w="28575">
              <a:solidFill>
                <a:schemeClr val="tx1"/>
              </a:solidFill>
              <a:round/>
              <a:headEnd/>
              <a:tailEnd/>
            </a:ln>
            <a:effectLst/>
          </p:spPr>
          <p:txBody>
            <a:bodyPr/>
            <a:lstStyle/>
            <a:p>
              <a:endParaRPr lang="en-GB"/>
            </a:p>
          </p:txBody>
        </p:sp>
        <p:sp>
          <p:nvSpPr>
            <p:cNvPr id="26" name="Line 29">
              <a:extLst>
                <a:ext uri="{FF2B5EF4-FFF2-40B4-BE49-F238E27FC236}">
                  <a16:creationId xmlns:a16="http://schemas.microsoft.com/office/drawing/2014/main" id="{E0B40D2A-62E0-40BB-9162-3803739C9BC8}"/>
                </a:ext>
              </a:extLst>
            </p:cNvPr>
            <p:cNvSpPr>
              <a:spLocks noChangeShapeType="1"/>
            </p:cNvSpPr>
            <p:nvPr/>
          </p:nvSpPr>
          <p:spPr bwMode="auto">
            <a:xfrm>
              <a:off x="10152281" y="2614709"/>
              <a:ext cx="963131" cy="417060"/>
            </a:xfrm>
            <a:prstGeom prst="line">
              <a:avLst/>
            </a:prstGeom>
            <a:noFill/>
            <a:ln w="28575">
              <a:solidFill>
                <a:schemeClr val="tx1"/>
              </a:solidFill>
              <a:round/>
              <a:headEnd/>
              <a:tailEnd/>
            </a:ln>
            <a:effectLst/>
          </p:spPr>
          <p:txBody>
            <a:bodyPr/>
            <a:lstStyle/>
            <a:p>
              <a:endParaRPr lang="en-GB"/>
            </a:p>
          </p:txBody>
        </p:sp>
        <p:sp>
          <p:nvSpPr>
            <p:cNvPr id="27" name="Line 30">
              <a:extLst>
                <a:ext uri="{FF2B5EF4-FFF2-40B4-BE49-F238E27FC236}">
                  <a16:creationId xmlns:a16="http://schemas.microsoft.com/office/drawing/2014/main" id="{1AA91D8D-67E9-4382-8484-E8F6ED30D591}"/>
                </a:ext>
              </a:extLst>
            </p:cNvPr>
            <p:cNvSpPr>
              <a:spLocks noChangeShapeType="1"/>
            </p:cNvSpPr>
            <p:nvPr/>
          </p:nvSpPr>
          <p:spPr bwMode="auto">
            <a:xfrm>
              <a:off x="10108906" y="3074031"/>
              <a:ext cx="174609" cy="459322"/>
            </a:xfrm>
            <a:prstGeom prst="line">
              <a:avLst/>
            </a:prstGeom>
            <a:noFill/>
            <a:ln w="28575">
              <a:solidFill>
                <a:schemeClr val="tx1"/>
              </a:solidFill>
              <a:round/>
              <a:headEnd/>
              <a:tailEnd/>
            </a:ln>
            <a:effectLst/>
          </p:spPr>
          <p:txBody>
            <a:bodyPr/>
            <a:lstStyle/>
            <a:p>
              <a:endParaRPr lang="en-GB"/>
            </a:p>
          </p:txBody>
        </p:sp>
        <p:sp>
          <p:nvSpPr>
            <p:cNvPr id="28" name="Line 31">
              <a:extLst>
                <a:ext uri="{FF2B5EF4-FFF2-40B4-BE49-F238E27FC236}">
                  <a16:creationId xmlns:a16="http://schemas.microsoft.com/office/drawing/2014/main" id="{1553446B-336A-48AE-84DA-B304B8E7B57F}"/>
                </a:ext>
              </a:extLst>
            </p:cNvPr>
            <p:cNvSpPr>
              <a:spLocks noChangeShapeType="1"/>
            </p:cNvSpPr>
            <p:nvPr/>
          </p:nvSpPr>
          <p:spPr bwMode="auto">
            <a:xfrm flipV="1">
              <a:off x="10328002" y="3074031"/>
              <a:ext cx="262470" cy="459322"/>
            </a:xfrm>
            <a:prstGeom prst="line">
              <a:avLst/>
            </a:prstGeom>
            <a:noFill/>
            <a:ln w="28575">
              <a:solidFill>
                <a:schemeClr val="tx1"/>
              </a:solidFill>
              <a:round/>
              <a:headEnd/>
              <a:tailEnd/>
            </a:ln>
            <a:effectLst/>
          </p:spPr>
          <p:txBody>
            <a:bodyPr/>
            <a:lstStyle/>
            <a:p>
              <a:endParaRPr lang="en-GB"/>
            </a:p>
          </p:txBody>
        </p:sp>
        <p:sp>
          <p:nvSpPr>
            <p:cNvPr id="29" name="Line 33">
              <a:extLst>
                <a:ext uri="{FF2B5EF4-FFF2-40B4-BE49-F238E27FC236}">
                  <a16:creationId xmlns:a16="http://schemas.microsoft.com/office/drawing/2014/main" id="{32F04DC8-5BCB-4848-8A32-DB6A1210FB53}"/>
                </a:ext>
              </a:extLst>
            </p:cNvPr>
            <p:cNvSpPr>
              <a:spLocks noChangeShapeType="1"/>
            </p:cNvSpPr>
            <p:nvPr/>
          </p:nvSpPr>
          <p:spPr bwMode="auto">
            <a:xfrm flipV="1">
              <a:off x="10809567" y="3657915"/>
              <a:ext cx="131235" cy="292498"/>
            </a:xfrm>
            <a:prstGeom prst="line">
              <a:avLst/>
            </a:prstGeom>
            <a:noFill/>
            <a:ln w="28575">
              <a:solidFill>
                <a:schemeClr val="tx1"/>
              </a:solidFill>
              <a:round/>
              <a:headEnd/>
              <a:tailEnd/>
            </a:ln>
            <a:effectLst/>
          </p:spPr>
          <p:txBody>
            <a:bodyPr/>
            <a:lstStyle/>
            <a:p>
              <a:endParaRPr lang="en-GB"/>
            </a:p>
          </p:txBody>
        </p:sp>
        <p:sp>
          <p:nvSpPr>
            <p:cNvPr id="30" name="Line 34">
              <a:extLst>
                <a:ext uri="{FF2B5EF4-FFF2-40B4-BE49-F238E27FC236}">
                  <a16:creationId xmlns:a16="http://schemas.microsoft.com/office/drawing/2014/main" id="{82DEDC74-2F0A-44BA-8508-6AC20ACB6E17}"/>
                </a:ext>
              </a:extLst>
            </p:cNvPr>
            <p:cNvSpPr>
              <a:spLocks noChangeShapeType="1"/>
            </p:cNvSpPr>
            <p:nvPr/>
          </p:nvSpPr>
          <p:spPr bwMode="auto">
            <a:xfrm>
              <a:off x="10371376" y="3616765"/>
              <a:ext cx="524940" cy="0"/>
            </a:xfrm>
            <a:prstGeom prst="line">
              <a:avLst/>
            </a:prstGeom>
            <a:noFill/>
            <a:ln w="28575">
              <a:solidFill>
                <a:schemeClr val="tx1"/>
              </a:solidFill>
              <a:round/>
              <a:headEnd/>
              <a:tailEnd/>
            </a:ln>
            <a:effectLst/>
          </p:spPr>
          <p:txBody>
            <a:bodyPr/>
            <a:lstStyle/>
            <a:p>
              <a:endParaRPr lang="en-GB"/>
            </a:p>
          </p:txBody>
        </p:sp>
        <p:sp>
          <p:nvSpPr>
            <p:cNvPr id="31" name="Freeform 36">
              <a:extLst>
                <a:ext uri="{FF2B5EF4-FFF2-40B4-BE49-F238E27FC236}">
                  <a16:creationId xmlns:a16="http://schemas.microsoft.com/office/drawing/2014/main" id="{BB57B28C-17AD-4616-B463-77A1BC93B770}"/>
                </a:ext>
              </a:extLst>
            </p:cNvPr>
            <p:cNvSpPr>
              <a:spLocks/>
            </p:cNvSpPr>
            <p:nvPr/>
          </p:nvSpPr>
          <p:spPr bwMode="auto">
            <a:xfrm>
              <a:off x="9408245" y="3074031"/>
              <a:ext cx="2028581" cy="1669353"/>
            </a:xfrm>
            <a:custGeom>
              <a:avLst/>
              <a:gdLst/>
              <a:ahLst/>
              <a:cxnLst>
                <a:cxn ang="0">
                  <a:pos x="1392" y="0"/>
                </a:cxn>
                <a:cxn ang="0">
                  <a:pos x="2160" y="432"/>
                </a:cxn>
                <a:cxn ang="0">
                  <a:pos x="1776" y="1440"/>
                </a:cxn>
                <a:cxn ang="0">
                  <a:pos x="768" y="1728"/>
                </a:cxn>
                <a:cxn ang="0">
                  <a:pos x="0" y="1152"/>
                </a:cxn>
              </a:cxnLst>
              <a:rect l="0" t="0" r="r" b="b"/>
              <a:pathLst>
                <a:path w="2224" h="1776">
                  <a:moveTo>
                    <a:pt x="1392" y="0"/>
                  </a:moveTo>
                  <a:cubicBezTo>
                    <a:pt x="1744" y="96"/>
                    <a:pt x="2096" y="192"/>
                    <a:pt x="2160" y="432"/>
                  </a:cubicBezTo>
                  <a:cubicBezTo>
                    <a:pt x="2224" y="672"/>
                    <a:pt x="2008" y="1224"/>
                    <a:pt x="1776" y="1440"/>
                  </a:cubicBezTo>
                  <a:cubicBezTo>
                    <a:pt x="1544" y="1656"/>
                    <a:pt x="1064" y="1776"/>
                    <a:pt x="768" y="1728"/>
                  </a:cubicBezTo>
                  <a:cubicBezTo>
                    <a:pt x="472" y="1680"/>
                    <a:pt x="128" y="1248"/>
                    <a:pt x="0" y="1152"/>
                  </a:cubicBezTo>
                </a:path>
              </a:pathLst>
            </a:custGeom>
            <a:noFill/>
            <a:ln w="28575">
              <a:solidFill>
                <a:schemeClr val="tx1"/>
              </a:solidFill>
              <a:round/>
              <a:headEnd/>
              <a:tailEnd/>
            </a:ln>
            <a:effectLst/>
          </p:spPr>
          <p:txBody>
            <a:bodyPr/>
            <a:lstStyle/>
            <a:p>
              <a:endParaRPr lang="en-GB"/>
            </a:p>
          </p:txBody>
        </p:sp>
        <p:grpSp>
          <p:nvGrpSpPr>
            <p:cNvPr id="32" name="Group 68">
              <a:extLst>
                <a:ext uri="{FF2B5EF4-FFF2-40B4-BE49-F238E27FC236}">
                  <a16:creationId xmlns:a16="http://schemas.microsoft.com/office/drawing/2014/main" id="{CFF1174D-BC35-48E8-8F5D-C34528C5AFDD}"/>
                </a:ext>
              </a:extLst>
            </p:cNvPr>
            <p:cNvGrpSpPr>
              <a:grpSpLocks/>
            </p:cNvGrpSpPr>
            <p:nvPr/>
          </p:nvGrpSpPr>
          <p:grpSpPr bwMode="auto">
            <a:xfrm>
              <a:off x="9232524" y="3035105"/>
              <a:ext cx="175721" cy="163488"/>
              <a:chOff x="3266" y="2016"/>
              <a:chExt cx="158" cy="147"/>
            </a:xfrm>
          </p:grpSpPr>
          <p:sp>
            <p:nvSpPr>
              <p:cNvPr id="54" name="Rectangle 41">
                <a:extLst>
                  <a:ext uri="{FF2B5EF4-FFF2-40B4-BE49-F238E27FC236}">
                    <a16:creationId xmlns:a16="http://schemas.microsoft.com/office/drawing/2014/main" id="{2471327A-3ECB-4B93-904B-1D33738A7AC4}"/>
                  </a:ext>
                </a:extLst>
              </p:cNvPr>
              <p:cNvSpPr>
                <a:spLocks noChangeArrowheads="1"/>
              </p:cNvSpPr>
              <p:nvPr/>
            </p:nvSpPr>
            <p:spPr bwMode="auto">
              <a:xfrm>
                <a:off x="3266" y="2088"/>
                <a:ext cx="158"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55" name="Rectangle 42">
                <a:extLst>
                  <a:ext uri="{FF2B5EF4-FFF2-40B4-BE49-F238E27FC236}">
                    <a16:creationId xmlns:a16="http://schemas.microsoft.com/office/drawing/2014/main" id="{25EFB96B-B544-419B-9F3F-65D8EE23AFC1}"/>
                  </a:ext>
                </a:extLst>
              </p:cNvPr>
              <p:cNvSpPr>
                <a:spLocks noChangeArrowheads="1"/>
              </p:cNvSpPr>
              <p:nvPr/>
            </p:nvSpPr>
            <p:spPr bwMode="auto">
              <a:xfrm>
                <a:off x="3312" y="2016"/>
                <a:ext cx="79"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sp>
          <p:nvSpPr>
            <p:cNvPr id="33" name="Rectangle 48">
              <a:extLst>
                <a:ext uri="{FF2B5EF4-FFF2-40B4-BE49-F238E27FC236}">
                  <a16:creationId xmlns:a16="http://schemas.microsoft.com/office/drawing/2014/main" id="{3642114C-BB4A-4355-9105-FC2C1CE0A444}"/>
                </a:ext>
              </a:extLst>
            </p:cNvPr>
            <p:cNvSpPr>
              <a:spLocks noChangeArrowheads="1"/>
            </p:cNvSpPr>
            <p:nvPr/>
          </p:nvSpPr>
          <p:spPr bwMode="auto">
            <a:xfrm>
              <a:off x="8696463" y="2904982"/>
              <a:ext cx="175721" cy="83412"/>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34" name="Rectangle 49">
              <a:extLst>
                <a:ext uri="{FF2B5EF4-FFF2-40B4-BE49-F238E27FC236}">
                  <a16:creationId xmlns:a16="http://schemas.microsoft.com/office/drawing/2014/main" id="{C202A60E-9C0E-4C45-BCA2-EB6FC78E5B34}"/>
                </a:ext>
              </a:extLst>
            </p:cNvPr>
            <p:cNvSpPr>
              <a:spLocks noChangeArrowheads="1"/>
            </p:cNvSpPr>
            <p:nvPr/>
          </p:nvSpPr>
          <p:spPr bwMode="auto">
            <a:xfrm>
              <a:off x="8749846" y="2821570"/>
              <a:ext cx="87861" cy="83412"/>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nvGrpSpPr>
            <p:cNvPr id="35" name="Group 69">
              <a:extLst>
                <a:ext uri="{FF2B5EF4-FFF2-40B4-BE49-F238E27FC236}">
                  <a16:creationId xmlns:a16="http://schemas.microsoft.com/office/drawing/2014/main" id="{2C96FE11-C502-47E4-8EC8-C799A246F91C}"/>
                </a:ext>
              </a:extLst>
            </p:cNvPr>
            <p:cNvGrpSpPr>
              <a:grpSpLocks/>
            </p:cNvGrpSpPr>
            <p:nvPr/>
          </p:nvGrpSpPr>
          <p:grpSpPr bwMode="auto">
            <a:xfrm>
              <a:off x="10885194" y="3355408"/>
              <a:ext cx="175721" cy="163488"/>
              <a:chOff x="3266" y="2016"/>
              <a:chExt cx="158" cy="147"/>
            </a:xfrm>
          </p:grpSpPr>
          <p:sp>
            <p:nvSpPr>
              <p:cNvPr id="52" name="Rectangle 70">
                <a:extLst>
                  <a:ext uri="{FF2B5EF4-FFF2-40B4-BE49-F238E27FC236}">
                    <a16:creationId xmlns:a16="http://schemas.microsoft.com/office/drawing/2014/main" id="{6F6AA1D7-C9D0-469F-AC43-F994FFF5ABE4}"/>
                  </a:ext>
                </a:extLst>
              </p:cNvPr>
              <p:cNvSpPr>
                <a:spLocks noChangeArrowheads="1"/>
              </p:cNvSpPr>
              <p:nvPr/>
            </p:nvSpPr>
            <p:spPr bwMode="auto">
              <a:xfrm>
                <a:off x="3266" y="2088"/>
                <a:ext cx="158"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53" name="Rectangle 71">
                <a:extLst>
                  <a:ext uri="{FF2B5EF4-FFF2-40B4-BE49-F238E27FC236}">
                    <a16:creationId xmlns:a16="http://schemas.microsoft.com/office/drawing/2014/main" id="{F144B5D2-8DC3-4350-BD0C-845FA9BA29FD}"/>
                  </a:ext>
                </a:extLst>
              </p:cNvPr>
              <p:cNvSpPr>
                <a:spLocks noChangeArrowheads="1"/>
              </p:cNvSpPr>
              <p:nvPr/>
            </p:nvSpPr>
            <p:spPr bwMode="auto">
              <a:xfrm>
                <a:off x="3312" y="2016"/>
                <a:ext cx="79"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grpSp>
          <p:nvGrpSpPr>
            <p:cNvPr id="36" name="Group 76">
              <a:extLst>
                <a:ext uri="{FF2B5EF4-FFF2-40B4-BE49-F238E27FC236}">
                  <a16:creationId xmlns:a16="http://schemas.microsoft.com/office/drawing/2014/main" id="{4039D94A-A713-486E-98F7-4ED6B24260D9}"/>
                </a:ext>
              </a:extLst>
            </p:cNvPr>
            <p:cNvGrpSpPr>
              <a:grpSpLocks/>
            </p:cNvGrpSpPr>
            <p:nvPr/>
          </p:nvGrpSpPr>
          <p:grpSpPr bwMode="auto">
            <a:xfrm>
              <a:off x="9817520" y="3729093"/>
              <a:ext cx="224656" cy="216871"/>
              <a:chOff x="3542" y="2877"/>
              <a:chExt cx="202" cy="195"/>
            </a:xfrm>
          </p:grpSpPr>
          <p:sp>
            <p:nvSpPr>
              <p:cNvPr id="48" name="Rectangle 40">
                <a:extLst>
                  <a:ext uri="{FF2B5EF4-FFF2-40B4-BE49-F238E27FC236}">
                    <a16:creationId xmlns:a16="http://schemas.microsoft.com/office/drawing/2014/main" id="{0E2A9383-A95C-466B-94E8-7D3585041296}"/>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9" name="Rectangle 72">
                <a:extLst>
                  <a:ext uri="{FF2B5EF4-FFF2-40B4-BE49-F238E27FC236}">
                    <a16:creationId xmlns:a16="http://schemas.microsoft.com/office/drawing/2014/main" id="{81A1DC43-B34B-46AF-A043-8E63C63FC038}"/>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50" name="Oval 73">
                <a:extLst>
                  <a:ext uri="{FF2B5EF4-FFF2-40B4-BE49-F238E27FC236}">
                    <a16:creationId xmlns:a16="http://schemas.microsoft.com/office/drawing/2014/main" id="{BDBD22DB-7BC0-4570-A1DE-FC9A05BA95A1}"/>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51" name="Oval 74">
                <a:extLst>
                  <a:ext uri="{FF2B5EF4-FFF2-40B4-BE49-F238E27FC236}">
                    <a16:creationId xmlns:a16="http://schemas.microsoft.com/office/drawing/2014/main" id="{23399671-AB62-429A-A070-AD33365796C0}"/>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grpSp>
          <p:nvGrpSpPr>
            <p:cNvPr id="37" name="Group 79">
              <a:extLst>
                <a:ext uri="{FF2B5EF4-FFF2-40B4-BE49-F238E27FC236}">
                  <a16:creationId xmlns:a16="http://schemas.microsoft.com/office/drawing/2014/main" id="{3CB633CE-E140-4395-B81D-5B49B7B92E16}"/>
                </a:ext>
              </a:extLst>
            </p:cNvPr>
            <p:cNvGrpSpPr>
              <a:grpSpLocks/>
            </p:cNvGrpSpPr>
            <p:nvPr/>
          </p:nvGrpSpPr>
          <p:grpSpPr bwMode="auto">
            <a:xfrm>
              <a:off x="10191206" y="2341117"/>
              <a:ext cx="224656" cy="216871"/>
              <a:chOff x="3542" y="2877"/>
              <a:chExt cx="202" cy="195"/>
            </a:xfrm>
          </p:grpSpPr>
          <p:sp>
            <p:nvSpPr>
              <p:cNvPr id="44" name="Rectangle 80">
                <a:extLst>
                  <a:ext uri="{FF2B5EF4-FFF2-40B4-BE49-F238E27FC236}">
                    <a16:creationId xmlns:a16="http://schemas.microsoft.com/office/drawing/2014/main" id="{29937611-028E-4543-ADDF-2AEC98CF294A}"/>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5" name="Rectangle 81">
                <a:extLst>
                  <a:ext uri="{FF2B5EF4-FFF2-40B4-BE49-F238E27FC236}">
                    <a16:creationId xmlns:a16="http://schemas.microsoft.com/office/drawing/2014/main" id="{B6DDAA5D-8ABF-4B0F-951C-2FC69BFB6CBB}"/>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6" name="Oval 82">
                <a:extLst>
                  <a:ext uri="{FF2B5EF4-FFF2-40B4-BE49-F238E27FC236}">
                    <a16:creationId xmlns:a16="http://schemas.microsoft.com/office/drawing/2014/main" id="{35BF6506-7797-40C0-AE07-4AC1DB9B2C1C}"/>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47" name="Oval 83">
                <a:extLst>
                  <a:ext uri="{FF2B5EF4-FFF2-40B4-BE49-F238E27FC236}">
                    <a16:creationId xmlns:a16="http://schemas.microsoft.com/office/drawing/2014/main" id="{EE95BCDF-7A6A-4AF4-97DA-E338799F738B}"/>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grpSp>
          <p:nvGrpSpPr>
            <p:cNvPr id="38" name="Group 84">
              <a:extLst>
                <a:ext uri="{FF2B5EF4-FFF2-40B4-BE49-F238E27FC236}">
                  <a16:creationId xmlns:a16="http://schemas.microsoft.com/office/drawing/2014/main" id="{9CD1E93B-BC10-488C-B781-9F0B37AA81D8}"/>
                </a:ext>
              </a:extLst>
            </p:cNvPr>
            <p:cNvGrpSpPr>
              <a:grpSpLocks/>
            </p:cNvGrpSpPr>
            <p:nvPr/>
          </p:nvGrpSpPr>
          <p:grpSpPr bwMode="auto">
            <a:xfrm>
              <a:off x="10511508" y="3889245"/>
              <a:ext cx="224656" cy="216871"/>
              <a:chOff x="3542" y="2877"/>
              <a:chExt cx="202" cy="195"/>
            </a:xfrm>
          </p:grpSpPr>
          <p:sp>
            <p:nvSpPr>
              <p:cNvPr id="40" name="Rectangle 85">
                <a:extLst>
                  <a:ext uri="{FF2B5EF4-FFF2-40B4-BE49-F238E27FC236}">
                    <a16:creationId xmlns:a16="http://schemas.microsoft.com/office/drawing/2014/main" id="{79AC3F3D-1A9F-46FF-AC26-64831B9FA644}"/>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1" name="Rectangle 86">
                <a:extLst>
                  <a:ext uri="{FF2B5EF4-FFF2-40B4-BE49-F238E27FC236}">
                    <a16:creationId xmlns:a16="http://schemas.microsoft.com/office/drawing/2014/main" id="{EA4034E6-46BE-499C-8287-012B8FA3F9A5}"/>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2" name="Oval 87">
                <a:extLst>
                  <a:ext uri="{FF2B5EF4-FFF2-40B4-BE49-F238E27FC236}">
                    <a16:creationId xmlns:a16="http://schemas.microsoft.com/office/drawing/2014/main" id="{3F1101A0-E229-4E3D-9CAB-A91381CA1004}"/>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43" name="Oval 88">
                <a:extLst>
                  <a:ext uri="{FF2B5EF4-FFF2-40B4-BE49-F238E27FC236}">
                    <a16:creationId xmlns:a16="http://schemas.microsoft.com/office/drawing/2014/main" id="{142B4A7F-0593-48E0-9444-14503FD2126A}"/>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cxnSp>
          <p:nvCxnSpPr>
            <p:cNvPr id="39" name="Straight Connector 38">
              <a:extLst>
                <a:ext uri="{FF2B5EF4-FFF2-40B4-BE49-F238E27FC236}">
                  <a16:creationId xmlns:a16="http://schemas.microsoft.com/office/drawing/2014/main" id="{4C5599C3-565C-40B3-890A-7E674D81166A}"/>
                </a:ext>
              </a:extLst>
            </p:cNvPr>
            <p:cNvCxnSpPr>
              <a:stCxn id="11" idx="5"/>
              <a:endCxn id="14" idx="2"/>
            </p:cNvCxnSpPr>
            <p:nvPr/>
          </p:nvCxnSpPr>
          <p:spPr>
            <a:xfrm>
              <a:off x="8862974" y="3598360"/>
              <a:ext cx="457411" cy="498303"/>
            </a:xfrm>
            <a:prstGeom prst="line">
              <a:avLst/>
            </a:prstGeom>
            <a:ln w="28575"/>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99817009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8130-9050-496F-BF26-4C00BD43B340}"/>
              </a:ext>
            </a:extLst>
          </p:cNvPr>
          <p:cNvSpPr>
            <a:spLocks noGrp="1"/>
          </p:cNvSpPr>
          <p:nvPr>
            <p:ph type="title"/>
          </p:nvPr>
        </p:nvSpPr>
        <p:spPr/>
        <p:txBody>
          <a:bodyPr/>
          <a:lstStyle/>
          <a:p>
            <a:r>
              <a:rPr lang="en-GB" dirty="0"/>
              <a:t>Recap: Pattern Databases</a:t>
            </a:r>
          </a:p>
        </p:txBody>
      </p:sp>
      <p:sp>
        <p:nvSpPr>
          <p:cNvPr id="3" name="Content Placeholder 2">
            <a:extLst>
              <a:ext uri="{FF2B5EF4-FFF2-40B4-BE49-F238E27FC236}">
                <a16:creationId xmlns:a16="http://schemas.microsoft.com/office/drawing/2014/main" id="{4F5E9EB3-7756-4EFF-BDF6-9D090034F138}"/>
              </a:ext>
            </a:extLst>
          </p:cNvPr>
          <p:cNvSpPr>
            <a:spLocks noGrp="1"/>
          </p:cNvSpPr>
          <p:nvPr>
            <p:ph sz="quarter" idx="12"/>
          </p:nvPr>
        </p:nvSpPr>
        <p:spPr>
          <a:xfrm>
            <a:off x="287868" y="1701800"/>
            <a:ext cx="7300719" cy="4538133"/>
          </a:xfrm>
        </p:spPr>
        <p:txBody>
          <a:bodyPr>
            <a:normAutofit/>
          </a:bodyPr>
          <a:lstStyle/>
          <a:p>
            <a:r>
              <a:rPr lang="en-GB" dirty="0">
                <a:solidFill>
                  <a:schemeClr val="tx1"/>
                </a:solidFill>
              </a:rPr>
              <a:t>Generate heuristics of sub-problems.</a:t>
            </a:r>
          </a:p>
          <a:p>
            <a:endParaRPr lang="en-GB" dirty="0"/>
          </a:p>
          <a:p>
            <a:pPr marL="341312"/>
            <a:r>
              <a:rPr lang="en-GB" dirty="0"/>
              <a:t>Target Patterns: partial specification of the goal state.</a:t>
            </a:r>
            <a:br>
              <a:rPr lang="en-GB" dirty="0"/>
            </a:br>
            <a:endParaRPr lang="en-GB" dirty="0"/>
          </a:p>
          <a:p>
            <a:pPr marL="358775" indent="-358775"/>
            <a:r>
              <a:rPr lang="en-GB" dirty="0"/>
              <a:t>Establish a </a:t>
            </a:r>
            <a:r>
              <a:rPr lang="en-GB" dirty="0">
                <a:solidFill>
                  <a:schemeClr val="tx1"/>
                </a:solidFill>
              </a:rPr>
              <a:t>Pattern Database (PDB)</a:t>
            </a:r>
          </a:p>
          <a:p>
            <a:pPr marL="550863" lvl="2" indent="-358775"/>
            <a:r>
              <a:rPr lang="en-GB" dirty="0"/>
              <a:t>Set of all permutations of the target pattern.</a:t>
            </a:r>
            <a:br>
              <a:rPr lang="en-GB" dirty="0"/>
            </a:br>
            <a:endParaRPr lang="en-GB" dirty="0"/>
          </a:p>
          <a:p>
            <a:pPr marL="358775" indent="-358775"/>
            <a:r>
              <a:rPr lang="en-GB" dirty="0"/>
              <a:t>Calculate </a:t>
            </a:r>
            <a:r>
              <a:rPr lang="en-GB" dirty="0">
                <a:solidFill>
                  <a:schemeClr val="tx1"/>
                </a:solidFill>
              </a:rPr>
              <a:t>pattern cost</a:t>
            </a:r>
            <a:r>
              <a:rPr lang="en-GB" dirty="0"/>
              <a:t>.</a:t>
            </a:r>
          </a:p>
          <a:p>
            <a:pPr marL="550863" lvl="2" indent="-358775"/>
            <a:r>
              <a:rPr lang="en-GB" dirty="0"/>
              <a:t>Compute distance to target pattern.</a:t>
            </a:r>
          </a:p>
          <a:p>
            <a:pPr marL="550863" lvl="2" indent="-358775"/>
            <a:r>
              <a:rPr lang="en-GB" dirty="0"/>
              <a:t>Minimum number of actions to achieve target pattern.</a:t>
            </a:r>
            <a:br>
              <a:rPr lang="en-GB" dirty="0"/>
            </a:br>
            <a:endParaRPr lang="en-GB" dirty="0"/>
          </a:p>
          <a:p>
            <a:pPr marL="358775" indent="-358775"/>
            <a:endParaRPr lang="en-GB" dirty="0"/>
          </a:p>
        </p:txBody>
      </p:sp>
      <p:grpSp>
        <p:nvGrpSpPr>
          <p:cNvPr id="4" name="Group 3">
            <a:extLst>
              <a:ext uri="{FF2B5EF4-FFF2-40B4-BE49-F238E27FC236}">
                <a16:creationId xmlns:a16="http://schemas.microsoft.com/office/drawing/2014/main" id="{07B36583-5BAD-4189-944B-CBC7F6E197B4}"/>
              </a:ext>
            </a:extLst>
          </p:cNvPr>
          <p:cNvGrpSpPr/>
          <p:nvPr/>
        </p:nvGrpSpPr>
        <p:grpSpPr>
          <a:xfrm>
            <a:off x="8475146" y="852292"/>
            <a:ext cx="2439854" cy="2367669"/>
            <a:chOff x="2971570" y="1828150"/>
            <a:chExt cx="2439072" cy="2439072"/>
          </a:xfrm>
        </p:grpSpPr>
        <p:sp>
          <p:nvSpPr>
            <p:cNvPr id="5" name="Rectangle 24">
              <a:extLst>
                <a:ext uri="{FF2B5EF4-FFF2-40B4-BE49-F238E27FC236}">
                  <a16:creationId xmlns:a16="http://schemas.microsoft.com/office/drawing/2014/main" id="{5C6B81D6-56B8-4CF6-9A16-084039A96C02}"/>
                </a:ext>
              </a:extLst>
            </p:cNvPr>
            <p:cNvSpPr>
              <a:spLocks noChangeArrowheads="1"/>
            </p:cNvSpPr>
            <p:nvPr/>
          </p:nvSpPr>
          <p:spPr bwMode="auto">
            <a:xfrm>
              <a:off x="2971570" y="1828150"/>
              <a:ext cx="2439072" cy="2439072"/>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905"/>
            </a:p>
          </p:txBody>
        </p:sp>
        <p:sp>
          <p:nvSpPr>
            <p:cNvPr id="6" name="Rectangle 27">
              <a:extLst>
                <a:ext uri="{FF2B5EF4-FFF2-40B4-BE49-F238E27FC236}">
                  <a16:creationId xmlns:a16="http://schemas.microsoft.com/office/drawing/2014/main" id="{630EA1E3-A417-4E14-9F93-B30FAA31E918}"/>
                </a:ext>
              </a:extLst>
            </p:cNvPr>
            <p:cNvSpPr>
              <a:spLocks noChangeArrowheads="1"/>
            </p:cNvSpPr>
            <p:nvPr/>
          </p:nvSpPr>
          <p:spPr bwMode="auto">
            <a:xfrm>
              <a:off x="3048841" y="1903742"/>
              <a:ext cx="2284530" cy="2286209"/>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905"/>
            </a:p>
          </p:txBody>
        </p:sp>
        <p:sp>
          <p:nvSpPr>
            <p:cNvPr id="7" name="AutoShape 36">
              <a:extLst>
                <a:ext uri="{FF2B5EF4-FFF2-40B4-BE49-F238E27FC236}">
                  <a16:creationId xmlns:a16="http://schemas.microsoft.com/office/drawing/2014/main" id="{A4D63158-02E2-4D79-8779-D8E4AA236A11}"/>
                </a:ext>
              </a:extLst>
            </p:cNvPr>
            <p:cNvSpPr>
              <a:spLocks noChangeArrowheads="1"/>
            </p:cNvSpPr>
            <p:nvPr/>
          </p:nvSpPr>
          <p:spPr bwMode="auto">
            <a:xfrm>
              <a:off x="4572420" y="342900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1</a:t>
              </a:r>
            </a:p>
          </p:txBody>
        </p:sp>
        <p:sp>
          <p:nvSpPr>
            <p:cNvPr id="8" name="AutoShape 37">
              <a:extLst>
                <a:ext uri="{FF2B5EF4-FFF2-40B4-BE49-F238E27FC236}">
                  <a16:creationId xmlns:a16="http://schemas.microsoft.com/office/drawing/2014/main" id="{2E77B87E-8C13-420E-849A-2447B8D780C8}"/>
                </a:ext>
              </a:extLst>
            </p:cNvPr>
            <p:cNvSpPr>
              <a:spLocks noChangeArrowheads="1"/>
            </p:cNvSpPr>
            <p:nvPr/>
          </p:nvSpPr>
          <p:spPr bwMode="auto">
            <a:xfrm>
              <a:off x="3809790" y="342900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3</a:t>
              </a:r>
            </a:p>
          </p:txBody>
        </p:sp>
        <p:sp>
          <p:nvSpPr>
            <p:cNvPr id="9" name="AutoShape 38">
              <a:extLst>
                <a:ext uri="{FF2B5EF4-FFF2-40B4-BE49-F238E27FC236}">
                  <a16:creationId xmlns:a16="http://schemas.microsoft.com/office/drawing/2014/main" id="{EEA41F31-C63C-4C81-9833-FF506ED936EB}"/>
                </a:ext>
              </a:extLst>
            </p:cNvPr>
            <p:cNvSpPr>
              <a:spLocks noChangeArrowheads="1"/>
            </p:cNvSpPr>
            <p:nvPr/>
          </p:nvSpPr>
          <p:spPr bwMode="auto">
            <a:xfrm>
              <a:off x="3048841" y="3429002"/>
              <a:ext cx="760950"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a:t>
              </a:r>
            </a:p>
          </p:txBody>
        </p:sp>
        <p:sp>
          <p:nvSpPr>
            <p:cNvPr id="10" name="AutoShape 39">
              <a:extLst>
                <a:ext uri="{FF2B5EF4-FFF2-40B4-BE49-F238E27FC236}">
                  <a16:creationId xmlns:a16="http://schemas.microsoft.com/office/drawing/2014/main" id="{1AAEF4DE-6D85-4902-ABC0-9915DE23370E}"/>
                </a:ext>
              </a:extLst>
            </p:cNvPr>
            <p:cNvSpPr>
              <a:spLocks noChangeArrowheads="1"/>
            </p:cNvSpPr>
            <p:nvPr/>
          </p:nvSpPr>
          <p:spPr bwMode="auto">
            <a:xfrm>
              <a:off x="4572420" y="266637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a:t>
              </a:r>
            </a:p>
          </p:txBody>
        </p:sp>
        <p:sp>
          <p:nvSpPr>
            <p:cNvPr id="11" name="AutoShape 40">
              <a:extLst>
                <a:ext uri="{FF2B5EF4-FFF2-40B4-BE49-F238E27FC236}">
                  <a16:creationId xmlns:a16="http://schemas.microsoft.com/office/drawing/2014/main" id="{C192AE1A-96A9-4D52-91FF-708BEC89D2E4}"/>
                </a:ext>
              </a:extLst>
            </p:cNvPr>
            <p:cNvSpPr>
              <a:spLocks noChangeArrowheads="1"/>
            </p:cNvSpPr>
            <p:nvPr/>
          </p:nvSpPr>
          <p:spPr bwMode="auto">
            <a:xfrm>
              <a:off x="3048841" y="2666372"/>
              <a:ext cx="760950"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a:t>
              </a:r>
            </a:p>
          </p:txBody>
        </p:sp>
        <p:sp>
          <p:nvSpPr>
            <p:cNvPr id="12" name="AutoShape 41">
              <a:extLst>
                <a:ext uri="{FF2B5EF4-FFF2-40B4-BE49-F238E27FC236}">
                  <a16:creationId xmlns:a16="http://schemas.microsoft.com/office/drawing/2014/main" id="{24CF044A-9E09-415E-9BD5-7AE6218B1EE1}"/>
                </a:ext>
              </a:extLst>
            </p:cNvPr>
            <p:cNvSpPr>
              <a:spLocks noChangeArrowheads="1"/>
            </p:cNvSpPr>
            <p:nvPr/>
          </p:nvSpPr>
          <p:spPr bwMode="auto">
            <a:xfrm>
              <a:off x="4572420" y="190374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4</a:t>
              </a:r>
            </a:p>
          </p:txBody>
        </p:sp>
        <p:sp>
          <p:nvSpPr>
            <p:cNvPr id="13" name="AutoShape 42">
              <a:extLst>
                <a:ext uri="{FF2B5EF4-FFF2-40B4-BE49-F238E27FC236}">
                  <a16:creationId xmlns:a16="http://schemas.microsoft.com/office/drawing/2014/main" id="{FD086370-23FC-4189-B8D7-718FA178CDDD}"/>
                </a:ext>
              </a:extLst>
            </p:cNvPr>
            <p:cNvSpPr>
              <a:spLocks noChangeArrowheads="1"/>
            </p:cNvSpPr>
            <p:nvPr/>
          </p:nvSpPr>
          <p:spPr bwMode="auto">
            <a:xfrm>
              <a:off x="3809790" y="190374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2</a:t>
              </a:r>
            </a:p>
          </p:txBody>
        </p:sp>
        <p:sp>
          <p:nvSpPr>
            <p:cNvPr id="14" name="AutoShape 43">
              <a:extLst>
                <a:ext uri="{FF2B5EF4-FFF2-40B4-BE49-F238E27FC236}">
                  <a16:creationId xmlns:a16="http://schemas.microsoft.com/office/drawing/2014/main" id="{7528764C-7BCD-4F44-9BF7-75FC5CFEF165}"/>
                </a:ext>
              </a:extLst>
            </p:cNvPr>
            <p:cNvSpPr>
              <a:spLocks noChangeArrowheads="1"/>
            </p:cNvSpPr>
            <p:nvPr/>
          </p:nvSpPr>
          <p:spPr bwMode="auto">
            <a:xfrm>
              <a:off x="3048841" y="1903742"/>
              <a:ext cx="760950"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a:t>
              </a:r>
            </a:p>
          </p:txBody>
        </p:sp>
      </p:grpSp>
      <p:grpSp>
        <p:nvGrpSpPr>
          <p:cNvPr id="15" name="Group 14">
            <a:extLst>
              <a:ext uri="{FF2B5EF4-FFF2-40B4-BE49-F238E27FC236}">
                <a16:creationId xmlns:a16="http://schemas.microsoft.com/office/drawing/2014/main" id="{CCB4D93F-A012-4C7A-A1D8-EC9FC0E4A611}"/>
              </a:ext>
            </a:extLst>
          </p:cNvPr>
          <p:cNvGrpSpPr/>
          <p:nvPr/>
        </p:nvGrpSpPr>
        <p:grpSpPr>
          <a:xfrm>
            <a:off x="8475146" y="3606965"/>
            <a:ext cx="2475460" cy="2475460"/>
            <a:chOff x="6781360" y="1828150"/>
            <a:chExt cx="2439072" cy="2439072"/>
          </a:xfrm>
        </p:grpSpPr>
        <p:sp>
          <p:nvSpPr>
            <p:cNvPr id="16" name="Rectangle 25">
              <a:extLst>
                <a:ext uri="{FF2B5EF4-FFF2-40B4-BE49-F238E27FC236}">
                  <a16:creationId xmlns:a16="http://schemas.microsoft.com/office/drawing/2014/main" id="{99296061-B19A-4C03-BE81-61736DB8DB2C}"/>
                </a:ext>
              </a:extLst>
            </p:cNvPr>
            <p:cNvSpPr>
              <a:spLocks noChangeArrowheads="1"/>
            </p:cNvSpPr>
            <p:nvPr/>
          </p:nvSpPr>
          <p:spPr bwMode="auto">
            <a:xfrm>
              <a:off x="6781360" y="1828150"/>
              <a:ext cx="2439072" cy="2439072"/>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905"/>
            </a:p>
          </p:txBody>
        </p:sp>
        <p:sp>
          <p:nvSpPr>
            <p:cNvPr id="17" name="Rectangle 26">
              <a:extLst>
                <a:ext uri="{FF2B5EF4-FFF2-40B4-BE49-F238E27FC236}">
                  <a16:creationId xmlns:a16="http://schemas.microsoft.com/office/drawing/2014/main" id="{EA628775-E818-4C4A-816D-A65A66996E6A}"/>
                </a:ext>
              </a:extLst>
            </p:cNvPr>
            <p:cNvSpPr>
              <a:spLocks noChangeArrowheads="1"/>
            </p:cNvSpPr>
            <p:nvPr/>
          </p:nvSpPr>
          <p:spPr bwMode="auto">
            <a:xfrm>
              <a:off x="6858631" y="1903742"/>
              <a:ext cx="2284530" cy="2286209"/>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905"/>
            </a:p>
          </p:txBody>
        </p:sp>
        <p:sp>
          <p:nvSpPr>
            <p:cNvPr id="18" name="AutoShape 28">
              <a:extLst>
                <a:ext uri="{FF2B5EF4-FFF2-40B4-BE49-F238E27FC236}">
                  <a16:creationId xmlns:a16="http://schemas.microsoft.com/office/drawing/2014/main" id="{2236C5B7-676E-42ED-A3E5-38DE9941631C}"/>
                </a:ext>
              </a:extLst>
            </p:cNvPr>
            <p:cNvSpPr>
              <a:spLocks noChangeArrowheads="1"/>
            </p:cNvSpPr>
            <p:nvPr/>
          </p:nvSpPr>
          <p:spPr bwMode="auto">
            <a:xfrm>
              <a:off x="8382210" y="342900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a:t>
              </a:r>
            </a:p>
          </p:txBody>
        </p:sp>
        <p:sp>
          <p:nvSpPr>
            <p:cNvPr id="19" name="AutoShape 29">
              <a:extLst>
                <a:ext uri="{FF2B5EF4-FFF2-40B4-BE49-F238E27FC236}">
                  <a16:creationId xmlns:a16="http://schemas.microsoft.com/office/drawing/2014/main" id="{A7789724-150C-47A4-A545-89ECEB3691C8}"/>
                </a:ext>
              </a:extLst>
            </p:cNvPr>
            <p:cNvSpPr>
              <a:spLocks noChangeArrowheads="1"/>
            </p:cNvSpPr>
            <p:nvPr/>
          </p:nvSpPr>
          <p:spPr bwMode="auto">
            <a:xfrm>
              <a:off x="7619580" y="342900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a:t>
              </a:r>
            </a:p>
          </p:txBody>
        </p:sp>
        <p:sp>
          <p:nvSpPr>
            <p:cNvPr id="20" name="AutoShape 30">
              <a:extLst>
                <a:ext uri="{FF2B5EF4-FFF2-40B4-BE49-F238E27FC236}">
                  <a16:creationId xmlns:a16="http://schemas.microsoft.com/office/drawing/2014/main" id="{607EF175-F011-411C-9F0D-F6766F84B4E6}"/>
                </a:ext>
              </a:extLst>
            </p:cNvPr>
            <p:cNvSpPr>
              <a:spLocks noChangeArrowheads="1"/>
            </p:cNvSpPr>
            <p:nvPr/>
          </p:nvSpPr>
          <p:spPr bwMode="auto">
            <a:xfrm>
              <a:off x="6858631" y="3429002"/>
              <a:ext cx="760950"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a:t>
              </a:r>
            </a:p>
          </p:txBody>
        </p:sp>
        <p:sp>
          <p:nvSpPr>
            <p:cNvPr id="21" name="AutoShape 31">
              <a:extLst>
                <a:ext uri="{FF2B5EF4-FFF2-40B4-BE49-F238E27FC236}">
                  <a16:creationId xmlns:a16="http://schemas.microsoft.com/office/drawing/2014/main" id="{6525DB11-47E6-4900-980F-57666B0871C7}"/>
                </a:ext>
              </a:extLst>
            </p:cNvPr>
            <p:cNvSpPr>
              <a:spLocks noChangeArrowheads="1"/>
            </p:cNvSpPr>
            <p:nvPr/>
          </p:nvSpPr>
          <p:spPr bwMode="auto">
            <a:xfrm>
              <a:off x="8382210" y="266637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a:t>
              </a:r>
            </a:p>
          </p:txBody>
        </p:sp>
        <p:sp>
          <p:nvSpPr>
            <p:cNvPr id="22" name="AutoShape 32">
              <a:extLst>
                <a:ext uri="{FF2B5EF4-FFF2-40B4-BE49-F238E27FC236}">
                  <a16:creationId xmlns:a16="http://schemas.microsoft.com/office/drawing/2014/main" id="{A62BF588-331C-4D22-9C18-779668011D56}"/>
                </a:ext>
              </a:extLst>
            </p:cNvPr>
            <p:cNvSpPr>
              <a:spLocks noChangeArrowheads="1"/>
            </p:cNvSpPr>
            <p:nvPr/>
          </p:nvSpPr>
          <p:spPr bwMode="auto">
            <a:xfrm>
              <a:off x="7619580" y="266637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4</a:t>
              </a:r>
            </a:p>
          </p:txBody>
        </p:sp>
        <p:sp>
          <p:nvSpPr>
            <p:cNvPr id="23" name="AutoShape 33">
              <a:extLst>
                <a:ext uri="{FF2B5EF4-FFF2-40B4-BE49-F238E27FC236}">
                  <a16:creationId xmlns:a16="http://schemas.microsoft.com/office/drawing/2014/main" id="{836C0639-33A5-4B80-B78F-395CCA23BBDA}"/>
                </a:ext>
              </a:extLst>
            </p:cNvPr>
            <p:cNvSpPr>
              <a:spLocks noChangeArrowheads="1"/>
            </p:cNvSpPr>
            <p:nvPr/>
          </p:nvSpPr>
          <p:spPr bwMode="auto">
            <a:xfrm>
              <a:off x="6858631" y="2666372"/>
              <a:ext cx="760950"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3</a:t>
              </a:r>
            </a:p>
          </p:txBody>
        </p:sp>
        <p:sp>
          <p:nvSpPr>
            <p:cNvPr id="24" name="AutoShape 34">
              <a:extLst>
                <a:ext uri="{FF2B5EF4-FFF2-40B4-BE49-F238E27FC236}">
                  <a16:creationId xmlns:a16="http://schemas.microsoft.com/office/drawing/2014/main" id="{5FE99979-AC43-4D80-B2ED-318D9AD0F85A}"/>
                </a:ext>
              </a:extLst>
            </p:cNvPr>
            <p:cNvSpPr>
              <a:spLocks noChangeArrowheads="1"/>
            </p:cNvSpPr>
            <p:nvPr/>
          </p:nvSpPr>
          <p:spPr bwMode="auto">
            <a:xfrm>
              <a:off x="8382210" y="190374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2</a:t>
              </a:r>
            </a:p>
          </p:txBody>
        </p:sp>
        <p:sp>
          <p:nvSpPr>
            <p:cNvPr id="25" name="AutoShape 35">
              <a:extLst>
                <a:ext uri="{FF2B5EF4-FFF2-40B4-BE49-F238E27FC236}">
                  <a16:creationId xmlns:a16="http://schemas.microsoft.com/office/drawing/2014/main" id="{F29876A9-EDEF-48F3-B1CF-D666CEB1C563}"/>
                </a:ext>
              </a:extLst>
            </p:cNvPr>
            <p:cNvSpPr>
              <a:spLocks noChangeArrowheads="1"/>
            </p:cNvSpPr>
            <p:nvPr/>
          </p:nvSpPr>
          <p:spPr bwMode="auto">
            <a:xfrm>
              <a:off x="7619580" y="190374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1</a:t>
              </a:r>
            </a:p>
          </p:txBody>
        </p:sp>
      </p:grpSp>
      <p:sp>
        <p:nvSpPr>
          <p:cNvPr id="27" name="TextBox 26">
            <a:extLst>
              <a:ext uri="{FF2B5EF4-FFF2-40B4-BE49-F238E27FC236}">
                <a16:creationId xmlns:a16="http://schemas.microsoft.com/office/drawing/2014/main" id="{3D2CD377-84A9-45E6-A621-EB499D37FD08}"/>
              </a:ext>
            </a:extLst>
          </p:cNvPr>
          <p:cNvSpPr txBox="1"/>
          <p:nvPr/>
        </p:nvSpPr>
        <p:spPr>
          <a:xfrm>
            <a:off x="8635344" y="6163081"/>
            <a:ext cx="2236838" cy="461665"/>
          </a:xfrm>
          <a:prstGeom prst="rect">
            <a:avLst/>
          </a:prstGeom>
          <a:noFill/>
        </p:spPr>
        <p:txBody>
          <a:bodyPr wrap="square">
            <a:spAutoFit/>
          </a:bodyPr>
          <a:lstStyle/>
          <a:p>
            <a:pPr algn="ctr"/>
            <a:r>
              <a:rPr lang="en-GB" sz="2400" dirty="0">
                <a:latin typeface="KingsBureauGrot ThreeSeven" panose="02000506050000020004" pitchFamily="2" charset="0"/>
              </a:rPr>
              <a:t>Target Pattern</a:t>
            </a:r>
          </a:p>
        </p:txBody>
      </p:sp>
      <p:sp>
        <p:nvSpPr>
          <p:cNvPr id="29" name="TextBox 28">
            <a:extLst>
              <a:ext uri="{FF2B5EF4-FFF2-40B4-BE49-F238E27FC236}">
                <a16:creationId xmlns:a16="http://schemas.microsoft.com/office/drawing/2014/main" id="{3EE6475C-FB03-4FDA-8F4B-59DF38F3CD06}"/>
              </a:ext>
            </a:extLst>
          </p:cNvPr>
          <p:cNvSpPr txBox="1"/>
          <p:nvPr/>
        </p:nvSpPr>
        <p:spPr>
          <a:xfrm>
            <a:off x="8475146" y="360833"/>
            <a:ext cx="2439854" cy="461665"/>
          </a:xfrm>
          <a:prstGeom prst="rect">
            <a:avLst/>
          </a:prstGeom>
          <a:noFill/>
        </p:spPr>
        <p:txBody>
          <a:bodyPr wrap="square">
            <a:spAutoFit/>
          </a:bodyPr>
          <a:lstStyle/>
          <a:p>
            <a:pPr algn="ctr"/>
            <a:r>
              <a:rPr lang="en-GB" sz="2400" dirty="0">
                <a:latin typeface="KingsBureauGrot ThreeSeven" panose="02000506050000020004" pitchFamily="2" charset="0"/>
              </a:rPr>
              <a:t>Pattern</a:t>
            </a:r>
          </a:p>
        </p:txBody>
      </p:sp>
    </p:spTree>
    <p:extLst>
      <p:ext uri="{BB962C8B-B14F-4D97-AF65-F5344CB8AC3E}">
        <p14:creationId xmlns:p14="http://schemas.microsoft.com/office/powerpoint/2010/main" val="30495942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28D5-5256-452F-84E8-D6FC1231CF47}"/>
              </a:ext>
            </a:extLst>
          </p:cNvPr>
          <p:cNvSpPr>
            <a:spLocks noGrp="1"/>
          </p:cNvSpPr>
          <p:nvPr>
            <p:ph type="title"/>
          </p:nvPr>
        </p:nvSpPr>
        <p:spPr/>
        <p:txBody>
          <a:bodyPr/>
          <a:lstStyle/>
          <a:p>
            <a:r>
              <a:rPr lang="en-GB" dirty="0"/>
              <a:t>Combining Heuristic Information</a:t>
            </a:r>
          </a:p>
        </p:txBody>
      </p:sp>
      <p:sp>
        <p:nvSpPr>
          <p:cNvPr id="3" name="Content Placeholder 2">
            <a:extLst>
              <a:ext uri="{FF2B5EF4-FFF2-40B4-BE49-F238E27FC236}">
                <a16:creationId xmlns:a16="http://schemas.microsoft.com/office/drawing/2014/main" id="{010BA09E-A9F5-4EF5-AE9F-3DF6C5CB6438}"/>
              </a:ext>
            </a:extLst>
          </p:cNvPr>
          <p:cNvSpPr>
            <a:spLocks noGrp="1"/>
          </p:cNvSpPr>
          <p:nvPr>
            <p:ph sz="quarter" idx="12"/>
          </p:nvPr>
        </p:nvSpPr>
        <p:spPr/>
        <p:txBody>
          <a:bodyPr/>
          <a:lstStyle/>
          <a:p>
            <a:r>
              <a:rPr lang="en-GB" dirty="0"/>
              <a:t>If we want to achieve </a:t>
            </a:r>
            <a:r>
              <a:rPr lang="en-GB" dirty="0">
                <a:solidFill>
                  <a:schemeClr val="tx1"/>
                </a:solidFill>
              </a:rPr>
              <a:t>optimal planning</a:t>
            </a:r>
            <a:r>
              <a:rPr lang="en-GB" dirty="0"/>
              <a:t>, we need to ensure admissible heuristics are provided.</a:t>
            </a:r>
            <a:br>
              <a:rPr lang="en-GB" dirty="0"/>
            </a:br>
            <a:endParaRPr lang="en-GB" dirty="0"/>
          </a:p>
          <a:p>
            <a:r>
              <a:rPr lang="en-GB" dirty="0"/>
              <a:t>But given planning is hard (NP-Hard in even the simplest case), can’t expect any </a:t>
            </a:r>
            <a:r>
              <a:rPr lang="en-GB" dirty="0">
                <a:solidFill>
                  <a:schemeClr val="tx1"/>
                </a:solidFill>
              </a:rPr>
              <a:t>one heuristic to always work well </a:t>
            </a:r>
            <a:r>
              <a:rPr lang="en-GB" dirty="0"/>
              <a:t>in a given task.</a:t>
            </a:r>
            <a:br>
              <a:rPr lang="en-GB" dirty="0"/>
            </a:br>
            <a:endParaRPr lang="en-GB" dirty="0"/>
          </a:p>
          <a:p>
            <a:r>
              <a:rPr lang="en-GB" dirty="0"/>
              <a:t>Also, </a:t>
            </a:r>
            <a:r>
              <a:rPr lang="en-GB" dirty="0">
                <a:solidFill>
                  <a:schemeClr val="tx1"/>
                </a:solidFill>
              </a:rPr>
              <a:t>no one heuristic</a:t>
            </a:r>
            <a:r>
              <a:rPr lang="en-GB" dirty="0"/>
              <a:t> can really grasp the complexity of larger domains.</a:t>
            </a:r>
            <a:br>
              <a:rPr lang="en-GB" dirty="0"/>
            </a:br>
            <a:endParaRPr lang="en-GB" dirty="0"/>
          </a:p>
          <a:p>
            <a:r>
              <a:rPr lang="en-GB" dirty="0"/>
              <a:t>So can we find a way to use </a:t>
            </a:r>
            <a:r>
              <a:rPr lang="en-GB" dirty="0">
                <a:solidFill>
                  <a:schemeClr val="tx1"/>
                </a:solidFill>
              </a:rPr>
              <a:t>combine information </a:t>
            </a:r>
            <a:r>
              <a:rPr lang="en-GB" dirty="0"/>
              <a:t>from different heuristics?</a:t>
            </a:r>
          </a:p>
        </p:txBody>
      </p:sp>
    </p:spTree>
    <p:extLst>
      <p:ext uri="{BB962C8B-B14F-4D97-AF65-F5344CB8AC3E}">
        <p14:creationId xmlns:p14="http://schemas.microsoft.com/office/powerpoint/2010/main" val="113551797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28D5-5256-452F-84E8-D6FC1231CF47}"/>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010BA09E-A9F5-4EF5-AE9F-3DF6C5CB6438}"/>
              </a:ext>
            </a:extLst>
          </p:cNvPr>
          <p:cNvSpPr>
            <a:spLocks noGrp="1"/>
          </p:cNvSpPr>
          <p:nvPr>
            <p:ph sz="quarter" idx="12"/>
          </p:nvPr>
        </p:nvSpPr>
        <p:spPr>
          <a:xfrm>
            <a:off x="287869" y="1701800"/>
            <a:ext cx="5033009" cy="4538133"/>
          </a:xfrm>
        </p:spPr>
        <p:txBody>
          <a:bodyPr/>
          <a:lstStyle/>
          <a:p>
            <a:r>
              <a:rPr lang="en-GB" dirty="0"/>
              <a:t>If we have multiple abstraction heuristics for the state space, how do we know which is best for a given problem?</a:t>
            </a:r>
            <a:br>
              <a:rPr lang="en-GB" dirty="0"/>
            </a:br>
            <a:endParaRPr lang="en-GB" dirty="0"/>
          </a:p>
          <a:p>
            <a:r>
              <a:rPr lang="en-GB" dirty="0"/>
              <a:t>Difficult to determine, especially when using domain independent heuristics.</a:t>
            </a:r>
            <a:br>
              <a:rPr lang="en-GB" dirty="0"/>
            </a:br>
            <a:endParaRPr lang="en-GB" dirty="0"/>
          </a:p>
          <a:p>
            <a:r>
              <a:rPr lang="en-GB" dirty="0"/>
              <a:t>Even more difficult to determine on a per-domain and per-problem basis.</a:t>
            </a:r>
          </a:p>
        </p:txBody>
      </p:sp>
      <p:grpSp>
        <p:nvGrpSpPr>
          <p:cNvPr id="36" name="Group 35">
            <a:extLst>
              <a:ext uri="{FF2B5EF4-FFF2-40B4-BE49-F238E27FC236}">
                <a16:creationId xmlns:a16="http://schemas.microsoft.com/office/drawing/2014/main" id="{D389A9AD-9B48-46E5-A4F1-EBC83ACE5B18}"/>
              </a:ext>
            </a:extLst>
          </p:cNvPr>
          <p:cNvGrpSpPr/>
          <p:nvPr/>
        </p:nvGrpSpPr>
        <p:grpSpPr>
          <a:xfrm>
            <a:off x="12418676" y="32745"/>
            <a:ext cx="4184200" cy="2373871"/>
            <a:chOff x="7372800" y="1040979"/>
            <a:chExt cx="4184200" cy="2373871"/>
          </a:xfrm>
          <a:effectLst>
            <a:outerShdw blurRad="50800" dist="38100" dir="2700000" algn="tl" rotWithShape="0">
              <a:prstClr val="black">
                <a:alpha val="40000"/>
              </a:prstClr>
            </a:outerShdw>
          </a:effectLst>
        </p:grpSpPr>
        <p:sp>
          <p:nvSpPr>
            <p:cNvPr id="4" name="Oval 3">
              <a:extLst>
                <a:ext uri="{FF2B5EF4-FFF2-40B4-BE49-F238E27FC236}">
                  <a16:creationId xmlns:a16="http://schemas.microsoft.com/office/drawing/2014/main" id="{CFF32FBF-D1E0-4D02-A327-508C8627A44E}"/>
                </a:ext>
              </a:extLst>
            </p:cNvPr>
            <p:cNvSpPr/>
            <p:nvPr/>
          </p:nvSpPr>
          <p:spPr>
            <a:xfrm>
              <a:off x="9217025" y="1208950"/>
              <a:ext cx="723900" cy="723900"/>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latin typeface="KingsBureauGrot ThreeSeven" panose="02000506050000020004" pitchFamily="2" charset="0"/>
                </a:rPr>
                <a:t>s</a:t>
              </a:r>
              <a:r>
                <a:rPr lang="en-GB" sz="2400" b="1" baseline="-25000" dirty="0">
                  <a:solidFill>
                    <a:schemeClr val="tx1"/>
                  </a:solidFill>
                  <a:latin typeface="KingsBureauGrot ThreeSeven" panose="02000506050000020004" pitchFamily="2" charset="0"/>
                </a:rPr>
                <a:t>3</a:t>
              </a:r>
            </a:p>
          </p:txBody>
        </p:sp>
        <p:sp>
          <p:nvSpPr>
            <p:cNvPr id="6" name="Oval 5">
              <a:extLst>
                <a:ext uri="{FF2B5EF4-FFF2-40B4-BE49-F238E27FC236}">
                  <a16:creationId xmlns:a16="http://schemas.microsoft.com/office/drawing/2014/main" id="{EAAC7E17-4FB7-4F2E-B537-2B955616BC36}"/>
                </a:ext>
              </a:extLst>
            </p:cNvPr>
            <p:cNvSpPr/>
            <p:nvPr/>
          </p:nvSpPr>
          <p:spPr>
            <a:xfrm>
              <a:off x="7632700" y="1208950"/>
              <a:ext cx="723900" cy="723900"/>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latin typeface="KingsBureauGrot ThreeSeven" panose="02000506050000020004" pitchFamily="2" charset="0"/>
                </a:rPr>
                <a:t>s</a:t>
              </a:r>
              <a:r>
                <a:rPr lang="en-GB" sz="2400" b="1" baseline="-25000" dirty="0">
                  <a:solidFill>
                    <a:schemeClr val="tx1"/>
                  </a:solidFill>
                  <a:latin typeface="KingsBureauGrot ThreeSeven" panose="02000506050000020004" pitchFamily="2" charset="0"/>
                </a:rPr>
                <a:t>1</a:t>
              </a:r>
            </a:p>
          </p:txBody>
        </p:sp>
        <p:sp>
          <p:nvSpPr>
            <p:cNvPr id="7" name="Oval 6">
              <a:extLst>
                <a:ext uri="{FF2B5EF4-FFF2-40B4-BE49-F238E27FC236}">
                  <a16:creationId xmlns:a16="http://schemas.microsoft.com/office/drawing/2014/main" id="{F75B2D44-FE7A-4C73-BC5D-30217FBB40F7}"/>
                </a:ext>
              </a:extLst>
            </p:cNvPr>
            <p:cNvSpPr/>
            <p:nvPr/>
          </p:nvSpPr>
          <p:spPr>
            <a:xfrm>
              <a:off x="7632700" y="2690950"/>
              <a:ext cx="723900" cy="723900"/>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latin typeface="KingsBureauGrot ThreeSeven" panose="02000506050000020004" pitchFamily="2" charset="0"/>
                </a:rPr>
                <a:t>s</a:t>
              </a:r>
              <a:r>
                <a:rPr lang="en-GB" sz="2400" b="1" baseline="-25000" dirty="0">
                  <a:solidFill>
                    <a:schemeClr val="tx1"/>
                  </a:solidFill>
                  <a:latin typeface="KingsBureauGrot ThreeSeven" panose="02000506050000020004" pitchFamily="2" charset="0"/>
                </a:rPr>
                <a:t>2</a:t>
              </a:r>
            </a:p>
          </p:txBody>
        </p:sp>
        <p:sp>
          <p:nvSpPr>
            <p:cNvPr id="8" name="Oval 7">
              <a:extLst>
                <a:ext uri="{FF2B5EF4-FFF2-40B4-BE49-F238E27FC236}">
                  <a16:creationId xmlns:a16="http://schemas.microsoft.com/office/drawing/2014/main" id="{BB305070-33EE-4A97-8DF4-BA3486AC7292}"/>
                </a:ext>
              </a:extLst>
            </p:cNvPr>
            <p:cNvSpPr/>
            <p:nvPr/>
          </p:nvSpPr>
          <p:spPr>
            <a:xfrm>
              <a:off x="9217025" y="2690950"/>
              <a:ext cx="723900" cy="723900"/>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latin typeface="KingsBureauGrot ThreeSeven" panose="02000506050000020004" pitchFamily="2" charset="0"/>
                </a:rPr>
                <a:t>s</a:t>
              </a:r>
              <a:r>
                <a:rPr lang="en-GB" sz="2400" b="1" baseline="-25000" dirty="0">
                  <a:solidFill>
                    <a:schemeClr val="tx1"/>
                  </a:solidFill>
                  <a:latin typeface="KingsBureauGrot ThreeSeven" panose="02000506050000020004" pitchFamily="2" charset="0"/>
                </a:rPr>
                <a:t>4</a:t>
              </a:r>
            </a:p>
          </p:txBody>
        </p:sp>
        <p:sp>
          <p:nvSpPr>
            <p:cNvPr id="9" name="Oval 8">
              <a:extLst>
                <a:ext uri="{FF2B5EF4-FFF2-40B4-BE49-F238E27FC236}">
                  <a16:creationId xmlns:a16="http://schemas.microsoft.com/office/drawing/2014/main" id="{46EC9DEA-0039-4928-9676-B251E12E738B}"/>
                </a:ext>
              </a:extLst>
            </p:cNvPr>
            <p:cNvSpPr/>
            <p:nvPr/>
          </p:nvSpPr>
          <p:spPr>
            <a:xfrm>
              <a:off x="10833100" y="1208950"/>
              <a:ext cx="723900" cy="723900"/>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latin typeface="KingsBureauGrot ThreeSeven" panose="02000506050000020004" pitchFamily="2" charset="0"/>
                </a:rPr>
                <a:t>s</a:t>
              </a:r>
              <a:r>
                <a:rPr lang="en-GB" sz="2400" b="1" baseline="-25000" dirty="0">
                  <a:solidFill>
                    <a:schemeClr val="tx1"/>
                  </a:solidFill>
                  <a:latin typeface="KingsBureauGrot ThreeSeven" panose="02000506050000020004" pitchFamily="2" charset="0"/>
                </a:rPr>
                <a:t>5</a:t>
              </a:r>
            </a:p>
          </p:txBody>
        </p:sp>
        <p:cxnSp>
          <p:nvCxnSpPr>
            <p:cNvPr id="11" name="Straight Arrow Connector 10">
              <a:extLst>
                <a:ext uri="{FF2B5EF4-FFF2-40B4-BE49-F238E27FC236}">
                  <a16:creationId xmlns:a16="http://schemas.microsoft.com/office/drawing/2014/main" id="{4FE4CC79-7B89-4D20-8110-6E12F8DC45D4}"/>
                </a:ext>
              </a:extLst>
            </p:cNvPr>
            <p:cNvCxnSpPr>
              <a:stCxn id="6" idx="4"/>
              <a:endCxn id="7" idx="0"/>
            </p:cNvCxnSpPr>
            <p:nvPr/>
          </p:nvCxnSpPr>
          <p:spPr>
            <a:xfrm>
              <a:off x="7994650" y="1932850"/>
              <a:ext cx="0" cy="758100"/>
            </a:xfrm>
            <a:prstGeom prst="straightConnector1">
              <a:avLst/>
            </a:prstGeom>
            <a:ln w="38100">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24604125-CEC1-4A8D-A05F-B97D0BDD653C}"/>
                </a:ext>
              </a:extLst>
            </p:cNvPr>
            <p:cNvCxnSpPr>
              <a:cxnSpLocks/>
              <a:stCxn id="4" idx="4"/>
              <a:endCxn id="8" idx="0"/>
            </p:cNvCxnSpPr>
            <p:nvPr/>
          </p:nvCxnSpPr>
          <p:spPr>
            <a:xfrm>
              <a:off x="9578975" y="1932850"/>
              <a:ext cx="0" cy="758100"/>
            </a:xfrm>
            <a:prstGeom prst="straightConnector1">
              <a:avLst/>
            </a:prstGeom>
            <a:ln w="38100">
              <a:solidFill>
                <a:srgbClr val="00B05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C630AEC6-3656-4AB5-B7CA-49399E76BE20}"/>
                </a:ext>
              </a:extLst>
            </p:cNvPr>
            <p:cNvCxnSpPr>
              <a:cxnSpLocks/>
              <a:stCxn id="6" idx="6"/>
              <a:endCxn id="4" idx="2"/>
            </p:cNvCxnSpPr>
            <p:nvPr/>
          </p:nvCxnSpPr>
          <p:spPr>
            <a:xfrm>
              <a:off x="8356600" y="1570900"/>
              <a:ext cx="860425" cy="0"/>
            </a:xfrm>
            <a:prstGeom prst="straightConnector1">
              <a:avLst/>
            </a:prstGeom>
            <a:ln w="38100">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1103751-65D2-4F08-916C-7453DA88104D}"/>
                </a:ext>
              </a:extLst>
            </p:cNvPr>
            <p:cNvCxnSpPr>
              <a:cxnSpLocks/>
              <a:stCxn id="4" idx="6"/>
              <a:endCxn id="9" idx="2"/>
            </p:cNvCxnSpPr>
            <p:nvPr/>
          </p:nvCxnSpPr>
          <p:spPr>
            <a:xfrm>
              <a:off x="9940925" y="1570900"/>
              <a:ext cx="892175" cy="0"/>
            </a:xfrm>
            <a:prstGeom prst="straightConnector1">
              <a:avLst/>
            </a:prstGeom>
            <a:ln w="38100">
              <a:solidFill>
                <a:schemeClr val="accent6"/>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1B855513-CF5D-4E08-A3D0-7CFF9D119338}"/>
                </a:ext>
              </a:extLst>
            </p:cNvPr>
            <p:cNvSpPr txBox="1"/>
            <p:nvPr/>
          </p:nvSpPr>
          <p:spPr>
            <a:xfrm>
              <a:off x="8510266" y="1040979"/>
              <a:ext cx="425091" cy="400110"/>
            </a:xfrm>
            <a:prstGeom prst="rect">
              <a:avLst/>
            </a:prstGeom>
            <a:noFill/>
          </p:spPr>
          <p:txBody>
            <a:bodyPr wrap="square" rtlCol="0">
              <a:spAutoFit/>
            </a:bodyPr>
            <a:lstStyle/>
            <a:p>
              <a:pPr algn="ctr"/>
              <a:r>
                <a:rPr lang="en-GB" sz="2000" dirty="0">
                  <a:latin typeface="KingsBureauGrot ThreeSeven" panose="02000506050000020004" pitchFamily="2" charset="0"/>
                </a:rPr>
                <a:t>4</a:t>
              </a:r>
            </a:p>
          </p:txBody>
        </p:sp>
        <p:sp>
          <p:nvSpPr>
            <p:cNvPr id="33" name="TextBox 32">
              <a:extLst>
                <a:ext uri="{FF2B5EF4-FFF2-40B4-BE49-F238E27FC236}">
                  <a16:creationId xmlns:a16="http://schemas.microsoft.com/office/drawing/2014/main" id="{DE405051-F249-4537-8677-6CF934711EAD}"/>
                </a:ext>
              </a:extLst>
            </p:cNvPr>
            <p:cNvSpPr txBox="1"/>
            <p:nvPr/>
          </p:nvSpPr>
          <p:spPr>
            <a:xfrm>
              <a:off x="10154330" y="1040979"/>
              <a:ext cx="425091" cy="400110"/>
            </a:xfrm>
            <a:prstGeom prst="rect">
              <a:avLst/>
            </a:prstGeom>
            <a:noFill/>
          </p:spPr>
          <p:txBody>
            <a:bodyPr wrap="square" rtlCol="0">
              <a:spAutoFit/>
            </a:bodyPr>
            <a:lstStyle/>
            <a:p>
              <a:pPr algn="ctr"/>
              <a:r>
                <a:rPr lang="en-GB" sz="2000" dirty="0">
                  <a:latin typeface="KingsBureauGrot ThreeSeven" panose="02000506050000020004" pitchFamily="2" charset="0"/>
                </a:rPr>
                <a:t>4</a:t>
              </a:r>
            </a:p>
          </p:txBody>
        </p:sp>
        <p:sp>
          <p:nvSpPr>
            <p:cNvPr id="34" name="TextBox 33">
              <a:extLst>
                <a:ext uri="{FF2B5EF4-FFF2-40B4-BE49-F238E27FC236}">
                  <a16:creationId xmlns:a16="http://schemas.microsoft.com/office/drawing/2014/main" id="{B96CF7E9-7248-40EB-9428-D08EEC84E2CC}"/>
                </a:ext>
              </a:extLst>
            </p:cNvPr>
            <p:cNvSpPr txBox="1"/>
            <p:nvPr/>
          </p:nvSpPr>
          <p:spPr>
            <a:xfrm>
              <a:off x="9122314" y="2092764"/>
              <a:ext cx="425091" cy="400110"/>
            </a:xfrm>
            <a:prstGeom prst="rect">
              <a:avLst/>
            </a:prstGeom>
            <a:noFill/>
          </p:spPr>
          <p:txBody>
            <a:bodyPr wrap="square" rtlCol="0">
              <a:spAutoFit/>
            </a:bodyPr>
            <a:lstStyle/>
            <a:p>
              <a:pPr algn="ctr"/>
              <a:r>
                <a:rPr lang="en-GB" sz="2000" dirty="0">
                  <a:latin typeface="KingsBureauGrot ThreeSeven" panose="02000506050000020004" pitchFamily="2" charset="0"/>
                </a:rPr>
                <a:t>1</a:t>
              </a:r>
            </a:p>
          </p:txBody>
        </p:sp>
        <p:sp>
          <p:nvSpPr>
            <p:cNvPr id="35" name="TextBox 34">
              <a:extLst>
                <a:ext uri="{FF2B5EF4-FFF2-40B4-BE49-F238E27FC236}">
                  <a16:creationId xmlns:a16="http://schemas.microsoft.com/office/drawing/2014/main" id="{1572D9E9-08F5-47D7-A894-5B73238ECE5C}"/>
                </a:ext>
              </a:extLst>
            </p:cNvPr>
            <p:cNvSpPr txBox="1"/>
            <p:nvPr/>
          </p:nvSpPr>
          <p:spPr>
            <a:xfrm>
              <a:off x="7372800" y="2092764"/>
              <a:ext cx="425091" cy="400110"/>
            </a:xfrm>
            <a:prstGeom prst="rect">
              <a:avLst/>
            </a:prstGeom>
            <a:noFill/>
          </p:spPr>
          <p:txBody>
            <a:bodyPr wrap="square" rtlCol="0">
              <a:spAutoFit/>
            </a:bodyPr>
            <a:lstStyle/>
            <a:p>
              <a:pPr algn="ctr"/>
              <a:r>
                <a:rPr lang="en-GB" sz="2000" dirty="0">
                  <a:latin typeface="KingsBureauGrot ThreeSeven" panose="02000506050000020004" pitchFamily="2" charset="0"/>
                </a:rPr>
                <a:t>1</a:t>
              </a:r>
            </a:p>
          </p:txBody>
        </p:sp>
      </p:grpSp>
      <p:grpSp>
        <p:nvGrpSpPr>
          <p:cNvPr id="75" name="Group 74">
            <a:extLst>
              <a:ext uri="{FF2B5EF4-FFF2-40B4-BE49-F238E27FC236}">
                <a16:creationId xmlns:a16="http://schemas.microsoft.com/office/drawing/2014/main" id="{C14DF952-BD3D-44F8-ACDA-1016D5F235F5}"/>
              </a:ext>
            </a:extLst>
          </p:cNvPr>
          <p:cNvGrpSpPr/>
          <p:nvPr/>
        </p:nvGrpSpPr>
        <p:grpSpPr>
          <a:xfrm>
            <a:off x="12631221" y="3062267"/>
            <a:ext cx="4591039" cy="2240084"/>
            <a:chOff x="6965961" y="4097971"/>
            <a:chExt cx="4591039" cy="2240084"/>
          </a:xfrm>
        </p:grpSpPr>
        <p:sp>
          <p:nvSpPr>
            <p:cNvPr id="37" name="Rectangle: Rounded Corners 36">
              <a:extLst>
                <a:ext uri="{FF2B5EF4-FFF2-40B4-BE49-F238E27FC236}">
                  <a16:creationId xmlns:a16="http://schemas.microsoft.com/office/drawing/2014/main" id="{A5274128-EE27-4F28-BBF5-211C35F0DAFF}"/>
                </a:ext>
              </a:extLst>
            </p:cNvPr>
            <p:cNvSpPr/>
            <p:nvPr/>
          </p:nvSpPr>
          <p:spPr>
            <a:xfrm>
              <a:off x="7585345" y="4821872"/>
              <a:ext cx="1322021"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dirty="0">
                  <a:solidFill>
                    <a:schemeClr val="tx1"/>
                  </a:solidFill>
                  <a:latin typeface="KingsBureauGrot ThreeSeven" panose="02000506050000020004" pitchFamily="2" charset="0"/>
                </a:rPr>
                <a:t>s</a:t>
              </a:r>
              <a:r>
                <a:rPr lang="en-GB" sz="3200" baseline="-25000" dirty="0">
                  <a:solidFill>
                    <a:schemeClr val="tx1"/>
                  </a:solidFill>
                  <a:latin typeface="KingsBureauGrot ThreeSeven" panose="02000506050000020004" pitchFamily="2" charset="0"/>
                </a:rPr>
                <a:t>1</a:t>
              </a:r>
              <a:r>
                <a:rPr lang="en-GB" sz="3200" dirty="0">
                  <a:solidFill>
                    <a:schemeClr val="tx1"/>
                  </a:solidFill>
                  <a:latin typeface="KingsBureauGrot ThreeSeven" panose="02000506050000020004" pitchFamily="2" charset="0"/>
                </a:rPr>
                <a:t>,s</a:t>
              </a:r>
              <a:r>
                <a:rPr lang="en-GB" sz="3200" baseline="-25000" dirty="0">
                  <a:solidFill>
                    <a:schemeClr val="tx1"/>
                  </a:solidFill>
                  <a:latin typeface="KingsBureauGrot ThreeSeven" panose="02000506050000020004" pitchFamily="2" charset="0"/>
                </a:rPr>
                <a:t>2</a:t>
              </a:r>
            </a:p>
          </p:txBody>
        </p:sp>
        <p:sp>
          <p:nvSpPr>
            <p:cNvPr id="38" name="Rectangle: Rounded Corners 37">
              <a:extLst>
                <a:ext uri="{FF2B5EF4-FFF2-40B4-BE49-F238E27FC236}">
                  <a16:creationId xmlns:a16="http://schemas.microsoft.com/office/drawing/2014/main" id="{AC0F6670-8423-4EB5-A980-241455F44680}"/>
                </a:ext>
              </a:extLst>
            </p:cNvPr>
            <p:cNvSpPr/>
            <p:nvPr/>
          </p:nvSpPr>
          <p:spPr>
            <a:xfrm>
              <a:off x="10234979" y="4821874"/>
              <a:ext cx="1322021"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dirty="0">
                  <a:solidFill>
                    <a:schemeClr val="tx1"/>
                  </a:solidFill>
                  <a:latin typeface="KingsBureauGrot ThreeSeven" panose="02000506050000020004" pitchFamily="2" charset="0"/>
                </a:rPr>
                <a:t>s</a:t>
              </a:r>
              <a:r>
                <a:rPr lang="en-GB" sz="3200" baseline="-25000" dirty="0">
                  <a:solidFill>
                    <a:schemeClr val="tx1"/>
                  </a:solidFill>
                  <a:latin typeface="KingsBureauGrot ThreeSeven" panose="02000506050000020004" pitchFamily="2" charset="0"/>
                </a:rPr>
                <a:t>4</a:t>
              </a:r>
              <a:r>
                <a:rPr lang="en-GB" sz="3200" dirty="0">
                  <a:solidFill>
                    <a:schemeClr val="tx1"/>
                  </a:solidFill>
                  <a:latin typeface="KingsBureauGrot ThreeSeven" panose="02000506050000020004" pitchFamily="2" charset="0"/>
                </a:rPr>
                <a:t>,s</a:t>
              </a:r>
              <a:r>
                <a:rPr lang="en-GB" sz="3200" baseline="-25000" dirty="0">
                  <a:solidFill>
                    <a:schemeClr val="tx1"/>
                  </a:solidFill>
                  <a:latin typeface="KingsBureauGrot ThreeSeven" panose="02000506050000020004" pitchFamily="2" charset="0"/>
                </a:rPr>
                <a:t>5</a:t>
              </a:r>
            </a:p>
          </p:txBody>
        </p:sp>
        <p:sp>
          <p:nvSpPr>
            <p:cNvPr id="39" name="Rectangle: Rounded Corners 38">
              <a:extLst>
                <a:ext uri="{FF2B5EF4-FFF2-40B4-BE49-F238E27FC236}">
                  <a16:creationId xmlns:a16="http://schemas.microsoft.com/office/drawing/2014/main" id="{C11FD21B-CFDE-453F-A466-39A6676D7432}"/>
                </a:ext>
              </a:extLst>
            </p:cNvPr>
            <p:cNvSpPr/>
            <p:nvPr/>
          </p:nvSpPr>
          <p:spPr>
            <a:xfrm>
              <a:off x="9217024" y="4821873"/>
              <a:ext cx="723901"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dirty="0">
                  <a:solidFill>
                    <a:schemeClr val="tx1"/>
                  </a:solidFill>
                  <a:latin typeface="KingsBureauGrot ThreeSeven" panose="02000506050000020004" pitchFamily="2" charset="0"/>
                </a:rPr>
                <a:t>s</a:t>
              </a:r>
              <a:r>
                <a:rPr lang="en-GB" sz="3200" baseline="-25000" dirty="0">
                  <a:solidFill>
                    <a:schemeClr val="tx1"/>
                  </a:solidFill>
                  <a:latin typeface="KingsBureauGrot ThreeSeven" panose="02000506050000020004" pitchFamily="2" charset="0"/>
                </a:rPr>
                <a:t>3</a:t>
              </a:r>
            </a:p>
          </p:txBody>
        </p:sp>
        <p:cxnSp>
          <p:nvCxnSpPr>
            <p:cNvPr id="41" name="Connector: Curved 40">
              <a:extLst>
                <a:ext uri="{FF2B5EF4-FFF2-40B4-BE49-F238E27FC236}">
                  <a16:creationId xmlns:a16="http://schemas.microsoft.com/office/drawing/2014/main" id="{F985F9AA-BF01-4209-BC7D-4DD6F3803A0D}"/>
                </a:ext>
              </a:extLst>
            </p:cNvPr>
            <p:cNvCxnSpPr>
              <a:stCxn id="37" idx="0"/>
              <a:endCxn id="39" idx="0"/>
            </p:cNvCxnSpPr>
            <p:nvPr/>
          </p:nvCxnSpPr>
          <p:spPr>
            <a:xfrm rot="16200000" flipH="1">
              <a:off x="8912664" y="4155563"/>
              <a:ext cx="1" cy="1332619"/>
            </a:xfrm>
            <a:prstGeom prst="curvedConnector3">
              <a:avLst>
                <a:gd name="adj1" fmla="val -22860000000"/>
              </a:avLst>
            </a:prstGeom>
            <a:ln w="57150">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7" name="Connector: Curved 46">
              <a:extLst>
                <a:ext uri="{FF2B5EF4-FFF2-40B4-BE49-F238E27FC236}">
                  <a16:creationId xmlns:a16="http://schemas.microsoft.com/office/drawing/2014/main" id="{BD7A3BAE-FE7D-42E2-A9D6-DB1DDEE9E927}"/>
                </a:ext>
              </a:extLst>
            </p:cNvPr>
            <p:cNvCxnSpPr>
              <a:cxnSpLocks/>
              <a:stCxn id="39" idx="0"/>
              <a:endCxn id="38" idx="0"/>
            </p:cNvCxnSpPr>
            <p:nvPr/>
          </p:nvCxnSpPr>
          <p:spPr>
            <a:xfrm rot="16200000" flipH="1">
              <a:off x="10237481" y="4163366"/>
              <a:ext cx="1" cy="1317015"/>
            </a:xfrm>
            <a:prstGeom prst="curvedConnector3">
              <a:avLst>
                <a:gd name="adj1" fmla="val -22860000000"/>
              </a:avLst>
            </a:prstGeom>
            <a:ln w="57150">
              <a:solidFill>
                <a:schemeClr val="accent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3" name="Connector: Curved 52">
              <a:extLst>
                <a:ext uri="{FF2B5EF4-FFF2-40B4-BE49-F238E27FC236}">
                  <a16:creationId xmlns:a16="http://schemas.microsoft.com/office/drawing/2014/main" id="{EEE86F4F-BD9D-4614-80E7-66953D39B5D7}"/>
                </a:ext>
              </a:extLst>
            </p:cNvPr>
            <p:cNvCxnSpPr>
              <a:cxnSpLocks/>
              <a:stCxn id="37" idx="2"/>
              <a:endCxn id="37" idx="1"/>
            </p:cNvCxnSpPr>
            <p:nvPr/>
          </p:nvCxnSpPr>
          <p:spPr>
            <a:xfrm rot="5400000" flipH="1">
              <a:off x="7734877" y="5034290"/>
              <a:ext cx="361948" cy="661011"/>
            </a:xfrm>
            <a:prstGeom prst="curvedConnector4">
              <a:avLst>
                <a:gd name="adj1" fmla="val -63158"/>
                <a:gd name="adj2" fmla="val 170986"/>
              </a:avLst>
            </a:prstGeom>
            <a:ln w="57150">
              <a:solidFill>
                <a:schemeClr val="accent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6" name="Connector: Curved 55">
              <a:extLst>
                <a:ext uri="{FF2B5EF4-FFF2-40B4-BE49-F238E27FC236}">
                  <a16:creationId xmlns:a16="http://schemas.microsoft.com/office/drawing/2014/main" id="{EF020195-6854-436E-8412-03EF92B90F27}"/>
                </a:ext>
              </a:extLst>
            </p:cNvPr>
            <p:cNvCxnSpPr>
              <a:cxnSpLocks/>
              <a:stCxn id="39" idx="2"/>
              <a:endCxn id="38" idx="2"/>
            </p:cNvCxnSpPr>
            <p:nvPr/>
          </p:nvCxnSpPr>
          <p:spPr>
            <a:xfrm rot="16200000" flipH="1">
              <a:off x="10237482" y="4887262"/>
              <a:ext cx="1" cy="1317015"/>
            </a:xfrm>
            <a:prstGeom prst="curvedConnector3">
              <a:avLst>
                <a:gd name="adj1" fmla="val 22860100000"/>
              </a:avLst>
            </a:prstGeom>
            <a:ln w="57150">
              <a:solidFill>
                <a:srgbClr val="00B05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1F8EC301-34EE-41F8-843C-2794FA4E2AEF}"/>
                </a:ext>
              </a:extLst>
            </p:cNvPr>
            <p:cNvSpPr txBox="1"/>
            <p:nvPr/>
          </p:nvSpPr>
          <p:spPr>
            <a:xfrm>
              <a:off x="8694820" y="4097971"/>
              <a:ext cx="425091" cy="400110"/>
            </a:xfrm>
            <a:prstGeom prst="rect">
              <a:avLst/>
            </a:prstGeom>
            <a:noFill/>
          </p:spPr>
          <p:txBody>
            <a:bodyPr wrap="square" rtlCol="0">
              <a:spAutoFit/>
            </a:bodyPr>
            <a:lstStyle/>
            <a:p>
              <a:pPr algn="ctr"/>
              <a:r>
                <a:rPr lang="en-GB" sz="2000" dirty="0">
                  <a:latin typeface="KingsBureauGrot ThreeSeven" panose="02000506050000020004" pitchFamily="2" charset="0"/>
                </a:rPr>
                <a:t>4</a:t>
              </a:r>
            </a:p>
          </p:txBody>
        </p:sp>
        <p:sp>
          <p:nvSpPr>
            <p:cNvPr id="63" name="TextBox 62">
              <a:extLst>
                <a:ext uri="{FF2B5EF4-FFF2-40B4-BE49-F238E27FC236}">
                  <a16:creationId xmlns:a16="http://schemas.microsoft.com/office/drawing/2014/main" id="{3F58487E-7839-4434-8009-5678E7A2282B}"/>
                </a:ext>
              </a:extLst>
            </p:cNvPr>
            <p:cNvSpPr txBox="1"/>
            <p:nvPr/>
          </p:nvSpPr>
          <p:spPr>
            <a:xfrm>
              <a:off x="10022433" y="4097971"/>
              <a:ext cx="425091" cy="400110"/>
            </a:xfrm>
            <a:prstGeom prst="rect">
              <a:avLst/>
            </a:prstGeom>
            <a:noFill/>
          </p:spPr>
          <p:txBody>
            <a:bodyPr wrap="square" rtlCol="0">
              <a:spAutoFit/>
            </a:bodyPr>
            <a:lstStyle/>
            <a:p>
              <a:pPr algn="ctr"/>
              <a:r>
                <a:rPr lang="en-GB" sz="2000" dirty="0">
                  <a:latin typeface="KingsBureauGrot ThreeSeven" panose="02000506050000020004" pitchFamily="2" charset="0"/>
                </a:rPr>
                <a:t>4</a:t>
              </a:r>
            </a:p>
          </p:txBody>
        </p:sp>
        <p:sp>
          <p:nvSpPr>
            <p:cNvPr id="64" name="TextBox 63">
              <a:extLst>
                <a:ext uri="{FF2B5EF4-FFF2-40B4-BE49-F238E27FC236}">
                  <a16:creationId xmlns:a16="http://schemas.microsoft.com/office/drawing/2014/main" id="{5C30040E-1921-42C4-9C38-1EA31410036D}"/>
                </a:ext>
              </a:extLst>
            </p:cNvPr>
            <p:cNvSpPr txBox="1"/>
            <p:nvPr/>
          </p:nvSpPr>
          <p:spPr>
            <a:xfrm>
              <a:off x="6965961" y="5737890"/>
              <a:ext cx="425091" cy="400110"/>
            </a:xfrm>
            <a:prstGeom prst="rect">
              <a:avLst/>
            </a:prstGeom>
            <a:noFill/>
          </p:spPr>
          <p:txBody>
            <a:bodyPr wrap="square" rtlCol="0">
              <a:spAutoFit/>
            </a:bodyPr>
            <a:lstStyle/>
            <a:p>
              <a:pPr algn="ctr"/>
              <a:r>
                <a:rPr lang="en-GB" sz="2000" dirty="0">
                  <a:latin typeface="KingsBureauGrot ThreeSeven" panose="02000506050000020004" pitchFamily="2" charset="0"/>
                </a:rPr>
                <a:t>1</a:t>
              </a:r>
            </a:p>
          </p:txBody>
        </p:sp>
        <p:sp>
          <p:nvSpPr>
            <p:cNvPr id="65" name="TextBox 64">
              <a:extLst>
                <a:ext uri="{FF2B5EF4-FFF2-40B4-BE49-F238E27FC236}">
                  <a16:creationId xmlns:a16="http://schemas.microsoft.com/office/drawing/2014/main" id="{60A09EF0-FD0E-4BCC-82A8-D592F3684756}"/>
                </a:ext>
              </a:extLst>
            </p:cNvPr>
            <p:cNvSpPr txBox="1"/>
            <p:nvPr/>
          </p:nvSpPr>
          <p:spPr>
            <a:xfrm>
              <a:off x="10022433" y="5937945"/>
              <a:ext cx="425091" cy="400110"/>
            </a:xfrm>
            <a:prstGeom prst="rect">
              <a:avLst/>
            </a:prstGeom>
            <a:noFill/>
          </p:spPr>
          <p:txBody>
            <a:bodyPr wrap="square" rtlCol="0">
              <a:spAutoFit/>
            </a:bodyPr>
            <a:lstStyle/>
            <a:p>
              <a:pPr algn="ctr"/>
              <a:r>
                <a:rPr lang="en-GB" sz="2000" dirty="0">
                  <a:latin typeface="KingsBureauGrot ThreeSeven" panose="02000506050000020004" pitchFamily="2" charset="0"/>
                </a:rPr>
                <a:t>1</a:t>
              </a:r>
            </a:p>
          </p:txBody>
        </p:sp>
        <p:sp>
          <p:nvSpPr>
            <p:cNvPr id="70" name="Rectangle: Rounded Corners 69">
              <a:extLst>
                <a:ext uri="{FF2B5EF4-FFF2-40B4-BE49-F238E27FC236}">
                  <a16:creationId xmlns:a16="http://schemas.microsoft.com/office/drawing/2014/main" id="{C7EAE15E-9B59-4385-988F-33E53BE6E6F9}"/>
                </a:ext>
              </a:extLst>
            </p:cNvPr>
            <p:cNvSpPr/>
            <p:nvPr/>
          </p:nvSpPr>
          <p:spPr>
            <a:xfrm>
              <a:off x="10293060" y="4890255"/>
              <a:ext cx="1211645" cy="596135"/>
            </a:xfrm>
            <a:prstGeom prst="round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76" name="Group 75">
            <a:extLst>
              <a:ext uri="{FF2B5EF4-FFF2-40B4-BE49-F238E27FC236}">
                <a16:creationId xmlns:a16="http://schemas.microsoft.com/office/drawing/2014/main" id="{F2CB5171-300E-4C9B-BAA6-524A02026C2D}"/>
              </a:ext>
            </a:extLst>
          </p:cNvPr>
          <p:cNvGrpSpPr/>
          <p:nvPr/>
        </p:nvGrpSpPr>
        <p:grpSpPr>
          <a:xfrm>
            <a:off x="12840684" y="5494470"/>
            <a:ext cx="4083200" cy="1866452"/>
            <a:chOff x="7473800" y="4097971"/>
            <a:chExt cx="4083200" cy="1866452"/>
          </a:xfrm>
        </p:grpSpPr>
        <p:sp>
          <p:nvSpPr>
            <p:cNvPr id="77" name="Rectangle: Rounded Corners 76">
              <a:extLst>
                <a:ext uri="{FF2B5EF4-FFF2-40B4-BE49-F238E27FC236}">
                  <a16:creationId xmlns:a16="http://schemas.microsoft.com/office/drawing/2014/main" id="{5807E09B-6AB6-4EAA-AA2E-1705BCFF1CA4}"/>
                </a:ext>
              </a:extLst>
            </p:cNvPr>
            <p:cNvSpPr/>
            <p:nvPr/>
          </p:nvSpPr>
          <p:spPr>
            <a:xfrm>
              <a:off x="7585345" y="4821872"/>
              <a:ext cx="676615"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dirty="0">
                  <a:solidFill>
                    <a:schemeClr val="tx1"/>
                  </a:solidFill>
                  <a:latin typeface="KingsBureauGrot ThreeSeven" panose="02000506050000020004" pitchFamily="2" charset="0"/>
                </a:rPr>
                <a:t>s</a:t>
              </a:r>
              <a:r>
                <a:rPr lang="en-GB" sz="3200" baseline="-25000" dirty="0">
                  <a:solidFill>
                    <a:schemeClr val="tx1"/>
                  </a:solidFill>
                  <a:latin typeface="KingsBureauGrot ThreeSeven" panose="02000506050000020004" pitchFamily="2" charset="0"/>
                </a:rPr>
                <a:t>1</a:t>
              </a:r>
            </a:p>
          </p:txBody>
        </p:sp>
        <p:sp>
          <p:nvSpPr>
            <p:cNvPr id="78" name="Rectangle: Rounded Corners 77">
              <a:extLst>
                <a:ext uri="{FF2B5EF4-FFF2-40B4-BE49-F238E27FC236}">
                  <a16:creationId xmlns:a16="http://schemas.microsoft.com/office/drawing/2014/main" id="{4FEA9820-0E3A-4A94-931C-7D1062D7095F}"/>
                </a:ext>
              </a:extLst>
            </p:cNvPr>
            <p:cNvSpPr/>
            <p:nvPr/>
          </p:nvSpPr>
          <p:spPr>
            <a:xfrm>
              <a:off x="10880385" y="4821874"/>
              <a:ext cx="676615"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dirty="0">
                  <a:solidFill>
                    <a:schemeClr val="tx1"/>
                  </a:solidFill>
                  <a:latin typeface="KingsBureauGrot ThreeSeven" panose="02000506050000020004" pitchFamily="2" charset="0"/>
                </a:rPr>
                <a:t>s</a:t>
              </a:r>
              <a:r>
                <a:rPr lang="en-GB" sz="3200" baseline="-25000" dirty="0">
                  <a:solidFill>
                    <a:schemeClr val="tx1"/>
                  </a:solidFill>
                  <a:latin typeface="KingsBureauGrot ThreeSeven" panose="02000506050000020004" pitchFamily="2" charset="0"/>
                </a:rPr>
                <a:t>5</a:t>
              </a:r>
            </a:p>
          </p:txBody>
        </p:sp>
        <p:sp>
          <p:nvSpPr>
            <p:cNvPr id="79" name="Rectangle: Rounded Corners 78">
              <a:extLst>
                <a:ext uri="{FF2B5EF4-FFF2-40B4-BE49-F238E27FC236}">
                  <a16:creationId xmlns:a16="http://schemas.microsoft.com/office/drawing/2014/main" id="{CDDAC098-6D2E-4B05-B414-57F7EC901A19}"/>
                </a:ext>
              </a:extLst>
            </p:cNvPr>
            <p:cNvSpPr/>
            <p:nvPr/>
          </p:nvSpPr>
          <p:spPr>
            <a:xfrm>
              <a:off x="8788912" y="4834454"/>
              <a:ext cx="1589049"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dirty="0">
                  <a:solidFill>
                    <a:schemeClr val="tx1"/>
                  </a:solidFill>
                  <a:latin typeface="KingsBureauGrot ThreeSeven" panose="02000506050000020004" pitchFamily="2" charset="0"/>
                </a:rPr>
                <a:t>s</a:t>
              </a:r>
              <a:r>
                <a:rPr lang="en-GB" sz="3200" baseline="-25000" dirty="0">
                  <a:solidFill>
                    <a:schemeClr val="tx1"/>
                  </a:solidFill>
                  <a:latin typeface="KingsBureauGrot ThreeSeven" panose="02000506050000020004" pitchFamily="2" charset="0"/>
                </a:rPr>
                <a:t>2</a:t>
              </a:r>
              <a:r>
                <a:rPr lang="en-GB" sz="3200" dirty="0">
                  <a:solidFill>
                    <a:schemeClr val="tx1"/>
                  </a:solidFill>
                  <a:latin typeface="KingsBureauGrot ThreeSeven" panose="02000506050000020004" pitchFamily="2" charset="0"/>
                </a:rPr>
                <a:t>,s</a:t>
              </a:r>
              <a:r>
                <a:rPr lang="en-GB" sz="3200" baseline="-25000" dirty="0">
                  <a:solidFill>
                    <a:schemeClr val="tx1"/>
                  </a:solidFill>
                  <a:latin typeface="KingsBureauGrot ThreeSeven" panose="02000506050000020004" pitchFamily="2" charset="0"/>
                </a:rPr>
                <a:t>3</a:t>
              </a:r>
              <a:r>
                <a:rPr lang="en-GB" sz="3200" dirty="0">
                  <a:solidFill>
                    <a:schemeClr val="tx1"/>
                  </a:solidFill>
                  <a:latin typeface="KingsBureauGrot ThreeSeven" panose="02000506050000020004" pitchFamily="2" charset="0"/>
                </a:rPr>
                <a:t>,s</a:t>
              </a:r>
              <a:r>
                <a:rPr lang="en-GB" sz="3200" baseline="-25000" dirty="0">
                  <a:solidFill>
                    <a:schemeClr val="tx1"/>
                  </a:solidFill>
                  <a:latin typeface="KingsBureauGrot ThreeSeven" panose="02000506050000020004" pitchFamily="2" charset="0"/>
                </a:rPr>
                <a:t>4</a:t>
              </a:r>
            </a:p>
          </p:txBody>
        </p:sp>
        <p:cxnSp>
          <p:nvCxnSpPr>
            <p:cNvPr id="80" name="Connector: Curved 79">
              <a:extLst>
                <a:ext uri="{FF2B5EF4-FFF2-40B4-BE49-F238E27FC236}">
                  <a16:creationId xmlns:a16="http://schemas.microsoft.com/office/drawing/2014/main" id="{7FC53AF6-F9EF-4AFB-B153-6D62F5C56543}"/>
                </a:ext>
              </a:extLst>
            </p:cNvPr>
            <p:cNvCxnSpPr>
              <a:cxnSpLocks/>
              <a:stCxn id="77" idx="0"/>
              <a:endCxn id="79" idx="0"/>
            </p:cNvCxnSpPr>
            <p:nvPr/>
          </p:nvCxnSpPr>
          <p:spPr>
            <a:xfrm rot="16200000" flipH="1">
              <a:off x="8747254" y="3998271"/>
              <a:ext cx="12582" cy="1659784"/>
            </a:xfrm>
            <a:prstGeom prst="curvedConnector3">
              <a:avLst>
                <a:gd name="adj1" fmla="val -1816881"/>
              </a:avLst>
            </a:prstGeom>
            <a:ln w="57150">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81" name="Connector: Curved 80">
              <a:extLst>
                <a:ext uri="{FF2B5EF4-FFF2-40B4-BE49-F238E27FC236}">
                  <a16:creationId xmlns:a16="http://schemas.microsoft.com/office/drawing/2014/main" id="{B9A4B31E-997C-42F5-906F-EE284E9A3CC0}"/>
                </a:ext>
              </a:extLst>
            </p:cNvPr>
            <p:cNvCxnSpPr>
              <a:cxnSpLocks/>
              <a:stCxn id="79" idx="0"/>
              <a:endCxn id="78" idx="0"/>
            </p:cNvCxnSpPr>
            <p:nvPr/>
          </p:nvCxnSpPr>
          <p:spPr>
            <a:xfrm rot="5400000" flipH="1" flipV="1">
              <a:off x="10394775" y="4010536"/>
              <a:ext cx="12580" cy="1635256"/>
            </a:xfrm>
            <a:prstGeom prst="curvedConnector3">
              <a:avLst>
                <a:gd name="adj1" fmla="val 1917170"/>
              </a:avLst>
            </a:prstGeom>
            <a:ln w="57150">
              <a:solidFill>
                <a:schemeClr val="accent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82" name="Connector: Curved 81">
              <a:extLst>
                <a:ext uri="{FF2B5EF4-FFF2-40B4-BE49-F238E27FC236}">
                  <a16:creationId xmlns:a16="http://schemas.microsoft.com/office/drawing/2014/main" id="{F21E46D3-E09A-472F-B1D3-7E79DD67173C}"/>
                </a:ext>
              </a:extLst>
            </p:cNvPr>
            <p:cNvCxnSpPr>
              <a:cxnSpLocks/>
              <a:stCxn id="77" idx="2"/>
              <a:endCxn id="79" idx="2"/>
            </p:cNvCxnSpPr>
            <p:nvPr/>
          </p:nvCxnSpPr>
          <p:spPr>
            <a:xfrm rot="16200000" flipH="1">
              <a:off x="8747254" y="4722168"/>
              <a:ext cx="12582" cy="1659784"/>
            </a:xfrm>
            <a:prstGeom prst="curvedConnector3">
              <a:avLst>
                <a:gd name="adj1" fmla="val 1916881"/>
              </a:avLst>
            </a:prstGeom>
            <a:ln w="57150">
              <a:solidFill>
                <a:schemeClr val="accent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D2DC3737-43B9-4258-85C4-E3131E5AFB60}"/>
                </a:ext>
              </a:extLst>
            </p:cNvPr>
            <p:cNvCxnSpPr>
              <a:cxnSpLocks/>
              <a:stCxn id="79" idx="2"/>
              <a:endCxn id="79" idx="3"/>
            </p:cNvCxnSpPr>
            <p:nvPr/>
          </p:nvCxnSpPr>
          <p:spPr>
            <a:xfrm rot="5400000" flipH="1" flipV="1">
              <a:off x="9799725" y="4980115"/>
              <a:ext cx="361948" cy="794524"/>
            </a:xfrm>
            <a:prstGeom prst="curvedConnector4">
              <a:avLst>
                <a:gd name="adj1" fmla="val -63158"/>
                <a:gd name="adj2" fmla="val 128772"/>
              </a:avLst>
            </a:prstGeom>
            <a:ln w="57150">
              <a:solidFill>
                <a:srgbClr val="00B05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84" name="TextBox 83">
              <a:extLst>
                <a:ext uri="{FF2B5EF4-FFF2-40B4-BE49-F238E27FC236}">
                  <a16:creationId xmlns:a16="http://schemas.microsoft.com/office/drawing/2014/main" id="{60A51A4A-81FA-4758-BBAD-429983282440}"/>
                </a:ext>
              </a:extLst>
            </p:cNvPr>
            <p:cNvSpPr txBox="1"/>
            <p:nvPr/>
          </p:nvSpPr>
          <p:spPr>
            <a:xfrm>
              <a:off x="8694820" y="4097971"/>
              <a:ext cx="425091" cy="400110"/>
            </a:xfrm>
            <a:prstGeom prst="rect">
              <a:avLst/>
            </a:prstGeom>
            <a:noFill/>
          </p:spPr>
          <p:txBody>
            <a:bodyPr wrap="square" rtlCol="0">
              <a:spAutoFit/>
            </a:bodyPr>
            <a:lstStyle/>
            <a:p>
              <a:pPr algn="ctr"/>
              <a:r>
                <a:rPr lang="en-GB" sz="2000" dirty="0">
                  <a:latin typeface="KingsBureauGrot ThreeSeven" panose="02000506050000020004" pitchFamily="2" charset="0"/>
                </a:rPr>
                <a:t>4</a:t>
              </a:r>
            </a:p>
          </p:txBody>
        </p:sp>
        <p:sp>
          <p:nvSpPr>
            <p:cNvPr id="85" name="TextBox 84">
              <a:extLst>
                <a:ext uri="{FF2B5EF4-FFF2-40B4-BE49-F238E27FC236}">
                  <a16:creationId xmlns:a16="http://schemas.microsoft.com/office/drawing/2014/main" id="{7E5F0C16-EAFD-413C-97AF-5C2E8468DA20}"/>
                </a:ext>
              </a:extLst>
            </p:cNvPr>
            <p:cNvSpPr txBox="1"/>
            <p:nvPr/>
          </p:nvSpPr>
          <p:spPr>
            <a:xfrm>
              <a:off x="10022433" y="4097971"/>
              <a:ext cx="425091" cy="400110"/>
            </a:xfrm>
            <a:prstGeom prst="rect">
              <a:avLst/>
            </a:prstGeom>
            <a:noFill/>
          </p:spPr>
          <p:txBody>
            <a:bodyPr wrap="square" rtlCol="0">
              <a:spAutoFit/>
            </a:bodyPr>
            <a:lstStyle/>
            <a:p>
              <a:pPr algn="ctr"/>
              <a:r>
                <a:rPr lang="en-GB" sz="2000" dirty="0">
                  <a:latin typeface="KingsBureauGrot ThreeSeven" panose="02000506050000020004" pitchFamily="2" charset="0"/>
                </a:rPr>
                <a:t>4</a:t>
              </a:r>
            </a:p>
          </p:txBody>
        </p:sp>
        <p:sp>
          <p:nvSpPr>
            <p:cNvPr id="86" name="TextBox 85">
              <a:extLst>
                <a:ext uri="{FF2B5EF4-FFF2-40B4-BE49-F238E27FC236}">
                  <a16:creationId xmlns:a16="http://schemas.microsoft.com/office/drawing/2014/main" id="{C199A08B-94FE-4667-9F15-6F64C56A113C}"/>
                </a:ext>
              </a:extLst>
            </p:cNvPr>
            <p:cNvSpPr txBox="1"/>
            <p:nvPr/>
          </p:nvSpPr>
          <p:spPr>
            <a:xfrm>
              <a:off x="7473800" y="5558351"/>
              <a:ext cx="425091" cy="400110"/>
            </a:xfrm>
            <a:prstGeom prst="rect">
              <a:avLst/>
            </a:prstGeom>
            <a:noFill/>
          </p:spPr>
          <p:txBody>
            <a:bodyPr wrap="square" rtlCol="0">
              <a:spAutoFit/>
            </a:bodyPr>
            <a:lstStyle/>
            <a:p>
              <a:pPr algn="ctr"/>
              <a:r>
                <a:rPr lang="en-GB" sz="2000" dirty="0">
                  <a:latin typeface="KingsBureauGrot ThreeSeven" panose="02000506050000020004" pitchFamily="2" charset="0"/>
                </a:rPr>
                <a:t>1</a:t>
              </a:r>
            </a:p>
          </p:txBody>
        </p:sp>
        <p:sp>
          <p:nvSpPr>
            <p:cNvPr id="87" name="TextBox 86">
              <a:extLst>
                <a:ext uri="{FF2B5EF4-FFF2-40B4-BE49-F238E27FC236}">
                  <a16:creationId xmlns:a16="http://schemas.microsoft.com/office/drawing/2014/main" id="{61F840A9-BB44-42A9-A6BD-07CA6DA8F259}"/>
                </a:ext>
              </a:extLst>
            </p:cNvPr>
            <p:cNvSpPr txBox="1"/>
            <p:nvPr/>
          </p:nvSpPr>
          <p:spPr>
            <a:xfrm>
              <a:off x="10474001" y="5564313"/>
              <a:ext cx="425091" cy="400110"/>
            </a:xfrm>
            <a:prstGeom prst="rect">
              <a:avLst/>
            </a:prstGeom>
            <a:noFill/>
          </p:spPr>
          <p:txBody>
            <a:bodyPr wrap="square" rtlCol="0">
              <a:spAutoFit/>
            </a:bodyPr>
            <a:lstStyle/>
            <a:p>
              <a:pPr algn="ctr"/>
              <a:r>
                <a:rPr lang="en-GB" sz="2000" dirty="0">
                  <a:latin typeface="KingsBureauGrot ThreeSeven" panose="02000506050000020004" pitchFamily="2" charset="0"/>
                </a:rPr>
                <a:t>1</a:t>
              </a:r>
            </a:p>
          </p:txBody>
        </p:sp>
        <p:sp>
          <p:nvSpPr>
            <p:cNvPr id="88" name="Rectangle: Rounded Corners 87">
              <a:extLst>
                <a:ext uri="{FF2B5EF4-FFF2-40B4-BE49-F238E27FC236}">
                  <a16:creationId xmlns:a16="http://schemas.microsoft.com/office/drawing/2014/main" id="{6C524C7B-E569-411D-A4B6-692DA0A99604}"/>
                </a:ext>
              </a:extLst>
            </p:cNvPr>
            <p:cNvSpPr/>
            <p:nvPr/>
          </p:nvSpPr>
          <p:spPr>
            <a:xfrm>
              <a:off x="10941399" y="4890255"/>
              <a:ext cx="563306" cy="596135"/>
            </a:xfrm>
            <a:prstGeom prst="round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5D83A8E2-1542-40F1-B3DD-5A312027FF37}"/>
                  </a:ext>
                </a:extLst>
              </p:cNvPr>
              <p:cNvSpPr txBox="1"/>
              <p:nvPr/>
            </p:nvSpPr>
            <p:spPr>
              <a:xfrm>
                <a:off x="5444099" y="3040193"/>
                <a:ext cx="2650718" cy="3416320"/>
              </a:xfrm>
              <a:prstGeom prst="rect">
                <a:avLst/>
              </a:prstGeom>
              <a:noFill/>
            </p:spPr>
            <p:txBody>
              <a:bodyPr wrap="square" rtlCol="0">
                <a:spAutoFit/>
              </a:bodyPr>
              <a:lstStyle/>
              <a:p>
                <a:pPr>
                  <a:lnSpc>
                    <a:spcPct val="300000"/>
                  </a:lnSpc>
                </a:pPr>
                <a14:m>
                  <m:oMathPara xmlns:m="http://schemas.openxmlformats.org/officeDocument/2006/math">
                    <m:oMathParaPr>
                      <m:jc m:val="centerGroup"/>
                    </m:oMathParaPr>
                    <m:oMath xmlns:m="http://schemas.openxmlformats.org/officeDocument/2006/math">
                      <m:r>
                        <a:rPr lang="en-GB" sz="2400" b="1" i="1" dirty="0" smtClean="0">
                          <a:latin typeface="Cambria Math" panose="02040503050406030204" pitchFamily="18" charset="0"/>
                        </a:rPr>
                        <m:t>𝒉</m:t>
                      </m:r>
                      <m:r>
                        <a:rPr lang="en-GB" sz="2400" b="1" i="1" baseline="-25000" dirty="0" smtClean="0">
                          <a:latin typeface="Cambria Math" panose="02040503050406030204" pitchFamily="18" charset="0"/>
                        </a:rPr>
                        <m:t>𝟏</m:t>
                      </m:r>
                      <m:r>
                        <a:rPr lang="en-GB" sz="2400" b="1" i="1" dirty="0" smtClean="0">
                          <a:latin typeface="Cambria Math" panose="02040503050406030204" pitchFamily="18" charset="0"/>
                        </a:rPr>
                        <m:t>(</m:t>
                      </m:r>
                      <m:r>
                        <a:rPr lang="en-GB" sz="2400" b="1" i="1" dirty="0" smtClean="0">
                          <a:latin typeface="Cambria Math" panose="02040503050406030204" pitchFamily="18" charset="0"/>
                        </a:rPr>
                        <m:t>𝒔</m:t>
                      </m:r>
                      <m:r>
                        <a:rPr lang="en-GB" sz="2400" b="1" i="1" baseline="-25000" dirty="0" smtClean="0">
                          <a:latin typeface="Cambria Math" panose="02040503050406030204" pitchFamily="18" charset="0"/>
                        </a:rPr>
                        <m:t>𝟏</m:t>
                      </m:r>
                      <m:r>
                        <a:rPr lang="en-GB" sz="2400" b="1" i="1" dirty="0" smtClean="0">
                          <a:latin typeface="Cambria Math" panose="02040503050406030204" pitchFamily="18" charset="0"/>
                        </a:rPr>
                        <m:t>)</m:t>
                      </m:r>
                      <m:r>
                        <a:rPr lang="en-GB" sz="2400" b="1" i="1" dirty="0">
                          <a:latin typeface="Cambria Math" panose="02040503050406030204" pitchFamily="18" charset="0"/>
                        </a:rPr>
                        <m:t> </m:t>
                      </m:r>
                      <m:r>
                        <a:rPr lang="en-GB" sz="2400" b="1" i="1" dirty="0" smtClean="0">
                          <a:latin typeface="Cambria Math" panose="02040503050406030204" pitchFamily="18" charset="0"/>
                        </a:rPr>
                        <m:t>=</m:t>
                      </m:r>
                      <m:r>
                        <a:rPr lang="en-GB" sz="2400" b="1" i="1" dirty="0">
                          <a:latin typeface="Cambria Math" panose="02040503050406030204" pitchFamily="18" charset="0"/>
                        </a:rPr>
                        <m:t> </m:t>
                      </m:r>
                      <m:r>
                        <a:rPr lang="en-GB" sz="2400" b="1" i="1" dirty="0" smtClean="0">
                          <a:latin typeface="Cambria Math" panose="02040503050406030204" pitchFamily="18" charset="0"/>
                        </a:rPr>
                        <m:t>𝟓</m:t>
                      </m:r>
                    </m:oMath>
                  </m:oMathPara>
                </a14:m>
                <a:endParaRPr lang="en-GB" sz="2400" b="1" dirty="0"/>
              </a:p>
              <a:p>
                <a:pPr>
                  <a:lnSpc>
                    <a:spcPct val="300000"/>
                  </a:lnSpc>
                </a:pPr>
                <a:endParaRPr lang="en-GB" sz="2400" b="1" dirty="0"/>
              </a:p>
              <a:p>
                <a:pPr>
                  <a:lnSpc>
                    <a:spcPct val="300000"/>
                  </a:lnSpc>
                </a:pPr>
                <a14:m>
                  <m:oMathPara xmlns:m="http://schemas.openxmlformats.org/officeDocument/2006/math">
                    <m:oMathParaPr>
                      <m:jc m:val="centerGroup"/>
                    </m:oMathParaPr>
                    <m:oMath xmlns:m="http://schemas.openxmlformats.org/officeDocument/2006/math">
                      <m:r>
                        <a:rPr lang="en-GB" sz="2400" b="1" i="1" dirty="0" smtClean="0">
                          <a:latin typeface="Cambria Math" panose="02040503050406030204" pitchFamily="18" charset="0"/>
                        </a:rPr>
                        <m:t>𝒉</m:t>
                      </m:r>
                      <m:r>
                        <a:rPr lang="en-GB" sz="2400" b="1" i="1" baseline="-25000" dirty="0" smtClean="0">
                          <a:latin typeface="Cambria Math" panose="02040503050406030204" pitchFamily="18" charset="0"/>
                        </a:rPr>
                        <m:t>𝟐</m:t>
                      </m:r>
                      <m:r>
                        <a:rPr lang="en-GB" sz="2400" b="1" i="1" dirty="0" smtClean="0">
                          <a:latin typeface="Cambria Math" panose="02040503050406030204" pitchFamily="18" charset="0"/>
                        </a:rPr>
                        <m:t>(</m:t>
                      </m:r>
                      <m:r>
                        <a:rPr lang="en-GB" sz="2400" b="1" i="1" dirty="0" smtClean="0">
                          <a:latin typeface="Cambria Math" panose="02040503050406030204" pitchFamily="18" charset="0"/>
                        </a:rPr>
                        <m:t>𝒔</m:t>
                      </m:r>
                      <m:r>
                        <a:rPr lang="en-GB" sz="2400" b="1" i="1" baseline="-25000" dirty="0" smtClean="0">
                          <a:latin typeface="Cambria Math" panose="02040503050406030204" pitchFamily="18" charset="0"/>
                        </a:rPr>
                        <m:t>𝟏</m:t>
                      </m:r>
                      <m:r>
                        <a:rPr lang="en-GB" sz="2400" b="1" i="1" dirty="0" smtClean="0">
                          <a:latin typeface="Cambria Math" panose="02040503050406030204" pitchFamily="18" charset="0"/>
                        </a:rPr>
                        <m:t>) = </m:t>
                      </m:r>
                      <m:r>
                        <a:rPr lang="en-GB" sz="2400" b="1" i="1" dirty="0" smtClean="0">
                          <a:latin typeface="Cambria Math" panose="02040503050406030204" pitchFamily="18" charset="0"/>
                        </a:rPr>
                        <m:t>𝟓</m:t>
                      </m:r>
                    </m:oMath>
                  </m:oMathPara>
                </a14:m>
                <a:endParaRPr lang="en-GB" sz="2400" b="1" dirty="0"/>
              </a:p>
            </p:txBody>
          </p:sp>
        </mc:Choice>
        <mc:Fallback xmlns="">
          <p:sp>
            <p:nvSpPr>
              <p:cNvPr id="107" name="TextBox 106">
                <a:extLst>
                  <a:ext uri="{FF2B5EF4-FFF2-40B4-BE49-F238E27FC236}">
                    <a16:creationId xmlns:a16="http://schemas.microsoft.com/office/drawing/2014/main" id="{5D83A8E2-1542-40F1-B3DD-5A312027FF37}"/>
                  </a:ext>
                </a:extLst>
              </p:cNvPr>
              <p:cNvSpPr txBox="1">
                <a:spLocks noRot="1" noChangeAspect="1" noMove="1" noResize="1" noEditPoints="1" noAdjustHandles="1" noChangeArrowheads="1" noChangeShapeType="1" noTextEdit="1"/>
              </p:cNvSpPr>
              <p:nvPr/>
            </p:nvSpPr>
            <p:spPr>
              <a:xfrm>
                <a:off x="5444099" y="3040193"/>
                <a:ext cx="2650718" cy="3416320"/>
              </a:xfrm>
              <a:prstGeom prst="rect">
                <a:avLst/>
              </a:prstGeom>
              <a:blipFill>
                <a:blip r:embed="rId6"/>
                <a:stretch>
                  <a:fillRect/>
                </a:stretch>
              </a:blipFill>
            </p:spPr>
            <p:txBody>
              <a:bodyPr/>
              <a:lstStyle/>
              <a:p>
                <a:r>
                  <a:rPr lang="en-US">
                    <a:noFill/>
                  </a:rPr>
                  <a:t> </a:t>
                </a:r>
              </a:p>
            </p:txBody>
          </p:sp>
        </mc:Fallback>
      </mc:AlternateContent>
      <p:pic>
        <p:nvPicPr>
          <p:cNvPr id="109" name="Picture 108">
            <a:extLst>
              <a:ext uri="{FF2B5EF4-FFF2-40B4-BE49-F238E27FC236}">
                <a16:creationId xmlns:a16="http://schemas.microsoft.com/office/drawing/2014/main" id="{0E35B758-FDA7-4E5A-9F4C-5CB45CADFF34}"/>
              </a:ext>
            </a:extLst>
          </p:cNvPr>
          <p:cNvPicPr>
            <a:picLocks noChangeAspect="1"/>
          </p:cNvPicPr>
          <p:nvPr/>
        </p:nvPicPr>
        <p:blipFill>
          <a:blip r:embed="rId7"/>
          <a:stretch>
            <a:fillRect/>
          </a:stretch>
        </p:blipFill>
        <p:spPr>
          <a:xfrm>
            <a:off x="8098190" y="304167"/>
            <a:ext cx="3397335" cy="1998998"/>
          </a:xfrm>
          <a:prstGeom prst="rect">
            <a:avLst/>
          </a:prstGeom>
        </p:spPr>
      </p:pic>
      <p:pic>
        <p:nvPicPr>
          <p:cNvPr id="124" name="Picture 123">
            <a:extLst>
              <a:ext uri="{FF2B5EF4-FFF2-40B4-BE49-F238E27FC236}">
                <a16:creationId xmlns:a16="http://schemas.microsoft.com/office/drawing/2014/main" id="{2DCA799F-917A-4D64-8498-07B4A6C0C6BF}"/>
              </a:ext>
            </a:extLst>
          </p:cNvPr>
          <p:cNvPicPr>
            <a:picLocks noChangeAspect="1"/>
          </p:cNvPicPr>
          <p:nvPr/>
        </p:nvPicPr>
        <p:blipFill>
          <a:blip r:embed="rId8"/>
          <a:stretch>
            <a:fillRect/>
          </a:stretch>
        </p:blipFill>
        <p:spPr>
          <a:xfrm>
            <a:off x="7791943" y="2718998"/>
            <a:ext cx="3759603" cy="1939478"/>
          </a:xfrm>
          <a:prstGeom prst="rect">
            <a:avLst/>
          </a:prstGeom>
        </p:spPr>
      </p:pic>
      <p:pic>
        <p:nvPicPr>
          <p:cNvPr id="152" name="Picture 151">
            <a:extLst>
              <a:ext uri="{FF2B5EF4-FFF2-40B4-BE49-F238E27FC236}">
                <a16:creationId xmlns:a16="http://schemas.microsoft.com/office/drawing/2014/main" id="{1FC41BD1-18CC-4540-828E-A2BB88A8FF96}"/>
              </a:ext>
            </a:extLst>
          </p:cNvPr>
          <p:cNvPicPr>
            <a:picLocks noChangeAspect="1"/>
          </p:cNvPicPr>
          <p:nvPr/>
        </p:nvPicPr>
        <p:blipFill>
          <a:blip r:embed="rId9"/>
          <a:stretch>
            <a:fillRect/>
          </a:stretch>
        </p:blipFill>
        <p:spPr>
          <a:xfrm>
            <a:off x="8098679" y="4948781"/>
            <a:ext cx="3293764" cy="1610176"/>
          </a:xfrm>
          <a:prstGeom prst="rect">
            <a:avLst/>
          </a:prstGeom>
        </p:spPr>
      </p:pic>
      <p:sp>
        <p:nvSpPr>
          <p:cNvPr id="153" name="TextBox 152">
            <a:extLst>
              <a:ext uri="{FF2B5EF4-FFF2-40B4-BE49-F238E27FC236}">
                <a16:creationId xmlns:a16="http://schemas.microsoft.com/office/drawing/2014/main" id="{8D2496C0-EBD2-43AE-B929-0266CEA03575}"/>
              </a:ext>
            </a:extLst>
          </p:cNvPr>
          <p:cNvSpPr txBox="1"/>
          <p:nvPr/>
        </p:nvSpPr>
        <p:spPr>
          <a:xfrm>
            <a:off x="235574" y="6138000"/>
            <a:ext cx="4979248" cy="600164"/>
          </a:xfrm>
          <a:prstGeom prst="rect">
            <a:avLst/>
          </a:prstGeom>
          <a:noFill/>
        </p:spPr>
        <p:txBody>
          <a:bodyPr wrap="none" rtlCol="0">
            <a:spAutoFit/>
          </a:bodyPr>
          <a:lstStyle/>
          <a:p>
            <a:r>
              <a:rPr lang="en-GB" sz="1100" dirty="0"/>
              <a:t>Image Credit:</a:t>
            </a:r>
          </a:p>
          <a:p>
            <a:r>
              <a:rPr lang="en-GB" sz="1100" dirty="0"/>
              <a:t>A Comparison of Cost Partitioning Algorithms for Optimal Classical Planning</a:t>
            </a:r>
          </a:p>
          <a:p>
            <a:r>
              <a:rPr lang="en-GB" sz="1100" dirty="0"/>
              <a:t>J. </a:t>
            </a:r>
            <a:r>
              <a:rPr lang="en-GB" sz="1100" dirty="0" err="1"/>
              <a:t>Seipp</a:t>
            </a:r>
            <a:r>
              <a:rPr lang="en-GB" sz="1100" dirty="0"/>
              <a:t>, T. Keller and M. </a:t>
            </a:r>
            <a:r>
              <a:rPr lang="en-GB" sz="1100" dirty="0" err="1"/>
              <a:t>Helmert</a:t>
            </a:r>
            <a:r>
              <a:rPr lang="en-GB" sz="1100" dirty="0"/>
              <a:t>, ICAPS 2017</a:t>
            </a:r>
          </a:p>
        </p:txBody>
      </p:sp>
    </p:spTree>
    <p:extLst>
      <p:ext uri="{BB962C8B-B14F-4D97-AF65-F5344CB8AC3E}">
        <p14:creationId xmlns:p14="http://schemas.microsoft.com/office/powerpoint/2010/main" val="97812713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28D5-5256-452F-84E8-D6FC1231CF47}"/>
              </a:ext>
            </a:extLst>
          </p:cNvPr>
          <p:cNvSpPr>
            <a:spLocks noGrp="1"/>
          </p:cNvSpPr>
          <p:nvPr>
            <p:ph type="title"/>
          </p:nvPr>
        </p:nvSpPr>
        <p:spPr/>
        <p:txBody>
          <a:bodyPr/>
          <a:lstStyle/>
          <a:p>
            <a:r>
              <a:rPr lang="en-GB"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0BA09E-A9F5-4EF5-AE9F-3DF6C5CB6438}"/>
                  </a:ext>
                </a:extLst>
              </p:cNvPr>
              <p:cNvSpPr>
                <a:spLocks noGrp="1"/>
              </p:cNvSpPr>
              <p:nvPr>
                <p:ph sz="quarter" idx="12"/>
              </p:nvPr>
            </p:nvSpPr>
            <p:spPr>
              <a:xfrm>
                <a:off x="287869" y="1701800"/>
                <a:ext cx="5379005" cy="4538133"/>
              </a:xfrm>
            </p:spPr>
            <p:txBody>
              <a:bodyPr>
                <a:normAutofit/>
              </a:bodyPr>
              <a:lstStyle/>
              <a:p>
                <a:r>
                  <a:rPr lang="en-GB" dirty="0"/>
                  <a:t>What if we tried to combine or alternate between these two heuristics?</a:t>
                </a:r>
              </a:p>
              <a:p>
                <a:pPr lvl="2"/>
                <a:r>
                  <a:rPr lang="en-GB" b="1" dirty="0" err="1"/>
                  <a:t>h</a:t>
                </a:r>
                <a:r>
                  <a:rPr lang="en-GB" b="1" baseline="30000" dirty="0" err="1"/>
                  <a:t>add</a:t>
                </a:r>
                <a:r>
                  <a:rPr lang="en-GB" b="1" dirty="0"/>
                  <a:t> </a:t>
                </a:r>
                <a:r>
                  <a:rPr lang="en-GB" dirty="0"/>
                  <a:t>or </a:t>
                </a:r>
                <a:r>
                  <a:rPr lang="en-GB" b="1" dirty="0" err="1"/>
                  <a:t>h</a:t>
                </a:r>
                <a:r>
                  <a:rPr lang="en-GB" b="1" baseline="30000" dirty="0" err="1"/>
                  <a:t>max</a:t>
                </a:r>
                <a:r>
                  <a:rPr lang="en-GB" dirty="0"/>
                  <a:t>?</a:t>
                </a:r>
                <a:br>
                  <a:rPr lang="en-GB" dirty="0"/>
                </a:br>
                <a:endParaRPr lang="en-GB" sz="2400" dirty="0"/>
              </a:p>
              <a:p>
                <a14:m>
                  <m:oMath xmlns:m="http://schemas.openxmlformats.org/officeDocument/2006/math">
                    <m:r>
                      <a:rPr lang="en-GB" sz="2800" b="0" i="1" dirty="0" smtClean="0">
                        <a:solidFill>
                          <a:schemeClr val="tx1"/>
                        </a:solidFill>
                        <a:latin typeface="Cambria Math" panose="02040503050406030204" pitchFamily="18" charset="0"/>
                      </a:rPr>
                      <m:t>h</m:t>
                    </m:r>
                    <m:r>
                      <a:rPr lang="en-GB" sz="2800" b="0" i="1" baseline="30000" dirty="0" err="1" smtClean="0">
                        <a:solidFill>
                          <a:schemeClr val="tx1"/>
                        </a:solidFill>
                        <a:latin typeface="Cambria Math" panose="02040503050406030204" pitchFamily="18" charset="0"/>
                      </a:rPr>
                      <m:t>𝑚𝑎𝑥</m:t>
                    </m:r>
                    <m:d>
                      <m:dPr>
                        <m:ctrlPr>
                          <a:rPr lang="en-GB" sz="2800" b="0" i="1" dirty="0" smtClean="0">
                            <a:solidFill>
                              <a:schemeClr val="tx1"/>
                            </a:solidFill>
                            <a:latin typeface="Cambria Math" panose="02040503050406030204" pitchFamily="18" charset="0"/>
                          </a:rPr>
                        </m:ctrlPr>
                      </m:dPr>
                      <m:e>
                        <m:r>
                          <a:rPr lang="en-GB" sz="2800" b="0" i="1" dirty="0" smtClean="0">
                            <a:solidFill>
                              <a:schemeClr val="tx1"/>
                            </a:solidFill>
                            <a:latin typeface="Cambria Math" panose="02040503050406030204" pitchFamily="18" charset="0"/>
                          </a:rPr>
                          <m:t>𝑠</m:t>
                        </m:r>
                        <m:r>
                          <a:rPr lang="en-GB" sz="2800" b="0" i="1" dirty="0" smtClean="0">
                            <a:solidFill>
                              <a:schemeClr val="tx1"/>
                            </a:solidFill>
                            <a:latin typeface="Cambria Math" panose="02040503050406030204" pitchFamily="18" charset="0"/>
                          </a:rPr>
                          <m:t>1</m:t>
                        </m:r>
                      </m:e>
                    </m:d>
                    <m:r>
                      <a:rPr lang="en-GB" sz="2800" b="0" i="1" dirty="0" smtClean="0">
                        <a:solidFill>
                          <a:schemeClr val="tx1"/>
                        </a:solidFill>
                        <a:latin typeface="Cambria Math" panose="02040503050406030204" pitchFamily="18" charset="0"/>
                      </a:rPr>
                      <m:t>=5</m:t>
                    </m:r>
                  </m:oMath>
                </a14:m>
                <a:br>
                  <a:rPr lang="en-GB" sz="2800" b="0" i="1" dirty="0"/>
                </a:br>
                <a:endParaRPr lang="en-GB" sz="2800" b="0" i="1" dirty="0"/>
              </a:p>
              <a:p>
                <a14:m>
                  <m:oMath xmlns:m="http://schemas.openxmlformats.org/officeDocument/2006/math">
                    <m:r>
                      <a:rPr lang="en-GB" sz="2800" b="0" i="1" dirty="0" smtClean="0">
                        <a:solidFill>
                          <a:schemeClr val="tx1"/>
                        </a:solidFill>
                        <a:latin typeface="Cambria Math" panose="02040503050406030204" pitchFamily="18" charset="0"/>
                      </a:rPr>
                      <m:t>h</m:t>
                    </m:r>
                    <m:r>
                      <a:rPr lang="en-GB" sz="2800" b="0" i="1" baseline="30000" dirty="0" err="1" smtClean="0">
                        <a:solidFill>
                          <a:schemeClr val="tx1"/>
                        </a:solidFill>
                        <a:latin typeface="Cambria Math" panose="02040503050406030204" pitchFamily="18" charset="0"/>
                      </a:rPr>
                      <m:t>𝑎𝑑𝑑</m:t>
                    </m:r>
                    <m:d>
                      <m:dPr>
                        <m:ctrlPr>
                          <a:rPr lang="en-GB" sz="2800" b="0" i="1" dirty="0" smtClean="0">
                            <a:solidFill>
                              <a:schemeClr val="tx1"/>
                            </a:solidFill>
                            <a:latin typeface="Cambria Math" panose="02040503050406030204" pitchFamily="18" charset="0"/>
                          </a:rPr>
                        </m:ctrlPr>
                      </m:dPr>
                      <m:e>
                        <m:r>
                          <a:rPr lang="en-GB" sz="2800" b="0" i="1" dirty="0" smtClean="0">
                            <a:solidFill>
                              <a:schemeClr val="tx1"/>
                            </a:solidFill>
                            <a:latin typeface="Cambria Math" panose="02040503050406030204" pitchFamily="18" charset="0"/>
                          </a:rPr>
                          <m:t>𝑠</m:t>
                        </m:r>
                        <m:r>
                          <a:rPr lang="en-GB" sz="2800" b="0" i="1" dirty="0" smtClean="0">
                            <a:solidFill>
                              <a:schemeClr val="tx1"/>
                            </a:solidFill>
                            <a:latin typeface="Cambria Math" panose="02040503050406030204" pitchFamily="18" charset="0"/>
                          </a:rPr>
                          <m:t>1</m:t>
                        </m:r>
                      </m:e>
                    </m:d>
                    <m:r>
                      <a:rPr lang="en-GB" sz="2800" b="0" i="1" dirty="0" smtClean="0">
                        <a:solidFill>
                          <a:schemeClr val="tx1"/>
                        </a:solidFill>
                        <a:latin typeface="Cambria Math" panose="02040503050406030204" pitchFamily="18" charset="0"/>
                      </a:rPr>
                      <m:t>=10</m:t>
                    </m:r>
                  </m:oMath>
                </a14:m>
                <a:endParaRPr lang="en-GB" sz="2800" b="0" i="1" dirty="0">
                  <a:solidFill>
                    <a:schemeClr val="tx1"/>
                  </a:solidFill>
                  <a:latin typeface="Cambria Math" panose="02040503050406030204" pitchFamily="18" charset="0"/>
                </a:endParaRPr>
              </a:p>
              <a:p>
                <a:endParaRPr lang="en-GB" sz="2800" b="0" i="1" dirty="0">
                  <a:solidFill>
                    <a:schemeClr val="tx1"/>
                  </a:solidFill>
                  <a:latin typeface="Cambria Math" panose="02040503050406030204" pitchFamily="18" charset="0"/>
                </a:endParaRPr>
              </a:p>
              <a:p>
                <a14:m>
                  <m:oMath xmlns:m="http://schemas.openxmlformats.org/officeDocument/2006/math">
                    <m:r>
                      <a:rPr lang="en-GB" sz="2800" b="0" i="1" dirty="0">
                        <a:solidFill>
                          <a:schemeClr val="tx1"/>
                        </a:solidFill>
                        <a:latin typeface="Cambria Math" panose="02040503050406030204" pitchFamily="18" charset="0"/>
                      </a:rPr>
                      <m:t>h</m:t>
                    </m:r>
                    <m:r>
                      <a:rPr lang="en-GB" sz="2800" b="0" i="1" baseline="30000" dirty="0" err="1">
                        <a:solidFill>
                          <a:schemeClr val="tx1"/>
                        </a:solidFill>
                        <a:latin typeface="Cambria Math" panose="02040503050406030204" pitchFamily="18" charset="0"/>
                      </a:rPr>
                      <m:t>𝑚𝑎𝑥</m:t>
                    </m:r>
                    <m:d>
                      <m:dPr>
                        <m:ctrlPr>
                          <a:rPr lang="en-GB" sz="2800" b="0" i="1" dirty="0">
                            <a:solidFill>
                              <a:schemeClr val="tx1"/>
                            </a:solidFill>
                            <a:latin typeface="Cambria Math" panose="02040503050406030204" pitchFamily="18" charset="0"/>
                          </a:rPr>
                        </m:ctrlPr>
                      </m:dPr>
                      <m:e>
                        <m:r>
                          <a:rPr lang="en-GB" sz="2800" b="0" i="1" dirty="0">
                            <a:solidFill>
                              <a:schemeClr val="tx1"/>
                            </a:solidFill>
                            <a:latin typeface="Cambria Math" panose="02040503050406030204" pitchFamily="18" charset="0"/>
                          </a:rPr>
                          <m:t>𝑠</m:t>
                        </m:r>
                        <m:r>
                          <a:rPr lang="en-GB" sz="2800" b="0" i="1" dirty="0">
                            <a:solidFill>
                              <a:schemeClr val="tx1"/>
                            </a:solidFill>
                            <a:latin typeface="Cambria Math" panose="02040503050406030204" pitchFamily="18" charset="0"/>
                          </a:rPr>
                          <m:t>3</m:t>
                        </m:r>
                      </m:e>
                    </m:d>
                    <m:r>
                      <a:rPr lang="en-GB" sz="2800" b="0" i="1" dirty="0">
                        <a:solidFill>
                          <a:schemeClr val="tx1"/>
                        </a:solidFill>
                        <a:latin typeface="Cambria Math" panose="02040503050406030204" pitchFamily="18" charset="0"/>
                      </a:rPr>
                      <m:t>=1</m:t>
                    </m:r>
                  </m:oMath>
                </a14:m>
                <a:br>
                  <a:rPr lang="en-GB" sz="2800" b="0" i="1" dirty="0"/>
                </a:br>
                <a:endParaRPr lang="en-GB" sz="2800" b="0" i="1" dirty="0"/>
              </a:p>
              <a:p>
                <a14:m>
                  <m:oMath xmlns:m="http://schemas.openxmlformats.org/officeDocument/2006/math">
                    <m:r>
                      <a:rPr lang="en-GB" sz="2800" b="0" i="1" dirty="0">
                        <a:solidFill>
                          <a:schemeClr val="tx1"/>
                        </a:solidFill>
                        <a:latin typeface="Cambria Math" panose="02040503050406030204" pitchFamily="18" charset="0"/>
                      </a:rPr>
                      <m:t>h</m:t>
                    </m:r>
                    <m:r>
                      <a:rPr lang="en-GB" sz="2800" b="0" i="1" baseline="30000" dirty="0" err="1">
                        <a:solidFill>
                          <a:schemeClr val="tx1"/>
                        </a:solidFill>
                        <a:latin typeface="Cambria Math" panose="02040503050406030204" pitchFamily="18" charset="0"/>
                      </a:rPr>
                      <m:t>𝑎𝑑𝑑</m:t>
                    </m:r>
                    <m:d>
                      <m:dPr>
                        <m:ctrlPr>
                          <a:rPr lang="en-GB" sz="2800" b="0" i="1" dirty="0">
                            <a:solidFill>
                              <a:schemeClr val="tx1"/>
                            </a:solidFill>
                            <a:latin typeface="Cambria Math" panose="02040503050406030204" pitchFamily="18" charset="0"/>
                          </a:rPr>
                        </m:ctrlPr>
                      </m:dPr>
                      <m:e>
                        <m:r>
                          <a:rPr lang="en-GB" sz="2800" b="0" i="1" dirty="0">
                            <a:solidFill>
                              <a:schemeClr val="tx1"/>
                            </a:solidFill>
                            <a:latin typeface="Cambria Math" panose="02040503050406030204" pitchFamily="18" charset="0"/>
                          </a:rPr>
                          <m:t>𝑠</m:t>
                        </m:r>
                        <m:r>
                          <a:rPr lang="en-GB" sz="2800" b="0" i="1" dirty="0">
                            <a:solidFill>
                              <a:schemeClr val="tx1"/>
                            </a:solidFill>
                            <a:latin typeface="Cambria Math" panose="02040503050406030204" pitchFamily="18" charset="0"/>
                          </a:rPr>
                          <m:t>3</m:t>
                        </m:r>
                      </m:e>
                    </m:d>
                    <m:r>
                      <a:rPr lang="en-GB" sz="2800" b="0" i="1" dirty="0">
                        <a:solidFill>
                          <a:schemeClr val="tx1"/>
                        </a:solidFill>
                        <a:latin typeface="Cambria Math" panose="02040503050406030204" pitchFamily="18" charset="0"/>
                      </a:rPr>
                      <m:t>= 5</m:t>
                    </m:r>
                  </m:oMath>
                </a14:m>
                <a:endParaRPr lang="en-GB" sz="2800" b="0" i="1" dirty="0">
                  <a:solidFill>
                    <a:schemeClr val="tx1"/>
                  </a:solidFill>
                </a:endParaRPr>
              </a:p>
              <a:p>
                <a:endParaRPr lang="en-GB" sz="2800" b="0" i="1" dirty="0">
                  <a:solidFill>
                    <a:schemeClr val="tx1"/>
                  </a:solidFill>
                </a:endParaRPr>
              </a:p>
            </p:txBody>
          </p:sp>
        </mc:Choice>
        <mc:Fallback xmlns="">
          <p:sp>
            <p:nvSpPr>
              <p:cNvPr id="3" name="Content Placeholder 2">
                <a:extLst>
                  <a:ext uri="{FF2B5EF4-FFF2-40B4-BE49-F238E27FC236}">
                    <a16:creationId xmlns:a16="http://schemas.microsoft.com/office/drawing/2014/main" id="{010BA09E-A9F5-4EF5-AE9F-3DF6C5CB6438}"/>
                  </a:ext>
                </a:extLst>
              </p:cNvPr>
              <p:cNvSpPr>
                <a:spLocks noGrp="1" noRot="1" noChangeAspect="1" noMove="1" noResize="1" noEditPoints="1" noAdjustHandles="1" noChangeArrowheads="1" noChangeShapeType="1" noTextEdit="1"/>
              </p:cNvSpPr>
              <p:nvPr>
                <p:ph sz="quarter" idx="12"/>
              </p:nvPr>
            </p:nvSpPr>
            <p:spPr>
              <a:xfrm>
                <a:off x="287869" y="1701800"/>
                <a:ext cx="5379005" cy="4538133"/>
              </a:xfrm>
              <a:blipFill>
                <a:blip r:embed="rId3"/>
                <a:stretch>
                  <a:fillRect l="-3171" t="-228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5D83A8E2-1542-40F1-B3DD-5A312027FF37}"/>
                  </a:ext>
                </a:extLst>
              </p:cNvPr>
              <p:cNvSpPr txBox="1"/>
              <p:nvPr/>
            </p:nvSpPr>
            <p:spPr>
              <a:xfrm>
                <a:off x="5444099" y="3040193"/>
                <a:ext cx="2650718" cy="3416320"/>
              </a:xfrm>
              <a:prstGeom prst="rect">
                <a:avLst/>
              </a:prstGeom>
              <a:noFill/>
            </p:spPr>
            <p:txBody>
              <a:bodyPr wrap="square" rtlCol="0">
                <a:spAutoFit/>
              </a:bodyPr>
              <a:lstStyle/>
              <a:p>
                <a:pPr>
                  <a:lnSpc>
                    <a:spcPct val="300000"/>
                  </a:lnSpc>
                </a:pPr>
                <a14:m>
                  <m:oMathPara xmlns:m="http://schemas.openxmlformats.org/officeDocument/2006/math">
                    <m:oMathParaPr>
                      <m:jc m:val="centerGroup"/>
                    </m:oMathParaPr>
                    <m:oMath xmlns:m="http://schemas.openxmlformats.org/officeDocument/2006/math">
                      <m:r>
                        <a:rPr lang="en-GB" sz="2400" b="1" i="1" dirty="0" smtClean="0">
                          <a:latin typeface="Cambria Math" panose="02040503050406030204" pitchFamily="18" charset="0"/>
                        </a:rPr>
                        <m:t>𝒉</m:t>
                      </m:r>
                      <m:r>
                        <a:rPr lang="en-GB" sz="2400" b="1" i="1" baseline="-25000" dirty="0" smtClean="0">
                          <a:latin typeface="Cambria Math" panose="02040503050406030204" pitchFamily="18" charset="0"/>
                        </a:rPr>
                        <m:t>𝟏</m:t>
                      </m:r>
                      <m:r>
                        <a:rPr lang="en-GB" sz="2400" b="1" i="1" dirty="0" smtClean="0">
                          <a:latin typeface="Cambria Math" panose="02040503050406030204" pitchFamily="18" charset="0"/>
                        </a:rPr>
                        <m:t>(</m:t>
                      </m:r>
                      <m:r>
                        <a:rPr lang="en-GB" sz="2400" b="1" i="1" dirty="0" smtClean="0">
                          <a:latin typeface="Cambria Math" panose="02040503050406030204" pitchFamily="18" charset="0"/>
                        </a:rPr>
                        <m:t>𝒔</m:t>
                      </m:r>
                      <m:r>
                        <a:rPr lang="en-GB" sz="2400" b="1" i="1" baseline="-25000" dirty="0" smtClean="0">
                          <a:latin typeface="Cambria Math" panose="02040503050406030204" pitchFamily="18" charset="0"/>
                        </a:rPr>
                        <m:t>𝟑</m:t>
                      </m:r>
                      <m:r>
                        <a:rPr lang="en-GB" sz="2400" b="1" i="1" dirty="0" smtClean="0">
                          <a:latin typeface="Cambria Math" panose="02040503050406030204" pitchFamily="18" charset="0"/>
                        </a:rPr>
                        <m:t>)</m:t>
                      </m:r>
                      <m:r>
                        <a:rPr lang="en-GB" sz="2400" b="1" i="1" dirty="0">
                          <a:latin typeface="Cambria Math" panose="02040503050406030204" pitchFamily="18" charset="0"/>
                        </a:rPr>
                        <m:t> </m:t>
                      </m:r>
                      <m:r>
                        <a:rPr lang="en-GB" sz="2400" b="1" i="1" dirty="0" smtClean="0">
                          <a:latin typeface="Cambria Math" panose="02040503050406030204" pitchFamily="18" charset="0"/>
                        </a:rPr>
                        <m:t>=</m:t>
                      </m:r>
                      <m:r>
                        <a:rPr lang="en-GB" sz="2400" b="1" i="1" dirty="0" smtClean="0">
                          <a:latin typeface="Cambria Math" panose="02040503050406030204" pitchFamily="18" charset="0"/>
                        </a:rPr>
                        <m:t>𝟏</m:t>
                      </m:r>
                    </m:oMath>
                  </m:oMathPara>
                </a14:m>
                <a:endParaRPr lang="en-GB" sz="2400" b="1" dirty="0"/>
              </a:p>
              <a:p>
                <a:pPr>
                  <a:lnSpc>
                    <a:spcPct val="300000"/>
                  </a:lnSpc>
                </a:pPr>
                <a:endParaRPr lang="en-GB" sz="2400" b="1" dirty="0"/>
              </a:p>
              <a:p>
                <a:pPr>
                  <a:lnSpc>
                    <a:spcPct val="300000"/>
                  </a:lnSpc>
                </a:pPr>
                <a14:m>
                  <m:oMathPara xmlns:m="http://schemas.openxmlformats.org/officeDocument/2006/math">
                    <m:oMathParaPr>
                      <m:jc m:val="centerGroup"/>
                    </m:oMathParaPr>
                    <m:oMath xmlns:m="http://schemas.openxmlformats.org/officeDocument/2006/math">
                      <m:r>
                        <a:rPr lang="en-GB" sz="2400" b="1" i="1" dirty="0" smtClean="0">
                          <a:latin typeface="Cambria Math" panose="02040503050406030204" pitchFamily="18" charset="0"/>
                        </a:rPr>
                        <m:t>𝒉</m:t>
                      </m:r>
                      <m:r>
                        <a:rPr lang="en-GB" sz="2400" b="1" i="1" baseline="-25000" dirty="0" smtClean="0">
                          <a:latin typeface="Cambria Math" panose="02040503050406030204" pitchFamily="18" charset="0"/>
                        </a:rPr>
                        <m:t>𝟐</m:t>
                      </m:r>
                      <m:r>
                        <a:rPr lang="en-GB" sz="2400" b="1" i="1" dirty="0" smtClean="0">
                          <a:latin typeface="Cambria Math" panose="02040503050406030204" pitchFamily="18" charset="0"/>
                        </a:rPr>
                        <m:t>(</m:t>
                      </m:r>
                      <m:r>
                        <a:rPr lang="en-GB" sz="2400" b="1" i="1" dirty="0" smtClean="0">
                          <a:latin typeface="Cambria Math" panose="02040503050406030204" pitchFamily="18" charset="0"/>
                        </a:rPr>
                        <m:t>𝒔</m:t>
                      </m:r>
                      <m:r>
                        <a:rPr lang="en-GB" sz="2400" b="1" i="1" baseline="-25000" dirty="0" smtClean="0">
                          <a:latin typeface="Cambria Math" panose="02040503050406030204" pitchFamily="18" charset="0"/>
                        </a:rPr>
                        <m:t>𝟑</m:t>
                      </m:r>
                      <m:r>
                        <a:rPr lang="en-GB" sz="2400" b="1" i="1" dirty="0" smtClean="0">
                          <a:latin typeface="Cambria Math" panose="02040503050406030204" pitchFamily="18" charset="0"/>
                        </a:rPr>
                        <m:t>) =</m:t>
                      </m:r>
                      <m:r>
                        <a:rPr lang="en-GB" sz="2400" b="1" i="1" dirty="0" smtClean="0">
                          <a:latin typeface="Cambria Math" panose="02040503050406030204" pitchFamily="18" charset="0"/>
                        </a:rPr>
                        <m:t>𝟒</m:t>
                      </m:r>
                    </m:oMath>
                  </m:oMathPara>
                </a14:m>
                <a:endParaRPr lang="en-GB" sz="2400" b="1" dirty="0"/>
              </a:p>
            </p:txBody>
          </p:sp>
        </mc:Choice>
        <mc:Fallback xmlns="">
          <p:sp>
            <p:nvSpPr>
              <p:cNvPr id="107" name="TextBox 106">
                <a:extLst>
                  <a:ext uri="{FF2B5EF4-FFF2-40B4-BE49-F238E27FC236}">
                    <a16:creationId xmlns:a16="http://schemas.microsoft.com/office/drawing/2014/main" id="{5D83A8E2-1542-40F1-B3DD-5A312027FF37}"/>
                  </a:ext>
                </a:extLst>
              </p:cNvPr>
              <p:cNvSpPr txBox="1">
                <a:spLocks noRot="1" noChangeAspect="1" noMove="1" noResize="1" noEditPoints="1" noAdjustHandles="1" noChangeArrowheads="1" noChangeShapeType="1" noTextEdit="1"/>
              </p:cNvSpPr>
              <p:nvPr/>
            </p:nvSpPr>
            <p:spPr>
              <a:xfrm>
                <a:off x="5444099" y="3040193"/>
                <a:ext cx="2650718" cy="3416320"/>
              </a:xfrm>
              <a:prstGeom prst="rect">
                <a:avLst/>
              </a:prstGeom>
              <a:blipFill>
                <a:blip r:embed="rId7"/>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4DDE525-27CC-44C4-8887-00654BA08B6B}"/>
              </a:ext>
            </a:extLst>
          </p:cNvPr>
          <p:cNvPicPr>
            <a:picLocks noChangeAspect="1"/>
          </p:cNvPicPr>
          <p:nvPr/>
        </p:nvPicPr>
        <p:blipFill>
          <a:blip r:embed="rId8"/>
          <a:stretch>
            <a:fillRect/>
          </a:stretch>
        </p:blipFill>
        <p:spPr>
          <a:xfrm>
            <a:off x="8098190" y="304167"/>
            <a:ext cx="3397335" cy="1998998"/>
          </a:xfrm>
          <a:prstGeom prst="rect">
            <a:avLst/>
          </a:prstGeom>
        </p:spPr>
      </p:pic>
      <p:pic>
        <p:nvPicPr>
          <p:cNvPr id="10" name="Picture 9">
            <a:extLst>
              <a:ext uri="{FF2B5EF4-FFF2-40B4-BE49-F238E27FC236}">
                <a16:creationId xmlns:a16="http://schemas.microsoft.com/office/drawing/2014/main" id="{E2D95885-9CDF-427D-89BA-99F87309EECD}"/>
              </a:ext>
            </a:extLst>
          </p:cNvPr>
          <p:cNvPicPr>
            <a:picLocks noChangeAspect="1"/>
          </p:cNvPicPr>
          <p:nvPr/>
        </p:nvPicPr>
        <p:blipFill>
          <a:blip r:embed="rId9"/>
          <a:stretch>
            <a:fillRect/>
          </a:stretch>
        </p:blipFill>
        <p:spPr>
          <a:xfrm>
            <a:off x="7791943" y="2718998"/>
            <a:ext cx="3759603" cy="1939478"/>
          </a:xfrm>
          <a:prstGeom prst="rect">
            <a:avLst/>
          </a:prstGeom>
        </p:spPr>
      </p:pic>
      <p:pic>
        <p:nvPicPr>
          <p:cNvPr id="13" name="Picture 12">
            <a:extLst>
              <a:ext uri="{FF2B5EF4-FFF2-40B4-BE49-F238E27FC236}">
                <a16:creationId xmlns:a16="http://schemas.microsoft.com/office/drawing/2014/main" id="{26ECCCB0-BC2B-405D-8E15-1901C0AFF9F8}"/>
              </a:ext>
            </a:extLst>
          </p:cNvPr>
          <p:cNvPicPr>
            <a:picLocks noChangeAspect="1"/>
          </p:cNvPicPr>
          <p:nvPr/>
        </p:nvPicPr>
        <p:blipFill>
          <a:blip r:embed="rId10"/>
          <a:stretch>
            <a:fillRect/>
          </a:stretch>
        </p:blipFill>
        <p:spPr>
          <a:xfrm>
            <a:off x="8098679" y="4948781"/>
            <a:ext cx="3293764" cy="1610176"/>
          </a:xfrm>
          <a:prstGeom prst="rect">
            <a:avLst/>
          </a:prstGeom>
        </p:spPr>
      </p:pic>
    </p:spTree>
    <p:extLst>
      <p:ext uri="{BB962C8B-B14F-4D97-AF65-F5344CB8AC3E}">
        <p14:creationId xmlns:p14="http://schemas.microsoft.com/office/powerpoint/2010/main" val="23875524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28D5-5256-452F-84E8-D6FC1231CF47}"/>
              </a:ext>
            </a:extLst>
          </p:cNvPr>
          <p:cNvSpPr>
            <a:spLocks noGrp="1"/>
          </p:cNvSpPr>
          <p:nvPr>
            <p:ph type="title"/>
          </p:nvPr>
        </p:nvSpPr>
        <p:spPr/>
        <p:txBody>
          <a:bodyPr/>
          <a:lstStyle/>
          <a:p>
            <a:r>
              <a:rPr lang="en-GB" dirty="0"/>
              <a:t>Cost Partitioning</a:t>
            </a:r>
          </a:p>
        </p:txBody>
      </p:sp>
      <p:sp>
        <p:nvSpPr>
          <p:cNvPr id="3" name="Content Placeholder 2">
            <a:extLst>
              <a:ext uri="{FF2B5EF4-FFF2-40B4-BE49-F238E27FC236}">
                <a16:creationId xmlns:a16="http://schemas.microsoft.com/office/drawing/2014/main" id="{010BA09E-A9F5-4EF5-AE9F-3DF6C5CB6438}"/>
              </a:ext>
            </a:extLst>
          </p:cNvPr>
          <p:cNvSpPr>
            <a:spLocks noGrp="1"/>
          </p:cNvSpPr>
          <p:nvPr>
            <p:ph sz="quarter" idx="12"/>
          </p:nvPr>
        </p:nvSpPr>
        <p:spPr>
          <a:xfrm>
            <a:off x="287869" y="1701800"/>
            <a:ext cx="5033009" cy="4538133"/>
          </a:xfrm>
        </p:spPr>
        <p:txBody>
          <a:bodyPr/>
          <a:lstStyle/>
          <a:p>
            <a:r>
              <a:rPr lang="en-GB" dirty="0"/>
              <a:t>Distribute the </a:t>
            </a:r>
            <a:r>
              <a:rPr lang="en-GB" dirty="0">
                <a:solidFill>
                  <a:schemeClr val="tx1"/>
                </a:solidFill>
              </a:rPr>
              <a:t>cost of each action </a:t>
            </a:r>
            <a:r>
              <a:rPr lang="en-GB" dirty="0"/>
              <a:t>across identical planning tasks.</a:t>
            </a:r>
            <a:br>
              <a:rPr lang="en-GB" dirty="0"/>
            </a:br>
            <a:endParaRPr lang="en-GB" dirty="0"/>
          </a:p>
          <a:p>
            <a:r>
              <a:rPr lang="en-GB" dirty="0">
                <a:solidFill>
                  <a:schemeClr val="tx1"/>
                </a:solidFill>
              </a:rPr>
              <a:t>Combine</a:t>
            </a:r>
            <a:r>
              <a:rPr lang="en-GB" dirty="0"/>
              <a:t> arbitrary admissible heuristics into one </a:t>
            </a:r>
            <a:r>
              <a:rPr lang="en-GB" dirty="0">
                <a:solidFill>
                  <a:schemeClr val="tx1"/>
                </a:solidFill>
              </a:rPr>
              <a:t>single heuristic</a:t>
            </a:r>
            <a:r>
              <a:rPr lang="en-GB" dirty="0"/>
              <a:t>.</a:t>
            </a:r>
            <a:br>
              <a:rPr lang="en-GB" dirty="0"/>
            </a:br>
            <a:endParaRPr lang="en-GB" dirty="0"/>
          </a:p>
          <a:p>
            <a:r>
              <a:rPr lang="en-GB" dirty="0"/>
              <a:t>However, the partitioning is designed such that </a:t>
            </a:r>
            <a:r>
              <a:rPr lang="en-GB" dirty="0">
                <a:solidFill>
                  <a:schemeClr val="tx1"/>
                </a:solidFill>
              </a:rPr>
              <a:t>sum of heuristics is now additive (and therefore admissible)</a:t>
            </a:r>
            <a:r>
              <a:rPr lang="en-GB" dirty="0"/>
              <a:t>.</a:t>
            </a:r>
          </a:p>
        </p:txBody>
      </p: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5D83A8E2-1542-40F1-B3DD-5A312027FF37}"/>
                  </a:ext>
                </a:extLst>
              </p:cNvPr>
              <p:cNvSpPr txBox="1"/>
              <p:nvPr/>
            </p:nvSpPr>
            <p:spPr>
              <a:xfrm>
                <a:off x="5444099" y="3040193"/>
                <a:ext cx="2650718" cy="3416320"/>
              </a:xfrm>
              <a:prstGeom prst="rect">
                <a:avLst/>
              </a:prstGeom>
              <a:noFill/>
            </p:spPr>
            <p:txBody>
              <a:bodyPr wrap="square" rtlCol="0">
                <a:spAutoFit/>
              </a:bodyPr>
              <a:lstStyle/>
              <a:p>
                <a:pPr>
                  <a:lnSpc>
                    <a:spcPct val="300000"/>
                  </a:lnSpc>
                </a:pPr>
                <a14:m>
                  <m:oMathPara xmlns:m="http://schemas.openxmlformats.org/officeDocument/2006/math">
                    <m:oMathParaPr>
                      <m:jc m:val="centerGroup"/>
                    </m:oMathParaPr>
                    <m:oMath xmlns:m="http://schemas.openxmlformats.org/officeDocument/2006/math">
                      <m:r>
                        <a:rPr lang="en-GB" sz="2400" b="1" i="1" dirty="0" smtClean="0">
                          <a:latin typeface="Cambria Math" panose="02040503050406030204" pitchFamily="18" charset="0"/>
                        </a:rPr>
                        <m:t>𝒉</m:t>
                      </m:r>
                      <m:r>
                        <a:rPr lang="en-GB" sz="2400" b="1" i="1" baseline="-25000" dirty="0" smtClean="0">
                          <a:latin typeface="Cambria Math" panose="02040503050406030204" pitchFamily="18" charset="0"/>
                        </a:rPr>
                        <m:t>𝟏</m:t>
                      </m:r>
                      <m:r>
                        <a:rPr lang="en-GB" sz="2400" b="1" i="1" dirty="0" smtClean="0">
                          <a:latin typeface="Cambria Math" panose="02040503050406030204" pitchFamily="18" charset="0"/>
                        </a:rPr>
                        <m:t>(</m:t>
                      </m:r>
                      <m:r>
                        <a:rPr lang="en-GB" sz="2400" b="1" i="1" dirty="0" smtClean="0">
                          <a:latin typeface="Cambria Math" panose="02040503050406030204" pitchFamily="18" charset="0"/>
                        </a:rPr>
                        <m:t>𝒔</m:t>
                      </m:r>
                      <m:r>
                        <a:rPr lang="en-GB" sz="2400" b="1" i="1" baseline="-25000" dirty="0" smtClean="0">
                          <a:latin typeface="Cambria Math" panose="02040503050406030204" pitchFamily="18" charset="0"/>
                        </a:rPr>
                        <m:t>𝟏</m:t>
                      </m:r>
                      <m:r>
                        <a:rPr lang="en-GB" sz="2400" b="1" i="1" dirty="0" smtClean="0">
                          <a:latin typeface="Cambria Math" panose="02040503050406030204" pitchFamily="18" charset="0"/>
                        </a:rPr>
                        <m:t>)</m:t>
                      </m:r>
                      <m:r>
                        <a:rPr lang="en-GB" sz="2400" b="1" i="1" dirty="0">
                          <a:latin typeface="Cambria Math" panose="02040503050406030204" pitchFamily="18" charset="0"/>
                        </a:rPr>
                        <m:t> </m:t>
                      </m:r>
                      <m:r>
                        <a:rPr lang="en-GB" sz="2400" b="1" i="1" dirty="0" smtClean="0">
                          <a:latin typeface="Cambria Math" panose="02040503050406030204" pitchFamily="18" charset="0"/>
                        </a:rPr>
                        <m:t>=</m:t>
                      </m:r>
                      <m:r>
                        <a:rPr lang="en-GB" sz="2400" b="1" i="1" dirty="0">
                          <a:latin typeface="Cambria Math" panose="02040503050406030204" pitchFamily="18" charset="0"/>
                        </a:rPr>
                        <m:t> </m:t>
                      </m:r>
                      <m:r>
                        <a:rPr lang="en-GB" sz="2400" b="1" i="1" dirty="0" smtClean="0">
                          <a:latin typeface="Cambria Math" panose="02040503050406030204" pitchFamily="18" charset="0"/>
                        </a:rPr>
                        <m:t>𝟓</m:t>
                      </m:r>
                    </m:oMath>
                  </m:oMathPara>
                </a14:m>
                <a:endParaRPr lang="en-GB" sz="2400" b="1" dirty="0"/>
              </a:p>
              <a:p>
                <a:pPr>
                  <a:lnSpc>
                    <a:spcPct val="300000"/>
                  </a:lnSpc>
                </a:pPr>
                <a:endParaRPr lang="en-GB" sz="2400" b="1" dirty="0"/>
              </a:p>
              <a:p>
                <a:pPr>
                  <a:lnSpc>
                    <a:spcPct val="300000"/>
                  </a:lnSpc>
                </a:pPr>
                <a14:m>
                  <m:oMathPara xmlns:m="http://schemas.openxmlformats.org/officeDocument/2006/math">
                    <m:oMathParaPr>
                      <m:jc m:val="centerGroup"/>
                    </m:oMathParaPr>
                    <m:oMath xmlns:m="http://schemas.openxmlformats.org/officeDocument/2006/math">
                      <m:r>
                        <a:rPr lang="en-GB" sz="2400" b="1" i="1" dirty="0" smtClean="0">
                          <a:latin typeface="Cambria Math" panose="02040503050406030204" pitchFamily="18" charset="0"/>
                        </a:rPr>
                        <m:t>𝒉</m:t>
                      </m:r>
                      <m:r>
                        <a:rPr lang="en-GB" sz="2400" b="1" i="1" baseline="-25000" dirty="0" smtClean="0">
                          <a:latin typeface="Cambria Math" panose="02040503050406030204" pitchFamily="18" charset="0"/>
                        </a:rPr>
                        <m:t>𝟐</m:t>
                      </m:r>
                      <m:r>
                        <a:rPr lang="en-GB" sz="2400" b="1" i="1" dirty="0" smtClean="0">
                          <a:latin typeface="Cambria Math" panose="02040503050406030204" pitchFamily="18" charset="0"/>
                        </a:rPr>
                        <m:t>(</m:t>
                      </m:r>
                      <m:r>
                        <a:rPr lang="en-GB" sz="2400" b="1" i="1" dirty="0" smtClean="0">
                          <a:latin typeface="Cambria Math" panose="02040503050406030204" pitchFamily="18" charset="0"/>
                        </a:rPr>
                        <m:t>𝒔</m:t>
                      </m:r>
                      <m:r>
                        <a:rPr lang="en-GB" sz="2400" b="1" i="1" baseline="-25000" dirty="0" smtClean="0">
                          <a:latin typeface="Cambria Math" panose="02040503050406030204" pitchFamily="18" charset="0"/>
                        </a:rPr>
                        <m:t>𝟏</m:t>
                      </m:r>
                      <m:r>
                        <a:rPr lang="en-GB" sz="2400" b="1" i="1" dirty="0" smtClean="0">
                          <a:latin typeface="Cambria Math" panose="02040503050406030204" pitchFamily="18" charset="0"/>
                        </a:rPr>
                        <m:t>) = </m:t>
                      </m:r>
                      <m:r>
                        <a:rPr lang="en-GB" sz="2400" b="1" i="1" dirty="0" smtClean="0">
                          <a:latin typeface="Cambria Math" panose="02040503050406030204" pitchFamily="18" charset="0"/>
                        </a:rPr>
                        <m:t>𝟓</m:t>
                      </m:r>
                    </m:oMath>
                  </m:oMathPara>
                </a14:m>
                <a:endParaRPr lang="en-GB" sz="2400" b="1" dirty="0"/>
              </a:p>
            </p:txBody>
          </p:sp>
        </mc:Choice>
        <mc:Fallback xmlns="">
          <p:sp>
            <p:nvSpPr>
              <p:cNvPr id="107" name="TextBox 106">
                <a:extLst>
                  <a:ext uri="{FF2B5EF4-FFF2-40B4-BE49-F238E27FC236}">
                    <a16:creationId xmlns:a16="http://schemas.microsoft.com/office/drawing/2014/main" id="{5D83A8E2-1542-40F1-B3DD-5A312027FF37}"/>
                  </a:ext>
                </a:extLst>
              </p:cNvPr>
              <p:cNvSpPr txBox="1">
                <a:spLocks noRot="1" noChangeAspect="1" noMove="1" noResize="1" noEditPoints="1" noAdjustHandles="1" noChangeArrowheads="1" noChangeShapeType="1" noTextEdit="1"/>
              </p:cNvSpPr>
              <p:nvPr/>
            </p:nvSpPr>
            <p:spPr>
              <a:xfrm>
                <a:off x="5444099" y="3040193"/>
                <a:ext cx="2650718" cy="34163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80424C3-45C3-4D72-A90F-BD17697A1370}"/>
                  </a:ext>
                </a:extLst>
              </p:cNvPr>
              <p:cNvSpPr txBox="1"/>
              <p:nvPr/>
            </p:nvSpPr>
            <p:spPr>
              <a:xfrm>
                <a:off x="310871" y="5798265"/>
                <a:ext cx="5233737" cy="461665"/>
              </a:xfrm>
              <a:prstGeom prst="rect">
                <a:avLst/>
              </a:prstGeom>
              <a:noFill/>
            </p:spPr>
            <p:txBody>
              <a:bodyPr wrap="square" rtlCol="0">
                <a:spAutoFit/>
              </a:bodyPr>
              <a:lstStyle/>
              <a:p>
                <a14:m>
                  <m:oMath xmlns:m="http://schemas.openxmlformats.org/officeDocument/2006/math">
                    <m:r>
                      <a:rPr lang="en-GB" sz="2400" b="1" i="1" dirty="0" smtClean="0">
                        <a:latin typeface="Cambria Math" panose="02040503050406030204" pitchFamily="18" charset="0"/>
                      </a:rPr>
                      <m:t>𝒉</m:t>
                    </m:r>
                    <m:r>
                      <a:rPr lang="en-GB" sz="2400" b="1" i="1" baseline="-25000" dirty="0" smtClean="0">
                        <a:latin typeface="Cambria Math" panose="02040503050406030204" pitchFamily="18" charset="0"/>
                      </a:rPr>
                      <m:t> </m:t>
                    </m:r>
                    <m:d>
                      <m:dPr>
                        <m:ctrlPr>
                          <a:rPr lang="en-GB" sz="2400" b="1" i="1" dirty="0" smtClean="0">
                            <a:latin typeface="Cambria Math" panose="02040503050406030204" pitchFamily="18" charset="0"/>
                          </a:rPr>
                        </m:ctrlPr>
                      </m:dPr>
                      <m:e>
                        <m:r>
                          <a:rPr lang="en-GB" sz="2400" b="1" i="1" dirty="0" smtClean="0">
                            <a:latin typeface="Cambria Math" panose="02040503050406030204" pitchFamily="18" charset="0"/>
                          </a:rPr>
                          <m:t>𝒔</m:t>
                        </m:r>
                        <m:r>
                          <a:rPr lang="en-GB" sz="2400" b="1" i="1" baseline="-25000" dirty="0" smtClean="0">
                            <a:latin typeface="Cambria Math" panose="02040503050406030204" pitchFamily="18" charset="0"/>
                          </a:rPr>
                          <m:t>𝟏</m:t>
                        </m:r>
                      </m:e>
                    </m:d>
                    <m:r>
                      <a:rPr lang="en-GB" sz="2400" b="1" i="1" dirty="0" smtClean="0">
                        <a:latin typeface="Cambria Math" panose="02040503050406030204" pitchFamily="18" charset="0"/>
                      </a:rPr>
                      <m:t>=</m:t>
                    </m:r>
                    <m:r>
                      <a:rPr lang="en-GB" sz="2400" b="1" i="1" dirty="0" smtClean="0">
                        <a:latin typeface="Cambria Math" panose="02040503050406030204" pitchFamily="18" charset="0"/>
                      </a:rPr>
                      <m:t>𝒉</m:t>
                    </m:r>
                    <m:r>
                      <a:rPr lang="en-GB" sz="2400" b="1" i="1" baseline="-25000" dirty="0" smtClean="0">
                        <a:latin typeface="Cambria Math" panose="02040503050406030204" pitchFamily="18" charset="0"/>
                      </a:rPr>
                      <m:t>𝟏</m:t>
                    </m:r>
                    <m:d>
                      <m:dPr>
                        <m:ctrlPr>
                          <a:rPr lang="en-GB" sz="2400" b="1" i="1" dirty="0" smtClean="0">
                            <a:latin typeface="Cambria Math" panose="02040503050406030204" pitchFamily="18" charset="0"/>
                          </a:rPr>
                        </m:ctrlPr>
                      </m:dPr>
                      <m:e>
                        <m:r>
                          <a:rPr lang="en-GB" sz="2400" b="1" i="1" dirty="0" smtClean="0">
                            <a:latin typeface="Cambria Math" panose="02040503050406030204" pitchFamily="18" charset="0"/>
                          </a:rPr>
                          <m:t>𝒔</m:t>
                        </m:r>
                        <m:r>
                          <a:rPr lang="en-GB" sz="2400" b="1" i="1" baseline="-25000" dirty="0" smtClean="0">
                            <a:latin typeface="Cambria Math" panose="02040503050406030204" pitchFamily="18" charset="0"/>
                          </a:rPr>
                          <m:t>𝟏</m:t>
                        </m:r>
                      </m:e>
                    </m:d>
                    <m:r>
                      <a:rPr lang="en-GB" sz="2400" b="1" i="1" dirty="0" smtClean="0">
                        <a:latin typeface="Cambria Math" panose="02040503050406030204" pitchFamily="18" charset="0"/>
                      </a:rPr>
                      <m:t>+</m:t>
                    </m:r>
                    <m:r>
                      <a:rPr lang="en-GB" sz="2400" b="1" i="1" dirty="0" smtClean="0">
                        <a:latin typeface="Cambria Math" panose="02040503050406030204" pitchFamily="18" charset="0"/>
                      </a:rPr>
                      <m:t>𝒉</m:t>
                    </m:r>
                    <m:r>
                      <a:rPr lang="en-GB" sz="2400" b="1" i="1" baseline="-25000" dirty="0" smtClean="0">
                        <a:latin typeface="Cambria Math" panose="02040503050406030204" pitchFamily="18" charset="0"/>
                      </a:rPr>
                      <m:t>𝟐</m:t>
                    </m:r>
                    <m:d>
                      <m:dPr>
                        <m:ctrlPr>
                          <a:rPr lang="en-GB" sz="2400" b="1" i="1" dirty="0" smtClean="0">
                            <a:latin typeface="Cambria Math" panose="02040503050406030204" pitchFamily="18" charset="0"/>
                          </a:rPr>
                        </m:ctrlPr>
                      </m:dPr>
                      <m:e>
                        <m:r>
                          <a:rPr lang="en-GB" sz="2400" b="1" i="1" dirty="0" smtClean="0">
                            <a:latin typeface="Cambria Math" panose="02040503050406030204" pitchFamily="18" charset="0"/>
                          </a:rPr>
                          <m:t>𝒔</m:t>
                        </m:r>
                        <m:r>
                          <a:rPr lang="en-GB" sz="2400" b="1" i="1" dirty="0" smtClean="0">
                            <a:latin typeface="Cambria Math" panose="02040503050406030204" pitchFamily="18" charset="0"/>
                          </a:rPr>
                          <m:t>𝟏</m:t>
                        </m:r>
                      </m:e>
                    </m:d>
                    <m:r>
                      <a:rPr lang="en-GB" sz="2400" b="1" i="1" dirty="0" smtClean="0">
                        <a:latin typeface="Cambria Math" panose="02040503050406030204" pitchFamily="18" charset="0"/>
                        <a:ea typeface="Cambria Math" panose="02040503050406030204" pitchFamily="18" charset="0"/>
                      </a:rPr>
                      <m:t>≤</m:t>
                    </m:r>
                    <m:r>
                      <a:rPr lang="en-GB" sz="2400" b="1" i="1" dirty="0" smtClean="0">
                        <a:latin typeface="Cambria Math" panose="02040503050406030204" pitchFamily="18" charset="0"/>
                        <a:ea typeface="Cambria Math" panose="02040503050406030204" pitchFamily="18" charset="0"/>
                      </a:rPr>
                      <m:t>𝒈</m:t>
                    </m:r>
                    <m:r>
                      <a:rPr lang="en-GB" sz="2400" b="1" i="1" dirty="0" smtClean="0">
                        <a:latin typeface="Cambria Math" panose="02040503050406030204" pitchFamily="18" charset="0"/>
                        <a:ea typeface="Cambria Math" panose="02040503050406030204" pitchFamily="18" charset="0"/>
                      </a:rPr>
                      <m:t>(</m:t>
                    </m:r>
                    <m:r>
                      <a:rPr lang="en-GB" sz="2400" b="1" i="1" dirty="0" smtClean="0">
                        <a:latin typeface="Cambria Math" panose="02040503050406030204" pitchFamily="18" charset="0"/>
                        <a:ea typeface="Cambria Math" panose="02040503050406030204" pitchFamily="18" charset="0"/>
                      </a:rPr>
                      <m:t>𝒔𝒈</m:t>
                    </m:r>
                    <m:r>
                      <a:rPr lang="en-GB" sz="2400" b="1" i="1" dirty="0" smtClean="0">
                        <a:latin typeface="Cambria Math" panose="02040503050406030204" pitchFamily="18" charset="0"/>
                        <a:ea typeface="Cambria Math" panose="02040503050406030204" pitchFamily="18" charset="0"/>
                      </a:rPr>
                      <m:t>)</m:t>
                    </m:r>
                  </m:oMath>
                </a14:m>
                <a:r>
                  <a:rPr lang="en-GB" sz="2400" b="1" dirty="0"/>
                  <a:t> </a:t>
                </a:r>
              </a:p>
            </p:txBody>
          </p:sp>
        </mc:Choice>
        <mc:Fallback xmlns="">
          <p:sp>
            <p:nvSpPr>
              <p:cNvPr id="5" name="TextBox 4">
                <a:extLst>
                  <a:ext uri="{FF2B5EF4-FFF2-40B4-BE49-F238E27FC236}">
                    <a16:creationId xmlns:a16="http://schemas.microsoft.com/office/drawing/2014/main" id="{F80424C3-45C3-4D72-A90F-BD17697A1370}"/>
                  </a:ext>
                </a:extLst>
              </p:cNvPr>
              <p:cNvSpPr txBox="1">
                <a:spLocks noRot="1" noChangeAspect="1" noMove="1" noResize="1" noEditPoints="1" noAdjustHandles="1" noChangeArrowheads="1" noChangeShapeType="1" noTextEdit="1"/>
              </p:cNvSpPr>
              <p:nvPr/>
            </p:nvSpPr>
            <p:spPr>
              <a:xfrm>
                <a:off x="310871" y="5798265"/>
                <a:ext cx="5233737" cy="461665"/>
              </a:xfrm>
              <a:prstGeom prst="rect">
                <a:avLst/>
              </a:prstGeom>
              <a:blipFill>
                <a:blip r:embed="rId7"/>
                <a:stretch>
                  <a:fillRect l="-466" b="-18421"/>
                </a:stretch>
              </a:blipFill>
            </p:spPr>
            <p:txBody>
              <a:bodyPr/>
              <a:lstStyle/>
              <a:p>
                <a:r>
                  <a:rPr lang="en-GB">
                    <a:noFill/>
                  </a:rPr>
                  <a:t> </a:t>
                </a:r>
              </a:p>
            </p:txBody>
          </p:sp>
        </mc:Fallback>
      </mc:AlternateContent>
      <p:pic>
        <p:nvPicPr>
          <p:cNvPr id="16" name="Picture 15">
            <a:extLst>
              <a:ext uri="{FF2B5EF4-FFF2-40B4-BE49-F238E27FC236}">
                <a16:creationId xmlns:a16="http://schemas.microsoft.com/office/drawing/2014/main" id="{7D679F2D-4535-494A-A262-939A84A14DA0}"/>
              </a:ext>
            </a:extLst>
          </p:cNvPr>
          <p:cNvPicPr>
            <a:picLocks noChangeAspect="1"/>
          </p:cNvPicPr>
          <p:nvPr/>
        </p:nvPicPr>
        <p:blipFill>
          <a:blip r:embed="rId8"/>
          <a:stretch>
            <a:fillRect/>
          </a:stretch>
        </p:blipFill>
        <p:spPr>
          <a:xfrm>
            <a:off x="8098190" y="304167"/>
            <a:ext cx="3397335" cy="1998998"/>
          </a:xfrm>
          <a:prstGeom prst="rect">
            <a:avLst/>
          </a:prstGeom>
        </p:spPr>
      </p:pic>
      <p:pic>
        <p:nvPicPr>
          <p:cNvPr id="17" name="Picture 16">
            <a:extLst>
              <a:ext uri="{FF2B5EF4-FFF2-40B4-BE49-F238E27FC236}">
                <a16:creationId xmlns:a16="http://schemas.microsoft.com/office/drawing/2014/main" id="{2CE039F1-AD0C-45C7-BBB4-E6A5C63FEBE2}"/>
              </a:ext>
            </a:extLst>
          </p:cNvPr>
          <p:cNvPicPr>
            <a:picLocks noChangeAspect="1"/>
          </p:cNvPicPr>
          <p:nvPr/>
        </p:nvPicPr>
        <p:blipFill>
          <a:blip r:embed="rId9"/>
          <a:stretch>
            <a:fillRect/>
          </a:stretch>
        </p:blipFill>
        <p:spPr>
          <a:xfrm>
            <a:off x="7791943" y="2718998"/>
            <a:ext cx="3759603" cy="1939478"/>
          </a:xfrm>
          <a:prstGeom prst="rect">
            <a:avLst/>
          </a:prstGeom>
        </p:spPr>
      </p:pic>
      <p:pic>
        <p:nvPicPr>
          <p:cNvPr id="19" name="Picture 18">
            <a:extLst>
              <a:ext uri="{FF2B5EF4-FFF2-40B4-BE49-F238E27FC236}">
                <a16:creationId xmlns:a16="http://schemas.microsoft.com/office/drawing/2014/main" id="{C67D04E2-A51B-4B4C-8597-554898D74F72}"/>
              </a:ext>
            </a:extLst>
          </p:cNvPr>
          <p:cNvPicPr>
            <a:picLocks noChangeAspect="1"/>
          </p:cNvPicPr>
          <p:nvPr/>
        </p:nvPicPr>
        <p:blipFill>
          <a:blip r:embed="rId10"/>
          <a:stretch>
            <a:fillRect/>
          </a:stretch>
        </p:blipFill>
        <p:spPr>
          <a:xfrm>
            <a:off x="8098679" y="4948781"/>
            <a:ext cx="3293764" cy="1610176"/>
          </a:xfrm>
          <a:prstGeom prst="rect">
            <a:avLst/>
          </a:prstGeom>
        </p:spPr>
      </p:pic>
    </p:spTree>
    <p:extLst>
      <p:ext uri="{BB962C8B-B14F-4D97-AF65-F5344CB8AC3E}">
        <p14:creationId xmlns:p14="http://schemas.microsoft.com/office/powerpoint/2010/main" val="97025003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19554-6A99-4533-ADAB-E4BDC6971FC6}"/>
              </a:ext>
            </a:extLst>
          </p:cNvPr>
          <p:cNvSpPr>
            <a:spLocks noGrp="1"/>
          </p:cNvSpPr>
          <p:nvPr>
            <p:ph type="title"/>
          </p:nvPr>
        </p:nvSpPr>
        <p:spPr/>
        <p:txBody>
          <a:bodyPr/>
          <a:lstStyle/>
          <a:p>
            <a:r>
              <a:rPr lang="en-GB" dirty="0"/>
              <a:t>Optimal Cost Partitioning</a:t>
            </a:r>
          </a:p>
        </p:txBody>
      </p:sp>
      <p:sp>
        <p:nvSpPr>
          <p:cNvPr id="3" name="Content Placeholder 2">
            <a:extLst>
              <a:ext uri="{FF2B5EF4-FFF2-40B4-BE49-F238E27FC236}">
                <a16:creationId xmlns:a16="http://schemas.microsoft.com/office/drawing/2014/main" id="{D153C310-5BE2-4D54-8C87-168CDC930CDB}"/>
              </a:ext>
            </a:extLst>
          </p:cNvPr>
          <p:cNvSpPr>
            <a:spLocks noGrp="1"/>
          </p:cNvSpPr>
          <p:nvPr>
            <p:ph sz="quarter" idx="12"/>
          </p:nvPr>
        </p:nvSpPr>
        <p:spPr>
          <a:xfrm>
            <a:off x="287868" y="1701800"/>
            <a:ext cx="11599331" cy="1176581"/>
          </a:xfrm>
        </p:spPr>
        <p:txBody>
          <a:bodyPr numCol="2"/>
          <a:lstStyle/>
          <a:p>
            <a:r>
              <a:rPr lang="en-GB" dirty="0"/>
              <a:t>The highest heuristic value for a given state amongst all cost </a:t>
            </a:r>
            <a:r>
              <a:rPr lang="en-GB" dirty="0" err="1"/>
              <a:t>partitionings</a:t>
            </a:r>
            <a:r>
              <a:rPr lang="en-GB" dirty="0"/>
              <a:t>.</a:t>
            </a:r>
            <a:br>
              <a:rPr lang="en-GB" dirty="0"/>
            </a:br>
            <a:endParaRPr lang="en-GB" dirty="0"/>
          </a:p>
          <a:p>
            <a:r>
              <a:rPr lang="en-GB" dirty="0"/>
              <a:t>Pro: </a:t>
            </a:r>
            <a:r>
              <a:rPr lang="en-GB" dirty="0">
                <a:solidFill>
                  <a:schemeClr val="tx1"/>
                </a:solidFill>
              </a:rPr>
              <a:t>Fast </a:t>
            </a:r>
            <a:r>
              <a:rPr lang="en-GB" dirty="0"/>
              <a:t>to compute (polynomial time)</a:t>
            </a:r>
          </a:p>
          <a:p>
            <a:r>
              <a:rPr lang="en-GB" dirty="0"/>
              <a:t>Cons: Still too </a:t>
            </a:r>
            <a:r>
              <a:rPr lang="en-GB" dirty="0">
                <a:solidFill>
                  <a:schemeClr val="tx1"/>
                </a:solidFill>
              </a:rPr>
              <a:t>expensive in practice</a:t>
            </a:r>
            <a:endParaRPr lang="en-GB" dirty="0">
              <a:solidFill>
                <a:srgbClr val="632382"/>
              </a:solidFill>
            </a:endParaRPr>
          </a:p>
        </p:txBody>
      </p:sp>
      <p:sp>
        <p:nvSpPr>
          <p:cNvPr id="8" name="TextBox 7">
            <a:extLst>
              <a:ext uri="{FF2B5EF4-FFF2-40B4-BE49-F238E27FC236}">
                <a16:creationId xmlns:a16="http://schemas.microsoft.com/office/drawing/2014/main" id="{658826FC-DA72-41E1-BE38-C5CE97883D65}"/>
              </a:ext>
            </a:extLst>
          </p:cNvPr>
          <p:cNvSpPr txBox="1"/>
          <p:nvPr/>
        </p:nvSpPr>
        <p:spPr>
          <a:xfrm>
            <a:off x="2581916" y="2565599"/>
            <a:ext cx="898003" cy="369332"/>
          </a:xfrm>
          <a:prstGeom prst="rect">
            <a:avLst/>
          </a:prstGeom>
          <a:noFill/>
        </p:spPr>
        <p:txBody>
          <a:bodyPr wrap="none" rtlCol="0">
            <a:spAutoFit/>
          </a:bodyPr>
          <a:lstStyle/>
          <a:p>
            <a:r>
              <a:rPr lang="en-GB" dirty="0">
                <a:latin typeface="KingsBureauGrot ThreeSeven" panose="02000506050000020004" pitchFamily="2" charset="0"/>
              </a:rPr>
              <a:t>Original</a:t>
            </a:r>
          </a:p>
        </p:txBody>
      </p:sp>
      <p:sp>
        <p:nvSpPr>
          <p:cNvPr id="10" name="TextBox 9">
            <a:extLst>
              <a:ext uri="{FF2B5EF4-FFF2-40B4-BE49-F238E27FC236}">
                <a16:creationId xmlns:a16="http://schemas.microsoft.com/office/drawing/2014/main" id="{ED62C406-DF49-44DE-830D-C90AC16A1CDB}"/>
              </a:ext>
            </a:extLst>
          </p:cNvPr>
          <p:cNvSpPr txBox="1"/>
          <p:nvPr/>
        </p:nvSpPr>
        <p:spPr>
          <a:xfrm>
            <a:off x="8450103" y="2588226"/>
            <a:ext cx="1245854" cy="369332"/>
          </a:xfrm>
          <a:prstGeom prst="rect">
            <a:avLst/>
          </a:prstGeom>
          <a:noFill/>
        </p:spPr>
        <p:txBody>
          <a:bodyPr wrap="none" rtlCol="0">
            <a:spAutoFit/>
          </a:bodyPr>
          <a:lstStyle/>
          <a:p>
            <a:r>
              <a:rPr lang="en-GB" dirty="0">
                <a:latin typeface="KingsBureauGrot ThreeSeven" panose="02000506050000020004" pitchFamily="2" charset="0"/>
              </a:rPr>
              <a:t>Partitioned</a:t>
            </a:r>
          </a:p>
        </p:txBody>
      </p:sp>
      <p:grpSp>
        <p:nvGrpSpPr>
          <p:cNvPr id="11" name="Group 10">
            <a:extLst>
              <a:ext uri="{FF2B5EF4-FFF2-40B4-BE49-F238E27FC236}">
                <a16:creationId xmlns:a16="http://schemas.microsoft.com/office/drawing/2014/main" id="{B2811E70-41DC-4911-BFEB-6CBAC547D7C5}"/>
              </a:ext>
            </a:extLst>
          </p:cNvPr>
          <p:cNvGrpSpPr/>
          <p:nvPr/>
        </p:nvGrpSpPr>
        <p:grpSpPr>
          <a:xfrm>
            <a:off x="7279282" y="3102643"/>
            <a:ext cx="3591333" cy="1823973"/>
            <a:chOff x="6910724" y="3904329"/>
            <a:chExt cx="4646276" cy="2515418"/>
          </a:xfrm>
        </p:grpSpPr>
        <p:sp>
          <p:nvSpPr>
            <p:cNvPr id="12" name="Rectangle: Rounded Corners 11">
              <a:extLst>
                <a:ext uri="{FF2B5EF4-FFF2-40B4-BE49-F238E27FC236}">
                  <a16:creationId xmlns:a16="http://schemas.microsoft.com/office/drawing/2014/main" id="{5068C7B1-1A26-4007-84DF-6DF0108E1870}"/>
                </a:ext>
              </a:extLst>
            </p:cNvPr>
            <p:cNvSpPr/>
            <p:nvPr/>
          </p:nvSpPr>
          <p:spPr>
            <a:xfrm>
              <a:off x="7585345" y="4821872"/>
              <a:ext cx="1322021"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1</a:t>
              </a: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2</a:t>
              </a:r>
            </a:p>
          </p:txBody>
        </p:sp>
        <p:sp>
          <p:nvSpPr>
            <p:cNvPr id="13" name="Rectangle: Rounded Corners 12">
              <a:extLst>
                <a:ext uri="{FF2B5EF4-FFF2-40B4-BE49-F238E27FC236}">
                  <a16:creationId xmlns:a16="http://schemas.microsoft.com/office/drawing/2014/main" id="{BBBAD4C4-7726-4665-BA37-BC5F1934C337}"/>
                </a:ext>
              </a:extLst>
            </p:cNvPr>
            <p:cNvSpPr/>
            <p:nvPr/>
          </p:nvSpPr>
          <p:spPr>
            <a:xfrm>
              <a:off x="10234979" y="4821874"/>
              <a:ext cx="1322021"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4</a:t>
              </a: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5</a:t>
              </a:r>
            </a:p>
          </p:txBody>
        </p:sp>
        <p:sp>
          <p:nvSpPr>
            <p:cNvPr id="14" name="Rectangle: Rounded Corners 13">
              <a:extLst>
                <a:ext uri="{FF2B5EF4-FFF2-40B4-BE49-F238E27FC236}">
                  <a16:creationId xmlns:a16="http://schemas.microsoft.com/office/drawing/2014/main" id="{98839E41-0FED-493E-A2FA-8D63F1BB2E41}"/>
                </a:ext>
              </a:extLst>
            </p:cNvPr>
            <p:cNvSpPr/>
            <p:nvPr/>
          </p:nvSpPr>
          <p:spPr>
            <a:xfrm>
              <a:off x="9217024" y="4821873"/>
              <a:ext cx="723901"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800" dirty="0">
                  <a:solidFill>
                    <a:schemeClr val="tx1"/>
                  </a:solidFill>
                  <a:latin typeface="KingsBureauGrot ThreeSeven" panose="02000506050000020004" pitchFamily="2" charset="0"/>
                </a:rPr>
                <a:t>s</a:t>
              </a:r>
              <a:r>
                <a:rPr lang="en-GB" sz="2800" baseline="-25000" dirty="0">
                  <a:solidFill>
                    <a:schemeClr val="tx1"/>
                  </a:solidFill>
                  <a:latin typeface="KingsBureauGrot ThreeSeven" panose="02000506050000020004" pitchFamily="2" charset="0"/>
                </a:rPr>
                <a:t>3</a:t>
              </a:r>
            </a:p>
          </p:txBody>
        </p:sp>
        <p:cxnSp>
          <p:nvCxnSpPr>
            <p:cNvPr id="15" name="Connector: Curved 14">
              <a:extLst>
                <a:ext uri="{FF2B5EF4-FFF2-40B4-BE49-F238E27FC236}">
                  <a16:creationId xmlns:a16="http://schemas.microsoft.com/office/drawing/2014/main" id="{6E563B56-D90E-4148-BBAD-52037280CC2D}"/>
                </a:ext>
              </a:extLst>
            </p:cNvPr>
            <p:cNvCxnSpPr>
              <a:stCxn id="12" idx="0"/>
              <a:endCxn id="14" idx="0"/>
            </p:cNvCxnSpPr>
            <p:nvPr/>
          </p:nvCxnSpPr>
          <p:spPr>
            <a:xfrm rot="16200000" flipH="1">
              <a:off x="8912664" y="4155563"/>
              <a:ext cx="1" cy="1332619"/>
            </a:xfrm>
            <a:prstGeom prst="curvedConnector3">
              <a:avLst>
                <a:gd name="adj1" fmla="val -22860000000"/>
              </a:avLst>
            </a:prstGeom>
            <a:ln w="57150">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6" name="Connector: Curved 15">
              <a:extLst>
                <a:ext uri="{FF2B5EF4-FFF2-40B4-BE49-F238E27FC236}">
                  <a16:creationId xmlns:a16="http://schemas.microsoft.com/office/drawing/2014/main" id="{5033704B-FB37-41CF-9DB0-973DDBC7850A}"/>
                </a:ext>
              </a:extLst>
            </p:cNvPr>
            <p:cNvCxnSpPr>
              <a:cxnSpLocks/>
              <a:stCxn id="14" idx="0"/>
              <a:endCxn id="13" idx="0"/>
            </p:cNvCxnSpPr>
            <p:nvPr/>
          </p:nvCxnSpPr>
          <p:spPr>
            <a:xfrm rot="16200000" flipH="1">
              <a:off x="10237481" y="4163366"/>
              <a:ext cx="1" cy="1317015"/>
            </a:xfrm>
            <a:prstGeom prst="curvedConnector3">
              <a:avLst>
                <a:gd name="adj1" fmla="val -22860000000"/>
              </a:avLst>
            </a:prstGeom>
            <a:ln w="57150">
              <a:solidFill>
                <a:schemeClr val="accent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9E7F231B-AAEB-43F8-B779-D6E47D06AC47}"/>
                </a:ext>
              </a:extLst>
            </p:cNvPr>
            <p:cNvCxnSpPr>
              <a:cxnSpLocks/>
              <a:stCxn id="12" idx="2"/>
              <a:endCxn id="12" idx="1"/>
            </p:cNvCxnSpPr>
            <p:nvPr/>
          </p:nvCxnSpPr>
          <p:spPr>
            <a:xfrm rot="5400000" flipH="1">
              <a:off x="7734877" y="5034290"/>
              <a:ext cx="361948" cy="661011"/>
            </a:xfrm>
            <a:prstGeom prst="curvedConnector4">
              <a:avLst>
                <a:gd name="adj1" fmla="val -63158"/>
                <a:gd name="adj2" fmla="val 170986"/>
              </a:avLst>
            </a:prstGeom>
            <a:ln w="57150">
              <a:solidFill>
                <a:schemeClr val="accent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46C9921B-A931-4A36-8FD3-CDB33E7DB484}"/>
                </a:ext>
              </a:extLst>
            </p:cNvPr>
            <p:cNvCxnSpPr>
              <a:cxnSpLocks/>
              <a:stCxn id="14" idx="2"/>
              <a:endCxn id="13" idx="2"/>
            </p:cNvCxnSpPr>
            <p:nvPr/>
          </p:nvCxnSpPr>
          <p:spPr>
            <a:xfrm rot="16200000" flipH="1">
              <a:off x="10237482" y="4887262"/>
              <a:ext cx="1" cy="1317015"/>
            </a:xfrm>
            <a:prstGeom prst="curvedConnector3">
              <a:avLst>
                <a:gd name="adj1" fmla="val 22860100000"/>
              </a:avLst>
            </a:prstGeom>
            <a:ln w="57150">
              <a:solidFill>
                <a:srgbClr val="00B05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D9C81FC0-B740-45C2-AD6E-EB7751D0767C}"/>
                </a:ext>
              </a:extLst>
            </p:cNvPr>
            <p:cNvSpPr txBox="1"/>
            <p:nvPr/>
          </p:nvSpPr>
          <p:spPr>
            <a:xfrm>
              <a:off x="8694820" y="3924140"/>
              <a:ext cx="425090" cy="400110"/>
            </a:xfrm>
            <a:prstGeom prst="rect">
              <a:avLst/>
            </a:prstGeom>
            <a:noFill/>
          </p:spPr>
          <p:txBody>
            <a:bodyPr wrap="square" rtlCol="0">
              <a:spAutoFit/>
            </a:bodyPr>
            <a:lstStyle/>
            <a:p>
              <a:pPr algn="ctr"/>
              <a:r>
                <a:rPr lang="en-GB" sz="2000" dirty="0">
                  <a:latin typeface="KingsBureauGrot ThreeSeven" panose="02000506050000020004" pitchFamily="2" charset="0"/>
                </a:rPr>
                <a:t>4</a:t>
              </a:r>
            </a:p>
          </p:txBody>
        </p:sp>
        <p:sp>
          <p:nvSpPr>
            <p:cNvPr id="20" name="TextBox 19">
              <a:extLst>
                <a:ext uri="{FF2B5EF4-FFF2-40B4-BE49-F238E27FC236}">
                  <a16:creationId xmlns:a16="http://schemas.microsoft.com/office/drawing/2014/main" id="{EB31D7C3-B589-4D63-AD61-46AE4E657A98}"/>
                </a:ext>
              </a:extLst>
            </p:cNvPr>
            <p:cNvSpPr txBox="1"/>
            <p:nvPr/>
          </p:nvSpPr>
          <p:spPr>
            <a:xfrm>
              <a:off x="10037292" y="3904329"/>
              <a:ext cx="425090" cy="551787"/>
            </a:xfrm>
            <a:prstGeom prst="rect">
              <a:avLst/>
            </a:prstGeom>
            <a:noFill/>
          </p:spPr>
          <p:txBody>
            <a:bodyPr wrap="square" rtlCol="0">
              <a:spAutoFit/>
            </a:bodyPr>
            <a:lstStyle/>
            <a:p>
              <a:pPr algn="ctr"/>
              <a:r>
                <a:rPr lang="en-GB" sz="2000" dirty="0">
                  <a:latin typeface="KingsBureauGrot ThreeSeven" panose="02000506050000020004" pitchFamily="2" charset="0"/>
                </a:rPr>
                <a:t>1</a:t>
              </a:r>
            </a:p>
          </p:txBody>
        </p:sp>
        <p:sp>
          <p:nvSpPr>
            <p:cNvPr id="21" name="TextBox 20">
              <a:extLst>
                <a:ext uri="{FF2B5EF4-FFF2-40B4-BE49-F238E27FC236}">
                  <a16:creationId xmlns:a16="http://schemas.microsoft.com/office/drawing/2014/main" id="{EB8CE348-DDFA-4E31-AB27-034B65BFB351}"/>
                </a:ext>
              </a:extLst>
            </p:cNvPr>
            <p:cNvSpPr txBox="1"/>
            <p:nvPr/>
          </p:nvSpPr>
          <p:spPr>
            <a:xfrm>
              <a:off x="6910724" y="5867960"/>
              <a:ext cx="425090" cy="551787"/>
            </a:xfrm>
            <a:prstGeom prst="rect">
              <a:avLst/>
            </a:prstGeom>
            <a:noFill/>
          </p:spPr>
          <p:txBody>
            <a:bodyPr wrap="square" rtlCol="0">
              <a:spAutoFit/>
            </a:bodyPr>
            <a:lstStyle/>
            <a:p>
              <a:pPr algn="ctr"/>
              <a:r>
                <a:rPr lang="en-GB" sz="2000" dirty="0">
                  <a:latin typeface="KingsBureauGrot ThreeSeven" panose="02000506050000020004" pitchFamily="2" charset="0"/>
                </a:rPr>
                <a:t>0</a:t>
              </a:r>
            </a:p>
          </p:txBody>
        </p:sp>
        <p:sp>
          <p:nvSpPr>
            <p:cNvPr id="22" name="TextBox 21">
              <a:extLst>
                <a:ext uri="{FF2B5EF4-FFF2-40B4-BE49-F238E27FC236}">
                  <a16:creationId xmlns:a16="http://schemas.microsoft.com/office/drawing/2014/main" id="{90353103-9DAA-4ACA-9655-C101737D9D9F}"/>
                </a:ext>
              </a:extLst>
            </p:cNvPr>
            <p:cNvSpPr txBox="1"/>
            <p:nvPr/>
          </p:nvSpPr>
          <p:spPr>
            <a:xfrm>
              <a:off x="10022433" y="5937945"/>
              <a:ext cx="425091" cy="400110"/>
            </a:xfrm>
            <a:prstGeom prst="rect">
              <a:avLst/>
            </a:prstGeom>
            <a:noFill/>
          </p:spPr>
          <p:txBody>
            <a:bodyPr wrap="square" rtlCol="0">
              <a:spAutoFit/>
            </a:bodyPr>
            <a:lstStyle/>
            <a:p>
              <a:pPr algn="ctr"/>
              <a:r>
                <a:rPr lang="en-GB" sz="2000" dirty="0">
                  <a:latin typeface="KingsBureauGrot ThreeSeven" panose="02000506050000020004" pitchFamily="2" charset="0"/>
                </a:rPr>
                <a:t>1</a:t>
              </a:r>
            </a:p>
          </p:txBody>
        </p:sp>
        <p:sp>
          <p:nvSpPr>
            <p:cNvPr id="23" name="Rectangle: Rounded Corners 22">
              <a:extLst>
                <a:ext uri="{FF2B5EF4-FFF2-40B4-BE49-F238E27FC236}">
                  <a16:creationId xmlns:a16="http://schemas.microsoft.com/office/drawing/2014/main" id="{6C01155A-892A-4297-BEBC-261741285799}"/>
                </a:ext>
              </a:extLst>
            </p:cNvPr>
            <p:cNvSpPr/>
            <p:nvPr/>
          </p:nvSpPr>
          <p:spPr>
            <a:xfrm>
              <a:off x="10293060" y="4890255"/>
              <a:ext cx="1211645" cy="596135"/>
            </a:xfrm>
            <a:prstGeom prst="round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4" name="Group 23">
            <a:extLst>
              <a:ext uri="{FF2B5EF4-FFF2-40B4-BE49-F238E27FC236}">
                <a16:creationId xmlns:a16="http://schemas.microsoft.com/office/drawing/2014/main" id="{6C6B3E95-C870-4125-B25A-76EC1B84F077}"/>
              </a:ext>
            </a:extLst>
          </p:cNvPr>
          <p:cNvGrpSpPr/>
          <p:nvPr/>
        </p:nvGrpSpPr>
        <p:grpSpPr>
          <a:xfrm>
            <a:off x="7521635" y="5192037"/>
            <a:ext cx="3156103" cy="1463380"/>
            <a:chOff x="7473800" y="4097971"/>
            <a:chExt cx="4083200" cy="2018128"/>
          </a:xfrm>
        </p:grpSpPr>
        <p:sp>
          <p:nvSpPr>
            <p:cNvPr id="25" name="Rectangle: Rounded Corners 24">
              <a:extLst>
                <a:ext uri="{FF2B5EF4-FFF2-40B4-BE49-F238E27FC236}">
                  <a16:creationId xmlns:a16="http://schemas.microsoft.com/office/drawing/2014/main" id="{040D315C-9F00-493B-9FF4-20E2E16FC2F5}"/>
                </a:ext>
              </a:extLst>
            </p:cNvPr>
            <p:cNvSpPr/>
            <p:nvPr/>
          </p:nvSpPr>
          <p:spPr>
            <a:xfrm>
              <a:off x="7585345" y="4821872"/>
              <a:ext cx="676615"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1</a:t>
              </a:r>
            </a:p>
          </p:txBody>
        </p:sp>
        <p:sp>
          <p:nvSpPr>
            <p:cNvPr id="26" name="Rectangle: Rounded Corners 25">
              <a:extLst>
                <a:ext uri="{FF2B5EF4-FFF2-40B4-BE49-F238E27FC236}">
                  <a16:creationId xmlns:a16="http://schemas.microsoft.com/office/drawing/2014/main" id="{7F991491-EB20-4DF2-A266-9E9B49F204C3}"/>
                </a:ext>
              </a:extLst>
            </p:cNvPr>
            <p:cNvSpPr/>
            <p:nvPr/>
          </p:nvSpPr>
          <p:spPr>
            <a:xfrm>
              <a:off x="10880385" y="4821874"/>
              <a:ext cx="676615"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5</a:t>
              </a:r>
            </a:p>
          </p:txBody>
        </p:sp>
        <p:sp>
          <p:nvSpPr>
            <p:cNvPr id="27" name="Rectangle: Rounded Corners 26">
              <a:extLst>
                <a:ext uri="{FF2B5EF4-FFF2-40B4-BE49-F238E27FC236}">
                  <a16:creationId xmlns:a16="http://schemas.microsoft.com/office/drawing/2014/main" id="{19EDD62E-CCD0-44DB-9DD0-269425054975}"/>
                </a:ext>
              </a:extLst>
            </p:cNvPr>
            <p:cNvSpPr/>
            <p:nvPr/>
          </p:nvSpPr>
          <p:spPr>
            <a:xfrm>
              <a:off x="8788912" y="4834454"/>
              <a:ext cx="1589049" cy="723897"/>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2</a:t>
              </a: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3</a:t>
              </a:r>
              <a:r>
                <a:rPr lang="en-GB" sz="2400" dirty="0">
                  <a:solidFill>
                    <a:schemeClr val="tx1"/>
                  </a:solidFill>
                  <a:latin typeface="KingsBureauGrot ThreeSeven" panose="02000506050000020004" pitchFamily="2" charset="0"/>
                </a:rPr>
                <a:t>,s</a:t>
              </a:r>
              <a:r>
                <a:rPr lang="en-GB" sz="2400" baseline="-25000" dirty="0">
                  <a:solidFill>
                    <a:schemeClr val="tx1"/>
                  </a:solidFill>
                  <a:latin typeface="KingsBureauGrot ThreeSeven" panose="02000506050000020004" pitchFamily="2" charset="0"/>
                </a:rPr>
                <a:t>4</a:t>
              </a:r>
            </a:p>
          </p:txBody>
        </p:sp>
        <p:cxnSp>
          <p:nvCxnSpPr>
            <p:cNvPr id="28" name="Connector: Curved 27">
              <a:extLst>
                <a:ext uri="{FF2B5EF4-FFF2-40B4-BE49-F238E27FC236}">
                  <a16:creationId xmlns:a16="http://schemas.microsoft.com/office/drawing/2014/main" id="{DF497731-4C5E-420E-8650-7DA6B592DBD0}"/>
                </a:ext>
              </a:extLst>
            </p:cNvPr>
            <p:cNvCxnSpPr>
              <a:cxnSpLocks/>
              <a:stCxn id="25" idx="0"/>
              <a:endCxn id="27" idx="0"/>
            </p:cNvCxnSpPr>
            <p:nvPr/>
          </p:nvCxnSpPr>
          <p:spPr>
            <a:xfrm rot="16200000" flipH="1">
              <a:off x="8747254" y="3998271"/>
              <a:ext cx="12582" cy="1659784"/>
            </a:xfrm>
            <a:prstGeom prst="curvedConnector3">
              <a:avLst>
                <a:gd name="adj1" fmla="val -1816881"/>
              </a:avLst>
            </a:prstGeom>
            <a:ln w="57150">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9" name="Connector: Curved 28">
              <a:extLst>
                <a:ext uri="{FF2B5EF4-FFF2-40B4-BE49-F238E27FC236}">
                  <a16:creationId xmlns:a16="http://schemas.microsoft.com/office/drawing/2014/main" id="{EF38A260-2B68-45F3-83EF-99A4BC6005FF}"/>
                </a:ext>
              </a:extLst>
            </p:cNvPr>
            <p:cNvCxnSpPr>
              <a:cxnSpLocks/>
              <a:stCxn id="27" idx="0"/>
              <a:endCxn id="26" idx="0"/>
            </p:cNvCxnSpPr>
            <p:nvPr/>
          </p:nvCxnSpPr>
          <p:spPr>
            <a:xfrm rot="5400000" flipH="1" flipV="1">
              <a:off x="10394775" y="4010536"/>
              <a:ext cx="12580" cy="1635256"/>
            </a:xfrm>
            <a:prstGeom prst="curvedConnector3">
              <a:avLst>
                <a:gd name="adj1" fmla="val 1917170"/>
              </a:avLst>
            </a:prstGeom>
            <a:ln w="57150">
              <a:solidFill>
                <a:schemeClr val="accent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6951A63B-0EA5-4F45-86C7-7779820F1DF2}"/>
                </a:ext>
              </a:extLst>
            </p:cNvPr>
            <p:cNvCxnSpPr>
              <a:cxnSpLocks/>
              <a:stCxn id="25" idx="2"/>
              <a:endCxn id="27" idx="2"/>
            </p:cNvCxnSpPr>
            <p:nvPr/>
          </p:nvCxnSpPr>
          <p:spPr>
            <a:xfrm rot="16200000" flipH="1">
              <a:off x="8747254" y="4722168"/>
              <a:ext cx="12582" cy="1659784"/>
            </a:xfrm>
            <a:prstGeom prst="curvedConnector3">
              <a:avLst>
                <a:gd name="adj1" fmla="val 1916881"/>
              </a:avLst>
            </a:prstGeom>
            <a:ln w="57150">
              <a:solidFill>
                <a:schemeClr val="accent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1" name="Connector: Curved 30">
              <a:extLst>
                <a:ext uri="{FF2B5EF4-FFF2-40B4-BE49-F238E27FC236}">
                  <a16:creationId xmlns:a16="http://schemas.microsoft.com/office/drawing/2014/main" id="{86AAFFE5-3E11-4BAB-807D-C0D159E2A609}"/>
                </a:ext>
              </a:extLst>
            </p:cNvPr>
            <p:cNvCxnSpPr>
              <a:cxnSpLocks/>
              <a:stCxn id="27" idx="2"/>
              <a:endCxn id="27" idx="3"/>
            </p:cNvCxnSpPr>
            <p:nvPr/>
          </p:nvCxnSpPr>
          <p:spPr>
            <a:xfrm rot="5400000" flipH="1" flipV="1">
              <a:off x="9799725" y="4980115"/>
              <a:ext cx="361948" cy="794524"/>
            </a:xfrm>
            <a:prstGeom prst="curvedConnector4">
              <a:avLst>
                <a:gd name="adj1" fmla="val -63158"/>
                <a:gd name="adj2" fmla="val 128772"/>
              </a:avLst>
            </a:prstGeom>
            <a:ln w="57150">
              <a:solidFill>
                <a:srgbClr val="00B05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A1D44FCD-2215-45DF-8FA2-BF4D92F58AFA}"/>
                </a:ext>
              </a:extLst>
            </p:cNvPr>
            <p:cNvSpPr txBox="1"/>
            <p:nvPr/>
          </p:nvSpPr>
          <p:spPr>
            <a:xfrm>
              <a:off x="8694819" y="4097971"/>
              <a:ext cx="425090" cy="551786"/>
            </a:xfrm>
            <a:prstGeom prst="rect">
              <a:avLst/>
            </a:prstGeom>
            <a:noFill/>
          </p:spPr>
          <p:txBody>
            <a:bodyPr wrap="square" rtlCol="0">
              <a:spAutoFit/>
            </a:bodyPr>
            <a:lstStyle/>
            <a:p>
              <a:pPr algn="ctr"/>
              <a:r>
                <a:rPr lang="en-GB" sz="2000" dirty="0">
                  <a:latin typeface="KingsBureauGrot ThreeSeven" panose="02000506050000020004" pitchFamily="2" charset="0"/>
                </a:rPr>
                <a:t>0</a:t>
              </a:r>
            </a:p>
          </p:txBody>
        </p:sp>
        <p:sp>
          <p:nvSpPr>
            <p:cNvPr id="33" name="TextBox 32">
              <a:extLst>
                <a:ext uri="{FF2B5EF4-FFF2-40B4-BE49-F238E27FC236}">
                  <a16:creationId xmlns:a16="http://schemas.microsoft.com/office/drawing/2014/main" id="{0C69903C-2D52-4092-9339-7DCAC2DAD094}"/>
                </a:ext>
              </a:extLst>
            </p:cNvPr>
            <p:cNvSpPr txBox="1"/>
            <p:nvPr/>
          </p:nvSpPr>
          <p:spPr>
            <a:xfrm>
              <a:off x="10022433" y="4097971"/>
              <a:ext cx="425090" cy="551786"/>
            </a:xfrm>
            <a:prstGeom prst="rect">
              <a:avLst/>
            </a:prstGeom>
            <a:noFill/>
          </p:spPr>
          <p:txBody>
            <a:bodyPr wrap="square" rtlCol="0">
              <a:spAutoFit/>
            </a:bodyPr>
            <a:lstStyle/>
            <a:p>
              <a:pPr algn="ctr"/>
              <a:r>
                <a:rPr lang="en-GB" sz="2000" dirty="0">
                  <a:latin typeface="KingsBureauGrot ThreeSeven" panose="02000506050000020004" pitchFamily="2" charset="0"/>
                </a:rPr>
                <a:t>3</a:t>
              </a:r>
            </a:p>
          </p:txBody>
        </p:sp>
        <p:sp>
          <p:nvSpPr>
            <p:cNvPr id="34" name="TextBox 33">
              <a:extLst>
                <a:ext uri="{FF2B5EF4-FFF2-40B4-BE49-F238E27FC236}">
                  <a16:creationId xmlns:a16="http://schemas.microsoft.com/office/drawing/2014/main" id="{6B167092-3AFF-4A3A-AD79-8B1A6ED7A72A}"/>
                </a:ext>
              </a:extLst>
            </p:cNvPr>
            <p:cNvSpPr txBox="1"/>
            <p:nvPr/>
          </p:nvSpPr>
          <p:spPr>
            <a:xfrm>
              <a:off x="7473800" y="5558351"/>
              <a:ext cx="425091" cy="400110"/>
            </a:xfrm>
            <a:prstGeom prst="rect">
              <a:avLst/>
            </a:prstGeom>
            <a:noFill/>
          </p:spPr>
          <p:txBody>
            <a:bodyPr wrap="square" rtlCol="0">
              <a:spAutoFit/>
            </a:bodyPr>
            <a:lstStyle/>
            <a:p>
              <a:pPr algn="ctr"/>
              <a:r>
                <a:rPr lang="en-GB" sz="2000" dirty="0">
                  <a:latin typeface="KingsBureauGrot ThreeSeven" panose="02000506050000020004" pitchFamily="2" charset="0"/>
                </a:rPr>
                <a:t>1</a:t>
              </a:r>
            </a:p>
          </p:txBody>
        </p:sp>
        <p:sp>
          <p:nvSpPr>
            <p:cNvPr id="35" name="TextBox 34">
              <a:extLst>
                <a:ext uri="{FF2B5EF4-FFF2-40B4-BE49-F238E27FC236}">
                  <a16:creationId xmlns:a16="http://schemas.microsoft.com/office/drawing/2014/main" id="{9527FD5B-D9AF-4DCE-9EAF-E2499181F03F}"/>
                </a:ext>
              </a:extLst>
            </p:cNvPr>
            <p:cNvSpPr txBox="1"/>
            <p:nvPr/>
          </p:nvSpPr>
          <p:spPr>
            <a:xfrm>
              <a:off x="10474001" y="5564313"/>
              <a:ext cx="425090" cy="551786"/>
            </a:xfrm>
            <a:prstGeom prst="rect">
              <a:avLst/>
            </a:prstGeom>
            <a:noFill/>
          </p:spPr>
          <p:txBody>
            <a:bodyPr wrap="square" rtlCol="0">
              <a:spAutoFit/>
            </a:bodyPr>
            <a:lstStyle/>
            <a:p>
              <a:pPr algn="ctr"/>
              <a:r>
                <a:rPr lang="en-GB" sz="2000" dirty="0">
                  <a:latin typeface="KingsBureauGrot ThreeSeven" panose="02000506050000020004" pitchFamily="2" charset="0"/>
                </a:rPr>
                <a:t>0</a:t>
              </a:r>
            </a:p>
          </p:txBody>
        </p:sp>
        <p:sp>
          <p:nvSpPr>
            <p:cNvPr id="36" name="Rectangle: Rounded Corners 35">
              <a:extLst>
                <a:ext uri="{FF2B5EF4-FFF2-40B4-BE49-F238E27FC236}">
                  <a16:creationId xmlns:a16="http://schemas.microsoft.com/office/drawing/2014/main" id="{ACB32DA5-6AEC-4CED-8D42-C89993C5DCDB}"/>
                </a:ext>
              </a:extLst>
            </p:cNvPr>
            <p:cNvSpPr/>
            <p:nvPr/>
          </p:nvSpPr>
          <p:spPr>
            <a:xfrm>
              <a:off x="10941399" y="4890255"/>
              <a:ext cx="563306" cy="596135"/>
            </a:xfrm>
            <a:prstGeom prst="round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73A52C7D-FA0F-4F31-888C-D9F83DDDB4C1}"/>
                  </a:ext>
                </a:extLst>
              </p:cNvPr>
              <p:cNvSpPr txBox="1"/>
              <p:nvPr/>
            </p:nvSpPr>
            <p:spPr>
              <a:xfrm>
                <a:off x="6370001" y="473757"/>
                <a:ext cx="523373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latin typeface="Cambria Math" panose="02040503050406030204" pitchFamily="18" charset="0"/>
                        </a:rPr>
                        <m:t>𝒉</m:t>
                      </m:r>
                      <m:r>
                        <a:rPr lang="en-GB" sz="2800" b="1" i="1" baseline="-25000" dirty="0" smtClean="0">
                          <a:latin typeface="Cambria Math" panose="02040503050406030204" pitchFamily="18" charset="0"/>
                        </a:rPr>
                        <m:t> </m:t>
                      </m:r>
                      <m:d>
                        <m:dPr>
                          <m:ctrlPr>
                            <a:rPr lang="en-GB" sz="2800" b="1" i="1" dirty="0" smtClean="0">
                              <a:latin typeface="Cambria Math" panose="02040503050406030204" pitchFamily="18" charset="0"/>
                            </a:rPr>
                          </m:ctrlPr>
                        </m:dPr>
                        <m:e>
                          <m:r>
                            <a:rPr lang="en-GB" sz="2800" b="1" i="1" dirty="0" smtClean="0">
                              <a:latin typeface="Cambria Math" panose="02040503050406030204" pitchFamily="18" charset="0"/>
                            </a:rPr>
                            <m:t>𝒔</m:t>
                          </m:r>
                          <m:r>
                            <a:rPr lang="en-GB" sz="2800" b="1" i="1" baseline="-25000" dirty="0" smtClean="0">
                              <a:latin typeface="Cambria Math" panose="02040503050406030204" pitchFamily="18" charset="0"/>
                            </a:rPr>
                            <m:t>𝟏</m:t>
                          </m:r>
                        </m:e>
                      </m:d>
                      <m:r>
                        <a:rPr lang="en-GB" sz="2800" b="1" i="1" dirty="0" smtClean="0">
                          <a:latin typeface="Cambria Math" panose="02040503050406030204" pitchFamily="18" charset="0"/>
                        </a:rPr>
                        <m:t>=</m:t>
                      </m:r>
                      <m:r>
                        <a:rPr lang="en-GB" sz="2800" b="1" i="1" dirty="0" smtClean="0">
                          <a:latin typeface="Cambria Math" panose="02040503050406030204" pitchFamily="18" charset="0"/>
                        </a:rPr>
                        <m:t>𝟓</m:t>
                      </m:r>
                      <m:r>
                        <a:rPr lang="en-GB" sz="2800" b="1" i="1" dirty="0" smtClean="0">
                          <a:latin typeface="Cambria Math" panose="02040503050406030204" pitchFamily="18" charset="0"/>
                        </a:rPr>
                        <m:t>+</m:t>
                      </m:r>
                      <m:r>
                        <a:rPr lang="en-GB" sz="2800" b="1" i="1" dirty="0" smtClean="0">
                          <a:latin typeface="Cambria Math" panose="02040503050406030204" pitchFamily="18" charset="0"/>
                        </a:rPr>
                        <m:t>𝟑</m:t>
                      </m:r>
                      <m:r>
                        <a:rPr lang="en-GB" sz="2800" b="1" i="1" dirty="0" smtClean="0">
                          <a:latin typeface="Cambria Math" panose="02040503050406030204" pitchFamily="18" charset="0"/>
                        </a:rPr>
                        <m:t>=</m:t>
                      </m:r>
                      <m:r>
                        <a:rPr lang="en-GB" sz="2800" b="1" i="1" dirty="0" smtClean="0">
                          <a:latin typeface="Cambria Math" panose="02040503050406030204" pitchFamily="18" charset="0"/>
                        </a:rPr>
                        <m:t>𝟖</m:t>
                      </m:r>
                    </m:oMath>
                  </m:oMathPara>
                </a14:m>
                <a:endParaRPr lang="en-GB" sz="2800" b="1" i="1" dirty="0"/>
              </a:p>
            </p:txBody>
          </p:sp>
        </mc:Choice>
        <mc:Fallback xmlns="">
          <p:sp>
            <p:nvSpPr>
              <p:cNvPr id="38" name="TextBox 37">
                <a:extLst>
                  <a:ext uri="{FF2B5EF4-FFF2-40B4-BE49-F238E27FC236}">
                    <a16:creationId xmlns:a16="http://schemas.microsoft.com/office/drawing/2014/main" id="{73A52C7D-FA0F-4F31-888C-D9F83DDDB4C1}"/>
                  </a:ext>
                </a:extLst>
              </p:cNvPr>
              <p:cNvSpPr txBox="1">
                <a:spLocks noRot="1" noChangeAspect="1" noMove="1" noResize="1" noEditPoints="1" noAdjustHandles="1" noChangeArrowheads="1" noChangeShapeType="1" noTextEdit="1"/>
              </p:cNvSpPr>
              <p:nvPr/>
            </p:nvSpPr>
            <p:spPr>
              <a:xfrm>
                <a:off x="6370001" y="473757"/>
                <a:ext cx="5233737" cy="52322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4B07B4F2-5A71-4992-8728-782609C88022}"/>
                  </a:ext>
                </a:extLst>
              </p:cNvPr>
              <p:cNvSpPr txBox="1"/>
              <p:nvPr/>
            </p:nvSpPr>
            <p:spPr>
              <a:xfrm>
                <a:off x="-293121" y="3767969"/>
                <a:ext cx="1807383" cy="2308324"/>
              </a:xfrm>
              <a:prstGeom prst="rect">
                <a:avLst/>
              </a:prstGeom>
              <a:noFill/>
            </p:spPr>
            <p:txBody>
              <a:bodyPr wrap="square" rtlCol="0">
                <a:spAutoFit/>
              </a:bodyPr>
              <a:lstStyle/>
              <a:p>
                <a:pPr>
                  <a:lnSpc>
                    <a:spcPct val="200000"/>
                  </a:lnSpc>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𝒉</m:t>
                      </m:r>
                      <m:r>
                        <a:rPr lang="en-GB" b="1" i="1" baseline="-25000" dirty="0" smtClean="0">
                          <a:latin typeface="Cambria Math" panose="02040503050406030204" pitchFamily="18" charset="0"/>
                        </a:rPr>
                        <m:t>𝟏</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𝒔</m:t>
                          </m:r>
                          <m:r>
                            <a:rPr lang="en-GB" b="1" i="1" baseline="-25000" dirty="0" smtClean="0">
                              <a:latin typeface="Cambria Math" panose="02040503050406030204" pitchFamily="18" charset="0"/>
                            </a:rPr>
                            <m:t>𝟏</m:t>
                          </m:r>
                        </m:e>
                      </m:d>
                      <m:r>
                        <a:rPr lang="en-GB" b="1" i="1" dirty="0" smtClean="0">
                          <a:latin typeface="Cambria Math" panose="02040503050406030204" pitchFamily="18" charset="0"/>
                        </a:rPr>
                        <m:t>=</m:t>
                      </m:r>
                      <m:r>
                        <a:rPr lang="en-GB" b="1" i="1" dirty="0" smtClean="0">
                          <a:latin typeface="Cambria Math" panose="02040503050406030204" pitchFamily="18" charset="0"/>
                        </a:rPr>
                        <m:t>𝟓</m:t>
                      </m:r>
                    </m:oMath>
                  </m:oMathPara>
                </a14:m>
                <a:endParaRPr lang="en-GB" b="1" dirty="0"/>
              </a:p>
              <a:p>
                <a:pPr>
                  <a:lnSpc>
                    <a:spcPct val="200000"/>
                  </a:lnSpc>
                </a:pPr>
                <a:endParaRPr lang="en-GB" b="1" dirty="0"/>
              </a:p>
              <a:p>
                <a:pPr>
                  <a:lnSpc>
                    <a:spcPct val="200000"/>
                  </a:lnSpc>
                </a:pPr>
                <a:endParaRPr lang="en-GB" b="1" dirty="0"/>
              </a:p>
              <a:p>
                <a:pPr>
                  <a:lnSpc>
                    <a:spcPct val="200000"/>
                  </a:lnSpc>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𝒉</m:t>
                      </m:r>
                      <m:r>
                        <a:rPr lang="en-GB" b="1" i="1" baseline="-25000" dirty="0" smtClean="0">
                          <a:latin typeface="Cambria Math" panose="02040503050406030204" pitchFamily="18" charset="0"/>
                        </a:rPr>
                        <m:t>𝟐</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𝒔</m:t>
                          </m:r>
                          <m:r>
                            <a:rPr lang="en-GB" b="1" i="1" baseline="-25000" dirty="0" smtClean="0">
                              <a:latin typeface="Cambria Math" panose="02040503050406030204" pitchFamily="18" charset="0"/>
                            </a:rPr>
                            <m:t>𝟏</m:t>
                          </m:r>
                        </m:e>
                      </m:d>
                      <m:r>
                        <a:rPr lang="en-GB" b="1" i="1" dirty="0" smtClean="0">
                          <a:latin typeface="Cambria Math" panose="02040503050406030204" pitchFamily="18" charset="0"/>
                        </a:rPr>
                        <m:t>=</m:t>
                      </m:r>
                      <m:r>
                        <a:rPr lang="en-GB" b="1" i="1" dirty="0" smtClean="0">
                          <a:latin typeface="Cambria Math" panose="02040503050406030204" pitchFamily="18" charset="0"/>
                        </a:rPr>
                        <m:t>𝟓</m:t>
                      </m:r>
                    </m:oMath>
                  </m:oMathPara>
                </a14:m>
                <a:endParaRPr lang="en-GB" b="1" dirty="0"/>
              </a:p>
            </p:txBody>
          </p:sp>
        </mc:Choice>
        <mc:Fallback xmlns="">
          <p:sp>
            <p:nvSpPr>
              <p:cNvPr id="40" name="TextBox 39">
                <a:extLst>
                  <a:ext uri="{FF2B5EF4-FFF2-40B4-BE49-F238E27FC236}">
                    <a16:creationId xmlns:a16="http://schemas.microsoft.com/office/drawing/2014/main" id="{4B07B4F2-5A71-4992-8728-782609C88022}"/>
                  </a:ext>
                </a:extLst>
              </p:cNvPr>
              <p:cNvSpPr txBox="1">
                <a:spLocks noRot="1" noChangeAspect="1" noMove="1" noResize="1" noEditPoints="1" noAdjustHandles="1" noChangeArrowheads="1" noChangeShapeType="1" noTextEdit="1"/>
              </p:cNvSpPr>
              <p:nvPr/>
            </p:nvSpPr>
            <p:spPr>
              <a:xfrm>
                <a:off x="-293121" y="3767969"/>
                <a:ext cx="1807383" cy="2308324"/>
              </a:xfrm>
              <a:prstGeom prst="rect">
                <a:avLst/>
              </a:prstGeom>
              <a:blipFill>
                <a:blip r:embed="rId4"/>
                <a:stretch>
                  <a:fillRect/>
                </a:stretch>
              </a:blipFill>
            </p:spPr>
            <p:txBody>
              <a:bodyPr/>
              <a:lstStyle/>
              <a:p>
                <a:r>
                  <a:rPr lang="en-GB">
                    <a:noFill/>
                  </a:rPr>
                  <a:t> </a:t>
                </a:r>
              </a:p>
            </p:txBody>
          </p:sp>
        </mc:Fallback>
      </mc:AlternateContent>
      <p:pic>
        <p:nvPicPr>
          <p:cNvPr id="42" name="Picture 41">
            <a:extLst>
              <a:ext uri="{FF2B5EF4-FFF2-40B4-BE49-F238E27FC236}">
                <a16:creationId xmlns:a16="http://schemas.microsoft.com/office/drawing/2014/main" id="{C99062AC-70D1-4B84-BFD3-AAAD41FF4B6D}"/>
              </a:ext>
            </a:extLst>
          </p:cNvPr>
          <p:cNvPicPr>
            <a:picLocks noChangeAspect="1"/>
          </p:cNvPicPr>
          <p:nvPr/>
        </p:nvPicPr>
        <p:blipFill>
          <a:blip r:embed="rId5"/>
          <a:stretch>
            <a:fillRect/>
          </a:stretch>
        </p:blipFill>
        <p:spPr>
          <a:xfrm>
            <a:off x="1268551" y="2972712"/>
            <a:ext cx="3759603" cy="1939478"/>
          </a:xfrm>
          <a:prstGeom prst="rect">
            <a:avLst/>
          </a:prstGeom>
        </p:spPr>
      </p:pic>
      <p:pic>
        <p:nvPicPr>
          <p:cNvPr id="44" name="Picture 43">
            <a:extLst>
              <a:ext uri="{FF2B5EF4-FFF2-40B4-BE49-F238E27FC236}">
                <a16:creationId xmlns:a16="http://schemas.microsoft.com/office/drawing/2014/main" id="{7A5517A1-AD86-44B6-9ABC-0182F467AF0C}"/>
              </a:ext>
            </a:extLst>
          </p:cNvPr>
          <p:cNvPicPr>
            <a:picLocks noChangeAspect="1"/>
          </p:cNvPicPr>
          <p:nvPr/>
        </p:nvPicPr>
        <p:blipFill>
          <a:blip r:embed="rId6"/>
          <a:stretch>
            <a:fillRect/>
          </a:stretch>
        </p:blipFill>
        <p:spPr>
          <a:xfrm>
            <a:off x="1485049" y="5030815"/>
            <a:ext cx="3293764" cy="1610176"/>
          </a:xfrm>
          <a:prstGeom prst="rect">
            <a:avLst/>
          </a:prstGeom>
        </p:spPr>
      </p:pic>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75CD9E46-E175-4F30-86D9-AC3459F20758}"/>
                  </a:ext>
                </a:extLst>
              </p:cNvPr>
              <p:cNvSpPr txBox="1"/>
              <p:nvPr/>
            </p:nvSpPr>
            <p:spPr>
              <a:xfrm>
                <a:off x="5528297" y="3767969"/>
                <a:ext cx="1807383" cy="2308324"/>
              </a:xfrm>
              <a:prstGeom prst="rect">
                <a:avLst/>
              </a:prstGeom>
              <a:noFill/>
            </p:spPr>
            <p:txBody>
              <a:bodyPr wrap="square" rtlCol="0">
                <a:spAutoFit/>
              </a:bodyPr>
              <a:lstStyle/>
              <a:p>
                <a:pPr>
                  <a:lnSpc>
                    <a:spcPct val="200000"/>
                  </a:lnSpc>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𝒉</m:t>
                      </m:r>
                      <m:r>
                        <a:rPr lang="en-GB" b="1" i="1" baseline="-25000" dirty="0" smtClean="0">
                          <a:latin typeface="Cambria Math" panose="02040503050406030204" pitchFamily="18" charset="0"/>
                        </a:rPr>
                        <m:t>𝟏</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𝒔</m:t>
                          </m:r>
                          <m:r>
                            <a:rPr lang="en-GB" b="1" i="1" baseline="-25000" dirty="0" smtClean="0">
                              <a:latin typeface="Cambria Math" panose="02040503050406030204" pitchFamily="18" charset="0"/>
                            </a:rPr>
                            <m:t>𝟏</m:t>
                          </m:r>
                        </m:e>
                      </m:d>
                      <m:r>
                        <a:rPr lang="en-GB" b="1" i="1" dirty="0" smtClean="0">
                          <a:latin typeface="Cambria Math" panose="02040503050406030204" pitchFamily="18" charset="0"/>
                        </a:rPr>
                        <m:t>=</m:t>
                      </m:r>
                      <m:r>
                        <a:rPr lang="en-GB" b="1" i="1" dirty="0" smtClean="0">
                          <a:latin typeface="Cambria Math" panose="02040503050406030204" pitchFamily="18" charset="0"/>
                        </a:rPr>
                        <m:t>𝟓</m:t>
                      </m:r>
                    </m:oMath>
                  </m:oMathPara>
                </a14:m>
                <a:endParaRPr lang="en-GB" b="1" dirty="0"/>
              </a:p>
              <a:p>
                <a:pPr>
                  <a:lnSpc>
                    <a:spcPct val="200000"/>
                  </a:lnSpc>
                </a:pPr>
                <a:endParaRPr lang="en-GB" b="1" dirty="0"/>
              </a:p>
              <a:p>
                <a:pPr>
                  <a:lnSpc>
                    <a:spcPct val="200000"/>
                  </a:lnSpc>
                </a:pPr>
                <a:endParaRPr lang="en-GB" b="1" dirty="0"/>
              </a:p>
              <a:p>
                <a:pPr>
                  <a:lnSpc>
                    <a:spcPct val="200000"/>
                  </a:lnSpc>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𝒉</m:t>
                      </m:r>
                      <m:r>
                        <a:rPr lang="en-GB" b="1" i="1" baseline="-25000" dirty="0" smtClean="0">
                          <a:latin typeface="Cambria Math" panose="02040503050406030204" pitchFamily="18" charset="0"/>
                        </a:rPr>
                        <m:t>𝟐</m:t>
                      </m:r>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𝒔</m:t>
                          </m:r>
                          <m:r>
                            <a:rPr lang="en-GB" b="1" i="1" baseline="-25000" dirty="0" smtClean="0">
                              <a:latin typeface="Cambria Math" panose="02040503050406030204" pitchFamily="18" charset="0"/>
                            </a:rPr>
                            <m:t>𝟏</m:t>
                          </m:r>
                        </m:e>
                      </m:d>
                      <m:r>
                        <a:rPr lang="en-GB" b="1" i="1" dirty="0" smtClean="0">
                          <a:latin typeface="Cambria Math" panose="02040503050406030204" pitchFamily="18" charset="0"/>
                        </a:rPr>
                        <m:t>=</m:t>
                      </m:r>
                      <m:r>
                        <a:rPr lang="en-GB" b="1" i="1" dirty="0" smtClean="0">
                          <a:latin typeface="Cambria Math" panose="02040503050406030204" pitchFamily="18" charset="0"/>
                        </a:rPr>
                        <m:t>𝟑</m:t>
                      </m:r>
                    </m:oMath>
                  </m:oMathPara>
                </a14:m>
                <a:endParaRPr lang="en-GB" b="1" dirty="0"/>
              </a:p>
            </p:txBody>
          </p:sp>
        </mc:Choice>
        <mc:Fallback xmlns="">
          <p:sp>
            <p:nvSpPr>
              <p:cNvPr id="46" name="TextBox 45">
                <a:extLst>
                  <a:ext uri="{FF2B5EF4-FFF2-40B4-BE49-F238E27FC236}">
                    <a16:creationId xmlns:a16="http://schemas.microsoft.com/office/drawing/2014/main" id="{75CD9E46-E175-4F30-86D9-AC3459F20758}"/>
                  </a:ext>
                </a:extLst>
              </p:cNvPr>
              <p:cNvSpPr txBox="1">
                <a:spLocks noRot="1" noChangeAspect="1" noMove="1" noResize="1" noEditPoints="1" noAdjustHandles="1" noChangeArrowheads="1" noChangeShapeType="1" noTextEdit="1"/>
              </p:cNvSpPr>
              <p:nvPr/>
            </p:nvSpPr>
            <p:spPr>
              <a:xfrm>
                <a:off x="5528297" y="3767969"/>
                <a:ext cx="1807383" cy="2308324"/>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107347916"/>
      </p:ext>
    </p:extLst>
  </p:cSld>
  <p:clrMapOvr>
    <a:masterClrMapping/>
  </p:clrMapOvr>
  <p:transition>
    <p:fade/>
  </p:transition>
</p:sld>
</file>

<file path=ppt/theme/theme1.xml><?xml version="1.0" encoding="utf-8"?>
<a:theme xmlns:a="http://schemas.openxmlformats.org/drawingml/2006/main" name="KCL PPT PRESENTATION JAN 2016 4x3">
  <a:themeElements>
    <a:clrScheme name="KCL NMS">
      <a:dk1>
        <a:srgbClr val="000000"/>
      </a:dk1>
      <a:lt1>
        <a:srgbClr val="FFFFFF"/>
      </a:lt1>
      <a:dk2>
        <a:srgbClr val="596469"/>
      </a:dk2>
      <a:lt2>
        <a:srgbClr val="CDD7DC"/>
      </a:lt2>
      <a:accent1>
        <a:srgbClr val="E12119"/>
      </a:accent1>
      <a:accent2>
        <a:srgbClr val="01A88F"/>
      </a:accent2>
      <a:accent3>
        <a:srgbClr val="0070B8"/>
      </a:accent3>
      <a:accent4>
        <a:srgbClr val="0396A8"/>
      </a:accent4>
      <a:accent5>
        <a:srgbClr val="632382"/>
      </a:accent5>
      <a:accent6>
        <a:srgbClr val="005AD2"/>
      </a:accent6>
      <a:hlink>
        <a:srgbClr val="E2231A"/>
      </a:hlink>
      <a:folHlink>
        <a:srgbClr val="596469"/>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KCL PPT PRESENTATION JAN 2016 4x3" id="{F2AA74BC-E243-0B44-B33C-C83D8C1820FE}" vid="{B66AC310-D159-2B49-8F8D-74707F8B540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59FB2E35D22949B1DD8F65F2E558A2" ma:contentTypeVersion="11" ma:contentTypeDescription="Create a new document." ma:contentTypeScope="" ma:versionID="1614996fb8b880f8bc9f9831bde38a34">
  <xsd:schema xmlns:xsd="http://www.w3.org/2001/XMLSchema" xmlns:xs="http://www.w3.org/2001/XMLSchema" xmlns:p="http://schemas.microsoft.com/office/2006/metadata/properties" xmlns:ns3="e3d1bf5a-5624-430e-ba28-4c7f967a2bc8" xmlns:ns4="a340aef7-832b-40a8-b4ba-ce4d8dbdbf60" targetNamespace="http://schemas.microsoft.com/office/2006/metadata/properties" ma:root="true" ma:fieldsID="0e00925a6f55710d239fbbe137812bdf" ns3:_="" ns4:_="">
    <xsd:import namespace="e3d1bf5a-5624-430e-ba28-4c7f967a2bc8"/>
    <xsd:import namespace="a340aef7-832b-40a8-b4ba-ce4d8dbdbf6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d1bf5a-5624-430e-ba28-4c7f967a2b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340aef7-832b-40a8-b4ba-ce4d8dbdbf6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D5EDAEF-B14A-4F89-93F6-900346F505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d1bf5a-5624-430e-ba28-4c7f967a2bc8"/>
    <ds:schemaRef ds:uri="a340aef7-832b-40a8-b4ba-ce4d8dbdbf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57C9EE-D2EE-494C-90EA-7DB710EED5C9}">
  <ds:schemaRefs>
    <ds:schemaRef ds:uri="http://schemas.microsoft.com/sharepoint/v3/contenttype/forms"/>
  </ds:schemaRefs>
</ds:datastoreItem>
</file>

<file path=customXml/itemProps3.xml><?xml version="1.0" encoding="utf-8"?>
<ds:datastoreItem xmlns:ds="http://schemas.openxmlformats.org/officeDocument/2006/customXml" ds:itemID="{C4C5424E-11EC-453A-9C9B-9573452133F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10798</TotalTime>
  <Words>4115</Words>
  <Application>Microsoft Office PowerPoint</Application>
  <PresentationFormat>Widescreen</PresentationFormat>
  <Paragraphs>361</Paragraphs>
  <Slides>15</Slides>
  <Notes>15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Arial</vt:lpstr>
      <vt:lpstr>Calibri</vt:lpstr>
      <vt:lpstr>Cambria Math</vt:lpstr>
      <vt:lpstr>Georgia</vt:lpstr>
      <vt:lpstr>Kings Caslon Display</vt:lpstr>
      <vt:lpstr>Kings Caslon Text</vt:lpstr>
      <vt:lpstr>KingsBureauGrot FiveOne</vt:lpstr>
      <vt:lpstr>KingsBureauGrot ThreeSeven</vt:lpstr>
      <vt:lpstr>Tahoma</vt:lpstr>
      <vt:lpstr>KCL PPT PRESENTATION JAN 2016 4x3</vt:lpstr>
      <vt:lpstr>1_Office Theme</vt:lpstr>
      <vt:lpstr>PowerPoint Presentation</vt:lpstr>
      <vt:lpstr>Recap: The Perils of Expressivity</vt:lpstr>
      <vt:lpstr>Recap: SAS+ Planning</vt:lpstr>
      <vt:lpstr>Recap: Pattern Databases</vt:lpstr>
      <vt:lpstr>Combining Heuristic Information</vt:lpstr>
      <vt:lpstr>Example</vt:lpstr>
      <vt:lpstr>Example</vt:lpstr>
      <vt:lpstr>Cost Partitioning</vt:lpstr>
      <vt:lpstr>Optimal Cost Partitioning</vt:lpstr>
      <vt:lpstr>Post Hoc Optimisation</vt:lpstr>
      <vt:lpstr>Greedy Zero-One Cost</vt:lpstr>
      <vt:lpstr>Saturated Cost Partitioning</vt:lpstr>
      <vt:lpstr>Uniform Cost Partitioning</vt:lpstr>
      <vt:lpstr>In Summary</vt:lpstr>
      <vt:lpstr>PowerPoint Presentation</vt:lpstr>
    </vt:vector>
  </TitlesOfParts>
  <Company>Kings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Jackson, Arianne</dc:creator>
  <cp:lastModifiedBy>Alessandro Amantini</cp:lastModifiedBy>
  <cp:revision>23</cp:revision>
  <dcterms:created xsi:type="dcterms:W3CDTF">2018-09-21T08:50:04Z</dcterms:created>
  <dcterms:modified xsi:type="dcterms:W3CDTF">2020-10-26T16:51:51Z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0x010100ED59FB2E35D22949B1DD8F65F2E558A2</vt:lpwstr>
  </property>
</Properties>
</file>