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4"/>
  </p:sldMasterIdLst>
  <p:notesMasterIdLst>
    <p:notesMasterId r:id="rId10"/>
  </p:notesMasterIdLst>
  <p:handoutMasterIdLst>
    <p:handoutMasterId r:id="rId11"/>
  </p:handoutMasterIdLst>
  <p:sldIdLst>
    <p:sldId id="330" r:id="rId5"/>
    <p:sldId id="349" r:id="rId6"/>
    <p:sldId id="355" r:id="rId7"/>
    <p:sldId id="332" r:id="rId8"/>
    <p:sldId id="356" r:id="rId9"/>
  </p:sldIdLst>
  <p:sldSz cx="9144000" cy="5143500" type="screen16x9"/>
  <p:notesSz cx="6950075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073"/>
    <a:srgbClr val="E6E7E8"/>
    <a:srgbClr val="CED5D9"/>
    <a:srgbClr val="0097D9"/>
    <a:srgbClr val="002D56"/>
    <a:srgbClr val="95D9F8"/>
    <a:srgbClr val="FF9100"/>
    <a:srgbClr val="7BC80F"/>
    <a:srgbClr val="BCD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940" autoAdjust="0"/>
  </p:normalViewPr>
  <p:slideViewPr>
    <p:cSldViewPr snapToGrid="0" snapToObjects="1" showGuides="1">
      <p:cViewPr>
        <p:scale>
          <a:sx n="109" d="100"/>
          <a:sy n="109" d="100"/>
        </p:scale>
        <p:origin x="1746" y="726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-344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954CA-2F34-E948-86B9-C944E6B6AB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BAAEE-99EF-D54A-AED3-A72AC3F899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00BE106-9E8F-5E4B-8372-DEE3BFEF72D4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E8305-73AA-6840-97B7-0D64D061AB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07463-666A-0F49-9FC4-D93C4E87AC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946DF961-5305-434E-95F8-41B09B7266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0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C78EF0-0DF0-8442-8A08-5681612D9C6F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455D1DE-A7B1-4046-BEEF-D8F8EFF4F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7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.svg"/><Relationship Id="rId21" Type="http://schemas.openxmlformats.org/officeDocument/2006/relationships/image" Target="../media/image27.svg"/><Relationship Id="rId42" Type="http://schemas.openxmlformats.org/officeDocument/2006/relationships/image" Target="../media/image48.png"/><Relationship Id="rId63" Type="http://schemas.openxmlformats.org/officeDocument/2006/relationships/image" Target="../media/image69.svg"/><Relationship Id="rId84" Type="http://schemas.openxmlformats.org/officeDocument/2006/relationships/image" Target="../media/image90.png"/><Relationship Id="rId138" Type="http://schemas.openxmlformats.org/officeDocument/2006/relationships/image" Target="../media/image144.png"/><Relationship Id="rId159" Type="http://schemas.openxmlformats.org/officeDocument/2006/relationships/image" Target="../media/image165.svg"/><Relationship Id="rId170" Type="http://schemas.openxmlformats.org/officeDocument/2006/relationships/image" Target="../media/image176.png"/><Relationship Id="rId107" Type="http://schemas.openxmlformats.org/officeDocument/2006/relationships/image" Target="../media/image113.svg"/><Relationship Id="rId11" Type="http://schemas.openxmlformats.org/officeDocument/2006/relationships/image" Target="../media/image17.svg"/><Relationship Id="rId32" Type="http://schemas.openxmlformats.org/officeDocument/2006/relationships/image" Target="../media/image38.png"/><Relationship Id="rId53" Type="http://schemas.openxmlformats.org/officeDocument/2006/relationships/image" Target="../media/image59.svg"/><Relationship Id="rId74" Type="http://schemas.openxmlformats.org/officeDocument/2006/relationships/image" Target="../media/image80.png"/><Relationship Id="rId128" Type="http://schemas.openxmlformats.org/officeDocument/2006/relationships/image" Target="../media/image134.png"/><Relationship Id="rId149" Type="http://schemas.openxmlformats.org/officeDocument/2006/relationships/image" Target="../media/image155.svg"/><Relationship Id="rId5" Type="http://schemas.openxmlformats.org/officeDocument/2006/relationships/image" Target="../media/image11.svg"/><Relationship Id="rId95" Type="http://schemas.openxmlformats.org/officeDocument/2006/relationships/image" Target="../media/image101.svg"/><Relationship Id="rId160" Type="http://schemas.openxmlformats.org/officeDocument/2006/relationships/image" Target="../media/image166.png"/><Relationship Id="rId22" Type="http://schemas.openxmlformats.org/officeDocument/2006/relationships/image" Target="../media/image28.png"/><Relationship Id="rId43" Type="http://schemas.openxmlformats.org/officeDocument/2006/relationships/image" Target="../media/image49.svg"/><Relationship Id="rId64" Type="http://schemas.openxmlformats.org/officeDocument/2006/relationships/image" Target="../media/image70.png"/><Relationship Id="rId118" Type="http://schemas.openxmlformats.org/officeDocument/2006/relationships/image" Target="../media/image124.png"/><Relationship Id="rId139" Type="http://schemas.openxmlformats.org/officeDocument/2006/relationships/image" Target="../media/image145.svg"/><Relationship Id="rId85" Type="http://schemas.openxmlformats.org/officeDocument/2006/relationships/image" Target="../media/image91.svg"/><Relationship Id="rId150" Type="http://schemas.openxmlformats.org/officeDocument/2006/relationships/image" Target="../media/image156.png"/><Relationship Id="rId171" Type="http://schemas.openxmlformats.org/officeDocument/2006/relationships/image" Target="../media/image177.svg"/><Relationship Id="rId12" Type="http://schemas.openxmlformats.org/officeDocument/2006/relationships/image" Target="../media/image18.png"/><Relationship Id="rId33" Type="http://schemas.openxmlformats.org/officeDocument/2006/relationships/image" Target="../media/image39.svg"/><Relationship Id="rId108" Type="http://schemas.openxmlformats.org/officeDocument/2006/relationships/image" Target="../media/image114.png"/><Relationship Id="rId129" Type="http://schemas.openxmlformats.org/officeDocument/2006/relationships/image" Target="../media/image135.svg"/><Relationship Id="rId54" Type="http://schemas.openxmlformats.org/officeDocument/2006/relationships/image" Target="../media/image60.png"/><Relationship Id="rId75" Type="http://schemas.openxmlformats.org/officeDocument/2006/relationships/image" Target="../media/image81.svg"/><Relationship Id="rId96" Type="http://schemas.openxmlformats.org/officeDocument/2006/relationships/image" Target="../media/image102.png"/><Relationship Id="rId140" Type="http://schemas.openxmlformats.org/officeDocument/2006/relationships/image" Target="../media/image146.png"/><Relationship Id="rId161" Type="http://schemas.openxmlformats.org/officeDocument/2006/relationships/image" Target="../media/image167.svg"/><Relationship Id="rId6" Type="http://schemas.openxmlformats.org/officeDocument/2006/relationships/image" Target="../media/image12.pn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49" Type="http://schemas.openxmlformats.org/officeDocument/2006/relationships/image" Target="../media/image55.svg"/><Relationship Id="rId114" Type="http://schemas.openxmlformats.org/officeDocument/2006/relationships/image" Target="../media/image120.png"/><Relationship Id="rId119" Type="http://schemas.openxmlformats.org/officeDocument/2006/relationships/image" Target="../media/image125.svg"/><Relationship Id="rId44" Type="http://schemas.openxmlformats.org/officeDocument/2006/relationships/image" Target="../media/image50.png"/><Relationship Id="rId60" Type="http://schemas.openxmlformats.org/officeDocument/2006/relationships/image" Target="../media/image66.png"/><Relationship Id="rId65" Type="http://schemas.openxmlformats.org/officeDocument/2006/relationships/image" Target="../media/image71.svg"/><Relationship Id="rId81" Type="http://schemas.openxmlformats.org/officeDocument/2006/relationships/image" Target="../media/image87.svg"/><Relationship Id="rId86" Type="http://schemas.openxmlformats.org/officeDocument/2006/relationships/image" Target="../media/image92.png"/><Relationship Id="rId130" Type="http://schemas.openxmlformats.org/officeDocument/2006/relationships/image" Target="../media/image136.png"/><Relationship Id="rId135" Type="http://schemas.openxmlformats.org/officeDocument/2006/relationships/image" Target="../media/image141.svg"/><Relationship Id="rId151" Type="http://schemas.openxmlformats.org/officeDocument/2006/relationships/image" Target="../media/image157.svg"/><Relationship Id="rId156" Type="http://schemas.openxmlformats.org/officeDocument/2006/relationships/image" Target="../media/image162.png"/><Relationship Id="rId177" Type="http://schemas.openxmlformats.org/officeDocument/2006/relationships/image" Target="../media/image183.svg"/><Relationship Id="rId172" Type="http://schemas.openxmlformats.org/officeDocument/2006/relationships/image" Target="../media/image178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9" Type="http://schemas.openxmlformats.org/officeDocument/2006/relationships/image" Target="../media/image45.svg"/><Relationship Id="rId109" Type="http://schemas.openxmlformats.org/officeDocument/2006/relationships/image" Target="../media/image115.sv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svg"/><Relationship Id="rId76" Type="http://schemas.openxmlformats.org/officeDocument/2006/relationships/image" Target="../media/image82.png"/><Relationship Id="rId97" Type="http://schemas.openxmlformats.org/officeDocument/2006/relationships/image" Target="../media/image103.svg"/><Relationship Id="rId104" Type="http://schemas.openxmlformats.org/officeDocument/2006/relationships/image" Target="../media/image110.png"/><Relationship Id="rId120" Type="http://schemas.openxmlformats.org/officeDocument/2006/relationships/image" Target="../media/image126.png"/><Relationship Id="rId125" Type="http://schemas.openxmlformats.org/officeDocument/2006/relationships/image" Target="../media/image131.svg"/><Relationship Id="rId141" Type="http://schemas.openxmlformats.org/officeDocument/2006/relationships/image" Target="../media/image147.svg"/><Relationship Id="rId146" Type="http://schemas.openxmlformats.org/officeDocument/2006/relationships/image" Target="../media/image152.png"/><Relationship Id="rId167" Type="http://schemas.openxmlformats.org/officeDocument/2006/relationships/image" Target="../media/image173.svg"/><Relationship Id="rId7" Type="http://schemas.openxmlformats.org/officeDocument/2006/relationships/image" Target="../media/image13.svg"/><Relationship Id="rId71" Type="http://schemas.openxmlformats.org/officeDocument/2006/relationships/image" Target="../media/image77.svg"/><Relationship Id="rId92" Type="http://schemas.openxmlformats.org/officeDocument/2006/relationships/image" Target="../media/image98.png"/><Relationship Id="rId162" Type="http://schemas.openxmlformats.org/officeDocument/2006/relationships/image" Target="../media/image168.png"/><Relationship Id="rId2" Type="http://schemas.openxmlformats.org/officeDocument/2006/relationships/image" Target="../media/image8.png"/><Relationship Id="rId29" Type="http://schemas.openxmlformats.org/officeDocument/2006/relationships/image" Target="../media/image35.sv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svg"/><Relationship Id="rId66" Type="http://schemas.openxmlformats.org/officeDocument/2006/relationships/image" Target="../media/image72.png"/><Relationship Id="rId87" Type="http://schemas.openxmlformats.org/officeDocument/2006/relationships/image" Target="../media/image93.svg"/><Relationship Id="rId110" Type="http://schemas.openxmlformats.org/officeDocument/2006/relationships/image" Target="../media/image116.png"/><Relationship Id="rId115" Type="http://schemas.openxmlformats.org/officeDocument/2006/relationships/image" Target="../media/image121.svg"/><Relationship Id="rId131" Type="http://schemas.openxmlformats.org/officeDocument/2006/relationships/image" Target="../media/image137.svg"/><Relationship Id="rId136" Type="http://schemas.openxmlformats.org/officeDocument/2006/relationships/image" Target="../media/image142.png"/><Relationship Id="rId157" Type="http://schemas.openxmlformats.org/officeDocument/2006/relationships/image" Target="../media/image163.svg"/><Relationship Id="rId178" Type="http://schemas.openxmlformats.org/officeDocument/2006/relationships/image" Target="../media/image4.png"/><Relationship Id="rId61" Type="http://schemas.openxmlformats.org/officeDocument/2006/relationships/image" Target="../media/image67.svg"/><Relationship Id="rId82" Type="http://schemas.openxmlformats.org/officeDocument/2006/relationships/image" Target="../media/image88.png"/><Relationship Id="rId152" Type="http://schemas.openxmlformats.org/officeDocument/2006/relationships/image" Target="../media/image158.png"/><Relationship Id="rId173" Type="http://schemas.openxmlformats.org/officeDocument/2006/relationships/image" Target="../media/image179.svg"/><Relationship Id="rId19" Type="http://schemas.openxmlformats.org/officeDocument/2006/relationships/image" Target="../media/image25.sv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56" Type="http://schemas.openxmlformats.org/officeDocument/2006/relationships/image" Target="../media/image62.png"/><Relationship Id="rId77" Type="http://schemas.openxmlformats.org/officeDocument/2006/relationships/image" Target="../media/image83.svg"/><Relationship Id="rId100" Type="http://schemas.openxmlformats.org/officeDocument/2006/relationships/image" Target="../media/image106.png"/><Relationship Id="rId105" Type="http://schemas.openxmlformats.org/officeDocument/2006/relationships/image" Target="../media/image111.svg"/><Relationship Id="rId126" Type="http://schemas.openxmlformats.org/officeDocument/2006/relationships/image" Target="../media/image132.png"/><Relationship Id="rId147" Type="http://schemas.openxmlformats.org/officeDocument/2006/relationships/image" Target="../media/image153.svg"/><Relationship Id="rId168" Type="http://schemas.openxmlformats.org/officeDocument/2006/relationships/image" Target="../media/image174.png"/><Relationship Id="rId8" Type="http://schemas.openxmlformats.org/officeDocument/2006/relationships/image" Target="../media/image14.png"/><Relationship Id="rId51" Type="http://schemas.openxmlformats.org/officeDocument/2006/relationships/image" Target="../media/image57.svg"/><Relationship Id="rId72" Type="http://schemas.openxmlformats.org/officeDocument/2006/relationships/image" Target="../media/image78.png"/><Relationship Id="rId93" Type="http://schemas.openxmlformats.org/officeDocument/2006/relationships/image" Target="../media/image99.svg"/><Relationship Id="rId98" Type="http://schemas.openxmlformats.org/officeDocument/2006/relationships/image" Target="../media/image104.png"/><Relationship Id="rId121" Type="http://schemas.openxmlformats.org/officeDocument/2006/relationships/image" Target="../media/image127.svg"/><Relationship Id="rId142" Type="http://schemas.openxmlformats.org/officeDocument/2006/relationships/image" Target="../media/image148.png"/><Relationship Id="rId163" Type="http://schemas.openxmlformats.org/officeDocument/2006/relationships/image" Target="../media/image169.svg"/><Relationship Id="rId3" Type="http://schemas.openxmlformats.org/officeDocument/2006/relationships/image" Target="../media/image9.svg"/><Relationship Id="rId25" Type="http://schemas.openxmlformats.org/officeDocument/2006/relationships/image" Target="../media/image31.svg"/><Relationship Id="rId46" Type="http://schemas.openxmlformats.org/officeDocument/2006/relationships/image" Target="../media/image52.png"/><Relationship Id="rId67" Type="http://schemas.openxmlformats.org/officeDocument/2006/relationships/image" Target="../media/image73.svg"/><Relationship Id="rId116" Type="http://schemas.openxmlformats.org/officeDocument/2006/relationships/image" Target="../media/image122.png"/><Relationship Id="rId137" Type="http://schemas.openxmlformats.org/officeDocument/2006/relationships/image" Target="../media/image143.svg"/><Relationship Id="rId158" Type="http://schemas.openxmlformats.org/officeDocument/2006/relationships/image" Target="../media/image164.png"/><Relationship Id="rId20" Type="http://schemas.openxmlformats.org/officeDocument/2006/relationships/image" Target="../media/image26.png"/><Relationship Id="rId41" Type="http://schemas.openxmlformats.org/officeDocument/2006/relationships/image" Target="../media/image47.svg"/><Relationship Id="rId62" Type="http://schemas.openxmlformats.org/officeDocument/2006/relationships/image" Target="../media/image68.png"/><Relationship Id="rId83" Type="http://schemas.openxmlformats.org/officeDocument/2006/relationships/image" Target="../media/image89.svg"/><Relationship Id="rId88" Type="http://schemas.openxmlformats.org/officeDocument/2006/relationships/image" Target="../media/image94.png"/><Relationship Id="rId111" Type="http://schemas.openxmlformats.org/officeDocument/2006/relationships/image" Target="../media/image117.svg"/><Relationship Id="rId132" Type="http://schemas.openxmlformats.org/officeDocument/2006/relationships/image" Target="../media/image138.png"/><Relationship Id="rId153" Type="http://schemas.openxmlformats.org/officeDocument/2006/relationships/image" Target="../media/image159.svg"/><Relationship Id="rId174" Type="http://schemas.openxmlformats.org/officeDocument/2006/relationships/image" Target="../media/image180.png"/><Relationship Id="rId15" Type="http://schemas.openxmlformats.org/officeDocument/2006/relationships/image" Target="../media/image21.svg"/><Relationship Id="rId36" Type="http://schemas.openxmlformats.org/officeDocument/2006/relationships/image" Target="../media/image42.png"/><Relationship Id="rId57" Type="http://schemas.openxmlformats.org/officeDocument/2006/relationships/image" Target="../media/image63.svg"/><Relationship Id="rId106" Type="http://schemas.openxmlformats.org/officeDocument/2006/relationships/image" Target="../media/image112.png"/><Relationship Id="rId127" Type="http://schemas.openxmlformats.org/officeDocument/2006/relationships/image" Target="../media/image133.svg"/><Relationship Id="rId10" Type="http://schemas.openxmlformats.org/officeDocument/2006/relationships/image" Target="../media/image16.png"/><Relationship Id="rId31" Type="http://schemas.openxmlformats.org/officeDocument/2006/relationships/image" Target="../media/image37.svg"/><Relationship Id="rId52" Type="http://schemas.openxmlformats.org/officeDocument/2006/relationships/image" Target="../media/image58.png"/><Relationship Id="rId73" Type="http://schemas.openxmlformats.org/officeDocument/2006/relationships/image" Target="../media/image79.svg"/><Relationship Id="rId78" Type="http://schemas.openxmlformats.org/officeDocument/2006/relationships/image" Target="../media/image84.png"/><Relationship Id="rId94" Type="http://schemas.openxmlformats.org/officeDocument/2006/relationships/image" Target="../media/image100.png"/><Relationship Id="rId99" Type="http://schemas.openxmlformats.org/officeDocument/2006/relationships/image" Target="../media/image105.svg"/><Relationship Id="rId101" Type="http://schemas.openxmlformats.org/officeDocument/2006/relationships/image" Target="../media/image107.svg"/><Relationship Id="rId122" Type="http://schemas.openxmlformats.org/officeDocument/2006/relationships/image" Target="../media/image128.png"/><Relationship Id="rId143" Type="http://schemas.openxmlformats.org/officeDocument/2006/relationships/image" Target="../media/image149.svg"/><Relationship Id="rId148" Type="http://schemas.openxmlformats.org/officeDocument/2006/relationships/image" Target="../media/image154.png"/><Relationship Id="rId164" Type="http://schemas.openxmlformats.org/officeDocument/2006/relationships/image" Target="../media/image170.png"/><Relationship Id="rId169" Type="http://schemas.openxmlformats.org/officeDocument/2006/relationships/image" Target="../media/image17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26" Type="http://schemas.openxmlformats.org/officeDocument/2006/relationships/image" Target="../media/image32.png"/><Relationship Id="rId47" Type="http://schemas.openxmlformats.org/officeDocument/2006/relationships/image" Target="../media/image53.svg"/><Relationship Id="rId68" Type="http://schemas.openxmlformats.org/officeDocument/2006/relationships/image" Target="../media/image74.png"/><Relationship Id="rId89" Type="http://schemas.openxmlformats.org/officeDocument/2006/relationships/image" Target="../media/image95.svg"/><Relationship Id="rId112" Type="http://schemas.openxmlformats.org/officeDocument/2006/relationships/image" Target="../media/image118.png"/><Relationship Id="rId133" Type="http://schemas.openxmlformats.org/officeDocument/2006/relationships/image" Target="../media/image139.svg"/><Relationship Id="rId154" Type="http://schemas.openxmlformats.org/officeDocument/2006/relationships/image" Target="../media/image160.png"/><Relationship Id="rId175" Type="http://schemas.openxmlformats.org/officeDocument/2006/relationships/image" Target="../media/image181.svg"/><Relationship Id="rId16" Type="http://schemas.openxmlformats.org/officeDocument/2006/relationships/image" Target="../media/image22.png"/><Relationship Id="rId37" Type="http://schemas.openxmlformats.org/officeDocument/2006/relationships/image" Target="../media/image43.svg"/><Relationship Id="rId58" Type="http://schemas.openxmlformats.org/officeDocument/2006/relationships/image" Target="../media/image64.png"/><Relationship Id="rId79" Type="http://schemas.openxmlformats.org/officeDocument/2006/relationships/image" Target="../media/image85.svg"/><Relationship Id="rId102" Type="http://schemas.openxmlformats.org/officeDocument/2006/relationships/image" Target="../media/image108.png"/><Relationship Id="rId123" Type="http://schemas.openxmlformats.org/officeDocument/2006/relationships/image" Target="../media/image129.svg"/><Relationship Id="rId144" Type="http://schemas.openxmlformats.org/officeDocument/2006/relationships/image" Target="../media/image150.png"/><Relationship Id="rId90" Type="http://schemas.openxmlformats.org/officeDocument/2006/relationships/image" Target="../media/image96.png"/><Relationship Id="rId165" Type="http://schemas.openxmlformats.org/officeDocument/2006/relationships/image" Target="../media/image171.svg"/><Relationship Id="rId27" Type="http://schemas.openxmlformats.org/officeDocument/2006/relationships/image" Target="../media/image33.svg"/><Relationship Id="rId48" Type="http://schemas.openxmlformats.org/officeDocument/2006/relationships/image" Target="../media/image54.png"/><Relationship Id="rId69" Type="http://schemas.openxmlformats.org/officeDocument/2006/relationships/image" Target="../media/image75.svg"/><Relationship Id="rId113" Type="http://schemas.openxmlformats.org/officeDocument/2006/relationships/image" Target="../media/image119.svg"/><Relationship Id="rId134" Type="http://schemas.openxmlformats.org/officeDocument/2006/relationships/image" Target="../media/image140.png"/><Relationship Id="rId80" Type="http://schemas.openxmlformats.org/officeDocument/2006/relationships/image" Target="../media/image86.png"/><Relationship Id="rId155" Type="http://schemas.openxmlformats.org/officeDocument/2006/relationships/image" Target="../media/image161.svg"/><Relationship Id="rId176" Type="http://schemas.openxmlformats.org/officeDocument/2006/relationships/image" Target="../media/image182.png"/><Relationship Id="rId17" Type="http://schemas.openxmlformats.org/officeDocument/2006/relationships/image" Target="../media/image23.svg"/><Relationship Id="rId38" Type="http://schemas.openxmlformats.org/officeDocument/2006/relationships/image" Target="../media/image44.png"/><Relationship Id="rId59" Type="http://schemas.openxmlformats.org/officeDocument/2006/relationships/image" Target="../media/image65.svg"/><Relationship Id="rId103" Type="http://schemas.openxmlformats.org/officeDocument/2006/relationships/image" Target="../media/image109.svg"/><Relationship Id="rId124" Type="http://schemas.openxmlformats.org/officeDocument/2006/relationships/image" Target="../media/image130.png"/><Relationship Id="rId70" Type="http://schemas.openxmlformats.org/officeDocument/2006/relationships/image" Target="../media/image76.png"/><Relationship Id="rId91" Type="http://schemas.openxmlformats.org/officeDocument/2006/relationships/image" Target="../media/image97.svg"/><Relationship Id="rId145" Type="http://schemas.openxmlformats.org/officeDocument/2006/relationships/image" Target="../media/image151.svg"/><Relationship Id="rId166" Type="http://schemas.openxmlformats.org/officeDocument/2006/relationships/image" Target="../media/image17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svg"/><Relationship Id="rId2" Type="http://schemas.openxmlformats.org/officeDocument/2006/relationships/image" Target="../media/image18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svg"/><Relationship Id="rId2" Type="http://schemas.openxmlformats.org/officeDocument/2006/relationships/image" Target="../media/image18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8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svg"/><Relationship Id="rId2" Type="http://schemas.openxmlformats.org/officeDocument/2006/relationships/image" Target="../media/image18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847" y="1847472"/>
            <a:ext cx="4626978" cy="1117229"/>
          </a:xfrm>
        </p:spPr>
        <p:txBody>
          <a:bodyPr wrap="square" lIns="0" anchor="b">
            <a:no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683BEF3-FBF4-DC48-8B94-6BBFE9C281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05200" y="0"/>
            <a:ext cx="5638800" cy="4512660"/>
          </a:xfrm>
          <a:custGeom>
            <a:avLst/>
            <a:gdLst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0 w 5181600"/>
              <a:gd name="connsiteY3" fmla="*/ 4171950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2331308 w 5181600"/>
              <a:gd name="connsiteY3" fmla="*/ 4040144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1301578 h 4171950"/>
              <a:gd name="connsiteX3" fmla="*/ 5181600 w 5181600"/>
              <a:gd name="connsiteY3" fmla="*/ 4171950 h 4171950"/>
              <a:gd name="connsiteX4" fmla="*/ 2331308 w 5181600"/>
              <a:gd name="connsiteY4" fmla="*/ 4040144 h 4171950"/>
              <a:gd name="connsiteX5" fmla="*/ 0 w 5181600"/>
              <a:gd name="connsiteY5" fmla="*/ 0 h 4171950"/>
              <a:gd name="connsiteX0" fmla="*/ 0 w 5181600"/>
              <a:gd name="connsiteY0" fmla="*/ 0 h 4040144"/>
              <a:gd name="connsiteX1" fmla="*/ 5181600 w 5181600"/>
              <a:gd name="connsiteY1" fmla="*/ 0 h 4040144"/>
              <a:gd name="connsiteX2" fmla="*/ 5181600 w 5181600"/>
              <a:gd name="connsiteY2" fmla="*/ 1301578 h 4040144"/>
              <a:gd name="connsiteX3" fmla="*/ 3575222 w 5181600"/>
              <a:gd name="connsiteY3" fmla="*/ 4023669 h 4040144"/>
              <a:gd name="connsiteX4" fmla="*/ 2331308 w 5181600"/>
              <a:gd name="connsiteY4" fmla="*/ 4040144 h 4040144"/>
              <a:gd name="connsiteX5" fmla="*/ 0 w 5181600"/>
              <a:gd name="connsiteY5" fmla="*/ 0 h 4040144"/>
              <a:gd name="connsiteX0" fmla="*/ 0 w 5181600"/>
              <a:gd name="connsiteY0" fmla="*/ 0 h 4146407"/>
              <a:gd name="connsiteX1" fmla="*/ 5181600 w 5181600"/>
              <a:gd name="connsiteY1" fmla="*/ 0 h 4146407"/>
              <a:gd name="connsiteX2" fmla="*/ 5181600 w 5181600"/>
              <a:gd name="connsiteY2" fmla="*/ 1301578 h 4146407"/>
              <a:gd name="connsiteX3" fmla="*/ 3575222 w 5181600"/>
              <a:gd name="connsiteY3" fmla="*/ 4023669 h 4146407"/>
              <a:gd name="connsiteX4" fmla="*/ 2331308 w 5181600"/>
              <a:gd name="connsiteY4" fmla="*/ 4040144 h 4146407"/>
              <a:gd name="connsiteX5" fmla="*/ 0 w 5181600"/>
              <a:gd name="connsiteY5" fmla="*/ 0 h 4146407"/>
              <a:gd name="connsiteX0" fmla="*/ 0 w 5181600"/>
              <a:gd name="connsiteY0" fmla="*/ 0 h 4075263"/>
              <a:gd name="connsiteX1" fmla="*/ 5181600 w 5181600"/>
              <a:gd name="connsiteY1" fmla="*/ 0 h 4075263"/>
              <a:gd name="connsiteX2" fmla="*/ 5181600 w 5181600"/>
              <a:gd name="connsiteY2" fmla="*/ 1301578 h 4075263"/>
              <a:gd name="connsiteX3" fmla="*/ 3575222 w 5181600"/>
              <a:gd name="connsiteY3" fmla="*/ 4023669 h 4075263"/>
              <a:gd name="connsiteX4" fmla="*/ 1980044 w 5181600"/>
              <a:gd name="connsiteY4" fmla="*/ 3426827 h 4075263"/>
              <a:gd name="connsiteX5" fmla="*/ 0 w 5181600"/>
              <a:gd name="connsiteY5" fmla="*/ 0 h 4075263"/>
              <a:gd name="connsiteX0" fmla="*/ 0 w 5181600"/>
              <a:gd name="connsiteY0" fmla="*/ 0 h 4113531"/>
              <a:gd name="connsiteX1" fmla="*/ 5181600 w 5181600"/>
              <a:gd name="connsiteY1" fmla="*/ 0 h 4113531"/>
              <a:gd name="connsiteX2" fmla="*/ 5181600 w 5181600"/>
              <a:gd name="connsiteY2" fmla="*/ 1301578 h 4113531"/>
              <a:gd name="connsiteX3" fmla="*/ 3575222 w 5181600"/>
              <a:gd name="connsiteY3" fmla="*/ 4023669 h 4113531"/>
              <a:gd name="connsiteX4" fmla="*/ 1980044 w 5181600"/>
              <a:gd name="connsiteY4" fmla="*/ 3426827 h 4113531"/>
              <a:gd name="connsiteX5" fmla="*/ 0 w 5181600"/>
              <a:gd name="connsiteY5" fmla="*/ 0 h 4113531"/>
              <a:gd name="connsiteX0" fmla="*/ 0 w 5181600"/>
              <a:gd name="connsiteY0" fmla="*/ 0 h 4108715"/>
              <a:gd name="connsiteX1" fmla="*/ 5181600 w 5181600"/>
              <a:gd name="connsiteY1" fmla="*/ 0 h 4108715"/>
              <a:gd name="connsiteX2" fmla="*/ 5181600 w 5181600"/>
              <a:gd name="connsiteY2" fmla="*/ 1301578 h 4108715"/>
              <a:gd name="connsiteX3" fmla="*/ 3430257 w 5181600"/>
              <a:gd name="connsiteY3" fmla="*/ 4018094 h 4108715"/>
              <a:gd name="connsiteX4" fmla="*/ 1980044 w 5181600"/>
              <a:gd name="connsiteY4" fmla="*/ 3426827 h 4108715"/>
              <a:gd name="connsiteX5" fmla="*/ 0 w 5181600"/>
              <a:gd name="connsiteY5" fmla="*/ 0 h 4108715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183566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67201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3872503"/>
              <a:gd name="connsiteX1" fmla="*/ 5181600 w 5181600"/>
              <a:gd name="connsiteY1" fmla="*/ 0 h 3872503"/>
              <a:gd name="connsiteX2" fmla="*/ 5181600 w 5181600"/>
              <a:gd name="connsiteY2" fmla="*/ 1301578 h 3872503"/>
              <a:gd name="connsiteX3" fmla="*/ 4211445 w 5181600"/>
              <a:gd name="connsiteY3" fmla="*/ 2971799 h 3872503"/>
              <a:gd name="connsiteX4" fmla="*/ 3798247 w 5181600"/>
              <a:gd name="connsiteY4" fmla="*/ 3650104 h 3872503"/>
              <a:gd name="connsiteX5" fmla="*/ 1980044 w 5181600"/>
              <a:gd name="connsiteY5" fmla="*/ 3426827 h 3872503"/>
              <a:gd name="connsiteX6" fmla="*/ 0 w 5181600"/>
              <a:gd name="connsiteY6" fmla="*/ 0 h 3872503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4211445 w 5181600"/>
              <a:gd name="connsiteY3" fmla="*/ 2971799 h 4141054"/>
              <a:gd name="connsiteX4" fmla="*/ 3798247 w 5181600"/>
              <a:gd name="connsiteY4" fmla="*/ 3650104 h 4141054"/>
              <a:gd name="connsiteX5" fmla="*/ 1980044 w 5181600"/>
              <a:gd name="connsiteY5" fmla="*/ 3426827 h 4141054"/>
              <a:gd name="connsiteX6" fmla="*/ 0 w 5181600"/>
              <a:gd name="connsiteY6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6769"/>
              <a:gd name="connsiteX1" fmla="*/ 5181600 w 5181600"/>
              <a:gd name="connsiteY1" fmla="*/ 0 h 4146769"/>
              <a:gd name="connsiteX2" fmla="*/ 5181600 w 5181600"/>
              <a:gd name="connsiteY2" fmla="*/ 1301578 h 4146769"/>
              <a:gd name="connsiteX3" fmla="*/ 3798247 w 5181600"/>
              <a:gd name="connsiteY3" fmla="*/ 3650104 h 4146769"/>
              <a:gd name="connsiteX4" fmla="*/ 1980044 w 5181600"/>
              <a:gd name="connsiteY4" fmla="*/ 3426827 h 4146769"/>
              <a:gd name="connsiteX5" fmla="*/ 0 w 5181600"/>
              <a:gd name="connsiteY5" fmla="*/ 0 h 41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1600" h="4146769">
                <a:moveTo>
                  <a:pt x="0" y="0"/>
                </a:moveTo>
                <a:lnTo>
                  <a:pt x="5181600" y="0"/>
                </a:lnTo>
                <a:lnTo>
                  <a:pt x="5181600" y="1301578"/>
                </a:lnTo>
                <a:cubicBezTo>
                  <a:pt x="4811651" y="1943383"/>
                  <a:pt x="4209177" y="2955784"/>
                  <a:pt x="3798247" y="3650104"/>
                </a:cubicBezTo>
                <a:cubicBezTo>
                  <a:pt x="3033970" y="4645824"/>
                  <a:pt x="2249506" y="3917564"/>
                  <a:pt x="1980044" y="342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0533EA-4970-40FE-9F3D-2D2D6DC95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790" y="1657761"/>
            <a:ext cx="3924460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21488" y="1657350"/>
            <a:ext cx="3922776" cy="2927350"/>
          </a:xfrm>
          <a:solidFill>
            <a:srgbClr val="E6E7E8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C2568F9-8AE5-6948-86DA-72E5E2A18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E28B8-0876-4B34-81BD-B0636759EC2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8D8E9-89AF-4489-B2ED-AA6BDC8DFA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5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3790" y="1657423"/>
            <a:ext cx="3922451" cy="2926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4714431" y="1657423"/>
            <a:ext cx="3924743" cy="2926080"/>
          </a:xfrm>
          <a:solidFill>
            <a:srgbClr val="E6E7E8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C2872C-F814-A446-94E1-427420CCC2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D046D-67D3-42A3-ABD6-B60DF306BB9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F75146-E35B-4BB0-91C7-7C904BB04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4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826" y="809947"/>
            <a:ext cx="3920268" cy="757130"/>
          </a:xfrm>
        </p:spPr>
        <p:txBody>
          <a:bodyPr lIns="0" anchor="t" anchorCtr="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06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8907" y="810749"/>
            <a:ext cx="3920268" cy="757130"/>
          </a:xfrm>
        </p:spPr>
        <p:txBody>
          <a:bodyPr wrap="square" l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5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718907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C65936-F138-442D-B4CF-2EA3A7C59A61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6E48B-5637-4B7B-A8F5-4C48F3E9A3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23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3684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2708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AE2194-2A5A-4645-A411-D10B7F4CA5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40590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C6820-0986-4693-AC61-3BF681FCA60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1265F-5421-41A0-9EC4-6AF4EF56D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5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F4CBC-CF93-4189-8E07-03592BD8038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247D64-0312-4D57-B892-CEE322CFA7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3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825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1474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9CE1AB-52F3-4A9C-8CED-A1AEE44996D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0A2C6-4AF9-4DFD-A174-DABE37E481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31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6496D-396C-46C8-A072-2F2DAC5941D8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EACA3-5A0A-48C9-B0F1-A8C594EA55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57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looms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04D8EE-CB3A-40AA-A977-67BB3A4AF92C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959C4-5672-4695-90E2-6E958518B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8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34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08A7BD-8BF0-1248-9733-7A69A4E7B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34476" b="10479"/>
          <a:stretch/>
        </p:blipFill>
        <p:spPr>
          <a:xfrm rot="16200000">
            <a:off x="5661691" y="-1291486"/>
            <a:ext cx="2190823" cy="47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481735" y="0"/>
            <a:ext cx="4662264" cy="4312511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47398-6A39-4423-8608-3EB853A36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1253B2-4619-4324-A764-DB8C487EB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B5FABE7-31DA-4A7A-931C-8C3D30C45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1152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raphic 107">
            <a:extLst>
              <a:ext uri="{FF2B5EF4-FFF2-40B4-BE49-F238E27FC236}">
                <a16:creationId xmlns:a16="http://schemas.microsoft.com/office/drawing/2014/main" id="{5D8413F6-AC51-0F4D-8646-61E2215849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6560" y="1457960"/>
            <a:ext cx="228600" cy="215900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9C5FE441-512D-114E-AA05-933B2EE20B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8430" y="2520830"/>
            <a:ext cx="114300" cy="2286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403EB2B0-7F76-924D-A930-F51F8E5606B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2655" y="2520830"/>
            <a:ext cx="215900" cy="2286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48BFDF77-6ECE-9B4D-A170-22EA6ABFE5D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9288" y="2552580"/>
            <a:ext cx="228600" cy="1651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7EE7E987-D662-D84F-A361-A3CD6DCCB1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7850" y="2539880"/>
            <a:ext cx="228600" cy="19050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6AD7F812-0FD7-7E4E-B457-67B53316AF0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3789" y="2520830"/>
            <a:ext cx="228600" cy="2286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367FB1E2-EACE-0A42-8CD3-2C0591EA8F7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15429" y="2520830"/>
            <a:ext cx="228600" cy="22860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FE584570-A388-E54A-A9C3-3AC530DB57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33725" y="2514480"/>
            <a:ext cx="228600" cy="2413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DFDB38C7-B4AE-4849-8FCC-FA0434587B2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1808" y="2514480"/>
            <a:ext cx="228600" cy="24130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765D767D-7AFD-9D44-AFD6-C07C91688F61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76560" y="2514480"/>
            <a:ext cx="228600" cy="2413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F2224B-BF92-D94E-BBD5-96FD3875487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84107" y="2514480"/>
            <a:ext cx="228600" cy="241300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9CDF23F7-4DC5-C740-A68D-33ED557775B5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91525" y="2501780"/>
            <a:ext cx="228600" cy="266700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F3CE6D86-0488-B846-8ADA-A6F251770F80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44200" y="1972715"/>
            <a:ext cx="215900" cy="241300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3DA3EBB2-472E-2E45-B259-4D9F086EA64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391525" y="1979065"/>
            <a:ext cx="228600" cy="22860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86852EDA-A6B3-9741-A6F3-8B1F321A6A21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014884" y="1966365"/>
            <a:ext cx="254000" cy="2540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273D7515-00F9-EB4A-B0AE-1AEEE83F3597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172543" y="1985415"/>
            <a:ext cx="228600" cy="21590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0A262765-A20C-5F49-948D-6A9F4AC59E1B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26935" y="1979065"/>
            <a:ext cx="228600" cy="228600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64B0B829-5583-4941-8CA0-D6F73BCA5496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314109" y="1998115"/>
            <a:ext cx="190500" cy="19050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29D504EB-6799-2245-811A-48D9C1799A4F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882267" y="1979065"/>
            <a:ext cx="228600" cy="228600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61B7BA7-F7AD-8A42-85B3-36B76F9B53C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32865" y="2010815"/>
            <a:ext cx="241300" cy="165100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:a16="http://schemas.microsoft.com/office/drawing/2014/main" id="{EE50D60F-9541-3845-B6F9-50F201FE4E55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90457" y="1991413"/>
            <a:ext cx="215900" cy="203905"/>
          </a:xfrm>
          <a:prstGeom prst="rect">
            <a:avLst/>
          </a:prstGeom>
        </p:spPr>
      </p:pic>
      <p:pic>
        <p:nvPicPr>
          <p:cNvPr id="164" name="Graphic 163">
            <a:extLst>
              <a:ext uri="{FF2B5EF4-FFF2-40B4-BE49-F238E27FC236}">
                <a16:creationId xmlns:a16="http://schemas.microsoft.com/office/drawing/2014/main" id="{58AEFF74-55CB-D346-95C2-1FB1625B2F03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588592" y="1985415"/>
            <a:ext cx="204536" cy="215900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710E6259-3A82-344A-AA6E-04698FF6E36B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199342" y="1966365"/>
            <a:ext cx="228600" cy="254000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F15EC503-96FE-3045-86D8-B8F6D3FE1F8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833725" y="1979065"/>
            <a:ext cx="228600" cy="22860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9B6DAC62-9095-B247-BD07-71F93BD02FAC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3415429" y="1979065"/>
            <a:ext cx="228600" cy="228600"/>
          </a:xfrm>
          <a:prstGeom prst="rect">
            <a:avLst/>
          </a:prstGeom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56C3AF3E-7714-1C4B-8710-7D791863F5A2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013789" y="1985415"/>
            <a:ext cx="228600" cy="215900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A98B23A1-ED08-F647-8F33-83C1877FF2E7}"/>
              </a:ext>
            </a:extLst>
          </p:cNvPr>
          <p:cNvPicPr>
            <a:picLocks noChangeAspect="1"/>
          </p:cNvPicPr>
          <p:nvPr userDrawn="1"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219288" y="1991765"/>
            <a:ext cx="228600" cy="203200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1BB2CE0F-4525-A848-82F7-62D5E94D9130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753605" y="1966365"/>
            <a:ext cx="254000" cy="25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7771AC1D-61DF-1441-A01C-37006049B819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413030" y="1966365"/>
            <a:ext cx="165100" cy="254000"/>
          </a:xfrm>
          <a:prstGeom prst="rect">
            <a:avLst/>
          </a:prstGeom>
        </p:spPr>
      </p:pic>
      <p:pic>
        <p:nvPicPr>
          <p:cNvPr id="182" name="Graphic 181">
            <a:extLst>
              <a:ext uri="{FF2B5EF4-FFF2-40B4-BE49-F238E27FC236}">
                <a16:creationId xmlns:a16="http://schemas.microsoft.com/office/drawing/2014/main" id="{36A315A7-F8C3-604F-A1CE-F11265772277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036367" y="1921915"/>
            <a:ext cx="228600" cy="254000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A4C82C8F-8DA8-1D4C-93BD-2B9103C80570}"/>
              </a:ext>
            </a:extLst>
          </p:cNvPr>
          <p:cNvPicPr>
            <a:picLocks noChangeAspect="1"/>
          </p:cNvPicPr>
          <p:nvPr userDrawn="1"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04825" y="1966365"/>
            <a:ext cx="228600" cy="254000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B5ADE746-2278-634C-9B80-6F9C7355A59C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 rot="10800000">
            <a:off x="8033934" y="1451610"/>
            <a:ext cx="215900" cy="228600"/>
          </a:xfrm>
          <a:prstGeom prst="rect">
            <a:avLst/>
          </a:prstGeom>
        </p:spPr>
      </p:pic>
      <p:pic>
        <p:nvPicPr>
          <p:cNvPr id="192" name="Graphic 191">
            <a:extLst>
              <a:ext uri="{FF2B5EF4-FFF2-40B4-BE49-F238E27FC236}">
                <a16:creationId xmlns:a16="http://schemas.microsoft.com/office/drawing/2014/main" id="{DC226C2B-48EB-934B-8A90-08FC535247BA}"/>
              </a:ext>
            </a:extLst>
          </p:cNvPr>
          <p:cNvPicPr>
            <a:picLocks noChangeAspect="1"/>
          </p:cNvPicPr>
          <p:nvPr userDrawn="1"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7172543" y="1457960"/>
            <a:ext cx="228600" cy="215900"/>
          </a:xfrm>
          <a:prstGeom prst="rect">
            <a:avLst/>
          </a:prstGeom>
        </p:spPr>
      </p:pic>
      <p:pic>
        <p:nvPicPr>
          <p:cNvPr id="194" name="Graphic 193">
            <a:extLst>
              <a:ext uri="{FF2B5EF4-FFF2-40B4-BE49-F238E27FC236}">
                <a16:creationId xmlns:a16="http://schemas.microsoft.com/office/drawing/2014/main" id="{227F6F22-B8AE-7A40-819D-242B2CF597F9}"/>
              </a:ext>
            </a:extLst>
          </p:cNvPr>
          <p:cNvPicPr>
            <a:picLocks noChangeAspect="1"/>
          </p:cNvPicPr>
          <p:nvPr userDrawn="1"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26935" y="1438910"/>
            <a:ext cx="228600" cy="2540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362B3DD2-3B4C-6E43-AA92-01410969B627}"/>
              </a:ext>
            </a:extLst>
          </p:cNvPr>
          <p:cNvPicPr>
            <a:picLocks noChangeAspect="1"/>
          </p:cNvPicPr>
          <p:nvPr userDrawn="1"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301409" y="1451610"/>
            <a:ext cx="215900" cy="228600"/>
          </a:xfrm>
          <a:prstGeom prst="rect">
            <a:avLst/>
          </a:prstGeom>
        </p:spPr>
      </p:pic>
      <p:pic>
        <p:nvPicPr>
          <p:cNvPr id="198" name="Graphic 197">
            <a:extLst>
              <a:ext uri="{FF2B5EF4-FFF2-40B4-BE49-F238E27FC236}">
                <a16:creationId xmlns:a16="http://schemas.microsoft.com/office/drawing/2014/main" id="{71FD3A39-A56E-BA4F-94DB-0774F813864E}"/>
              </a:ext>
            </a:extLst>
          </p:cNvPr>
          <p:cNvPicPr>
            <a:picLocks noChangeAspect="1"/>
          </p:cNvPicPr>
          <p:nvPr userDrawn="1"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4990457" y="1451610"/>
            <a:ext cx="215900" cy="228600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210D8109-200E-2C45-84F7-BA3844B9DDEA}"/>
              </a:ext>
            </a:extLst>
          </p:cNvPr>
          <p:cNvPicPr>
            <a:picLocks noChangeAspect="1"/>
          </p:cNvPicPr>
          <p:nvPr userDrawn="1"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5882267" y="1451610"/>
            <a:ext cx="228600" cy="2286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4C2AFCDE-19C8-6041-AADE-E45112CAA25A}"/>
              </a:ext>
            </a:extLst>
          </p:cNvPr>
          <p:cNvPicPr>
            <a:picLocks noChangeAspect="1"/>
          </p:cNvPicPr>
          <p:nvPr userDrawn="1"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5439215" y="1451610"/>
            <a:ext cx="228600" cy="228600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BE720748-37B8-2346-A90A-26CC3B609F9F}"/>
              </a:ext>
            </a:extLst>
          </p:cNvPr>
          <p:cNvPicPr>
            <a:picLocks noChangeAspect="1"/>
          </p:cNvPicPr>
          <p:nvPr userDrawn="1"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4218908" y="1464310"/>
            <a:ext cx="165100" cy="203200"/>
          </a:xfrm>
          <a:prstGeom prst="rect">
            <a:avLst/>
          </a:prstGeom>
        </p:spPr>
      </p:pic>
      <p:pic>
        <p:nvPicPr>
          <p:cNvPr id="206" name="Graphic 205">
            <a:extLst>
              <a:ext uri="{FF2B5EF4-FFF2-40B4-BE49-F238E27FC236}">
                <a16:creationId xmlns:a16="http://schemas.microsoft.com/office/drawing/2014/main" id="{17D984E0-B2EF-FC45-953D-EC60B12BB675}"/>
              </a:ext>
            </a:extLst>
          </p:cNvPr>
          <p:cNvPicPr>
            <a:picLocks noChangeAspect="1"/>
          </p:cNvPicPr>
          <p:nvPr userDrawn="1"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3865475" y="1457960"/>
            <a:ext cx="165100" cy="215900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F8691F11-C4CE-6A4F-B7D9-72FFAE8428D5}"/>
              </a:ext>
            </a:extLst>
          </p:cNvPr>
          <p:cNvPicPr>
            <a:picLocks noChangeAspect="1"/>
          </p:cNvPicPr>
          <p:nvPr userDrawn="1"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421779" y="1457960"/>
            <a:ext cx="215900" cy="215900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E99BBF76-FDAA-EB44-9799-24F339A2F0C0}"/>
              </a:ext>
            </a:extLst>
          </p:cNvPr>
          <p:cNvPicPr>
            <a:picLocks noChangeAspect="1"/>
          </p:cNvPicPr>
          <p:nvPr userDrawn="1"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3013789" y="1451610"/>
            <a:ext cx="228600" cy="228600"/>
          </a:xfrm>
          <a:prstGeom prst="rect">
            <a:avLst/>
          </a:prstGeom>
        </p:spPr>
      </p:pic>
      <p:pic>
        <p:nvPicPr>
          <p:cNvPr id="212" name="Graphic 211">
            <a:extLst>
              <a:ext uri="{FF2B5EF4-FFF2-40B4-BE49-F238E27FC236}">
                <a16:creationId xmlns:a16="http://schemas.microsoft.com/office/drawing/2014/main" id="{74C55C42-DC8B-0148-AAFA-FD3EA01AEB5B}"/>
              </a:ext>
            </a:extLst>
          </p:cNvPr>
          <p:cNvPicPr>
            <a:picLocks noChangeAspect="1"/>
          </p:cNvPicPr>
          <p:nvPr userDrawn="1"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2616783" y="1392093"/>
            <a:ext cx="270734" cy="300817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8DB030B3-B2DB-1D42-B916-E39AD455748A}"/>
              </a:ext>
            </a:extLst>
          </p:cNvPr>
          <p:cNvPicPr>
            <a:picLocks noChangeAspect="1"/>
          </p:cNvPicPr>
          <p:nvPr userDrawn="1"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2225638" y="1457960"/>
            <a:ext cx="215900" cy="215900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95E39C02-FDF7-8640-851D-EEE3C39ED4A0}"/>
              </a:ext>
            </a:extLst>
          </p:cNvPr>
          <p:cNvPicPr>
            <a:picLocks noChangeAspect="1"/>
          </p:cNvPicPr>
          <p:nvPr userDrawn="1"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772655" y="1457960"/>
            <a:ext cx="215900" cy="215900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07BA36DB-8D9D-8A4B-9D3D-D9E04F10672E}"/>
              </a:ext>
            </a:extLst>
          </p:cNvPr>
          <p:cNvPicPr>
            <a:picLocks noChangeAspect="1"/>
          </p:cNvPicPr>
          <p:nvPr userDrawn="1"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381280" y="1451610"/>
            <a:ext cx="228600" cy="228600"/>
          </a:xfrm>
          <a:prstGeom prst="rect">
            <a:avLst/>
          </a:prstGeom>
        </p:spPr>
      </p:pic>
      <p:pic>
        <p:nvPicPr>
          <p:cNvPr id="220" name="Graphic 219">
            <a:extLst>
              <a:ext uri="{FF2B5EF4-FFF2-40B4-BE49-F238E27FC236}">
                <a16:creationId xmlns:a16="http://schemas.microsoft.com/office/drawing/2014/main" id="{DA766D5E-A1FB-7041-B766-2C910EE07421}"/>
              </a:ext>
            </a:extLst>
          </p:cNvPr>
          <p:cNvPicPr>
            <a:picLocks noChangeAspect="1"/>
          </p:cNvPicPr>
          <p:nvPr userDrawn="1"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933878" y="1451610"/>
            <a:ext cx="228600" cy="228600"/>
          </a:xfrm>
          <a:prstGeom prst="rect">
            <a:avLst/>
          </a:prstGeom>
        </p:spPr>
      </p:pic>
      <p:pic>
        <p:nvPicPr>
          <p:cNvPr id="222" name="Graphic 221">
            <a:extLst>
              <a:ext uri="{FF2B5EF4-FFF2-40B4-BE49-F238E27FC236}">
                <a16:creationId xmlns:a16="http://schemas.microsoft.com/office/drawing/2014/main" id="{AA5ED4BE-12D4-1743-A0FB-594F89FA836A}"/>
              </a:ext>
            </a:extLst>
          </p:cNvPr>
          <p:cNvPicPr>
            <a:picLocks noChangeAspect="1"/>
          </p:cNvPicPr>
          <p:nvPr userDrawn="1"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521335" y="1451610"/>
            <a:ext cx="228600" cy="228600"/>
          </a:xfrm>
          <a:prstGeom prst="rect">
            <a:avLst/>
          </a:prstGeom>
        </p:spPr>
      </p:pic>
      <p:pic>
        <p:nvPicPr>
          <p:cNvPr id="224" name="Graphic 223">
            <a:extLst>
              <a:ext uri="{FF2B5EF4-FFF2-40B4-BE49-F238E27FC236}">
                <a16:creationId xmlns:a16="http://schemas.microsoft.com/office/drawing/2014/main" id="{CC49C6A1-CA90-C048-8541-CA4FAE4E1D76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8397875" y="1451610"/>
            <a:ext cx="215900" cy="228600"/>
          </a:xfrm>
          <a:prstGeom prst="rect">
            <a:avLst/>
          </a:prstGeom>
        </p:spPr>
      </p:pic>
      <p:pic>
        <p:nvPicPr>
          <p:cNvPr id="225" name="Graphic 224">
            <a:extLst>
              <a:ext uri="{FF2B5EF4-FFF2-40B4-BE49-F238E27FC236}">
                <a16:creationId xmlns:a16="http://schemas.microsoft.com/office/drawing/2014/main" id="{BC99C51C-AA62-3A4F-AA56-D43FE76C8406}"/>
              </a:ext>
            </a:extLst>
          </p:cNvPr>
          <p:cNvPicPr>
            <a:picLocks noChangeAspect="1"/>
          </p:cNvPicPr>
          <p:nvPr userDrawn="1"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637369" y="1457960"/>
            <a:ext cx="119944" cy="215900"/>
          </a:xfrm>
          <a:prstGeom prst="rect">
            <a:avLst/>
          </a:prstGeom>
        </p:spPr>
      </p:pic>
      <p:pic>
        <p:nvPicPr>
          <p:cNvPr id="226" name="Graphic 225">
            <a:extLst>
              <a:ext uri="{FF2B5EF4-FFF2-40B4-BE49-F238E27FC236}">
                <a16:creationId xmlns:a16="http://schemas.microsoft.com/office/drawing/2014/main" id="{059BBF36-66FB-1145-8506-645D371C2E64}"/>
              </a:ext>
            </a:extLst>
          </p:cNvPr>
          <p:cNvPicPr>
            <a:picLocks noChangeAspect="1"/>
          </p:cNvPicPr>
          <p:nvPr userDrawn="1"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7574772" y="2025272"/>
            <a:ext cx="245139" cy="136187"/>
          </a:xfrm>
          <a:prstGeom prst="rect">
            <a:avLst/>
          </a:prstGeom>
        </p:spPr>
      </p:pic>
      <p:pic>
        <p:nvPicPr>
          <p:cNvPr id="227" name="Graphic 226">
            <a:extLst>
              <a:ext uri="{FF2B5EF4-FFF2-40B4-BE49-F238E27FC236}">
                <a16:creationId xmlns:a16="http://schemas.microsoft.com/office/drawing/2014/main" id="{590101FB-650F-1D4A-861C-3C72CADBEEE7}"/>
              </a:ext>
            </a:extLst>
          </p:cNvPr>
          <p:cNvPicPr>
            <a:picLocks noChangeAspect="1"/>
          </p:cNvPicPr>
          <p:nvPr userDrawn="1"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8019315" y="2567037"/>
            <a:ext cx="245139" cy="136187"/>
          </a:xfrm>
          <a:prstGeom prst="rect">
            <a:avLst/>
          </a:prstGeom>
        </p:spPr>
      </p:pic>
      <p:pic>
        <p:nvPicPr>
          <p:cNvPr id="229" name="Graphic 228">
            <a:extLst>
              <a:ext uri="{FF2B5EF4-FFF2-40B4-BE49-F238E27FC236}">
                <a16:creationId xmlns:a16="http://schemas.microsoft.com/office/drawing/2014/main" id="{E4B24CD3-7F76-EF4B-B5B6-98FD345259C8}"/>
              </a:ext>
            </a:extLst>
          </p:cNvPr>
          <p:cNvPicPr>
            <a:picLocks noChangeAspect="1"/>
          </p:cNvPicPr>
          <p:nvPr userDrawn="1"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5888617" y="3088703"/>
            <a:ext cx="215900" cy="190500"/>
          </a:xfrm>
          <a:prstGeom prst="rect">
            <a:avLst/>
          </a:prstGeom>
        </p:spPr>
      </p:pic>
      <p:pic>
        <p:nvPicPr>
          <p:cNvPr id="231" name="Graphic 230">
            <a:extLst>
              <a:ext uri="{FF2B5EF4-FFF2-40B4-BE49-F238E27FC236}">
                <a16:creationId xmlns:a16="http://schemas.microsoft.com/office/drawing/2014/main" id="{F8FEF101-3319-1844-B1A9-B39ABB60A6AA}"/>
              </a:ext>
            </a:extLst>
          </p:cNvPr>
          <p:cNvPicPr>
            <a:picLocks noChangeAspect="1"/>
          </p:cNvPicPr>
          <p:nvPr userDrawn="1"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5439215" y="3063303"/>
            <a:ext cx="228600" cy="241300"/>
          </a:xfrm>
          <a:prstGeom prst="rect">
            <a:avLst/>
          </a:prstGeom>
        </p:spPr>
      </p:pic>
      <p:pic>
        <p:nvPicPr>
          <p:cNvPr id="233" name="Graphic 232">
            <a:extLst>
              <a:ext uri="{FF2B5EF4-FFF2-40B4-BE49-F238E27FC236}">
                <a16:creationId xmlns:a16="http://schemas.microsoft.com/office/drawing/2014/main" id="{698B66C4-C0D9-7546-B375-17057A225C8E}"/>
              </a:ext>
            </a:extLst>
          </p:cNvPr>
          <p:cNvPicPr>
            <a:picLocks noChangeAspect="1"/>
          </p:cNvPicPr>
          <p:nvPr userDrawn="1"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984107" y="3088703"/>
            <a:ext cx="228600" cy="190500"/>
          </a:xfrm>
          <a:prstGeom prst="rect">
            <a:avLst/>
          </a:prstGeom>
        </p:spPr>
      </p:pic>
      <p:pic>
        <p:nvPicPr>
          <p:cNvPr id="235" name="Graphic 234">
            <a:extLst>
              <a:ext uri="{FF2B5EF4-FFF2-40B4-BE49-F238E27FC236}">
                <a16:creationId xmlns:a16="http://schemas.microsoft.com/office/drawing/2014/main" id="{E7ABCD6E-AED4-C543-A307-0C4707A63E91}"/>
              </a:ext>
            </a:extLst>
          </p:cNvPr>
          <p:cNvPicPr>
            <a:picLocks noChangeAspect="1"/>
          </p:cNvPicPr>
          <p:nvPr userDrawn="1"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576560" y="3082353"/>
            <a:ext cx="228600" cy="203200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3A60F8B2-4E38-2948-810E-091F52750CF3}"/>
              </a:ext>
            </a:extLst>
          </p:cNvPr>
          <p:cNvPicPr>
            <a:picLocks noChangeAspect="1"/>
          </p:cNvPicPr>
          <p:nvPr userDrawn="1"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4199342" y="3069653"/>
            <a:ext cx="228600" cy="228600"/>
          </a:xfrm>
          <a:prstGeom prst="rect">
            <a:avLst/>
          </a:prstGeom>
        </p:spPr>
      </p:pic>
      <p:pic>
        <p:nvPicPr>
          <p:cNvPr id="239" name="Graphic 238">
            <a:extLst>
              <a:ext uri="{FF2B5EF4-FFF2-40B4-BE49-F238E27FC236}">
                <a16:creationId xmlns:a16="http://schemas.microsoft.com/office/drawing/2014/main" id="{BF1ECDE0-AB46-AA4B-8783-BA7EA799CE0F}"/>
              </a:ext>
            </a:extLst>
          </p:cNvPr>
          <p:cNvPicPr>
            <a:picLocks noChangeAspect="1"/>
          </p:cNvPicPr>
          <p:nvPr userDrawn="1"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3833725" y="3069653"/>
            <a:ext cx="228600" cy="228600"/>
          </a:xfrm>
          <a:prstGeom prst="rect">
            <a:avLst/>
          </a:prstGeom>
        </p:spPr>
      </p:pic>
      <p:pic>
        <p:nvPicPr>
          <p:cNvPr id="241" name="Graphic 240">
            <a:extLst>
              <a:ext uri="{FF2B5EF4-FFF2-40B4-BE49-F238E27FC236}">
                <a16:creationId xmlns:a16="http://schemas.microsoft.com/office/drawing/2014/main" id="{A80B42B0-97EE-9F4F-972B-8F27DDA98812}"/>
              </a:ext>
            </a:extLst>
          </p:cNvPr>
          <p:cNvPicPr>
            <a:picLocks noChangeAspect="1"/>
          </p:cNvPicPr>
          <p:nvPr userDrawn="1"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3415429" y="3069653"/>
            <a:ext cx="228600" cy="228600"/>
          </a:xfrm>
          <a:prstGeom prst="rect">
            <a:avLst/>
          </a:prstGeom>
        </p:spPr>
      </p:pic>
      <p:pic>
        <p:nvPicPr>
          <p:cNvPr id="243" name="Graphic 242">
            <a:extLst>
              <a:ext uri="{FF2B5EF4-FFF2-40B4-BE49-F238E27FC236}">
                <a16:creationId xmlns:a16="http://schemas.microsoft.com/office/drawing/2014/main" id="{26CAB35C-D64F-1B40-921A-F6A50D72DB2F}"/>
              </a:ext>
            </a:extLst>
          </p:cNvPr>
          <p:cNvPicPr>
            <a:picLocks noChangeAspect="1"/>
          </p:cNvPicPr>
          <p:nvPr userDrawn="1"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3013789" y="3069653"/>
            <a:ext cx="228600" cy="228600"/>
          </a:xfrm>
          <a:prstGeom prst="rect">
            <a:avLst/>
          </a:prstGeom>
        </p:spPr>
      </p:pic>
      <p:pic>
        <p:nvPicPr>
          <p:cNvPr id="245" name="Graphic 244">
            <a:extLst>
              <a:ext uri="{FF2B5EF4-FFF2-40B4-BE49-F238E27FC236}">
                <a16:creationId xmlns:a16="http://schemas.microsoft.com/office/drawing/2014/main" id="{FD010480-862A-024A-9298-411DCC8CDAC5}"/>
              </a:ext>
            </a:extLst>
          </p:cNvPr>
          <p:cNvPicPr>
            <a:picLocks noChangeAspect="1"/>
          </p:cNvPicPr>
          <p:nvPr userDrawn="1"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2637850" y="3069653"/>
            <a:ext cx="228600" cy="228600"/>
          </a:xfrm>
          <a:prstGeom prst="rect">
            <a:avLst/>
          </a:prstGeom>
        </p:spPr>
      </p:pic>
      <p:pic>
        <p:nvPicPr>
          <p:cNvPr id="247" name="Graphic 246">
            <a:extLst>
              <a:ext uri="{FF2B5EF4-FFF2-40B4-BE49-F238E27FC236}">
                <a16:creationId xmlns:a16="http://schemas.microsoft.com/office/drawing/2014/main" id="{3EDCB658-1815-0A4A-A73E-712D74EF63DD}"/>
              </a:ext>
            </a:extLst>
          </p:cNvPr>
          <p:cNvPicPr>
            <a:picLocks noChangeAspect="1"/>
          </p:cNvPicPr>
          <p:nvPr userDrawn="1"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2219288" y="3069653"/>
            <a:ext cx="228600" cy="228600"/>
          </a:xfrm>
          <a:prstGeom prst="rect">
            <a:avLst/>
          </a:prstGeom>
        </p:spPr>
      </p:pic>
      <p:pic>
        <p:nvPicPr>
          <p:cNvPr id="249" name="Graphic 248">
            <a:extLst>
              <a:ext uri="{FF2B5EF4-FFF2-40B4-BE49-F238E27FC236}">
                <a16:creationId xmlns:a16="http://schemas.microsoft.com/office/drawing/2014/main" id="{B11A6CCA-E553-B64F-97E5-816AED81FA93}"/>
              </a:ext>
            </a:extLst>
          </p:cNvPr>
          <p:cNvPicPr>
            <a:picLocks noChangeAspect="1"/>
          </p:cNvPicPr>
          <p:nvPr userDrawn="1"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413030" y="3069653"/>
            <a:ext cx="165100" cy="228600"/>
          </a:xfrm>
          <a:prstGeom prst="rect">
            <a:avLst/>
          </a:prstGeom>
        </p:spPr>
      </p:pic>
      <p:pic>
        <p:nvPicPr>
          <p:cNvPr id="251" name="Graphic 250">
            <a:extLst>
              <a:ext uri="{FF2B5EF4-FFF2-40B4-BE49-F238E27FC236}">
                <a16:creationId xmlns:a16="http://schemas.microsoft.com/office/drawing/2014/main" id="{80BC9D4D-B52D-F748-9152-1E306072AF7A}"/>
              </a:ext>
            </a:extLst>
          </p:cNvPr>
          <p:cNvPicPr>
            <a:picLocks noChangeAspect="1"/>
          </p:cNvPicPr>
          <p:nvPr userDrawn="1"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946578" y="3088703"/>
            <a:ext cx="203200" cy="190500"/>
          </a:xfrm>
          <a:prstGeom prst="rect">
            <a:avLst/>
          </a:prstGeom>
        </p:spPr>
      </p:pic>
      <p:pic>
        <p:nvPicPr>
          <p:cNvPr id="253" name="Graphic 252">
            <a:extLst>
              <a:ext uri="{FF2B5EF4-FFF2-40B4-BE49-F238E27FC236}">
                <a16:creationId xmlns:a16="http://schemas.microsoft.com/office/drawing/2014/main" id="{42EB5D2D-9BC1-5544-B7F4-B38BD46B87BF}"/>
              </a:ext>
            </a:extLst>
          </p:cNvPr>
          <p:cNvPicPr>
            <a:picLocks noChangeAspect="1"/>
          </p:cNvPicPr>
          <p:nvPr userDrawn="1"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1804405" y="3069653"/>
            <a:ext cx="152400" cy="228600"/>
          </a:xfrm>
          <a:prstGeom prst="rect">
            <a:avLst/>
          </a:prstGeom>
        </p:spPr>
      </p:pic>
      <p:pic>
        <p:nvPicPr>
          <p:cNvPr id="261" name="Graphic 260">
            <a:extLst>
              <a:ext uri="{FF2B5EF4-FFF2-40B4-BE49-F238E27FC236}">
                <a16:creationId xmlns:a16="http://schemas.microsoft.com/office/drawing/2014/main" id="{90C944FF-B563-1C40-AADC-E4A832FE440B}"/>
              </a:ext>
            </a:extLst>
          </p:cNvPr>
          <p:cNvPicPr>
            <a:picLocks noChangeAspect="1"/>
          </p:cNvPicPr>
          <p:nvPr userDrawn="1"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504825" y="3069653"/>
            <a:ext cx="228600" cy="228600"/>
          </a:xfrm>
          <a:prstGeom prst="rect">
            <a:avLst/>
          </a:prstGeom>
        </p:spPr>
      </p:pic>
      <p:pic>
        <p:nvPicPr>
          <p:cNvPr id="263" name="Graphic 262">
            <a:extLst>
              <a:ext uri="{FF2B5EF4-FFF2-40B4-BE49-F238E27FC236}">
                <a16:creationId xmlns:a16="http://schemas.microsoft.com/office/drawing/2014/main" id="{695419F6-1B09-9A47-905C-A5D6674F64DD}"/>
              </a:ext>
            </a:extLst>
          </p:cNvPr>
          <p:cNvPicPr>
            <a:picLocks noChangeAspect="1"/>
          </p:cNvPicPr>
          <p:nvPr userDrawn="1"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504825" y="2539880"/>
            <a:ext cx="228600" cy="190500"/>
          </a:xfrm>
          <a:prstGeom prst="rect">
            <a:avLst/>
          </a:prstGeom>
        </p:spPr>
      </p:pic>
      <p:pic>
        <p:nvPicPr>
          <p:cNvPr id="265" name="Graphic 264">
            <a:extLst>
              <a:ext uri="{FF2B5EF4-FFF2-40B4-BE49-F238E27FC236}">
                <a16:creationId xmlns:a16="http://schemas.microsoft.com/office/drawing/2014/main" id="{407DB9ED-12D1-474D-B769-B6505B012F97}"/>
              </a:ext>
            </a:extLst>
          </p:cNvPr>
          <p:cNvPicPr>
            <a:picLocks noChangeAspect="1"/>
          </p:cNvPicPr>
          <p:nvPr userDrawn="1"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933878" y="2520830"/>
            <a:ext cx="228600" cy="228600"/>
          </a:xfrm>
          <a:prstGeom prst="rect">
            <a:avLst/>
          </a:prstGeom>
        </p:spPr>
      </p:pic>
      <p:pic>
        <p:nvPicPr>
          <p:cNvPr id="267" name="Graphic 266">
            <a:extLst>
              <a:ext uri="{FF2B5EF4-FFF2-40B4-BE49-F238E27FC236}">
                <a16:creationId xmlns:a16="http://schemas.microsoft.com/office/drawing/2014/main" id="{76E4C7AB-A16F-5A45-8589-65318C9CF684}"/>
              </a:ext>
            </a:extLst>
          </p:cNvPr>
          <p:cNvPicPr>
            <a:picLocks noChangeAspect="1"/>
          </p:cNvPicPr>
          <p:nvPr userDrawn="1"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7589391" y="2520830"/>
            <a:ext cx="215900" cy="228600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7B8DDA80-AE67-E049-9710-1E0BD01B7ACA}"/>
              </a:ext>
            </a:extLst>
          </p:cNvPr>
          <p:cNvPicPr>
            <a:picLocks noChangeAspect="1"/>
          </p:cNvPicPr>
          <p:nvPr userDrawn="1"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7172543" y="2539880"/>
            <a:ext cx="228600" cy="190500"/>
          </a:xfrm>
          <a:prstGeom prst="rect">
            <a:avLst/>
          </a:prstGeom>
        </p:spPr>
      </p:pic>
      <p:pic>
        <p:nvPicPr>
          <p:cNvPr id="271" name="Graphic 270">
            <a:extLst>
              <a:ext uri="{FF2B5EF4-FFF2-40B4-BE49-F238E27FC236}">
                <a16:creationId xmlns:a16="http://schemas.microsoft.com/office/drawing/2014/main" id="{488F3CD9-BC66-B249-BF24-9794E39C9117}"/>
              </a:ext>
            </a:extLst>
          </p:cNvPr>
          <p:cNvPicPr>
            <a:picLocks noChangeAspect="1"/>
          </p:cNvPicPr>
          <p:nvPr userDrawn="1"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726935" y="2520830"/>
            <a:ext cx="228600" cy="228600"/>
          </a:xfrm>
          <a:prstGeom prst="rect">
            <a:avLst/>
          </a:prstGeom>
        </p:spPr>
      </p:pic>
      <p:pic>
        <p:nvPicPr>
          <p:cNvPr id="273" name="Graphic 272">
            <a:extLst>
              <a:ext uri="{FF2B5EF4-FFF2-40B4-BE49-F238E27FC236}">
                <a16:creationId xmlns:a16="http://schemas.microsoft.com/office/drawing/2014/main" id="{F6095CA0-CC31-5A46-A280-98E70FEFACF8}"/>
              </a:ext>
            </a:extLst>
          </p:cNvPr>
          <p:cNvPicPr>
            <a:picLocks noChangeAspect="1"/>
          </p:cNvPicPr>
          <p:nvPr userDrawn="1"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6295059" y="2558930"/>
            <a:ext cx="228600" cy="152400"/>
          </a:xfrm>
          <a:prstGeom prst="rect">
            <a:avLst/>
          </a:prstGeom>
        </p:spPr>
      </p:pic>
      <p:pic>
        <p:nvPicPr>
          <p:cNvPr id="275" name="Graphic 274">
            <a:extLst>
              <a:ext uri="{FF2B5EF4-FFF2-40B4-BE49-F238E27FC236}">
                <a16:creationId xmlns:a16="http://schemas.microsoft.com/office/drawing/2014/main" id="{7F9832C2-40F3-4B44-A05E-3A630AEAB4BA}"/>
              </a:ext>
            </a:extLst>
          </p:cNvPr>
          <p:cNvPicPr>
            <a:picLocks noChangeAspect="1"/>
          </p:cNvPicPr>
          <p:nvPr userDrawn="1"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5920367" y="2514480"/>
            <a:ext cx="152400" cy="241300"/>
          </a:xfrm>
          <a:prstGeom prst="rect">
            <a:avLst/>
          </a:prstGeom>
        </p:spPr>
      </p:pic>
      <p:pic>
        <p:nvPicPr>
          <p:cNvPr id="277" name="Graphic 276">
            <a:extLst>
              <a:ext uri="{FF2B5EF4-FFF2-40B4-BE49-F238E27FC236}">
                <a16:creationId xmlns:a16="http://schemas.microsoft.com/office/drawing/2014/main" id="{85BCABAE-60DF-CF49-AEC2-8C4E612561B9}"/>
              </a:ext>
            </a:extLst>
          </p:cNvPr>
          <p:cNvPicPr>
            <a:picLocks noChangeAspect="1"/>
          </p:cNvPicPr>
          <p:nvPr userDrawn="1"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5439215" y="2514480"/>
            <a:ext cx="228600" cy="241300"/>
          </a:xfrm>
          <a:prstGeom prst="rect">
            <a:avLst/>
          </a:prstGeom>
        </p:spPr>
      </p:pic>
      <p:pic>
        <p:nvPicPr>
          <p:cNvPr id="278" name="Graphic 277">
            <a:extLst>
              <a:ext uri="{FF2B5EF4-FFF2-40B4-BE49-F238E27FC236}">
                <a16:creationId xmlns:a16="http://schemas.microsoft.com/office/drawing/2014/main" id="{6ABD59FE-875B-634F-962E-250487AAA502}"/>
              </a:ext>
            </a:extLst>
          </p:cNvPr>
          <p:cNvPicPr>
            <a:picLocks noChangeAspect="1"/>
          </p:cNvPicPr>
          <p:nvPr userDrawn="1"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504825" y="3643876"/>
            <a:ext cx="228600" cy="241300"/>
          </a:xfrm>
          <a:prstGeom prst="rect">
            <a:avLst/>
          </a:prstGeom>
        </p:spPr>
      </p:pic>
      <p:pic>
        <p:nvPicPr>
          <p:cNvPr id="279" name="Graphic 278">
            <a:extLst>
              <a:ext uri="{FF2B5EF4-FFF2-40B4-BE49-F238E27FC236}">
                <a16:creationId xmlns:a16="http://schemas.microsoft.com/office/drawing/2014/main" id="{57DC2A4C-42DC-8648-A536-7CC9E50FC985}"/>
              </a:ext>
            </a:extLst>
          </p:cNvPr>
          <p:cNvPicPr>
            <a:picLocks noChangeAspect="1"/>
          </p:cNvPicPr>
          <p:nvPr userDrawn="1"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971978" y="3643876"/>
            <a:ext cx="152400" cy="241300"/>
          </a:xfrm>
          <a:prstGeom prst="rect">
            <a:avLst/>
          </a:prstGeom>
        </p:spPr>
      </p:pic>
      <p:pic>
        <p:nvPicPr>
          <p:cNvPr id="280" name="Graphic 279">
            <a:extLst>
              <a:ext uri="{FF2B5EF4-FFF2-40B4-BE49-F238E27FC236}">
                <a16:creationId xmlns:a16="http://schemas.microsoft.com/office/drawing/2014/main" id="{1C53E0DC-99F5-5448-97CB-DCCBB7C7B9F0}"/>
              </a:ext>
            </a:extLst>
          </p:cNvPr>
          <p:cNvPicPr>
            <a:picLocks noChangeAspect="1"/>
          </p:cNvPicPr>
          <p:nvPr userDrawn="1"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1381280" y="3643876"/>
            <a:ext cx="228600" cy="241300"/>
          </a:xfrm>
          <a:prstGeom prst="rect">
            <a:avLst/>
          </a:prstGeom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083B58D2-5187-C940-BB21-4B766225F239}"/>
              </a:ext>
            </a:extLst>
          </p:cNvPr>
          <p:cNvPicPr>
            <a:picLocks noChangeAspect="1"/>
          </p:cNvPicPr>
          <p:nvPr userDrawn="1"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1766305" y="3637526"/>
            <a:ext cx="228600" cy="254000"/>
          </a:xfrm>
          <a:prstGeom prst="rect">
            <a:avLst/>
          </a:prstGeom>
        </p:spPr>
      </p:pic>
      <p:pic>
        <p:nvPicPr>
          <p:cNvPr id="282" name="Graphic 281">
            <a:extLst>
              <a:ext uri="{FF2B5EF4-FFF2-40B4-BE49-F238E27FC236}">
                <a16:creationId xmlns:a16="http://schemas.microsoft.com/office/drawing/2014/main" id="{BEFA1B42-860A-DF41-ABA4-9F7AE1BE830F}"/>
              </a:ext>
            </a:extLst>
          </p:cNvPr>
          <p:cNvPicPr>
            <a:picLocks noChangeAspect="1"/>
          </p:cNvPicPr>
          <p:nvPr userDrawn="1"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2219288" y="3650226"/>
            <a:ext cx="228600" cy="228600"/>
          </a:xfrm>
          <a:prstGeom prst="rect">
            <a:avLst/>
          </a:prstGeom>
        </p:spPr>
      </p:pic>
      <p:pic>
        <p:nvPicPr>
          <p:cNvPr id="283" name="Graphic 282">
            <a:extLst>
              <a:ext uri="{FF2B5EF4-FFF2-40B4-BE49-F238E27FC236}">
                <a16:creationId xmlns:a16="http://schemas.microsoft.com/office/drawing/2014/main" id="{26B428B2-E622-F146-B803-E45D5B6F63DA}"/>
              </a:ext>
            </a:extLst>
          </p:cNvPr>
          <p:cNvPicPr>
            <a:picLocks noChangeAspect="1"/>
          </p:cNvPicPr>
          <p:nvPr userDrawn="1"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2631500" y="3662926"/>
            <a:ext cx="241300" cy="203200"/>
          </a:xfrm>
          <a:prstGeom prst="rect">
            <a:avLst/>
          </a:prstGeom>
        </p:spPr>
      </p:pic>
      <p:pic>
        <p:nvPicPr>
          <p:cNvPr id="284" name="Graphic 283">
            <a:extLst>
              <a:ext uri="{FF2B5EF4-FFF2-40B4-BE49-F238E27FC236}">
                <a16:creationId xmlns:a16="http://schemas.microsoft.com/office/drawing/2014/main" id="{EE160DA8-6C02-4347-ACF0-B27FB954FF7D}"/>
              </a:ext>
            </a:extLst>
          </p:cNvPr>
          <p:cNvPicPr>
            <a:picLocks noChangeAspect="1"/>
          </p:cNvPicPr>
          <p:nvPr userDrawn="1"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3007439" y="3650226"/>
            <a:ext cx="241300" cy="228600"/>
          </a:xfrm>
          <a:prstGeom prst="rect">
            <a:avLst/>
          </a:prstGeom>
        </p:spPr>
      </p:pic>
      <p:pic>
        <p:nvPicPr>
          <p:cNvPr id="285" name="Graphic 284">
            <a:extLst>
              <a:ext uri="{FF2B5EF4-FFF2-40B4-BE49-F238E27FC236}">
                <a16:creationId xmlns:a16="http://schemas.microsoft.com/office/drawing/2014/main" id="{748E8CE1-96AE-EB48-8DDC-EF5AB2045C22}"/>
              </a:ext>
            </a:extLst>
          </p:cNvPr>
          <p:cNvPicPr>
            <a:picLocks noChangeAspect="1"/>
          </p:cNvPicPr>
          <p:nvPr userDrawn="1"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3409079" y="3650226"/>
            <a:ext cx="241300" cy="228600"/>
          </a:xfrm>
          <a:prstGeom prst="rect">
            <a:avLst/>
          </a:prstGeom>
        </p:spPr>
      </p:pic>
      <p:pic>
        <p:nvPicPr>
          <p:cNvPr id="286" name="Graphic 285">
            <a:extLst>
              <a:ext uri="{FF2B5EF4-FFF2-40B4-BE49-F238E27FC236}">
                <a16:creationId xmlns:a16="http://schemas.microsoft.com/office/drawing/2014/main" id="{BF8997B8-B18C-E740-B1AF-3E438864B8E3}"/>
              </a:ext>
            </a:extLst>
          </p:cNvPr>
          <p:cNvPicPr>
            <a:picLocks noChangeAspect="1"/>
          </p:cNvPicPr>
          <p:nvPr userDrawn="1"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3827375" y="3650226"/>
            <a:ext cx="241300" cy="228600"/>
          </a:xfrm>
          <a:prstGeom prst="rect">
            <a:avLst/>
          </a:prstGeom>
        </p:spPr>
      </p:pic>
      <p:pic>
        <p:nvPicPr>
          <p:cNvPr id="287" name="Graphic 286">
            <a:extLst>
              <a:ext uri="{FF2B5EF4-FFF2-40B4-BE49-F238E27FC236}">
                <a16:creationId xmlns:a16="http://schemas.microsoft.com/office/drawing/2014/main" id="{5492BB07-B446-E246-89C4-2B685DFFBA0C}"/>
              </a:ext>
            </a:extLst>
          </p:cNvPr>
          <p:cNvPicPr>
            <a:picLocks noChangeAspect="1"/>
          </p:cNvPicPr>
          <p:nvPr userDrawn="1"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8372475" y="3063303"/>
            <a:ext cx="266700" cy="241300"/>
          </a:xfrm>
          <a:prstGeom prst="rect">
            <a:avLst/>
          </a:prstGeom>
        </p:spPr>
      </p:pic>
      <p:pic>
        <p:nvPicPr>
          <p:cNvPr id="288" name="Graphic 287">
            <a:extLst>
              <a:ext uri="{FF2B5EF4-FFF2-40B4-BE49-F238E27FC236}">
                <a16:creationId xmlns:a16="http://schemas.microsoft.com/office/drawing/2014/main" id="{A9A36A2B-A824-B243-9D07-59787926382D}"/>
              </a:ext>
            </a:extLst>
          </p:cNvPr>
          <p:cNvPicPr>
            <a:picLocks noChangeAspect="1"/>
          </p:cNvPicPr>
          <p:nvPr userDrawn="1"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21234" y="3063303"/>
            <a:ext cx="241300" cy="241300"/>
          </a:xfrm>
          <a:prstGeom prst="rect">
            <a:avLst/>
          </a:prstGeom>
        </p:spPr>
      </p:pic>
      <p:pic>
        <p:nvPicPr>
          <p:cNvPr id="289" name="Graphic 288">
            <a:extLst>
              <a:ext uri="{FF2B5EF4-FFF2-40B4-BE49-F238E27FC236}">
                <a16:creationId xmlns:a16="http://schemas.microsoft.com/office/drawing/2014/main" id="{46F322A7-6C6A-054D-A900-F75D68C35C56}"/>
              </a:ext>
            </a:extLst>
          </p:cNvPr>
          <p:cNvPicPr>
            <a:picLocks noChangeAspect="1"/>
          </p:cNvPicPr>
          <p:nvPr userDrawn="1"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7602091" y="3069653"/>
            <a:ext cx="190500" cy="228600"/>
          </a:xfrm>
          <a:prstGeom prst="rect">
            <a:avLst/>
          </a:prstGeom>
        </p:spPr>
      </p:pic>
      <p:pic>
        <p:nvPicPr>
          <p:cNvPr id="290" name="Graphic 289">
            <a:extLst>
              <a:ext uri="{FF2B5EF4-FFF2-40B4-BE49-F238E27FC236}">
                <a16:creationId xmlns:a16="http://schemas.microsoft.com/office/drawing/2014/main" id="{D5EB3740-8506-2546-905B-48523A231C86}"/>
              </a:ext>
            </a:extLst>
          </p:cNvPr>
          <p:cNvPicPr>
            <a:picLocks noChangeAspect="1"/>
          </p:cNvPicPr>
          <p:nvPr userDrawn="1"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7172543" y="3069653"/>
            <a:ext cx="228600" cy="228600"/>
          </a:xfrm>
          <a:prstGeom prst="rect">
            <a:avLst/>
          </a:prstGeom>
        </p:spPr>
      </p:pic>
      <p:pic>
        <p:nvPicPr>
          <p:cNvPr id="291" name="Graphic 290">
            <a:extLst>
              <a:ext uri="{FF2B5EF4-FFF2-40B4-BE49-F238E27FC236}">
                <a16:creationId xmlns:a16="http://schemas.microsoft.com/office/drawing/2014/main" id="{73E05336-F8A3-5446-8885-5575D89036BC}"/>
              </a:ext>
            </a:extLst>
          </p:cNvPr>
          <p:cNvPicPr>
            <a:picLocks noChangeAspect="1"/>
          </p:cNvPicPr>
          <p:nvPr userDrawn="1"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6745985" y="3069653"/>
            <a:ext cx="190500" cy="228600"/>
          </a:xfrm>
          <a:prstGeom prst="rect">
            <a:avLst/>
          </a:prstGeom>
        </p:spPr>
      </p:pic>
      <p:pic>
        <p:nvPicPr>
          <p:cNvPr id="292" name="Graphic 291">
            <a:extLst>
              <a:ext uri="{FF2B5EF4-FFF2-40B4-BE49-F238E27FC236}">
                <a16:creationId xmlns:a16="http://schemas.microsoft.com/office/drawing/2014/main" id="{F2C6AF3D-9E89-2040-B79D-0C011FB619BC}"/>
              </a:ext>
            </a:extLst>
          </p:cNvPr>
          <p:cNvPicPr>
            <a:picLocks noChangeAspect="1"/>
          </p:cNvPicPr>
          <p:nvPr userDrawn="1"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6301409" y="3076003"/>
            <a:ext cx="215900" cy="215900"/>
          </a:xfrm>
          <a:prstGeom prst="rect">
            <a:avLst/>
          </a:prstGeom>
        </p:spPr>
      </p:pic>
      <p:sp>
        <p:nvSpPr>
          <p:cNvPr id="293" name="TextBox 292">
            <a:extLst>
              <a:ext uri="{FF2B5EF4-FFF2-40B4-BE49-F238E27FC236}">
                <a16:creationId xmlns:a16="http://schemas.microsoft.com/office/drawing/2014/main" id="{5E15BCDA-36AC-CD43-AD48-07174BECAD04}"/>
              </a:ext>
            </a:extLst>
          </p:cNvPr>
          <p:cNvSpPr txBox="1"/>
          <p:nvPr userDrawn="1"/>
        </p:nvSpPr>
        <p:spPr>
          <a:xfrm>
            <a:off x="4218908" y="3576070"/>
            <a:ext cx="4420267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/>
              <a:t>These are a selection of icons that can be pulled from the </a:t>
            </a:r>
            <a:r>
              <a:rPr lang="en-US" sz="1100" b="1" dirty="0"/>
              <a:t>Master Slides</a:t>
            </a:r>
            <a:r>
              <a:rPr lang="en-US" sz="1100" dirty="0"/>
              <a:t>. The color can be adjusted using the </a:t>
            </a:r>
            <a:r>
              <a:rPr lang="en-US" sz="1100" b="1" dirty="0"/>
              <a:t>Shape Outline </a:t>
            </a:r>
            <a:r>
              <a:rPr lang="en-US" sz="1100" dirty="0"/>
              <a:t>option. </a:t>
            </a:r>
          </a:p>
        </p:txBody>
      </p:sp>
      <p:sp>
        <p:nvSpPr>
          <p:cNvPr id="294" name="Slide Number Placeholder 5">
            <a:extLst>
              <a:ext uri="{FF2B5EF4-FFF2-40B4-BE49-F238E27FC236}">
                <a16:creationId xmlns:a16="http://schemas.microsoft.com/office/drawing/2014/main" id="{C895C7AC-7181-F04B-A5D4-8640DD99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BDD8D46-6DC4-964E-BD33-A5D2851C0BB3}"/>
              </a:ext>
            </a:extLst>
          </p:cNvPr>
          <p:cNvCxnSpPr>
            <a:cxnSpLocks/>
          </p:cNvCxnSpPr>
          <p:nvPr userDrawn="1"/>
        </p:nvCxnSpPr>
        <p:spPr>
          <a:xfrm>
            <a:off x="4223987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32DE69-1B5B-D641-A0AF-01AE4689B151}"/>
              </a:ext>
            </a:extLst>
          </p:cNvPr>
          <p:cNvCxnSpPr>
            <a:cxnSpLocks/>
          </p:cNvCxnSpPr>
          <p:nvPr userDrawn="1"/>
        </p:nvCxnSpPr>
        <p:spPr>
          <a:xfrm>
            <a:off x="8613775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9D0E932-5A2B-49E9-9953-F72572BB96F7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EE0070F-4DF2-4809-B227-3EB9B018E318}"/>
              </a:ext>
            </a:extLst>
          </p:cNvPr>
          <p:cNvPicPr>
            <a:picLocks noChangeAspect="1"/>
          </p:cNvPicPr>
          <p:nvPr userDrawn="1"/>
        </p:nvPicPr>
        <p:blipFill>
          <a:blip r:embed="rId178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61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with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066" y="2026986"/>
            <a:ext cx="3980112" cy="1089529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17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Divider "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29" y="3053296"/>
            <a:ext cx="4681728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729" y="4333310"/>
            <a:ext cx="4681728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E7D3D-1E0F-4142-9C15-E6549DD1BF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52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Divider ">
    <p:bg>
      <p:bgPr>
        <a:solidFill>
          <a:srgbClr val="002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32991-5BCD-4C8E-AB80-D70E96791D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467" y="2581839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25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D9DF9-4A45-48C5-9216-04B36510FD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3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7078A4-E6C1-9B4B-8C38-862CB796C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3B7E8-F0C4-4B06-AC01-484A3A2DD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0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481736" y="830990"/>
            <a:ext cx="4662264" cy="4312511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265FFB-7488-AF42-95B5-23AA0A5CC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43E8A-2A1A-3C46-9284-D1830FD13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42D34A5-32DC-B246-9F78-C0DAD43A35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B29CDE-F682-6043-81E8-FD065A418A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92455-0A18-4620-9C79-3431CEA53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4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FFD53-8F4F-4339-8CA9-5AC41C80EEA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7" y="1881809"/>
            <a:ext cx="8134348" cy="2702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347F88A-4B77-A74D-B54C-FB347C4378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F46F3-D79C-49FE-A0FB-590CC99CD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827" y="1881809"/>
            <a:ext cx="8134348" cy="2702891"/>
          </a:xfrm>
        </p:spPr>
        <p:txBody>
          <a:bodyPr numCol="2" spcCol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3E6AF5B-30D9-134B-BBCC-167C99E8A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6D39A-441C-4777-B48E-A39BEEA84CD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11399-F4CE-4A38-B2D1-B9C9756948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7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277" y="1881809"/>
            <a:ext cx="5418897" cy="2702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04825" y="1881809"/>
            <a:ext cx="2517775" cy="15573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47D78F1-F31B-0F47-9D61-8A9C56D3C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98121-507A-ED4E-AD7B-15EA2F3EF8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4825" y="3528205"/>
            <a:ext cx="2517775" cy="1056496"/>
          </a:xfrm>
        </p:spPr>
        <p:txBody>
          <a:bodyPr lIns="0" rIns="0">
            <a:noAutofit/>
          </a:bodyPr>
          <a:lstStyle>
            <a:lvl1pPr marL="0" indent="0">
              <a:buNone/>
              <a:defRPr sz="11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65E56-24FE-4706-AD35-BA269F537E9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FC6585-CAD6-4A58-AE87-B27D1EAA7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7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0C35D89-CDB8-6C46-904F-4341C3EED6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D6280-B812-4D6E-988B-5FC5DBCAB962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DB5C9-AB7E-4138-90DB-9652F8C5BB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Gray Box f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CBBB1D-2B3D-554C-A015-B69C612CB4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EEAFC-6516-4BC0-9122-C615F1B7E0EF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2935C-9E3C-4CF3-9346-45D9842189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Blank Left Content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87B1A8-F67B-0F49-9377-C4462019B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48118"/>
            <a:ext cx="3920824" cy="2670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D850740E-50DD-F74A-82FF-83AEDFD930D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47256" y="1748118"/>
            <a:ext cx="3924743" cy="2670726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CD5A7B-410B-8541-A93C-157BBF738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E5747-6D36-4F6D-B54A-5659B2630F66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90DD-1073-4E2D-89E1-40B064C29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2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069" y="809947"/>
            <a:ext cx="822410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071" y="1655319"/>
            <a:ext cx="8224104" cy="292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974" y="4821306"/>
            <a:ext cx="40932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815" y="287052"/>
            <a:ext cx="1545336" cy="2926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5069" y="4847026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© TEKsystems, Inc.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46C35B-4633-F446-BED1-59861CE33646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EA08FE-2389-0446-A729-5B7F97DE1903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073C55-0BED-6243-80CE-CED5C2B168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0FD262-3700-4E99-A31C-871806E41276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4B43E2-8132-443E-B15C-589C99D6EE9A}"/>
              </a:ext>
            </a:extLst>
          </p:cNvPr>
          <p:cNvSpPr txBox="1"/>
          <p:nvPr userDrawn="1"/>
        </p:nvSpPr>
        <p:spPr>
          <a:xfrm>
            <a:off x="415069" y="4836695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170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70" r:id="rId2"/>
    <p:sldLayoutId id="2147483772" r:id="rId3"/>
    <p:sldLayoutId id="2147483779" r:id="rId4"/>
    <p:sldLayoutId id="2147483807" r:id="rId5"/>
    <p:sldLayoutId id="2147483780" r:id="rId6"/>
    <p:sldLayoutId id="2147483782" r:id="rId7"/>
    <p:sldLayoutId id="2147483802" r:id="rId8"/>
    <p:sldLayoutId id="2147483803" r:id="rId9"/>
    <p:sldLayoutId id="2147483767" r:id="rId10"/>
    <p:sldLayoutId id="2147483786" r:id="rId11"/>
    <p:sldLayoutId id="2147483785" r:id="rId12"/>
    <p:sldLayoutId id="2147483796" r:id="rId13"/>
    <p:sldLayoutId id="2147483812" r:id="rId14"/>
    <p:sldLayoutId id="2147483806" r:id="rId15"/>
    <p:sldLayoutId id="2147483813" r:id="rId16"/>
    <p:sldLayoutId id="2147483788" r:id="rId17"/>
    <p:sldLayoutId id="2147483789" r:id="rId18"/>
    <p:sldLayoutId id="2147483809" r:id="rId19"/>
    <p:sldLayoutId id="2147483808" r:id="rId20"/>
    <p:sldLayoutId id="2147483801" r:id="rId21"/>
    <p:sldLayoutId id="2147483794" r:id="rId22"/>
    <p:sldLayoutId id="2147483805" r:id="rId23"/>
    <p:sldLayoutId id="2147483810" r:id="rId24"/>
    <p:sldLayoutId id="2147483811" r:id="rId2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17475" indent="-117475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1pPr>
      <a:lvl2pPr marL="346075" indent="-173038" algn="l" defTabSz="6858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514350" indent="-168275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690563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318" userDrawn="1">
          <p15:clr>
            <a:srgbClr val="F26B43"/>
          </p15:clr>
        </p15:guide>
        <p15:guide id="5" pos="5442" userDrawn="1">
          <p15:clr>
            <a:srgbClr val="F26B43"/>
          </p15:clr>
        </p15:guide>
        <p15:guide id="6" orient="horz" pos="2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7B060-5059-2E46-AD03-46622D7DE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wrap="square" lIns="0" tIns="45720" rIns="91440" bIns="45720" rtlCol="0" anchor="t">
            <a:noAutofit/>
          </a:bodyPr>
          <a:lstStyle/>
          <a:p>
            <a:r>
              <a:rPr lang="en-US" i="1" dirty="0">
                <a:cs typeface="Arial"/>
              </a:rPr>
              <a:t>3 Point Shot Analysis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58B387-F7E0-1C44-8529-F6B46B550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Presented by: Amanuel Tekle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56594F-42C0-DE41-9E09-55BD63FC84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6/8/2022</a:t>
            </a:r>
          </a:p>
        </p:txBody>
      </p:sp>
      <p:pic>
        <p:nvPicPr>
          <p:cNvPr id="9" name="Picture Placeholder 8" descr="A picture containing map&#10;&#10;Description automatically generated">
            <a:extLst>
              <a:ext uri="{FF2B5EF4-FFF2-40B4-BE49-F238E27FC236}">
                <a16:creationId xmlns:a16="http://schemas.microsoft.com/office/drawing/2014/main" id="{8C733739-42F8-873D-1085-2C8AF7C044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4861" r="148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313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633A60-68FA-EB48-851F-185DFAC1C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3"/>
            <a:ext cx="3701415" cy="2696444"/>
          </a:xfrm>
        </p:spPr>
        <p:txBody>
          <a:bodyPr/>
          <a:lstStyle/>
          <a:p>
            <a:r>
              <a:rPr lang="en-US" dirty="0"/>
              <a:t>Scraped from Basketball-reference.com</a:t>
            </a:r>
          </a:p>
          <a:p>
            <a:r>
              <a:rPr lang="en-US" dirty="0"/>
              <a:t>Aggregate individual statistics for 60+ NBA Seasons</a:t>
            </a:r>
          </a:p>
          <a:p>
            <a:r>
              <a:rPr lang="en-US" dirty="0"/>
              <a:t>Player information (Name, Weight, Height)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https://www.kaggle.com/datasets/drgilermo/nba-players-stats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589A53-2DD7-164C-B603-261A24E6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4A90959-A04F-464A-8A3B-FE3ACB88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F0EFD3-FAD0-B04F-AFFE-BE3E7BB589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NBA Players stats since 1950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1BD31D70-259E-3062-9DE4-2C716769A894}"/>
              </a:ext>
            </a:extLst>
          </p:cNvPr>
          <p:cNvSpPr txBox="1">
            <a:spLocks/>
          </p:cNvSpPr>
          <p:nvPr/>
        </p:nvSpPr>
        <p:spPr>
          <a:xfrm>
            <a:off x="4385164" y="1751163"/>
            <a:ext cx="4643950" cy="2696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2743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FF9100"/>
              </a:buClr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71707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FF9100"/>
              </a:buClr>
              <a:buFont typeface="System Font Regular"/>
              <a:buChar char="–"/>
              <a:tabLst/>
              <a:defRPr sz="1100" b="0" i="0" kern="1200">
                <a:solidFill>
                  <a:srgbClr val="71707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FF9100"/>
              </a:buClr>
              <a:buFont typeface="System Font Regular"/>
              <a:buChar char="–"/>
              <a:tabLst/>
              <a:defRPr sz="1100" b="0" i="0" kern="1200">
                <a:solidFill>
                  <a:srgbClr val="71707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F8971D"/>
              </a:buClr>
              <a:buFont typeface="System Font Regular"/>
              <a:buChar char="–"/>
              <a:tabLst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F8971D"/>
              </a:buClr>
              <a:buFont typeface="System Font Regular"/>
              <a:buChar char="–"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FE34415-2F94-EA23-A5CF-7A286FBD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80062"/>
            <a:ext cx="4312991" cy="210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9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633A60-68FA-EB48-851F-185DFAC1C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3"/>
            <a:ext cx="3701415" cy="1466822"/>
          </a:xfrm>
        </p:spPr>
        <p:txBody>
          <a:bodyPr/>
          <a:lstStyle/>
          <a:p>
            <a:r>
              <a:rPr lang="en-US" dirty="0"/>
              <a:t>Drill through options</a:t>
            </a:r>
          </a:p>
          <a:p>
            <a:r>
              <a:rPr lang="en-US" dirty="0"/>
              <a:t>Python Integration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589A53-2DD7-164C-B603-261A24E6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4A90959-A04F-464A-8A3B-FE3ACB88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5EF33A-04D8-4107-96E5-33B70AE88DF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67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1052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6172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8_TEK_PPT_Tmplt_Tagline">
  <a:themeElements>
    <a:clrScheme name="TEK">
      <a:dk1>
        <a:srgbClr val="002C56"/>
      </a:dk1>
      <a:lt1>
        <a:srgbClr val="FFFFFF"/>
      </a:lt1>
      <a:dk2>
        <a:srgbClr val="CFD4D7"/>
      </a:dk2>
      <a:lt2>
        <a:srgbClr val="717073"/>
      </a:lt2>
      <a:accent1>
        <a:srgbClr val="002C56"/>
      </a:accent1>
      <a:accent2>
        <a:srgbClr val="F8971D"/>
      </a:accent2>
      <a:accent3>
        <a:srgbClr val="0194D3"/>
      </a:accent3>
      <a:accent4>
        <a:srgbClr val="8DC63F"/>
      </a:accent4>
      <a:accent5>
        <a:srgbClr val="A4D7F4"/>
      </a:accent5>
      <a:accent6>
        <a:srgbClr val="DF7D1C"/>
      </a:accent6>
      <a:hlink>
        <a:srgbClr val="0096D8"/>
      </a:hlink>
      <a:folHlink>
        <a:srgbClr val="EE76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7E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8_TEK_PPT_Tmplt_Tagline" id="{E208785D-1F59-F347-AE69-2DA4BCA42B80}" vid="{31ADC2E5-515C-6E4E-8F20-7A59214785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2a9f884-c2eb-4182-8d97-b2c1069a1e77">
      <Terms xmlns="http://schemas.microsoft.com/office/infopath/2007/PartnerControls"/>
    </lcf76f155ced4ddcb4097134ff3c332f>
    <TaxCatchAll xmlns="872877ae-a410-445f-835b-653367d2e53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F7458C51E57141848015B90E19E3FF" ma:contentTypeVersion="15" ma:contentTypeDescription="Create a new document." ma:contentTypeScope="" ma:versionID="12fb0db276e8be4984a0823ffe929ad1">
  <xsd:schema xmlns:xsd="http://www.w3.org/2001/XMLSchema" xmlns:xs="http://www.w3.org/2001/XMLSchema" xmlns:p="http://schemas.microsoft.com/office/2006/metadata/properties" xmlns:ns2="d2a9f884-c2eb-4182-8d97-b2c1069a1e77" xmlns:ns3="ad1dcd44-2c79-421e-996d-e07b6b6a06b7" xmlns:ns4="872877ae-a410-445f-835b-653367d2e530" targetNamespace="http://schemas.microsoft.com/office/2006/metadata/properties" ma:root="true" ma:fieldsID="7f400bb4bb80b6365717ab8834d3c4dc" ns2:_="" ns3:_="" ns4:_="">
    <xsd:import namespace="d2a9f884-c2eb-4182-8d97-b2c1069a1e77"/>
    <xsd:import namespace="ad1dcd44-2c79-421e-996d-e07b6b6a06b7"/>
    <xsd:import namespace="872877ae-a410-445f-835b-653367d2e5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a9f884-c2eb-4182-8d97-b2c1069a1e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7a81d85d-ab9f-43c9-b467-086d0af365f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1dcd44-2c79-421e-996d-e07b6b6a06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877ae-a410-445f-835b-653367d2e530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1ca607b-de2f-4ab3-a81f-3465e519a358}" ma:internalName="TaxCatchAll" ma:showField="CatchAllData" ma:web="ad1dcd44-2c79-421e-996d-e07b6b6a06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F0252B-B6E9-4221-B01E-0247E154DC26}">
  <ds:schemaRefs>
    <ds:schemaRef ds:uri="http://purl.org/dc/elements/1.1/"/>
    <ds:schemaRef ds:uri="http://schemas.openxmlformats.org/package/2006/metadata/core-properties"/>
    <ds:schemaRef ds:uri="ad1dcd44-2c79-421e-996d-e07b6b6a06b7"/>
    <ds:schemaRef ds:uri="872877ae-a410-445f-835b-653367d2e530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d2a9f884-c2eb-4182-8d97-b2c1069a1e7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66406F6-04EA-49D7-891D-0329DF4DF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a9f884-c2eb-4182-8d97-b2c1069a1e77"/>
    <ds:schemaRef ds:uri="ad1dcd44-2c79-421e-996d-e07b6b6a06b7"/>
    <ds:schemaRef ds:uri="872877ae-a410-445f-835b-653367d2e5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1117D9-2152-408D-8EA9-A138D84846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37550</TotalTime>
  <Words>65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.AppleSystemUIFont</vt:lpstr>
      <vt:lpstr>Arial</vt:lpstr>
      <vt:lpstr>Calibri</vt:lpstr>
      <vt:lpstr>System Font Regular</vt:lpstr>
      <vt:lpstr>2018_TEK_PPT_Tmplt_Tagline</vt:lpstr>
      <vt:lpstr>Capstone 2</vt:lpstr>
      <vt:lpstr>Dataset</vt:lpstr>
      <vt:lpstr>Stretch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TEKsystems PowerPoint Template 10112019</dc:title>
  <dc:creator>Microsoft Office User</dc:creator>
  <cp:keywords/>
  <cp:lastModifiedBy>Teklemic000</cp:lastModifiedBy>
  <cp:revision>532</cp:revision>
  <cp:lastPrinted>2019-09-27T20:27:38Z</cp:lastPrinted>
  <dcterms:created xsi:type="dcterms:W3CDTF">2018-04-23T16:24:53Z</dcterms:created>
  <dcterms:modified xsi:type="dcterms:W3CDTF">2022-06-09T08:52:02Z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0x010100FEF7458C51E57141848015B90E19E3FF</vt:lpwstr>
  </property>
  <property fmtid="{D5CDD505-2E9C-101B-9397-08002B2CF9AE}" pid="3" name="TaxKeyword">
    <vt:lpwstr/>
  </property>
  <property fmtid="{D5CDD505-2E9C-101B-9397-08002B2CF9AE}" pid="4" name="TEKRole">
    <vt:lpwstr/>
  </property>
  <property fmtid="{D5CDD505-2E9C-101B-9397-08002B2CF9AE}" pid="5" name="TEKRegion">
    <vt:lpwstr/>
  </property>
  <property fmtid="{D5CDD505-2E9C-101B-9397-08002B2CF9AE}" pid="6" name="TEKCustomer">
    <vt:lpwstr/>
  </property>
  <property fmtid="{D5CDD505-2E9C-101B-9397-08002B2CF9AE}" pid="7" name="TEKDivision">
    <vt:lpwstr/>
  </property>
  <property fmtid="{D5CDD505-2E9C-101B-9397-08002B2CF9AE}" pid="8" name="TEKVertical">
    <vt:lpwstr/>
  </property>
  <property fmtid="{D5CDD505-2E9C-101B-9397-08002B2CF9AE}" pid="9" name="j414ba7fb6094238b051f9f45f0f1ee5">
    <vt:lpwstr/>
  </property>
</Properties>
</file>