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56" r:id="rId2"/>
    <p:sldId id="707" r:id="rId3"/>
    <p:sldId id="933" r:id="rId4"/>
    <p:sldId id="934" r:id="rId5"/>
    <p:sldId id="938" r:id="rId6"/>
    <p:sldId id="939" r:id="rId7"/>
    <p:sldId id="941" r:id="rId8"/>
    <p:sldId id="942" r:id="rId9"/>
    <p:sldId id="943" r:id="rId10"/>
    <p:sldId id="944" r:id="rId11"/>
    <p:sldId id="945" r:id="rId12"/>
    <p:sldId id="946" r:id="rId13"/>
    <p:sldId id="947" r:id="rId14"/>
    <p:sldId id="948" r:id="rId15"/>
    <p:sldId id="949" r:id="rId16"/>
    <p:sldId id="950" r:id="rId17"/>
    <p:sldId id="951" r:id="rId18"/>
    <p:sldId id="952" r:id="rId19"/>
    <p:sldId id="953" r:id="rId20"/>
    <p:sldId id="954" r:id="rId21"/>
    <p:sldId id="955" r:id="rId22"/>
    <p:sldId id="956" r:id="rId23"/>
    <p:sldId id="957" r:id="rId24"/>
    <p:sldId id="958" r:id="rId25"/>
    <p:sldId id="961" r:id="rId26"/>
    <p:sldId id="962" r:id="rId27"/>
    <p:sldId id="963" r:id="rId28"/>
    <p:sldId id="964" r:id="rId29"/>
    <p:sldId id="965" r:id="rId30"/>
    <p:sldId id="966" r:id="rId31"/>
    <p:sldId id="967" r:id="rId32"/>
    <p:sldId id="968" r:id="rId33"/>
    <p:sldId id="969" r:id="rId34"/>
    <p:sldId id="970" r:id="rId35"/>
    <p:sldId id="972" r:id="rId36"/>
    <p:sldId id="973" r:id="rId37"/>
    <p:sldId id="974" r:id="rId38"/>
    <p:sldId id="9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9259B"/>
    <a:srgbClr val="FFD44B"/>
    <a:srgbClr val="FDFD49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77"/>
  </p:normalViewPr>
  <p:slideViewPr>
    <p:cSldViewPr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1CE1-2BEA-4516-89F2-F02D6885455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867E5-6380-4513-A7BF-2503F171BA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85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57400"/>
            <a:ext cx="12192000" cy="1295400"/>
          </a:xfrm>
        </p:spPr>
        <p:txBody>
          <a:bodyPr>
            <a:normAutofit/>
          </a:bodyPr>
          <a:lstStyle>
            <a:lvl1pPr>
              <a:defRPr sz="48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Optima" panose="02000503060000020004" pitchFamily="2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121920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/>
                <a:latin typeface="Optima" panose="0200050306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PH" dirty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143001"/>
            <a:ext cx="2743200" cy="4983163"/>
          </a:xfrm>
        </p:spPr>
        <p:txBody>
          <a:bodyPr vert="eaVert"/>
          <a:lstStyle/>
          <a:p>
            <a:r>
              <a:rPr lang="en-PH" dirty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1"/>
            <a:ext cx="80264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PH" dirty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1295400"/>
            <a:ext cx="4011084" cy="552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PH" dirty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95401"/>
            <a:ext cx="6815667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05000"/>
            <a:ext cx="4011084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6" y="-76200"/>
            <a:ext cx="7512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484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48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7F638E-0FA5-8749-ACB1-612F942DE64A}"/>
              </a:ext>
            </a:extLst>
          </p:cNvPr>
          <p:cNvSpPr txBox="1"/>
          <p:nvPr userDrawn="1"/>
        </p:nvSpPr>
        <p:spPr>
          <a:xfrm>
            <a:off x="8239226" y="394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Optima" panose="02000503060000020004" pitchFamily="2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601200" cy="152400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/>
              <a:t>Basic postal Training </a:t>
            </a:r>
            <a:endParaRPr lang="en-PH" sz="4300" i="1" dirty="0"/>
          </a:p>
          <a:p>
            <a:pPr algn="l"/>
            <a:endParaRPr lang="en-PH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095ACF-6AA3-AD43-B59D-F2D347430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5441774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5562600"/>
            <a:ext cx="929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effectLst/>
                <a:latin typeface="Optima" panose="02000503060000020004" pitchFamily="2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PH" sz="1400" dirty="0"/>
          </a:p>
        </p:txBody>
      </p:sp>
    </p:spTree>
    <p:extLst>
      <p:ext uri="{BB962C8B-B14F-4D97-AF65-F5344CB8AC3E}">
        <p14:creationId xmlns="" xmlns:p14="http://schemas.microsoft.com/office/powerpoint/2010/main" val="276253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9687" y="343023"/>
            <a:ext cx="625687" cy="493395"/>
          </a:xfrm>
          <a:custGeom>
            <a:avLst/>
            <a:gdLst/>
            <a:ahLst/>
            <a:cxnLst/>
            <a:rect l="l" t="t" r="r" b="b"/>
            <a:pathLst>
              <a:path w="469265" h="493394">
                <a:moveTo>
                  <a:pt x="179191" y="0"/>
                </a:moveTo>
                <a:lnTo>
                  <a:pt x="179191" y="188457"/>
                </a:lnTo>
                <a:lnTo>
                  <a:pt x="0" y="246674"/>
                </a:lnTo>
                <a:lnTo>
                  <a:pt x="179191" y="304891"/>
                </a:lnTo>
                <a:lnTo>
                  <a:pt x="179191" y="493318"/>
                </a:lnTo>
                <a:lnTo>
                  <a:pt x="289956" y="340888"/>
                </a:lnTo>
                <a:lnTo>
                  <a:pt x="426856" y="340888"/>
                </a:lnTo>
                <a:lnTo>
                  <a:pt x="358414" y="246674"/>
                </a:lnTo>
                <a:lnTo>
                  <a:pt x="426842" y="152460"/>
                </a:lnTo>
                <a:lnTo>
                  <a:pt x="289956" y="152460"/>
                </a:lnTo>
                <a:lnTo>
                  <a:pt x="179191" y="0"/>
                </a:lnTo>
                <a:close/>
              </a:path>
              <a:path w="469265" h="493394">
                <a:moveTo>
                  <a:pt x="426856" y="340888"/>
                </a:moveTo>
                <a:lnTo>
                  <a:pt x="289956" y="340888"/>
                </a:lnTo>
                <a:lnTo>
                  <a:pt x="469148" y="399105"/>
                </a:lnTo>
                <a:lnTo>
                  <a:pt x="426856" y="340888"/>
                </a:lnTo>
                <a:close/>
              </a:path>
              <a:path w="469265" h="493394">
                <a:moveTo>
                  <a:pt x="469148" y="94213"/>
                </a:moveTo>
                <a:lnTo>
                  <a:pt x="289956" y="152460"/>
                </a:lnTo>
                <a:lnTo>
                  <a:pt x="426842" y="152460"/>
                </a:lnTo>
                <a:lnTo>
                  <a:pt x="469148" y="94213"/>
                </a:lnTo>
                <a:close/>
              </a:path>
            </a:pathLst>
          </a:custGeom>
          <a:solidFill>
            <a:srgbClr val="FEC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5899" y="2061460"/>
            <a:ext cx="7123007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660">
              <a:lnSpc>
                <a:spcPts val="3600"/>
              </a:lnSpc>
            </a:pP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Sk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ills</a:t>
            </a:r>
            <a:r>
              <a:rPr sz="3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4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1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400" b="1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400" b="1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hip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3381" y="3457445"/>
            <a:ext cx="4064000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i="1" spc="-10" dirty="0">
                <a:solidFill>
                  <a:srgbClr val="FFFFFF"/>
                </a:solidFill>
                <a:latin typeface="Calibri"/>
                <a:cs typeface="Calibri"/>
              </a:rPr>
              <a:t>hin</a:t>
            </a:r>
            <a:r>
              <a:rPr sz="3400" b="1" i="1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4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i="1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i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i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400" b="1" i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i="1" spc="-1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i="1" spc="-10" dirty="0">
                <a:solidFill>
                  <a:srgbClr val="FFFFFF"/>
                </a:solidFill>
                <a:latin typeface="Calibri"/>
                <a:cs typeface="Calibri"/>
              </a:rPr>
              <a:t>hin</a:t>
            </a:r>
            <a:r>
              <a:rPr sz="3400" b="1" i="1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4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i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i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i="1" spc="-1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3400" b="1" i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egy</a:t>
            </a:r>
            <a:r>
              <a:rPr sz="3400" b="1" i="1" spc="-3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sz="3400" b="1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6584" y="6400291"/>
            <a:ext cx="41588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scuss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FFFFFF"/>
                </a:solidFill>
                <a:latin typeface="Calibri"/>
                <a:cs typeface="Calibri"/>
              </a:rPr>
              <a:t>pgs</a:t>
            </a:r>
            <a:r>
              <a:rPr sz="16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ct val="100000"/>
              </a:lnSpc>
            </a:pPr>
            <a:r>
              <a:rPr spc="-20"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Q</a:t>
            </a:r>
            <a:r>
              <a:rPr spc="-20" dirty="0"/>
              <a:t>u</a:t>
            </a:r>
            <a:r>
              <a:rPr dirty="0"/>
              <a:t>e</a:t>
            </a:r>
            <a:r>
              <a:rPr spc="-45" dirty="0"/>
              <a:t>s</a:t>
            </a:r>
            <a:r>
              <a:rPr spc="-20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20" dirty="0"/>
              <a:t>n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522" y="1285860"/>
            <a:ext cx="11667067" cy="475476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 marR="5080" indent="635" algn="just">
              <a:lnSpc>
                <a:spcPct val="98600"/>
              </a:lnSpc>
            </a:pPr>
            <a:r>
              <a:rPr sz="2200" i="1" dirty="0">
                <a:latin typeface="Calibri"/>
                <a:cs typeface="Calibri"/>
              </a:rPr>
              <a:t>“H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u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ua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e/</a:t>
            </a:r>
            <a:r>
              <a:rPr sz="2200" i="1" spc="-10" dirty="0">
                <a:latin typeface="Calibri"/>
                <a:cs typeface="Calibri"/>
              </a:rPr>
              <a:t>ass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om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app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ans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ci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qu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ds,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I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k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65" dirty="0">
                <a:latin typeface="Calibri"/>
                <a:cs typeface="Calibri"/>
              </a:rPr>
              <a:t>t</a:t>
            </a:r>
            <a:r>
              <a:rPr sz="2200" i="1" spc="-135" dirty="0">
                <a:latin typeface="Calibri"/>
                <a:cs typeface="Calibri"/>
              </a:rPr>
              <a:t>’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ri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3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t</a:t>
            </a:r>
            <a:r>
              <a:rPr sz="2200" i="1" spc="45" dirty="0">
                <a:latin typeface="Calibri"/>
                <a:cs typeface="Calibri"/>
              </a:rPr>
              <a:t>?</a:t>
            </a:r>
            <a:r>
              <a:rPr sz="2200" i="1" dirty="0">
                <a:latin typeface="Calibri"/>
                <a:cs typeface="Calibri"/>
              </a:rPr>
              <a:t>”</a:t>
            </a:r>
            <a:endParaRPr sz="2200">
              <a:latin typeface="Calibri"/>
              <a:cs typeface="Calibri"/>
            </a:endParaRPr>
          </a:p>
          <a:p>
            <a:pPr marL="355600" marR="278130" indent="-342900" algn="just">
              <a:lnSpc>
                <a:spcPts val="2500"/>
              </a:lnSpc>
              <a:spcBef>
                <a:spcPts val="1350"/>
              </a:spcBef>
              <a:buFont typeface="Arial"/>
              <a:buChar char="•"/>
              <a:tabLst>
                <a:tab pos="356235" algn="l"/>
              </a:tabLst>
            </a:pPr>
            <a:r>
              <a:rPr sz="2100" b="1" spc="-150" dirty="0">
                <a:latin typeface="Calibri"/>
                <a:cs typeface="Calibri"/>
              </a:rPr>
              <a:t>P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-30" dirty="0">
                <a:latin typeface="Calibri"/>
                <a:cs typeface="Calibri"/>
              </a:rPr>
              <a:t>R</a:t>
            </a:r>
            <a:r>
              <a:rPr sz="2100" b="1" dirty="0">
                <a:latin typeface="Calibri"/>
                <a:cs typeface="Calibri"/>
              </a:rPr>
              <a:t>T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1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er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ho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k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ea</a:t>
            </a:r>
            <a:r>
              <a:rPr sz="2100" spc="-2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20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v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20" dirty="0">
                <a:latin typeface="Calibri"/>
                <a:cs typeface="Calibri"/>
              </a:rPr>
              <a:t>ew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55" dirty="0">
                <a:latin typeface="Calibri"/>
                <a:cs typeface="Calibri"/>
              </a:rPr>
              <a:t>g</a:t>
            </a:r>
            <a:r>
              <a:rPr sz="2100" spc="-40" dirty="0">
                <a:latin typeface="Calibri"/>
                <a:cs typeface="Calibri"/>
              </a:rPr>
              <a:t>/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nd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3075" baseline="1355" dirty="0">
                <a:latin typeface="Wingdings"/>
                <a:cs typeface="Wingdings"/>
              </a:rPr>
              <a:t></a:t>
            </a:r>
            <a:r>
              <a:rPr sz="3075" spc="-52" baseline="135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m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spc="-25" dirty="0">
                <a:latin typeface="Calibri"/>
                <a:cs typeface="Calibri"/>
              </a:rPr>
              <a:t>o</a:t>
            </a:r>
            <a:r>
              <a:rPr sz="2100" b="1" spc="-20" dirty="0">
                <a:latin typeface="Calibri"/>
                <a:cs typeface="Calibri"/>
              </a:rPr>
              <a:t>w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rm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5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t</a:t>
            </a:r>
            <a:r>
              <a:rPr sz="2100" b="1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100" spc="-11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y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5" dirty="0">
                <a:latin typeface="Calibri"/>
                <a:cs typeface="Calibri"/>
              </a:rPr>
              <a:t>a</a:t>
            </a:r>
            <a:r>
              <a:rPr sz="2100" spc="5" dirty="0">
                <a:latin typeface="Calibri"/>
                <a:cs typeface="Calibri"/>
              </a:rPr>
              <a:t>ll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ee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b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d</a:t>
            </a:r>
            <a:r>
              <a:rPr sz="2100" b="1" spc="-15" dirty="0">
                <a:latin typeface="Calibri"/>
                <a:cs typeface="Calibri"/>
              </a:rPr>
              <a:t>i</a:t>
            </a:r>
            <a:r>
              <a:rPr sz="2100" b="1" spc="-20" dirty="0">
                <a:latin typeface="Calibri"/>
                <a:cs typeface="Calibri"/>
              </a:rPr>
              <a:t>r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c</a:t>
            </a:r>
            <a:r>
              <a:rPr sz="2100" b="1" spc="-40" dirty="0">
                <a:latin typeface="Calibri"/>
                <a:cs typeface="Calibri"/>
              </a:rPr>
              <a:t>t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5" dirty="0">
                <a:latin typeface="Calibri"/>
                <a:cs typeface="Calibri"/>
              </a:rPr>
              <a:t>d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d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alibri"/>
                <a:cs typeface="Calibri"/>
              </a:rPr>
              <a:t>m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30" dirty="0">
                <a:latin typeface="Calibri"/>
                <a:cs typeface="Calibri"/>
              </a:rPr>
              <a:t>g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5" dirty="0">
                <a:latin typeface="Calibri"/>
                <a:cs typeface="Calibri"/>
              </a:rPr>
              <a:t>d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alibri"/>
                <a:cs typeface="Calibri"/>
              </a:rPr>
              <a:t>(</a:t>
            </a:r>
            <a:r>
              <a:rPr sz="2100" i="1" spc="-10" dirty="0">
                <a:latin typeface="Calibri"/>
                <a:cs typeface="Calibri"/>
              </a:rPr>
              <a:t>as</a:t>
            </a:r>
            <a:r>
              <a:rPr sz="2100" i="1" spc="-15" dirty="0">
                <a:latin typeface="Calibri"/>
                <a:cs typeface="Calibri"/>
              </a:rPr>
              <a:t>k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spc="-10" dirty="0">
                <a:latin typeface="Calibri"/>
                <a:cs typeface="Calibri"/>
              </a:rPr>
              <a:t>n</a:t>
            </a:r>
            <a:r>
              <a:rPr sz="2100" i="1" dirty="0">
                <a:latin typeface="Calibri"/>
                <a:cs typeface="Calibri"/>
              </a:rPr>
              <a:t>g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Calibri"/>
                <a:cs typeface="Calibri"/>
              </a:rPr>
              <a:t>n</a:t>
            </a:r>
            <a:r>
              <a:rPr sz="2100" i="1" spc="-5" dirty="0">
                <a:latin typeface="Calibri"/>
                <a:cs typeface="Calibri"/>
              </a:rPr>
              <a:t>o</a:t>
            </a:r>
            <a:r>
              <a:rPr sz="2100" i="1" spc="-10" dirty="0">
                <a:latin typeface="Calibri"/>
                <a:cs typeface="Calibri"/>
              </a:rPr>
              <a:t>t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40" dirty="0">
                <a:latin typeface="Calibri"/>
                <a:cs typeface="Calibri"/>
              </a:rPr>
              <a:t>t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5" dirty="0">
                <a:latin typeface="Calibri"/>
                <a:cs typeface="Calibri"/>
              </a:rPr>
              <a:t>lli</a:t>
            </a:r>
            <a:r>
              <a:rPr sz="2100" i="1" spc="-10" dirty="0">
                <a:latin typeface="Calibri"/>
                <a:cs typeface="Calibri"/>
              </a:rPr>
              <a:t>ng</a:t>
            </a:r>
            <a:r>
              <a:rPr sz="2100" i="1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  <a:p>
            <a:pPr marL="812800" algn="just">
              <a:lnSpc>
                <a:spcPct val="100000"/>
              </a:lnSpc>
              <a:spcBef>
                <a:spcPts val="95"/>
              </a:spcBef>
            </a:pP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r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’t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k</a:t>
            </a:r>
            <a:r>
              <a:rPr sz="2100" spc="-5" dirty="0">
                <a:latin typeface="Calibri"/>
                <a:cs typeface="Calibri"/>
              </a:rPr>
              <a:t>no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ju</a:t>
            </a:r>
            <a:r>
              <a:rPr sz="2100" spc="-2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loo</a:t>
            </a:r>
            <a:r>
              <a:rPr sz="2100" spc="-10" dirty="0">
                <a:latin typeface="Calibri"/>
                <a:cs typeface="Calibri"/>
              </a:rPr>
              <a:t>k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Calibri"/>
                <a:cs typeface="Calibri"/>
              </a:rPr>
              <a:t>f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s.</a:t>
            </a:r>
            <a:endParaRPr sz="21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2"/>
              </a:spcBef>
            </a:pPr>
            <a:endParaRPr sz="2200">
              <a:latin typeface="Times New Roman"/>
              <a:cs typeface="Times New Roman"/>
            </a:endParaRPr>
          </a:p>
          <a:p>
            <a:pPr marL="812800" marR="446405" lvl="1" indent="-342900" algn="just">
              <a:lnSpc>
                <a:spcPts val="2500"/>
              </a:lnSpc>
              <a:buFont typeface="Arial"/>
              <a:buChar char="•"/>
              <a:tabLst>
                <a:tab pos="812800" algn="l"/>
              </a:tabLst>
            </a:pPr>
            <a:r>
              <a:rPr sz="2100" spc="-10" dirty="0">
                <a:latin typeface="Calibri"/>
                <a:cs typeface="Calibri"/>
              </a:rPr>
              <a:t>W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r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5" dirty="0">
                <a:latin typeface="Calibri"/>
                <a:cs typeface="Calibri"/>
              </a:rPr>
              <a:t>s</a:t>
            </a:r>
            <a:r>
              <a:rPr sz="2100" b="1" spc="-20" dirty="0">
                <a:latin typeface="Calibri"/>
                <a:cs typeface="Calibri"/>
              </a:rPr>
              <a:t>pon</a:t>
            </a:r>
            <a:r>
              <a:rPr sz="2100" b="1" spc="-15" dirty="0">
                <a:latin typeface="Calibri"/>
                <a:cs typeface="Calibri"/>
              </a:rPr>
              <a:t>si</a:t>
            </a:r>
            <a:r>
              <a:rPr sz="2100" b="1" spc="-20" dirty="0">
                <a:latin typeface="Calibri"/>
                <a:cs typeface="Calibri"/>
              </a:rPr>
              <a:t>b</a:t>
            </a:r>
            <a:r>
              <a:rPr sz="2100" b="1" spc="-15" dirty="0">
                <a:latin typeface="Calibri"/>
                <a:cs typeface="Calibri"/>
              </a:rPr>
              <a:t>ilit</a:t>
            </a:r>
            <a:r>
              <a:rPr sz="2100" b="1" spc="-135" dirty="0">
                <a:latin typeface="Calibri"/>
                <a:cs typeface="Calibri"/>
              </a:rPr>
              <a:t>y</a:t>
            </a:r>
            <a:r>
              <a:rPr sz="2100" b="1" spc="-10" dirty="0">
                <a:latin typeface="Calibri"/>
                <a:cs typeface="Calibri"/>
              </a:rPr>
              <a:t>,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20" dirty="0">
                <a:latin typeface="Calibri"/>
                <a:cs typeface="Calibri"/>
              </a:rPr>
              <a:t>u</a:t>
            </a:r>
            <a:r>
              <a:rPr sz="2100" b="1" spc="-15" dirty="0">
                <a:latin typeface="Calibri"/>
                <a:cs typeface="Calibri"/>
              </a:rPr>
              <a:t>t</a:t>
            </a:r>
            <a:r>
              <a:rPr sz="2100" b="1" spc="-20" dirty="0">
                <a:latin typeface="Calibri"/>
                <a:cs typeface="Calibri"/>
              </a:rPr>
              <a:t>ho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it</a:t>
            </a:r>
            <a:r>
              <a:rPr sz="2100" b="1" spc="-10" dirty="0">
                <a:latin typeface="Calibri"/>
                <a:cs typeface="Calibri"/>
              </a:rPr>
              <a:t>y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ti</a:t>
            </a:r>
            <a:r>
              <a:rPr sz="2100" b="1" dirty="0">
                <a:latin typeface="Calibri"/>
                <a:cs typeface="Calibri"/>
              </a:rPr>
              <a:t>m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5" dirty="0">
                <a:latin typeface="Calibri"/>
                <a:cs typeface="Calibri"/>
              </a:rPr>
              <a:t>s</a:t>
            </a:r>
            <a:r>
              <a:rPr sz="2100" b="1" spc="-20" dirty="0">
                <a:latin typeface="Calibri"/>
                <a:cs typeface="Calibri"/>
              </a:rPr>
              <a:t>c</a:t>
            </a:r>
            <a:r>
              <a:rPr sz="2100" b="1" spc="-15" dirty="0">
                <a:latin typeface="Calibri"/>
                <a:cs typeface="Calibri"/>
              </a:rPr>
              <a:t>al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0" dirty="0">
                <a:latin typeface="Calibri"/>
                <a:cs typeface="Calibri"/>
              </a:rPr>
              <a:t>s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ty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5" dirty="0">
                <a:latin typeface="Calibri"/>
                <a:cs typeface="Calibri"/>
              </a:rPr>
              <a:t>ll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-35" dirty="0">
                <a:latin typeface="Calibri"/>
                <a:cs typeface="Calibri"/>
              </a:rPr>
              <a:t>g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30" dirty="0">
                <a:latin typeface="Calibri"/>
                <a:cs typeface="Calibri"/>
              </a:rPr>
              <a:t>g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0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k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ea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190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li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b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t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s.</a:t>
            </a:r>
            <a:endParaRPr sz="21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39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r</a:t>
            </a:r>
            <a:r>
              <a:rPr sz="2100" spc="-35" dirty="0">
                <a:latin typeface="Calibri"/>
                <a:cs typeface="Calibri"/>
              </a:rPr>
              <a:t>y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k</a:t>
            </a:r>
            <a:r>
              <a:rPr sz="2100" spc="-5" dirty="0">
                <a:latin typeface="Calibri"/>
                <a:cs typeface="Calibri"/>
              </a:rPr>
              <a:t>no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-35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b="1" spc="-35" dirty="0">
                <a:latin typeface="Calibri"/>
                <a:cs typeface="Calibri"/>
              </a:rPr>
              <a:t>s</a:t>
            </a:r>
            <a:r>
              <a:rPr sz="2100" b="1" spc="-40" dirty="0">
                <a:latin typeface="Calibri"/>
                <a:cs typeface="Calibri"/>
              </a:rPr>
              <a:t>t</a:t>
            </a:r>
            <a:r>
              <a:rPr sz="2100" b="1" dirty="0">
                <a:latin typeface="Calibri"/>
                <a:cs typeface="Calibri"/>
              </a:rPr>
              <a:t>eer</a:t>
            </a:r>
            <a:r>
              <a:rPr sz="2100" b="1" spc="-15" dirty="0">
                <a:latin typeface="Calibri"/>
                <a:cs typeface="Calibri"/>
              </a:rPr>
              <a:t>i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th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k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mp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spc="-10" dirty="0">
                <a:latin typeface="Calibri"/>
                <a:cs typeface="Calibri"/>
              </a:rPr>
              <a:t>ee</a:t>
            </a:r>
            <a:r>
              <a:rPr sz="2100" dirty="0">
                <a:latin typeface="Calibri"/>
                <a:cs typeface="Calibri"/>
              </a:rPr>
              <a:t>s.</a:t>
            </a:r>
            <a:endParaRPr sz="21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21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55600" marR="62865" indent="-342900" algn="just">
              <a:lnSpc>
                <a:spcPct val="101400"/>
              </a:lnSpc>
              <a:buFont typeface="Arial"/>
              <a:buChar char="•"/>
              <a:tabLst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En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–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0" dirty="0">
                <a:latin typeface="Calibri"/>
                <a:cs typeface="Calibri"/>
              </a:rPr>
              <a:t>g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30" dirty="0">
                <a:latin typeface="Calibri"/>
                <a:cs typeface="Calibri"/>
              </a:rPr>
              <a:t>s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m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spc="-25" dirty="0">
                <a:latin typeface="Calibri"/>
                <a:cs typeface="Calibri"/>
              </a:rPr>
              <a:t>o</a:t>
            </a:r>
            <a:r>
              <a:rPr sz="2100" b="1" spc="-20" dirty="0">
                <a:latin typeface="Calibri"/>
                <a:cs typeface="Calibri"/>
              </a:rPr>
              <a:t>w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m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spc="-10" dirty="0">
                <a:latin typeface="Calibri"/>
                <a:cs typeface="Calibri"/>
              </a:rPr>
              <a:t>ee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85" dirty="0">
                <a:latin typeface="Calibri"/>
                <a:cs typeface="Calibri"/>
              </a:rPr>
              <a:t>k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fu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-20" dirty="0">
                <a:latin typeface="Calibri"/>
                <a:cs typeface="Calibri"/>
              </a:rPr>
              <a:t>e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lo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spc="-5" dirty="0">
                <a:latin typeface="Calibri"/>
                <a:cs typeface="Calibri"/>
              </a:rPr>
              <a:t>f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ce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dr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55" dirty="0">
                <a:latin typeface="Calibri"/>
                <a:cs typeface="Calibri"/>
              </a:rPr>
              <a:t>g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spc="-40" dirty="0">
                <a:latin typeface="Calibri"/>
                <a:cs typeface="Calibri"/>
              </a:rPr>
              <a:t>w</a:t>
            </a:r>
            <a:r>
              <a:rPr sz="2100" spc="-2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pu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v</a:t>
            </a:r>
            <a:r>
              <a:rPr sz="2100" dirty="0">
                <a:latin typeface="Calibri"/>
                <a:cs typeface="Calibri"/>
              </a:rPr>
              <a:t>isi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960" y="214290"/>
            <a:ext cx="820758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90"/>
              </a:lnSpc>
            </a:pPr>
            <a:r>
              <a:rPr sz="3000" b="1" spc="-20" smtClean="0">
                <a:solidFill>
                  <a:srgbClr val="002060"/>
                </a:solidFill>
                <a:latin typeface="Calibri"/>
                <a:cs typeface="Calibri"/>
              </a:rPr>
              <a:t>7</a:t>
            </a:r>
            <a:r>
              <a:rPr sz="3000" b="1" spc="-7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v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000" b="1" spc="-7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3000" b="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1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50" dirty="0">
                <a:solidFill>
                  <a:srgbClr val="002060"/>
                </a:solidFill>
                <a:latin typeface="Calibri"/>
                <a:cs typeface="Calibri"/>
              </a:rPr>
              <a:t>ga</a:t>
            </a:r>
            <a:r>
              <a:rPr sz="3000" b="1" spc="-60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3000" b="1" spc="-4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ee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spc="-5" dirty="0">
                <a:solidFill>
                  <a:srgbClr val="002060"/>
                </a:solidFill>
                <a:latin typeface="Calibri"/>
                <a:cs typeface="Calibri"/>
              </a:rPr>
              <a:t>om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533" y="1042416"/>
            <a:ext cx="11445240" cy="5091430"/>
          </a:xfrm>
          <a:custGeom>
            <a:avLst/>
            <a:gdLst/>
            <a:ahLst/>
            <a:cxnLst/>
            <a:rect l="l" t="t" r="r" b="b"/>
            <a:pathLst>
              <a:path w="8583930" h="5091430">
                <a:moveTo>
                  <a:pt x="0" y="0"/>
                </a:moveTo>
                <a:lnTo>
                  <a:pt x="8583359" y="0"/>
                </a:lnTo>
                <a:lnTo>
                  <a:pt x="8583359" y="5090982"/>
                </a:lnTo>
                <a:lnTo>
                  <a:pt x="0" y="5090982"/>
                </a:lnTo>
                <a:lnTo>
                  <a:pt x="0" y="0"/>
                </a:lnTo>
                <a:close/>
              </a:path>
            </a:pathLst>
          </a:custGeom>
          <a:ln w="12297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644" y="1325240"/>
            <a:ext cx="10412307" cy="2301240"/>
          </a:xfrm>
          <a:custGeom>
            <a:avLst/>
            <a:gdLst/>
            <a:ahLst/>
            <a:cxnLst/>
            <a:rect l="l" t="t" r="r" b="b"/>
            <a:pathLst>
              <a:path w="7809230" h="2301240">
                <a:moveTo>
                  <a:pt x="0" y="2300630"/>
                </a:moveTo>
                <a:lnTo>
                  <a:pt x="7809036" y="0"/>
                </a:lnTo>
              </a:path>
            </a:pathLst>
          </a:custGeom>
          <a:ln w="36891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1995" y="2849185"/>
            <a:ext cx="316060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20" dirty="0">
                <a:latin typeface="Calibri"/>
                <a:cs typeface="Calibri"/>
              </a:rPr>
              <a:t>A</a:t>
            </a:r>
            <a:r>
              <a:rPr sz="1750" b="1" spc="-35" dirty="0">
                <a:latin typeface="Calibri"/>
                <a:cs typeface="Calibri"/>
              </a:rPr>
              <a:t>r</a:t>
            </a:r>
            <a:r>
              <a:rPr sz="1750" b="1" spc="-20" dirty="0">
                <a:latin typeface="Calibri"/>
                <a:cs typeface="Calibri"/>
              </a:rPr>
              <a:t>e</a:t>
            </a:r>
            <a:r>
              <a:rPr sz="1750" b="1" spc="-10" dirty="0">
                <a:latin typeface="Calibri"/>
                <a:cs typeface="Calibri"/>
              </a:rPr>
              <a:t>a</a:t>
            </a:r>
            <a:r>
              <a:rPr sz="1750" b="1" spc="-40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Calibri"/>
                <a:cs typeface="Calibri"/>
              </a:rPr>
              <a:t>o</a:t>
            </a:r>
            <a:r>
              <a:rPr sz="1750" b="1" spc="-10" dirty="0">
                <a:latin typeface="Calibri"/>
                <a:cs typeface="Calibri"/>
              </a:rPr>
              <a:t>f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f</a:t>
            </a:r>
            <a:r>
              <a:rPr sz="1750" b="1" spc="-35" dirty="0">
                <a:latin typeface="Calibri"/>
                <a:cs typeface="Calibri"/>
              </a:rPr>
              <a:t>r</a:t>
            </a:r>
            <a:r>
              <a:rPr sz="1750" b="1" spc="-20" dirty="0">
                <a:latin typeface="Calibri"/>
                <a:cs typeface="Calibri"/>
              </a:rPr>
              <a:t>ee</a:t>
            </a:r>
            <a:r>
              <a:rPr sz="1750" b="1" spc="-15" dirty="0">
                <a:latin typeface="Calibri"/>
                <a:cs typeface="Calibri"/>
              </a:rPr>
              <a:t>dom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35" dirty="0">
                <a:latin typeface="Calibri"/>
                <a:cs typeface="Calibri"/>
              </a:rPr>
              <a:t>f</a:t>
            </a:r>
            <a:r>
              <a:rPr sz="1750" b="1" spc="-15" dirty="0">
                <a:latin typeface="Calibri"/>
                <a:cs typeface="Calibri"/>
              </a:rPr>
              <a:t>o</a:t>
            </a:r>
            <a:r>
              <a:rPr sz="1750" b="1" spc="-10" dirty="0">
                <a:latin typeface="Calibri"/>
                <a:cs typeface="Calibri"/>
              </a:rPr>
              <a:t>r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30" dirty="0">
                <a:latin typeface="Calibri"/>
                <a:cs typeface="Calibri"/>
              </a:rPr>
              <a:t>t</a:t>
            </a:r>
            <a:r>
              <a:rPr sz="1750" b="1" spc="-20" dirty="0">
                <a:latin typeface="Calibri"/>
                <a:cs typeface="Calibri"/>
              </a:rPr>
              <a:t>e</a:t>
            </a:r>
            <a:r>
              <a:rPr sz="1750" b="1" spc="-15" dirty="0">
                <a:latin typeface="Calibri"/>
                <a:cs typeface="Calibri"/>
              </a:rPr>
              <a:t>am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7423" y="2012973"/>
            <a:ext cx="37854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15" dirty="0">
                <a:latin typeface="Calibri"/>
                <a:cs typeface="Calibri"/>
              </a:rPr>
              <a:t>U</a:t>
            </a:r>
            <a:r>
              <a:rPr sz="1750" b="1" spc="-20" dirty="0">
                <a:latin typeface="Calibri"/>
                <a:cs typeface="Calibri"/>
              </a:rPr>
              <a:t>s</a:t>
            </a:r>
            <a:r>
              <a:rPr sz="1750" b="1" spc="-10" dirty="0">
                <a:latin typeface="Calibri"/>
                <a:cs typeface="Calibri"/>
              </a:rPr>
              <a:t>e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Calibri"/>
                <a:cs typeface="Calibri"/>
              </a:rPr>
              <a:t>o</a:t>
            </a:r>
            <a:r>
              <a:rPr sz="1750" b="1" spc="-10" dirty="0">
                <a:latin typeface="Calibri"/>
                <a:cs typeface="Calibri"/>
              </a:rPr>
              <a:t>f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spc="-15" dirty="0">
                <a:latin typeface="Calibri"/>
                <a:cs typeface="Calibri"/>
              </a:rPr>
              <a:t>Au</a:t>
            </a:r>
            <a:r>
              <a:rPr sz="1750" b="1" spc="-10" dirty="0">
                <a:latin typeface="Calibri"/>
                <a:cs typeface="Calibri"/>
              </a:rPr>
              <a:t>t</a:t>
            </a:r>
            <a:r>
              <a:rPr sz="1750" b="1" spc="-15" dirty="0">
                <a:latin typeface="Calibri"/>
                <a:cs typeface="Calibri"/>
              </a:rPr>
              <a:t>hori</a:t>
            </a:r>
            <a:r>
              <a:rPr sz="1750" b="1" spc="-10" dirty="0">
                <a:latin typeface="Calibri"/>
                <a:cs typeface="Calibri"/>
              </a:rPr>
              <a:t>ty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25" dirty="0">
                <a:latin typeface="Calibri"/>
                <a:cs typeface="Calibri"/>
              </a:rPr>
              <a:t>b</a:t>
            </a:r>
            <a:r>
              <a:rPr sz="1750" b="1" spc="-10" dirty="0">
                <a:latin typeface="Calibri"/>
                <a:cs typeface="Calibri"/>
              </a:rPr>
              <a:t>y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t</a:t>
            </a:r>
            <a:r>
              <a:rPr sz="1750" b="1" spc="-15" dirty="0">
                <a:latin typeface="Calibri"/>
                <a:cs typeface="Calibri"/>
              </a:rPr>
              <a:t>h</a:t>
            </a:r>
            <a:r>
              <a:rPr sz="1750" b="1" spc="-10" dirty="0">
                <a:latin typeface="Calibri"/>
                <a:cs typeface="Calibri"/>
              </a:rPr>
              <a:t>e</a:t>
            </a:r>
            <a:r>
              <a:rPr sz="1750" b="1" spc="-4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L</a:t>
            </a:r>
            <a:r>
              <a:rPr sz="1750" b="1" spc="-20" dirty="0">
                <a:latin typeface="Calibri"/>
                <a:cs typeface="Calibri"/>
              </a:rPr>
              <a:t>e</a:t>
            </a:r>
            <a:r>
              <a:rPr sz="1750" b="1" spc="-15" dirty="0">
                <a:latin typeface="Calibri"/>
                <a:cs typeface="Calibri"/>
              </a:rPr>
              <a:t>ad</a:t>
            </a:r>
            <a:r>
              <a:rPr sz="1750" b="1" spc="-20" dirty="0">
                <a:latin typeface="Calibri"/>
                <a:cs typeface="Calibri"/>
              </a:rPr>
              <a:t>e</a:t>
            </a:r>
            <a:r>
              <a:rPr sz="1750" b="1" spc="-10" dirty="0">
                <a:latin typeface="Calibri"/>
                <a:cs typeface="Calibri"/>
              </a:rPr>
              <a:t>r</a:t>
            </a:r>
            <a:endParaRPr sz="17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0999" y="3713768"/>
          <a:ext cx="11382466" cy="2415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7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4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386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47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613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436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121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ELL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ELL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UGG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900" spc="-14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900" spc="-1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5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allo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64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55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550" spc="-35" dirty="0">
                          <a:latin typeface="Calibri"/>
                          <a:cs typeface="Calibri"/>
                        </a:rPr>
                        <a:t>‘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lls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’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fin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limi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,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792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cisi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&amp;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cisi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&amp;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55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nta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bl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,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792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ann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unc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cisi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55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55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&amp;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749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it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marR="338455">
                        <a:lnSpc>
                          <a:spcPts val="1839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chan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e,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discussi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 marR="234315">
                        <a:lnSpc>
                          <a:spcPts val="1839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ns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55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cisi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marR="273685">
                        <a:lnSpc>
                          <a:spcPts val="1839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cisi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ns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qual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mb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 marR="108585">
                        <a:lnSpc>
                          <a:spcPts val="1839"/>
                        </a:lnSpc>
                      </a:pP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cid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hin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limi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fin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084" y="0"/>
            <a:ext cx="722122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90"/>
              </a:lnSpc>
            </a:pPr>
            <a:r>
              <a:rPr sz="3000" b="1" spc="-15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3000" b="1" spc="-7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3000" b="1" spc="-4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000" b="1" spc="-45" dirty="0">
                <a:solidFill>
                  <a:srgbClr val="002060"/>
                </a:solidFill>
                <a:latin typeface="Calibri"/>
                <a:cs typeface="Calibri"/>
              </a:rPr>
              <a:t>f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3000" b="1" spc="-5" dirty="0">
                <a:solidFill>
                  <a:srgbClr val="002060"/>
                </a:solidFill>
                <a:latin typeface="Calibri"/>
                <a:cs typeface="Calibri"/>
              </a:rPr>
              <a:t>rm</a:t>
            </a:r>
            <a:r>
              <a:rPr sz="3000" b="1" spc="-5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tion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b="1" spc="-1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4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shi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kills</a:t>
            </a:r>
            <a:r>
              <a:rPr sz="30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5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qui</a:t>
            </a:r>
            <a:r>
              <a:rPr sz="3000" b="1" spc="-4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–</a:t>
            </a:r>
            <a:r>
              <a:rPr sz="3000" b="1" spc="-7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45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pl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–</a:t>
            </a:r>
            <a:r>
              <a:rPr sz="3000" b="1" spc="-2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G</a:t>
            </a:r>
            <a:r>
              <a:rPr sz="2000" b="1" spc="-25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2000" b="1" spc="-20" dirty="0">
                <a:solidFill>
                  <a:srgbClr val="002060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up</a:t>
            </a:r>
            <a:r>
              <a:rPr sz="2000" b="1" spc="-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is</a:t>
            </a:r>
            <a:r>
              <a:rPr sz="2000" b="1" dirty="0">
                <a:solidFill>
                  <a:srgbClr val="002060"/>
                </a:solidFill>
                <a:latin typeface="Calibri"/>
                <a:cs typeface="Calibri"/>
              </a:rPr>
              <a:t>cus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io</a:t>
            </a: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273" y="1209263"/>
            <a:ext cx="4970780" cy="403860"/>
          </a:xfrm>
          <a:custGeom>
            <a:avLst/>
            <a:gdLst/>
            <a:ahLst/>
            <a:cxnLst/>
            <a:rect l="l" t="t" r="r" b="b"/>
            <a:pathLst>
              <a:path w="3728085" h="403859">
                <a:moveTo>
                  <a:pt x="0" y="403311"/>
                </a:moveTo>
                <a:lnTo>
                  <a:pt x="3727551" y="403311"/>
                </a:lnTo>
                <a:lnTo>
                  <a:pt x="3727551" y="0"/>
                </a:lnTo>
                <a:lnTo>
                  <a:pt x="0" y="0"/>
                </a:lnTo>
                <a:lnTo>
                  <a:pt x="0" y="403311"/>
                </a:lnTo>
                <a:close/>
              </a:path>
            </a:pathLst>
          </a:custGeom>
          <a:solidFill>
            <a:srgbClr val="E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272" y="1202924"/>
            <a:ext cx="0" cy="416559"/>
          </a:xfrm>
          <a:custGeom>
            <a:avLst/>
            <a:gdLst/>
            <a:ahLst/>
            <a:cxnLst/>
            <a:rect l="l" t="t" r="r" b="b"/>
            <a:pathLst>
              <a:path h="416559">
                <a:moveTo>
                  <a:pt x="0" y="0"/>
                </a:moveTo>
                <a:lnTo>
                  <a:pt x="0" y="415991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9347" y="1202924"/>
            <a:ext cx="0" cy="416559"/>
          </a:xfrm>
          <a:custGeom>
            <a:avLst/>
            <a:gdLst/>
            <a:ahLst/>
            <a:cxnLst/>
            <a:rect l="l" t="t" r="r" b="b"/>
            <a:pathLst>
              <a:path h="416559">
                <a:moveTo>
                  <a:pt x="0" y="0"/>
                </a:moveTo>
                <a:lnTo>
                  <a:pt x="0" y="415991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12" y="1209263"/>
            <a:ext cx="4987713" cy="0"/>
          </a:xfrm>
          <a:custGeom>
            <a:avLst/>
            <a:gdLst/>
            <a:ahLst/>
            <a:cxnLst/>
            <a:rect l="l" t="t" r="r" b="b"/>
            <a:pathLst>
              <a:path w="3740785">
                <a:moveTo>
                  <a:pt x="0" y="0"/>
                </a:moveTo>
                <a:lnTo>
                  <a:pt x="3740241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812" y="1612575"/>
            <a:ext cx="4987713" cy="0"/>
          </a:xfrm>
          <a:custGeom>
            <a:avLst/>
            <a:gdLst/>
            <a:ahLst/>
            <a:cxnLst/>
            <a:rect l="l" t="t" r="r" b="b"/>
            <a:pathLst>
              <a:path w="3740785">
                <a:moveTo>
                  <a:pt x="0" y="0"/>
                </a:moveTo>
                <a:lnTo>
                  <a:pt x="3740241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289" y="1771832"/>
            <a:ext cx="4970780" cy="701040"/>
          </a:xfrm>
          <a:custGeom>
            <a:avLst/>
            <a:gdLst/>
            <a:ahLst/>
            <a:cxnLst/>
            <a:rect l="l" t="t" r="r" b="b"/>
            <a:pathLst>
              <a:path w="3728085" h="701039">
                <a:moveTo>
                  <a:pt x="0" y="701039"/>
                </a:moveTo>
                <a:lnTo>
                  <a:pt x="3727551" y="701039"/>
                </a:lnTo>
                <a:lnTo>
                  <a:pt x="372755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E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288" y="1765493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719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9347" y="1765493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719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812" y="1771832"/>
            <a:ext cx="4987713" cy="0"/>
          </a:xfrm>
          <a:custGeom>
            <a:avLst/>
            <a:gdLst/>
            <a:ahLst/>
            <a:cxnLst/>
            <a:rect l="l" t="t" r="r" b="b"/>
            <a:pathLst>
              <a:path w="3740785">
                <a:moveTo>
                  <a:pt x="0" y="0"/>
                </a:moveTo>
                <a:lnTo>
                  <a:pt x="3740241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812" y="2472872"/>
            <a:ext cx="4987713" cy="0"/>
          </a:xfrm>
          <a:custGeom>
            <a:avLst/>
            <a:gdLst/>
            <a:ahLst/>
            <a:cxnLst/>
            <a:rect l="l" t="t" r="r" b="b"/>
            <a:pathLst>
              <a:path w="3740785">
                <a:moveTo>
                  <a:pt x="0" y="0"/>
                </a:moveTo>
                <a:lnTo>
                  <a:pt x="3740241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4259" y="1285743"/>
            <a:ext cx="45212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Emot</a:t>
            </a:r>
            <a:r>
              <a:rPr sz="2000" b="1" spc="-15" dirty="0">
                <a:latin typeface="Calibri"/>
                <a:cs typeface="Calibri"/>
              </a:rPr>
              <a:t>iona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spc="-4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lli</a:t>
            </a:r>
            <a:r>
              <a:rPr sz="2000" b="1" spc="-20" dirty="0">
                <a:latin typeface="Calibri"/>
                <a:cs typeface="Calibri"/>
              </a:rPr>
              <a:t>g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Au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insp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od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273" y="6340912"/>
            <a:ext cx="4970780" cy="307777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2000" b="1" spc="-1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3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&amp;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20" dirty="0">
                <a:latin typeface="Calibri"/>
                <a:cs typeface="Calibri"/>
              </a:rPr>
              <a:t>ot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va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ion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7550" y="5947208"/>
            <a:ext cx="4970780" cy="615553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3683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ti</a:t>
            </a:r>
            <a:r>
              <a:rPr sz="2000" b="1" spc="-2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al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nuou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7550" y="5000446"/>
            <a:ext cx="4970780" cy="307777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19685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Em</a:t>
            </a:r>
            <a:r>
              <a:rPr sz="2000" b="1" spc="-15" dirty="0">
                <a:latin typeface="Calibri"/>
                <a:cs typeface="Calibri"/>
              </a:rPr>
              <a:t>p</a:t>
            </a:r>
            <a:r>
              <a:rPr sz="2000" b="1" spc="-20" dirty="0">
                <a:latin typeface="Calibri"/>
                <a:cs typeface="Calibri"/>
              </a:rPr>
              <a:t>ow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42546" y="4392180"/>
            <a:ext cx="4970780" cy="396240"/>
          </a:xfrm>
          <a:custGeom>
            <a:avLst/>
            <a:gdLst/>
            <a:ahLst/>
            <a:cxnLst/>
            <a:rect l="l" t="t" r="r" b="b"/>
            <a:pathLst>
              <a:path w="3728084" h="396239">
                <a:moveTo>
                  <a:pt x="0" y="396239"/>
                </a:moveTo>
                <a:lnTo>
                  <a:pt x="3727551" y="396239"/>
                </a:lnTo>
                <a:lnTo>
                  <a:pt x="372755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E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2545" y="438582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44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12573" y="438582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44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34053" y="4392180"/>
            <a:ext cx="4987713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261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4053" y="4788420"/>
            <a:ext cx="4987713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261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32545" y="3541265"/>
            <a:ext cx="4661747" cy="125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ee</a:t>
            </a:r>
            <a:r>
              <a:rPr sz="2000" b="1" spc="-15" dirty="0">
                <a:latin typeface="Calibri"/>
                <a:cs typeface="Calibri"/>
              </a:rPr>
              <a:t>dba</a:t>
            </a:r>
            <a:r>
              <a:rPr sz="2000" b="1" dirty="0">
                <a:latin typeface="Calibri"/>
                <a:cs typeface="Calibri"/>
              </a:rPr>
              <a:t>ck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ail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1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oa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273" y="5115305"/>
            <a:ext cx="4970780" cy="615553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100965">
              <a:lnSpc>
                <a:spcPct val="100000"/>
              </a:lnSpc>
            </a:pP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ionshi</a:t>
            </a:r>
            <a:r>
              <a:rPr sz="2000" b="1" spc="-15" dirty="0">
                <a:latin typeface="Calibri"/>
                <a:cs typeface="Calibri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45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v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s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tu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273" y="3633094"/>
            <a:ext cx="4970780" cy="923330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44958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Collab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4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app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oach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und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27550" y="3465945"/>
            <a:ext cx="5000413" cy="701040"/>
          </a:xfrm>
          <a:custGeom>
            <a:avLst/>
            <a:gdLst/>
            <a:ahLst/>
            <a:cxnLst/>
            <a:rect l="l" t="t" r="r" b="b"/>
            <a:pathLst>
              <a:path w="3750309" h="701039">
                <a:moveTo>
                  <a:pt x="0" y="701039"/>
                </a:moveTo>
                <a:lnTo>
                  <a:pt x="3749984" y="701039"/>
                </a:lnTo>
                <a:lnTo>
                  <a:pt x="374998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E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7549" y="3459602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728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27571" y="3459602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728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9096" y="3465941"/>
            <a:ext cx="5017347" cy="0"/>
          </a:xfrm>
          <a:custGeom>
            <a:avLst/>
            <a:gdLst/>
            <a:ahLst/>
            <a:cxnLst/>
            <a:rect l="l" t="t" r="r" b="b"/>
            <a:pathLst>
              <a:path w="3763009">
                <a:moveTo>
                  <a:pt x="0" y="0"/>
                </a:moveTo>
                <a:lnTo>
                  <a:pt x="3762694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9096" y="4166984"/>
            <a:ext cx="5017347" cy="0"/>
          </a:xfrm>
          <a:custGeom>
            <a:avLst/>
            <a:gdLst/>
            <a:ahLst/>
            <a:cxnLst/>
            <a:rect l="l" t="t" r="r" b="b"/>
            <a:pathLst>
              <a:path w="3763009">
                <a:moveTo>
                  <a:pt x="0" y="0"/>
                </a:moveTo>
                <a:lnTo>
                  <a:pt x="3762694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27550" y="1339900"/>
            <a:ext cx="4970780" cy="307777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956944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180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ol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iali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2546" y="2242048"/>
            <a:ext cx="4970780" cy="307777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oo</a:t>
            </a:r>
            <a:r>
              <a:rPr sz="2000" b="1" spc="-10" dirty="0">
                <a:latin typeface="Calibri"/>
                <a:cs typeface="Calibri"/>
              </a:rPr>
              <a:t>ls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equ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9273" y="2705587"/>
            <a:ext cx="4970780" cy="615553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484505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mm</a:t>
            </a:r>
            <a:r>
              <a:rPr sz="2000" b="1" spc="-15" dirty="0">
                <a:latin typeface="Calibri"/>
                <a:cs typeface="Calibri"/>
              </a:rPr>
              <a:t>un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upd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27550" y="2837139"/>
            <a:ext cx="4970780" cy="307777"/>
          </a:xfrm>
          <a:prstGeom prst="rect">
            <a:avLst/>
          </a:prstGeom>
          <a:solidFill>
            <a:srgbClr val="ECE7FA"/>
          </a:solidFill>
          <a:ln w="12700">
            <a:solidFill>
              <a:srgbClr val="7E13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4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ai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wh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du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577" y="1071546"/>
            <a:ext cx="11819467" cy="502727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142875" indent="-342900" algn="just">
              <a:lnSpc>
                <a:spcPct val="1008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Tr</a:t>
            </a:r>
            <a:r>
              <a:rPr sz="2400" b="1" spc="-15" dirty="0">
                <a:latin typeface="Calibri"/>
                <a:cs typeface="Calibri"/>
              </a:rPr>
              <a:t>ust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‘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su</a:t>
            </a:r>
            <a:r>
              <a:rPr sz="2400" i="1" spc="-10" dirty="0">
                <a:latin typeface="Calibri"/>
                <a:cs typeface="Calibri"/>
              </a:rPr>
              <a:t>cce</a:t>
            </a:r>
            <a:r>
              <a:rPr sz="2400" i="1" dirty="0">
                <a:latin typeface="Calibri"/>
                <a:cs typeface="Calibri"/>
              </a:rPr>
              <a:t>ss</a:t>
            </a:r>
            <a:r>
              <a:rPr sz="2400" i="1" spc="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ul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’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fund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es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p.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(C</a:t>
            </a:r>
            <a:r>
              <a:rPr sz="1200" i="1" spc="-20" dirty="0">
                <a:latin typeface="Calibri"/>
                <a:cs typeface="Calibri"/>
              </a:rPr>
              <a:t>M</a:t>
            </a:r>
            <a:r>
              <a:rPr sz="1200" i="1" spc="-10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,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2016</a:t>
            </a:r>
            <a:r>
              <a:rPr sz="1200" i="1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25400" marR="16510" indent="-12700" algn="just">
              <a:lnSpc>
                <a:spcPct val="264200"/>
              </a:lnSpc>
              <a:spcBef>
                <a:spcPts val="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2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</a:t>
            </a:r>
            <a:r>
              <a:rPr sz="2400" b="1" spc="-15" dirty="0">
                <a:latin typeface="Calibri"/>
                <a:cs typeface="Calibri"/>
              </a:rPr>
              <a:t>ay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15" dirty="0">
                <a:latin typeface="Calibri"/>
                <a:cs typeface="Calibri"/>
              </a:rPr>
              <a:t>passion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und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val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‘</a:t>
            </a:r>
            <a:r>
              <a:rPr sz="2400" i="1" spc="-15" dirty="0">
                <a:latin typeface="Calibri"/>
                <a:cs typeface="Calibri"/>
              </a:rPr>
              <a:t>No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ca</a:t>
            </a:r>
            <a:r>
              <a:rPr sz="2400" i="1" spc="-10" dirty="0">
                <a:latin typeface="Calibri"/>
                <a:cs typeface="Calibri"/>
              </a:rPr>
              <a:t>res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much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k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un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k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much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ca</a:t>
            </a:r>
            <a:r>
              <a:rPr sz="2400" i="1" spc="-10" dirty="0">
                <a:latin typeface="Calibri"/>
                <a:cs typeface="Calibri"/>
              </a:rPr>
              <a:t>re.</a:t>
            </a:r>
            <a:endParaRPr sz="2400">
              <a:latin typeface="Calibri"/>
              <a:cs typeface="Calibri"/>
            </a:endParaRPr>
          </a:p>
          <a:p>
            <a:pPr marL="330835" algn="just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’t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te</a:t>
            </a:r>
            <a:r>
              <a:rPr sz="2400" i="1" dirty="0">
                <a:latin typeface="Calibri"/>
                <a:cs typeface="Calibri"/>
              </a:rPr>
              <a:t>am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do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pp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5" dirty="0">
                <a:latin typeface="Calibri"/>
                <a:cs typeface="Calibri"/>
              </a:rPr>
              <a:t>te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5" dirty="0">
                <a:latin typeface="Calibri"/>
                <a:cs typeface="Calibri"/>
              </a:rPr>
              <a:t>f</a:t>
            </a:r>
            <a:r>
              <a:rPr sz="2400" i="1" spc="-10" dirty="0"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  <a:p>
            <a:pPr marR="5080" algn="just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0" dirty="0">
                <a:latin typeface="Calibri"/>
                <a:cs typeface="Calibri"/>
              </a:rPr>
              <a:t>Pr</a:t>
            </a:r>
            <a:r>
              <a:rPr sz="1400" i="1" dirty="0">
                <a:latin typeface="Calibri"/>
                <a:cs typeface="Calibri"/>
              </a:rPr>
              <a:t>i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20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>
                <a:latin typeface="Calibri"/>
                <a:cs typeface="Calibri"/>
              </a:rPr>
              <a:t>2017</a:t>
            </a:r>
            <a:r>
              <a:rPr sz="1400" i="1" smtClean="0">
                <a:latin typeface="Calibri"/>
                <a:cs typeface="Calibri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5600" marR="304165" indent="-342900" algn="just">
              <a:lnSpc>
                <a:spcPts val="278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ds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10" dirty="0">
                <a:latin typeface="Calibri"/>
                <a:cs typeface="Calibri"/>
              </a:rPr>
              <a:t>st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tt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0">
                <a:latin typeface="Calibri"/>
                <a:cs typeface="Calibri"/>
              </a:rPr>
              <a:t>m</a:t>
            </a:r>
            <a:r>
              <a:rPr sz="2400" spc="-10" smtClean="0">
                <a:latin typeface="Calibri"/>
                <a:cs typeface="Calibri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114300" indent="-342900" algn="just">
              <a:lnSpc>
                <a:spcPct val="100800"/>
              </a:lnSpc>
              <a:spcBef>
                <a:spcPts val="1964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se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cc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lo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pc="-20" dirty="0"/>
              <a:t>Impo</a:t>
            </a:r>
            <a:r>
              <a:rPr spc="-10" dirty="0"/>
              <a:t>r</a:t>
            </a:r>
            <a:r>
              <a:rPr spc="-50" dirty="0"/>
              <a:t>t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10" dirty="0"/>
              <a:t>c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5" dirty="0"/>
              <a:t>T</a:t>
            </a:r>
            <a:r>
              <a:rPr spc="-10" dirty="0"/>
              <a:t>r</a:t>
            </a:r>
            <a:r>
              <a:rPr spc="-20" dirty="0"/>
              <a:t>u</a:t>
            </a:r>
            <a:r>
              <a:rPr spc="-50" dirty="0"/>
              <a:t>s</a:t>
            </a:r>
            <a:r>
              <a:rPr spc="-15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10407701" y="9"/>
            <a:ext cx="1658087" cy="62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22" y="1000108"/>
            <a:ext cx="11564620" cy="228498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  <a:tab pos="313944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iv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1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.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.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10" dirty="0">
                <a:latin typeface="Calibri"/>
                <a:cs typeface="Calibri"/>
              </a:rPr>
              <a:t>,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era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ili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ffe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1"/>
              </a:spcBef>
              <a:buFont typeface="Wingdings"/>
              <a:buChar char=""/>
            </a:pPr>
            <a:endParaRPr sz="2600">
              <a:latin typeface="Times New Roman"/>
              <a:cs typeface="Times New Roman"/>
            </a:endParaRPr>
          </a:p>
          <a:p>
            <a:pPr marL="355600" marR="1055370" indent="-342900" algn="just">
              <a:lnSpc>
                <a:spcPct val="1008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ds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und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ff</a:t>
            </a:r>
            <a:r>
              <a:rPr sz="2400" spc="-10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87" y="3455939"/>
            <a:ext cx="60722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Thr</a:t>
            </a:r>
            <a:r>
              <a:rPr sz="2400" b="1" dirty="0">
                <a:latin typeface="Calibri"/>
                <a:cs typeface="Calibri"/>
              </a:rPr>
              <a:t>ee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ee</a:t>
            </a:r>
            <a:r>
              <a:rPr sz="2400" b="1" spc="-15" dirty="0">
                <a:latin typeface="Calibri"/>
                <a:cs typeface="Calibri"/>
              </a:rPr>
              <a:t>ds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82" y="3888642"/>
            <a:ext cx="9894145" cy="22057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23645" indent="-296545" algn="just">
              <a:lnSpc>
                <a:spcPct val="100000"/>
              </a:lnSpc>
              <a:buFont typeface="Arial"/>
              <a:buChar char="•"/>
              <a:tabLst>
                <a:tab pos="122428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23645" indent="-296545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224280" algn="l"/>
              </a:tabLst>
            </a:pP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er;</a:t>
            </a:r>
            <a:endParaRPr sz="2400">
              <a:latin typeface="Calibri"/>
              <a:cs typeface="Calibri"/>
            </a:endParaRPr>
          </a:p>
          <a:p>
            <a:pPr marL="1223645" indent="-296545" algn="just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24280" algn="l"/>
              </a:tabLst>
            </a:pPr>
            <a:r>
              <a:rPr sz="2400">
                <a:latin typeface="Calibri"/>
                <a:cs typeface="Calibri"/>
              </a:rPr>
              <a:t>aff</a:t>
            </a:r>
            <a:r>
              <a:rPr sz="2400" spc="-5">
                <a:latin typeface="Calibri"/>
                <a:cs typeface="Calibri"/>
              </a:rPr>
              <a:t>iliatio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mtClean="0">
                <a:latin typeface="Calibri"/>
                <a:cs typeface="Calibri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1706245" lvl="1" indent="-342900" algn="just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1706880" algn="l"/>
              </a:tabLst>
            </a:pP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pc="-30" dirty="0"/>
              <a:t>M</a:t>
            </a:r>
            <a:r>
              <a:rPr spc="-20" dirty="0"/>
              <a:t>ot</a:t>
            </a:r>
            <a:r>
              <a:rPr spc="-10" dirty="0"/>
              <a:t>i</a:t>
            </a:r>
            <a:r>
              <a:rPr spc="-40" dirty="0"/>
              <a:t>v</a:t>
            </a:r>
            <a:r>
              <a:rPr spc="-50" dirty="0"/>
              <a:t>a</a:t>
            </a:r>
            <a:r>
              <a:rPr spc="-20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20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9027" y="3539741"/>
            <a:ext cx="18457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5" dirty="0">
                <a:latin typeface="Calibri"/>
                <a:cs typeface="Calibri"/>
              </a:rPr>
              <a:t>M</a:t>
            </a:r>
            <a:r>
              <a:rPr sz="1400" i="1" spc="5" dirty="0">
                <a:latin typeface="Calibri"/>
                <a:cs typeface="Calibri"/>
              </a:rPr>
              <a:t>cC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ll</a:t>
            </a:r>
            <a:r>
              <a:rPr sz="1400" i="1" spc="5" dirty="0">
                <a:latin typeface="Calibri"/>
                <a:cs typeface="Calibri"/>
              </a:rPr>
              <a:t>and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1970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07701" y="9"/>
            <a:ext cx="1658087" cy="62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pc="-30" dirty="0"/>
              <a:t>M</a:t>
            </a:r>
            <a:r>
              <a:rPr spc="-20" dirty="0"/>
              <a:t>a</a:t>
            </a:r>
            <a:r>
              <a:rPr spc="-100" dirty="0"/>
              <a:t>k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60" dirty="0"/>
              <a:t>Y</a:t>
            </a:r>
            <a:r>
              <a:rPr spc="-25" dirty="0"/>
              <a:t>o</a:t>
            </a:r>
            <a:r>
              <a:rPr spc="-20" dirty="0"/>
              <a:t>u</a:t>
            </a:r>
            <a:r>
              <a:rPr dirty="0"/>
              <a:t>r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60" dirty="0"/>
              <a:t>T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m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/>
              <a:t>R</a:t>
            </a:r>
            <a:r>
              <a:rPr spc="-40" dirty="0"/>
              <a:t>.</a:t>
            </a:r>
            <a:r>
              <a:rPr spc="-50" dirty="0"/>
              <a:t>O</a:t>
            </a:r>
            <a:r>
              <a:rPr spc="-55" dirty="0"/>
              <a:t>.</a:t>
            </a:r>
            <a:r>
              <a:rPr spc="-5" dirty="0"/>
              <a:t>C.</a:t>
            </a:r>
            <a:r>
              <a:rPr spc="-2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4529" y="6584695"/>
            <a:ext cx="167216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5" dirty="0">
                <a:latin typeface="Calibri"/>
                <a:cs typeface="Calibri"/>
              </a:rPr>
              <a:t>M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15" dirty="0">
                <a:latin typeface="Calibri"/>
                <a:cs typeface="Calibri"/>
              </a:rPr>
              <a:t>K</a:t>
            </a:r>
            <a:r>
              <a:rPr sz="1400" i="1" dirty="0">
                <a:latin typeface="Calibri"/>
                <a:cs typeface="Calibri"/>
              </a:rPr>
              <a:t>i</a:t>
            </a:r>
            <a:r>
              <a:rPr sz="1400" i="1" spc="5" dirty="0">
                <a:latin typeface="Calibri"/>
                <a:cs typeface="Calibri"/>
              </a:rPr>
              <a:t>ns</a:t>
            </a:r>
            <a:r>
              <a:rPr sz="1400" i="1" spc="-25" dirty="0">
                <a:latin typeface="Calibri"/>
                <a:cs typeface="Calibri"/>
              </a:rPr>
              <a:t>e</a:t>
            </a:r>
            <a:r>
              <a:rPr sz="1400" i="1" spc="-85" dirty="0">
                <a:latin typeface="Calibri"/>
                <a:cs typeface="Calibri"/>
              </a:rPr>
              <a:t>y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2018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084" y="1214422"/>
            <a:ext cx="11341947" cy="502406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buClr>
                <a:srgbClr val="263B86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la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20" dirty="0">
                <a:latin typeface="Calibri"/>
                <a:cs typeface="Calibri"/>
              </a:rPr>
              <a:t>y</a:t>
            </a:r>
            <a:r>
              <a:rPr sz="2200" b="1" spc="-10" dirty="0">
                <a:latin typeface="Calibri"/>
                <a:cs typeface="Calibri"/>
              </a:rPr>
              <a:t>: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5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nesse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>
                <a:latin typeface="Calibri"/>
                <a:cs typeface="Calibri"/>
              </a:rPr>
              <a:t>a</a:t>
            </a:r>
            <a:r>
              <a:rPr sz="2200" spc="-20">
                <a:latin typeface="Calibri"/>
                <a:cs typeface="Calibri"/>
              </a:rPr>
              <a:t>c</a:t>
            </a:r>
            <a:r>
              <a:rPr sz="2200" spc="-35">
                <a:latin typeface="Calibri"/>
                <a:cs typeface="Calibri"/>
              </a:rPr>
              <a:t>c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45">
                <a:latin typeface="Calibri"/>
                <a:cs typeface="Calibri"/>
              </a:rPr>
              <a:t>r</a:t>
            </a:r>
            <a:r>
              <a:rPr sz="2200" spc="-10">
                <a:latin typeface="Calibri"/>
                <a:cs typeface="Calibri"/>
              </a:rPr>
              <a:t>d</a:t>
            </a:r>
            <a:r>
              <a:rPr sz="2200" spc="-5">
                <a:latin typeface="Calibri"/>
                <a:cs typeface="Calibri"/>
              </a:rPr>
              <a:t>i</a:t>
            </a:r>
            <a:r>
              <a:rPr sz="2200" spc="-10">
                <a:latin typeface="Calibri"/>
                <a:cs typeface="Calibri"/>
              </a:rPr>
              <a:t>n</a:t>
            </a:r>
            <a:r>
              <a:rPr sz="2200">
                <a:latin typeface="Calibri"/>
                <a:cs typeface="Calibri"/>
              </a:rPr>
              <a:t>g</a:t>
            </a:r>
            <a:r>
              <a:rPr sz="2200" spc="-5">
                <a:latin typeface="Calibri"/>
                <a:cs typeface="Calibri"/>
              </a:rPr>
              <a:t>l</a:t>
            </a:r>
            <a:r>
              <a:rPr sz="2200" spc="-155">
                <a:latin typeface="Calibri"/>
                <a:cs typeface="Calibri"/>
              </a:rPr>
              <a:t>y</a:t>
            </a:r>
            <a:r>
              <a:rPr sz="2200" smtClean="0">
                <a:latin typeface="Calibri"/>
                <a:cs typeface="Calibri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355600" marR="27940" indent="-342900" algn="just">
              <a:lnSpc>
                <a:spcPct val="150000"/>
              </a:lnSpc>
              <a:buClr>
                <a:srgbClr val="263B86"/>
              </a:buClr>
              <a:buFont typeface="Wingdings"/>
              <a:buChar char=""/>
              <a:tabLst>
                <a:tab pos="355600" algn="l"/>
                <a:tab pos="2847975" algn="l"/>
              </a:tabLst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dirty="0">
                <a:latin typeface="Calibri"/>
                <a:cs typeface="Calibri"/>
              </a:rPr>
              <a:t>j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ti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ti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g: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4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ee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>
                <a:latin typeface="Calibri"/>
                <a:cs typeface="Calibri"/>
              </a:rPr>
              <a:t>a</a:t>
            </a:r>
            <a:r>
              <a:rPr sz="2200" spc="-20">
                <a:latin typeface="Calibri"/>
                <a:cs typeface="Calibri"/>
              </a:rPr>
              <a:t>c</a:t>
            </a:r>
            <a:r>
              <a:rPr sz="2200" spc="-10">
                <a:latin typeface="Calibri"/>
                <a:cs typeface="Calibri"/>
              </a:rPr>
              <a:t>h</a:t>
            </a:r>
            <a:r>
              <a:rPr sz="2200" spc="-5">
                <a:latin typeface="Calibri"/>
                <a:cs typeface="Calibri"/>
              </a:rPr>
              <a:t>i</a:t>
            </a:r>
            <a:r>
              <a:rPr sz="2200" spc="-25">
                <a:latin typeface="Calibri"/>
                <a:cs typeface="Calibri"/>
              </a:rPr>
              <a:t>e</a:t>
            </a:r>
            <a:r>
              <a:rPr sz="2200" spc="-50">
                <a:latin typeface="Calibri"/>
                <a:cs typeface="Calibri"/>
              </a:rPr>
              <a:t>v</a:t>
            </a:r>
            <a:r>
              <a:rPr sz="2200" spc="-5">
                <a:latin typeface="Calibri"/>
                <a:cs typeface="Calibri"/>
              </a:rPr>
              <a:t>a</a:t>
            </a:r>
            <a:r>
              <a:rPr sz="2200" spc="-10">
                <a:latin typeface="Calibri"/>
                <a:cs typeface="Calibri"/>
              </a:rPr>
              <a:t>b</a:t>
            </a:r>
            <a:r>
              <a:rPr sz="2200" spc="-5">
                <a:latin typeface="Calibri"/>
                <a:cs typeface="Calibri"/>
              </a:rPr>
              <a:t>l</a:t>
            </a:r>
            <a:r>
              <a:rPr sz="2200" spc="-10">
                <a:latin typeface="Calibri"/>
                <a:cs typeface="Calibri"/>
              </a:rPr>
              <a:t>e</a:t>
            </a:r>
            <a:r>
              <a:rPr sz="2200" smtClean="0">
                <a:latin typeface="Calibri"/>
                <a:cs typeface="Calibri"/>
              </a:rPr>
              <a:t>.</a:t>
            </a:r>
            <a:endParaRPr sz="2550">
              <a:latin typeface="Times New Roman"/>
              <a:cs typeface="Times New Roman"/>
            </a:endParaRPr>
          </a:p>
          <a:p>
            <a:pPr marL="355600" marR="140335" indent="-342900" algn="just">
              <a:lnSpc>
                <a:spcPct val="150000"/>
              </a:lnSpc>
              <a:buClr>
                <a:srgbClr val="263B86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5" dirty="0">
                <a:latin typeface="Calibri"/>
                <a:cs typeface="Calibri"/>
              </a:rPr>
              <a:t>mmu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tio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</a:t>
            </a:r>
            <a:r>
              <a:rPr sz="2200" spc="-15" dirty="0">
                <a:latin typeface="Calibri"/>
                <a:cs typeface="Calibri"/>
              </a:rPr>
              <a:t>mm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und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20" dirty="0">
                <a:latin typeface="Calibri"/>
                <a:cs typeface="Calibri"/>
              </a:rPr>
              <a:t>cc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65" dirty="0">
                <a:latin typeface="Calibri"/>
                <a:cs typeface="Calibri"/>
              </a:rPr>
              <a:t>t</a:t>
            </a:r>
            <a:r>
              <a:rPr sz="2200" spc="-145" dirty="0">
                <a:latin typeface="Calibri"/>
                <a:cs typeface="Calibri"/>
              </a:rPr>
              <a:t>’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li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oo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ee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d,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ot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24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60" dirty="0">
                <a:latin typeface="Calibri"/>
                <a:cs typeface="Calibri"/>
              </a:rPr>
              <a:t>’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buildin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>
                <a:latin typeface="Calibri"/>
                <a:cs typeface="Calibri"/>
              </a:rPr>
              <a:t>f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und</a:t>
            </a:r>
            <a:r>
              <a:rPr sz="2200" spc="-25">
                <a:latin typeface="Calibri"/>
                <a:cs typeface="Calibri"/>
              </a:rPr>
              <a:t>a</a:t>
            </a:r>
            <a:r>
              <a:rPr sz="2200" spc="-15">
                <a:latin typeface="Calibri"/>
                <a:cs typeface="Calibri"/>
              </a:rPr>
              <a:t>t</a:t>
            </a:r>
            <a:r>
              <a:rPr sz="2200" spc="-10">
                <a:latin typeface="Calibri"/>
                <a:cs typeface="Calibri"/>
              </a:rPr>
              <a:t>i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n</a:t>
            </a:r>
            <a:r>
              <a:rPr sz="2200" smtClean="0">
                <a:latin typeface="Calibri"/>
                <a:cs typeface="Calibri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355600" marR="95885" indent="-342900" algn="just">
              <a:lnSpc>
                <a:spcPct val="150000"/>
              </a:lnSpc>
              <a:buClr>
                <a:srgbClr val="263B86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Kill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tit</a:t>
            </a:r>
            <a:r>
              <a:rPr sz="2200" b="1" spc="-20" dirty="0">
                <a:latin typeface="Calibri"/>
                <a:cs typeface="Calibri"/>
              </a:rPr>
              <a:t>ud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: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o.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‘th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7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’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1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ppen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utu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utu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e,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ct val="100000"/>
              </a:lnSpc>
            </a:pPr>
            <a:r>
              <a:rPr spc="-20"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Q</a:t>
            </a:r>
            <a:r>
              <a:rPr spc="-20" dirty="0"/>
              <a:t>u</a:t>
            </a:r>
            <a:r>
              <a:rPr dirty="0"/>
              <a:t>e</a:t>
            </a:r>
            <a:r>
              <a:rPr spc="-45" dirty="0"/>
              <a:t>s</a:t>
            </a:r>
            <a:r>
              <a:rPr spc="-20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20" dirty="0"/>
              <a:t>n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522" y="1285860"/>
            <a:ext cx="11625580" cy="17333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just">
              <a:lnSpc>
                <a:spcPct val="98600"/>
              </a:lnSpc>
            </a:pPr>
            <a:r>
              <a:rPr sz="2200" i="1" dirty="0">
                <a:latin typeface="Calibri"/>
                <a:cs typeface="Calibri"/>
              </a:rPr>
              <a:t>“H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u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ua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e/</a:t>
            </a:r>
            <a:r>
              <a:rPr sz="2200" i="1" spc="-10" dirty="0">
                <a:latin typeface="Calibri"/>
                <a:cs typeface="Calibri"/>
              </a:rPr>
              <a:t>ass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om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app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ans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ci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qu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ds,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I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k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65" dirty="0">
                <a:latin typeface="Calibri"/>
                <a:cs typeface="Calibri"/>
              </a:rPr>
              <a:t>t</a:t>
            </a:r>
            <a:r>
              <a:rPr sz="2200" i="1" spc="-135" dirty="0">
                <a:latin typeface="Calibri"/>
                <a:cs typeface="Calibri"/>
              </a:rPr>
              <a:t>’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ri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3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t</a:t>
            </a:r>
            <a:r>
              <a:rPr sz="2200" i="1" spc="45" dirty="0">
                <a:latin typeface="Calibri"/>
                <a:cs typeface="Calibri"/>
              </a:rPr>
              <a:t>?</a:t>
            </a:r>
            <a:r>
              <a:rPr sz="2200" i="1" dirty="0">
                <a:latin typeface="Calibri"/>
                <a:cs typeface="Calibri"/>
              </a:rPr>
              <a:t>”</a:t>
            </a:r>
            <a:endParaRPr sz="22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51790" marR="344170" algn="just">
              <a:lnSpc>
                <a:spcPct val="100800"/>
              </a:lnSpc>
            </a:pPr>
            <a:r>
              <a:rPr sz="2400" b="1" spc="-170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2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tm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8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und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/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522" y="4357694"/>
            <a:ext cx="11438467" cy="152349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200" i="1" spc="-10" dirty="0">
                <a:latin typeface="Calibri"/>
                <a:cs typeface="Calibri"/>
              </a:rPr>
              <a:t>‘</a:t>
            </a:r>
            <a:r>
              <a:rPr sz="2200" i="1" spc="-4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ans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su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20" dirty="0">
                <a:latin typeface="Calibri"/>
                <a:cs typeface="Calibri"/>
              </a:rPr>
              <a:t>cee</a:t>
            </a:r>
            <a:r>
              <a:rPr sz="2200" i="1" spc="-10" dirty="0">
                <a:latin typeface="Calibri"/>
                <a:cs typeface="Calibri"/>
              </a:rPr>
              <a:t>d,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li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tu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asp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ns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U</a:t>
            </a:r>
            <a:r>
              <a:rPr sz="2200" i="1" spc="-2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gan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oi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20" dirty="0">
                <a:latin typeface="Calibri"/>
                <a:cs typeface="Calibri"/>
              </a:rPr>
              <a:t>ee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15" dirty="0">
                <a:latin typeface="Calibri"/>
                <a:cs typeface="Calibri"/>
              </a:rPr>
              <a:t>f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supp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al</a:t>
            </a:r>
            <a:r>
              <a:rPr sz="2200" i="1" dirty="0">
                <a:latin typeface="Calibri"/>
                <a:cs typeface="Calibri"/>
              </a:rPr>
              <a:t>-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ns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35" dirty="0">
                <a:latin typeface="Calibri"/>
                <a:cs typeface="Calibri"/>
              </a:rPr>
              <a:t>st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tu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li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f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ha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170" dirty="0">
                <a:latin typeface="Calibri"/>
                <a:cs typeface="Calibri"/>
              </a:rPr>
              <a:t>.</a:t>
            </a:r>
            <a:r>
              <a:rPr sz="2200" i="1" spc="-10" dirty="0">
                <a:latin typeface="Calibri"/>
                <a:cs typeface="Calibri"/>
              </a:rPr>
              <a:t>’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10" dirty="0">
                <a:latin typeface="Calibri"/>
                <a:cs typeface="Calibri"/>
              </a:rPr>
              <a:t>IP</a:t>
            </a:r>
            <a:r>
              <a:rPr sz="1400" i="1" spc="-45" dirty="0">
                <a:latin typeface="Calibri"/>
                <a:cs typeface="Calibri"/>
              </a:rPr>
              <a:t>D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2018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882478" cy="87203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pc="-155"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40" dirty="0"/>
              <a:t>s</a:t>
            </a:r>
            <a:r>
              <a:rPr spc="-45" dirty="0"/>
              <a:t>f</a:t>
            </a:r>
            <a:r>
              <a:rPr spc="-25" dirty="0"/>
              <a:t>o</a:t>
            </a:r>
            <a:r>
              <a:rPr spc="-5" dirty="0"/>
              <a:t>rm</a:t>
            </a:r>
            <a:r>
              <a:rPr spc="-50" dirty="0"/>
              <a:t>a</a:t>
            </a:r>
            <a:r>
              <a:rPr spc="-20" dirty="0"/>
              <a:t>tion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spc="-20" dirty="0"/>
              <a:t>d</a:t>
            </a:r>
            <a:r>
              <a:rPr dirty="0"/>
              <a:t>e</a:t>
            </a:r>
            <a:r>
              <a:rPr spc="-40" dirty="0"/>
              <a:t>r</a:t>
            </a:r>
            <a:r>
              <a:rPr spc="-15" dirty="0"/>
              <a:t>shi</a:t>
            </a:r>
            <a:r>
              <a:rPr spc="-20"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15" dirty="0"/>
              <a:t>kills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70" dirty="0"/>
              <a:t>R</a:t>
            </a:r>
            <a:r>
              <a:rPr dirty="0"/>
              <a:t>e</a:t>
            </a:r>
            <a:r>
              <a:rPr spc="-20" dirty="0"/>
              <a:t>qu</a:t>
            </a:r>
            <a:r>
              <a:rPr spc="-15" dirty="0"/>
              <a:t>i</a:t>
            </a:r>
            <a:r>
              <a:rPr spc="-40" dirty="0"/>
              <a:t>r</a:t>
            </a:r>
            <a:r>
              <a:rPr dirty="0"/>
              <a:t>e</a:t>
            </a:r>
            <a:r>
              <a:rPr spc="-20" dirty="0"/>
              <a:t>d</a:t>
            </a:r>
          </a:p>
          <a:p>
            <a:pPr marL="12700">
              <a:lnSpc>
                <a:spcPts val="3445"/>
              </a:lnSpc>
            </a:pPr>
            <a:r>
              <a:rPr dirty="0"/>
              <a:t>–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20" dirty="0"/>
              <a:t>pa</a:t>
            </a:r>
            <a:r>
              <a:rPr spc="-5" dirty="0"/>
              <a:t>rtm</a:t>
            </a:r>
            <a:r>
              <a:rPr dirty="0"/>
              <a:t>e</a:t>
            </a:r>
            <a:r>
              <a:rPr spc="-50" dirty="0"/>
              <a:t>n</a:t>
            </a:r>
            <a:r>
              <a:rPr spc="-15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spc="-5" dirty="0"/>
              <a:t>t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60" dirty="0"/>
              <a:t>t</a:t>
            </a:r>
            <a:r>
              <a:rPr dirty="0"/>
              <a:t>eg</a:t>
            </a:r>
            <a:r>
              <a:rPr spc="-15" dirty="0"/>
              <a:t>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z="2000" dirty="0"/>
              <a:t>–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/>
              <a:t>G</a:t>
            </a:r>
            <a:r>
              <a:rPr sz="2000" spc="-25" dirty="0"/>
              <a:t>r</a:t>
            </a:r>
            <a:r>
              <a:rPr sz="2000" spc="-20" dirty="0"/>
              <a:t>o</a:t>
            </a:r>
            <a:r>
              <a:rPr sz="2000" spc="-15" dirty="0"/>
              <a:t>up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/>
              <a:t>D</a:t>
            </a:r>
            <a:r>
              <a:rPr sz="2000" spc="-10" dirty="0"/>
              <a:t>is</a:t>
            </a:r>
            <a:r>
              <a:rPr sz="2000" dirty="0"/>
              <a:t>cus</a:t>
            </a:r>
            <a:r>
              <a:rPr sz="2000" spc="-10" dirty="0"/>
              <a:t>si</a:t>
            </a:r>
            <a:r>
              <a:rPr sz="2000" spc="-20" dirty="0"/>
              <a:t>o</a:t>
            </a:r>
            <a:r>
              <a:rPr sz="2000" spc="-10" dirty="0"/>
              <a:t>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26" y="1205514"/>
            <a:ext cx="5549053" cy="2484911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 marR="203200" algn="just">
              <a:lnSpc>
                <a:spcPct val="150000"/>
              </a:lnSpc>
            </a:pPr>
            <a:r>
              <a:rPr sz="2200" b="1" spc="-15" dirty="0">
                <a:latin typeface="Calibri"/>
                <a:cs typeface="Calibri"/>
              </a:rPr>
              <a:t>Cl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b="1" spc="-15" dirty="0">
                <a:latin typeface="Calibri"/>
                <a:cs typeface="Calibri"/>
              </a:rPr>
              <a:t>ision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ission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purp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s.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gh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eeme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hip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200" i="1" spc="-10" dirty="0">
                <a:latin typeface="Calibri"/>
                <a:cs typeface="Calibri"/>
              </a:rPr>
              <a:t>as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or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k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ng,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mi</a:t>
            </a:r>
            <a:r>
              <a:rPr sz="2200" i="1" spc="-10" dirty="0">
                <a:latin typeface="Calibri"/>
                <a:cs typeface="Calibri"/>
              </a:rPr>
              <a:t>nd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d,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oo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bus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5" dirty="0">
                <a:latin typeface="Calibri"/>
                <a:cs typeface="Calibri"/>
              </a:rPr>
              <a:t>n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ss</a:t>
            </a:r>
            <a:r>
              <a:rPr sz="2200" i="1" spc="-40" dirty="0">
                <a:latin typeface="Calibri"/>
                <a:cs typeface="Calibri"/>
              </a:rPr>
              <a:t>/</a:t>
            </a:r>
            <a:r>
              <a:rPr sz="2200" i="1" spc="-20" dirty="0">
                <a:latin typeface="Calibri"/>
                <a:cs typeface="Calibri"/>
              </a:rPr>
              <a:t>se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w</a:t>
            </a:r>
            <a:r>
              <a:rPr sz="2200" i="1" spc="-25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25" dirty="0">
                <a:latin typeface="Calibri"/>
                <a:cs typeface="Calibri"/>
              </a:rPr>
              <a:t>n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2867" y="1205514"/>
            <a:ext cx="5549053" cy="961417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147320" algn="just">
              <a:lnSpc>
                <a:spcPct val="150000"/>
              </a:lnSpc>
            </a:pP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3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ce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mem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-24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26" y="4259555"/>
            <a:ext cx="5549053" cy="1469248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 marR="819150" algn="just">
              <a:lnSpc>
                <a:spcPct val="150000"/>
              </a:lnSpc>
            </a:pPr>
            <a:r>
              <a:rPr sz="2200" b="1" spc="-20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oals</a:t>
            </a:r>
            <a:r>
              <a:rPr sz="2200" b="1" spc="-10" dirty="0">
                <a:latin typeface="Calibri"/>
                <a:cs typeface="Calibri"/>
              </a:rPr>
              <a:t>,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Me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sur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25" dirty="0">
                <a:latin typeface="Calibri"/>
                <a:cs typeface="Calibri"/>
              </a:rPr>
              <a:t>V</a:t>
            </a:r>
            <a:r>
              <a:rPr sz="2200" b="1" spc="-15" dirty="0">
                <a:latin typeface="Calibri"/>
                <a:cs typeface="Calibri"/>
              </a:rPr>
              <a:t>alu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ill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gh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  <a:p>
            <a:pPr marL="84455" algn="just">
              <a:lnSpc>
                <a:spcPct val="150000"/>
              </a:lnSpc>
              <a:spcBef>
                <a:spcPts val="45"/>
              </a:spcBef>
            </a:pP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c</a:t>
            </a:r>
            <a:r>
              <a:rPr sz="2200" b="1" i="1" spc="-15" dirty="0">
                <a:latin typeface="Calibri"/>
                <a:cs typeface="Calibri"/>
              </a:rPr>
              <a:t>ul</a:t>
            </a:r>
            <a:r>
              <a:rPr sz="2200" b="1" i="1" spc="-10" dirty="0">
                <a:latin typeface="Calibri"/>
                <a:cs typeface="Calibri"/>
              </a:rPr>
              <a:t>t</a:t>
            </a:r>
            <a:r>
              <a:rPr sz="2200" b="1" i="1" dirty="0">
                <a:latin typeface="Calibri"/>
                <a:cs typeface="Calibri"/>
              </a:rPr>
              <a:t>ur</a:t>
            </a:r>
            <a:r>
              <a:rPr sz="2200" b="1" i="1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2867" y="2360249"/>
            <a:ext cx="5549053" cy="453586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253365" algn="just">
              <a:lnSpc>
                <a:spcPct val="150000"/>
              </a:lnSpc>
            </a:pPr>
            <a:r>
              <a:rPr sz="2200" b="1" dirty="0">
                <a:latin typeface="Calibri"/>
                <a:cs typeface="Calibri"/>
              </a:rPr>
              <a:t>P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oc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tin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und</a:t>
            </a:r>
            <a:r>
              <a:rPr sz="2200" spc="-5" dirty="0">
                <a:latin typeface="Calibri"/>
                <a:cs typeface="Calibri"/>
              </a:rPr>
              <a:t>ari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3190" y="3143248"/>
            <a:ext cx="5549053" cy="1977080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497840" algn="just">
              <a:lnSpc>
                <a:spcPct val="150000"/>
              </a:lnSpc>
            </a:pP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35" dirty="0">
                <a:latin typeface="Calibri"/>
                <a:cs typeface="Calibri"/>
              </a:rPr>
              <a:t>p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P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5" dirty="0">
                <a:latin typeface="Calibri"/>
                <a:cs typeface="Calibri"/>
              </a:rPr>
              <a:t>c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5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5" dirty="0">
                <a:latin typeface="Calibri"/>
                <a:cs typeface="Calibri"/>
              </a:rPr>
              <a:t>ali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5090" algn="just">
              <a:lnSpc>
                <a:spcPct val="150000"/>
              </a:lnSpc>
              <a:tabLst>
                <a:tab pos="3337560" algn="l"/>
              </a:tabLst>
            </a:pPr>
            <a:r>
              <a:rPr sz="2200" spc="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s?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Need</a:t>
            </a:r>
            <a:endParaRPr sz="2200">
              <a:latin typeface="Calibri"/>
              <a:cs typeface="Calibri"/>
            </a:endParaRPr>
          </a:p>
          <a:p>
            <a:pPr marL="85090" algn="just">
              <a:lnSpc>
                <a:spcPct val="150000"/>
              </a:lnSpc>
              <a:spcBef>
                <a:spcPts val="45"/>
              </a:spcBef>
            </a:pP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dili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3190" y="5143512"/>
            <a:ext cx="5549053" cy="1482072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algn="just">
              <a:lnSpc>
                <a:spcPct val="150000"/>
              </a:lnSpc>
            </a:pP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30" dirty="0">
                <a:latin typeface="Calibri"/>
                <a:cs typeface="Calibri"/>
              </a:rPr>
              <a:t>g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Ow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85090" marR="699135" algn="just">
              <a:lnSpc>
                <a:spcPct val="150000"/>
              </a:lnSpc>
              <a:spcBef>
                <a:spcPts val="80"/>
              </a:spcBef>
            </a:pPr>
            <a:r>
              <a:rPr sz="2200" spc="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q</a:t>
            </a:r>
            <a:r>
              <a:rPr sz="2200" spc="-10" dirty="0">
                <a:latin typeface="Calibri"/>
                <a:cs typeface="Calibri"/>
              </a:rPr>
              <a:t>ui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?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Mu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li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918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90"/>
              </a:lnSpc>
            </a:pPr>
            <a:r>
              <a:rPr spc="-155"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40" dirty="0"/>
              <a:t>s</a:t>
            </a:r>
            <a:r>
              <a:rPr spc="-45" dirty="0"/>
              <a:t>f</a:t>
            </a:r>
            <a:r>
              <a:rPr spc="-25" dirty="0"/>
              <a:t>o</a:t>
            </a:r>
            <a:r>
              <a:rPr spc="-5" dirty="0"/>
              <a:t>rm</a:t>
            </a:r>
            <a:r>
              <a:rPr spc="-50" dirty="0"/>
              <a:t>a</a:t>
            </a:r>
            <a:r>
              <a:rPr spc="-20" dirty="0"/>
              <a:t>tion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spc="-20" dirty="0"/>
              <a:t>d</a:t>
            </a:r>
            <a:r>
              <a:rPr dirty="0"/>
              <a:t>e</a:t>
            </a:r>
            <a:r>
              <a:rPr spc="-40" dirty="0"/>
              <a:t>r</a:t>
            </a:r>
            <a:r>
              <a:rPr spc="-15" dirty="0"/>
              <a:t>shi</a:t>
            </a:r>
            <a:r>
              <a:rPr spc="-20"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15" dirty="0"/>
              <a:t>kills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/>
              <a:t>R</a:t>
            </a:r>
            <a:r>
              <a:rPr dirty="0"/>
              <a:t>e</a:t>
            </a:r>
            <a:r>
              <a:rPr spc="-15" dirty="0"/>
              <a:t>qui</a:t>
            </a:r>
            <a:r>
              <a:rPr spc="-40" dirty="0"/>
              <a:t>r</a:t>
            </a:r>
            <a:r>
              <a:rPr dirty="0"/>
              <a:t>e</a:t>
            </a:r>
            <a:r>
              <a:rPr spc="-20"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20" dirty="0"/>
              <a:t>t</a:t>
            </a:r>
            <a:r>
              <a:rPr spc="-75" dirty="0"/>
              <a:t>r</a:t>
            </a:r>
            <a:r>
              <a:rPr spc="-55" dirty="0"/>
              <a:t>at</a:t>
            </a:r>
            <a:r>
              <a:rPr dirty="0"/>
              <a:t>eg</a:t>
            </a:r>
            <a:r>
              <a:rPr spc="-1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3602101" y="1687494"/>
            <a:ext cx="1706880" cy="1410970"/>
          </a:xfrm>
          <a:custGeom>
            <a:avLst/>
            <a:gdLst/>
            <a:ahLst/>
            <a:cxnLst/>
            <a:rect l="l" t="t" r="r" b="b"/>
            <a:pathLst>
              <a:path w="1280160" h="1410970">
                <a:moveTo>
                  <a:pt x="0" y="1410675"/>
                </a:moveTo>
                <a:lnTo>
                  <a:pt x="1279827" y="1410675"/>
                </a:lnTo>
                <a:lnTo>
                  <a:pt x="1279827" y="0"/>
                </a:lnTo>
                <a:lnTo>
                  <a:pt x="0" y="0"/>
                </a:lnTo>
                <a:lnTo>
                  <a:pt x="0" y="1410675"/>
                </a:lnTo>
                <a:close/>
              </a:path>
            </a:pathLst>
          </a:custGeom>
          <a:solidFill>
            <a:srgbClr val="ECE7FA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01" y="1681124"/>
            <a:ext cx="0" cy="1423670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0"/>
                </a:moveTo>
                <a:lnTo>
                  <a:pt x="0" y="1423385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8517" y="1681124"/>
            <a:ext cx="0" cy="1423670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0"/>
                </a:moveTo>
                <a:lnTo>
                  <a:pt x="0" y="1423385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3624" y="1687494"/>
            <a:ext cx="1723813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540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624" y="3098170"/>
            <a:ext cx="1723813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540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7997" y="2262628"/>
            <a:ext cx="109389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35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7697" y="1674601"/>
            <a:ext cx="1706880" cy="338554"/>
          </a:xfrm>
          <a:prstGeom prst="rect">
            <a:avLst/>
          </a:prstGeom>
          <a:solidFill>
            <a:srgbClr val="ECE7FA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St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8046" y="3937479"/>
            <a:ext cx="6488007" cy="1981200"/>
          </a:xfrm>
          <a:custGeom>
            <a:avLst/>
            <a:gdLst/>
            <a:ahLst/>
            <a:cxnLst/>
            <a:rect l="l" t="t" r="r" b="b"/>
            <a:pathLst>
              <a:path w="4866005" h="1981200">
                <a:moveTo>
                  <a:pt x="0" y="1981199"/>
                </a:moveTo>
                <a:lnTo>
                  <a:pt x="4865552" y="1981199"/>
                </a:lnTo>
                <a:lnTo>
                  <a:pt x="4865552" y="0"/>
                </a:lnTo>
                <a:lnTo>
                  <a:pt x="0" y="0"/>
                </a:lnTo>
                <a:lnTo>
                  <a:pt x="0" y="1981199"/>
                </a:lnTo>
                <a:close/>
              </a:path>
            </a:pathLst>
          </a:custGeom>
          <a:solidFill>
            <a:srgbClr val="E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8045" y="3931133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0"/>
                </a:moveTo>
                <a:lnTo>
                  <a:pt x="0" y="1993904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5436" y="3931133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0"/>
                </a:moveTo>
                <a:lnTo>
                  <a:pt x="0" y="1993904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9585" y="3937479"/>
            <a:ext cx="6504940" cy="0"/>
          </a:xfrm>
          <a:custGeom>
            <a:avLst/>
            <a:gdLst/>
            <a:ahLst/>
            <a:cxnLst/>
            <a:rect l="l" t="t" r="r" b="b"/>
            <a:pathLst>
              <a:path w="4878705">
                <a:moveTo>
                  <a:pt x="0" y="0"/>
                </a:moveTo>
                <a:lnTo>
                  <a:pt x="4878259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9585" y="5918679"/>
            <a:ext cx="6504940" cy="0"/>
          </a:xfrm>
          <a:custGeom>
            <a:avLst/>
            <a:gdLst/>
            <a:ahLst/>
            <a:cxnLst/>
            <a:rect l="l" t="t" r="r" b="b"/>
            <a:pathLst>
              <a:path w="4878705">
                <a:moveTo>
                  <a:pt x="0" y="0"/>
                </a:moveTo>
                <a:lnTo>
                  <a:pt x="4878259" y="0"/>
                </a:lnTo>
              </a:path>
            </a:pathLst>
          </a:custGeom>
          <a:ln w="12700">
            <a:solidFill>
              <a:srgbClr val="7E1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8839" y="4018277"/>
            <a:ext cx="5803900" cy="193899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 marR="91440" algn="just">
              <a:lnSpc>
                <a:spcPct val="150000"/>
              </a:lnSpc>
            </a:pP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du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65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eme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af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>
                <a:latin typeface="Calibri"/>
                <a:cs typeface="Calibri"/>
              </a:rPr>
              <a:t>s</a:t>
            </a:r>
            <a:r>
              <a:rPr sz="2200" spc="-25">
                <a:latin typeface="Calibri"/>
                <a:cs typeface="Calibri"/>
              </a:rPr>
              <a:t>a</a:t>
            </a:r>
            <a:r>
              <a:rPr sz="2200" spc="-10">
                <a:latin typeface="Calibri"/>
                <a:cs typeface="Calibri"/>
              </a:rPr>
              <a:t>t</a:t>
            </a:r>
            <a:r>
              <a:rPr sz="2200" spc="-5">
                <a:latin typeface="Calibri"/>
                <a:cs typeface="Calibri"/>
              </a:rPr>
              <a:t>i</a:t>
            </a:r>
            <a:r>
              <a:rPr sz="2200" spc="-20">
                <a:latin typeface="Calibri"/>
                <a:cs typeface="Calibri"/>
              </a:rPr>
              <a:t>s</a:t>
            </a:r>
            <a:r>
              <a:rPr sz="2200" spc="-40">
                <a:latin typeface="Calibri"/>
                <a:cs typeface="Calibri"/>
              </a:rPr>
              <a:t>f</a:t>
            </a:r>
            <a:r>
              <a:rPr sz="2200" spc="-5">
                <a:latin typeface="Calibri"/>
                <a:cs typeface="Calibri"/>
              </a:rPr>
              <a:t>a</a:t>
            </a:r>
            <a:r>
              <a:rPr sz="2200" spc="-15">
                <a:latin typeface="Calibri"/>
                <a:cs typeface="Calibri"/>
              </a:rPr>
              <a:t>c</a:t>
            </a:r>
            <a:r>
              <a:rPr sz="2200" spc="-10">
                <a:latin typeface="Calibri"/>
                <a:cs typeface="Calibri"/>
              </a:rPr>
              <a:t>t</a:t>
            </a:r>
            <a:r>
              <a:rPr sz="2200" spc="-5">
                <a:latin typeface="Calibri"/>
                <a:cs typeface="Calibri"/>
              </a:rPr>
              <a:t>i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n</a:t>
            </a:r>
            <a:r>
              <a:rPr sz="2200" spc="-10" smtClean="0">
                <a:latin typeface="Calibri"/>
                <a:cs typeface="Calibri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-15" dirty="0">
                <a:latin typeface="Calibri"/>
                <a:cs typeface="Calibri"/>
              </a:rPr>
              <a:t>o</a:t>
            </a:r>
            <a:r>
              <a:rPr sz="2000" i="1" spc="-25" dirty="0">
                <a:latin typeface="Calibri"/>
                <a:cs typeface="Calibri"/>
              </a:rPr>
              <a:t>w</a:t>
            </a:r>
            <a:r>
              <a:rPr sz="2000" i="1" spc="-30" dirty="0">
                <a:latin typeface="Calibri"/>
                <a:cs typeface="Calibri"/>
              </a:rPr>
              <a:t>e</a:t>
            </a:r>
            <a:r>
              <a:rPr sz="2000" i="1" spc="-15" dirty="0">
                <a:latin typeface="Calibri"/>
                <a:cs typeface="Calibri"/>
              </a:rPr>
              <a:t>v</a:t>
            </a:r>
            <a:r>
              <a:rPr sz="2000" i="1" spc="-20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pat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10" dirty="0">
                <a:latin typeface="Calibri"/>
                <a:cs typeface="Calibri"/>
              </a:rPr>
              <a:t>ce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5" dirty="0">
                <a:latin typeface="Calibri"/>
                <a:cs typeface="Calibri"/>
              </a:rPr>
              <a:t>m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20" dirty="0">
                <a:latin typeface="Calibri"/>
                <a:cs typeface="Calibri"/>
              </a:rPr>
              <a:t>ee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spc="-2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w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s</a:t>
            </a:r>
            <a:r>
              <a:rPr sz="2000" i="1" spc="-20" dirty="0">
                <a:latin typeface="Calibri"/>
                <a:cs typeface="Calibri"/>
              </a:rPr>
              <a:t>e</a:t>
            </a:r>
            <a:r>
              <a:rPr sz="2000" i="1" spc="-15" dirty="0">
                <a:latin typeface="Calibri"/>
                <a:cs typeface="Calibri"/>
              </a:rPr>
              <a:t>ns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f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s</a:t>
            </a:r>
            <a:r>
              <a:rPr sz="2000" i="1" spc="-3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spc="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f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o</a:t>
            </a:r>
            <a:r>
              <a:rPr sz="2000" i="1" spc="-20" dirty="0">
                <a:latin typeface="Calibri"/>
                <a:cs typeface="Calibri"/>
              </a:rPr>
              <a:t>wne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sh</a:t>
            </a:r>
            <a:r>
              <a:rPr sz="2000" i="1" dirty="0">
                <a:latin typeface="Calibri"/>
                <a:cs typeface="Calibri"/>
              </a:rPr>
              <a:t>ip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9120" y="3066288"/>
            <a:ext cx="1930400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6016" y="3087564"/>
            <a:ext cx="1716193" cy="850265"/>
          </a:xfrm>
          <a:custGeom>
            <a:avLst/>
            <a:gdLst/>
            <a:ahLst/>
            <a:cxnLst/>
            <a:rect l="l" t="t" r="r" b="b"/>
            <a:pathLst>
              <a:path w="1287145" h="850264">
                <a:moveTo>
                  <a:pt x="1216118" y="818754"/>
                </a:moveTo>
                <a:lnTo>
                  <a:pt x="1202192" y="839986"/>
                </a:lnTo>
                <a:lnTo>
                  <a:pt x="1286804" y="849916"/>
                </a:lnTo>
                <a:lnTo>
                  <a:pt x="1272728" y="825712"/>
                </a:lnTo>
                <a:lnTo>
                  <a:pt x="1226728" y="825712"/>
                </a:lnTo>
                <a:lnTo>
                  <a:pt x="1216118" y="818754"/>
                </a:lnTo>
                <a:close/>
              </a:path>
              <a:path w="1287145" h="850264">
                <a:moveTo>
                  <a:pt x="1230050" y="797514"/>
                </a:moveTo>
                <a:lnTo>
                  <a:pt x="1216118" y="818754"/>
                </a:lnTo>
                <a:lnTo>
                  <a:pt x="1226728" y="825712"/>
                </a:lnTo>
                <a:lnTo>
                  <a:pt x="1240657" y="804470"/>
                </a:lnTo>
                <a:lnTo>
                  <a:pt x="1230050" y="797514"/>
                </a:lnTo>
                <a:close/>
              </a:path>
              <a:path w="1287145" h="850264">
                <a:moveTo>
                  <a:pt x="1243980" y="776276"/>
                </a:moveTo>
                <a:lnTo>
                  <a:pt x="1230050" y="797514"/>
                </a:lnTo>
                <a:lnTo>
                  <a:pt x="1240657" y="804470"/>
                </a:lnTo>
                <a:lnTo>
                  <a:pt x="1226728" y="825712"/>
                </a:lnTo>
                <a:lnTo>
                  <a:pt x="1272728" y="825712"/>
                </a:lnTo>
                <a:lnTo>
                  <a:pt x="1243980" y="776276"/>
                </a:lnTo>
                <a:close/>
              </a:path>
              <a:path w="1287145" h="850264">
                <a:moveTo>
                  <a:pt x="13929" y="0"/>
                </a:moveTo>
                <a:lnTo>
                  <a:pt x="0" y="21244"/>
                </a:lnTo>
                <a:lnTo>
                  <a:pt x="1216118" y="818754"/>
                </a:lnTo>
                <a:lnTo>
                  <a:pt x="1230050" y="797514"/>
                </a:lnTo>
                <a:lnTo>
                  <a:pt x="13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7438" y="2071678"/>
            <a:ext cx="1643074" cy="1791024"/>
          </a:xfrm>
          <a:custGeom>
            <a:avLst/>
            <a:gdLst/>
            <a:ahLst/>
            <a:cxnLst/>
            <a:rect l="l" t="t" r="r" b="b"/>
            <a:pathLst>
              <a:path w="1102360" h="862329">
                <a:moveTo>
                  <a:pt x="36697" y="785353"/>
                </a:moveTo>
                <a:lnTo>
                  <a:pt x="0" y="862230"/>
                </a:lnTo>
                <a:lnTo>
                  <a:pt x="83515" y="845478"/>
                </a:lnTo>
                <a:lnTo>
                  <a:pt x="73983" y="833237"/>
                </a:lnTo>
                <a:lnTo>
                  <a:pt x="57911" y="833237"/>
                </a:lnTo>
                <a:lnTo>
                  <a:pt x="42275" y="813200"/>
                </a:lnTo>
                <a:lnTo>
                  <a:pt x="52301" y="805392"/>
                </a:lnTo>
                <a:lnTo>
                  <a:pt x="36697" y="785353"/>
                </a:lnTo>
                <a:close/>
              </a:path>
              <a:path w="1102360" h="862329">
                <a:moveTo>
                  <a:pt x="52301" y="805392"/>
                </a:moveTo>
                <a:lnTo>
                  <a:pt x="42275" y="813200"/>
                </a:lnTo>
                <a:lnTo>
                  <a:pt x="57911" y="833237"/>
                </a:lnTo>
                <a:lnTo>
                  <a:pt x="67916" y="825446"/>
                </a:lnTo>
                <a:lnTo>
                  <a:pt x="52301" y="805392"/>
                </a:lnTo>
                <a:close/>
              </a:path>
              <a:path w="1102360" h="862329">
                <a:moveTo>
                  <a:pt x="67916" y="825446"/>
                </a:moveTo>
                <a:lnTo>
                  <a:pt x="57911" y="833237"/>
                </a:lnTo>
                <a:lnTo>
                  <a:pt x="73983" y="833237"/>
                </a:lnTo>
                <a:lnTo>
                  <a:pt x="67916" y="825446"/>
                </a:lnTo>
                <a:close/>
              </a:path>
              <a:path w="1102360" h="862329">
                <a:moveTo>
                  <a:pt x="1086551" y="0"/>
                </a:moveTo>
                <a:lnTo>
                  <a:pt x="52301" y="805392"/>
                </a:lnTo>
                <a:lnTo>
                  <a:pt x="67916" y="825446"/>
                </a:lnTo>
                <a:lnTo>
                  <a:pt x="1102156" y="20055"/>
                </a:lnTo>
                <a:lnTo>
                  <a:pt x="1086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0"/>
            <a:ext cx="10871200" cy="100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one </a:t>
            </a:r>
            <a:br>
              <a:rPr lang="en-US" dirty="0" smtClean="0"/>
            </a:br>
            <a:r>
              <a:rPr lang="en-US" dirty="0" smtClean="0"/>
              <a:t>background of the organization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0240"/>
            <a:ext cx="10972800" cy="412592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             Whose is </a:t>
            </a:r>
            <a:r>
              <a:rPr lang="en-US" sz="3600" dirty="0" err="1" smtClean="0"/>
              <a:t>Ethiopost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17/8/2022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Ehiopost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9687" y="343023"/>
            <a:ext cx="625687" cy="493395"/>
          </a:xfrm>
          <a:custGeom>
            <a:avLst/>
            <a:gdLst/>
            <a:ahLst/>
            <a:cxnLst/>
            <a:rect l="l" t="t" r="r" b="b"/>
            <a:pathLst>
              <a:path w="469265" h="493394">
                <a:moveTo>
                  <a:pt x="179191" y="0"/>
                </a:moveTo>
                <a:lnTo>
                  <a:pt x="179191" y="188457"/>
                </a:lnTo>
                <a:lnTo>
                  <a:pt x="0" y="246674"/>
                </a:lnTo>
                <a:lnTo>
                  <a:pt x="179191" y="304891"/>
                </a:lnTo>
                <a:lnTo>
                  <a:pt x="179191" y="493318"/>
                </a:lnTo>
                <a:lnTo>
                  <a:pt x="289956" y="340888"/>
                </a:lnTo>
                <a:lnTo>
                  <a:pt x="426856" y="340888"/>
                </a:lnTo>
                <a:lnTo>
                  <a:pt x="358414" y="246674"/>
                </a:lnTo>
                <a:lnTo>
                  <a:pt x="426842" y="152460"/>
                </a:lnTo>
                <a:lnTo>
                  <a:pt x="289956" y="152460"/>
                </a:lnTo>
                <a:lnTo>
                  <a:pt x="179191" y="0"/>
                </a:lnTo>
                <a:close/>
              </a:path>
              <a:path w="469265" h="493394">
                <a:moveTo>
                  <a:pt x="426856" y="340888"/>
                </a:moveTo>
                <a:lnTo>
                  <a:pt x="289956" y="340888"/>
                </a:lnTo>
                <a:lnTo>
                  <a:pt x="469148" y="399105"/>
                </a:lnTo>
                <a:lnTo>
                  <a:pt x="426856" y="340888"/>
                </a:lnTo>
                <a:close/>
              </a:path>
              <a:path w="469265" h="493394">
                <a:moveTo>
                  <a:pt x="469148" y="94213"/>
                </a:moveTo>
                <a:lnTo>
                  <a:pt x="289956" y="152460"/>
                </a:lnTo>
                <a:lnTo>
                  <a:pt x="426842" y="152460"/>
                </a:lnTo>
                <a:lnTo>
                  <a:pt x="469148" y="94213"/>
                </a:lnTo>
                <a:close/>
              </a:path>
            </a:pathLst>
          </a:custGeom>
          <a:solidFill>
            <a:srgbClr val="FEC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66271" y="2664964"/>
            <a:ext cx="24612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Coa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b="1" spc="-20" dirty="0">
                <a:solidFill>
                  <a:srgbClr val="FFFFFF"/>
                </a:solidFill>
                <a:latin typeface="Calibri"/>
                <a:cs typeface="Calibri"/>
              </a:rPr>
              <a:t>hin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996" y="3702809"/>
            <a:ext cx="11207327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200"/>
              </a:lnSpc>
            </a:pP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“Co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ach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assum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ssu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ems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tha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ir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hel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ir</a:t>
            </a:r>
            <a:r>
              <a:rPr sz="2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eade</a:t>
            </a:r>
            <a:r>
              <a:rPr sz="2800" i="1" spc="1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spc="-17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hel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i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800" i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tuc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28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1400" i="1" spc="-4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2015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7512424" cy="61555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25" dirty="0"/>
              <a:t>Coa</a:t>
            </a:r>
            <a:r>
              <a:rPr spc="-10" dirty="0"/>
              <a:t>c</a:t>
            </a:r>
            <a:r>
              <a:rPr spc="-15" dirty="0"/>
              <a:t>hing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20" dirty="0"/>
              <a:t>h</a:t>
            </a:r>
            <a:r>
              <a:rPr spc="-50" dirty="0"/>
              <a:t>a</a:t>
            </a:r>
            <a:r>
              <a:rPr spc="-15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it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084" y="1071546"/>
            <a:ext cx="11682307" cy="580299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5805" marR="163195" indent="-546735" algn="just">
              <a:lnSpc>
                <a:spcPct val="150000"/>
              </a:lnSpc>
              <a:buFont typeface="Wingdings"/>
              <a:buChar char=""/>
              <a:tabLst>
                <a:tab pos="522605" algn="l"/>
              </a:tabLst>
            </a:pPr>
            <a:r>
              <a:rPr sz="2200" i="1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oc</a:t>
            </a:r>
            <a:r>
              <a:rPr sz="2200" i="1" spc="-10" dirty="0">
                <a:latin typeface="Calibri"/>
                <a:cs typeface="Calibri"/>
              </a:rPr>
              <a:t>us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her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ys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hat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m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85" dirty="0">
                <a:latin typeface="Calibri"/>
                <a:cs typeface="Calibri"/>
              </a:rPr>
              <a:t>k</a:t>
            </a:r>
            <a:r>
              <a:rPr sz="2200" i="1" spc="-20" dirty="0">
                <a:latin typeface="Calibri"/>
                <a:cs typeface="Calibri"/>
              </a:rPr>
              <a:t>ee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15" dirty="0">
                <a:latin typeface="Calibri"/>
                <a:cs typeface="Calibri"/>
              </a:rPr>
              <a:t>ro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bas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as</a:t>
            </a:r>
            <a:r>
              <a:rPr sz="2200" i="1" spc="-15" dirty="0">
                <a:latin typeface="Calibri"/>
                <a:cs typeface="Calibri"/>
              </a:rPr>
              <a:t>k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ath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lli</a:t>
            </a:r>
            <a:r>
              <a:rPr sz="2200" i="1" spc="-10" dirty="0">
                <a:latin typeface="Calibri"/>
                <a:cs typeface="Calibri"/>
              </a:rPr>
              <a:t>ng,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2199005" marR="134620" indent="-1710055" algn="just">
              <a:lnSpc>
                <a:spcPct val="150000"/>
              </a:lnSpc>
            </a:pPr>
            <a:r>
              <a:rPr sz="2200" i="1" spc="-25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ro</a:t>
            </a:r>
            <a:r>
              <a:rPr sz="2200" i="1" spc="-3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k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ug</a:t>
            </a:r>
            <a:r>
              <a:rPr sz="2200" i="1" spc="-30" dirty="0">
                <a:latin typeface="Calibri"/>
                <a:cs typeface="Calibri"/>
              </a:rPr>
              <a:t>h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ol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25" dirty="0">
                <a:latin typeface="Calibri"/>
                <a:cs typeface="Calibri"/>
              </a:rPr>
              <a:t>cc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ab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170" dirty="0">
                <a:latin typeface="Calibri"/>
                <a:cs typeface="Calibri"/>
              </a:rPr>
              <a:t>.</a:t>
            </a:r>
            <a:r>
              <a:rPr sz="2200" i="1" spc="-10" dirty="0">
                <a:latin typeface="Calibri"/>
                <a:cs typeface="Calibri"/>
              </a:rPr>
              <a:t>’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25" dirty="0">
                <a:latin typeface="Calibri"/>
                <a:cs typeface="Calibri"/>
              </a:rPr>
              <a:t>F</a:t>
            </a:r>
            <a:r>
              <a:rPr sz="1400" i="1" spc="-10" dirty="0">
                <a:latin typeface="Calibri"/>
                <a:cs typeface="Calibri"/>
              </a:rPr>
              <a:t>r</a:t>
            </a:r>
            <a:r>
              <a:rPr sz="1400" i="1" spc="5" dirty="0">
                <a:latin typeface="Calibri"/>
                <a:cs typeface="Calibri"/>
              </a:rPr>
              <a:t>an</a:t>
            </a:r>
            <a:r>
              <a:rPr sz="1400" i="1" spc="-60" dirty="0">
                <a:latin typeface="Calibri"/>
                <a:cs typeface="Calibri"/>
              </a:rPr>
              <a:t>k</a:t>
            </a:r>
            <a:r>
              <a:rPr sz="1400" i="1" spc="-15" dirty="0">
                <a:latin typeface="Calibri"/>
                <a:cs typeface="Calibri"/>
              </a:rPr>
              <a:t>o</a:t>
            </a:r>
            <a:r>
              <a:rPr sz="1400" i="1" spc="-10" dirty="0">
                <a:latin typeface="Calibri"/>
                <a:cs typeface="Calibri"/>
              </a:rPr>
              <a:t>v</a:t>
            </a:r>
            <a:r>
              <a:rPr sz="1400" i="1" spc="-2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5" dirty="0">
                <a:latin typeface="Calibri"/>
                <a:cs typeface="Calibri"/>
              </a:rPr>
              <a:t>g</a:t>
            </a:r>
            <a:r>
              <a:rPr sz="1400" i="1" dirty="0">
                <a:latin typeface="Calibri"/>
                <a:cs typeface="Calibri"/>
              </a:rPr>
              <a:t>i</a:t>
            </a:r>
            <a:r>
              <a:rPr sz="1400" i="1" spc="5" dirty="0">
                <a:latin typeface="Calibri"/>
                <a:cs typeface="Calibri"/>
              </a:rPr>
              <a:t>a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>
                <a:latin typeface="Calibri"/>
                <a:cs typeface="Calibri"/>
              </a:rPr>
              <a:t>2010</a:t>
            </a:r>
            <a:r>
              <a:rPr sz="1400" i="1" smtClean="0">
                <a:latin typeface="Calibri"/>
                <a:cs typeface="Calibri"/>
              </a:rPr>
              <a:t>).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5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-55" dirty="0">
                <a:latin typeface="Calibri"/>
                <a:cs typeface="Calibri"/>
              </a:rPr>
              <a:t>n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af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hel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their</a:t>
            </a:r>
            <a:endParaRPr sz="2200">
              <a:latin typeface="Calibri"/>
              <a:cs typeface="Calibri"/>
            </a:endParaRPr>
          </a:p>
          <a:p>
            <a:pPr marL="355600" algn="just">
              <a:lnSpc>
                <a:spcPct val="150000"/>
              </a:lnSpc>
              <a:spcBef>
                <a:spcPts val="575"/>
              </a:spcBef>
            </a:pPr>
            <a:r>
              <a:rPr sz="2200" b="1" spc="-10">
                <a:latin typeface="Calibri"/>
                <a:cs typeface="Calibri"/>
              </a:rPr>
              <a:t>p</a:t>
            </a:r>
            <a:r>
              <a:rPr sz="2200" b="1" spc="5">
                <a:latin typeface="Calibri"/>
                <a:cs typeface="Calibri"/>
              </a:rPr>
              <a:t>er</a:t>
            </a:r>
            <a:r>
              <a:rPr sz="2200" b="1" spc="-30">
                <a:latin typeface="Calibri"/>
                <a:cs typeface="Calibri"/>
              </a:rPr>
              <a:t>f</a:t>
            </a:r>
            <a:r>
              <a:rPr sz="2200" b="1" spc="-10">
                <a:latin typeface="Calibri"/>
                <a:cs typeface="Calibri"/>
              </a:rPr>
              <a:t>o</a:t>
            </a:r>
            <a:r>
              <a:rPr sz="2200" b="1" spc="5">
                <a:latin typeface="Calibri"/>
                <a:cs typeface="Calibri"/>
              </a:rPr>
              <a:t>r</a:t>
            </a:r>
            <a:r>
              <a:rPr sz="2200" b="1" spc="-5">
                <a:latin typeface="Calibri"/>
                <a:cs typeface="Calibri"/>
              </a:rPr>
              <a:t>m</a:t>
            </a:r>
            <a:r>
              <a:rPr sz="2200" b="1" spc="-15">
                <a:latin typeface="Calibri"/>
                <a:cs typeface="Calibri"/>
              </a:rPr>
              <a:t>a</a:t>
            </a:r>
            <a:r>
              <a:rPr sz="2200" b="1" spc="-10">
                <a:latin typeface="Calibri"/>
                <a:cs typeface="Calibri"/>
              </a:rPr>
              <a:t>n</a:t>
            </a:r>
            <a:r>
              <a:rPr sz="2200" b="1">
                <a:latin typeface="Calibri"/>
                <a:cs typeface="Calibri"/>
              </a:rPr>
              <a:t>c</a:t>
            </a:r>
            <a:r>
              <a:rPr sz="2200" b="1" spc="5">
                <a:latin typeface="Calibri"/>
                <a:cs typeface="Calibri"/>
              </a:rPr>
              <a:t>e</a:t>
            </a:r>
            <a:r>
              <a:rPr sz="2200" b="1" spc="-5">
                <a:latin typeface="Calibri"/>
                <a:cs typeface="Calibri"/>
              </a:rPr>
              <a:t>/</a:t>
            </a:r>
            <a:r>
              <a:rPr sz="2200" b="1" spc="-25">
                <a:latin typeface="Calibri"/>
                <a:cs typeface="Calibri"/>
              </a:rPr>
              <a:t>p</a:t>
            </a:r>
            <a:r>
              <a:rPr sz="2200" b="1" spc="-10">
                <a:latin typeface="Calibri"/>
                <a:cs typeface="Calibri"/>
              </a:rPr>
              <a:t>o</a:t>
            </a:r>
            <a:r>
              <a:rPr sz="2200" b="1" spc="-40">
                <a:latin typeface="Calibri"/>
                <a:cs typeface="Calibri"/>
              </a:rPr>
              <a:t>t</a:t>
            </a:r>
            <a:r>
              <a:rPr sz="2200" b="1" spc="5">
                <a:latin typeface="Calibri"/>
                <a:cs typeface="Calibri"/>
              </a:rPr>
              <a:t>e</a:t>
            </a:r>
            <a:r>
              <a:rPr sz="2200" b="1" spc="-45">
                <a:latin typeface="Calibri"/>
                <a:cs typeface="Calibri"/>
              </a:rPr>
              <a:t>n</a:t>
            </a:r>
            <a:r>
              <a:rPr sz="2200" b="1" spc="-10">
                <a:latin typeface="Calibri"/>
                <a:cs typeface="Calibri"/>
              </a:rPr>
              <a:t>t</a:t>
            </a:r>
            <a:r>
              <a:rPr sz="2200" b="1" spc="-15">
                <a:latin typeface="Calibri"/>
                <a:cs typeface="Calibri"/>
              </a:rPr>
              <a:t>ial</a:t>
            </a:r>
            <a:r>
              <a:rPr sz="2200" b="1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5600" marR="848994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f</a:t>
            </a:r>
            <a:r>
              <a:rPr sz="2200" b="1" spc="5" dirty="0">
                <a:latin typeface="Calibri"/>
                <a:cs typeface="Calibri"/>
              </a:rPr>
              <a:t>oc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5" dirty="0">
                <a:latin typeface="Calibri"/>
                <a:cs typeface="Calibri"/>
              </a:rPr>
              <a:t>c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al</a:t>
            </a:r>
            <a:r>
              <a:rPr sz="2200" b="1" spc="-10" dirty="0">
                <a:latin typeface="Calibri"/>
                <a:cs typeface="Calibri"/>
              </a:rPr>
              <a:t>,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ili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x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5" dirty="0">
                <a:latin typeface="Calibri"/>
                <a:cs typeface="Calibri"/>
              </a:rPr>
              <a:t>mi</a:t>
            </a:r>
            <a:r>
              <a:rPr sz="2200" b="1" spc="-15" dirty="0">
                <a:latin typeface="Calibri"/>
                <a:cs typeface="Calibri"/>
              </a:rPr>
              <a:t>si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w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k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0" dirty="0">
                <a:latin typeface="Calibri"/>
                <a:cs typeface="Calibri"/>
              </a:rPr>
              <a:t>utpu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ene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50" dirty="0">
                <a:latin typeface="Calibri"/>
                <a:cs typeface="Calibri"/>
              </a:rPr>
              <a:t>w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ce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>
                <a:latin typeface="Calibri"/>
                <a:cs typeface="Calibri"/>
              </a:rPr>
              <a:t>a</a:t>
            </a:r>
            <a:r>
              <a:rPr sz="2200" spc="-50">
                <a:latin typeface="Calibri"/>
                <a:cs typeface="Calibri"/>
              </a:rPr>
              <a:t>v</a:t>
            </a:r>
            <a:r>
              <a:rPr sz="2200" spc="-5">
                <a:latin typeface="Calibri"/>
                <a:cs typeface="Calibri"/>
              </a:rPr>
              <a:t>aila</a:t>
            </a:r>
            <a:r>
              <a:rPr sz="2200" spc="-10">
                <a:latin typeface="Calibri"/>
                <a:cs typeface="Calibri"/>
              </a:rPr>
              <a:t>b</a:t>
            </a:r>
            <a:r>
              <a:rPr sz="2200" spc="-5">
                <a:latin typeface="Calibri"/>
                <a:cs typeface="Calibri"/>
              </a:rPr>
              <a:t>l</a:t>
            </a:r>
            <a:r>
              <a:rPr sz="2200" spc="5">
                <a:latin typeface="Calibri"/>
                <a:cs typeface="Calibri"/>
              </a:rPr>
              <a:t>e</a:t>
            </a:r>
            <a:r>
              <a:rPr sz="2200" smtClean="0">
                <a:latin typeface="Calibri"/>
                <a:cs typeface="Calibri"/>
              </a:rPr>
              <a:t>.</a:t>
            </a:r>
            <a:endParaRPr sz="3100">
              <a:latin typeface="Times New Roman"/>
              <a:cs typeface="Times New Roman"/>
            </a:endParaRPr>
          </a:p>
          <a:p>
            <a:pPr marL="355600" marR="330835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Co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35" dirty="0">
                <a:latin typeface="Calibri"/>
                <a:cs typeface="Calibri"/>
              </a:rPr>
              <a:t>f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g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</a:t>
            </a:r>
            <a:r>
              <a:rPr sz="2200" b="1" spc="-25" dirty="0">
                <a:latin typeface="Calibri"/>
                <a:cs typeface="Calibri"/>
              </a:rPr>
              <a:t>un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lli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som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hnique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4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25" dirty="0"/>
              <a:t>Coa</a:t>
            </a:r>
            <a:r>
              <a:rPr spc="-10" dirty="0"/>
              <a:t>c</a:t>
            </a:r>
            <a:r>
              <a:rPr spc="-15" dirty="0"/>
              <a:t>hing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30" dirty="0"/>
              <a:t>A</a:t>
            </a:r>
            <a:r>
              <a:rPr spc="-20" dirty="0"/>
              <a:t>d</a:t>
            </a:r>
            <a:r>
              <a:rPr spc="-40" dirty="0"/>
              <a:t>v</a:t>
            </a:r>
            <a:r>
              <a:rPr spc="-20" dirty="0"/>
              <a:t>a</a:t>
            </a:r>
            <a:r>
              <a:rPr spc="-50" dirty="0"/>
              <a:t>nt</a:t>
            </a:r>
            <a:r>
              <a:rPr spc="-20" dirty="0"/>
              <a:t>a</a:t>
            </a:r>
            <a:r>
              <a:rPr spc="-45" dirty="0"/>
              <a:t>g</a:t>
            </a:r>
            <a:r>
              <a:rPr dirty="0"/>
              <a:t>e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93" y="1500174"/>
            <a:ext cx="11242609" cy="463716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 marR="215900" indent="-285750" algn="just">
              <a:buFont typeface="Wingdings"/>
              <a:buChar char=""/>
              <a:tabLst>
                <a:tab pos="298450" algn="l"/>
              </a:tabLst>
            </a:pP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ac</a:t>
            </a:r>
            <a:r>
              <a:rPr sz="2200" spc="-10" dirty="0">
                <a:latin typeface="Calibri"/>
                <a:cs typeface="Calibri"/>
              </a:rPr>
              <a:t>hin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ul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ally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2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er</a:t>
            </a:r>
            <a:r>
              <a:rPr sz="2200" b="1" spc="-30" dirty="0">
                <a:latin typeface="Calibri"/>
                <a:cs typeface="Calibri"/>
              </a:rPr>
              <a:t>f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ce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equ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pp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af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ill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neede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gy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0">
                <a:latin typeface="Calibri"/>
                <a:cs typeface="Calibri"/>
              </a:rPr>
              <a:t>r</a:t>
            </a:r>
            <a:r>
              <a:rPr sz="2200" b="1">
                <a:latin typeface="Calibri"/>
                <a:cs typeface="Calibri"/>
              </a:rPr>
              <a:t>e</a:t>
            </a:r>
            <a:r>
              <a:rPr sz="2200" b="1" spc="-15">
                <a:latin typeface="Calibri"/>
                <a:cs typeface="Calibri"/>
              </a:rPr>
              <a:t>s</a:t>
            </a:r>
            <a:r>
              <a:rPr sz="2200" b="1" spc="-25">
                <a:latin typeface="Calibri"/>
                <a:cs typeface="Calibri"/>
              </a:rPr>
              <a:t>p</a:t>
            </a:r>
            <a:r>
              <a:rPr sz="2200" b="1" spc="-15">
                <a:latin typeface="Calibri"/>
                <a:cs typeface="Calibri"/>
              </a:rPr>
              <a:t>o</a:t>
            </a:r>
            <a:r>
              <a:rPr sz="2200" b="1" spc="-25">
                <a:latin typeface="Calibri"/>
                <a:cs typeface="Calibri"/>
              </a:rPr>
              <a:t>n</a:t>
            </a:r>
            <a:r>
              <a:rPr sz="2200" b="1" spc="-15">
                <a:latin typeface="Calibri"/>
                <a:cs typeface="Calibri"/>
              </a:rPr>
              <a:t>si</a:t>
            </a:r>
            <a:r>
              <a:rPr sz="2200" b="1" spc="-25">
                <a:latin typeface="Calibri"/>
                <a:cs typeface="Calibri"/>
              </a:rPr>
              <a:t>b</a:t>
            </a:r>
            <a:r>
              <a:rPr sz="2200" b="1" spc="-15">
                <a:latin typeface="Calibri"/>
                <a:cs typeface="Calibri"/>
              </a:rPr>
              <a:t>ilit</a:t>
            </a:r>
            <a:r>
              <a:rPr sz="2200" b="1" spc="-155">
                <a:latin typeface="Calibri"/>
                <a:cs typeface="Calibri"/>
              </a:rPr>
              <a:t>y</a:t>
            </a:r>
            <a:r>
              <a:rPr sz="2200" b="1" smtClean="0">
                <a:latin typeface="Calibri"/>
                <a:cs typeface="Calibri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74930" marR="66040" indent="-6985" algn="just">
              <a:spcBef>
                <a:spcPts val="1370"/>
              </a:spcBef>
            </a:pPr>
            <a:r>
              <a:rPr sz="1800" i="1" spc="-5" dirty="0">
                <a:latin typeface="Calibri"/>
                <a:cs typeface="Calibri"/>
              </a:rPr>
              <a:t>“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5" dirty="0">
                <a:latin typeface="Calibri"/>
                <a:cs typeface="Calibri"/>
              </a:rPr>
              <a:t>ore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ti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nsu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in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sh</a:t>
            </a:r>
            <a:r>
              <a:rPr sz="2200" i="1" spc="-15" dirty="0">
                <a:latin typeface="Calibri"/>
                <a:cs typeface="Calibri"/>
              </a:rPr>
              <a:t>or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20" dirty="0">
                <a:latin typeface="Calibri"/>
                <a:cs typeface="Calibri"/>
              </a:rPr>
              <a:t>m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of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ng,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ro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ve</a:t>
            </a:r>
            <a:r>
              <a:rPr sz="2200" i="1" spc="-5" dirty="0">
                <a:latin typeface="Calibri"/>
                <a:cs typeface="Calibri"/>
              </a:rPr>
              <a:t>lo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5" dirty="0">
                <a:latin typeface="Calibri"/>
                <a:cs typeface="Calibri"/>
              </a:rPr>
              <a:t>f</a:t>
            </a:r>
            <a:r>
              <a:rPr sz="2200" i="1" spc="-105" dirty="0">
                <a:latin typeface="Calibri"/>
                <a:cs typeface="Calibri"/>
              </a:rPr>
              <a:t>f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m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h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hang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but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pa</a:t>
            </a:r>
            <a:r>
              <a:rPr sz="2200" i="1" dirty="0">
                <a:latin typeface="Calibri"/>
                <a:cs typeface="Calibri"/>
              </a:rPr>
              <a:t>ys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nd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ll</a:t>
            </a:r>
            <a:r>
              <a:rPr sz="2200" i="1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71780" marR="264160" algn="just">
              <a:spcBef>
                <a:spcPts val="1350"/>
              </a:spcBef>
            </a:pP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5" dirty="0">
                <a:latin typeface="Calibri"/>
                <a:cs typeface="Calibri"/>
              </a:rPr>
              <a:t>k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dg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ys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ro</a:t>
            </a:r>
            <a:r>
              <a:rPr sz="2200" i="1" spc="-20" dirty="0">
                <a:latin typeface="Calibri"/>
                <a:cs typeface="Calibri"/>
              </a:rPr>
              <a:t>ve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spc="-20" dirty="0">
                <a:latin typeface="Calibri"/>
                <a:cs typeface="Calibri"/>
              </a:rPr>
              <a:t>ce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5" dirty="0">
                <a:latin typeface="Calibri"/>
                <a:cs typeface="Calibri"/>
              </a:rPr>
              <a:t>f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ro</a:t>
            </a:r>
            <a:r>
              <a:rPr sz="2200" i="1" spc="-10" dirty="0">
                <a:latin typeface="Calibri"/>
                <a:cs typeface="Calibri"/>
              </a:rPr>
              <a:t>du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ty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b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88%</a:t>
            </a:r>
            <a:r>
              <a:rPr sz="2200" i="1" dirty="0">
                <a:latin typeface="Calibri"/>
                <a:cs typeface="Calibri"/>
              </a:rPr>
              <a:t>”</a:t>
            </a:r>
            <a:endParaRPr sz="2200">
              <a:latin typeface="Calibri"/>
              <a:cs typeface="Calibri"/>
            </a:endParaRPr>
          </a:p>
          <a:p>
            <a:pPr marR="5080" algn="just"/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spc="-5" dirty="0">
                <a:latin typeface="Calibri"/>
                <a:cs typeface="Calibri"/>
              </a:rPr>
              <a:t>L</a:t>
            </a:r>
            <a:r>
              <a:rPr sz="1400" i="1" spc="-10" dirty="0">
                <a:latin typeface="Calibri"/>
                <a:cs typeface="Calibri"/>
              </a:rPr>
              <a:t>M,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>
                <a:latin typeface="Calibri"/>
                <a:cs typeface="Calibri"/>
              </a:rPr>
              <a:t>2017</a:t>
            </a:r>
            <a:r>
              <a:rPr sz="1400" i="1" smtClean="0">
                <a:latin typeface="Calibri"/>
                <a:cs typeface="Calibri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355600" marR="56515" indent="-342900" algn="just"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op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be</a:t>
            </a:r>
            <a:r>
              <a:rPr sz="2200" b="1" spc="-40" dirty="0">
                <a:latin typeface="Calibri"/>
                <a:cs typeface="Calibri"/>
              </a:rPr>
              <a:t>tt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</a:t>
            </a:r>
            <a:r>
              <a:rPr sz="2200" b="1" spc="-15" dirty="0">
                <a:latin typeface="Calibri"/>
                <a:cs typeface="Calibri"/>
              </a:rPr>
              <a:t>lla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35" dirty="0">
                <a:latin typeface="Calibri"/>
                <a:cs typeface="Calibri"/>
              </a:rPr>
              <a:t>p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th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30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ff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hee</a:t>
            </a:r>
            <a:r>
              <a:rPr sz="2200" spc="-145" dirty="0">
                <a:latin typeface="Calibri"/>
                <a:cs typeface="Calibri"/>
              </a:rPr>
              <a:t>’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>
                <a:latin typeface="Calibri"/>
                <a:cs typeface="Calibri"/>
              </a:rPr>
              <a:t>sel</a:t>
            </a:r>
            <a:r>
              <a:rPr sz="2200">
                <a:latin typeface="Calibri"/>
                <a:cs typeface="Calibri"/>
              </a:rPr>
              <a:t>f</a:t>
            </a:r>
            <a:r>
              <a:rPr sz="2200" spc="-50">
                <a:latin typeface="Times New Roman"/>
                <a:cs typeface="Times New Roman"/>
              </a:rPr>
              <a:t> </a:t>
            </a:r>
            <a:r>
              <a:rPr sz="2200" spc="-35" smtClean="0">
                <a:latin typeface="Calibri"/>
                <a:cs typeface="Calibri"/>
              </a:rPr>
              <a:t>c</a:t>
            </a:r>
            <a:r>
              <a:rPr sz="2200" smtClean="0">
                <a:latin typeface="Calibri"/>
                <a:cs typeface="Calibri"/>
              </a:rPr>
              <a:t>o</a:t>
            </a:r>
            <a:r>
              <a:rPr sz="2200" spc="-20" smtClean="0">
                <a:latin typeface="Calibri"/>
                <a:cs typeface="Calibri"/>
              </a:rPr>
              <a:t>n</a:t>
            </a:r>
            <a:r>
              <a:rPr sz="2200" smtClean="0">
                <a:latin typeface="Calibri"/>
                <a:cs typeface="Calibri"/>
              </a:rPr>
              <a:t>f</a:t>
            </a:r>
            <a:r>
              <a:rPr sz="2200" spc="-10" smtClean="0">
                <a:latin typeface="Calibri"/>
                <a:cs typeface="Calibri"/>
              </a:rPr>
              <a:t>iden</a:t>
            </a:r>
            <a:r>
              <a:rPr sz="2200" spc="-20" smtClean="0">
                <a:latin typeface="Calibri"/>
                <a:cs typeface="Calibri"/>
              </a:rPr>
              <a:t>c</a:t>
            </a:r>
            <a:r>
              <a:rPr sz="2200" spc="-10" smtClean="0">
                <a:latin typeface="Calibri"/>
                <a:cs typeface="Calibri"/>
              </a:rPr>
              <a:t>e</a:t>
            </a:r>
            <a:r>
              <a:rPr sz="2200" smtClean="0">
                <a:latin typeface="Calibri"/>
                <a:cs typeface="Calibri"/>
              </a:rPr>
              <a:t>.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</a:p>
          <a:p>
            <a:pPr marL="355600" marR="56515" indent="-342900" algn="just">
              <a:buFont typeface="Wingdings"/>
              <a:buChar char=""/>
              <a:tabLst>
                <a:tab pos="355600" algn="l"/>
              </a:tabLst>
            </a:pPr>
            <a:r>
              <a:rPr sz="2200" spc="-20" smtClean="0">
                <a:latin typeface="Calibri"/>
                <a:cs typeface="Calibri"/>
              </a:rPr>
              <a:t>m</a:t>
            </a:r>
            <a:r>
              <a:rPr sz="2200" spc="-25" smtClean="0">
                <a:latin typeface="Calibri"/>
                <a:cs typeface="Calibri"/>
              </a:rPr>
              <a:t>p</a:t>
            </a:r>
            <a:r>
              <a:rPr sz="2200" spc="-10" smtClean="0">
                <a:latin typeface="Calibri"/>
                <a:cs typeface="Calibri"/>
              </a:rPr>
              <a:t>e</a:t>
            </a:r>
            <a:r>
              <a:rPr sz="2200" spc="-60" smtClean="0">
                <a:latin typeface="Calibri"/>
                <a:cs typeface="Calibri"/>
              </a:rPr>
              <a:t>r</a:t>
            </a:r>
            <a:r>
              <a:rPr sz="2200" spc="-25" smtClean="0">
                <a:latin typeface="Calibri"/>
                <a:cs typeface="Calibri"/>
              </a:rPr>
              <a:t>a</a:t>
            </a:r>
            <a:r>
              <a:rPr sz="2200" spc="-10" smtClean="0">
                <a:latin typeface="Calibri"/>
                <a:cs typeface="Calibri"/>
              </a:rPr>
              <a:t>ti</a:t>
            </a:r>
            <a:r>
              <a:rPr sz="2200" spc="-30" smtClean="0">
                <a:latin typeface="Calibri"/>
                <a:cs typeface="Calibri"/>
              </a:rPr>
              <a:t>v</a:t>
            </a:r>
            <a:r>
              <a:rPr sz="2200" spc="-15" smtClean="0">
                <a:latin typeface="Calibri"/>
                <a:cs typeface="Calibri"/>
              </a:rPr>
              <a:t>e</a:t>
            </a:r>
            <a:r>
              <a:rPr sz="2200" spc="-50" smtClean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pu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10" dirty="0">
                <a:latin typeface="Calibri"/>
                <a:cs typeface="Calibri"/>
              </a:rPr>
              <a:t>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th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is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spc="-2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10" dirty="0">
                <a:latin typeface="Calibri"/>
                <a:cs typeface="Calibri"/>
              </a:rPr>
              <a:t>r</a:t>
            </a:r>
            <a:r>
              <a:rPr sz="2200" b="1" spc="-25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-o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-o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084" y="1142984"/>
            <a:ext cx="11523980" cy="548079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13843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  <a:tab pos="4542790" algn="l"/>
              </a:tabLst>
            </a:pPr>
            <a:r>
              <a:rPr sz="2400" spc="-5" dirty="0">
                <a:latin typeface="Calibri"/>
                <a:cs typeface="Calibri"/>
              </a:rPr>
              <a:t>Goo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li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opl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purp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hi</a:t>
            </a:r>
            <a:r>
              <a:rPr sz="2400" spc="-5">
                <a:latin typeface="Calibri"/>
                <a:cs typeface="Calibri"/>
              </a:rPr>
              <a:t>s</a:t>
            </a:r>
            <a:r>
              <a:rPr sz="2400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07975" marR="5080" indent="-167005" algn="just">
              <a:lnSpc>
                <a:spcPct val="150000"/>
              </a:lnSpc>
            </a:pPr>
            <a:r>
              <a:rPr sz="2400" i="1" spc="-10" dirty="0">
                <a:latin typeface="Calibri"/>
                <a:cs typeface="Calibri"/>
              </a:rPr>
              <a:t>‘</a:t>
            </a:r>
            <a:r>
              <a:rPr sz="2400" i="1" spc="-20" dirty="0">
                <a:latin typeface="Calibri"/>
                <a:cs typeface="Calibri"/>
              </a:rPr>
              <a:t>P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fo</a:t>
            </a:r>
            <a:r>
              <a:rPr sz="2400" i="1" spc="-5" dirty="0">
                <a:latin typeface="Calibri"/>
                <a:cs typeface="Calibri"/>
              </a:rPr>
              <a:t>ll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us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ad</a:t>
            </a:r>
            <a:r>
              <a:rPr sz="2400" i="1" spc="-10" dirty="0">
                <a:latin typeface="Calibri"/>
                <a:cs typeface="Calibri"/>
              </a:rPr>
              <a:t>er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w</a:t>
            </a:r>
            <a:r>
              <a:rPr sz="2400" i="1" dirty="0">
                <a:latin typeface="Calibri"/>
                <a:cs typeface="Calibri"/>
              </a:rPr>
              <a:t>ho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can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re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5" dirty="0">
                <a:latin typeface="Calibri"/>
                <a:cs typeface="Calibri"/>
              </a:rPr>
              <a:t>te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-10" dirty="0">
                <a:latin typeface="Calibri"/>
                <a:cs typeface="Calibri"/>
              </a:rPr>
              <a:t>er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nal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human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v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-10" dirty="0">
                <a:latin typeface="Calibri"/>
                <a:cs typeface="Calibri"/>
              </a:rPr>
              <a:t>,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5" dirty="0">
                <a:latin typeface="Calibri"/>
                <a:cs typeface="Calibri"/>
              </a:rPr>
              <a:t>w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ver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an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gh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10" dirty="0">
                <a:latin typeface="Calibri"/>
                <a:cs typeface="Calibri"/>
              </a:rPr>
              <a:t>e’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10" dirty="0">
                <a:latin typeface="Calibri"/>
                <a:cs typeface="Calibri"/>
              </a:rPr>
              <a:t>IP</a:t>
            </a:r>
            <a:r>
              <a:rPr sz="1400" i="1" dirty="0">
                <a:latin typeface="Calibri"/>
                <a:cs typeface="Calibri"/>
              </a:rPr>
              <a:t>D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>
                <a:latin typeface="Calibri"/>
                <a:cs typeface="Calibri"/>
              </a:rPr>
              <a:t>2018</a:t>
            </a:r>
            <a:r>
              <a:rPr sz="1400" i="1" smtClean="0">
                <a:latin typeface="Calibri"/>
                <a:cs typeface="Calibri"/>
              </a:rPr>
              <a:t>)</a:t>
            </a:r>
            <a:endParaRPr sz="3150">
              <a:latin typeface="Times New Roman"/>
              <a:cs typeface="Times New Roman"/>
            </a:endParaRPr>
          </a:p>
          <a:p>
            <a:pPr marL="355600" marR="21971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  <a:tab pos="5186045" algn="l"/>
              </a:tabLst>
            </a:pP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st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ct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15" dirty="0">
                <a:latin typeface="Calibri"/>
                <a:cs typeface="Calibri"/>
              </a:rPr>
              <a:t>ly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ua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jud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y,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sharing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5" dirty="0">
                <a:latin typeface="Calibri"/>
                <a:cs typeface="Calibri"/>
              </a:rPr>
              <a:t>ur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0">
                <a:latin typeface="Calibri"/>
                <a:cs typeface="Calibri"/>
              </a:rPr>
              <a:t>e</a:t>
            </a:r>
            <a:r>
              <a:rPr sz="2400" i="1" spc="-20">
                <a:latin typeface="Calibri"/>
                <a:cs typeface="Calibri"/>
              </a:rPr>
              <a:t>x</a:t>
            </a:r>
            <a:r>
              <a:rPr sz="2400" i="1" spc="-15">
                <a:latin typeface="Calibri"/>
                <a:cs typeface="Calibri"/>
              </a:rPr>
              <a:t>per</a:t>
            </a:r>
            <a:r>
              <a:rPr sz="2400" i="1">
                <a:latin typeface="Calibri"/>
                <a:cs typeface="Calibri"/>
              </a:rPr>
              <a:t>i</a:t>
            </a:r>
            <a:r>
              <a:rPr sz="2400" i="1" spc="-10">
                <a:latin typeface="Calibri"/>
                <a:cs typeface="Calibri"/>
              </a:rPr>
              <a:t>ences</a:t>
            </a:r>
            <a:r>
              <a:rPr sz="2400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5600" marR="765175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  <a:tab pos="1348740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ak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do</a:t>
            </a:r>
            <a:r>
              <a:rPr sz="2400" b="1" spc="-5" dirty="0">
                <a:latin typeface="Calibri"/>
                <a:cs typeface="Calibri"/>
              </a:rPr>
              <a:t>w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ct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ic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x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lai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qu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>
                <a:latin typeface="Calibri"/>
                <a:cs typeface="Calibri"/>
              </a:rPr>
              <a:t>m</a:t>
            </a:r>
            <a:r>
              <a:rPr sz="2400">
                <a:latin typeface="Calibri"/>
                <a:cs typeface="Calibri"/>
              </a:rPr>
              <a:t>ap</a:t>
            </a:r>
            <a:r>
              <a:rPr sz="2400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Promot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sc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ve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398" y="142852"/>
            <a:ext cx="7512424" cy="68069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64516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25" dirty="0"/>
              <a:t>Coa</a:t>
            </a:r>
            <a:r>
              <a:rPr spc="-10" dirty="0"/>
              <a:t>c</a:t>
            </a:r>
            <a:r>
              <a:rPr spc="-15" dirty="0"/>
              <a:t>hing: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80" dirty="0"/>
              <a:t>K</a:t>
            </a:r>
            <a:r>
              <a:rPr spc="-25" dirty="0"/>
              <a:t>e</a:t>
            </a:r>
            <a:r>
              <a:rPr spc="-15" dirty="0"/>
              <a:t>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/>
              <a:t>P</a:t>
            </a:r>
            <a:r>
              <a:rPr spc="-25" dirty="0"/>
              <a:t>o</a:t>
            </a:r>
            <a:r>
              <a:rPr spc="-10" dirty="0"/>
              <a:t>i</a:t>
            </a:r>
            <a:r>
              <a:rPr spc="-50" dirty="0"/>
              <a:t>n</a:t>
            </a:r>
            <a:r>
              <a:rPr spc="-20" dirty="0"/>
              <a:t>t</a:t>
            </a:r>
            <a:r>
              <a:rPr spc="-15" dirty="0"/>
              <a:t>s</a:t>
            </a:r>
            <a:r>
              <a:rPr dirty="0"/>
              <a:t>…</a:t>
            </a:r>
            <a:r>
              <a:rPr spc="-5" dirty="0"/>
              <a:t>.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22" y="1428736"/>
            <a:ext cx="11508740" cy="492679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32385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  <a:tab pos="364299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str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rs</a:t>
            </a:r>
            <a:r>
              <a:rPr sz="2400" b="1" spc="-10" dirty="0">
                <a:latin typeface="Calibri"/>
                <a:cs typeface="Calibri"/>
              </a:rPr>
              <a:t>’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dirty="0">
                <a:latin typeface="Calibri"/>
                <a:cs typeface="Calibri"/>
              </a:rPr>
              <a:t>nf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ti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>
                <a:latin typeface="Calibri"/>
                <a:cs typeface="Calibri"/>
              </a:rPr>
              <a:t>k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y</a:t>
            </a:r>
            <a:r>
              <a:rPr sz="2400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Gi</a:t>
            </a:r>
            <a:r>
              <a:rPr sz="2400" b="1" spc="-1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str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iv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ss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rt</a:t>
            </a:r>
            <a:r>
              <a:rPr sz="2400" b="1" spc="-15" dirty="0">
                <a:latin typeface="Calibri"/>
                <a:cs typeface="Calibri"/>
              </a:rPr>
              <a:t>iv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)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.e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x</a:t>
            </a:r>
            <a:r>
              <a:rPr sz="2400" b="1" spc="-15" dirty="0">
                <a:latin typeface="Calibri"/>
                <a:cs typeface="Calibri"/>
              </a:rPr>
              <a:t>plain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4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>
                <a:latin typeface="Calibri"/>
                <a:cs typeface="Calibri"/>
              </a:rPr>
              <a:t>w</a:t>
            </a:r>
            <a:r>
              <a:rPr sz="2400" spc="-45">
                <a:latin typeface="Calibri"/>
                <a:cs typeface="Calibri"/>
              </a:rPr>
              <a:t>a</a:t>
            </a:r>
            <a:r>
              <a:rPr sz="2400" spc="-10">
                <a:latin typeface="Calibri"/>
                <a:cs typeface="Calibri"/>
              </a:rPr>
              <a:t>y</a:t>
            </a:r>
            <a:r>
              <a:rPr sz="2400" spc="-10" smtClean="0">
                <a:latin typeface="Calibri"/>
                <a:cs typeface="Calibri"/>
              </a:rPr>
              <a:t>;</a:t>
            </a:r>
            <a:endParaRPr sz="3150">
              <a:latin typeface="Times New Roman"/>
              <a:cs typeface="Times New Roman"/>
            </a:endParaRPr>
          </a:p>
          <a:p>
            <a:pPr marL="355600" marR="42545" indent="-342900" algn="just">
              <a:lnSpc>
                <a:spcPct val="150000"/>
              </a:lnSpc>
              <a:buFont typeface="Wingdings"/>
              <a:buChar char=""/>
              <a:tabLst>
                <a:tab pos="356235" algn="l"/>
                <a:tab pos="6665595" algn="l"/>
              </a:tabLst>
            </a:pPr>
            <a:r>
              <a:rPr sz="2400" b="1" spc="-20" dirty="0">
                <a:latin typeface="Calibri"/>
                <a:cs typeface="Calibri"/>
              </a:rPr>
              <a:t>Fo</a:t>
            </a:r>
            <a:r>
              <a:rPr sz="2400" b="1" spc="-15" dirty="0">
                <a:latin typeface="Calibri"/>
                <a:cs typeface="Calibri"/>
              </a:rPr>
              <a:t>ll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up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ss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og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>
                <a:latin typeface="Calibri"/>
                <a:cs typeface="Calibri"/>
              </a:rPr>
              <a:t>att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io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5600" marR="541655" indent="-342900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20" dirty="0">
                <a:latin typeface="Calibri"/>
                <a:cs typeface="Calibri"/>
              </a:rPr>
              <a:t>An</a:t>
            </a:r>
            <a:r>
              <a:rPr sz="2400" b="1" spc="-5" dirty="0">
                <a:latin typeface="Calibri"/>
                <a:cs typeface="Calibri"/>
              </a:rPr>
              <a:t>sw</a:t>
            </a:r>
            <a:r>
              <a:rPr sz="2400" b="1" dirty="0">
                <a:latin typeface="Calibri"/>
                <a:cs typeface="Calibri"/>
              </a:rPr>
              <a:t>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ou</a:t>
            </a:r>
            <a:r>
              <a:rPr sz="2400" b="1" spc="-5" dirty="0">
                <a:latin typeface="Calibri"/>
                <a:cs typeface="Calibri"/>
              </a:rPr>
              <a:t>tst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nd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qu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on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ss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ur</a:t>
            </a: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2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r</a:t>
            </a:r>
            <a:r>
              <a:rPr sz="2400" spc="-5">
                <a:latin typeface="Calibri"/>
                <a:cs typeface="Calibri"/>
              </a:rPr>
              <a:t>l</a:t>
            </a:r>
            <a:r>
              <a:rPr sz="2400" spc="-15">
                <a:latin typeface="Calibri"/>
                <a:cs typeface="Calibri"/>
              </a:rPr>
              <a:t>y</a:t>
            </a:r>
            <a:r>
              <a:rPr sz="2400" smtClean="0">
                <a:latin typeface="Calibri"/>
                <a:cs typeface="Calibri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25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spc="-15" dirty="0">
                <a:latin typeface="Calibri"/>
                <a:cs typeface="Calibri"/>
              </a:rPr>
              <a:t>igh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25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w</a:t>
            </a:r>
            <a:r>
              <a:rPr sz="2400" b="1" dirty="0">
                <a:latin typeface="Calibri"/>
                <a:cs typeface="Calibri"/>
              </a:rPr>
              <a:t>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60" dirty="0">
                <a:latin typeface="Calibri"/>
                <a:cs typeface="Calibri"/>
              </a:rPr>
              <a:t>h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80699"/>
          </a:xfrm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25" dirty="0"/>
              <a:t>Coa</a:t>
            </a:r>
            <a:r>
              <a:rPr spc="-10" dirty="0"/>
              <a:t>c</a:t>
            </a:r>
            <a:r>
              <a:rPr spc="-15" dirty="0"/>
              <a:t>hing: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80" dirty="0"/>
              <a:t>K</a:t>
            </a:r>
            <a:r>
              <a:rPr spc="-25" dirty="0"/>
              <a:t>e</a:t>
            </a:r>
            <a:r>
              <a:rPr spc="-15" dirty="0"/>
              <a:t>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/>
              <a:t>P</a:t>
            </a:r>
            <a:r>
              <a:rPr spc="-25" dirty="0"/>
              <a:t>o</a:t>
            </a:r>
            <a:r>
              <a:rPr spc="-10" dirty="0"/>
              <a:t>i</a:t>
            </a:r>
            <a:r>
              <a:rPr spc="-50" dirty="0"/>
              <a:t>n</a:t>
            </a:r>
            <a:r>
              <a:rPr spc="-20" dirty="0"/>
              <a:t>t</a:t>
            </a:r>
            <a:r>
              <a:rPr spc="-15" dirty="0"/>
              <a:t>s</a:t>
            </a:r>
            <a:r>
              <a:rPr dirty="0"/>
              <a:t>…</a:t>
            </a:r>
            <a:r>
              <a:rPr spc="-5" dirty="0"/>
              <a:t>.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9687" y="343023"/>
            <a:ext cx="625687" cy="493395"/>
          </a:xfrm>
          <a:custGeom>
            <a:avLst/>
            <a:gdLst/>
            <a:ahLst/>
            <a:cxnLst/>
            <a:rect l="l" t="t" r="r" b="b"/>
            <a:pathLst>
              <a:path w="469265" h="493394">
                <a:moveTo>
                  <a:pt x="179191" y="0"/>
                </a:moveTo>
                <a:lnTo>
                  <a:pt x="179191" y="188457"/>
                </a:lnTo>
                <a:lnTo>
                  <a:pt x="0" y="246674"/>
                </a:lnTo>
                <a:lnTo>
                  <a:pt x="179191" y="304891"/>
                </a:lnTo>
                <a:lnTo>
                  <a:pt x="179191" y="493318"/>
                </a:lnTo>
                <a:lnTo>
                  <a:pt x="289956" y="340888"/>
                </a:lnTo>
                <a:lnTo>
                  <a:pt x="426856" y="340888"/>
                </a:lnTo>
                <a:lnTo>
                  <a:pt x="358414" y="246674"/>
                </a:lnTo>
                <a:lnTo>
                  <a:pt x="426842" y="152460"/>
                </a:lnTo>
                <a:lnTo>
                  <a:pt x="289956" y="152460"/>
                </a:lnTo>
                <a:lnTo>
                  <a:pt x="179191" y="0"/>
                </a:lnTo>
                <a:close/>
              </a:path>
              <a:path w="469265" h="493394">
                <a:moveTo>
                  <a:pt x="426856" y="340888"/>
                </a:moveTo>
                <a:lnTo>
                  <a:pt x="289956" y="340888"/>
                </a:lnTo>
                <a:lnTo>
                  <a:pt x="469148" y="399105"/>
                </a:lnTo>
                <a:lnTo>
                  <a:pt x="426856" y="340888"/>
                </a:lnTo>
                <a:close/>
              </a:path>
              <a:path w="469265" h="493394">
                <a:moveTo>
                  <a:pt x="469148" y="94213"/>
                </a:moveTo>
                <a:lnTo>
                  <a:pt x="289956" y="152460"/>
                </a:lnTo>
                <a:lnTo>
                  <a:pt x="426842" y="152460"/>
                </a:lnTo>
                <a:lnTo>
                  <a:pt x="469148" y="94213"/>
                </a:lnTo>
                <a:close/>
              </a:path>
            </a:pathLst>
          </a:custGeom>
          <a:solidFill>
            <a:srgbClr val="FEC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7315" y="3095240"/>
            <a:ext cx="5888567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Impl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b="1" spc="-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b="1" spc="-2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r>
              <a:rPr sz="3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han</a:t>
            </a:r>
            <a:r>
              <a:rPr sz="3800" b="1" spc="-6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055" y="3913629"/>
            <a:ext cx="9389533" cy="1533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9600"/>
              </a:lnSpc>
            </a:pPr>
            <a:r>
              <a:rPr sz="2800" i="1" spc="-9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hang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1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ayin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i="1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gan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800" i="1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i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sm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2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quic</a:t>
            </a:r>
            <a:r>
              <a:rPr sz="2800" i="1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ima</a:t>
            </a:r>
            <a:r>
              <a:rPr sz="2800" i="1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8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i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i="1" spc="-15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2800" i="1" spc="-2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i="1" spc="-1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1400" i="1" spc="-4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2014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372" y="1104386"/>
            <a:ext cx="11277600" cy="173630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marR="5080" algn="just">
              <a:lnSpc>
                <a:spcPct val="150000"/>
              </a:lnSpc>
            </a:pPr>
            <a:r>
              <a:rPr sz="2600" i="1" spc="-5" dirty="0">
                <a:latin typeface="Calibri"/>
                <a:cs typeface="Calibri"/>
              </a:rPr>
              <a:t>“</a:t>
            </a:r>
            <a:r>
              <a:rPr sz="2600" i="1" dirty="0">
                <a:latin typeface="Calibri"/>
                <a:cs typeface="Calibri"/>
              </a:rPr>
              <a:t>Chang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pa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r</a:t>
            </a:r>
            <a:r>
              <a:rPr sz="2600" i="1" spc="-5" dirty="0">
                <a:latin typeface="Calibri"/>
                <a:cs typeface="Calibri"/>
              </a:rPr>
              <a:t>y</a:t>
            </a:r>
            <a:r>
              <a:rPr sz="2600" i="1" dirty="0">
                <a:latin typeface="Calibri"/>
                <a:cs typeface="Calibri"/>
              </a:rPr>
              <a:t>on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…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p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opl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5" dirty="0">
                <a:latin typeface="Calibri"/>
                <a:cs typeface="Calibri"/>
              </a:rPr>
              <a:t>re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no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habi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of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hanging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r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li</a:t>
            </a:r>
            <a:r>
              <a:rPr sz="2600" i="1" spc="-25" dirty="0">
                <a:latin typeface="Calibri"/>
                <a:cs typeface="Calibri"/>
              </a:rPr>
              <a:t>e</a:t>
            </a:r>
            <a:r>
              <a:rPr sz="2600" i="1" spc="-2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basic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assu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spc="-15" dirty="0">
                <a:latin typeface="Calibri"/>
                <a:cs typeface="Calibri"/>
              </a:rPr>
              <a:t>p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ions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o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er</a:t>
            </a:r>
            <a:r>
              <a:rPr sz="2600" i="1" dirty="0">
                <a:latin typeface="Calibri"/>
                <a:cs typeface="Calibri"/>
              </a:rPr>
              <a:t>nig</a:t>
            </a:r>
            <a:r>
              <a:rPr sz="2600" i="1" spc="-25" dirty="0">
                <a:latin typeface="Calibri"/>
                <a:cs typeface="Calibri"/>
              </a:rPr>
              <a:t>h</a:t>
            </a:r>
            <a:r>
              <a:rPr sz="2600" i="1" spc="-10" dirty="0">
                <a:latin typeface="Calibri"/>
                <a:cs typeface="Calibri"/>
              </a:rPr>
              <a:t>t,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20" dirty="0">
                <a:latin typeface="Calibri"/>
                <a:cs typeface="Calibri"/>
              </a:rPr>
              <a:t>er</a:t>
            </a:r>
            <a:r>
              <a:rPr sz="2600" i="1" spc="-25" dirty="0">
                <a:latin typeface="Calibri"/>
                <a:cs typeface="Calibri"/>
              </a:rPr>
              <a:t>e</a:t>
            </a: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15" dirty="0">
                <a:latin typeface="Calibri"/>
                <a:cs typeface="Calibri"/>
              </a:rPr>
              <a:t>re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hang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g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adual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w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ba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spc="-10" dirty="0">
                <a:latin typeface="Calibri"/>
                <a:cs typeface="Calibri"/>
              </a:rPr>
              <a:t>k</a:t>
            </a:r>
            <a:r>
              <a:rPr sz="2600" i="1" spc="-20" dirty="0">
                <a:latin typeface="Calibri"/>
                <a:cs typeface="Calibri"/>
              </a:rPr>
              <a:t>w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p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we</a:t>
            </a:r>
            <a:r>
              <a:rPr sz="2600" i="1" dirty="0">
                <a:latin typeface="Calibri"/>
                <a:cs typeface="Calibri"/>
              </a:rPr>
              <a:t>ll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4180" y="2524756"/>
            <a:ext cx="265768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5" dirty="0">
                <a:latin typeface="Calibri"/>
                <a:cs typeface="Calibri"/>
              </a:rPr>
              <a:t>r</a:t>
            </a:r>
            <a:r>
              <a:rPr sz="2600" i="1" spc="-20" dirty="0">
                <a:latin typeface="Calibri"/>
                <a:cs typeface="Calibri"/>
              </a:rPr>
              <a:t>w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on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185" dirty="0">
                <a:latin typeface="Calibri"/>
                <a:cs typeface="Calibri"/>
              </a:rPr>
              <a:t>.</a:t>
            </a:r>
            <a:r>
              <a:rPr sz="2600" i="1" dirty="0">
                <a:latin typeface="Calibri"/>
                <a:cs typeface="Calibri"/>
              </a:rPr>
              <a:t>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32" y="4188967"/>
            <a:ext cx="11314853" cy="220451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marR="159385" algn="just">
              <a:lnSpc>
                <a:spcPct val="150000"/>
              </a:lnSpc>
            </a:pPr>
            <a:r>
              <a:rPr sz="2600" i="1" spc="110" dirty="0">
                <a:latin typeface="Calibri"/>
                <a:cs typeface="Calibri"/>
              </a:rPr>
              <a:t>“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ons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qu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of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no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anaging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hang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f</a:t>
            </a:r>
            <a:r>
              <a:rPr sz="2600" i="1" spc="-50" dirty="0">
                <a:latin typeface="Calibri"/>
                <a:cs typeface="Calibri"/>
              </a:rPr>
              <a:t>f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ly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an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40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4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long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la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so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75" dirty="0">
                <a:latin typeface="Calibri"/>
                <a:cs typeface="Calibri"/>
              </a:rPr>
              <a:t>t</a:t>
            </a:r>
            <a:r>
              <a:rPr sz="2600" i="1" spc="-155" dirty="0">
                <a:latin typeface="Calibri"/>
                <a:cs typeface="Calibri"/>
              </a:rPr>
              <a:t>’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po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spc="-4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25" dirty="0">
                <a:latin typeface="Calibri"/>
                <a:cs typeface="Calibri"/>
              </a:rPr>
              <a:t>n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ad</a:t>
            </a:r>
            <a:r>
              <a:rPr sz="2600" i="1" spc="-20" dirty="0">
                <a:latin typeface="Calibri"/>
                <a:cs typeface="Calibri"/>
              </a:rPr>
              <a:t>er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und</a:t>
            </a:r>
            <a:r>
              <a:rPr sz="2600" i="1" spc="-20" dirty="0">
                <a:latin typeface="Calibri"/>
                <a:cs typeface="Calibri"/>
              </a:rPr>
              <a:t>er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4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po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-25" dirty="0">
                <a:latin typeface="Calibri"/>
                <a:cs typeface="Calibri"/>
              </a:rPr>
              <a:t>n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ial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issu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quip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w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hniqu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suppo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hang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-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anag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-25" dirty="0">
                <a:latin typeface="Calibri"/>
                <a:cs typeface="Calibri"/>
              </a:rPr>
              <a:t>n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ini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185" dirty="0">
                <a:latin typeface="Calibri"/>
                <a:cs typeface="Calibri"/>
              </a:rPr>
              <a:t>.</a:t>
            </a:r>
            <a:r>
              <a:rPr sz="2600" i="1" dirty="0">
                <a:latin typeface="Calibri"/>
                <a:cs typeface="Calibri"/>
              </a:rPr>
              <a:t>”</a:t>
            </a:r>
            <a:endParaRPr sz="2600">
              <a:latin typeface="Calibri"/>
              <a:cs typeface="Calibri"/>
            </a:endParaRPr>
          </a:p>
          <a:p>
            <a:pPr marR="5080" algn="just">
              <a:lnSpc>
                <a:spcPct val="150000"/>
              </a:lnSpc>
              <a:spcBef>
                <a:spcPts val="910"/>
              </a:spcBef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10" dirty="0">
                <a:latin typeface="Calibri"/>
                <a:cs typeface="Calibri"/>
              </a:rPr>
              <a:t>IP</a:t>
            </a:r>
            <a:r>
              <a:rPr sz="1400" i="1" spc="-45" dirty="0">
                <a:latin typeface="Calibri"/>
                <a:cs typeface="Calibri"/>
              </a:rPr>
              <a:t>D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2018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9588" y="285728"/>
            <a:ext cx="7512424" cy="61555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pc="-20" dirty="0"/>
              <a:t>Imp</a:t>
            </a:r>
            <a:r>
              <a:rPr spc="-25" dirty="0"/>
              <a:t>a</a:t>
            </a:r>
            <a:r>
              <a:rPr spc="-10" dirty="0"/>
              <a:t>c</a:t>
            </a:r>
            <a:r>
              <a:rPr spc="-20" dirty="0"/>
              <a:t>t</a:t>
            </a:r>
            <a:r>
              <a:rPr spc="-15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30" dirty="0"/>
              <a:t>g</a:t>
            </a:r>
            <a:r>
              <a:rPr dirty="0"/>
              <a:t>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80633" y="2610100"/>
            <a:ext cx="283802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0" dirty="0">
                <a:latin typeface="Calibri"/>
                <a:cs typeface="Calibri"/>
              </a:rPr>
              <a:t>B</a:t>
            </a:r>
            <a:r>
              <a:rPr sz="1400" i="1" spc="-20" dirty="0">
                <a:latin typeface="Calibri"/>
                <a:cs typeface="Calibri"/>
              </a:rPr>
              <a:t>ee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h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Calibri"/>
                <a:cs typeface="Calibri"/>
              </a:rPr>
              <a:t>an</a:t>
            </a:r>
            <a:r>
              <a:rPr sz="1400" i="1" dirty="0">
                <a:latin typeface="Calibri"/>
                <a:cs typeface="Calibri"/>
              </a:rPr>
              <a:t>d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spc="-15" dirty="0">
                <a:latin typeface="Calibri"/>
                <a:cs typeface="Calibri"/>
              </a:rPr>
              <a:t>M</a:t>
            </a:r>
            <a:r>
              <a:rPr sz="1400" i="1" spc="5" dirty="0">
                <a:latin typeface="Calibri"/>
                <a:cs typeface="Calibri"/>
              </a:rPr>
              <a:t>ac</a:t>
            </a:r>
            <a:r>
              <a:rPr sz="1400" i="1" dirty="0">
                <a:latin typeface="Calibri"/>
                <a:cs typeface="Calibri"/>
              </a:rPr>
              <a:t>i</a:t>
            </a:r>
            <a:r>
              <a:rPr sz="1400" i="1" spc="-10" dirty="0">
                <a:latin typeface="Calibri"/>
                <a:cs typeface="Calibri"/>
              </a:rPr>
              <a:t>n</a:t>
            </a:r>
            <a:r>
              <a:rPr sz="1400" i="1" spc="-20" dirty="0">
                <a:latin typeface="Calibri"/>
                <a:cs typeface="Calibri"/>
              </a:rPr>
              <a:t>t</a:t>
            </a:r>
            <a:r>
              <a:rPr sz="1400" i="1" spc="-10" dirty="0">
                <a:latin typeface="Calibri"/>
                <a:cs typeface="Calibri"/>
              </a:rPr>
              <a:t>o</a:t>
            </a:r>
            <a:r>
              <a:rPr sz="1400" i="1" spc="5" dirty="0">
                <a:latin typeface="Calibri"/>
                <a:cs typeface="Calibri"/>
              </a:rPr>
              <a:t>sh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2012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12" y="1285860"/>
            <a:ext cx="11150600" cy="502586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0325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oes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ot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und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ot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wi</a:t>
            </a:r>
            <a:r>
              <a:rPr sz="2200" b="1" spc="-15" dirty="0">
                <a:latin typeface="Calibri"/>
                <a:cs typeface="Calibri"/>
              </a:rPr>
              <a:t>lli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nee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‘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n’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nd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>
                <a:latin typeface="Calibri"/>
                <a:cs typeface="Calibri"/>
              </a:rPr>
              <a:t>t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p</a:t>
            </a:r>
            <a:r>
              <a:rPr sz="2200" smtClean="0">
                <a:latin typeface="Calibri"/>
                <a:cs typeface="Calibri"/>
              </a:rPr>
              <a:t>.</a:t>
            </a:r>
            <a:endParaRPr sz="31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dirty="0">
                <a:latin typeface="Calibri"/>
                <a:cs typeface="Calibri"/>
              </a:rPr>
              <a:t>-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5" dirty="0">
                <a:latin typeface="Calibri"/>
                <a:cs typeface="Calibri"/>
              </a:rPr>
              <a:t>w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ass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ss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>
                <a:latin typeface="Calibri"/>
                <a:cs typeface="Calibri"/>
              </a:rPr>
              <a:t>s</a:t>
            </a:r>
            <a:r>
              <a:rPr sz="2200" spc="-10">
                <a:latin typeface="Calibri"/>
                <a:cs typeface="Calibri"/>
              </a:rPr>
              <a:t>t</a:t>
            </a:r>
            <a:r>
              <a:rPr sz="2200" spc="-15">
                <a:latin typeface="Calibri"/>
                <a:cs typeface="Calibri"/>
              </a:rPr>
              <a:t>r</a:t>
            </a:r>
            <a:r>
              <a:rPr sz="2200" spc="-10">
                <a:latin typeface="Calibri"/>
                <a:cs typeface="Calibri"/>
              </a:rPr>
              <a:t>u</a:t>
            </a:r>
            <a:r>
              <a:rPr sz="2200" spc="-20">
                <a:latin typeface="Calibri"/>
                <a:cs typeface="Calibri"/>
              </a:rPr>
              <a:t>c</a:t>
            </a:r>
            <a:r>
              <a:rPr sz="2200" spc="-10">
                <a:latin typeface="Calibri"/>
                <a:cs typeface="Calibri"/>
              </a:rPr>
              <a:t>tu</a:t>
            </a:r>
            <a:r>
              <a:rPr sz="2200" spc="-45">
                <a:latin typeface="Calibri"/>
                <a:cs typeface="Calibri"/>
              </a:rPr>
              <a:t>r</a:t>
            </a:r>
            <a:r>
              <a:rPr sz="2200" spc="-10">
                <a:latin typeface="Calibri"/>
                <a:cs typeface="Calibri"/>
              </a:rPr>
              <a:t>e</a:t>
            </a:r>
            <a:r>
              <a:rPr sz="2200" smtClean="0">
                <a:latin typeface="Calibri"/>
                <a:cs typeface="Calibri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355600" marR="30480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unde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6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al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25" dirty="0">
                <a:latin typeface="Calibri"/>
                <a:cs typeface="Calibri"/>
              </a:rPr>
              <a:t>y</a:t>
            </a:r>
            <a:r>
              <a:rPr sz="2200" b="1" spc="-5" dirty="0">
                <a:latin typeface="Calibri"/>
                <a:cs typeface="Calibri"/>
              </a:rPr>
              <a:t>/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55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55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x</a:t>
            </a:r>
            <a:r>
              <a:rPr sz="2200" b="1" spc="-30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er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al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f</a:t>
            </a:r>
            <a:r>
              <a:rPr sz="2200" b="1" spc="5" dirty="0">
                <a:latin typeface="Calibri"/>
                <a:cs typeface="Calibri"/>
              </a:rPr>
              <a:t>o</a:t>
            </a:r>
            <a:r>
              <a:rPr sz="2200" b="1" spc="-3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ce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hi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>
                <a:latin typeface="Calibri"/>
                <a:cs typeface="Calibri"/>
              </a:rPr>
              <a:t>i</a:t>
            </a:r>
            <a:r>
              <a:rPr sz="2200" spc="-20">
                <a:latin typeface="Calibri"/>
                <a:cs typeface="Calibri"/>
              </a:rPr>
              <a:t>m</a:t>
            </a:r>
            <a:r>
              <a:rPr sz="2200" spc="-10">
                <a:latin typeface="Calibri"/>
                <a:cs typeface="Calibri"/>
              </a:rPr>
              <a:t>p</a:t>
            </a:r>
            <a:r>
              <a:rPr sz="2200" spc="-5">
                <a:latin typeface="Calibri"/>
                <a:cs typeface="Calibri"/>
              </a:rPr>
              <a:t>a</a:t>
            </a:r>
            <a:r>
              <a:rPr sz="2200" spc="-15">
                <a:latin typeface="Calibri"/>
                <a:cs typeface="Calibri"/>
              </a:rPr>
              <a:t>ct</a:t>
            </a:r>
            <a:r>
              <a:rPr sz="2200" smtClean="0">
                <a:latin typeface="Calibri"/>
                <a:cs typeface="Calibri"/>
              </a:rPr>
              <a:t>.</a:t>
            </a:r>
            <a:endParaRPr sz="2550">
              <a:latin typeface="Times New Roman"/>
              <a:cs typeface="Times New Roman"/>
            </a:endParaRPr>
          </a:p>
          <a:p>
            <a:pPr marL="355600" marR="116839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40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tli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ff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pu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li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s.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he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>
                <a:latin typeface="Calibri"/>
                <a:cs typeface="Calibri"/>
              </a:rPr>
              <a:t>w</a:t>
            </a:r>
            <a:r>
              <a:rPr sz="2200" spc="-50">
                <a:latin typeface="Calibri"/>
                <a:cs typeface="Calibri"/>
              </a:rPr>
              <a:t>h</a:t>
            </a:r>
            <a:r>
              <a:rPr sz="2200" spc="-10">
                <a:latin typeface="Calibri"/>
                <a:cs typeface="Calibri"/>
              </a:rPr>
              <a:t>y</a:t>
            </a:r>
            <a:r>
              <a:rPr sz="2200" smtClean="0">
                <a:latin typeface="Calibri"/>
                <a:cs typeface="Calibri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ot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ass</a:t>
            </a:r>
            <a:r>
              <a:rPr sz="2200" b="1" spc="-10" dirty="0">
                <a:latin typeface="Calibri"/>
                <a:cs typeface="Calibri"/>
              </a:rPr>
              <a:t>u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ia</a:t>
            </a:r>
            <a:r>
              <a:rPr sz="2200" b="1" spc="-5" dirty="0">
                <a:latin typeface="Calibri"/>
                <a:cs typeface="Calibri"/>
              </a:rPr>
              <a:t>g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25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Calibri"/>
                <a:cs typeface="Calibri"/>
              </a:rPr>
              <a:t>y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si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ce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rm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dd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10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5728"/>
            <a:ext cx="11876502" cy="61555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pc="-25" dirty="0"/>
              <a:t>W</a:t>
            </a:r>
            <a:r>
              <a:rPr spc="-20" dirty="0"/>
              <a:t>h</a:t>
            </a:r>
            <a:r>
              <a:rPr spc="-50" dirty="0"/>
              <a:t>a</a:t>
            </a:r>
            <a:r>
              <a:rPr spc="-15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40" dirty="0"/>
              <a:t>r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20" dirty="0"/>
              <a:t>h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25" dirty="0"/>
              <a:t>a</a:t>
            </a:r>
            <a:r>
              <a:rPr spc="-5" dirty="0"/>
              <a:t>rr</a:t>
            </a:r>
            <a:r>
              <a:rPr spc="-15" dirty="0"/>
              <a:t>i</a:t>
            </a:r>
            <a:r>
              <a:rPr dirty="0"/>
              <a:t>e</a:t>
            </a:r>
            <a:r>
              <a:rPr spc="-40" dirty="0"/>
              <a:t>r</a:t>
            </a:r>
            <a:r>
              <a:rPr spc="-15"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  <a:r>
              <a:rPr spc="-20"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30" dirty="0"/>
              <a:t>g</a:t>
            </a:r>
            <a:r>
              <a:rPr dirty="0"/>
              <a:t>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14290"/>
            <a:ext cx="11947940" cy="61555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-20" dirty="0"/>
              <a:t>Imple</a:t>
            </a:r>
            <a:r>
              <a:rPr spc="-5" dirty="0"/>
              <a:t>m</a:t>
            </a:r>
            <a:r>
              <a:rPr dirty="0"/>
              <a:t>e</a:t>
            </a:r>
            <a:r>
              <a:rPr spc="-50" dirty="0"/>
              <a:t>n</a:t>
            </a:r>
            <a:r>
              <a:rPr spc="-20" dirty="0"/>
              <a:t>t</a:t>
            </a:r>
            <a:r>
              <a:rPr spc="-15" dirty="0"/>
              <a:t>in</a:t>
            </a:r>
            <a:r>
              <a:rPr dirty="0"/>
              <a:t>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30" dirty="0"/>
              <a:t>g</a:t>
            </a:r>
            <a:r>
              <a:rPr dirty="0"/>
              <a:t>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20" dirty="0"/>
              <a:t>t</a:t>
            </a:r>
            <a:r>
              <a:rPr spc="-75" dirty="0"/>
              <a:t>r</a:t>
            </a:r>
            <a:r>
              <a:rPr spc="-55" dirty="0"/>
              <a:t>at</a:t>
            </a:r>
            <a:r>
              <a:rPr dirty="0"/>
              <a:t>eg</a:t>
            </a:r>
            <a:r>
              <a:rPr spc="-10" dirty="0"/>
              <a:t>i</a:t>
            </a:r>
            <a:r>
              <a:rPr dirty="0"/>
              <a:t>c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hin</a:t>
            </a:r>
            <a:r>
              <a:rPr spc="-20" dirty="0"/>
              <a:t>k</a:t>
            </a:r>
            <a:r>
              <a:rPr spc="-15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084" y="1500174"/>
            <a:ext cx="11554460" cy="451623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5595" marR="279400" algn="just">
              <a:lnSpc>
                <a:spcPct val="150000"/>
              </a:lnSpc>
            </a:pPr>
            <a:r>
              <a:rPr sz="2200" i="1" dirty="0">
                <a:latin typeface="Calibri"/>
                <a:cs typeface="Calibri"/>
              </a:rPr>
              <a:t>“L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Calibri"/>
                <a:cs typeface="Calibri"/>
              </a:rPr>
              <a:t>‘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hang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ag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ts’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ass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ua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xici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or</a:t>
            </a:r>
            <a:r>
              <a:rPr sz="2200" i="1" spc="-10" dirty="0">
                <a:latin typeface="Calibri"/>
                <a:cs typeface="Calibri"/>
              </a:rPr>
              <a:t>gan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135" dirty="0">
                <a:latin typeface="Calibri"/>
                <a:cs typeface="Calibri"/>
              </a:rPr>
              <a:t>’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le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4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ha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ur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4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gan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sa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spc="-20" dirty="0">
                <a:latin typeface="Calibri"/>
                <a:cs typeface="Calibri"/>
              </a:rPr>
              <a:t>ce</a:t>
            </a:r>
            <a:r>
              <a:rPr sz="2200" i="1" spc="-170" dirty="0">
                <a:latin typeface="Calibri"/>
                <a:cs typeface="Calibri"/>
              </a:rPr>
              <a:t>.</a:t>
            </a:r>
            <a:r>
              <a:rPr sz="2200" i="1" dirty="0">
                <a:latin typeface="Calibri"/>
                <a:cs typeface="Calibri"/>
              </a:rPr>
              <a:t>”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5" dirty="0">
                <a:latin typeface="Calibri"/>
                <a:cs typeface="Calibri"/>
              </a:rPr>
              <a:t>M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15" dirty="0">
                <a:latin typeface="Calibri"/>
                <a:cs typeface="Calibri"/>
              </a:rPr>
              <a:t>K</a:t>
            </a:r>
            <a:r>
              <a:rPr sz="1400" i="1" dirty="0">
                <a:latin typeface="Calibri"/>
                <a:cs typeface="Calibri"/>
              </a:rPr>
              <a:t>i</a:t>
            </a:r>
            <a:r>
              <a:rPr sz="1400" i="1" spc="5" dirty="0">
                <a:latin typeface="Calibri"/>
                <a:cs typeface="Calibri"/>
              </a:rPr>
              <a:t>ns</a:t>
            </a:r>
            <a:r>
              <a:rPr sz="1400" i="1" spc="-25" dirty="0">
                <a:latin typeface="Calibri"/>
                <a:cs typeface="Calibri"/>
              </a:rPr>
              <a:t>e</a:t>
            </a:r>
            <a:r>
              <a:rPr sz="1400" i="1" spc="-85" dirty="0">
                <a:latin typeface="Calibri"/>
                <a:cs typeface="Calibri"/>
              </a:rPr>
              <a:t>y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>
                <a:latin typeface="Calibri"/>
                <a:cs typeface="Calibri"/>
              </a:rPr>
              <a:t>2014</a:t>
            </a:r>
            <a:r>
              <a:rPr sz="1400" i="1" smtClean="0">
                <a:latin typeface="Calibri"/>
                <a:cs typeface="Calibri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unde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lo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5" dirty="0">
                <a:latin typeface="Calibri"/>
                <a:cs typeface="Calibri"/>
              </a:rPr>
              <a:t>al</a:t>
            </a:r>
            <a:r>
              <a:rPr sz="2200" b="1" spc="-10" dirty="0">
                <a:latin typeface="Calibri"/>
                <a:cs typeface="Calibri"/>
              </a:rPr>
              <a:t>,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ec</a:t>
            </a:r>
            <a:r>
              <a:rPr sz="2200" b="1" spc="-25" dirty="0">
                <a:latin typeface="Calibri"/>
                <a:cs typeface="Calibri"/>
              </a:rPr>
              <a:t>hn</a:t>
            </a:r>
            <a:r>
              <a:rPr sz="2200" b="1" spc="-15" dirty="0">
                <a:latin typeface="Calibri"/>
                <a:cs typeface="Calibri"/>
              </a:rPr>
              <a:t>olo</a:t>
            </a:r>
            <a:r>
              <a:rPr sz="2200" b="1" spc="-2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cal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30" dirty="0">
                <a:latin typeface="Calibri"/>
                <a:cs typeface="Calibri"/>
              </a:rPr>
              <a:t>g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equ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ali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acc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>
                <a:latin typeface="Calibri"/>
                <a:cs typeface="Calibri"/>
              </a:rPr>
              <a:t>d</a:t>
            </a:r>
            <a:r>
              <a:rPr sz="2200" spc="-5">
                <a:latin typeface="Calibri"/>
                <a:cs typeface="Calibri"/>
              </a:rPr>
              <a:t>i</a:t>
            </a:r>
            <a:r>
              <a:rPr sz="2200">
                <a:latin typeface="Calibri"/>
                <a:cs typeface="Calibri"/>
              </a:rPr>
              <a:t>s</a:t>
            </a:r>
            <a:r>
              <a:rPr sz="2200" spc="-5">
                <a:latin typeface="Calibri"/>
                <a:cs typeface="Calibri"/>
              </a:rPr>
              <a:t>ru</a:t>
            </a:r>
            <a:r>
              <a:rPr sz="2200" spc="-20">
                <a:latin typeface="Calibri"/>
                <a:cs typeface="Calibri"/>
              </a:rPr>
              <a:t>p</a:t>
            </a:r>
            <a:r>
              <a:rPr sz="2200" spc="-10">
                <a:latin typeface="Calibri"/>
                <a:cs typeface="Calibri"/>
              </a:rPr>
              <a:t>t</a:t>
            </a:r>
            <a:r>
              <a:rPr sz="2200" spc="-5">
                <a:latin typeface="Calibri"/>
                <a:cs typeface="Calibri"/>
              </a:rPr>
              <a:t>i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10">
                <a:latin typeface="Calibri"/>
                <a:cs typeface="Calibri"/>
              </a:rPr>
              <a:t>n</a:t>
            </a:r>
            <a:r>
              <a:rPr sz="2200" spc="-10" smtClean="0">
                <a:latin typeface="Calibri"/>
                <a:cs typeface="Calibri"/>
              </a:rPr>
              <a:t>.</a:t>
            </a:r>
            <a:endParaRPr sz="3050">
              <a:latin typeface="Times New Roman"/>
              <a:cs typeface="Times New Roman"/>
            </a:endParaRPr>
          </a:p>
          <a:p>
            <a:pPr marL="60325" marR="22860" algn="just">
              <a:lnSpc>
                <a:spcPct val="150000"/>
              </a:lnSpc>
              <a:tabLst>
                <a:tab pos="1722120" algn="l"/>
              </a:tabLst>
            </a:pPr>
            <a:r>
              <a:rPr sz="2200" i="1" dirty="0">
                <a:latin typeface="Calibri"/>
                <a:cs typeface="Calibri"/>
              </a:rPr>
              <a:t>“L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10" dirty="0">
                <a:latin typeface="Calibri"/>
                <a:cs typeface="Calibri"/>
              </a:rPr>
              <a:t>as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ng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nd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mo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20" dirty="0">
                <a:latin typeface="Calibri"/>
                <a:cs typeface="Calibri"/>
              </a:rPr>
              <a:t>ee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85" dirty="0">
                <a:latin typeface="Calibri"/>
                <a:cs typeface="Calibri"/>
              </a:rPr>
              <a:t>k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ol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20" dirty="0">
                <a:latin typeface="Calibri"/>
                <a:cs typeface="Calibri"/>
              </a:rPr>
              <a:t>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20" dirty="0">
                <a:latin typeface="Calibri"/>
                <a:cs typeface="Calibri"/>
              </a:rPr>
              <a:t>or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ie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lo</a:t>
            </a:r>
            <a:r>
              <a:rPr sz="2200" i="1" spc="-10" dirty="0">
                <a:latin typeface="Calibri"/>
                <a:cs typeface="Calibri"/>
              </a:rPr>
              <a:t>ng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ug</a:t>
            </a:r>
            <a:r>
              <a:rPr sz="2200" i="1" dirty="0">
                <a:latin typeface="Calibri"/>
                <a:cs typeface="Calibri"/>
              </a:rPr>
              <a:t>h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j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sat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15" dirty="0">
                <a:latin typeface="Calibri"/>
                <a:cs typeface="Calibri"/>
              </a:rPr>
              <a:t>f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85" dirty="0">
                <a:latin typeface="Calibri"/>
                <a:cs typeface="Calibri"/>
              </a:rPr>
              <a:t>k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ol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”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1400" i="1" dirty="0">
                <a:latin typeface="Calibri"/>
                <a:cs typeface="Calibri"/>
              </a:rPr>
              <a:t>(Bi</a:t>
            </a:r>
            <a:r>
              <a:rPr sz="1400" i="1" spc="-20" dirty="0">
                <a:latin typeface="Calibri"/>
                <a:cs typeface="Calibri"/>
              </a:rPr>
              <a:t>e</a:t>
            </a:r>
            <a:r>
              <a:rPr sz="1400" i="1" dirty="0">
                <a:latin typeface="Calibri"/>
                <a:cs typeface="Calibri"/>
              </a:rPr>
              <a:t>la</a:t>
            </a:r>
            <a:r>
              <a:rPr sz="1400" i="1" spc="-10" dirty="0">
                <a:latin typeface="Calibri"/>
                <a:cs typeface="Calibri"/>
              </a:rPr>
              <a:t>k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t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>
                <a:latin typeface="Calibri"/>
                <a:cs typeface="Calibri"/>
              </a:rPr>
              <a:t>2007</a:t>
            </a:r>
            <a:r>
              <a:rPr sz="1400" i="1" smtClean="0">
                <a:latin typeface="Calibri"/>
                <a:cs typeface="Calibri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355600" marR="281305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  <a:tab pos="6198870" algn="l"/>
              </a:tabLst>
            </a:pP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op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5" dirty="0">
                <a:latin typeface="Calibri"/>
                <a:cs typeface="Calibri"/>
              </a:rPr>
              <a:t>l</a:t>
            </a:r>
            <a:r>
              <a:rPr sz="2200" b="1" dirty="0">
                <a:latin typeface="Calibri"/>
                <a:cs typeface="Calibri"/>
              </a:rPr>
              <a:t>ear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h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10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10" dirty="0">
                <a:latin typeface="Calibri"/>
                <a:cs typeface="Calibri"/>
              </a:rPr>
              <a:t>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0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ti</a:t>
            </a:r>
            <a:r>
              <a:rPr sz="2200" b="1" spc="-10" dirty="0">
                <a:latin typeface="Calibri"/>
                <a:cs typeface="Calibri"/>
              </a:rPr>
              <a:t>al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ff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U</a:t>
            </a:r>
            <a:r>
              <a:rPr sz="2200" b="1" spc="-20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i="1" spc="-25" dirty="0">
                <a:latin typeface="Calibri"/>
                <a:cs typeface="Calibri"/>
              </a:rPr>
              <a:t>N</a:t>
            </a:r>
            <a:r>
              <a:rPr sz="2200" i="1" spc="-20" dirty="0">
                <a:latin typeface="Calibri"/>
                <a:cs typeface="Calibri"/>
              </a:rPr>
              <a:t>o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-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nsu</a:t>
            </a:r>
            <a:r>
              <a:rPr sz="2200" i="1" spc="-5" dirty="0">
                <a:latin typeface="Calibri"/>
                <a:cs typeface="Calibri"/>
              </a:rPr>
              <a:t>mi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ce</a:t>
            </a:r>
            <a:r>
              <a:rPr sz="2200" i="1" spc="-10" dirty="0">
                <a:latin typeface="Calibri"/>
                <a:cs typeface="Calibri"/>
              </a:rPr>
              <a:t>ss</a:t>
            </a:r>
            <a:r>
              <a:rPr sz="2200" i="1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47808" cy="61555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Imple</a:t>
            </a:r>
            <a:r>
              <a:rPr spc="-5" dirty="0"/>
              <a:t>m</a:t>
            </a:r>
            <a:r>
              <a:rPr dirty="0"/>
              <a:t>e</a:t>
            </a:r>
            <a:r>
              <a:rPr spc="-50" dirty="0"/>
              <a:t>n</a:t>
            </a:r>
            <a:r>
              <a:rPr spc="-20" dirty="0"/>
              <a:t>t</a:t>
            </a:r>
            <a:r>
              <a:rPr spc="-15" dirty="0"/>
              <a:t>in</a:t>
            </a:r>
            <a:r>
              <a:rPr dirty="0"/>
              <a:t>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30" dirty="0"/>
              <a:t>g</a:t>
            </a:r>
            <a:r>
              <a:rPr dirty="0"/>
              <a:t>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21" y="892313"/>
            <a:ext cx="11545147" cy="56337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0" marR="1588770" indent="-457200" algn="just">
              <a:lnSpc>
                <a:spcPct val="150000"/>
              </a:lnSpc>
              <a:buFont typeface="Calibri"/>
              <a:buAutoNum type="arabicPeriod"/>
              <a:tabLst>
                <a:tab pos="469900" algn="l"/>
              </a:tabLst>
            </a:pPr>
            <a:r>
              <a:rPr sz="2200" b="1" spc="-35" smtClean="0">
                <a:latin typeface="Calibri"/>
                <a:cs typeface="Calibri"/>
              </a:rPr>
              <a:t>R</a:t>
            </a:r>
            <a:r>
              <a:rPr sz="2200" b="1" spc="-10" smtClean="0">
                <a:latin typeface="Calibri"/>
                <a:cs typeface="Calibri"/>
              </a:rPr>
              <a:t>e</a:t>
            </a:r>
            <a:r>
              <a:rPr sz="2200" b="1" spc="-5" smtClean="0">
                <a:latin typeface="Calibri"/>
                <a:cs typeface="Calibri"/>
              </a:rPr>
              <a:t>v</a:t>
            </a:r>
            <a:r>
              <a:rPr sz="2200" b="1" spc="-15" smtClean="0">
                <a:latin typeface="Calibri"/>
                <a:cs typeface="Calibri"/>
              </a:rPr>
              <a:t>i</a:t>
            </a:r>
            <a:r>
              <a:rPr sz="2200" b="1" spc="-10" smtClean="0">
                <a:latin typeface="Calibri"/>
                <a:cs typeface="Calibri"/>
              </a:rPr>
              <a:t>e</a:t>
            </a:r>
            <a:r>
              <a:rPr sz="2200" b="1" smtClean="0">
                <a:latin typeface="Calibri"/>
                <a:cs typeface="Calibri"/>
              </a:rPr>
              <a:t>w</a:t>
            </a:r>
            <a:r>
              <a:rPr sz="2200" b="1" spc="-55" smtClean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der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sso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ar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/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er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e:</a:t>
            </a:r>
            <a:endParaRPr sz="2200">
              <a:latin typeface="Calibri"/>
              <a:cs typeface="Calibri"/>
            </a:endParaRPr>
          </a:p>
          <a:p>
            <a:pPr marL="1270000" lvl="1" indent="-342900" algn="just">
              <a:lnSpc>
                <a:spcPct val="150000"/>
              </a:lnSpc>
              <a:spcBef>
                <a:spcPts val="1750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5" dirty="0">
                <a:latin typeface="Calibri"/>
                <a:cs typeface="Calibri"/>
              </a:rPr>
              <a:t>rr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45" dirty="0">
                <a:latin typeface="Calibri"/>
                <a:cs typeface="Calibri"/>
              </a:rPr>
              <a:t>g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.e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1270000" marR="387350" lvl="1" indent="-342900" algn="just">
              <a:lnSpc>
                <a:spcPct val="150000"/>
              </a:lnSpc>
              <a:spcBef>
                <a:spcPts val="1680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visi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ppr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0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6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bu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dirty="0">
                <a:latin typeface="Calibri"/>
                <a:cs typeface="Calibri"/>
              </a:rPr>
              <a:t>ss?</a:t>
            </a:r>
            <a:endParaRPr sz="2200">
              <a:latin typeface="Calibri"/>
              <a:cs typeface="Calibri"/>
            </a:endParaRPr>
          </a:p>
          <a:p>
            <a:pPr marL="1270000" marR="1042669" lvl="1" indent="-342900" algn="just">
              <a:lnSpc>
                <a:spcPct val="150000"/>
              </a:lnSpc>
              <a:spcBef>
                <a:spcPts val="1680"/>
              </a:spcBef>
              <a:buFont typeface="Arial"/>
              <a:buChar char="•"/>
              <a:tabLst>
                <a:tab pos="1269365" algn="l"/>
                <a:tab pos="1270000" algn="l"/>
                <a:tab pos="2623185" algn="l"/>
              </a:tabLst>
            </a:pP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b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ev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se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s?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ali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1270000" lvl="1" indent="-342900" algn="just">
              <a:lnSpc>
                <a:spcPct val="150000"/>
              </a:lnSpc>
              <a:spcBef>
                <a:spcPts val="17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si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5" dirty="0">
                <a:latin typeface="Calibri"/>
                <a:cs typeface="Calibri"/>
              </a:rPr>
              <a:t>ili</a:t>
            </a:r>
            <a:r>
              <a:rPr sz="2200" b="1" spc="-10" dirty="0">
                <a:latin typeface="Calibri"/>
                <a:cs typeface="Calibri"/>
              </a:rPr>
              <a:t>ty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1270000" marR="39370" lvl="1" indent="-342900" algn="just">
              <a:lnSpc>
                <a:spcPct val="150000"/>
              </a:lnSpc>
              <a:spcBef>
                <a:spcPts val="1680"/>
              </a:spcBef>
              <a:buFont typeface="Arial"/>
              <a:buChar char="•"/>
              <a:tabLst>
                <a:tab pos="1269365" algn="l"/>
                <a:tab pos="1270000" algn="l"/>
                <a:tab pos="4504690" algn="l"/>
              </a:tabLst>
            </a:pP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200" b="1" spc="-15" dirty="0">
                <a:latin typeface="Calibri"/>
                <a:cs typeface="Calibri"/>
              </a:rPr>
              <a:t>sk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sso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?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af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s?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ppen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spc="-20" dirty="0"/>
              <a:t>d</a:t>
            </a:r>
            <a:r>
              <a:rPr dirty="0"/>
              <a:t>e</a:t>
            </a:r>
            <a:r>
              <a:rPr spc="-45" dirty="0"/>
              <a:t>r</a:t>
            </a:r>
            <a:r>
              <a:rPr spc="-15" dirty="0"/>
              <a:t>ship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spc="-25" dirty="0"/>
              <a:t>v</a:t>
            </a:r>
            <a:r>
              <a:rPr dirty="0"/>
              <a:t>e</a:t>
            </a:r>
            <a:r>
              <a:rPr spc="20" dirty="0"/>
              <a:t>r</a:t>
            </a:r>
            <a:r>
              <a:rPr spc="5" dirty="0"/>
              <a:t>v</a:t>
            </a:r>
            <a:r>
              <a:rPr spc="-10" dirty="0"/>
              <a:t>i</a:t>
            </a:r>
            <a:r>
              <a:rPr spc="-1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840" y="1357298"/>
            <a:ext cx="11352953" cy="536980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 marR="5080" indent="635" algn="ctr">
              <a:lnSpc>
                <a:spcPct val="100000"/>
              </a:lnSpc>
              <a:tabLst>
                <a:tab pos="2724785" algn="l"/>
              </a:tabLst>
            </a:pPr>
            <a:r>
              <a:rPr sz="2200" i="1" dirty="0">
                <a:latin typeface="Calibri"/>
                <a:cs typeface="Calibri"/>
              </a:rPr>
              <a:t>“L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ab</a:t>
            </a:r>
            <a:r>
              <a:rPr sz="2200" i="1" spc="-5" dirty="0">
                <a:latin typeface="Calibri"/>
                <a:cs typeface="Calibri"/>
              </a:rPr>
              <a:t>ili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nd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dua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20" dirty="0">
                <a:latin typeface="Calibri"/>
                <a:cs typeface="Calibri"/>
              </a:rPr>
              <a:t>p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ve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ce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shap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g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gan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mo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ha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ur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20" dirty="0">
                <a:latin typeface="Calibri"/>
                <a:cs typeface="Calibri"/>
              </a:rPr>
              <a:t>ve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30" dirty="0">
                <a:latin typeface="Calibri"/>
                <a:cs typeface="Calibri"/>
              </a:rPr>
              <a:t>n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p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5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g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gan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sa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u</a:t>
            </a:r>
            <a:r>
              <a:rPr sz="2200" i="1" spc="-15" dirty="0">
                <a:latin typeface="Calibri"/>
                <a:cs typeface="Calibri"/>
              </a:rPr>
              <a:t>re</a:t>
            </a:r>
            <a:r>
              <a:rPr sz="2200" i="1" dirty="0">
                <a:latin typeface="Calibri"/>
                <a:cs typeface="Calibri"/>
              </a:rPr>
              <a:t>”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0" dirty="0">
                <a:latin typeface="Calibri"/>
                <a:cs typeface="Calibri"/>
              </a:rPr>
              <a:t>I</a:t>
            </a:r>
            <a:r>
              <a:rPr sz="1400" i="1" spc="-5" dirty="0">
                <a:latin typeface="Calibri"/>
                <a:cs typeface="Calibri"/>
              </a:rPr>
              <a:t>L</a:t>
            </a:r>
            <a:r>
              <a:rPr sz="1400" i="1" spc="-10" dirty="0">
                <a:latin typeface="Calibri"/>
                <a:cs typeface="Calibri"/>
              </a:rPr>
              <a:t>M,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2013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Not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30" dirty="0">
                <a:latin typeface="Calibri"/>
                <a:cs typeface="Calibri"/>
              </a:rPr>
              <a:t>g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0" dirty="0">
                <a:latin typeface="Calibri"/>
                <a:cs typeface="Calibri"/>
              </a:rPr>
              <a:t>p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tio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is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ti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65" dirty="0">
                <a:latin typeface="Calibri"/>
                <a:cs typeface="Calibri"/>
              </a:rPr>
              <a:t>/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30" dirty="0">
                <a:latin typeface="Calibri"/>
                <a:cs typeface="Calibri"/>
              </a:rPr>
              <a:t>w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Font typeface="Wingdings"/>
              <a:buChar char="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Need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3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ec</a:t>
            </a:r>
            <a:r>
              <a:rPr sz="2200" b="1" spc="-15" dirty="0">
                <a:latin typeface="Calibri"/>
                <a:cs typeface="Calibri"/>
              </a:rPr>
              <a:t>tio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5600" marR="292735" indent="-342900">
              <a:lnSpc>
                <a:spcPct val="1018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ll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f</a:t>
            </a:r>
            <a:r>
              <a:rPr sz="2200" b="1" spc="5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llo</a:t>
            </a:r>
            <a:r>
              <a:rPr sz="2200" b="1" spc="-20" dirty="0">
                <a:latin typeface="Calibri"/>
                <a:cs typeface="Calibri"/>
              </a:rPr>
              <a:t>w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he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e;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Wingdings"/>
              <a:buChar char=""/>
            </a:pPr>
            <a:endParaRPr sz="2150">
              <a:latin typeface="Times New Roman"/>
              <a:cs typeface="Times New Roman"/>
            </a:endParaRPr>
          </a:p>
          <a:p>
            <a:pPr marL="355600" marR="850265" indent="-342900">
              <a:lnSpc>
                <a:spcPts val="259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35" dirty="0">
                <a:latin typeface="Calibri"/>
                <a:cs typeface="Calibri"/>
              </a:rPr>
              <a:t>sf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0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tio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al</a:t>
            </a:r>
            <a:r>
              <a:rPr sz="2200" spc="-10" dirty="0">
                <a:latin typeface="Calibri"/>
                <a:cs typeface="Calibri"/>
              </a:rPr>
              <a:t>;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pu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1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bu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mm</a:t>
            </a:r>
            <a:r>
              <a:rPr sz="2200" spc="-10" dirty="0">
                <a:latin typeface="Calibri"/>
                <a:cs typeface="Calibri"/>
              </a:rPr>
              <a:t>unitie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-35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f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ce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lie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ibility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e</a:t>
            </a:r>
            <a:r>
              <a:rPr sz="2200" b="1" spc="-55" dirty="0">
                <a:latin typeface="Calibri"/>
                <a:cs typeface="Calibri"/>
              </a:rPr>
              <a:t>x</a:t>
            </a:r>
            <a:r>
              <a:rPr sz="2200" b="1" spc="5" dirty="0">
                <a:latin typeface="Calibri"/>
                <a:cs typeface="Calibri"/>
              </a:rPr>
              <a:t>ec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0"/>
            <a:ext cx="121860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Imple</a:t>
            </a:r>
            <a:r>
              <a:rPr spc="-5" dirty="0"/>
              <a:t>m</a:t>
            </a:r>
            <a:r>
              <a:rPr dirty="0"/>
              <a:t>e</a:t>
            </a:r>
            <a:r>
              <a:rPr spc="-50" dirty="0"/>
              <a:t>n</a:t>
            </a:r>
            <a:r>
              <a:rPr spc="-20" dirty="0"/>
              <a:t>t</a:t>
            </a:r>
            <a:r>
              <a:rPr spc="-15" dirty="0"/>
              <a:t>in</a:t>
            </a:r>
            <a:r>
              <a:rPr dirty="0"/>
              <a:t>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30" dirty="0"/>
              <a:t>g</a:t>
            </a:r>
            <a:r>
              <a:rPr dirty="0"/>
              <a:t>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522" y="1071546"/>
            <a:ext cx="11722947" cy="576516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0" marR="175260" indent="-457200" algn="just">
              <a:lnSpc>
                <a:spcPct val="150000"/>
              </a:lnSpc>
              <a:buFont typeface="Calibri"/>
              <a:buAutoNum type="arabicPeriod" startAt="2"/>
              <a:tabLst>
                <a:tab pos="469900" algn="l"/>
              </a:tabLst>
            </a:pPr>
            <a:r>
              <a:rPr sz="2100" spc="-5" dirty="0">
                <a:latin typeface="Calibri"/>
                <a:cs typeface="Calibri"/>
              </a:rPr>
              <a:t>App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und</a:t>
            </a:r>
            <a:r>
              <a:rPr sz="2100" spc="5" dirty="0">
                <a:latin typeface="Calibri"/>
                <a:cs typeface="Calibri"/>
              </a:rPr>
              <a:t>e</a:t>
            </a:r>
            <a:r>
              <a:rPr sz="2100" spc="-40" dirty="0">
                <a:latin typeface="Calibri"/>
                <a:cs typeface="Calibri"/>
              </a:rPr>
              <a:t>r</a:t>
            </a:r>
            <a:r>
              <a:rPr sz="2100" spc="-25" dirty="0">
                <a:latin typeface="Calibri"/>
                <a:cs typeface="Calibri"/>
              </a:rPr>
              <a:t>s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cult</a:t>
            </a:r>
            <a:r>
              <a:rPr sz="2100" b="1" spc="-5" dirty="0">
                <a:latin typeface="Calibri"/>
                <a:cs typeface="Calibri"/>
              </a:rPr>
              <a:t>u</a:t>
            </a:r>
            <a:r>
              <a:rPr sz="2100" b="1" spc="-25" dirty="0">
                <a:latin typeface="Calibri"/>
                <a:cs typeface="Calibri"/>
              </a:rPr>
              <a:t>r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55" dirty="0">
                <a:latin typeface="Calibri"/>
                <a:cs typeface="Calibri"/>
              </a:rPr>
              <a:t>g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io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f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v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5" dirty="0">
                <a:latin typeface="Calibri"/>
                <a:cs typeface="Calibri"/>
              </a:rPr>
              <a:t>io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b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>
                <a:latin typeface="Calibri"/>
                <a:cs typeface="Calibri"/>
              </a:rPr>
              <a:t>c</a:t>
            </a:r>
            <a:r>
              <a:rPr sz="2100" spc="-5">
                <a:latin typeface="Calibri"/>
                <a:cs typeface="Calibri"/>
              </a:rPr>
              <a:t>h</a:t>
            </a:r>
            <a:r>
              <a:rPr sz="2100" spc="-10">
                <a:latin typeface="Calibri"/>
                <a:cs typeface="Calibri"/>
              </a:rPr>
              <a:t>a</a:t>
            </a:r>
            <a:r>
              <a:rPr sz="2100" spc="-5">
                <a:latin typeface="Calibri"/>
                <a:cs typeface="Calibri"/>
              </a:rPr>
              <a:t>n</a:t>
            </a:r>
            <a:r>
              <a:rPr sz="2100" spc="-30">
                <a:latin typeface="Calibri"/>
                <a:cs typeface="Calibri"/>
              </a:rPr>
              <a:t>g</a:t>
            </a:r>
            <a:r>
              <a:rPr sz="2100" spc="-10">
                <a:latin typeface="Calibri"/>
                <a:cs typeface="Calibri"/>
              </a:rPr>
              <a:t>e</a:t>
            </a:r>
            <a:r>
              <a:rPr sz="2100" spc="-5">
                <a:latin typeface="Calibri"/>
                <a:cs typeface="Calibri"/>
              </a:rPr>
              <a:t>d</a:t>
            </a:r>
            <a:r>
              <a:rPr sz="2100" smtClean="0">
                <a:latin typeface="Calibri"/>
                <a:cs typeface="Calibri"/>
              </a:rPr>
              <a:t>?</a:t>
            </a:r>
            <a:endParaRPr sz="25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50000"/>
              </a:lnSpc>
              <a:buFont typeface="Calibri"/>
              <a:buAutoNum type="arabicPeriod" startAt="2"/>
              <a:tabLst>
                <a:tab pos="470534" algn="l"/>
              </a:tabLst>
            </a:pPr>
            <a:r>
              <a:rPr sz="2100" spc="-20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w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20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w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-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ee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b="1" spc="-35" dirty="0">
                <a:latin typeface="Calibri"/>
                <a:cs typeface="Calibri"/>
              </a:rPr>
              <a:t>st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65" dirty="0">
                <a:latin typeface="Calibri"/>
                <a:cs typeface="Calibri"/>
              </a:rPr>
              <a:t>k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0" dirty="0">
                <a:latin typeface="Calibri"/>
                <a:cs typeface="Calibri"/>
              </a:rPr>
              <a:t>ho</a:t>
            </a:r>
            <a:r>
              <a:rPr sz="2100" b="1" spc="-15" dirty="0">
                <a:latin typeface="Calibri"/>
                <a:cs typeface="Calibri"/>
              </a:rPr>
              <a:t>l</a:t>
            </a:r>
            <a:r>
              <a:rPr sz="2100" b="1" spc="-20" dirty="0">
                <a:latin typeface="Calibri"/>
                <a:cs typeface="Calibri"/>
              </a:rPr>
              <a:t>d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5" dirty="0">
                <a:latin typeface="Calibri"/>
                <a:cs typeface="Calibri"/>
              </a:rPr>
              <a:t>r</a:t>
            </a:r>
            <a:r>
              <a:rPr sz="2100" b="1" spc="-10" dirty="0">
                <a:latin typeface="Calibri"/>
                <a:cs typeface="Calibri"/>
              </a:rPr>
              <a:t>s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>
                <a:latin typeface="Calibri"/>
                <a:cs typeface="Calibri"/>
              </a:rPr>
              <a:t>c</a:t>
            </a:r>
            <a:r>
              <a:rPr sz="2100" spc="-10">
                <a:latin typeface="Calibri"/>
                <a:cs typeface="Calibri"/>
              </a:rPr>
              <a:t>a</a:t>
            </a:r>
            <a:r>
              <a:rPr sz="2100" spc="-5">
                <a:latin typeface="Calibri"/>
                <a:cs typeface="Calibri"/>
              </a:rPr>
              <a:t>p</a:t>
            </a:r>
            <a:r>
              <a:rPr sz="2100" spc="-10">
                <a:latin typeface="Calibri"/>
                <a:cs typeface="Calibri"/>
              </a:rPr>
              <a:t>a</a:t>
            </a:r>
            <a:r>
              <a:rPr sz="2100" spc="-5">
                <a:latin typeface="Calibri"/>
                <a:cs typeface="Calibri"/>
              </a:rPr>
              <a:t>b</a:t>
            </a:r>
            <a:r>
              <a:rPr sz="2100" spc="5">
                <a:latin typeface="Calibri"/>
                <a:cs typeface="Calibri"/>
              </a:rPr>
              <a:t>ili</a:t>
            </a:r>
            <a:r>
              <a:rPr sz="2100" spc="-15">
                <a:latin typeface="Calibri"/>
                <a:cs typeface="Calibri"/>
              </a:rPr>
              <a:t>t</a:t>
            </a:r>
            <a:r>
              <a:rPr sz="2100" spc="5">
                <a:latin typeface="Calibri"/>
                <a:cs typeface="Calibri"/>
              </a:rPr>
              <a:t>i</a:t>
            </a:r>
            <a:r>
              <a:rPr sz="2100" spc="-10">
                <a:latin typeface="Calibri"/>
                <a:cs typeface="Calibri"/>
              </a:rPr>
              <a:t>e</a:t>
            </a:r>
            <a:r>
              <a:rPr sz="2100">
                <a:latin typeface="Calibri"/>
                <a:cs typeface="Calibri"/>
              </a:rPr>
              <a:t>s</a:t>
            </a:r>
            <a:r>
              <a:rPr sz="2100" smtClean="0">
                <a:latin typeface="Calibri"/>
                <a:cs typeface="Calibri"/>
              </a:rPr>
              <a:t>?</a:t>
            </a:r>
            <a:endParaRPr sz="2550">
              <a:latin typeface="Times New Roman"/>
              <a:cs typeface="Times New Roman"/>
            </a:endParaRPr>
          </a:p>
          <a:p>
            <a:pPr marL="469900" marR="104775" indent="-457200" algn="just">
              <a:lnSpc>
                <a:spcPct val="150000"/>
              </a:lnSpc>
              <a:buFont typeface="Calibri"/>
              <a:buAutoNum type="arabicPeriod" startAt="2"/>
              <a:tabLst>
                <a:tab pos="470534" algn="l"/>
              </a:tabLst>
            </a:pPr>
            <a:r>
              <a:rPr sz="2100" spc="5" dirty="0">
                <a:latin typeface="Calibri"/>
                <a:cs typeface="Calibri"/>
              </a:rPr>
              <a:t>Co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spc="-25" dirty="0">
                <a:latin typeface="Calibri"/>
                <a:cs typeface="Calibri"/>
              </a:rPr>
              <a:t>m</a:t>
            </a:r>
            <a:r>
              <a:rPr sz="2100" spc="-5" dirty="0">
                <a:latin typeface="Calibri"/>
                <a:cs typeface="Calibri"/>
              </a:rPr>
              <a:t>un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20" dirty="0">
                <a:latin typeface="Calibri"/>
                <a:cs typeface="Calibri"/>
              </a:rPr>
              <a:t>c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</a:t>
            </a:r>
            <a:r>
              <a:rPr sz="2100" b="1" spc="-15" dirty="0">
                <a:latin typeface="Calibri"/>
                <a:cs typeface="Calibri"/>
              </a:rPr>
              <a:t>l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ar</a:t>
            </a:r>
            <a:r>
              <a:rPr sz="2100" b="1" spc="-15" dirty="0">
                <a:latin typeface="Calibri"/>
                <a:cs typeface="Calibri"/>
              </a:rPr>
              <a:t>l</a:t>
            </a:r>
            <a:r>
              <a:rPr sz="2100" b="1" spc="-10" dirty="0">
                <a:latin typeface="Calibri"/>
                <a:cs typeface="Calibri"/>
              </a:rPr>
              <a:t>y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d</a:t>
            </a:r>
            <a:r>
              <a:rPr sz="2100" b="1" spc="-10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f</a:t>
            </a:r>
            <a:r>
              <a:rPr sz="2100" b="1" spc="-15" dirty="0">
                <a:latin typeface="Calibri"/>
                <a:cs typeface="Calibri"/>
              </a:rPr>
              <a:t>i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5" dirty="0">
                <a:latin typeface="Calibri"/>
                <a:cs typeface="Calibri"/>
              </a:rPr>
              <a:t>d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i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-5" dirty="0">
                <a:latin typeface="Calibri"/>
                <a:cs typeface="Calibri"/>
              </a:rPr>
              <a:t>c</a:t>
            </a:r>
            <a:r>
              <a:rPr sz="2100" b="1" spc="-15" dirty="0">
                <a:latin typeface="Calibri"/>
                <a:cs typeface="Calibri"/>
              </a:rPr>
              <a:t>i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spc="-15" dirty="0">
                <a:latin typeface="Calibri"/>
                <a:cs typeface="Calibri"/>
              </a:rPr>
              <a:t>l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10" dirty="0">
                <a:latin typeface="Calibri"/>
                <a:cs typeface="Calibri"/>
              </a:rPr>
              <a:t>s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th</a:t>
            </a:r>
            <a:r>
              <a:rPr sz="2100" spc="-40" dirty="0">
                <a:latin typeface="Calibri"/>
                <a:cs typeface="Calibri"/>
              </a:rPr>
              <a:t>r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-50" dirty="0">
                <a:latin typeface="Calibri"/>
                <a:cs typeface="Calibri"/>
              </a:rPr>
              <a:t>r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s</a:t>
            </a:r>
            <a:r>
              <a:rPr sz="2100" spc="-3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lli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c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40" dirty="0">
                <a:latin typeface="Calibri"/>
                <a:cs typeface="Calibri"/>
              </a:rPr>
              <a:t>n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io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s.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Calibri"/>
                <a:cs typeface="Calibri"/>
              </a:rPr>
              <a:t>s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20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und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25" dirty="0">
                <a:latin typeface="Calibri"/>
                <a:cs typeface="Calibri"/>
              </a:rPr>
              <a:t>s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55" dirty="0">
                <a:latin typeface="Calibri"/>
                <a:cs typeface="Calibri"/>
              </a:rPr>
              <a:t>g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b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45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v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100" spc="-20" dirty="0">
                <a:latin typeface="Calibri"/>
                <a:cs typeface="Calibri"/>
              </a:rPr>
              <a:t>p</a:t>
            </a:r>
            <a:r>
              <a:rPr sz="2100" spc="-10" dirty="0">
                <a:latin typeface="Calibri"/>
                <a:cs typeface="Calibri"/>
              </a:rPr>
              <a:t>ec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.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40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c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hum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>
                <a:latin typeface="Calibri"/>
                <a:cs typeface="Calibri"/>
              </a:rPr>
              <a:t>r</a:t>
            </a:r>
            <a:r>
              <a:rPr sz="2100" spc="-15">
                <a:latin typeface="Calibri"/>
                <a:cs typeface="Calibri"/>
              </a:rPr>
              <a:t>e</a:t>
            </a:r>
            <a:r>
              <a:rPr sz="2100">
                <a:latin typeface="Calibri"/>
                <a:cs typeface="Calibri"/>
              </a:rPr>
              <a:t>l</a:t>
            </a:r>
            <a:r>
              <a:rPr sz="2100" spc="-30">
                <a:latin typeface="Calibri"/>
                <a:cs typeface="Calibri"/>
              </a:rPr>
              <a:t>a</a:t>
            </a:r>
            <a:r>
              <a:rPr sz="2100" spc="-15">
                <a:latin typeface="Calibri"/>
                <a:cs typeface="Calibri"/>
              </a:rPr>
              <a:t>t</a:t>
            </a:r>
            <a:r>
              <a:rPr sz="2100">
                <a:latin typeface="Calibri"/>
                <a:cs typeface="Calibri"/>
              </a:rPr>
              <a:t>i</a:t>
            </a:r>
            <a:r>
              <a:rPr sz="2100" spc="5">
                <a:latin typeface="Calibri"/>
                <a:cs typeface="Calibri"/>
              </a:rPr>
              <a:t>o</a:t>
            </a:r>
            <a:r>
              <a:rPr sz="2100" spc="-5">
                <a:latin typeface="Calibri"/>
                <a:cs typeface="Calibri"/>
              </a:rPr>
              <a:t>n</a:t>
            </a:r>
            <a:r>
              <a:rPr sz="2100">
                <a:latin typeface="Calibri"/>
                <a:cs typeface="Calibri"/>
              </a:rPr>
              <a:t>s</a:t>
            </a:r>
            <a:r>
              <a:rPr sz="2100" spc="-5">
                <a:latin typeface="Calibri"/>
                <a:cs typeface="Calibri"/>
              </a:rPr>
              <a:t>h</a:t>
            </a:r>
            <a:r>
              <a:rPr sz="2100">
                <a:latin typeface="Calibri"/>
                <a:cs typeface="Calibri"/>
              </a:rPr>
              <a:t>i</a:t>
            </a:r>
            <a:r>
              <a:rPr sz="2100" spc="-15">
                <a:latin typeface="Calibri"/>
                <a:cs typeface="Calibri"/>
              </a:rPr>
              <a:t>p</a:t>
            </a:r>
            <a:r>
              <a:rPr sz="2100">
                <a:latin typeface="Calibri"/>
                <a:cs typeface="Calibri"/>
              </a:rPr>
              <a:t>s</a:t>
            </a:r>
            <a:r>
              <a:rPr sz="2100" smtClean="0">
                <a:latin typeface="Calibri"/>
                <a:cs typeface="Calibri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469900" marR="180340" indent="-457200" algn="just">
              <a:lnSpc>
                <a:spcPct val="150000"/>
              </a:lnSpc>
              <a:buFont typeface="Calibri"/>
              <a:buAutoNum type="arabicPeriod" startAt="2"/>
              <a:tabLst>
                <a:tab pos="469900" algn="l"/>
              </a:tabLst>
            </a:pPr>
            <a:r>
              <a:rPr sz="2100" spc="-20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oy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v</a:t>
            </a:r>
            <a:r>
              <a:rPr sz="2100" b="1" spc="-15" dirty="0">
                <a:latin typeface="Calibri"/>
                <a:cs typeface="Calibri"/>
              </a:rPr>
              <a:t>is</a:t>
            </a:r>
            <a:r>
              <a:rPr sz="2100" b="1" spc="-20" dirty="0">
                <a:latin typeface="Calibri"/>
                <a:cs typeface="Calibri"/>
              </a:rPr>
              <a:t>u</a:t>
            </a:r>
            <a:r>
              <a:rPr sz="2100" b="1" spc="-10" dirty="0">
                <a:latin typeface="Calibri"/>
                <a:cs typeface="Calibri"/>
              </a:rPr>
              <a:t>al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–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f</a:t>
            </a:r>
            <a:r>
              <a:rPr sz="2100" spc="5" dirty="0">
                <a:latin typeface="Calibri"/>
                <a:cs typeface="Calibri"/>
              </a:rPr>
              <a:t>il</a:t>
            </a:r>
            <a:r>
              <a:rPr sz="2100" spc="-20" dirty="0">
                <a:latin typeface="Calibri"/>
                <a:cs typeface="Calibri"/>
              </a:rPr>
              <a:t>m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Calibri"/>
                <a:cs typeface="Calibri"/>
              </a:rPr>
              <a:t>m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nd</a:t>
            </a:r>
            <a:r>
              <a:rPr sz="2100" spc="-140" dirty="0">
                <a:latin typeface="Calibri"/>
                <a:cs typeface="Calibri"/>
              </a:rPr>
              <a:t>’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–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wh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loo</a:t>
            </a:r>
            <a:r>
              <a:rPr sz="2100" dirty="0">
                <a:latin typeface="Calibri"/>
                <a:cs typeface="Calibri"/>
              </a:rPr>
              <a:t>k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li</a:t>
            </a:r>
            <a:r>
              <a:rPr sz="2100" spc="-75" dirty="0">
                <a:latin typeface="Calibri"/>
                <a:cs typeface="Calibri"/>
              </a:rPr>
              <a:t>k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–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Calibri"/>
                <a:cs typeface="Calibri"/>
              </a:rPr>
              <a:t>y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k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5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ee,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ear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60">
                <a:latin typeface="Calibri"/>
                <a:cs typeface="Calibri"/>
              </a:rPr>
              <a:t>f</a:t>
            </a:r>
            <a:r>
              <a:rPr sz="2100" spc="-10">
                <a:latin typeface="Calibri"/>
                <a:cs typeface="Calibri"/>
              </a:rPr>
              <a:t>ee</a:t>
            </a:r>
            <a:r>
              <a:rPr sz="2100" spc="5">
                <a:latin typeface="Calibri"/>
                <a:cs typeface="Calibri"/>
              </a:rPr>
              <a:t>l</a:t>
            </a:r>
            <a:r>
              <a:rPr sz="2100" smtClean="0">
                <a:latin typeface="Calibri"/>
                <a:cs typeface="Calibri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469900" marR="217804" indent="-457200" algn="just">
              <a:lnSpc>
                <a:spcPct val="150000"/>
              </a:lnSpc>
              <a:buFont typeface="Calibri"/>
              <a:buAutoNum type="arabicPeriod" startAt="2"/>
              <a:tabLst>
                <a:tab pos="469900" algn="l"/>
              </a:tabLst>
            </a:pPr>
            <a:r>
              <a:rPr sz="2100" spc="-2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bo</a:t>
            </a:r>
            <a:r>
              <a:rPr sz="2100" spc="-30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5" dirty="0">
                <a:latin typeface="Calibri"/>
                <a:cs typeface="Calibri"/>
              </a:rPr>
              <a:t>ll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45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5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s</a:t>
            </a:r>
            <a:r>
              <a:rPr sz="2100" b="1" spc="-20" dirty="0">
                <a:latin typeface="Calibri"/>
                <a:cs typeface="Calibri"/>
              </a:rPr>
              <a:t>on</a:t>
            </a:r>
            <a:r>
              <a:rPr sz="2100" b="1" spc="-10" dirty="0">
                <a:latin typeface="Calibri"/>
                <a:cs typeface="Calibri"/>
              </a:rPr>
              <a:t>al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25" dirty="0">
                <a:latin typeface="Calibri"/>
                <a:cs typeface="Calibri"/>
              </a:rPr>
              <a:t>r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-135" dirty="0">
                <a:latin typeface="Calibri"/>
                <a:cs typeface="Calibri"/>
              </a:rPr>
              <a:t>y</a:t>
            </a:r>
            <a:r>
              <a:rPr sz="2100" b="1" spc="-10" dirty="0">
                <a:latin typeface="Calibri"/>
                <a:cs typeface="Calibri"/>
              </a:rPr>
              <a:t>,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spc="-40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t</a:t>
            </a:r>
            <a:r>
              <a:rPr sz="2100" b="1" spc="-20" dirty="0">
                <a:latin typeface="Calibri"/>
                <a:cs typeface="Calibri"/>
              </a:rPr>
              <a:t>hu</a:t>
            </a:r>
            <a:r>
              <a:rPr sz="2100" b="1" spc="-15" dirty="0">
                <a:latin typeface="Calibri"/>
                <a:cs typeface="Calibri"/>
              </a:rPr>
              <a:t>sias</a:t>
            </a:r>
            <a:r>
              <a:rPr sz="2100" b="1" dirty="0">
                <a:latin typeface="Calibri"/>
                <a:cs typeface="Calibri"/>
              </a:rPr>
              <a:t>m</a:t>
            </a:r>
            <a:r>
              <a:rPr sz="2100" b="1" spc="-50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a</a:t>
            </a:r>
            <a:r>
              <a:rPr sz="2100" b="1" spc="-20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d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spc="-15" dirty="0">
                <a:latin typeface="Calibri"/>
                <a:cs typeface="Calibri"/>
              </a:rPr>
              <a:t>assi</a:t>
            </a:r>
            <a:r>
              <a:rPr sz="2100" b="1" spc="-20" dirty="0">
                <a:latin typeface="Calibri"/>
                <a:cs typeface="Calibri"/>
              </a:rPr>
              <a:t>o</a:t>
            </a:r>
            <a:r>
              <a:rPr sz="2100" b="1" spc="-15" dirty="0">
                <a:latin typeface="Calibri"/>
                <a:cs typeface="Calibri"/>
              </a:rPr>
              <a:t>n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-10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v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Calibri"/>
                <a:cs typeface="Calibri"/>
              </a:rPr>
              <a:t>w</a:t>
            </a:r>
            <a:r>
              <a:rPr sz="2100" spc="-45" dirty="0">
                <a:latin typeface="Calibri"/>
                <a:cs typeface="Calibri"/>
              </a:rPr>
              <a:t>h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-5" dirty="0">
                <a:latin typeface="Calibri"/>
                <a:cs typeface="Calibri"/>
              </a:rPr>
              <a:t>c</a:t>
            </a:r>
            <a:r>
              <a:rPr sz="2100" b="1" spc="-15" dirty="0">
                <a:latin typeface="Calibri"/>
                <a:cs typeface="Calibri"/>
              </a:rPr>
              <a:t>h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m</a:t>
            </a:r>
            <a:r>
              <a:rPr sz="2100" b="1" spc="-20" dirty="0">
                <a:latin typeface="Calibri"/>
                <a:cs typeface="Calibri"/>
              </a:rPr>
              <a:t>p</a:t>
            </a:r>
            <a:r>
              <a:rPr sz="2100" b="1" spc="-15" dirty="0">
                <a:latin typeface="Calibri"/>
                <a:cs typeface="Calibri"/>
              </a:rPr>
              <a:t>l</a:t>
            </a:r>
            <a:r>
              <a:rPr sz="2100" b="1" spc="-35" dirty="0">
                <a:latin typeface="Calibri"/>
                <a:cs typeface="Calibri"/>
              </a:rPr>
              <a:t>o</a:t>
            </a:r>
            <a:r>
              <a:rPr sz="2100" b="1" spc="-30" dirty="0">
                <a:latin typeface="Calibri"/>
                <a:cs typeface="Calibri"/>
              </a:rPr>
              <a:t>y</a:t>
            </a:r>
            <a:r>
              <a:rPr sz="2100" b="1" spc="5" dirty="0">
                <a:latin typeface="Calibri"/>
                <a:cs typeface="Calibri"/>
              </a:rPr>
              <a:t>e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85" dirty="0">
                <a:latin typeface="Calibri"/>
                <a:cs typeface="Calibri"/>
              </a:rPr>
              <a:t>k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10" dirty="0">
                <a:latin typeface="Calibri"/>
                <a:cs typeface="Calibri"/>
              </a:rPr>
              <a:t>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-1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r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5">
                <a:latin typeface="Calibri"/>
                <a:cs typeface="Calibri"/>
              </a:rPr>
              <a:t>t</a:t>
            </a:r>
            <a:r>
              <a:rPr sz="2100" spc="-5">
                <a:latin typeface="Calibri"/>
                <a:cs typeface="Calibri"/>
              </a:rPr>
              <a:t>h</a:t>
            </a:r>
            <a:r>
              <a:rPr sz="2100" spc="5">
                <a:latin typeface="Calibri"/>
                <a:cs typeface="Calibri"/>
              </a:rPr>
              <a:t>i</a:t>
            </a:r>
            <a:r>
              <a:rPr sz="2100">
                <a:latin typeface="Calibri"/>
                <a:cs typeface="Calibri"/>
              </a:rPr>
              <a:t>s</a:t>
            </a:r>
            <a:r>
              <a:rPr sz="2100" smtClean="0">
                <a:latin typeface="Calibri"/>
                <a:cs typeface="Calibri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1502410" marR="5080" indent="-1402715" algn="just">
              <a:lnSpc>
                <a:spcPct val="150000"/>
              </a:lnSpc>
            </a:pPr>
            <a:r>
              <a:rPr sz="2100" i="1" spc="5" dirty="0">
                <a:latin typeface="Calibri"/>
                <a:cs typeface="Calibri"/>
              </a:rPr>
              <a:t>Q</a:t>
            </a:r>
            <a:r>
              <a:rPr sz="2100" i="1" dirty="0">
                <a:latin typeface="Calibri"/>
                <a:cs typeface="Calibri"/>
              </a:rPr>
              <a:t>.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alibri"/>
                <a:cs typeface="Calibri"/>
              </a:rPr>
              <a:t>On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5" dirty="0">
                <a:latin typeface="Calibri"/>
                <a:cs typeface="Calibri"/>
              </a:rPr>
              <a:t>h</a:t>
            </a:r>
            <a:r>
              <a:rPr sz="2100" i="1" spc="-10" dirty="0">
                <a:latin typeface="Calibri"/>
                <a:cs typeface="Calibri"/>
              </a:rPr>
              <a:t>e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bas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dirty="0">
                <a:latin typeface="Calibri"/>
                <a:cs typeface="Calibri"/>
              </a:rPr>
              <a:t>s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o</a:t>
            </a:r>
            <a:r>
              <a:rPr sz="2100" i="1" dirty="0">
                <a:latin typeface="Calibri"/>
                <a:cs typeface="Calibri"/>
              </a:rPr>
              <a:t>f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r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5" dirty="0">
                <a:latin typeface="Calibri"/>
                <a:cs typeface="Calibri"/>
              </a:rPr>
              <a:t>qu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r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dirty="0">
                <a:latin typeface="Calibri"/>
                <a:cs typeface="Calibri"/>
              </a:rPr>
              <a:t>m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30" dirty="0">
                <a:latin typeface="Calibri"/>
                <a:cs typeface="Calibri"/>
              </a:rPr>
              <a:t>n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dirty="0">
                <a:latin typeface="Calibri"/>
                <a:cs typeface="Calibri"/>
              </a:rPr>
              <a:t>s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Calibri"/>
                <a:cs typeface="Calibri"/>
              </a:rPr>
              <a:t>f</a:t>
            </a:r>
            <a:r>
              <a:rPr sz="2100" i="1" spc="-5" dirty="0">
                <a:latin typeface="Calibri"/>
                <a:cs typeface="Calibri"/>
              </a:rPr>
              <a:t>o</a:t>
            </a:r>
            <a:r>
              <a:rPr sz="2100" i="1" spc="-10" dirty="0">
                <a:latin typeface="Calibri"/>
                <a:cs typeface="Calibri"/>
              </a:rPr>
              <a:t>r</a:t>
            </a:r>
            <a:r>
              <a:rPr sz="2100" i="1" spc="-45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Calibri"/>
                <a:cs typeface="Calibri"/>
              </a:rPr>
              <a:t>s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5" dirty="0">
                <a:latin typeface="Calibri"/>
                <a:cs typeface="Calibri"/>
              </a:rPr>
              <a:t>ra</a:t>
            </a:r>
            <a:r>
              <a:rPr sz="2100" i="1" spc="-40" dirty="0">
                <a:latin typeface="Calibri"/>
                <a:cs typeface="Calibri"/>
              </a:rPr>
              <a:t>t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5" dirty="0">
                <a:latin typeface="Calibri"/>
                <a:cs typeface="Calibri"/>
              </a:rPr>
              <a:t>g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dirty="0">
                <a:latin typeface="Calibri"/>
                <a:cs typeface="Calibri"/>
              </a:rPr>
              <a:t>c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5" dirty="0">
                <a:latin typeface="Calibri"/>
                <a:cs typeface="Calibri"/>
              </a:rPr>
              <a:t>h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n</a:t>
            </a:r>
            <a:r>
              <a:rPr sz="2100" i="1" spc="-15" dirty="0">
                <a:latin typeface="Calibri"/>
                <a:cs typeface="Calibri"/>
              </a:rPr>
              <a:t>k</a:t>
            </a:r>
            <a:r>
              <a:rPr sz="2100" i="1" spc="5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ng</a:t>
            </a:r>
            <a:r>
              <a:rPr sz="2100" i="1" spc="-10" dirty="0">
                <a:latin typeface="Calibri"/>
                <a:cs typeface="Calibri"/>
              </a:rPr>
              <a:t>,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h</a:t>
            </a:r>
            <a:r>
              <a:rPr sz="2100" i="1" spc="-15" dirty="0">
                <a:latin typeface="Calibri"/>
                <a:cs typeface="Calibri"/>
              </a:rPr>
              <a:t>ow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do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dirty="0">
                <a:latin typeface="Calibri"/>
                <a:cs typeface="Calibri"/>
              </a:rPr>
              <a:t>s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5" dirty="0">
                <a:latin typeface="Calibri"/>
                <a:cs typeface="Calibri"/>
              </a:rPr>
              <a:t>h</a:t>
            </a:r>
            <a:r>
              <a:rPr sz="2100" i="1" spc="-10" dirty="0">
                <a:latin typeface="Calibri"/>
                <a:cs typeface="Calibri"/>
              </a:rPr>
              <a:t>e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Calibri"/>
                <a:cs typeface="Calibri"/>
              </a:rPr>
              <a:t>l</a:t>
            </a:r>
            <a:r>
              <a:rPr sz="2100" i="1" spc="-30" dirty="0">
                <a:latin typeface="Calibri"/>
                <a:cs typeface="Calibri"/>
              </a:rPr>
              <a:t>e</a:t>
            </a:r>
            <a:r>
              <a:rPr sz="2100" i="1" spc="-10" dirty="0">
                <a:latin typeface="Calibri"/>
                <a:cs typeface="Calibri"/>
              </a:rPr>
              <a:t>v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dirty="0">
                <a:latin typeface="Calibri"/>
                <a:cs typeface="Calibri"/>
              </a:rPr>
              <a:t>l</a:t>
            </a:r>
            <a:r>
              <a:rPr sz="2100" i="1" spc="-4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o</a:t>
            </a:r>
            <a:r>
              <a:rPr sz="2100" i="1" dirty="0">
                <a:latin typeface="Calibri"/>
                <a:cs typeface="Calibri"/>
              </a:rPr>
              <a:t>f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5" dirty="0">
                <a:latin typeface="Calibri"/>
                <a:cs typeface="Calibri"/>
              </a:rPr>
              <a:t>ru</a:t>
            </a:r>
            <a:r>
              <a:rPr sz="2100" i="1" spc="-30" dirty="0">
                <a:latin typeface="Calibri"/>
                <a:cs typeface="Calibri"/>
              </a:rPr>
              <a:t>s</a:t>
            </a:r>
            <a:r>
              <a:rPr sz="2100" i="1" spc="-10" dirty="0">
                <a:latin typeface="Calibri"/>
                <a:cs typeface="Calibri"/>
              </a:rPr>
              <a:t>t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Calibri"/>
                <a:cs typeface="Calibri"/>
              </a:rPr>
              <a:t>e</a:t>
            </a:r>
            <a:r>
              <a:rPr sz="2100" i="1" spc="-10" dirty="0">
                <a:latin typeface="Calibri"/>
                <a:cs typeface="Calibri"/>
              </a:rPr>
              <a:t>v</a:t>
            </a:r>
            <a:r>
              <a:rPr sz="2100" i="1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d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30" dirty="0">
                <a:latin typeface="Calibri"/>
                <a:cs typeface="Calibri"/>
              </a:rPr>
              <a:t>n</a:t>
            </a:r>
            <a:r>
              <a:rPr sz="2100" i="1" spc="-10" dirty="0">
                <a:latin typeface="Calibri"/>
                <a:cs typeface="Calibri"/>
              </a:rPr>
              <a:t>t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a</a:t>
            </a:r>
            <a:r>
              <a:rPr sz="2100" i="1" dirty="0">
                <a:latin typeface="Calibri"/>
                <a:cs typeface="Calibri"/>
              </a:rPr>
              <a:t>f</a:t>
            </a:r>
            <a:r>
              <a:rPr sz="2100" i="1" spc="-40" dirty="0">
                <a:latin typeface="Calibri"/>
                <a:cs typeface="Calibri"/>
              </a:rPr>
              <a:t>f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dirty="0">
                <a:latin typeface="Calibri"/>
                <a:cs typeface="Calibri"/>
              </a:rPr>
              <a:t>c</a:t>
            </a:r>
            <a:r>
              <a:rPr sz="2100" i="1" spc="-10" dirty="0">
                <a:latin typeface="Calibri"/>
                <a:cs typeface="Calibri"/>
              </a:rPr>
              <a:t>t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5" dirty="0">
                <a:latin typeface="Calibri"/>
                <a:cs typeface="Calibri"/>
              </a:rPr>
              <a:t>h</a:t>
            </a:r>
            <a:r>
              <a:rPr sz="2100" i="1" spc="-10" dirty="0">
                <a:latin typeface="Calibri"/>
                <a:cs typeface="Calibri"/>
              </a:rPr>
              <a:t>e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ab</a:t>
            </a:r>
            <a:r>
              <a:rPr sz="2100" i="1" dirty="0">
                <a:latin typeface="Calibri"/>
                <a:cs typeface="Calibri"/>
              </a:rPr>
              <a:t>ili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dirty="0">
                <a:latin typeface="Calibri"/>
                <a:cs typeface="Calibri"/>
              </a:rPr>
              <a:t>y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40" dirty="0">
                <a:latin typeface="Calibri"/>
                <a:cs typeface="Calibri"/>
              </a:rPr>
              <a:t>t</a:t>
            </a:r>
            <a:r>
              <a:rPr sz="2100" i="1" dirty="0">
                <a:latin typeface="Calibri"/>
                <a:cs typeface="Calibri"/>
              </a:rPr>
              <a:t>o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alibri"/>
                <a:cs typeface="Calibri"/>
              </a:rPr>
              <a:t>im</a:t>
            </a:r>
            <a:r>
              <a:rPr sz="2100" i="1" spc="-5" dirty="0">
                <a:latin typeface="Calibri"/>
                <a:cs typeface="Calibri"/>
              </a:rPr>
              <a:t>p</a:t>
            </a:r>
            <a:r>
              <a:rPr sz="2100" i="1" dirty="0">
                <a:latin typeface="Calibri"/>
                <a:cs typeface="Calibri"/>
              </a:rPr>
              <a:t>l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dirty="0">
                <a:latin typeface="Calibri"/>
                <a:cs typeface="Calibri"/>
              </a:rPr>
              <a:t>m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30" dirty="0">
                <a:latin typeface="Calibri"/>
                <a:cs typeface="Calibri"/>
              </a:rPr>
              <a:t>n</a:t>
            </a:r>
            <a:r>
              <a:rPr sz="2100" i="1" spc="-10" dirty="0">
                <a:latin typeface="Calibri"/>
                <a:cs typeface="Calibri"/>
              </a:rPr>
              <a:t>t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n</a:t>
            </a:r>
            <a:r>
              <a:rPr sz="2100" i="1" spc="-30" dirty="0">
                <a:latin typeface="Calibri"/>
                <a:cs typeface="Calibri"/>
              </a:rPr>
              <a:t>e</a:t>
            </a:r>
            <a:r>
              <a:rPr sz="2100" i="1" spc="-15" dirty="0">
                <a:latin typeface="Calibri"/>
                <a:cs typeface="Calibri"/>
              </a:rPr>
              <a:t>w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Calibri"/>
                <a:cs typeface="Calibri"/>
              </a:rPr>
              <a:t>s</a:t>
            </a:r>
            <a:r>
              <a:rPr sz="2100" i="1" spc="-15" dirty="0">
                <a:latin typeface="Calibri"/>
                <a:cs typeface="Calibri"/>
              </a:rPr>
              <a:t>t</a:t>
            </a:r>
            <a:r>
              <a:rPr sz="2100" i="1" spc="-10" dirty="0">
                <a:latin typeface="Calibri"/>
                <a:cs typeface="Calibri"/>
              </a:rPr>
              <a:t>r</a:t>
            </a:r>
            <a:r>
              <a:rPr sz="2100" i="1" spc="-5" dirty="0">
                <a:latin typeface="Calibri"/>
                <a:cs typeface="Calibri"/>
              </a:rPr>
              <a:t>a</a:t>
            </a:r>
            <a:r>
              <a:rPr sz="2100" i="1" spc="-40" dirty="0">
                <a:latin typeface="Calibri"/>
                <a:cs typeface="Calibri"/>
              </a:rPr>
              <a:t>t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5" dirty="0">
                <a:latin typeface="Calibri"/>
                <a:cs typeface="Calibri"/>
              </a:rPr>
              <a:t>g</a:t>
            </a:r>
            <a:r>
              <a:rPr sz="2100" i="1" dirty="0">
                <a:latin typeface="Calibri"/>
                <a:cs typeface="Calibri"/>
              </a:rPr>
              <a:t>i</a:t>
            </a:r>
            <a:r>
              <a:rPr sz="2100" i="1" spc="-15" dirty="0">
                <a:latin typeface="Calibri"/>
                <a:cs typeface="Calibri"/>
              </a:rPr>
              <a:t>e</a:t>
            </a:r>
            <a:r>
              <a:rPr sz="2100" i="1" spc="-5" dirty="0">
                <a:latin typeface="Calibri"/>
                <a:cs typeface="Calibri"/>
              </a:rPr>
              <a:t>s</a:t>
            </a:r>
            <a:r>
              <a:rPr sz="2100" i="1" dirty="0">
                <a:latin typeface="Calibri"/>
                <a:cs typeface="Calibri"/>
              </a:rPr>
              <a:t>?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60" y="214290"/>
            <a:ext cx="7512424" cy="6740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57912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-25" dirty="0"/>
              <a:t>S</a:t>
            </a:r>
            <a:r>
              <a:rPr spc="-50" dirty="0"/>
              <a:t>t</a:t>
            </a:r>
            <a:r>
              <a:rPr spc="-25" dirty="0"/>
              <a:t>a</a:t>
            </a:r>
            <a:r>
              <a:rPr spc="-100" dirty="0"/>
              <a:t>k</a:t>
            </a:r>
            <a:r>
              <a:rPr dirty="0"/>
              <a:t>e</a:t>
            </a:r>
            <a:r>
              <a:rPr spc="-15" dirty="0"/>
              <a:t>hold</a:t>
            </a:r>
            <a:r>
              <a:rPr dirty="0"/>
              <a:t>er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50" dirty="0"/>
              <a:t>n</a:t>
            </a:r>
            <a:r>
              <a:rPr spc="-55" dirty="0"/>
              <a:t>t</a:t>
            </a:r>
            <a:r>
              <a:rPr dirty="0"/>
              <a:t>e</a:t>
            </a:r>
            <a:r>
              <a:rPr spc="-40" dirty="0"/>
              <a:t>r</a:t>
            </a:r>
            <a:r>
              <a:rPr dirty="0"/>
              <a:t>e</a:t>
            </a:r>
            <a:r>
              <a:rPr spc="-50" dirty="0"/>
              <a:t>s</a:t>
            </a:r>
            <a:r>
              <a:rPr spc="-20" dirty="0"/>
              <a:t>t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22" y="997342"/>
            <a:ext cx="11655213" cy="553997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180975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ss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150" dirty="0">
                <a:latin typeface="Calibri"/>
                <a:cs typeface="Calibri"/>
              </a:rPr>
              <a:t>’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Calibri"/>
                <a:cs typeface="Calibri"/>
              </a:rPr>
              <a:t>v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45" dirty="0">
                <a:latin typeface="Calibri"/>
                <a:cs typeface="Calibri"/>
              </a:rPr>
              <a:t>s</a:t>
            </a:r>
            <a:r>
              <a:rPr sz="2300" b="1" spc="-40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15" dirty="0">
                <a:latin typeface="Calibri"/>
                <a:cs typeface="Calibri"/>
              </a:rPr>
              <a:t>d</a:t>
            </a:r>
            <a:r>
              <a:rPr sz="2300" b="1" spc="-50" dirty="0">
                <a:latin typeface="Times New Roman"/>
                <a:cs typeface="Times New Roman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i</a:t>
            </a:r>
            <a:r>
              <a:rPr sz="2300" b="1" spc="-35" dirty="0">
                <a:latin typeface="Calibri"/>
                <a:cs typeface="Calibri"/>
              </a:rPr>
              <a:t>n</a:t>
            </a:r>
            <a:r>
              <a:rPr sz="2300" b="1" spc="-40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3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45" dirty="0">
                <a:latin typeface="Calibri"/>
                <a:cs typeface="Calibri"/>
              </a:rPr>
              <a:t>s</a:t>
            </a:r>
            <a:r>
              <a:rPr sz="2300" b="1" spc="-10" dirty="0">
                <a:latin typeface="Calibri"/>
                <a:cs typeface="Calibri"/>
              </a:rPr>
              <a:t>ts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mp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15" dirty="0">
                <a:latin typeface="Calibri"/>
                <a:cs typeface="Calibri"/>
              </a:rPr>
              <a:t>r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Calibri"/>
                <a:cs typeface="Calibri"/>
              </a:rPr>
              <a:t>wh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cce</a:t>
            </a:r>
            <a:r>
              <a:rPr sz="2300" spc="-25" dirty="0">
                <a:latin typeface="Calibri"/>
                <a:cs typeface="Calibri"/>
              </a:rPr>
              <a:t>p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ng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3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f</a:t>
            </a:r>
            <a:r>
              <a:rPr sz="2300" spc="5" dirty="0">
                <a:latin typeface="Calibri"/>
                <a:cs typeface="Calibri"/>
              </a:rPr>
              <a:t>u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y</a:t>
            </a:r>
            <a:r>
              <a:rPr sz="2300" dirty="0">
                <a:latin typeface="Calibri"/>
                <a:cs typeface="Calibri"/>
              </a:rPr>
              <a:t>ou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5">
                <a:latin typeface="Calibri"/>
                <a:cs typeface="Calibri"/>
              </a:rPr>
              <a:t>p</a:t>
            </a:r>
            <a:r>
              <a:rPr sz="2300" spc="-50">
                <a:latin typeface="Calibri"/>
                <a:cs typeface="Calibri"/>
              </a:rPr>
              <a:t>r</a:t>
            </a:r>
            <a:r>
              <a:rPr sz="2300">
                <a:latin typeface="Calibri"/>
                <a:cs typeface="Calibri"/>
              </a:rPr>
              <a:t>o</a:t>
            </a:r>
            <a:r>
              <a:rPr sz="2300" spc="5">
                <a:latin typeface="Calibri"/>
                <a:cs typeface="Calibri"/>
              </a:rPr>
              <a:t>p</a:t>
            </a:r>
            <a:r>
              <a:rPr sz="2300">
                <a:latin typeface="Calibri"/>
                <a:cs typeface="Calibri"/>
              </a:rPr>
              <a:t>os</a:t>
            </a:r>
            <a:r>
              <a:rPr sz="2300" spc="-15">
                <a:latin typeface="Calibri"/>
                <a:cs typeface="Calibri"/>
              </a:rPr>
              <a:t>e</a:t>
            </a:r>
            <a:r>
              <a:rPr sz="2300" smtClean="0">
                <a:latin typeface="Calibri"/>
                <a:cs typeface="Calibri"/>
              </a:rPr>
              <a:t>?</a:t>
            </a:r>
            <a:endParaRPr sz="33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ho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40" dirty="0">
                <a:latin typeface="Calibri"/>
                <a:cs typeface="Calibri"/>
              </a:rPr>
              <a:t>av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Calibri"/>
                <a:cs typeface="Calibri"/>
              </a:rPr>
              <a:t>v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30" dirty="0">
                <a:latin typeface="Calibri"/>
                <a:cs typeface="Calibri"/>
              </a:rPr>
              <a:t>s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30" dirty="0">
                <a:latin typeface="Calibri"/>
                <a:cs typeface="Calibri"/>
              </a:rPr>
              <a:t>s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1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812800" lvl="1" indent="-342900" algn="just">
              <a:lnSpc>
                <a:spcPct val="150000"/>
              </a:lnSpc>
              <a:spcBef>
                <a:spcPts val="1845"/>
              </a:spcBef>
              <a:buFont typeface="Arial"/>
              <a:buChar char="•"/>
              <a:tabLst>
                <a:tab pos="812800" algn="l"/>
              </a:tabLst>
            </a:pPr>
            <a:r>
              <a:rPr sz="2300" b="1" spc="-200" dirty="0">
                <a:latin typeface="Calibri"/>
                <a:cs typeface="Calibri"/>
              </a:rPr>
              <a:t>‘</a:t>
            </a:r>
            <a:r>
              <a:rPr sz="2300" b="1" spc="-25" dirty="0">
                <a:latin typeface="Calibri"/>
                <a:cs typeface="Calibri"/>
              </a:rPr>
              <a:t>A</a:t>
            </a:r>
            <a:r>
              <a:rPr sz="2300" b="1" spc="-15" dirty="0">
                <a:latin typeface="Calibri"/>
                <a:cs typeface="Calibri"/>
              </a:rPr>
              <a:t>l</a:t>
            </a:r>
            <a:r>
              <a:rPr sz="2300" b="1" spc="-10" dirty="0">
                <a:latin typeface="Calibri"/>
                <a:cs typeface="Calibri"/>
              </a:rPr>
              <a:t>l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b="1" spc="-40" dirty="0">
                <a:latin typeface="Calibri"/>
                <a:cs typeface="Calibri"/>
              </a:rPr>
              <a:t>f</a:t>
            </a:r>
            <a:r>
              <a:rPr sz="2300" b="1" dirty="0">
                <a:latin typeface="Calibri"/>
                <a:cs typeface="Calibri"/>
              </a:rPr>
              <a:t>or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i</a:t>
            </a:r>
            <a:r>
              <a:rPr sz="2300" b="1" spc="50" dirty="0">
                <a:latin typeface="Calibri"/>
                <a:cs typeface="Calibri"/>
              </a:rPr>
              <a:t>t</a:t>
            </a:r>
            <a:r>
              <a:rPr sz="2300" b="1" spc="-10" dirty="0">
                <a:latin typeface="Calibri"/>
                <a:cs typeface="Calibri"/>
              </a:rPr>
              <a:t>’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supp</a:t>
            </a:r>
            <a:r>
              <a:rPr sz="2300" spc="-15" dirty="0">
                <a:latin typeface="Calibri"/>
                <a:cs typeface="Calibri"/>
              </a:rPr>
              <a:t>or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5">
                <a:latin typeface="Calibri"/>
                <a:cs typeface="Calibri"/>
              </a:rPr>
              <a:t>w</a:t>
            </a:r>
            <a:r>
              <a:rPr sz="2300">
                <a:latin typeface="Calibri"/>
                <a:cs typeface="Calibri"/>
              </a:rPr>
              <a:t>h</a:t>
            </a:r>
            <a:r>
              <a:rPr sz="2300" spc="-5">
                <a:latin typeface="Calibri"/>
                <a:cs typeface="Calibri"/>
              </a:rPr>
              <a:t>ol</a:t>
            </a:r>
            <a:r>
              <a:rPr sz="2300" spc="-10">
                <a:latin typeface="Calibri"/>
                <a:cs typeface="Calibri"/>
              </a:rPr>
              <a:t>e</a:t>
            </a:r>
            <a:r>
              <a:rPr sz="2300">
                <a:latin typeface="Calibri"/>
                <a:cs typeface="Calibri"/>
              </a:rPr>
              <a:t>h</a:t>
            </a:r>
            <a:r>
              <a:rPr sz="2300" spc="-10">
                <a:latin typeface="Calibri"/>
                <a:cs typeface="Calibri"/>
              </a:rPr>
              <a:t>e</a:t>
            </a:r>
            <a:r>
              <a:rPr sz="2300" spc="-5">
                <a:latin typeface="Calibri"/>
                <a:cs typeface="Calibri"/>
              </a:rPr>
              <a:t>a</a:t>
            </a:r>
            <a:r>
              <a:rPr sz="2300" spc="-15">
                <a:latin typeface="Calibri"/>
                <a:cs typeface="Calibri"/>
              </a:rPr>
              <a:t>r</a:t>
            </a:r>
            <a:r>
              <a:rPr sz="2300" spc="-30">
                <a:latin typeface="Calibri"/>
                <a:cs typeface="Calibri"/>
              </a:rPr>
              <a:t>t</a:t>
            </a:r>
            <a:r>
              <a:rPr sz="2300" spc="-10">
                <a:latin typeface="Calibri"/>
                <a:cs typeface="Calibri"/>
              </a:rPr>
              <a:t>e</a:t>
            </a:r>
            <a:r>
              <a:rPr sz="2300">
                <a:latin typeface="Calibri"/>
                <a:cs typeface="Calibri"/>
              </a:rPr>
              <a:t>d</a:t>
            </a:r>
            <a:r>
              <a:rPr sz="2300" spc="-5">
                <a:latin typeface="Calibri"/>
                <a:cs typeface="Calibri"/>
              </a:rPr>
              <a:t>l</a:t>
            </a:r>
            <a:r>
              <a:rPr sz="2300" spc="-20">
                <a:latin typeface="Calibri"/>
                <a:cs typeface="Calibri"/>
              </a:rPr>
              <a:t>y</a:t>
            </a:r>
            <a:r>
              <a:rPr sz="2300" spc="-10" smtClean="0">
                <a:latin typeface="Calibri"/>
                <a:cs typeface="Calibri"/>
              </a:rPr>
              <a:t>;</a:t>
            </a:r>
            <a:endParaRPr sz="23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300" b="1" spc="-10" dirty="0">
                <a:latin typeface="Calibri"/>
                <a:cs typeface="Calibri"/>
              </a:rPr>
              <a:t>‘</a:t>
            </a:r>
            <a:r>
              <a:rPr sz="2300" b="1" spc="-5" dirty="0">
                <a:latin typeface="Calibri"/>
                <a:cs typeface="Calibri"/>
              </a:rPr>
              <a:t>C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-35" dirty="0">
                <a:latin typeface="Calibri"/>
                <a:cs typeface="Calibri"/>
              </a:rPr>
              <a:t>n</a:t>
            </a:r>
            <a:r>
              <a:rPr sz="2300" b="1" spc="-10" dirty="0">
                <a:latin typeface="Calibri"/>
                <a:cs typeface="Calibri"/>
              </a:rPr>
              <a:t>t</a:t>
            </a:r>
            <a:r>
              <a:rPr sz="2300" b="1" spc="-50" dirty="0">
                <a:latin typeface="Times New Roman"/>
                <a:cs typeface="Times New Roman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d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c</a:t>
            </a:r>
            <a:r>
              <a:rPr sz="2300" b="1" spc="-15" dirty="0">
                <a:latin typeface="Calibri"/>
                <a:cs typeface="Calibri"/>
              </a:rPr>
              <a:t>id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spc="-10" dirty="0">
                <a:latin typeface="Calibri"/>
                <a:cs typeface="Calibri"/>
              </a:rPr>
              <a:t>’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supp</a:t>
            </a:r>
            <a:r>
              <a:rPr sz="2300" spc="-15" dirty="0">
                <a:latin typeface="Calibri"/>
                <a:cs typeface="Calibri"/>
              </a:rPr>
              <a:t>or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Calibri"/>
                <a:cs typeface="Calibri"/>
              </a:rPr>
              <a:t>some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sp</a:t>
            </a:r>
            <a:r>
              <a:rPr sz="2300" spc="-10" dirty="0">
                <a:latin typeface="Calibri"/>
                <a:cs typeface="Calibri"/>
              </a:rPr>
              <a:t>ec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5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oj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10" dirty="0">
                <a:latin typeface="Calibri"/>
                <a:cs typeface="Calibri"/>
              </a:rPr>
              <a:t>ct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bu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 marL="812800" algn="just">
              <a:lnSpc>
                <a:spcPct val="150000"/>
              </a:lnSpc>
              <a:spcBef>
                <a:spcPts val="45"/>
              </a:spcBef>
            </a:pPr>
            <a:r>
              <a:rPr sz="2300" i="1" dirty="0">
                <a:latin typeface="Calibri"/>
                <a:cs typeface="Calibri"/>
              </a:rPr>
              <a:t>(</a:t>
            </a:r>
            <a:r>
              <a:rPr sz="2300" i="1" spc="-5" dirty="0">
                <a:latin typeface="Calibri"/>
                <a:cs typeface="Calibri"/>
              </a:rPr>
              <a:t>li</a:t>
            </a:r>
            <a:r>
              <a:rPr sz="2300" i="1" spc="-25" dirty="0">
                <a:latin typeface="Calibri"/>
                <a:cs typeface="Calibri"/>
              </a:rPr>
              <a:t>s</a:t>
            </a:r>
            <a:r>
              <a:rPr sz="2300" i="1" spc="-30" dirty="0">
                <a:latin typeface="Calibri"/>
                <a:cs typeface="Calibri"/>
              </a:rPr>
              <a:t>t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dirty="0">
                <a:latin typeface="Calibri"/>
                <a:cs typeface="Calibri"/>
              </a:rPr>
              <a:t>n</a:t>
            </a:r>
            <a:r>
              <a:rPr sz="2300" i="1" spc="-45" dirty="0">
                <a:latin typeface="Times New Roman"/>
                <a:cs typeface="Times New Roman"/>
              </a:rPr>
              <a:t> </a:t>
            </a:r>
            <a:r>
              <a:rPr sz="2300" i="1" spc="-35" dirty="0">
                <a:latin typeface="Calibri"/>
                <a:cs typeface="Calibri"/>
              </a:rPr>
              <a:t>t</a:t>
            </a:r>
            <a:r>
              <a:rPr sz="2300" i="1" dirty="0">
                <a:latin typeface="Calibri"/>
                <a:cs typeface="Calibri"/>
              </a:rPr>
              <a:t>o</a:t>
            </a:r>
            <a:r>
              <a:rPr sz="2300" i="1" spc="-5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Calibri"/>
                <a:cs typeface="Calibri"/>
              </a:rPr>
              <a:t>und</a:t>
            </a:r>
            <a:r>
              <a:rPr sz="2300" i="1" spc="-15" dirty="0">
                <a:latin typeface="Calibri"/>
                <a:cs typeface="Calibri"/>
              </a:rPr>
              <a:t>er</a:t>
            </a:r>
            <a:r>
              <a:rPr sz="2300" i="1" spc="-25" dirty="0">
                <a:latin typeface="Calibri"/>
                <a:cs typeface="Calibri"/>
              </a:rPr>
              <a:t>s</a:t>
            </a:r>
            <a:r>
              <a:rPr sz="2300" i="1" spc="-40" dirty="0">
                <a:latin typeface="Calibri"/>
                <a:cs typeface="Calibri"/>
              </a:rPr>
              <a:t>t</a:t>
            </a:r>
            <a:r>
              <a:rPr sz="2300" i="1" spc="5" dirty="0">
                <a:latin typeface="Calibri"/>
                <a:cs typeface="Calibri"/>
              </a:rPr>
              <a:t>an</a:t>
            </a:r>
            <a:r>
              <a:rPr sz="2300" i="1" dirty="0">
                <a:latin typeface="Calibri"/>
                <a:cs typeface="Calibri"/>
              </a:rPr>
              <a:t>d</a:t>
            </a:r>
            <a:r>
              <a:rPr sz="2300" i="1" spc="-45" dirty="0">
                <a:latin typeface="Times New Roman"/>
                <a:cs typeface="Times New Roman"/>
              </a:rPr>
              <a:t> </a:t>
            </a:r>
            <a:r>
              <a:rPr sz="2300" i="1" spc="-15">
                <a:latin typeface="Calibri"/>
                <a:cs typeface="Calibri"/>
              </a:rPr>
              <a:t>w</a:t>
            </a:r>
            <a:r>
              <a:rPr sz="2300" i="1" spc="-40">
                <a:latin typeface="Calibri"/>
                <a:cs typeface="Calibri"/>
              </a:rPr>
              <a:t>h</a:t>
            </a:r>
            <a:r>
              <a:rPr sz="2300" i="1" spc="-5">
                <a:latin typeface="Calibri"/>
                <a:cs typeface="Calibri"/>
              </a:rPr>
              <a:t>y</a:t>
            </a:r>
            <a:r>
              <a:rPr sz="2300" i="1" spc="-5" smtClean="0">
                <a:latin typeface="Calibri"/>
                <a:cs typeface="Calibri"/>
              </a:rPr>
              <a:t>?</a:t>
            </a:r>
            <a:r>
              <a:rPr sz="2300" i="1" spc="-10" smtClean="0">
                <a:latin typeface="Calibri"/>
                <a:cs typeface="Calibri"/>
              </a:rPr>
              <a:t>);</a:t>
            </a:r>
            <a:endParaRPr sz="2350">
              <a:latin typeface="Times New Roman"/>
              <a:cs typeface="Times New Roman"/>
            </a:endParaRPr>
          </a:p>
          <a:p>
            <a:pPr marL="812800" marR="18415" lvl="1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300" b="1" spc="-20" dirty="0">
                <a:latin typeface="Calibri"/>
                <a:cs typeface="Calibri"/>
              </a:rPr>
              <a:t>‘</a:t>
            </a:r>
            <a:r>
              <a:rPr sz="2300" b="1" dirty="0">
                <a:latin typeface="Calibri"/>
                <a:cs typeface="Calibri"/>
              </a:rPr>
              <a:t>D</a:t>
            </a:r>
            <a:r>
              <a:rPr sz="2300" b="1" spc="-15" dirty="0">
                <a:latin typeface="Calibri"/>
                <a:cs typeface="Calibri"/>
              </a:rPr>
              <a:t>on</a:t>
            </a:r>
            <a:r>
              <a:rPr sz="2300" b="1" spc="-20" dirty="0">
                <a:latin typeface="Calibri"/>
                <a:cs typeface="Calibri"/>
              </a:rPr>
              <a:t>’</a:t>
            </a:r>
            <a:r>
              <a:rPr sz="2300" b="1" spc="-10" dirty="0">
                <a:latin typeface="Calibri"/>
                <a:cs typeface="Calibri"/>
              </a:rPr>
              <a:t>t</a:t>
            </a:r>
            <a:r>
              <a:rPr sz="2300" b="1" spc="-50" dirty="0">
                <a:latin typeface="Times New Roman"/>
                <a:cs typeface="Times New Roman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ca</a:t>
            </a:r>
            <a:r>
              <a:rPr sz="2300" b="1" spc="-3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10" dirty="0">
                <a:latin typeface="Calibri"/>
                <a:cs typeface="Calibri"/>
              </a:rPr>
              <a:t>’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pt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20" dirty="0">
                <a:latin typeface="Calibri"/>
                <a:cs typeface="Calibri"/>
              </a:rPr>
              <a:t>w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5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ofil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’t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85" dirty="0">
                <a:latin typeface="Calibri"/>
                <a:cs typeface="Calibri"/>
              </a:rPr>
              <a:t>k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spc="-40" dirty="0">
                <a:latin typeface="Calibri"/>
                <a:cs typeface="Calibri"/>
              </a:rPr>
              <a:t>v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0" dirty="0">
                <a:latin typeface="Calibri"/>
                <a:cs typeface="Calibri"/>
              </a:rPr>
              <a:t>er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ec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Calibri"/>
                <a:cs typeface="Calibri"/>
              </a:rPr>
              <a:t>(</a:t>
            </a:r>
            <a:r>
              <a:rPr sz="2300" i="1" spc="5" dirty="0">
                <a:latin typeface="Calibri"/>
                <a:cs typeface="Calibri"/>
              </a:rPr>
              <a:t>d</a:t>
            </a:r>
            <a:r>
              <a:rPr sz="2300" i="1" spc="-5" dirty="0">
                <a:latin typeface="Calibri"/>
                <a:cs typeface="Calibri"/>
              </a:rPr>
              <a:t>i</a:t>
            </a:r>
            <a:r>
              <a:rPr sz="2300" i="1" spc="5" dirty="0">
                <a:latin typeface="Calibri"/>
                <a:cs typeface="Calibri"/>
              </a:rPr>
              <a:t>scus</a:t>
            </a:r>
            <a:r>
              <a:rPr sz="2300" i="1" dirty="0">
                <a:latin typeface="Calibri"/>
                <a:cs typeface="Calibri"/>
              </a:rPr>
              <a:t>s</a:t>
            </a:r>
            <a:r>
              <a:rPr sz="2300" i="1" spc="-45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Calibri"/>
                <a:cs typeface="Calibri"/>
              </a:rPr>
              <a:t>w</a:t>
            </a:r>
            <a:r>
              <a:rPr sz="2300" i="1" spc="5" dirty="0">
                <a:latin typeface="Calibri"/>
                <a:cs typeface="Calibri"/>
              </a:rPr>
              <a:t>ha</a:t>
            </a:r>
            <a:r>
              <a:rPr sz="2300" i="1" spc="-10" dirty="0">
                <a:latin typeface="Calibri"/>
                <a:cs typeface="Calibri"/>
              </a:rPr>
              <a:t>t</a:t>
            </a:r>
            <a:r>
              <a:rPr sz="2300" i="1" spc="-4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Calibri"/>
                <a:cs typeface="Calibri"/>
              </a:rPr>
              <a:t>t</a:t>
            </a:r>
            <a:r>
              <a:rPr sz="2300" i="1" spc="5" dirty="0">
                <a:latin typeface="Calibri"/>
                <a:cs typeface="Calibri"/>
              </a:rPr>
              <a:t>h</a:t>
            </a:r>
            <a:r>
              <a:rPr sz="2300" i="1" spc="-30" dirty="0">
                <a:latin typeface="Calibri"/>
                <a:cs typeface="Calibri"/>
              </a:rPr>
              <a:t>e</a:t>
            </a:r>
            <a:r>
              <a:rPr sz="2300" i="1" dirty="0">
                <a:latin typeface="Calibri"/>
                <a:cs typeface="Calibri"/>
              </a:rPr>
              <a:t>y</a:t>
            </a:r>
            <a:r>
              <a:rPr sz="2300" i="1" spc="-55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Calibri"/>
                <a:cs typeface="Calibri"/>
              </a:rPr>
              <a:t>s</a:t>
            </a:r>
            <a:r>
              <a:rPr sz="2300" i="1" spc="-40" dirty="0">
                <a:latin typeface="Calibri"/>
                <a:cs typeface="Calibri"/>
              </a:rPr>
              <a:t>t</a:t>
            </a:r>
            <a:r>
              <a:rPr sz="2300" i="1" spc="5" dirty="0">
                <a:latin typeface="Calibri"/>
                <a:cs typeface="Calibri"/>
              </a:rPr>
              <a:t>an</a:t>
            </a:r>
            <a:r>
              <a:rPr sz="2300" i="1" dirty="0">
                <a:latin typeface="Calibri"/>
                <a:cs typeface="Calibri"/>
              </a:rPr>
              <a:t>d</a:t>
            </a:r>
            <a:r>
              <a:rPr sz="2300" i="1" spc="-45" dirty="0">
                <a:latin typeface="Times New Roman"/>
                <a:cs typeface="Times New Roman"/>
              </a:rPr>
              <a:t> </a:t>
            </a:r>
            <a:r>
              <a:rPr sz="2300" i="1" spc="-35" dirty="0">
                <a:latin typeface="Calibri"/>
                <a:cs typeface="Calibri"/>
              </a:rPr>
              <a:t>t</a:t>
            </a:r>
            <a:r>
              <a:rPr sz="2300" i="1" dirty="0">
                <a:latin typeface="Calibri"/>
                <a:cs typeface="Calibri"/>
              </a:rPr>
              <a:t>o</a:t>
            </a:r>
            <a:r>
              <a:rPr sz="2300" i="1" spc="-55" dirty="0">
                <a:latin typeface="Times New Roman"/>
                <a:cs typeface="Times New Roman"/>
              </a:rPr>
              <a:t> </a:t>
            </a:r>
            <a:r>
              <a:rPr sz="2300" i="1" spc="5">
                <a:latin typeface="Calibri"/>
                <a:cs typeface="Calibri"/>
              </a:rPr>
              <a:t>ga</a:t>
            </a:r>
            <a:r>
              <a:rPr sz="2300" i="1" spc="-5">
                <a:latin typeface="Calibri"/>
                <a:cs typeface="Calibri"/>
              </a:rPr>
              <a:t>i</a:t>
            </a:r>
            <a:r>
              <a:rPr sz="2300" i="1" spc="5">
                <a:latin typeface="Calibri"/>
                <a:cs typeface="Calibri"/>
              </a:rPr>
              <a:t>n</a:t>
            </a:r>
            <a:r>
              <a:rPr sz="2300" i="1" spc="-10" smtClean="0">
                <a:latin typeface="Calibri"/>
                <a:cs typeface="Calibri"/>
              </a:rPr>
              <a:t>);</a:t>
            </a:r>
            <a:endParaRPr sz="2500">
              <a:latin typeface="Times New Roman"/>
              <a:cs typeface="Times New Roman"/>
            </a:endParaRPr>
          </a:p>
          <a:p>
            <a:pPr marL="812800" marR="165735" lvl="1" indent="-342900" algn="just">
              <a:lnSpc>
                <a:spcPct val="150000"/>
              </a:lnSpc>
              <a:buFont typeface="Arial"/>
              <a:buChar char="•"/>
              <a:tabLst>
                <a:tab pos="813435" algn="l"/>
              </a:tabLst>
            </a:pPr>
            <a:r>
              <a:rPr sz="2300" b="1" spc="-10" dirty="0">
                <a:latin typeface="Calibri"/>
                <a:cs typeface="Calibri"/>
              </a:rPr>
              <a:t>‘</a:t>
            </a:r>
            <a:r>
              <a:rPr sz="2300" b="1" dirty="0">
                <a:latin typeface="Calibri"/>
                <a:cs typeface="Calibri"/>
              </a:rPr>
              <a:t>De</a:t>
            </a:r>
            <a:r>
              <a:rPr sz="2300" b="1" spc="-15" dirty="0">
                <a:latin typeface="Calibri"/>
                <a:cs typeface="Calibri"/>
              </a:rPr>
              <a:t>ad</a:t>
            </a:r>
            <a:r>
              <a:rPr sz="2300" b="1" spc="-50" dirty="0">
                <a:latin typeface="Times New Roman"/>
                <a:cs typeface="Times New Roman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a</a:t>
            </a:r>
            <a:r>
              <a:rPr sz="2300" b="1" spc="-45" dirty="0">
                <a:latin typeface="Calibri"/>
                <a:cs typeface="Calibri"/>
              </a:rPr>
              <a:t>g</a:t>
            </a:r>
            <a:r>
              <a:rPr sz="2300" b="1" spc="-15" dirty="0">
                <a:latin typeface="Calibri"/>
                <a:cs typeface="Calibri"/>
              </a:rPr>
              <a:t>ain</a:t>
            </a:r>
            <a:r>
              <a:rPr sz="2300" b="1" spc="-45" dirty="0">
                <a:latin typeface="Calibri"/>
                <a:cs typeface="Calibri"/>
              </a:rPr>
              <a:t>s</a:t>
            </a:r>
            <a:r>
              <a:rPr sz="2300" b="1" spc="-10" dirty="0">
                <a:latin typeface="Calibri"/>
                <a:cs typeface="Calibri"/>
              </a:rPr>
              <a:t>t</a:t>
            </a:r>
            <a:r>
              <a:rPr sz="2300" b="1" spc="-50" dirty="0">
                <a:latin typeface="Times New Roman"/>
                <a:cs typeface="Times New Roman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i</a:t>
            </a:r>
            <a:r>
              <a:rPr sz="2300" b="1" spc="50" dirty="0">
                <a:latin typeface="Calibri"/>
                <a:cs typeface="Calibri"/>
              </a:rPr>
              <a:t>t</a:t>
            </a:r>
            <a:r>
              <a:rPr sz="2300" b="1" spc="-10" dirty="0">
                <a:latin typeface="Calibri"/>
                <a:cs typeface="Calibri"/>
              </a:rPr>
              <a:t>’</a:t>
            </a:r>
            <a:r>
              <a:rPr sz="2300" b="1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peop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Calibri"/>
                <a:cs typeface="Calibri"/>
              </a:rPr>
              <a:t>wh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j</a:t>
            </a:r>
            <a:r>
              <a:rPr sz="2300" spc="-10" dirty="0">
                <a:latin typeface="Calibri"/>
                <a:cs typeface="Calibri"/>
              </a:rPr>
              <a:t>ect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th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nd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Calibri"/>
                <a:cs typeface="Calibri"/>
              </a:rPr>
              <a:t>wh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il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tr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25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Calibri"/>
                <a:cs typeface="Calibri"/>
              </a:rPr>
              <a:t>(</a:t>
            </a:r>
            <a:r>
              <a:rPr sz="2300" i="1" spc="5" dirty="0">
                <a:latin typeface="Calibri"/>
                <a:cs typeface="Calibri"/>
              </a:rPr>
              <a:t>d</a:t>
            </a:r>
            <a:r>
              <a:rPr sz="2300" i="1" spc="-10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n</a:t>
            </a:r>
            <a:r>
              <a:rPr sz="2300" i="1" spc="-10" dirty="0">
                <a:latin typeface="Calibri"/>
                <a:cs typeface="Calibri"/>
              </a:rPr>
              <a:t>’t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Calibri"/>
                <a:cs typeface="Calibri"/>
              </a:rPr>
              <a:t>w</a:t>
            </a:r>
            <a:r>
              <a:rPr sz="2300" i="1" spc="5" dirty="0">
                <a:latin typeface="Calibri"/>
                <a:cs typeface="Calibri"/>
              </a:rPr>
              <a:t>a</a:t>
            </a:r>
            <a:r>
              <a:rPr sz="2300" i="1" spc="-25" dirty="0">
                <a:latin typeface="Calibri"/>
                <a:cs typeface="Calibri"/>
              </a:rPr>
              <a:t>s</a:t>
            </a:r>
            <a:r>
              <a:rPr sz="2300" i="1" spc="-30" dirty="0">
                <a:latin typeface="Calibri"/>
                <a:cs typeface="Calibri"/>
              </a:rPr>
              <a:t>t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t</a:t>
            </a:r>
            <a:r>
              <a:rPr sz="2300" i="1" spc="-5" dirty="0">
                <a:latin typeface="Calibri"/>
                <a:cs typeface="Calibri"/>
              </a:rPr>
              <a:t>i</a:t>
            </a:r>
            <a:r>
              <a:rPr sz="2300" i="1" spc="5" dirty="0">
                <a:latin typeface="Calibri"/>
                <a:cs typeface="Calibri"/>
              </a:rPr>
              <a:t>m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n</a:t>
            </a:r>
            <a:r>
              <a:rPr sz="2300" i="1" spc="-4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t</a:t>
            </a:r>
            <a:r>
              <a:rPr sz="2300" i="1" spc="5" dirty="0">
                <a:latin typeface="Calibri"/>
                <a:cs typeface="Calibri"/>
              </a:rPr>
              <a:t>h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spc="5" dirty="0">
                <a:latin typeface="Calibri"/>
                <a:cs typeface="Calibri"/>
              </a:rPr>
              <a:t>s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Calibri"/>
                <a:cs typeface="Calibri"/>
              </a:rPr>
              <a:t>p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spc="-10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p</a:t>
            </a:r>
            <a:r>
              <a:rPr sz="2300" i="1" spc="-5" dirty="0">
                <a:latin typeface="Calibri"/>
                <a:cs typeface="Calibri"/>
              </a:rPr>
              <a:t>l</a:t>
            </a:r>
            <a:r>
              <a:rPr sz="2300" i="1" spc="-15" dirty="0">
                <a:latin typeface="Calibri"/>
                <a:cs typeface="Calibri"/>
              </a:rPr>
              <a:t>e</a:t>
            </a:r>
            <a:r>
              <a:rPr sz="2300" i="1" dirty="0">
                <a:latin typeface="Calibri"/>
                <a:cs typeface="Calibri"/>
              </a:rPr>
              <a:t>).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515" y="0"/>
            <a:ext cx="11752839" cy="1115690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80"/>
              </a:lnSpc>
            </a:pPr>
            <a:endParaRPr lang="en-US" sz="40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880"/>
              </a:lnSpc>
            </a:pPr>
            <a:r>
              <a:rPr sz="4000" b="1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b="1" spc="-6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4000" b="1" spc="-15" dirty="0">
                <a:solidFill>
                  <a:schemeClr val="bg1"/>
                </a:solidFill>
                <a:latin typeface="Calibri"/>
                <a:cs typeface="Calibri"/>
              </a:rPr>
              <a:t>han</a:t>
            </a:r>
            <a:r>
              <a:rPr sz="4000" b="1" spc="-5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4000" b="1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u</a:t>
            </a:r>
            <a:r>
              <a:rPr sz="4000" b="1" spc="2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4000" b="1" spc="-30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1" spc="-45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r>
              <a:rPr sz="4000" b="1" spc="-50" dirty="0">
                <a:solidFill>
                  <a:schemeClr val="bg1"/>
                </a:solidFill>
                <a:latin typeface="Calibri"/>
                <a:cs typeface="Calibri"/>
              </a:rPr>
              <a:t>f</a:t>
            </a:r>
            <a:r>
              <a:rPr sz="4000" b="1" spc="-2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rm</a:t>
            </a:r>
            <a:r>
              <a:rPr sz="4000" b="1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4000" b="1" spc="-15" dirty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4000" b="1" spc="-15" dirty="0">
                <a:solidFill>
                  <a:schemeClr val="bg1"/>
                </a:solidFill>
                <a:latin typeface="Calibri"/>
                <a:cs typeface="Calibri"/>
              </a:rPr>
              <a:t>apa</a:t>
            </a: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4000" b="1" spc="-15" dirty="0">
                <a:solidFill>
                  <a:schemeClr val="bg1"/>
                </a:solidFill>
                <a:latin typeface="Calibri"/>
                <a:cs typeface="Calibri"/>
              </a:rPr>
              <a:t>ity</a:t>
            </a:r>
            <a:r>
              <a:rPr sz="4000" b="1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1" spc="-235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4000" b="1" spc="-15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4000" b="1" spc="-65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1" spc="-5" smtClean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4000" b="1" spc="-20" smtClean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4000" b="1" smtClean="0">
                <a:solidFill>
                  <a:schemeClr val="bg1"/>
                </a:solidFill>
                <a:latin typeface="Calibri"/>
                <a:cs typeface="Calibri"/>
              </a:rPr>
              <a:t>pe</a:t>
            </a:r>
            <a:endParaRPr lang="en-US" sz="40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880"/>
              </a:lnSpc>
            </a:pPr>
            <a:endParaRPr sz="4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902" y="1412749"/>
            <a:ext cx="133773" cy="3240405"/>
          </a:xfrm>
          <a:custGeom>
            <a:avLst/>
            <a:gdLst/>
            <a:ahLst/>
            <a:cxnLst/>
            <a:rect l="l" t="t" r="r" b="b"/>
            <a:pathLst>
              <a:path w="100329" h="3240404">
                <a:moveTo>
                  <a:pt x="49882" y="18907"/>
                </a:moveTo>
                <a:lnTo>
                  <a:pt x="45125" y="27063"/>
                </a:lnTo>
                <a:lnTo>
                  <a:pt x="45125" y="3239902"/>
                </a:lnTo>
                <a:lnTo>
                  <a:pt x="54650" y="3239902"/>
                </a:lnTo>
                <a:lnTo>
                  <a:pt x="54640" y="27063"/>
                </a:lnTo>
                <a:lnTo>
                  <a:pt x="49882" y="18907"/>
                </a:lnTo>
                <a:close/>
              </a:path>
              <a:path w="100329" h="3240404">
                <a:moveTo>
                  <a:pt x="49889" y="0"/>
                </a:moveTo>
                <a:lnTo>
                  <a:pt x="0" y="85526"/>
                </a:lnTo>
                <a:lnTo>
                  <a:pt x="761" y="88452"/>
                </a:lnTo>
                <a:lnTo>
                  <a:pt x="3035" y="89763"/>
                </a:lnTo>
                <a:lnTo>
                  <a:pt x="5312" y="91104"/>
                </a:lnTo>
                <a:lnTo>
                  <a:pt x="8229" y="90342"/>
                </a:lnTo>
                <a:lnTo>
                  <a:pt x="9549" y="88056"/>
                </a:lnTo>
                <a:lnTo>
                  <a:pt x="45115" y="27080"/>
                </a:lnTo>
                <a:lnTo>
                  <a:pt x="45125" y="9479"/>
                </a:lnTo>
                <a:lnTo>
                  <a:pt x="55417" y="9479"/>
                </a:lnTo>
                <a:lnTo>
                  <a:pt x="49889" y="0"/>
                </a:lnTo>
                <a:close/>
              </a:path>
              <a:path w="100329" h="3240404">
                <a:moveTo>
                  <a:pt x="55417" y="9479"/>
                </a:moveTo>
                <a:lnTo>
                  <a:pt x="54650" y="9479"/>
                </a:lnTo>
                <a:lnTo>
                  <a:pt x="54650" y="27080"/>
                </a:lnTo>
                <a:lnTo>
                  <a:pt x="90226" y="88056"/>
                </a:lnTo>
                <a:lnTo>
                  <a:pt x="91549" y="90342"/>
                </a:lnTo>
                <a:lnTo>
                  <a:pt x="94466" y="91104"/>
                </a:lnTo>
                <a:lnTo>
                  <a:pt x="96740" y="89763"/>
                </a:lnTo>
                <a:lnTo>
                  <a:pt x="99002" y="88452"/>
                </a:lnTo>
                <a:lnTo>
                  <a:pt x="99776" y="85526"/>
                </a:lnTo>
                <a:lnTo>
                  <a:pt x="55417" y="9479"/>
                </a:lnTo>
                <a:close/>
              </a:path>
              <a:path w="100329" h="3240404">
                <a:moveTo>
                  <a:pt x="54650" y="11856"/>
                </a:moveTo>
                <a:lnTo>
                  <a:pt x="53995" y="11856"/>
                </a:lnTo>
                <a:lnTo>
                  <a:pt x="49882" y="18907"/>
                </a:lnTo>
                <a:lnTo>
                  <a:pt x="54650" y="27080"/>
                </a:lnTo>
                <a:lnTo>
                  <a:pt x="54650" y="11856"/>
                </a:lnTo>
                <a:close/>
              </a:path>
              <a:path w="100329" h="3240404">
                <a:moveTo>
                  <a:pt x="54650" y="9479"/>
                </a:moveTo>
                <a:lnTo>
                  <a:pt x="45125" y="9479"/>
                </a:lnTo>
                <a:lnTo>
                  <a:pt x="45125" y="27063"/>
                </a:lnTo>
                <a:lnTo>
                  <a:pt x="49882" y="18907"/>
                </a:lnTo>
                <a:lnTo>
                  <a:pt x="45768" y="11856"/>
                </a:lnTo>
                <a:lnTo>
                  <a:pt x="54650" y="11856"/>
                </a:lnTo>
                <a:lnTo>
                  <a:pt x="54650" y="9479"/>
                </a:lnTo>
                <a:close/>
              </a:path>
              <a:path w="100329" h="3240404">
                <a:moveTo>
                  <a:pt x="53995" y="11856"/>
                </a:moveTo>
                <a:lnTo>
                  <a:pt x="45768" y="11856"/>
                </a:lnTo>
                <a:lnTo>
                  <a:pt x="49882" y="18907"/>
                </a:lnTo>
                <a:lnTo>
                  <a:pt x="53995" y="1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161" y="4602754"/>
            <a:ext cx="11137900" cy="100330"/>
          </a:xfrm>
          <a:custGeom>
            <a:avLst/>
            <a:gdLst/>
            <a:ahLst/>
            <a:cxnLst/>
            <a:rect l="l" t="t" r="r" b="b"/>
            <a:pathLst>
              <a:path w="8353425" h="100329">
                <a:moveTo>
                  <a:pt x="8334063" y="49892"/>
                </a:moveTo>
                <a:lnTo>
                  <a:pt x="8262630" y="91546"/>
                </a:lnTo>
                <a:lnTo>
                  <a:pt x="8261868" y="94463"/>
                </a:lnTo>
                <a:lnTo>
                  <a:pt x="8263179" y="96737"/>
                </a:lnTo>
                <a:lnTo>
                  <a:pt x="8264520" y="99011"/>
                </a:lnTo>
                <a:lnTo>
                  <a:pt x="8267416" y="99773"/>
                </a:lnTo>
                <a:lnTo>
                  <a:pt x="8344777" y="54650"/>
                </a:lnTo>
                <a:lnTo>
                  <a:pt x="8343991" y="54650"/>
                </a:lnTo>
                <a:lnTo>
                  <a:pt x="8343991" y="54007"/>
                </a:lnTo>
                <a:lnTo>
                  <a:pt x="8341116" y="54007"/>
                </a:lnTo>
                <a:lnTo>
                  <a:pt x="8334063" y="49892"/>
                </a:lnTo>
                <a:close/>
              </a:path>
              <a:path w="8353425" h="100329">
                <a:moveTo>
                  <a:pt x="8325893" y="45125"/>
                </a:moveTo>
                <a:lnTo>
                  <a:pt x="0" y="45125"/>
                </a:lnTo>
                <a:lnTo>
                  <a:pt x="0" y="54650"/>
                </a:lnTo>
                <a:lnTo>
                  <a:pt x="8325905" y="54650"/>
                </a:lnTo>
                <a:lnTo>
                  <a:pt x="8334063" y="49892"/>
                </a:lnTo>
                <a:lnTo>
                  <a:pt x="8325893" y="45125"/>
                </a:lnTo>
                <a:close/>
              </a:path>
              <a:path w="8353425" h="100329">
                <a:moveTo>
                  <a:pt x="8344783" y="45125"/>
                </a:moveTo>
                <a:lnTo>
                  <a:pt x="8343991" y="45125"/>
                </a:lnTo>
                <a:lnTo>
                  <a:pt x="8343991" y="54650"/>
                </a:lnTo>
                <a:lnTo>
                  <a:pt x="8344777" y="54650"/>
                </a:lnTo>
                <a:lnTo>
                  <a:pt x="8352943" y="49886"/>
                </a:lnTo>
                <a:lnTo>
                  <a:pt x="8344783" y="45125"/>
                </a:lnTo>
                <a:close/>
              </a:path>
              <a:path w="8353425" h="100329">
                <a:moveTo>
                  <a:pt x="8341116" y="45777"/>
                </a:moveTo>
                <a:lnTo>
                  <a:pt x="8334063" y="49892"/>
                </a:lnTo>
                <a:lnTo>
                  <a:pt x="8341116" y="54007"/>
                </a:lnTo>
                <a:lnTo>
                  <a:pt x="8341116" y="45777"/>
                </a:lnTo>
                <a:close/>
              </a:path>
              <a:path w="8353425" h="100329">
                <a:moveTo>
                  <a:pt x="8343991" y="45777"/>
                </a:moveTo>
                <a:lnTo>
                  <a:pt x="8341116" y="45777"/>
                </a:lnTo>
                <a:lnTo>
                  <a:pt x="8341116" y="54007"/>
                </a:lnTo>
                <a:lnTo>
                  <a:pt x="8343991" y="54007"/>
                </a:lnTo>
                <a:lnTo>
                  <a:pt x="8343991" y="45777"/>
                </a:lnTo>
                <a:close/>
              </a:path>
              <a:path w="8353425" h="100329">
                <a:moveTo>
                  <a:pt x="8267416" y="0"/>
                </a:moveTo>
                <a:lnTo>
                  <a:pt x="8264520" y="761"/>
                </a:lnTo>
                <a:lnTo>
                  <a:pt x="8263179" y="3035"/>
                </a:lnTo>
                <a:lnTo>
                  <a:pt x="8261868" y="5309"/>
                </a:lnTo>
                <a:lnTo>
                  <a:pt x="8262630" y="8226"/>
                </a:lnTo>
                <a:lnTo>
                  <a:pt x="8334063" y="49892"/>
                </a:lnTo>
                <a:lnTo>
                  <a:pt x="8341116" y="45777"/>
                </a:lnTo>
                <a:lnTo>
                  <a:pt x="8343991" y="45777"/>
                </a:lnTo>
                <a:lnTo>
                  <a:pt x="8343991" y="45125"/>
                </a:lnTo>
                <a:lnTo>
                  <a:pt x="8344783" y="45125"/>
                </a:lnTo>
                <a:lnTo>
                  <a:pt x="8267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416" y="1673351"/>
            <a:ext cx="10915904" cy="2502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661" y="1701480"/>
            <a:ext cx="10789073" cy="2399665"/>
          </a:xfrm>
          <a:custGeom>
            <a:avLst/>
            <a:gdLst/>
            <a:ahLst/>
            <a:cxnLst/>
            <a:rect l="l" t="t" r="r" b="b"/>
            <a:pathLst>
              <a:path w="8091805" h="2399665">
                <a:moveTo>
                  <a:pt x="0" y="862924"/>
                </a:moveTo>
                <a:lnTo>
                  <a:pt x="10781" y="864254"/>
                </a:lnTo>
                <a:lnTo>
                  <a:pt x="22271" y="865645"/>
                </a:lnTo>
                <a:lnTo>
                  <a:pt x="34375" y="867101"/>
                </a:lnTo>
                <a:lnTo>
                  <a:pt x="46999" y="868628"/>
                </a:lnTo>
                <a:lnTo>
                  <a:pt x="87060" y="873688"/>
                </a:lnTo>
                <a:lnTo>
                  <a:pt x="128442" y="879575"/>
                </a:lnTo>
                <a:lnTo>
                  <a:pt x="168620" y="886432"/>
                </a:lnTo>
                <a:lnTo>
                  <a:pt x="215955" y="897328"/>
                </a:lnTo>
                <a:lnTo>
                  <a:pt x="255394" y="910254"/>
                </a:lnTo>
                <a:lnTo>
                  <a:pt x="263769" y="913091"/>
                </a:lnTo>
                <a:lnTo>
                  <a:pt x="265572" y="913698"/>
                </a:lnTo>
                <a:lnTo>
                  <a:pt x="266217" y="913900"/>
                </a:lnTo>
                <a:lnTo>
                  <a:pt x="266028" y="913801"/>
                </a:lnTo>
                <a:lnTo>
                  <a:pt x="265329" y="913503"/>
                </a:lnTo>
                <a:lnTo>
                  <a:pt x="264444" y="913108"/>
                </a:lnTo>
                <a:lnTo>
                  <a:pt x="263696" y="912720"/>
                </a:lnTo>
                <a:lnTo>
                  <a:pt x="263409" y="912440"/>
                </a:lnTo>
                <a:lnTo>
                  <a:pt x="263908" y="912372"/>
                </a:lnTo>
                <a:lnTo>
                  <a:pt x="301524" y="922157"/>
                </a:lnTo>
                <a:lnTo>
                  <a:pt x="316586" y="926445"/>
                </a:lnTo>
                <a:lnTo>
                  <a:pt x="328914" y="929746"/>
                </a:lnTo>
                <a:lnTo>
                  <a:pt x="365415" y="945618"/>
                </a:lnTo>
                <a:lnTo>
                  <a:pt x="406458" y="972839"/>
                </a:lnTo>
                <a:lnTo>
                  <a:pt x="443605" y="1009857"/>
                </a:lnTo>
                <a:lnTo>
                  <a:pt x="464527" y="1041934"/>
                </a:lnTo>
                <a:lnTo>
                  <a:pt x="506673" y="1068169"/>
                </a:lnTo>
                <a:lnTo>
                  <a:pt x="532614" y="1099055"/>
                </a:lnTo>
                <a:lnTo>
                  <a:pt x="546336" y="1122267"/>
                </a:lnTo>
                <a:lnTo>
                  <a:pt x="546003" y="1123924"/>
                </a:lnTo>
                <a:lnTo>
                  <a:pt x="545453" y="1125586"/>
                </a:lnTo>
                <a:lnTo>
                  <a:pt x="544886" y="1127492"/>
                </a:lnTo>
                <a:lnTo>
                  <a:pt x="544502" y="1129880"/>
                </a:lnTo>
                <a:lnTo>
                  <a:pt x="544499" y="1132990"/>
                </a:lnTo>
                <a:lnTo>
                  <a:pt x="545077" y="1137061"/>
                </a:lnTo>
                <a:lnTo>
                  <a:pt x="563784" y="1178557"/>
                </a:lnTo>
                <a:lnTo>
                  <a:pt x="571387" y="1188800"/>
                </a:lnTo>
                <a:lnTo>
                  <a:pt x="578737" y="1199190"/>
                </a:lnTo>
                <a:lnTo>
                  <a:pt x="584990" y="1213108"/>
                </a:lnTo>
                <a:lnTo>
                  <a:pt x="589077" y="1225355"/>
                </a:lnTo>
                <a:lnTo>
                  <a:pt x="592379" y="1236306"/>
                </a:lnTo>
                <a:lnTo>
                  <a:pt x="598431" y="1250031"/>
                </a:lnTo>
                <a:lnTo>
                  <a:pt x="604430" y="1262133"/>
                </a:lnTo>
                <a:lnTo>
                  <a:pt x="610170" y="1273106"/>
                </a:lnTo>
                <a:lnTo>
                  <a:pt x="615449" y="1283444"/>
                </a:lnTo>
                <a:lnTo>
                  <a:pt x="632868" y="1329984"/>
                </a:lnTo>
                <a:lnTo>
                  <a:pt x="640407" y="1354052"/>
                </a:lnTo>
                <a:lnTo>
                  <a:pt x="644209" y="1365996"/>
                </a:lnTo>
                <a:lnTo>
                  <a:pt x="683824" y="1485235"/>
                </a:lnTo>
                <a:lnTo>
                  <a:pt x="696492" y="1523335"/>
                </a:lnTo>
                <a:lnTo>
                  <a:pt x="700135" y="1535540"/>
                </a:lnTo>
                <a:lnTo>
                  <a:pt x="703727" y="1547760"/>
                </a:lnTo>
                <a:lnTo>
                  <a:pt x="708261" y="1559592"/>
                </a:lnTo>
                <a:lnTo>
                  <a:pt x="714088" y="1571562"/>
                </a:lnTo>
                <a:lnTo>
                  <a:pt x="719630" y="1583182"/>
                </a:lnTo>
                <a:lnTo>
                  <a:pt x="738679" y="1618382"/>
                </a:lnTo>
                <a:lnTo>
                  <a:pt x="752992" y="1638907"/>
                </a:lnTo>
                <a:lnTo>
                  <a:pt x="758747" y="1648316"/>
                </a:lnTo>
                <a:lnTo>
                  <a:pt x="763807" y="1660798"/>
                </a:lnTo>
                <a:lnTo>
                  <a:pt x="767375" y="1672982"/>
                </a:lnTo>
                <a:lnTo>
                  <a:pt x="770971" y="1684645"/>
                </a:lnTo>
                <a:lnTo>
                  <a:pt x="787588" y="1720398"/>
                </a:lnTo>
                <a:lnTo>
                  <a:pt x="808038" y="1755241"/>
                </a:lnTo>
                <a:lnTo>
                  <a:pt x="830293" y="1786665"/>
                </a:lnTo>
                <a:lnTo>
                  <a:pt x="844831" y="1805891"/>
                </a:lnTo>
                <a:lnTo>
                  <a:pt x="851927" y="1815378"/>
                </a:lnTo>
                <a:lnTo>
                  <a:pt x="858871" y="1824955"/>
                </a:lnTo>
                <a:lnTo>
                  <a:pt x="866352" y="1836263"/>
                </a:lnTo>
                <a:lnTo>
                  <a:pt x="873233" y="1847590"/>
                </a:lnTo>
                <a:lnTo>
                  <a:pt x="879769" y="1858803"/>
                </a:lnTo>
                <a:lnTo>
                  <a:pt x="886211" y="1869767"/>
                </a:lnTo>
                <a:lnTo>
                  <a:pt x="892812" y="1880348"/>
                </a:lnTo>
                <a:lnTo>
                  <a:pt x="899827" y="1890411"/>
                </a:lnTo>
                <a:lnTo>
                  <a:pt x="907506" y="1899821"/>
                </a:lnTo>
                <a:lnTo>
                  <a:pt x="921070" y="1913558"/>
                </a:lnTo>
                <a:lnTo>
                  <a:pt x="932745" y="1925525"/>
                </a:lnTo>
                <a:lnTo>
                  <a:pt x="942809" y="1935940"/>
                </a:lnTo>
                <a:lnTo>
                  <a:pt x="951541" y="1945022"/>
                </a:lnTo>
                <a:lnTo>
                  <a:pt x="959217" y="1952988"/>
                </a:lnTo>
                <a:lnTo>
                  <a:pt x="991515" y="1983698"/>
                </a:lnTo>
                <a:lnTo>
                  <a:pt x="1026740" y="2010394"/>
                </a:lnTo>
                <a:lnTo>
                  <a:pt x="1039408" y="2019410"/>
                </a:lnTo>
                <a:lnTo>
                  <a:pt x="1051137" y="2027900"/>
                </a:lnTo>
                <a:lnTo>
                  <a:pt x="1082378" y="2050222"/>
                </a:lnTo>
                <a:lnTo>
                  <a:pt x="1123476" y="2074111"/>
                </a:lnTo>
                <a:lnTo>
                  <a:pt x="1135005" y="2080150"/>
                </a:lnTo>
                <a:lnTo>
                  <a:pt x="1146083" y="2085874"/>
                </a:lnTo>
                <a:lnTo>
                  <a:pt x="1156965" y="2091201"/>
                </a:lnTo>
                <a:lnTo>
                  <a:pt x="1171574" y="2096842"/>
                </a:lnTo>
                <a:lnTo>
                  <a:pt x="1184022" y="2100723"/>
                </a:lnTo>
                <a:lnTo>
                  <a:pt x="1194807" y="2104113"/>
                </a:lnTo>
                <a:lnTo>
                  <a:pt x="1208411" y="2111521"/>
                </a:lnTo>
                <a:lnTo>
                  <a:pt x="1219437" y="2118992"/>
                </a:lnTo>
                <a:lnTo>
                  <a:pt x="1229010" y="2125896"/>
                </a:lnTo>
                <a:lnTo>
                  <a:pt x="1238254" y="2131599"/>
                </a:lnTo>
                <a:lnTo>
                  <a:pt x="1250787" y="2136401"/>
                </a:lnTo>
                <a:lnTo>
                  <a:pt x="1263430" y="2140047"/>
                </a:lnTo>
                <a:lnTo>
                  <a:pt x="1275984" y="2143124"/>
                </a:lnTo>
                <a:lnTo>
                  <a:pt x="1288250" y="2146220"/>
                </a:lnTo>
                <a:lnTo>
                  <a:pt x="1300027" y="2149923"/>
                </a:lnTo>
                <a:lnTo>
                  <a:pt x="1311118" y="2154820"/>
                </a:lnTo>
                <a:lnTo>
                  <a:pt x="1323488" y="2163160"/>
                </a:lnTo>
                <a:lnTo>
                  <a:pt x="1334206" y="2170722"/>
                </a:lnTo>
                <a:lnTo>
                  <a:pt x="1344010" y="2177389"/>
                </a:lnTo>
                <a:lnTo>
                  <a:pt x="1389769" y="2195520"/>
                </a:lnTo>
                <a:lnTo>
                  <a:pt x="1429890" y="2206121"/>
                </a:lnTo>
                <a:lnTo>
                  <a:pt x="1469427" y="2213128"/>
                </a:lnTo>
                <a:lnTo>
                  <a:pt x="1503798" y="2217017"/>
                </a:lnTo>
                <a:lnTo>
                  <a:pt x="1518467" y="2218659"/>
                </a:lnTo>
                <a:lnTo>
                  <a:pt x="1535466" y="2220664"/>
                </a:lnTo>
                <a:lnTo>
                  <a:pt x="1549933" y="2225167"/>
                </a:lnTo>
                <a:lnTo>
                  <a:pt x="1562624" y="2229133"/>
                </a:lnTo>
                <a:lnTo>
                  <a:pt x="1573859" y="2232595"/>
                </a:lnTo>
                <a:lnTo>
                  <a:pt x="1619469" y="2243548"/>
                </a:lnTo>
                <a:lnTo>
                  <a:pt x="1662576" y="2246705"/>
                </a:lnTo>
                <a:lnTo>
                  <a:pt x="1712278" y="2247222"/>
                </a:lnTo>
                <a:lnTo>
                  <a:pt x="1726696" y="2246973"/>
                </a:lnTo>
                <a:lnTo>
                  <a:pt x="1766734" y="2243863"/>
                </a:lnTo>
                <a:lnTo>
                  <a:pt x="1803369" y="2238905"/>
                </a:lnTo>
                <a:lnTo>
                  <a:pt x="1815139" y="2237218"/>
                </a:lnTo>
                <a:lnTo>
                  <a:pt x="1826800" y="2235650"/>
                </a:lnTo>
                <a:lnTo>
                  <a:pt x="1841007" y="2232451"/>
                </a:lnTo>
                <a:lnTo>
                  <a:pt x="1855004" y="2230271"/>
                </a:lnTo>
                <a:lnTo>
                  <a:pt x="1902139" y="2218793"/>
                </a:lnTo>
                <a:lnTo>
                  <a:pt x="1928636" y="2182360"/>
                </a:lnTo>
                <a:lnTo>
                  <a:pt x="1931950" y="2177146"/>
                </a:lnTo>
                <a:lnTo>
                  <a:pt x="1953985" y="2165020"/>
                </a:lnTo>
                <a:lnTo>
                  <a:pt x="1963707" y="2162110"/>
                </a:lnTo>
                <a:lnTo>
                  <a:pt x="1994284" y="2127175"/>
                </a:lnTo>
                <a:lnTo>
                  <a:pt x="2003608" y="2116749"/>
                </a:lnTo>
                <a:lnTo>
                  <a:pt x="2007279" y="2112622"/>
                </a:lnTo>
                <a:lnTo>
                  <a:pt x="2031691" y="2080236"/>
                </a:lnTo>
                <a:lnTo>
                  <a:pt x="2047997" y="2055665"/>
                </a:lnTo>
                <a:lnTo>
                  <a:pt x="2055440" y="2044427"/>
                </a:lnTo>
                <a:lnTo>
                  <a:pt x="2064126" y="2031345"/>
                </a:lnTo>
                <a:lnTo>
                  <a:pt x="2070769" y="2020440"/>
                </a:lnTo>
                <a:lnTo>
                  <a:pt x="2077232" y="2009390"/>
                </a:lnTo>
                <a:lnTo>
                  <a:pt x="2084409" y="1998939"/>
                </a:lnTo>
                <a:lnTo>
                  <a:pt x="2127446" y="1955145"/>
                </a:lnTo>
                <a:lnTo>
                  <a:pt x="2165424" y="1840845"/>
                </a:lnTo>
                <a:lnTo>
                  <a:pt x="2169635" y="1828841"/>
                </a:lnTo>
                <a:lnTo>
                  <a:pt x="2173874" y="1816852"/>
                </a:lnTo>
                <a:lnTo>
                  <a:pt x="2177583" y="1804726"/>
                </a:lnTo>
                <a:lnTo>
                  <a:pt x="2180491" y="1791661"/>
                </a:lnTo>
                <a:lnTo>
                  <a:pt x="2183012" y="1779007"/>
                </a:lnTo>
                <a:lnTo>
                  <a:pt x="2185789" y="1766820"/>
                </a:lnTo>
                <a:lnTo>
                  <a:pt x="2189463" y="1755151"/>
                </a:lnTo>
                <a:lnTo>
                  <a:pt x="2196066" y="1743026"/>
                </a:lnTo>
                <a:lnTo>
                  <a:pt x="2203690" y="1732618"/>
                </a:lnTo>
                <a:lnTo>
                  <a:pt x="2211006" y="1722793"/>
                </a:lnTo>
                <a:lnTo>
                  <a:pt x="2217162" y="1709109"/>
                </a:lnTo>
                <a:lnTo>
                  <a:pt x="2230661" y="1672074"/>
                </a:lnTo>
                <a:lnTo>
                  <a:pt x="2237557" y="1649710"/>
                </a:lnTo>
                <a:lnTo>
                  <a:pt x="2240986" y="1638919"/>
                </a:lnTo>
                <a:lnTo>
                  <a:pt x="2254078" y="1599535"/>
                </a:lnTo>
                <a:lnTo>
                  <a:pt x="2279404" y="1523335"/>
                </a:lnTo>
                <a:lnTo>
                  <a:pt x="2282752" y="1510954"/>
                </a:lnTo>
                <a:lnTo>
                  <a:pt x="2286005" y="1498532"/>
                </a:lnTo>
                <a:lnTo>
                  <a:pt x="2290975" y="1486960"/>
                </a:lnTo>
                <a:lnTo>
                  <a:pt x="2342720" y="1409035"/>
                </a:lnTo>
                <a:lnTo>
                  <a:pt x="2345725" y="1396927"/>
                </a:lnTo>
                <a:lnTo>
                  <a:pt x="2348199" y="1386895"/>
                </a:lnTo>
                <a:lnTo>
                  <a:pt x="2350223" y="1378648"/>
                </a:lnTo>
                <a:lnTo>
                  <a:pt x="2351884" y="1371897"/>
                </a:lnTo>
                <a:lnTo>
                  <a:pt x="2364343" y="1330525"/>
                </a:lnTo>
                <a:lnTo>
                  <a:pt x="2366996" y="1322762"/>
                </a:lnTo>
                <a:lnTo>
                  <a:pt x="2393371" y="1243924"/>
                </a:lnTo>
                <a:lnTo>
                  <a:pt x="2399981" y="1219146"/>
                </a:lnTo>
                <a:lnTo>
                  <a:pt x="2404953" y="1207557"/>
                </a:lnTo>
                <a:lnTo>
                  <a:pt x="2412687" y="1196590"/>
                </a:lnTo>
                <a:lnTo>
                  <a:pt x="2420284" y="1186259"/>
                </a:lnTo>
                <a:lnTo>
                  <a:pt x="2427093" y="1175951"/>
                </a:lnTo>
                <a:lnTo>
                  <a:pt x="2442347" y="1137225"/>
                </a:lnTo>
                <a:lnTo>
                  <a:pt x="2453048" y="1102905"/>
                </a:lnTo>
                <a:lnTo>
                  <a:pt x="2456523" y="1092003"/>
                </a:lnTo>
                <a:lnTo>
                  <a:pt x="2459941" y="1079478"/>
                </a:lnTo>
                <a:lnTo>
                  <a:pt x="2463191" y="1067075"/>
                </a:lnTo>
                <a:lnTo>
                  <a:pt x="2468035" y="1055567"/>
                </a:lnTo>
                <a:lnTo>
                  <a:pt x="2475742" y="1044412"/>
                </a:lnTo>
                <a:lnTo>
                  <a:pt x="2483184" y="1033986"/>
                </a:lnTo>
                <a:lnTo>
                  <a:pt x="2489977" y="1023749"/>
                </a:lnTo>
                <a:lnTo>
                  <a:pt x="2496384" y="1009215"/>
                </a:lnTo>
                <a:lnTo>
                  <a:pt x="2500370" y="996701"/>
                </a:lnTo>
                <a:lnTo>
                  <a:pt x="2503615" y="985880"/>
                </a:lnTo>
                <a:lnTo>
                  <a:pt x="2510556" y="973101"/>
                </a:lnTo>
                <a:lnTo>
                  <a:pt x="2531557" y="937337"/>
                </a:lnTo>
                <a:lnTo>
                  <a:pt x="2554221" y="905988"/>
                </a:lnTo>
                <a:lnTo>
                  <a:pt x="2590129" y="872301"/>
                </a:lnTo>
                <a:lnTo>
                  <a:pt x="2623653" y="854049"/>
                </a:lnTo>
                <a:lnTo>
                  <a:pt x="2709970" y="824824"/>
                </a:lnTo>
                <a:lnTo>
                  <a:pt x="2722630" y="825549"/>
                </a:lnTo>
                <a:lnTo>
                  <a:pt x="2735305" y="826153"/>
                </a:lnTo>
                <a:lnTo>
                  <a:pt x="2747990" y="826664"/>
                </a:lnTo>
                <a:lnTo>
                  <a:pt x="2760682" y="827110"/>
                </a:lnTo>
                <a:lnTo>
                  <a:pt x="2773380" y="827518"/>
                </a:lnTo>
                <a:lnTo>
                  <a:pt x="2786079" y="827918"/>
                </a:lnTo>
                <a:lnTo>
                  <a:pt x="2798776" y="828336"/>
                </a:lnTo>
                <a:lnTo>
                  <a:pt x="2849488" y="830749"/>
                </a:lnTo>
                <a:lnTo>
                  <a:pt x="2899924" y="835682"/>
                </a:lnTo>
                <a:lnTo>
                  <a:pt x="2944688" y="857788"/>
                </a:lnTo>
                <a:lnTo>
                  <a:pt x="2955048" y="866527"/>
                </a:lnTo>
                <a:lnTo>
                  <a:pt x="2985126" y="894732"/>
                </a:lnTo>
                <a:lnTo>
                  <a:pt x="2988521" y="905010"/>
                </a:lnTo>
                <a:lnTo>
                  <a:pt x="2989056" y="907641"/>
                </a:lnTo>
                <a:lnTo>
                  <a:pt x="3006785" y="941582"/>
                </a:lnTo>
                <a:lnTo>
                  <a:pt x="3041101" y="978515"/>
                </a:lnTo>
                <a:lnTo>
                  <a:pt x="3049976" y="987610"/>
                </a:lnTo>
                <a:lnTo>
                  <a:pt x="3087589" y="1036109"/>
                </a:lnTo>
                <a:lnTo>
                  <a:pt x="3116325" y="1073585"/>
                </a:lnTo>
                <a:lnTo>
                  <a:pt x="3121608" y="1081252"/>
                </a:lnTo>
                <a:lnTo>
                  <a:pt x="3121266" y="1081484"/>
                </a:lnTo>
                <a:lnTo>
                  <a:pt x="3119458" y="1080024"/>
                </a:lnTo>
                <a:lnTo>
                  <a:pt x="3116577" y="1077404"/>
                </a:lnTo>
                <a:lnTo>
                  <a:pt x="3113017" y="1074153"/>
                </a:lnTo>
                <a:lnTo>
                  <a:pt x="3109169" y="1070805"/>
                </a:lnTo>
                <a:lnTo>
                  <a:pt x="3105426" y="1067889"/>
                </a:lnTo>
                <a:lnTo>
                  <a:pt x="3102181" y="1065938"/>
                </a:lnTo>
                <a:lnTo>
                  <a:pt x="3099828" y="1065482"/>
                </a:lnTo>
                <a:lnTo>
                  <a:pt x="3098758" y="1067053"/>
                </a:lnTo>
                <a:lnTo>
                  <a:pt x="3115171" y="1104235"/>
                </a:lnTo>
                <a:lnTo>
                  <a:pt x="3142602" y="1146962"/>
                </a:lnTo>
                <a:lnTo>
                  <a:pt x="3149916" y="1157367"/>
                </a:lnTo>
                <a:lnTo>
                  <a:pt x="3157210" y="1167784"/>
                </a:lnTo>
                <a:lnTo>
                  <a:pt x="3164383" y="1178271"/>
                </a:lnTo>
                <a:lnTo>
                  <a:pt x="3191158" y="1218535"/>
                </a:lnTo>
                <a:lnTo>
                  <a:pt x="3198795" y="1228818"/>
                </a:lnTo>
                <a:lnTo>
                  <a:pt x="3222722" y="1277220"/>
                </a:lnTo>
                <a:lnTo>
                  <a:pt x="3235531" y="1316266"/>
                </a:lnTo>
                <a:lnTo>
                  <a:pt x="3259093" y="1355157"/>
                </a:lnTo>
                <a:lnTo>
                  <a:pt x="3274113" y="1395242"/>
                </a:lnTo>
                <a:lnTo>
                  <a:pt x="3278501" y="1406908"/>
                </a:lnTo>
                <a:lnTo>
                  <a:pt x="3286865" y="1417385"/>
                </a:lnTo>
                <a:lnTo>
                  <a:pt x="3296193" y="1426308"/>
                </a:lnTo>
                <a:lnTo>
                  <a:pt x="3305662" y="1434593"/>
                </a:lnTo>
                <a:lnTo>
                  <a:pt x="3314451" y="1443156"/>
                </a:lnTo>
                <a:lnTo>
                  <a:pt x="3345908" y="1484425"/>
                </a:lnTo>
                <a:lnTo>
                  <a:pt x="3367237" y="1518075"/>
                </a:lnTo>
                <a:lnTo>
                  <a:pt x="3367725" y="1520946"/>
                </a:lnTo>
                <a:lnTo>
                  <a:pt x="3368115" y="1522559"/>
                </a:lnTo>
                <a:lnTo>
                  <a:pt x="3393758" y="1561435"/>
                </a:lnTo>
                <a:lnTo>
                  <a:pt x="3401231" y="1571710"/>
                </a:lnTo>
                <a:lnTo>
                  <a:pt x="3423635" y="1602563"/>
                </a:lnTo>
                <a:lnTo>
                  <a:pt x="3453773" y="1632946"/>
                </a:lnTo>
                <a:lnTo>
                  <a:pt x="3472722" y="1650149"/>
                </a:lnTo>
                <a:lnTo>
                  <a:pt x="3481591" y="1658407"/>
                </a:lnTo>
                <a:lnTo>
                  <a:pt x="3513873" y="1698006"/>
                </a:lnTo>
                <a:lnTo>
                  <a:pt x="3529285" y="1722165"/>
                </a:lnTo>
                <a:lnTo>
                  <a:pt x="3536036" y="1732763"/>
                </a:lnTo>
                <a:lnTo>
                  <a:pt x="3562238" y="1769277"/>
                </a:lnTo>
                <a:lnTo>
                  <a:pt x="3600512" y="1805262"/>
                </a:lnTo>
                <a:lnTo>
                  <a:pt x="3621669" y="1819130"/>
                </a:lnTo>
                <a:lnTo>
                  <a:pt x="3630430" y="1825046"/>
                </a:lnTo>
                <a:lnTo>
                  <a:pt x="3640961" y="1834579"/>
                </a:lnTo>
                <a:lnTo>
                  <a:pt x="3650063" y="1844055"/>
                </a:lnTo>
                <a:lnTo>
                  <a:pt x="3658443" y="1853140"/>
                </a:lnTo>
                <a:lnTo>
                  <a:pt x="3666807" y="1861499"/>
                </a:lnTo>
                <a:lnTo>
                  <a:pt x="3700115" y="1885159"/>
                </a:lnTo>
                <a:lnTo>
                  <a:pt x="3721120" y="1898536"/>
                </a:lnTo>
                <a:lnTo>
                  <a:pt x="3731217" y="1905058"/>
                </a:lnTo>
                <a:lnTo>
                  <a:pt x="3764166" y="1929113"/>
                </a:lnTo>
                <a:lnTo>
                  <a:pt x="3779309" y="1940561"/>
                </a:lnTo>
                <a:lnTo>
                  <a:pt x="3784699" y="1944636"/>
                </a:lnTo>
                <a:lnTo>
                  <a:pt x="3818726" y="1968353"/>
                </a:lnTo>
                <a:lnTo>
                  <a:pt x="3826757" y="1973698"/>
                </a:lnTo>
                <a:lnTo>
                  <a:pt x="3836719" y="1980348"/>
                </a:lnTo>
                <a:lnTo>
                  <a:pt x="3843307" y="1991495"/>
                </a:lnTo>
                <a:lnTo>
                  <a:pt x="3849531" y="2002824"/>
                </a:lnTo>
                <a:lnTo>
                  <a:pt x="3856726" y="2013170"/>
                </a:lnTo>
                <a:lnTo>
                  <a:pt x="3869062" y="2021116"/>
                </a:lnTo>
                <a:lnTo>
                  <a:pt x="3880932" y="2025204"/>
                </a:lnTo>
                <a:lnTo>
                  <a:pt x="3891902" y="2028001"/>
                </a:lnTo>
                <a:lnTo>
                  <a:pt x="3904705" y="2034938"/>
                </a:lnTo>
                <a:lnTo>
                  <a:pt x="3938274" y="2055896"/>
                </a:lnTo>
                <a:lnTo>
                  <a:pt x="3958112" y="2069621"/>
                </a:lnTo>
                <a:lnTo>
                  <a:pt x="3967718" y="2076299"/>
                </a:lnTo>
                <a:lnTo>
                  <a:pt x="3976292" y="2082124"/>
                </a:lnTo>
                <a:lnTo>
                  <a:pt x="3985115" y="2091278"/>
                </a:lnTo>
                <a:lnTo>
                  <a:pt x="3993836" y="2100544"/>
                </a:lnTo>
                <a:lnTo>
                  <a:pt x="4002711" y="2109641"/>
                </a:lnTo>
                <a:lnTo>
                  <a:pt x="4043688" y="2140449"/>
                </a:lnTo>
                <a:lnTo>
                  <a:pt x="4079075" y="2159910"/>
                </a:lnTo>
                <a:lnTo>
                  <a:pt x="4125547" y="2177808"/>
                </a:lnTo>
                <a:lnTo>
                  <a:pt x="4136909" y="2181744"/>
                </a:lnTo>
                <a:lnTo>
                  <a:pt x="4148593" y="2188870"/>
                </a:lnTo>
                <a:lnTo>
                  <a:pt x="4159466" y="2196632"/>
                </a:lnTo>
                <a:lnTo>
                  <a:pt x="4169790" y="2204666"/>
                </a:lnTo>
                <a:lnTo>
                  <a:pt x="4179821" y="2212604"/>
                </a:lnTo>
                <a:lnTo>
                  <a:pt x="4189819" y="2220081"/>
                </a:lnTo>
                <a:lnTo>
                  <a:pt x="4224381" y="2236446"/>
                </a:lnTo>
                <a:lnTo>
                  <a:pt x="4250220" y="2243210"/>
                </a:lnTo>
                <a:lnTo>
                  <a:pt x="4262311" y="2246528"/>
                </a:lnTo>
                <a:lnTo>
                  <a:pt x="4273770" y="2250346"/>
                </a:lnTo>
                <a:lnTo>
                  <a:pt x="4284540" y="2255070"/>
                </a:lnTo>
                <a:lnTo>
                  <a:pt x="4297628" y="2263812"/>
                </a:lnTo>
                <a:lnTo>
                  <a:pt x="4308562" y="2271594"/>
                </a:lnTo>
                <a:lnTo>
                  <a:pt x="4318221" y="2278274"/>
                </a:lnTo>
                <a:lnTo>
                  <a:pt x="4327487" y="2283714"/>
                </a:lnTo>
                <a:lnTo>
                  <a:pt x="4340158" y="2288594"/>
                </a:lnTo>
                <a:lnTo>
                  <a:pt x="4352868" y="2292298"/>
                </a:lnTo>
                <a:lnTo>
                  <a:pt x="4365435" y="2295407"/>
                </a:lnTo>
                <a:lnTo>
                  <a:pt x="4377676" y="2298499"/>
                </a:lnTo>
                <a:lnTo>
                  <a:pt x="4389409" y="2302154"/>
                </a:lnTo>
                <a:lnTo>
                  <a:pt x="4400450" y="2306952"/>
                </a:lnTo>
                <a:lnTo>
                  <a:pt x="4412935" y="2315461"/>
                </a:lnTo>
                <a:lnTo>
                  <a:pt x="4423624" y="2323221"/>
                </a:lnTo>
                <a:lnTo>
                  <a:pt x="4433368" y="2329938"/>
                </a:lnTo>
                <a:lnTo>
                  <a:pt x="4443016" y="2335319"/>
                </a:lnTo>
                <a:lnTo>
                  <a:pt x="4455545" y="2339760"/>
                </a:lnTo>
                <a:lnTo>
                  <a:pt x="4468009" y="2342814"/>
                </a:lnTo>
                <a:lnTo>
                  <a:pt x="4480308" y="2345282"/>
                </a:lnTo>
                <a:lnTo>
                  <a:pt x="4492341" y="2347969"/>
                </a:lnTo>
                <a:lnTo>
                  <a:pt x="4505527" y="2352247"/>
                </a:lnTo>
                <a:lnTo>
                  <a:pt x="4517443" y="2356616"/>
                </a:lnTo>
                <a:lnTo>
                  <a:pt x="4528805" y="2360350"/>
                </a:lnTo>
                <a:lnTo>
                  <a:pt x="4542370" y="2363167"/>
                </a:lnTo>
                <a:lnTo>
                  <a:pt x="4555444" y="2365451"/>
                </a:lnTo>
                <a:lnTo>
                  <a:pt x="4568097" y="2367398"/>
                </a:lnTo>
                <a:lnTo>
                  <a:pt x="4580403" y="2369203"/>
                </a:lnTo>
                <a:lnTo>
                  <a:pt x="4592431" y="2371061"/>
                </a:lnTo>
                <a:lnTo>
                  <a:pt x="4634824" y="2380198"/>
                </a:lnTo>
                <a:lnTo>
                  <a:pt x="4682061" y="2392073"/>
                </a:lnTo>
                <a:lnTo>
                  <a:pt x="4709695" y="2399340"/>
                </a:lnTo>
                <a:lnTo>
                  <a:pt x="4731374" y="2398773"/>
                </a:lnTo>
                <a:lnTo>
                  <a:pt x="4774695" y="2397751"/>
                </a:lnTo>
                <a:lnTo>
                  <a:pt x="4817967" y="2396832"/>
                </a:lnTo>
                <a:lnTo>
                  <a:pt x="4861194" y="2395952"/>
                </a:lnTo>
                <a:lnTo>
                  <a:pt x="4882791" y="2395507"/>
                </a:lnTo>
                <a:lnTo>
                  <a:pt x="4925957" y="2394571"/>
                </a:lnTo>
                <a:lnTo>
                  <a:pt x="4969085" y="2393519"/>
                </a:lnTo>
                <a:lnTo>
                  <a:pt x="5012180" y="2392291"/>
                </a:lnTo>
                <a:lnTo>
                  <a:pt x="5055246" y="2390823"/>
                </a:lnTo>
                <a:lnTo>
                  <a:pt x="5098284" y="2389055"/>
                </a:lnTo>
                <a:lnTo>
                  <a:pt x="5141299" y="2386924"/>
                </a:lnTo>
                <a:lnTo>
                  <a:pt x="5177933" y="2375041"/>
                </a:lnTo>
                <a:lnTo>
                  <a:pt x="5198797" y="2360934"/>
                </a:lnTo>
                <a:lnTo>
                  <a:pt x="5209473" y="2353616"/>
                </a:lnTo>
                <a:lnTo>
                  <a:pt x="5222910" y="2346320"/>
                </a:lnTo>
                <a:lnTo>
                  <a:pt x="5235236" y="2340421"/>
                </a:lnTo>
                <a:lnTo>
                  <a:pt x="5246528" y="2335265"/>
                </a:lnTo>
                <a:lnTo>
                  <a:pt x="5256863" y="2330197"/>
                </a:lnTo>
                <a:lnTo>
                  <a:pt x="5295541" y="2297884"/>
                </a:lnTo>
                <a:lnTo>
                  <a:pt x="5325246" y="2258618"/>
                </a:lnTo>
                <a:lnTo>
                  <a:pt x="5332761" y="2248442"/>
                </a:lnTo>
                <a:lnTo>
                  <a:pt x="5340836" y="2238212"/>
                </a:lnTo>
                <a:lnTo>
                  <a:pt x="5350520" y="2227877"/>
                </a:lnTo>
                <a:lnTo>
                  <a:pt x="5360130" y="2218902"/>
                </a:lnTo>
                <a:lnTo>
                  <a:pt x="5369256" y="2210537"/>
                </a:lnTo>
                <a:lnTo>
                  <a:pt x="5377482" y="2202033"/>
                </a:lnTo>
                <a:lnTo>
                  <a:pt x="5385562" y="2189725"/>
                </a:lnTo>
                <a:lnTo>
                  <a:pt x="5391865" y="2177930"/>
                </a:lnTo>
                <a:lnTo>
                  <a:pt x="5397093" y="2166669"/>
                </a:lnTo>
                <a:lnTo>
                  <a:pt x="5401945" y="2155965"/>
                </a:lnTo>
                <a:lnTo>
                  <a:pt x="5407119" y="2145840"/>
                </a:lnTo>
                <a:lnTo>
                  <a:pt x="5428776" y="2112146"/>
                </a:lnTo>
                <a:lnTo>
                  <a:pt x="5460442" y="2079439"/>
                </a:lnTo>
                <a:lnTo>
                  <a:pt x="5470667" y="2051431"/>
                </a:lnTo>
                <a:lnTo>
                  <a:pt x="5485210" y="2011648"/>
                </a:lnTo>
                <a:lnTo>
                  <a:pt x="5497087" y="1981211"/>
                </a:lnTo>
                <a:lnTo>
                  <a:pt x="5496978" y="1982556"/>
                </a:lnTo>
                <a:lnTo>
                  <a:pt x="5496541" y="1985095"/>
                </a:lnTo>
                <a:lnTo>
                  <a:pt x="5495990" y="1988278"/>
                </a:lnTo>
                <a:lnTo>
                  <a:pt x="5495538" y="1991554"/>
                </a:lnTo>
                <a:lnTo>
                  <a:pt x="5495400" y="1994375"/>
                </a:lnTo>
                <a:lnTo>
                  <a:pt x="5495790" y="1996189"/>
                </a:lnTo>
                <a:lnTo>
                  <a:pt x="5496922" y="1996447"/>
                </a:lnTo>
                <a:lnTo>
                  <a:pt x="5499010" y="1994599"/>
                </a:lnTo>
                <a:lnTo>
                  <a:pt x="5521201" y="1955145"/>
                </a:lnTo>
                <a:lnTo>
                  <a:pt x="5535770" y="1907751"/>
                </a:lnTo>
                <a:lnTo>
                  <a:pt x="5538163" y="1895960"/>
                </a:lnTo>
                <a:lnTo>
                  <a:pt x="5541004" y="1883833"/>
                </a:lnTo>
                <a:lnTo>
                  <a:pt x="5553767" y="1847706"/>
                </a:lnTo>
                <a:lnTo>
                  <a:pt x="5571618" y="1815925"/>
                </a:lnTo>
                <a:lnTo>
                  <a:pt x="5572972" y="1815127"/>
                </a:lnTo>
                <a:lnTo>
                  <a:pt x="5597188" y="1777324"/>
                </a:lnTo>
                <a:lnTo>
                  <a:pt x="5612391" y="1742374"/>
                </a:lnTo>
                <a:lnTo>
                  <a:pt x="5624818" y="1704764"/>
                </a:lnTo>
                <a:lnTo>
                  <a:pt x="5630000" y="1679854"/>
                </a:lnTo>
                <a:lnTo>
                  <a:pt x="5633092" y="1668498"/>
                </a:lnTo>
                <a:lnTo>
                  <a:pt x="5639664" y="1655507"/>
                </a:lnTo>
                <a:lnTo>
                  <a:pt x="5646897" y="1644697"/>
                </a:lnTo>
                <a:lnTo>
                  <a:pt x="5654007" y="1635025"/>
                </a:lnTo>
                <a:lnTo>
                  <a:pt x="5660206" y="1625450"/>
                </a:lnTo>
                <a:lnTo>
                  <a:pt x="5666415" y="1614216"/>
                </a:lnTo>
                <a:lnTo>
                  <a:pt x="5672701" y="1603042"/>
                </a:lnTo>
                <a:lnTo>
                  <a:pt x="5678971" y="1591889"/>
                </a:lnTo>
                <a:lnTo>
                  <a:pt x="5696788" y="1558152"/>
                </a:lnTo>
                <a:lnTo>
                  <a:pt x="5711829" y="1518936"/>
                </a:lnTo>
                <a:lnTo>
                  <a:pt x="5715205" y="1505732"/>
                </a:lnTo>
                <a:lnTo>
                  <a:pt x="5718463" y="1495000"/>
                </a:lnTo>
                <a:lnTo>
                  <a:pt x="5723009" y="1486316"/>
                </a:lnTo>
                <a:lnTo>
                  <a:pt x="5732422" y="1477295"/>
                </a:lnTo>
                <a:lnTo>
                  <a:pt x="5743216" y="1470420"/>
                </a:lnTo>
                <a:lnTo>
                  <a:pt x="5754362" y="1464340"/>
                </a:lnTo>
                <a:lnTo>
                  <a:pt x="5771161" y="1439998"/>
                </a:lnTo>
                <a:lnTo>
                  <a:pt x="5795097" y="1405481"/>
                </a:lnTo>
                <a:lnTo>
                  <a:pt x="5814699" y="1378335"/>
                </a:lnTo>
                <a:lnTo>
                  <a:pt x="5814486" y="1379020"/>
                </a:lnTo>
                <a:lnTo>
                  <a:pt x="5813701" y="1380568"/>
                </a:lnTo>
                <a:lnTo>
                  <a:pt x="5812691" y="1382477"/>
                </a:lnTo>
                <a:lnTo>
                  <a:pt x="5811800" y="1384242"/>
                </a:lnTo>
                <a:lnTo>
                  <a:pt x="5811374" y="1385362"/>
                </a:lnTo>
                <a:lnTo>
                  <a:pt x="5811759" y="1385332"/>
                </a:lnTo>
                <a:lnTo>
                  <a:pt x="5813301" y="1383650"/>
                </a:lnTo>
                <a:lnTo>
                  <a:pt x="5837940" y="1350329"/>
                </a:lnTo>
                <a:lnTo>
                  <a:pt x="5864123" y="1311372"/>
                </a:lnTo>
                <a:lnTo>
                  <a:pt x="5871124" y="1300789"/>
                </a:lnTo>
                <a:lnTo>
                  <a:pt x="5880968" y="1289555"/>
                </a:lnTo>
                <a:lnTo>
                  <a:pt x="5890410" y="1280053"/>
                </a:lnTo>
                <a:lnTo>
                  <a:pt x="5899314" y="1271611"/>
                </a:lnTo>
                <a:lnTo>
                  <a:pt x="5907539" y="1263552"/>
                </a:lnTo>
                <a:lnTo>
                  <a:pt x="5932119" y="1231047"/>
                </a:lnTo>
                <a:lnTo>
                  <a:pt x="5944419" y="1196522"/>
                </a:lnTo>
                <a:lnTo>
                  <a:pt x="5947961" y="1185698"/>
                </a:lnTo>
                <a:lnTo>
                  <a:pt x="5958970" y="1177314"/>
                </a:lnTo>
                <a:lnTo>
                  <a:pt x="5970515" y="1173354"/>
                </a:lnTo>
                <a:lnTo>
                  <a:pt x="5981647" y="1170817"/>
                </a:lnTo>
                <a:lnTo>
                  <a:pt x="5994395" y="1163936"/>
                </a:lnTo>
                <a:lnTo>
                  <a:pt x="6027908" y="1143033"/>
                </a:lnTo>
                <a:lnTo>
                  <a:pt x="6047781" y="1129284"/>
                </a:lnTo>
                <a:lnTo>
                  <a:pt x="6057419" y="1122586"/>
                </a:lnTo>
                <a:lnTo>
                  <a:pt x="6070777" y="1114033"/>
                </a:lnTo>
                <a:lnTo>
                  <a:pt x="6082336" y="1107063"/>
                </a:lnTo>
                <a:lnTo>
                  <a:pt x="6092273" y="1100785"/>
                </a:lnTo>
                <a:lnTo>
                  <a:pt x="6100767" y="1094307"/>
                </a:lnTo>
                <a:lnTo>
                  <a:pt x="6110402" y="1084185"/>
                </a:lnTo>
                <a:lnTo>
                  <a:pt x="6119150" y="1074413"/>
                </a:lnTo>
                <a:lnTo>
                  <a:pt x="6127624" y="1065338"/>
                </a:lnTo>
                <a:lnTo>
                  <a:pt x="6136439" y="1057309"/>
                </a:lnTo>
                <a:lnTo>
                  <a:pt x="6149434" y="1050051"/>
                </a:lnTo>
                <a:lnTo>
                  <a:pt x="6161534" y="1045753"/>
                </a:lnTo>
                <a:lnTo>
                  <a:pt x="6172807" y="1042761"/>
                </a:lnTo>
                <a:lnTo>
                  <a:pt x="6178040" y="1029522"/>
                </a:lnTo>
                <a:lnTo>
                  <a:pt x="6192308" y="1001549"/>
                </a:lnTo>
                <a:lnTo>
                  <a:pt x="6193772" y="1002013"/>
                </a:lnTo>
                <a:lnTo>
                  <a:pt x="6195528" y="1002955"/>
                </a:lnTo>
                <a:lnTo>
                  <a:pt x="6197786" y="1004006"/>
                </a:lnTo>
                <a:lnTo>
                  <a:pt x="6200752" y="1004795"/>
                </a:lnTo>
                <a:lnTo>
                  <a:pt x="6204635" y="1004953"/>
                </a:lnTo>
                <a:lnTo>
                  <a:pt x="6209643" y="1004111"/>
                </a:lnTo>
                <a:lnTo>
                  <a:pt x="6245081" y="983336"/>
                </a:lnTo>
                <a:lnTo>
                  <a:pt x="6274953" y="957328"/>
                </a:lnTo>
                <a:lnTo>
                  <a:pt x="6303768" y="928802"/>
                </a:lnTo>
                <a:lnTo>
                  <a:pt x="6312843" y="919375"/>
                </a:lnTo>
                <a:lnTo>
                  <a:pt x="6321364" y="910711"/>
                </a:lnTo>
                <a:lnTo>
                  <a:pt x="6359498" y="881067"/>
                </a:lnTo>
                <a:lnTo>
                  <a:pt x="6394521" y="866029"/>
                </a:lnTo>
                <a:lnTo>
                  <a:pt x="6405630" y="863803"/>
                </a:lnTo>
                <a:lnTo>
                  <a:pt x="6408146" y="863449"/>
                </a:lnTo>
                <a:lnTo>
                  <a:pt x="6441867" y="840667"/>
                </a:lnTo>
                <a:lnTo>
                  <a:pt x="6469907" y="812674"/>
                </a:lnTo>
                <a:lnTo>
                  <a:pt x="6478226" y="804244"/>
                </a:lnTo>
                <a:lnTo>
                  <a:pt x="6508090" y="779948"/>
                </a:lnTo>
                <a:lnTo>
                  <a:pt x="6518611" y="773702"/>
                </a:lnTo>
                <a:lnTo>
                  <a:pt x="6519690" y="773766"/>
                </a:lnTo>
                <a:lnTo>
                  <a:pt x="6520539" y="774162"/>
                </a:lnTo>
                <a:lnTo>
                  <a:pt x="6521357" y="774731"/>
                </a:lnTo>
                <a:lnTo>
                  <a:pt x="6522337" y="775313"/>
                </a:lnTo>
                <a:lnTo>
                  <a:pt x="6523677" y="775748"/>
                </a:lnTo>
                <a:lnTo>
                  <a:pt x="6525573" y="775879"/>
                </a:lnTo>
                <a:lnTo>
                  <a:pt x="6528220" y="775545"/>
                </a:lnTo>
                <a:lnTo>
                  <a:pt x="6570371" y="754559"/>
                </a:lnTo>
                <a:lnTo>
                  <a:pt x="6590736" y="738836"/>
                </a:lnTo>
                <a:lnTo>
                  <a:pt x="6600789" y="730791"/>
                </a:lnTo>
                <a:lnTo>
                  <a:pt x="6646213" y="707264"/>
                </a:lnTo>
                <a:lnTo>
                  <a:pt x="6658336" y="703561"/>
                </a:lnTo>
                <a:lnTo>
                  <a:pt x="6669726" y="699493"/>
                </a:lnTo>
                <a:lnTo>
                  <a:pt x="6706864" y="682138"/>
                </a:lnTo>
                <a:lnTo>
                  <a:pt x="6741779" y="664466"/>
                </a:lnTo>
                <a:lnTo>
                  <a:pt x="6759639" y="654366"/>
                </a:lnTo>
                <a:lnTo>
                  <a:pt x="6763339" y="652203"/>
                </a:lnTo>
                <a:lnTo>
                  <a:pt x="6810067" y="639844"/>
                </a:lnTo>
                <a:lnTo>
                  <a:pt x="6822784" y="637381"/>
                </a:lnTo>
                <a:lnTo>
                  <a:pt x="6838212" y="634324"/>
                </a:lnTo>
                <a:lnTo>
                  <a:pt x="6849624" y="628735"/>
                </a:lnTo>
                <a:lnTo>
                  <a:pt x="6861080" y="623241"/>
                </a:lnTo>
                <a:lnTo>
                  <a:pt x="6872483" y="617653"/>
                </a:lnTo>
                <a:lnTo>
                  <a:pt x="6883740" y="611781"/>
                </a:lnTo>
                <a:lnTo>
                  <a:pt x="6896032" y="603816"/>
                </a:lnTo>
                <a:lnTo>
                  <a:pt x="6906509" y="595922"/>
                </a:lnTo>
                <a:lnTo>
                  <a:pt x="6916227" y="588955"/>
                </a:lnTo>
                <a:lnTo>
                  <a:pt x="6963213" y="574712"/>
                </a:lnTo>
                <a:lnTo>
                  <a:pt x="6975747" y="572614"/>
                </a:lnTo>
                <a:lnTo>
                  <a:pt x="6988206" y="570427"/>
                </a:lnTo>
                <a:lnTo>
                  <a:pt x="7000483" y="567824"/>
                </a:lnTo>
                <a:lnTo>
                  <a:pt x="7012470" y="564476"/>
                </a:lnTo>
                <a:lnTo>
                  <a:pt x="7024060" y="560052"/>
                </a:lnTo>
                <a:lnTo>
                  <a:pt x="7036696" y="553937"/>
                </a:lnTo>
                <a:lnTo>
                  <a:pt x="7048565" y="548344"/>
                </a:lnTo>
                <a:lnTo>
                  <a:pt x="7082811" y="529485"/>
                </a:lnTo>
                <a:lnTo>
                  <a:pt x="7114689" y="504631"/>
                </a:lnTo>
                <a:lnTo>
                  <a:pt x="7124488" y="497161"/>
                </a:lnTo>
                <a:lnTo>
                  <a:pt x="7172325" y="478271"/>
                </a:lnTo>
                <a:lnTo>
                  <a:pt x="7197876" y="472178"/>
                </a:lnTo>
                <a:lnTo>
                  <a:pt x="7209967" y="469300"/>
                </a:lnTo>
                <a:lnTo>
                  <a:pt x="7221687" y="466414"/>
                </a:lnTo>
                <a:lnTo>
                  <a:pt x="7233101" y="463430"/>
                </a:lnTo>
                <a:lnTo>
                  <a:pt x="7244274" y="460258"/>
                </a:lnTo>
                <a:lnTo>
                  <a:pt x="7255271" y="456808"/>
                </a:lnTo>
                <a:lnTo>
                  <a:pt x="7267749" y="453025"/>
                </a:lnTo>
                <a:lnTo>
                  <a:pt x="7279934" y="449421"/>
                </a:lnTo>
                <a:lnTo>
                  <a:pt x="7291585" y="445010"/>
                </a:lnTo>
                <a:lnTo>
                  <a:pt x="7303261" y="437993"/>
                </a:lnTo>
                <a:lnTo>
                  <a:pt x="7313587" y="430318"/>
                </a:lnTo>
                <a:lnTo>
                  <a:pt x="7323549" y="423128"/>
                </a:lnTo>
                <a:lnTo>
                  <a:pt x="7362327" y="407515"/>
                </a:lnTo>
                <a:lnTo>
                  <a:pt x="7396530" y="396732"/>
                </a:lnTo>
                <a:lnTo>
                  <a:pt x="7407372" y="393265"/>
                </a:lnTo>
                <a:lnTo>
                  <a:pt x="7419971" y="389799"/>
                </a:lnTo>
                <a:lnTo>
                  <a:pt x="7432356" y="386544"/>
                </a:lnTo>
                <a:lnTo>
                  <a:pt x="7443815" y="381719"/>
                </a:lnTo>
                <a:lnTo>
                  <a:pt x="7454942" y="373862"/>
                </a:lnTo>
                <a:lnTo>
                  <a:pt x="7465284" y="366233"/>
                </a:lnTo>
                <a:lnTo>
                  <a:pt x="7475487" y="359424"/>
                </a:lnTo>
                <a:lnTo>
                  <a:pt x="7489222" y="353763"/>
                </a:lnTo>
                <a:lnTo>
                  <a:pt x="7502473" y="349457"/>
                </a:lnTo>
                <a:lnTo>
                  <a:pt x="7515176" y="345985"/>
                </a:lnTo>
                <a:lnTo>
                  <a:pt x="7527271" y="342825"/>
                </a:lnTo>
                <a:lnTo>
                  <a:pt x="7538697" y="339454"/>
                </a:lnTo>
                <a:lnTo>
                  <a:pt x="7549392" y="335352"/>
                </a:lnTo>
                <a:lnTo>
                  <a:pt x="7559295" y="329995"/>
                </a:lnTo>
                <a:lnTo>
                  <a:pt x="7569937" y="322506"/>
                </a:lnTo>
                <a:lnTo>
                  <a:pt x="7580274" y="315044"/>
                </a:lnTo>
                <a:lnTo>
                  <a:pt x="7590743" y="308144"/>
                </a:lnTo>
                <a:lnTo>
                  <a:pt x="7604947" y="301977"/>
                </a:lnTo>
                <a:lnTo>
                  <a:pt x="7617376" y="298126"/>
                </a:lnTo>
                <a:lnTo>
                  <a:pt x="7628257" y="294829"/>
                </a:lnTo>
                <a:lnTo>
                  <a:pt x="7649346" y="283036"/>
                </a:lnTo>
                <a:lnTo>
                  <a:pt x="7690190" y="258484"/>
                </a:lnTo>
                <a:lnTo>
                  <a:pt x="7710759" y="241531"/>
                </a:lnTo>
                <a:lnTo>
                  <a:pt x="7711422" y="240725"/>
                </a:lnTo>
                <a:lnTo>
                  <a:pt x="7729412" y="234296"/>
                </a:lnTo>
                <a:lnTo>
                  <a:pt x="7739039" y="231241"/>
                </a:lnTo>
                <a:lnTo>
                  <a:pt x="7751708" y="227167"/>
                </a:lnTo>
                <a:lnTo>
                  <a:pt x="7767860" y="221890"/>
                </a:lnTo>
                <a:lnTo>
                  <a:pt x="7787938" y="215224"/>
                </a:lnTo>
                <a:lnTo>
                  <a:pt x="7800316" y="211853"/>
                </a:lnTo>
                <a:lnTo>
                  <a:pt x="7901903" y="151735"/>
                </a:lnTo>
                <a:lnTo>
                  <a:pt x="7917236" y="127626"/>
                </a:lnTo>
                <a:lnTo>
                  <a:pt x="7922885" y="119153"/>
                </a:lnTo>
                <a:lnTo>
                  <a:pt x="7956805" y="92575"/>
                </a:lnTo>
                <a:lnTo>
                  <a:pt x="7994720" y="79209"/>
                </a:lnTo>
                <a:lnTo>
                  <a:pt x="8012771" y="69499"/>
                </a:lnTo>
                <a:lnTo>
                  <a:pt x="8027709" y="61642"/>
                </a:lnTo>
                <a:lnTo>
                  <a:pt x="8039902" y="55299"/>
                </a:lnTo>
                <a:lnTo>
                  <a:pt x="8049716" y="50127"/>
                </a:lnTo>
                <a:lnTo>
                  <a:pt x="8079188" y="24592"/>
                </a:lnTo>
                <a:lnTo>
                  <a:pt x="8086611" y="9983"/>
                </a:lnTo>
                <a:lnTo>
                  <a:pt x="8091523" y="0"/>
                </a:lnTo>
              </a:path>
            </a:pathLst>
          </a:custGeom>
          <a:ln w="25399">
            <a:solidFill>
              <a:srgbClr val="EFE1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9148" y="2270248"/>
            <a:ext cx="148166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Chan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242" y="4068569"/>
            <a:ext cx="167555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Imm</a:t>
            </a:r>
            <a:r>
              <a:rPr sz="1600" spc="-5" dirty="0">
                <a:latin typeface="Calibri"/>
                <a:cs typeface="Calibri"/>
              </a:rPr>
              <a:t>obilis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1545" y="2270248"/>
            <a:ext cx="7315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651" y="2916424"/>
            <a:ext cx="208449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lf</a:t>
            </a:r>
            <a:r>
              <a:rPr sz="1600" spc="-35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780" y="3708905"/>
            <a:ext cx="113961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us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73989" y="3638801"/>
            <a:ext cx="13030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Acc</a:t>
            </a:r>
            <a:r>
              <a:rPr sz="1600" spc="-10" dirty="0">
                <a:latin typeface="Calibri"/>
                <a:cs typeface="Calibri"/>
              </a:rPr>
              <a:t>ep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6073" y="2989576"/>
            <a:ext cx="151976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94216" y="2340352"/>
            <a:ext cx="12742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App</a:t>
            </a:r>
            <a:r>
              <a:rPr sz="1600" spc="-10" dirty="0">
                <a:latin typeface="Calibri"/>
                <a:cs typeface="Calibri"/>
              </a:rPr>
              <a:t>li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ti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17481" y="1404615"/>
            <a:ext cx="13140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mp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ti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3994" y="4723826"/>
            <a:ext cx="6832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5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8769" y="5478271"/>
            <a:ext cx="38193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45" dirty="0">
                <a:latin typeface="Calibri"/>
                <a:cs typeface="Calibri"/>
              </a:rPr>
              <a:t>R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30" dirty="0">
                <a:latin typeface="Calibri"/>
                <a:cs typeface="Calibri"/>
              </a:rPr>
              <a:t>f</a:t>
            </a:r>
            <a:r>
              <a:rPr sz="1800" i="1" spc="-10" dirty="0">
                <a:latin typeface="Calibri"/>
                <a:cs typeface="Calibri"/>
              </a:rPr>
              <a:t>er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Calibri"/>
                <a:cs typeface="Calibri"/>
              </a:rPr>
              <a:t>pag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6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h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Calibri"/>
                <a:cs typeface="Calibri"/>
              </a:rPr>
              <a:t>handou</a:t>
            </a:r>
            <a:r>
              <a:rPr sz="1800" i="1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99166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63830">
              <a:lnSpc>
                <a:spcPct val="100000"/>
              </a:lnSpc>
            </a:pPr>
            <a:r>
              <a:rPr spc="-60" dirty="0"/>
              <a:t>E</a:t>
            </a:r>
            <a:r>
              <a:rPr spc="-20" dirty="0"/>
              <a:t>t</a:t>
            </a:r>
            <a:r>
              <a:rPr spc="-15" dirty="0"/>
              <a:t>hi</a:t>
            </a:r>
            <a:r>
              <a:rPr spc="-25" dirty="0"/>
              <a:t>ca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15" dirty="0"/>
              <a:t>onsid</a:t>
            </a:r>
            <a:r>
              <a:rPr dirty="0"/>
              <a:t>e</a:t>
            </a:r>
            <a:r>
              <a:rPr spc="-75" dirty="0"/>
              <a:t>r</a:t>
            </a:r>
            <a:r>
              <a:rPr spc="-50" dirty="0"/>
              <a:t>a</a:t>
            </a:r>
            <a:r>
              <a:rPr spc="-20" dirty="0"/>
              <a:t>t</a:t>
            </a:r>
            <a:r>
              <a:rPr spc="-15"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98" y="1214422"/>
            <a:ext cx="11001587" cy="456496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pleme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gy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6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cal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iss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rm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>
                <a:latin typeface="Calibri"/>
                <a:cs typeface="Calibri"/>
              </a:rPr>
              <a:t>w</a:t>
            </a:r>
            <a:r>
              <a:rPr sz="2200" spc="-50">
                <a:latin typeface="Calibri"/>
                <a:cs typeface="Calibri"/>
              </a:rPr>
              <a:t>h</a:t>
            </a:r>
            <a:r>
              <a:rPr sz="2200" spc="-10">
                <a:latin typeface="Calibri"/>
                <a:cs typeface="Calibri"/>
              </a:rPr>
              <a:t>y</a:t>
            </a:r>
            <a:r>
              <a:rPr sz="2200" smtClean="0">
                <a:latin typeface="Calibri"/>
                <a:cs typeface="Calibri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73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55" dirty="0">
                <a:latin typeface="Calibri"/>
                <a:cs typeface="Calibri"/>
              </a:rPr>
              <a:t>n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al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f</a:t>
            </a:r>
            <a:r>
              <a:rPr sz="2200" b="1" dirty="0">
                <a:latin typeface="Calibri"/>
                <a:cs typeface="Calibri"/>
              </a:rPr>
              <a:t>ac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6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>
                <a:latin typeface="Calibri"/>
                <a:cs typeface="Calibri"/>
              </a:rPr>
              <a:t>p</a:t>
            </a:r>
            <a:r>
              <a:rPr sz="2200" spc="-45">
                <a:latin typeface="Calibri"/>
                <a:cs typeface="Calibri"/>
              </a:rPr>
              <a:t>r</a:t>
            </a:r>
            <a:r>
              <a:rPr sz="2200" spc="-10">
                <a:latin typeface="Calibri"/>
                <a:cs typeface="Calibri"/>
              </a:rPr>
              <a:t>ese</a:t>
            </a:r>
            <a:r>
              <a:rPr sz="2200" spc="-45">
                <a:latin typeface="Calibri"/>
                <a:cs typeface="Calibri"/>
              </a:rPr>
              <a:t>n</a:t>
            </a:r>
            <a:r>
              <a:rPr sz="2200" spc="-10">
                <a:latin typeface="Calibri"/>
                <a:cs typeface="Calibri"/>
              </a:rPr>
              <a:t>t</a:t>
            </a:r>
            <a:r>
              <a:rPr sz="2200" spc="-10" smtClean="0">
                <a:latin typeface="Calibri"/>
                <a:cs typeface="Calibri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pp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>
                <a:latin typeface="Calibri"/>
                <a:cs typeface="Calibri"/>
              </a:rPr>
              <a:t>a</a:t>
            </a:r>
            <a:r>
              <a:rPr sz="2200" b="1" spc="5">
                <a:latin typeface="Calibri"/>
                <a:cs typeface="Calibri"/>
              </a:rPr>
              <a:t>r</a:t>
            </a:r>
            <a:r>
              <a:rPr sz="2200" b="1" spc="-25">
                <a:latin typeface="Calibri"/>
                <a:cs typeface="Calibri"/>
              </a:rPr>
              <a:t>b</a:t>
            </a:r>
            <a:r>
              <a:rPr sz="2200" b="1" spc="-15">
                <a:latin typeface="Calibri"/>
                <a:cs typeface="Calibri"/>
              </a:rPr>
              <a:t>it</a:t>
            </a:r>
            <a:r>
              <a:rPr sz="2200" b="1" spc="-45">
                <a:latin typeface="Calibri"/>
                <a:cs typeface="Calibri"/>
              </a:rPr>
              <a:t>r</a:t>
            </a:r>
            <a:r>
              <a:rPr sz="2200" b="1">
                <a:latin typeface="Calibri"/>
                <a:cs typeface="Calibri"/>
              </a:rPr>
              <a:t>a</a:t>
            </a:r>
            <a:r>
              <a:rPr sz="2200" b="1" spc="15">
                <a:latin typeface="Calibri"/>
                <a:cs typeface="Calibri"/>
              </a:rPr>
              <a:t>r</a:t>
            </a:r>
            <a:r>
              <a:rPr sz="2200" b="1" spc="-25">
                <a:latin typeface="Calibri"/>
                <a:cs typeface="Calibri"/>
              </a:rPr>
              <a:t>y</a:t>
            </a:r>
            <a:r>
              <a:rPr sz="2200" spc="-10" smtClean="0">
                <a:latin typeface="Calibri"/>
                <a:cs typeface="Calibri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73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Be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f</a:t>
            </a:r>
            <a:r>
              <a:rPr sz="2200" b="1" spc="-15" dirty="0">
                <a:latin typeface="Calibri"/>
                <a:cs typeface="Calibri"/>
              </a:rPr>
              <a:t>ai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(an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alin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>
                <a:latin typeface="Calibri"/>
                <a:cs typeface="Calibri"/>
              </a:rPr>
              <a:t>p</a:t>
            </a:r>
            <a:r>
              <a:rPr sz="2200" spc="-10">
                <a:latin typeface="Calibri"/>
                <a:cs typeface="Calibri"/>
              </a:rPr>
              <a:t>e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5">
                <a:latin typeface="Calibri"/>
                <a:cs typeface="Calibri"/>
              </a:rPr>
              <a:t>pl</a:t>
            </a:r>
            <a:r>
              <a:rPr sz="2200" spc="5">
                <a:latin typeface="Calibri"/>
                <a:cs typeface="Calibri"/>
              </a:rPr>
              <a:t>e</a:t>
            </a:r>
            <a:r>
              <a:rPr sz="2200" spc="-10" smtClean="0">
                <a:latin typeface="Calibri"/>
                <a:cs typeface="Calibri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714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h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>
                <a:latin typeface="Calibri"/>
                <a:cs typeface="Calibri"/>
              </a:rPr>
              <a:t>c</a:t>
            </a:r>
            <a:r>
              <a:rPr sz="2200" b="1" spc="-15">
                <a:latin typeface="Calibri"/>
                <a:cs typeface="Calibri"/>
              </a:rPr>
              <a:t>all</a:t>
            </a:r>
            <a:r>
              <a:rPr sz="2200" b="1" spc="-20">
                <a:latin typeface="Calibri"/>
                <a:cs typeface="Calibri"/>
              </a:rPr>
              <a:t>s</a:t>
            </a:r>
            <a:r>
              <a:rPr sz="2200" spc="-10" smtClean="0">
                <a:latin typeface="Calibri"/>
                <a:cs typeface="Calibri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45" dirty="0">
                <a:latin typeface="Calibri"/>
                <a:cs typeface="Calibri"/>
              </a:rPr>
              <a:t>y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55" dirty="0">
                <a:latin typeface="Calibri"/>
                <a:cs typeface="Calibri"/>
              </a:rPr>
              <a:t>/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is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86855"/>
          </a:xfrm>
          <a:prstGeom prst="rect">
            <a:avLst/>
          </a:prstGeom>
        </p:spPr>
        <p:txBody>
          <a:bodyPr vert="horz" wrap="square" lIns="0" tIns="7061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</a:t>
            </a:r>
            <a:r>
              <a:rPr spc="-15" dirty="0"/>
              <a:t>ddi</a:t>
            </a:r>
            <a:r>
              <a:rPr spc="-20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20" dirty="0"/>
              <a:t>na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25" dirty="0"/>
              <a:t>o</a:t>
            </a:r>
            <a:r>
              <a:rPr spc="-15" dirty="0"/>
              <a:t>nsid</a:t>
            </a:r>
            <a:r>
              <a:rPr dirty="0"/>
              <a:t>e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20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1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22" y="1285860"/>
            <a:ext cx="11310620" cy="513704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spc="-21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812800" algn="l"/>
              </a:tabLst>
            </a:pP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deb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18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dee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oo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ne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ee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e;</a:t>
            </a:r>
            <a:endParaRPr sz="2200">
              <a:latin typeface="Calibri"/>
              <a:cs typeface="Calibri"/>
            </a:endParaRPr>
          </a:p>
          <a:p>
            <a:pPr marL="812800" marR="466090" lvl="1" indent="-342900" algn="just">
              <a:lnSpc>
                <a:spcPct val="117300"/>
              </a:lnSpc>
              <a:spcBef>
                <a:spcPts val="1895"/>
              </a:spcBef>
              <a:buFont typeface="Arial"/>
              <a:buChar char="•"/>
              <a:tabLst>
                <a:tab pos="8128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‘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anag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’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af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er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ich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vi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pl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vi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>
                <a:latin typeface="Calibri"/>
                <a:cs typeface="Calibri"/>
              </a:rPr>
              <a:t>i</a:t>
            </a:r>
            <a:r>
              <a:rPr sz="2200" spc="-45">
                <a:latin typeface="Calibri"/>
                <a:cs typeface="Calibri"/>
              </a:rPr>
              <a:t>n</a:t>
            </a:r>
            <a:r>
              <a:rPr sz="2200" spc="-50">
                <a:latin typeface="Calibri"/>
                <a:cs typeface="Calibri"/>
              </a:rPr>
              <a:t>v</a:t>
            </a:r>
            <a:r>
              <a:rPr sz="2200" spc="-5">
                <a:latin typeface="Calibri"/>
                <a:cs typeface="Calibri"/>
              </a:rPr>
              <a:t>a</a:t>
            </a:r>
            <a:r>
              <a:rPr sz="2200" spc="-10">
                <a:latin typeface="Calibri"/>
                <a:cs typeface="Calibri"/>
              </a:rPr>
              <a:t>lid</a:t>
            </a:r>
            <a:r>
              <a:rPr sz="2200" smtClean="0">
                <a:latin typeface="Calibri"/>
                <a:cs typeface="Calibri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85" dirty="0">
                <a:latin typeface="Calibri"/>
                <a:cs typeface="Calibri"/>
              </a:rPr>
              <a:t>k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</a:t>
            </a:r>
            <a:r>
              <a:rPr sz="2200" b="1" spc="-15" dirty="0">
                <a:latin typeface="Calibri"/>
                <a:cs typeface="Calibri"/>
              </a:rPr>
              <a:t>il</a:t>
            </a:r>
            <a:r>
              <a:rPr sz="2200" b="1" spc="-10" dirty="0">
                <a:latin typeface="Calibri"/>
                <a:cs typeface="Calibri"/>
              </a:rPr>
              <a:t>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812800" algn="l"/>
              </a:tabLst>
            </a:pP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icu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arl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dur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arl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cha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e;</a:t>
            </a:r>
            <a:endParaRPr sz="22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3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n;</a:t>
            </a:r>
            <a:endParaRPr sz="22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18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ew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lli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qu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ee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20" dirty="0">
                <a:latin typeface="Calibri"/>
                <a:cs typeface="Calibri"/>
              </a:rPr>
              <a:t>cc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9687" y="343023"/>
            <a:ext cx="625687" cy="493395"/>
          </a:xfrm>
          <a:custGeom>
            <a:avLst/>
            <a:gdLst/>
            <a:ahLst/>
            <a:cxnLst/>
            <a:rect l="l" t="t" r="r" b="b"/>
            <a:pathLst>
              <a:path w="469265" h="493394">
                <a:moveTo>
                  <a:pt x="179191" y="0"/>
                </a:moveTo>
                <a:lnTo>
                  <a:pt x="179191" y="188457"/>
                </a:lnTo>
                <a:lnTo>
                  <a:pt x="0" y="246674"/>
                </a:lnTo>
                <a:lnTo>
                  <a:pt x="179191" y="304891"/>
                </a:lnTo>
                <a:lnTo>
                  <a:pt x="179191" y="493318"/>
                </a:lnTo>
                <a:lnTo>
                  <a:pt x="289956" y="340888"/>
                </a:lnTo>
                <a:lnTo>
                  <a:pt x="426856" y="340888"/>
                </a:lnTo>
                <a:lnTo>
                  <a:pt x="358414" y="246674"/>
                </a:lnTo>
                <a:lnTo>
                  <a:pt x="426842" y="152460"/>
                </a:lnTo>
                <a:lnTo>
                  <a:pt x="289956" y="152460"/>
                </a:lnTo>
                <a:lnTo>
                  <a:pt x="179191" y="0"/>
                </a:lnTo>
                <a:close/>
              </a:path>
              <a:path w="469265" h="493394">
                <a:moveTo>
                  <a:pt x="426856" y="340888"/>
                </a:moveTo>
                <a:lnTo>
                  <a:pt x="289956" y="340888"/>
                </a:lnTo>
                <a:lnTo>
                  <a:pt x="469148" y="399105"/>
                </a:lnTo>
                <a:lnTo>
                  <a:pt x="426856" y="340888"/>
                </a:lnTo>
                <a:close/>
              </a:path>
              <a:path w="469265" h="493394">
                <a:moveTo>
                  <a:pt x="469148" y="94213"/>
                </a:moveTo>
                <a:lnTo>
                  <a:pt x="289956" y="152460"/>
                </a:lnTo>
                <a:lnTo>
                  <a:pt x="426842" y="152460"/>
                </a:lnTo>
                <a:lnTo>
                  <a:pt x="469148" y="94213"/>
                </a:lnTo>
                <a:close/>
              </a:path>
            </a:pathLst>
          </a:custGeom>
          <a:solidFill>
            <a:srgbClr val="FEC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9520" y="3000244"/>
            <a:ext cx="7817273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0"/>
              </a:lnSpc>
            </a:pP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b="1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8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b="1" spc="-20" dirty="0">
                <a:solidFill>
                  <a:srgbClr val="FFFFFF"/>
                </a:solidFill>
                <a:latin typeface="Calibri"/>
                <a:cs typeface="Calibri"/>
              </a:rPr>
              <a:t>pin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00" b="1" spc="-3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8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han</a:t>
            </a:r>
            <a:r>
              <a:rPr sz="3800" b="1" spc="-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3800">
              <a:latin typeface="Calibri"/>
              <a:cs typeface="Calibri"/>
            </a:endParaRPr>
          </a:p>
          <a:p>
            <a:pPr algn="ctr">
              <a:lnSpc>
                <a:spcPts val="2130"/>
              </a:lnSpc>
            </a:pP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pg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18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12)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10519180" cy="674031"/>
          </a:xfrm>
          <a:prstGeom prst="rect">
            <a:avLst/>
          </a:prstGeom>
        </p:spPr>
        <p:txBody>
          <a:bodyPr vert="horz" wrap="square" lIns="0" tIns="5791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5"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40" dirty="0"/>
              <a:t>s</a:t>
            </a:r>
            <a:r>
              <a:rPr spc="-45" dirty="0"/>
              <a:t>f</a:t>
            </a:r>
            <a:r>
              <a:rPr spc="-25" dirty="0"/>
              <a:t>o</a:t>
            </a:r>
            <a:r>
              <a:rPr spc="-5" dirty="0"/>
              <a:t>rm</a:t>
            </a:r>
            <a:r>
              <a:rPr spc="-50" dirty="0"/>
              <a:t>a</a:t>
            </a:r>
            <a:r>
              <a:rPr spc="-20" dirty="0"/>
              <a:t>tion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spc="-20" dirty="0"/>
              <a:t>d</a:t>
            </a:r>
            <a:r>
              <a:rPr dirty="0"/>
              <a:t>e</a:t>
            </a:r>
            <a:r>
              <a:rPr spc="-40" dirty="0"/>
              <a:t>r</a:t>
            </a:r>
            <a:r>
              <a:rPr spc="-15" dirty="0"/>
              <a:t>shi</a:t>
            </a:r>
            <a:r>
              <a:rPr spc="-20"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20" dirty="0"/>
              <a:t>u</a:t>
            </a:r>
            <a:r>
              <a:rPr spc="-5" dirty="0"/>
              <a:t>mm</a:t>
            </a:r>
            <a:r>
              <a:rPr spc="-10" dirty="0"/>
              <a:t>a</a:t>
            </a:r>
            <a:r>
              <a:rPr spc="10" dirty="0"/>
              <a:t>r</a:t>
            </a:r>
            <a:r>
              <a:rPr spc="-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98" y="1571612"/>
            <a:ext cx="11371580" cy="326480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20" dirty="0">
                <a:latin typeface="Calibri"/>
                <a:cs typeface="Calibri"/>
              </a:rPr>
              <a:t>Acc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Calibri"/>
                <a:cs typeface="Calibri"/>
              </a:rPr>
              <a:t>s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 spc="-20">
                <a:latin typeface="Calibri"/>
                <a:cs typeface="Calibri"/>
              </a:rPr>
              <a:t>c</a:t>
            </a:r>
            <a:r>
              <a:rPr sz="2400" spc="-40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o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10" smtClean="0">
                <a:latin typeface="Calibri"/>
                <a:cs typeface="Calibri"/>
              </a:rPr>
              <a:t>;</a:t>
            </a:r>
            <a:endParaRPr sz="315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ma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>
                <a:latin typeface="Calibri"/>
                <a:cs typeface="Calibri"/>
              </a:rPr>
              <a:t>d</a:t>
            </a:r>
            <a:r>
              <a:rPr sz="2400" spc="-5">
                <a:latin typeface="Calibri"/>
                <a:cs typeface="Calibri"/>
              </a:rPr>
              <a:t>il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mm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160">
                <a:latin typeface="Calibri"/>
                <a:cs typeface="Calibri"/>
              </a:rPr>
              <a:t>’</a:t>
            </a:r>
            <a:r>
              <a:rPr sz="2400" spc="-5">
                <a:latin typeface="Calibri"/>
                <a:cs typeface="Calibri"/>
              </a:rPr>
              <a:t>s</a:t>
            </a:r>
            <a:r>
              <a:rPr sz="2400" spc="-10" smtClean="0">
                <a:latin typeface="Calibri"/>
                <a:cs typeface="Calibri"/>
              </a:rPr>
              <a:t>;</a:t>
            </a:r>
            <a:endParaRPr sz="310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ill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>
                <a:latin typeface="Calibri"/>
                <a:cs typeface="Calibri"/>
              </a:rPr>
              <a:t>s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 spc="-60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t</a:t>
            </a:r>
            <a:r>
              <a:rPr sz="2400" spc="-10">
                <a:latin typeface="Calibri"/>
                <a:cs typeface="Calibri"/>
              </a:rPr>
              <a:t>e</a:t>
            </a:r>
            <a:r>
              <a:rPr sz="2400" spc="-20">
                <a:latin typeface="Calibri"/>
                <a:cs typeface="Calibri"/>
              </a:rPr>
              <a:t>g</a:t>
            </a:r>
            <a:r>
              <a:rPr sz="2400" spc="-10">
                <a:latin typeface="Calibri"/>
                <a:cs typeface="Calibri"/>
              </a:rPr>
              <a:t>y</a:t>
            </a:r>
            <a:r>
              <a:rPr sz="2400" spc="-10" smtClean="0">
                <a:latin typeface="Calibri"/>
                <a:cs typeface="Calibri"/>
              </a:rPr>
              <a:t>;</a:t>
            </a:r>
            <a:endParaRPr sz="315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 spc="-6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an</a:t>
            </a:r>
            <a:r>
              <a:rPr sz="2400" spc="-25">
                <a:latin typeface="Calibri"/>
                <a:cs typeface="Calibri"/>
              </a:rPr>
              <a:t>s</a:t>
            </a:r>
            <a:r>
              <a:rPr sz="2400" spc="-50">
                <a:latin typeface="Calibri"/>
                <a:cs typeface="Calibri"/>
              </a:rPr>
              <a:t>f</a:t>
            </a:r>
            <a:r>
              <a:rPr sz="2400" spc="-5">
                <a:latin typeface="Calibri"/>
                <a:cs typeface="Calibri"/>
              </a:rPr>
              <a:t>o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ma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 spc="-5">
                <a:latin typeface="Calibri"/>
                <a:cs typeface="Calibri"/>
              </a:rPr>
              <a:t>io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0" smtClean="0">
                <a:latin typeface="Calibri"/>
                <a:cs typeface="Calibri"/>
              </a:rPr>
              <a:t>;</a:t>
            </a:r>
            <a:endParaRPr sz="315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">
                <a:latin typeface="Calibri"/>
                <a:cs typeface="Calibri"/>
              </a:rPr>
              <a:t>f</a:t>
            </a:r>
            <a:r>
              <a:rPr sz="2400" spc="-60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25">
                <a:latin typeface="Calibri"/>
                <a:cs typeface="Calibri"/>
              </a:rPr>
              <a:t>me</a:t>
            </a:r>
            <a:r>
              <a:rPr sz="2400" spc="-50">
                <a:latin typeface="Calibri"/>
                <a:cs typeface="Calibri"/>
              </a:rPr>
              <a:t>w</a:t>
            </a:r>
            <a:r>
              <a:rPr sz="2400" spc="-5">
                <a:latin typeface="Calibri"/>
                <a:cs typeface="Calibri"/>
              </a:rPr>
              <a:t>o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-20">
                <a:latin typeface="Calibri"/>
                <a:cs typeface="Calibri"/>
              </a:rPr>
              <a:t>k</a:t>
            </a:r>
            <a:r>
              <a:rPr sz="2400" spc="-10" smtClean="0">
                <a:latin typeface="Calibri"/>
                <a:cs typeface="Calibri"/>
              </a:rPr>
              <a:t>;</a:t>
            </a:r>
            <a:endParaRPr sz="305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50000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10" dirty="0">
                <a:latin typeface="Calibri"/>
                <a:cs typeface="Calibri"/>
              </a:rPr>
              <a:t>rr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50" y="1172968"/>
            <a:ext cx="11004973" cy="122354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5440" marR="5080" indent="-333375" algn="just">
              <a:lnSpc>
                <a:spcPct val="150000"/>
              </a:lnSpc>
              <a:tabLst>
                <a:tab pos="8032750" algn="l"/>
              </a:tabLst>
            </a:pP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“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ad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sh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800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ri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14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i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spc="-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us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manag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i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i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5274" y="2428868"/>
            <a:ext cx="10972800" cy="370280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marR="5080" indent="4445" algn="just">
              <a:lnSpc>
                <a:spcPct val="150000"/>
              </a:lnSpc>
            </a:pPr>
            <a:r>
              <a:rPr spc="-20" dirty="0"/>
              <a:t>Leade</a:t>
            </a:r>
            <a:r>
              <a:rPr spc="-5" dirty="0"/>
              <a:t>rsh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5" dirty="0"/>
              <a:t>o</a:t>
            </a:r>
            <a:r>
              <a:rPr spc="-25" dirty="0"/>
              <a:t>we</a:t>
            </a:r>
            <a:r>
              <a:rPr spc="-10" dirty="0"/>
              <a:t>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ab</a:t>
            </a:r>
            <a:r>
              <a:rPr spc="-10" dirty="0"/>
              <a:t>ili</a:t>
            </a:r>
            <a:r>
              <a:rPr spc="-5" dirty="0"/>
              <a:t>t</a:t>
            </a:r>
            <a:r>
              <a:rPr dirty="0"/>
              <a:t>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k</a:t>
            </a:r>
            <a:r>
              <a:rPr spc="-5" dirty="0"/>
              <a:t>n</a:t>
            </a:r>
            <a:r>
              <a:rPr spc="-15" dirty="0"/>
              <a:t>o</a:t>
            </a:r>
            <a:r>
              <a:rPr spc="-20" dirty="0"/>
              <a:t>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/>
              <a:t>when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o</a:t>
            </a:r>
            <a:r>
              <a:rPr spc="-20" dirty="0"/>
              <a:t>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  <a:r>
              <a:rPr dirty="0"/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us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it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  <a:r>
              <a:rPr dirty="0"/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5" dirty="0"/>
              <a:t>nf</a:t>
            </a:r>
            <a:r>
              <a:rPr spc="-10" dirty="0"/>
              <a:t>l</a:t>
            </a:r>
            <a:r>
              <a:rPr spc="-20" dirty="0"/>
              <a:t>uen</a:t>
            </a:r>
            <a:r>
              <a:rPr spc="-35" dirty="0"/>
              <a:t>c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pe</a:t>
            </a:r>
            <a:r>
              <a:rPr spc="-15" dirty="0"/>
              <a:t>o</a:t>
            </a:r>
            <a:r>
              <a:rPr spc="-5" dirty="0"/>
              <a:t>p</a:t>
            </a:r>
            <a:r>
              <a:rPr spc="-10" dirty="0"/>
              <a:t>l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0" dirty="0"/>
              <a:t>r</a:t>
            </a:r>
            <a:r>
              <a:rPr dirty="0"/>
              <a:t>o</a:t>
            </a:r>
            <a:r>
              <a:rPr spc="-5" dirty="0"/>
              <a:t>un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y</a:t>
            </a:r>
            <a:r>
              <a:rPr dirty="0"/>
              <a:t>ou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  <a:r>
              <a:rPr dirty="0"/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be</a:t>
            </a:r>
            <a:r>
              <a:rPr spc="-40" dirty="0"/>
              <a:t>c</a:t>
            </a:r>
            <a:r>
              <a:rPr dirty="0"/>
              <a:t>o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/>
              <a:t>m</a:t>
            </a:r>
            <a:r>
              <a:rPr/>
              <a:t>o</a:t>
            </a:r>
            <a:r>
              <a:rPr spc="-10"/>
              <a:t>r</a:t>
            </a:r>
            <a:r>
              <a:rPr spc="-20"/>
              <a:t>e</a:t>
            </a:r>
            <a:r>
              <a:rPr spc="-20" smtClean="0"/>
              <a:t>!</a:t>
            </a:r>
            <a:endParaRPr sz="2850">
              <a:latin typeface="Times New Roman"/>
              <a:cs typeface="Times New Roman"/>
            </a:endParaRPr>
          </a:p>
          <a:p>
            <a:pPr marL="28575" marR="13970" algn="just">
              <a:lnSpc>
                <a:spcPct val="150000"/>
              </a:lnSpc>
            </a:pPr>
            <a:r>
              <a:rPr spc="-140" dirty="0"/>
              <a:t>T</a:t>
            </a:r>
            <a:r>
              <a:rPr dirty="0"/>
              <a:t>r</a:t>
            </a:r>
            <a:r>
              <a:rPr spc="-5" dirty="0"/>
              <a:t>ans</a:t>
            </a:r>
            <a:r>
              <a:rPr spc="-40" dirty="0"/>
              <a:t>f</a:t>
            </a:r>
            <a:r>
              <a:rPr dirty="0"/>
              <a:t>o</a:t>
            </a:r>
            <a:r>
              <a:rPr spc="-10" dirty="0"/>
              <a:t>r</a:t>
            </a:r>
            <a:r>
              <a:rPr spc="-5" dirty="0"/>
              <a:t>ma</a:t>
            </a:r>
            <a:r>
              <a:rPr spc="-15" dirty="0"/>
              <a:t>t</a:t>
            </a:r>
            <a:r>
              <a:rPr spc="-5" dirty="0"/>
              <a:t>i</a:t>
            </a:r>
            <a:r>
              <a:rPr dirty="0"/>
              <a:t>o</a:t>
            </a:r>
            <a:r>
              <a:rPr spc="-5" dirty="0"/>
              <a:t>na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5" dirty="0"/>
              <a:t>ad</a:t>
            </a:r>
            <a:r>
              <a:rPr spc="-15" dirty="0"/>
              <a:t>er</a:t>
            </a:r>
            <a:r>
              <a:rPr spc="-5" dirty="0"/>
              <a:t>shi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ab</a:t>
            </a:r>
            <a:r>
              <a:rPr dirty="0"/>
              <a:t>o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usin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y</a:t>
            </a:r>
            <a:r>
              <a:rPr dirty="0"/>
              <a:t>o</a:t>
            </a:r>
            <a:r>
              <a:rPr spc="-5" dirty="0"/>
              <a:t>u</a:t>
            </a:r>
            <a:r>
              <a:rPr spc="-10" dirty="0"/>
              <a:t>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ac</a:t>
            </a:r>
            <a:r>
              <a:rPr spc="-15" dirty="0"/>
              <a:t>t</a:t>
            </a:r>
            <a:r>
              <a:rPr spc="-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5" dirty="0"/>
              <a:t>l</a:t>
            </a:r>
            <a:r>
              <a:rPr spc="-35" dirty="0"/>
              <a:t>e</a:t>
            </a:r>
            <a:r>
              <a:rPr spc="-15" dirty="0"/>
              <a:t>v</a:t>
            </a:r>
            <a:r>
              <a:rPr spc="-5" dirty="0"/>
              <a:t>a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20" dirty="0"/>
              <a:t>the</a:t>
            </a:r>
            <a:r>
              <a:rPr spc="-10" dirty="0"/>
              <a:t>r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pu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the</a:t>
            </a:r>
            <a:r>
              <a:rPr spc="-25" dirty="0"/>
              <a:t>m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thei</a:t>
            </a:r>
            <a:r>
              <a:rPr spc="-10" dirty="0"/>
              <a:t>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pat</a:t>
            </a:r>
            <a:r>
              <a:rPr dirty="0"/>
              <a:t>h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reatness</a:t>
            </a:r>
            <a:r>
              <a:rPr spc="-210" dirty="0"/>
              <a:t>.</a:t>
            </a:r>
            <a:r>
              <a:rPr dirty="0"/>
              <a:t>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9687" y="343023"/>
            <a:ext cx="625687" cy="493395"/>
          </a:xfrm>
          <a:custGeom>
            <a:avLst/>
            <a:gdLst/>
            <a:ahLst/>
            <a:cxnLst/>
            <a:rect l="l" t="t" r="r" b="b"/>
            <a:pathLst>
              <a:path w="469265" h="493394">
                <a:moveTo>
                  <a:pt x="179191" y="0"/>
                </a:moveTo>
                <a:lnTo>
                  <a:pt x="179191" y="188457"/>
                </a:lnTo>
                <a:lnTo>
                  <a:pt x="0" y="246674"/>
                </a:lnTo>
                <a:lnTo>
                  <a:pt x="179191" y="304891"/>
                </a:lnTo>
                <a:lnTo>
                  <a:pt x="179191" y="493318"/>
                </a:lnTo>
                <a:lnTo>
                  <a:pt x="289956" y="340888"/>
                </a:lnTo>
                <a:lnTo>
                  <a:pt x="426856" y="340888"/>
                </a:lnTo>
                <a:lnTo>
                  <a:pt x="358414" y="246674"/>
                </a:lnTo>
                <a:lnTo>
                  <a:pt x="426842" y="152460"/>
                </a:lnTo>
                <a:lnTo>
                  <a:pt x="289956" y="152460"/>
                </a:lnTo>
                <a:lnTo>
                  <a:pt x="179191" y="0"/>
                </a:lnTo>
                <a:close/>
              </a:path>
              <a:path w="469265" h="493394">
                <a:moveTo>
                  <a:pt x="426856" y="340888"/>
                </a:moveTo>
                <a:lnTo>
                  <a:pt x="289956" y="340888"/>
                </a:lnTo>
                <a:lnTo>
                  <a:pt x="469148" y="399105"/>
                </a:lnTo>
                <a:lnTo>
                  <a:pt x="426856" y="340888"/>
                </a:lnTo>
                <a:close/>
              </a:path>
              <a:path w="469265" h="493394">
                <a:moveTo>
                  <a:pt x="469148" y="94213"/>
                </a:moveTo>
                <a:lnTo>
                  <a:pt x="289956" y="152460"/>
                </a:lnTo>
                <a:lnTo>
                  <a:pt x="426842" y="152460"/>
                </a:lnTo>
                <a:lnTo>
                  <a:pt x="469148" y="94213"/>
                </a:lnTo>
                <a:close/>
              </a:path>
            </a:pathLst>
          </a:custGeom>
          <a:solidFill>
            <a:srgbClr val="FEC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1201" y="2909415"/>
            <a:ext cx="3265593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2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8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b="1" spc="-25" dirty="0">
                <a:solidFill>
                  <a:srgbClr val="FFFFFF"/>
                </a:solidFill>
                <a:latin typeface="Arial"/>
                <a:cs typeface="Arial"/>
              </a:rPr>
              <a:t>nk</a:t>
            </a:r>
            <a:r>
              <a:rPr sz="3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00" b="1" spc="-3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800" b="1" spc="-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6462727"/>
            <a:ext cx="91524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aqual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155"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40" dirty="0"/>
              <a:t>s</a:t>
            </a:r>
            <a:r>
              <a:rPr spc="-45" dirty="0"/>
              <a:t>f</a:t>
            </a:r>
            <a:r>
              <a:rPr spc="-25" dirty="0"/>
              <a:t>o</a:t>
            </a:r>
            <a:r>
              <a:rPr spc="-5" dirty="0"/>
              <a:t>rm</a:t>
            </a:r>
            <a:r>
              <a:rPr spc="-50" dirty="0"/>
              <a:t>a</a:t>
            </a:r>
            <a:r>
              <a:rPr spc="-20" dirty="0"/>
              <a:t>tion</a:t>
            </a:r>
            <a:r>
              <a:rPr spc="-25" dirty="0"/>
              <a:t>a</a:t>
            </a:r>
            <a:r>
              <a:rPr spc="-10" dirty="0"/>
              <a:t>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dirty="0"/>
              <a:t>e</a:t>
            </a:r>
            <a:r>
              <a:rPr spc="-25" dirty="0"/>
              <a:t>a</a:t>
            </a:r>
            <a:r>
              <a:rPr spc="-20" dirty="0"/>
              <a:t>d</a:t>
            </a:r>
            <a:r>
              <a:rPr dirty="0"/>
              <a:t>e</a:t>
            </a:r>
            <a:r>
              <a:rPr spc="-40" dirty="0"/>
              <a:t>r</a:t>
            </a:r>
            <a:r>
              <a:rPr spc="-15" dirty="0"/>
              <a:t>shi</a:t>
            </a:r>
            <a:r>
              <a:rPr spc="-20"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spc="-25" dirty="0"/>
              <a:t>v</a:t>
            </a:r>
            <a:r>
              <a:rPr dirty="0"/>
              <a:t>e</a:t>
            </a:r>
            <a:r>
              <a:rPr spc="20" dirty="0"/>
              <a:t>r</a:t>
            </a:r>
            <a:r>
              <a:rPr spc="5" dirty="0"/>
              <a:t>v</a:t>
            </a:r>
            <a:r>
              <a:rPr spc="-10" dirty="0"/>
              <a:t>i</a:t>
            </a:r>
            <a:r>
              <a:rPr spc="-1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1" y="1500174"/>
            <a:ext cx="11980333" cy="547060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" marR="12700" indent="-1270" algn="ctr">
              <a:lnSpc>
                <a:spcPct val="101400"/>
              </a:lnSpc>
            </a:pPr>
            <a:r>
              <a:rPr sz="2200" i="1" spc="-5" dirty="0">
                <a:latin typeface="Calibri"/>
                <a:cs typeface="Calibri"/>
              </a:rPr>
              <a:t>"</a:t>
            </a:r>
            <a:r>
              <a:rPr sz="2200" i="1" spc="-10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ans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20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ool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20" dirty="0">
                <a:latin typeface="Calibri"/>
                <a:cs typeface="Calibri"/>
              </a:rPr>
              <a:t>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le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omm</a:t>
            </a:r>
            <a:r>
              <a:rPr sz="2200" i="1" spc="-10" dirty="0">
                <a:latin typeface="Calibri"/>
                <a:cs typeface="Calibri"/>
              </a:rPr>
              <a:t>un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ty</a:t>
            </a:r>
            <a:r>
              <a:rPr sz="2200" i="1" spc="-45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imp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v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m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ans</a:t>
            </a:r>
            <a:r>
              <a:rPr sz="2200" i="1" spc="-25" dirty="0">
                <a:latin typeface="Calibri"/>
                <a:cs typeface="Calibri"/>
              </a:rPr>
              <a:t>f</a:t>
            </a:r>
            <a:r>
              <a:rPr sz="2200" i="1" spc="-20" dirty="0">
                <a:latin typeface="Calibri"/>
                <a:cs typeface="Calibri"/>
              </a:rPr>
              <a:t>or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spc="-10" dirty="0">
                <a:latin typeface="Calibri"/>
                <a:cs typeface="Calibri"/>
              </a:rPr>
              <a:t>na</a:t>
            </a:r>
            <a:r>
              <a:rPr sz="2200" i="1" dirty="0">
                <a:latin typeface="Calibri"/>
                <a:cs typeface="Calibri"/>
              </a:rPr>
              <a:t>l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im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ool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5" dirty="0">
                <a:latin typeface="Calibri"/>
                <a:cs typeface="Calibri"/>
              </a:rPr>
              <a:t>ere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dirty="0">
                <a:latin typeface="Calibri"/>
                <a:cs typeface="Calibri"/>
              </a:rPr>
              <a:t>y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85" dirty="0">
                <a:latin typeface="Calibri"/>
                <a:cs typeface="Calibri"/>
              </a:rPr>
              <a:t>k</a:t>
            </a:r>
            <a:r>
              <a:rPr sz="2200" i="1" spc="-20" dirty="0">
                <a:latin typeface="Calibri"/>
                <a:cs typeface="Calibri"/>
              </a:rPr>
              <a:t>ee</a:t>
            </a:r>
            <a:r>
              <a:rPr sz="2200" i="1" spc="-10" dirty="0">
                <a:latin typeface="Calibri"/>
                <a:cs typeface="Calibri"/>
              </a:rPr>
              <a:t>p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f</a:t>
            </a:r>
            <a:r>
              <a:rPr sz="2200" i="1" spc="-5" dirty="0">
                <a:latin typeface="Calibri"/>
                <a:cs typeface="Calibri"/>
              </a:rPr>
              <a:t>lo</a:t>
            </a:r>
            <a:r>
              <a:rPr sz="2200" i="1" spc="-10" dirty="0">
                <a:latin typeface="Calibri"/>
                <a:cs typeface="Calibri"/>
              </a:rPr>
              <a:t>at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1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</a:t>
            </a:r>
            <a:r>
              <a:rPr sz="2200" i="1" spc="-35" dirty="0">
                <a:latin typeface="Calibri"/>
                <a:cs typeface="Calibri"/>
              </a:rPr>
              <a:t>st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su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dirty="0">
                <a:latin typeface="Calibri"/>
                <a:cs typeface="Calibri"/>
              </a:rPr>
              <a:t>h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ad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see</a:t>
            </a:r>
            <a:r>
              <a:rPr sz="2200" i="1" spc="-10" dirty="0">
                <a:latin typeface="Calibri"/>
                <a:cs typeface="Calibri"/>
              </a:rPr>
              <a:t>k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25" dirty="0">
                <a:latin typeface="Calibri"/>
                <a:cs typeface="Calibri"/>
              </a:rPr>
              <a:t>a</a:t>
            </a:r>
            <a:r>
              <a:rPr sz="2200" i="1" spc="-85" dirty="0">
                <a:latin typeface="Calibri"/>
                <a:cs typeface="Calibri"/>
              </a:rPr>
              <a:t>k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ng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b</a:t>
            </a:r>
            <a:r>
              <a:rPr sz="2200" i="1" spc="-30" dirty="0">
                <a:latin typeface="Calibri"/>
                <a:cs typeface="Calibri"/>
              </a:rPr>
              <a:t>et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ug</a:t>
            </a:r>
            <a:r>
              <a:rPr sz="2200" i="1" dirty="0">
                <a:latin typeface="Calibri"/>
                <a:cs typeface="Calibri"/>
              </a:rPr>
              <a:t>h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g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nu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5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oll</a:t>
            </a:r>
            <a:r>
              <a:rPr sz="2200" i="1" spc="-10" dirty="0">
                <a:latin typeface="Calibri"/>
                <a:cs typeface="Calibri"/>
              </a:rPr>
              <a:t>ab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io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b</a:t>
            </a:r>
            <a:r>
              <a:rPr sz="2200" i="1" spc="-30" dirty="0">
                <a:latin typeface="Calibri"/>
                <a:cs typeface="Calibri"/>
              </a:rPr>
              <a:t>e</a:t>
            </a:r>
            <a:r>
              <a:rPr sz="2200" i="1" spc="-15" dirty="0">
                <a:latin typeface="Calibri"/>
                <a:cs typeface="Calibri"/>
              </a:rPr>
              <a:t>tw</a:t>
            </a:r>
            <a:r>
              <a:rPr sz="2200" i="1" spc="-20" dirty="0">
                <a:latin typeface="Calibri"/>
                <a:cs typeface="Calibri"/>
              </a:rPr>
              <a:t>ee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spc="-25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ool</a:t>
            </a:r>
            <a:r>
              <a:rPr sz="2200" i="1" spc="-135" dirty="0">
                <a:latin typeface="Calibri"/>
                <a:cs typeface="Calibri"/>
              </a:rPr>
              <a:t>’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m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m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dirty="0">
                <a:latin typeface="Calibri"/>
                <a:cs typeface="Calibri"/>
              </a:rPr>
              <a:t>s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spc="-85" dirty="0">
                <a:latin typeface="Calibri"/>
                <a:cs typeface="Calibri"/>
              </a:rPr>
              <a:t>k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h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ld</a:t>
            </a:r>
            <a:r>
              <a:rPr sz="2200" i="1" spc="-15" dirty="0">
                <a:latin typeface="Calibri"/>
                <a:cs typeface="Calibri"/>
              </a:rPr>
              <a:t>er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204" dirty="0">
                <a:latin typeface="Calibri"/>
                <a:cs typeface="Calibri"/>
              </a:rPr>
              <a:t>”</a:t>
            </a:r>
            <a:r>
              <a:rPr sz="2200" i="1" dirty="0">
                <a:latin typeface="Calibri"/>
                <a:cs typeface="Calibri"/>
              </a:rPr>
              <a:t>.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0" dirty="0">
                <a:latin typeface="Calibri"/>
                <a:cs typeface="Calibri"/>
              </a:rPr>
              <a:t>G</a:t>
            </a:r>
            <a:r>
              <a:rPr sz="1400" i="1" spc="5" dirty="0">
                <a:latin typeface="Calibri"/>
                <a:cs typeface="Calibri"/>
              </a:rPr>
              <a:t>unn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2018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spc="-35" dirty="0">
                <a:latin typeface="Calibri"/>
                <a:cs typeface="Calibri"/>
              </a:rPr>
              <a:t>F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c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spc="-15" dirty="0">
                <a:latin typeface="Calibri"/>
                <a:cs typeface="Calibri"/>
              </a:rPr>
              <a:t>ssi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tt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45" dirty="0">
                <a:latin typeface="Calibri"/>
                <a:cs typeface="Calibri"/>
              </a:rPr>
              <a:t>y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u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p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3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5" dirty="0">
                <a:latin typeface="Calibri"/>
                <a:cs typeface="Calibri"/>
              </a:rPr>
              <a:t>g</a:t>
            </a:r>
            <a:r>
              <a:rPr sz="2200" b="1" spc="-15" dirty="0">
                <a:latin typeface="Calibri"/>
                <a:cs typeface="Calibri"/>
              </a:rPr>
              <a:t>h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x</a:t>
            </a: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35" dirty="0">
                <a:latin typeface="Calibri"/>
                <a:cs typeface="Calibri"/>
              </a:rPr>
              <a:t>ta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en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00" marR="858519" lvl="1" indent="-342900">
              <a:lnSpc>
                <a:spcPct val="101800"/>
              </a:lnSpc>
              <a:spcBef>
                <a:spcPts val="17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25" dirty="0">
                <a:latin typeface="Calibri"/>
                <a:cs typeface="Calibri"/>
              </a:rPr>
              <a:t>upp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t,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ion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&amp;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30" dirty="0">
                <a:latin typeface="Calibri"/>
                <a:cs typeface="Calibri"/>
              </a:rPr>
              <a:t>g</a:t>
            </a:r>
            <a:r>
              <a:rPr sz="2200" b="1" spc="-10" dirty="0">
                <a:latin typeface="Calibri"/>
                <a:cs typeface="Calibri"/>
              </a:rPr>
              <a:t>ot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gh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so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al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15" dirty="0">
                <a:latin typeface="Calibri"/>
                <a:cs typeface="Calibri"/>
              </a:rPr>
              <a:t>ti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00" marR="344805" lvl="1" indent="-342900">
              <a:lnSpc>
                <a:spcPts val="2620"/>
              </a:lnSpc>
              <a:spcBef>
                <a:spcPts val="185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10" dirty="0">
                <a:latin typeface="Calibri"/>
                <a:cs typeface="Calibri"/>
              </a:rPr>
              <a:t>ot</a:t>
            </a:r>
            <a:r>
              <a:rPr sz="2200" b="1" spc="-15" dirty="0">
                <a:latin typeface="Calibri"/>
                <a:cs typeface="Calibri"/>
              </a:rPr>
              <a:t>io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pe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oo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r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l</a:t>
            </a:r>
            <a:r>
              <a:rPr sz="2200" b="1" spc="-50" dirty="0">
                <a:latin typeface="Calibri"/>
                <a:cs typeface="Calibri"/>
              </a:rPr>
              <a:t>f</a:t>
            </a:r>
            <a:r>
              <a:rPr sz="2200" b="1" dirty="0">
                <a:latin typeface="Calibri"/>
                <a:cs typeface="Calibri"/>
              </a:rPr>
              <a:t>-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4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,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20" dirty="0">
                <a:latin typeface="Calibri"/>
                <a:cs typeface="Calibri"/>
              </a:rPr>
              <a:t>sp</a:t>
            </a: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g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ac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im</a:t>
            </a:r>
            <a:r>
              <a:rPr sz="2200" b="1" spc="-25" dirty="0">
                <a:latin typeface="Calibri"/>
                <a:cs typeface="Calibri"/>
              </a:rPr>
              <a:t>pr</a:t>
            </a:r>
            <a:r>
              <a:rPr sz="2200" b="1" spc="-10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b</a:t>
            </a:r>
            <a:r>
              <a:rPr sz="2200" b="1" spc="-5" dirty="0">
                <a:latin typeface="Calibri"/>
                <a:cs typeface="Calibri"/>
              </a:rPr>
              <a:t>l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00" lvl="1" indent="-342900">
              <a:lnSpc>
                <a:spcPct val="100000"/>
              </a:lnSpc>
              <a:spcBef>
                <a:spcPts val="176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g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ity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f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ss</a:t>
            </a:r>
            <a:r>
              <a:rPr sz="2200" b="1" spc="-10" dirty="0">
                <a:latin typeface="Calibri"/>
                <a:cs typeface="Calibri"/>
              </a:rPr>
              <a:t>,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ass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5" dirty="0">
                <a:latin typeface="Calibri"/>
                <a:cs typeface="Calibri"/>
              </a:rPr>
              <a:t>ti</a:t>
            </a:r>
            <a:r>
              <a:rPr sz="2200" b="1" spc="-25" dirty="0">
                <a:latin typeface="Calibri"/>
                <a:cs typeface="Calibri"/>
              </a:rPr>
              <a:t>v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00" lvl="1" indent="-3429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af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mme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he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h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l</a:t>
            </a: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35" dirty="0">
                <a:latin typeface="Calibri"/>
                <a:cs typeface="Calibri"/>
              </a:rPr>
              <a:t>a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55"/>
              </a:spcBef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0" dirty="0">
                <a:latin typeface="Calibri"/>
                <a:cs typeface="Calibri"/>
              </a:rPr>
              <a:t>B</a:t>
            </a:r>
            <a:r>
              <a:rPr sz="1400" i="1" spc="5" dirty="0">
                <a:latin typeface="Calibri"/>
                <a:cs typeface="Calibri"/>
              </a:rPr>
              <a:t>ass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1985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pc="-260" dirty="0"/>
              <a:t>Y</a:t>
            </a:r>
            <a:r>
              <a:rPr spc="-25" dirty="0"/>
              <a:t>o</a:t>
            </a:r>
            <a:r>
              <a:rPr spc="-20" dirty="0"/>
              <a:t>u</a:t>
            </a:r>
            <a:r>
              <a:rPr dirty="0"/>
              <a:t>r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5" dirty="0"/>
              <a:t>o</a:t>
            </a:r>
            <a:r>
              <a:rPr spc="-20" dirty="0"/>
              <a:t>n</a:t>
            </a:r>
            <a:r>
              <a:rPr spc="-10" dirty="0"/>
              <a:t>c</a:t>
            </a:r>
            <a:r>
              <a:rPr dirty="0"/>
              <a:t>e</a:t>
            </a:r>
            <a:r>
              <a:rPr spc="-5" dirty="0"/>
              <a:t>r</a:t>
            </a:r>
            <a:r>
              <a:rPr spc="-1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279" y="1214421"/>
            <a:ext cx="11352107" cy="553997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25"/>
              </a:lnSpc>
              <a:buFont typeface="Wingdings"/>
              <a:buChar char=""/>
              <a:tabLst>
                <a:tab pos="355600" algn="l"/>
              </a:tabLst>
            </a:pPr>
            <a:r>
              <a:rPr sz="2300" b="1" spc="-20" dirty="0">
                <a:latin typeface="Calibri"/>
                <a:cs typeface="Calibri"/>
              </a:rPr>
              <a:t>C</a:t>
            </a:r>
            <a:r>
              <a:rPr sz="2300" b="1" spc="-15" dirty="0">
                <a:latin typeface="Calibri"/>
                <a:cs typeface="Calibri"/>
              </a:rPr>
              <a:t>ultu</a:t>
            </a:r>
            <a:r>
              <a:rPr sz="2300" b="1" spc="-3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1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812800" marR="5080" lvl="1" indent="-342900">
              <a:lnSpc>
                <a:spcPts val="281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</a:tabLst>
            </a:pP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spc="-50" dirty="0">
                <a:latin typeface="Calibri"/>
                <a:cs typeface="Calibri"/>
              </a:rPr>
              <a:t>y</a:t>
            </a:r>
            <a:r>
              <a:rPr sz="2300" spc="-10" dirty="0">
                <a:latin typeface="Calibri"/>
                <a:cs typeface="Calibri"/>
              </a:rPr>
              <a:t>ee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30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spc="-50" dirty="0">
                <a:latin typeface="Calibri"/>
                <a:cs typeface="Calibri"/>
              </a:rPr>
              <a:t>y</a:t>
            </a:r>
            <a:r>
              <a:rPr sz="2300" spc="-10" dirty="0">
                <a:latin typeface="Calibri"/>
                <a:cs typeface="Calibri"/>
              </a:rPr>
              <a:t>ee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’t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ct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40" dirty="0">
                <a:latin typeface="Calibri"/>
                <a:cs typeface="Calibri"/>
              </a:rPr>
              <a:t>v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r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th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nn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5" dirty="0">
                <a:latin typeface="Calibri"/>
                <a:cs typeface="Calibri"/>
              </a:rPr>
              <a:t>v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ces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812800" algn="l"/>
              </a:tabLst>
            </a:pP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ssu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oti</a:t>
            </a:r>
            <a:r>
              <a:rPr sz="2300" spc="-40" dirty="0">
                <a:latin typeface="Calibri"/>
                <a:cs typeface="Calibri"/>
              </a:rPr>
              <a:t>v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ti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Calibri"/>
                <a:cs typeface="Calibri"/>
              </a:rPr>
              <a:t>s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2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f</a:t>
            </a:r>
            <a:r>
              <a:rPr sz="2300" spc="-15" dirty="0">
                <a:latin typeface="Calibri"/>
                <a:cs typeface="Calibri"/>
              </a:rPr>
              <a:t>f;</a:t>
            </a:r>
            <a:endParaRPr sz="2300">
              <a:latin typeface="Calibri"/>
              <a:cs typeface="Calibri"/>
            </a:endParaRPr>
          </a:p>
          <a:p>
            <a:pPr marL="812800" marR="264160" lvl="1" indent="-342900">
              <a:lnSpc>
                <a:spcPct val="99600"/>
              </a:lnSpc>
              <a:spcBef>
                <a:spcPts val="1260"/>
              </a:spcBef>
              <a:buFont typeface="Arial"/>
              <a:buChar char="•"/>
              <a:tabLst>
                <a:tab pos="812800" algn="l"/>
              </a:tabLst>
            </a:pPr>
            <a:r>
              <a:rPr sz="2300" dirty="0">
                <a:latin typeface="Calibri"/>
                <a:cs typeface="Calibri"/>
              </a:rPr>
              <a:t>h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20" dirty="0">
                <a:latin typeface="Calibri"/>
                <a:cs typeface="Calibri"/>
              </a:rPr>
              <a:t>w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en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u</a:t>
            </a:r>
            <a:r>
              <a:rPr sz="2300" spc="-5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che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40" dirty="0">
                <a:latin typeface="Calibri"/>
                <a:cs typeface="Calibri"/>
              </a:rPr>
              <a:t>v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f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5" dirty="0">
                <a:latin typeface="Calibri"/>
                <a:cs typeface="Calibri"/>
              </a:rPr>
              <a:t>tud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-6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5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nd</a:t>
            </a:r>
            <a:r>
              <a:rPr sz="2300" spc="-5" dirty="0">
                <a:latin typeface="Calibri"/>
                <a:cs typeface="Calibri"/>
              </a:rPr>
              <a:t>-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Calibri"/>
                <a:cs typeface="Calibri"/>
              </a:rPr>
              <a:t>w</a:t>
            </a:r>
            <a:r>
              <a:rPr sz="2300" spc="-15" dirty="0">
                <a:latin typeface="Calibri"/>
                <a:cs typeface="Calibri"/>
              </a:rPr>
              <a:t>ork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5" dirty="0">
                <a:latin typeface="Calibri"/>
                <a:cs typeface="Calibri"/>
              </a:rPr>
              <a:t>f</a:t>
            </a:r>
            <a:r>
              <a:rPr sz="2300" spc="-2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r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ommon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5" dirty="0">
                <a:latin typeface="Calibri"/>
                <a:cs typeface="Calibri"/>
              </a:rPr>
              <a:t>oo</a:t>
            </a:r>
            <a:r>
              <a:rPr sz="2300" dirty="0">
                <a:latin typeface="Calibri"/>
                <a:cs typeface="Calibri"/>
              </a:rPr>
              <a:t>d.</a:t>
            </a:r>
            <a:endParaRPr sz="2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ts val="2725"/>
              </a:lnSpc>
              <a:buFont typeface="Wingdings"/>
              <a:buChar char=""/>
              <a:tabLst>
                <a:tab pos="355600" algn="l"/>
              </a:tabLst>
            </a:pPr>
            <a:r>
              <a:rPr sz="2300" b="1" spc="-4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20" dirty="0">
                <a:latin typeface="Calibri"/>
                <a:cs typeface="Calibri"/>
              </a:rPr>
              <a:t>s</a:t>
            </a:r>
            <a:r>
              <a:rPr sz="2300" b="1" spc="-15" dirty="0">
                <a:latin typeface="Calibri"/>
                <a:cs typeface="Calibri"/>
              </a:rPr>
              <a:t>ou</a:t>
            </a:r>
            <a:r>
              <a:rPr sz="2300" b="1" spc="-40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ce</a:t>
            </a:r>
            <a:r>
              <a:rPr sz="2300" b="1" spc="-10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ts val="2725"/>
              </a:lnSpc>
              <a:buFont typeface="Arial"/>
              <a:buChar char="•"/>
              <a:tabLst>
                <a:tab pos="812800" algn="l"/>
              </a:tabLst>
            </a:pPr>
            <a:r>
              <a:rPr sz="2300" spc="-5" dirty="0">
                <a:latin typeface="Calibri"/>
                <a:cs typeface="Calibri"/>
              </a:rPr>
              <a:t>jo</a:t>
            </a:r>
            <a:r>
              <a:rPr sz="2300" dirty="0">
                <a:latin typeface="Calibri"/>
                <a:cs typeface="Calibri"/>
              </a:rPr>
              <a:t>b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sec</a:t>
            </a:r>
            <a:r>
              <a:rPr sz="2300" dirty="0">
                <a:latin typeface="Calibri"/>
                <a:cs typeface="Calibri"/>
              </a:rPr>
              <a:t>u</a:t>
            </a:r>
            <a:r>
              <a:rPr sz="2300" spc="-15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it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mp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ti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5" dirty="0">
                <a:latin typeface="Calibri"/>
                <a:cs typeface="Calibri"/>
              </a:rPr>
              <a:t>g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g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800" algn="l"/>
              </a:tabLst>
            </a:pPr>
            <a:r>
              <a:rPr sz="2300" spc="-2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y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v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-3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ns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800" algn="l"/>
              </a:tabLst>
            </a:pP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spc="-25" dirty="0">
                <a:latin typeface="Calibri"/>
                <a:cs typeface="Calibri"/>
              </a:rPr>
              <a:t>e</a:t>
            </a:r>
            <a:r>
              <a:rPr sz="2300" spc="-4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spc="-15" dirty="0">
                <a:latin typeface="Calibri"/>
                <a:cs typeface="Calibri"/>
              </a:rPr>
              <a:t>g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s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spc="-15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r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65" dirty="0">
                <a:latin typeface="Calibri"/>
                <a:cs typeface="Calibri"/>
              </a:rPr>
              <a:t>m</a:t>
            </a:r>
            <a:r>
              <a:rPr sz="2300" spc="-45" dirty="0">
                <a:latin typeface="Calibri"/>
                <a:cs typeface="Calibri"/>
              </a:rPr>
              <a:t>y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1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5" dirty="0">
                <a:latin typeface="Calibri"/>
                <a:cs typeface="Calibri"/>
              </a:rPr>
              <a:t>u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5" dirty="0">
                <a:latin typeface="Calibri"/>
                <a:cs typeface="Calibri"/>
              </a:rPr>
              <a:t>m</a:t>
            </a:r>
            <a:r>
              <a:rPr sz="2300" spc="-50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Calibri"/>
                <a:cs typeface="Calibri"/>
              </a:rPr>
              <a:t>z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spc="-10" dirty="0">
                <a:latin typeface="Calibri"/>
                <a:cs typeface="Calibri"/>
              </a:rPr>
              <a:t>e;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812800" algn="l"/>
              </a:tabLst>
            </a:pPr>
            <a:r>
              <a:rPr sz="2300" spc="-15" dirty="0">
                <a:latin typeface="Calibri"/>
                <a:cs typeface="Calibri"/>
              </a:rPr>
              <a:t>pe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ss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r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40" dirty="0">
                <a:latin typeface="Calibri"/>
                <a:cs typeface="Calibri"/>
              </a:rPr>
              <a:t>v</a:t>
            </a:r>
            <a:r>
              <a:rPr sz="2300" spc="-10" dirty="0">
                <a:latin typeface="Calibri"/>
                <a:cs typeface="Calibri"/>
              </a:rPr>
              <a:t>ene</a:t>
            </a:r>
            <a:r>
              <a:rPr sz="2300" spc="-1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ssues</a:t>
            </a:r>
            <a:r>
              <a:rPr sz="2300" spc="-1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800" algn="l"/>
              </a:tabLst>
            </a:pPr>
            <a:r>
              <a:rPr sz="230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spc="-15" dirty="0">
                <a:latin typeface="Calibri"/>
                <a:cs typeface="Calibri"/>
              </a:rPr>
              <a:t>me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u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ces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6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ai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6" y="-7620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cc</a:t>
            </a:r>
            <a:r>
              <a:rPr dirty="0"/>
              <a:t>e</a:t>
            </a:r>
            <a:r>
              <a:rPr spc="-10" dirty="0"/>
              <a:t>l</a:t>
            </a:r>
            <a:r>
              <a:rPr dirty="0"/>
              <a:t>e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20" dirty="0"/>
              <a:t>t</a:t>
            </a:r>
            <a:r>
              <a:rPr spc="-15" dirty="0"/>
              <a:t>in</a:t>
            </a:r>
            <a:r>
              <a:rPr dirty="0"/>
              <a:t>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-10" dirty="0"/>
              <a:t>is</a:t>
            </a:r>
            <a:r>
              <a:rPr spc="-5" dirty="0"/>
              <a:t>r</a:t>
            </a:r>
            <a:r>
              <a:rPr spc="-20" dirty="0"/>
              <a:t>u</a:t>
            </a:r>
            <a:r>
              <a:rPr spc="-30" dirty="0"/>
              <a:t>p</a:t>
            </a:r>
            <a:r>
              <a:rPr spc="-20" dirty="0"/>
              <a:t>t</a:t>
            </a:r>
            <a:r>
              <a:rPr spc="-10" dirty="0"/>
              <a:t>i</a:t>
            </a:r>
            <a:r>
              <a:rPr spc="-25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237" y="1357298"/>
            <a:ext cx="11264900" cy="471180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29539">
              <a:lnSpc>
                <a:spcPct val="101200"/>
              </a:lnSpc>
            </a:pPr>
            <a:r>
              <a:rPr sz="2600" b="1" i="1" spc="-10" dirty="0">
                <a:latin typeface="Calibri"/>
                <a:cs typeface="Calibri"/>
              </a:rPr>
              <a:t>“</a:t>
            </a:r>
            <a:r>
              <a:rPr sz="2600" i="1" spc="-110" dirty="0">
                <a:latin typeface="Calibri"/>
                <a:cs typeface="Calibri"/>
              </a:rPr>
              <a:t>W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li</a:t>
            </a:r>
            <a:r>
              <a:rPr sz="2600" i="1" spc="-15" dirty="0">
                <a:latin typeface="Calibri"/>
                <a:cs typeface="Calibri"/>
              </a:rPr>
              <a:t>ve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ag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of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20" dirty="0">
                <a:latin typeface="Calibri"/>
                <a:cs typeface="Calibri"/>
              </a:rPr>
              <a:t>c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20" dirty="0">
                <a:latin typeface="Calibri"/>
                <a:cs typeface="Calibri"/>
              </a:rPr>
              <a:t>er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dis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u</a:t>
            </a:r>
            <a:r>
              <a:rPr sz="2600" i="1" spc="-15" dirty="0">
                <a:latin typeface="Calibri"/>
                <a:cs typeface="Calibri"/>
              </a:rPr>
              <a:t>p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ion.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Calibri"/>
                <a:cs typeface="Calibri"/>
              </a:rPr>
              <a:t>E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ry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spc="-4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spc="-55" dirty="0">
                <a:latin typeface="Calibri"/>
                <a:cs typeface="Calibri"/>
              </a:rPr>
              <a:t>/</a:t>
            </a:r>
            <a:r>
              <a:rPr sz="2600" i="1" spc="-20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pa</a:t>
            </a:r>
            <a:r>
              <a:rPr sz="2600" i="1" spc="-50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y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up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p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ound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hang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w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oug</a:t>
            </a:r>
            <a:r>
              <a:rPr sz="2600" i="1" spc="-25" dirty="0">
                <a:latin typeface="Calibri"/>
                <a:cs typeface="Calibri"/>
              </a:rPr>
              <a:t>h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b</a:t>
            </a:r>
            <a:r>
              <a:rPr sz="2600" i="1" dirty="0">
                <a:latin typeface="Calibri"/>
                <a:cs typeface="Calibri"/>
              </a:rPr>
              <a:t>y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digi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isa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ion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AI</a:t>
            </a:r>
            <a:r>
              <a:rPr sz="2600" i="1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 marR="231775">
              <a:lnSpc>
                <a:spcPct val="99600"/>
              </a:lnSpc>
            </a:pPr>
            <a:r>
              <a:rPr sz="2600" i="1" spc="-20" dirty="0">
                <a:latin typeface="Calibri"/>
                <a:cs typeface="Calibri"/>
              </a:rPr>
              <a:t>I</a:t>
            </a:r>
            <a:r>
              <a:rPr sz="2600" i="1" dirty="0">
                <a:latin typeface="Calibri"/>
                <a:cs typeface="Calibri"/>
              </a:rPr>
              <a:t>ndu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ry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bounda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ha</a:t>
            </a:r>
            <a:r>
              <a:rPr sz="2600" i="1" spc="-15" dirty="0">
                <a:latin typeface="Calibri"/>
                <a:cs typeface="Calibri"/>
              </a:rPr>
              <a:t>ve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i="1" spc="-20" dirty="0">
                <a:latin typeface="Calibri"/>
                <a:cs typeface="Calibri"/>
              </a:rPr>
              <a:t>ec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p</a:t>
            </a:r>
            <a:r>
              <a:rPr sz="2600" i="1" spc="-20" dirty="0">
                <a:latin typeface="Calibri"/>
                <a:cs typeface="Calibri"/>
              </a:rPr>
              <a:t>er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abl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.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Da</a:t>
            </a:r>
            <a:r>
              <a:rPr sz="2600" i="1" spc="-4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algo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ial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25" dirty="0">
                <a:latin typeface="Calibri"/>
                <a:cs typeface="Calibri"/>
              </a:rPr>
              <a:t>n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llig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-15" dirty="0">
                <a:latin typeface="Calibri"/>
                <a:cs typeface="Calibri"/>
              </a:rPr>
              <a:t>ce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5" dirty="0">
                <a:latin typeface="Calibri"/>
                <a:cs typeface="Calibri"/>
              </a:rPr>
              <a:t>re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hanging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na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u</a:t>
            </a:r>
            <a:r>
              <a:rPr sz="2600" i="1" spc="-15" dirty="0">
                <a:latin typeface="Calibri"/>
                <a:cs typeface="Calibri"/>
              </a:rPr>
              <a:t>re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of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20" dirty="0">
                <a:latin typeface="Calibri"/>
                <a:cs typeface="Calibri"/>
              </a:rPr>
              <a:t>re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ision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0" dirty="0">
                <a:latin typeface="Calibri"/>
                <a:cs typeface="Calibri"/>
              </a:rPr>
              <a:t>k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15" dirty="0">
                <a:latin typeface="Calibri"/>
                <a:cs typeface="Calibri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w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spc="-10" dirty="0">
                <a:latin typeface="Calibri"/>
                <a:cs typeface="Calibri"/>
              </a:rPr>
              <a:t>k</a:t>
            </a:r>
            <a:r>
              <a:rPr sz="2600" i="1" dirty="0">
                <a:latin typeface="Calibri"/>
                <a:cs typeface="Calibri"/>
              </a:rPr>
              <a:t>pla</a:t>
            </a:r>
            <a:r>
              <a:rPr sz="2600" i="1" spc="-15" dirty="0">
                <a:latin typeface="Calibri"/>
                <a:cs typeface="Calibri"/>
              </a:rPr>
              <a:t>ce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140" dirty="0">
                <a:latin typeface="Calibri"/>
                <a:cs typeface="Calibri"/>
              </a:rPr>
              <a:t>f</a:t>
            </a:r>
            <a:r>
              <a:rPr sz="2600" i="1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408940">
              <a:lnSpc>
                <a:spcPct val="100499"/>
              </a:lnSpc>
            </a:pPr>
            <a:r>
              <a:rPr sz="2600" i="1" spc="-20" dirty="0">
                <a:latin typeface="Calibri"/>
                <a:cs typeface="Calibri"/>
              </a:rPr>
              <a:t>A</a:t>
            </a:r>
            <a:r>
              <a:rPr sz="2600" i="1" dirty="0">
                <a:latin typeface="Calibri"/>
                <a:cs typeface="Calibri"/>
              </a:rPr>
              <a:t>ll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his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happ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ning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on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-30" dirty="0">
                <a:latin typeface="Calibri"/>
                <a:cs typeface="Calibri"/>
              </a:rPr>
              <a:t>s</a:t>
            </a:r>
            <a:r>
              <a:rPr sz="2600" i="1" spc="-4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ablish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pani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15" dirty="0">
                <a:latin typeface="Calibri"/>
                <a:cs typeface="Calibri"/>
              </a:rPr>
              <a:t>re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re</a:t>
            </a:r>
            <a:r>
              <a:rPr sz="2600" i="1" dirty="0">
                <a:latin typeface="Calibri"/>
                <a:cs typeface="Calibri"/>
              </a:rPr>
              <a:t>sponding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b</a:t>
            </a:r>
            <a:r>
              <a:rPr sz="2600" i="1" dirty="0">
                <a:latin typeface="Calibri"/>
                <a:cs typeface="Calibri"/>
              </a:rPr>
              <a:t>y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spc="-35" dirty="0">
                <a:latin typeface="Calibri"/>
                <a:cs typeface="Calibri"/>
              </a:rPr>
              <a:t>e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hin</a:t>
            </a:r>
            <a:r>
              <a:rPr sz="2600" i="1" spc="-10" dirty="0">
                <a:latin typeface="Calibri"/>
                <a:cs typeface="Calibri"/>
              </a:rPr>
              <a:t>k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r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busin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od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ls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re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signing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0" dirty="0">
                <a:latin typeface="Calibri"/>
                <a:cs typeface="Calibri"/>
              </a:rPr>
              <a:t>r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ganisa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ions</a:t>
            </a:r>
            <a:r>
              <a:rPr sz="2600" i="1" spc="-10" dirty="0">
                <a:latin typeface="Calibri"/>
                <a:cs typeface="Calibri"/>
              </a:rPr>
              <a:t>,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ado</a:t>
            </a:r>
            <a:r>
              <a:rPr sz="2600" i="1" spc="-15" dirty="0">
                <a:latin typeface="Calibri"/>
                <a:cs typeface="Calibri"/>
              </a:rPr>
              <a:t>p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-10" dirty="0">
                <a:latin typeface="Calibri"/>
                <a:cs typeface="Calibri"/>
              </a:rPr>
              <a:t>o</a:t>
            </a:r>
            <a:r>
              <a:rPr sz="2600" i="1" spc="-15" dirty="0">
                <a:latin typeface="Calibri"/>
                <a:cs typeface="Calibri"/>
              </a:rPr>
              <a:t>v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agil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-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anag</a:t>
            </a:r>
            <a:r>
              <a:rPr sz="2600" i="1" spc="-20" dirty="0">
                <a:latin typeface="Calibri"/>
                <a:cs typeface="Calibri"/>
              </a:rPr>
              <a:t>eme</a:t>
            </a:r>
            <a:r>
              <a:rPr sz="2600" i="1" spc="-30" dirty="0">
                <a:latin typeface="Calibri"/>
                <a:cs typeface="Calibri"/>
              </a:rPr>
              <a:t>n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p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15" dirty="0">
                <a:latin typeface="Calibri"/>
                <a:cs typeface="Calibri"/>
              </a:rPr>
              <a:t>c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spc="5" dirty="0">
                <a:latin typeface="Calibri"/>
                <a:cs typeface="Calibri"/>
              </a:rPr>
              <a:t>m</a:t>
            </a:r>
            <a:r>
              <a:rPr sz="2600" i="1" dirty="0">
                <a:latin typeface="Calibri"/>
                <a:cs typeface="Calibri"/>
              </a:rPr>
              <a:t>b</a:t>
            </a:r>
            <a:r>
              <a:rPr sz="2600" i="1" spc="-15" dirty="0">
                <a:latin typeface="Calibri"/>
                <a:cs typeface="Calibri"/>
              </a:rPr>
              <a:t>r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5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d</a:t>
            </a:r>
            <a:r>
              <a:rPr sz="2600" i="1" spc="-20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sign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hin</a:t>
            </a:r>
            <a:r>
              <a:rPr sz="2600" i="1" spc="-10" dirty="0">
                <a:latin typeface="Calibri"/>
                <a:cs typeface="Calibri"/>
              </a:rPr>
              <a:t>k</a:t>
            </a:r>
            <a:r>
              <a:rPr sz="2600" i="1" dirty="0">
                <a:latin typeface="Calibri"/>
                <a:cs typeface="Calibri"/>
              </a:rPr>
              <a:t>ing</a:t>
            </a:r>
            <a:r>
              <a:rPr sz="2600" i="1" spc="-185" dirty="0">
                <a:latin typeface="Calibri"/>
                <a:cs typeface="Calibri"/>
              </a:rPr>
              <a:t>.</a:t>
            </a:r>
            <a:r>
              <a:rPr sz="2600" i="1" dirty="0">
                <a:latin typeface="Calibri"/>
                <a:cs typeface="Calibri"/>
              </a:rPr>
              <a:t>”</a:t>
            </a: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800" i="1" dirty="0">
                <a:latin typeface="Calibri"/>
                <a:cs typeface="Calibri"/>
              </a:rPr>
              <a:t>(</a:t>
            </a:r>
            <a:r>
              <a:rPr sz="1800" i="1" spc="-25" dirty="0">
                <a:latin typeface="Calibri"/>
                <a:cs typeface="Calibri"/>
              </a:rPr>
              <a:t>M</a:t>
            </a:r>
            <a:r>
              <a:rPr sz="1800" i="1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K</a:t>
            </a:r>
            <a:r>
              <a:rPr sz="1800" i="1" spc="-5" dirty="0">
                <a:latin typeface="Calibri"/>
                <a:cs typeface="Calibri"/>
              </a:rPr>
              <a:t>ins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spc="-110" dirty="0">
                <a:latin typeface="Calibri"/>
                <a:cs typeface="Calibri"/>
              </a:rPr>
              <a:t>y</a:t>
            </a:r>
            <a:r>
              <a:rPr sz="1800" i="1" spc="-5" dirty="0">
                <a:latin typeface="Calibri"/>
                <a:cs typeface="Calibri"/>
              </a:rPr>
              <a:t>,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2018</a:t>
            </a:r>
            <a:r>
              <a:rPr sz="1800" i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10" y="101594"/>
            <a:ext cx="50816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b="1" spc="-8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w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3000" b="1" spc="-15" dirty="0">
                <a:solidFill>
                  <a:srgbClr val="002060"/>
                </a:solidFill>
                <a:latin typeface="Calibri"/>
                <a:cs typeface="Calibri"/>
              </a:rPr>
              <a:t>ul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tu</a:t>
            </a:r>
            <a:r>
              <a:rPr sz="3000" b="1" spc="-40" dirty="0">
                <a:solidFill>
                  <a:srgbClr val="002060"/>
                </a:solidFill>
                <a:latin typeface="Calibri"/>
                <a:cs typeface="Calibri"/>
              </a:rPr>
              <a:t>r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ee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3000" b="1" spc="-20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30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498" y="1428737"/>
            <a:ext cx="11522287" cy="554049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ct val="100000"/>
              </a:lnSpc>
            </a:pPr>
            <a:r>
              <a:rPr sz="2400" i="1" spc="100" dirty="0">
                <a:latin typeface="Calibri"/>
                <a:cs typeface="Calibri"/>
              </a:rPr>
              <a:t>“</a:t>
            </a:r>
            <a:r>
              <a:rPr sz="2400" i="1" spc="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pain</a:t>
            </a:r>
            <a:r>
              <a:rPr sz="2400" i="1" spc="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ul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re</a:t>
            </a:r>
            <a:r>
              <a:rPr sz="2400" i="1" dirty="0">
                <a:latin typeface="Calibri"/>
                <a:cs typeface="Calibri"/>
              </a:rPr>
              <a:t>ali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ha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70%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ans</a:t>
            </a:r>
            <a:r>
              <a:rPr sz="2400" i="1" spc="-30" dirty="0">
                <a:latin typeface="Calibri"/>
                <a:cs typeface="Calibri"/>
              </a:rPr>
              <a:t>f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ma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ail.</a:t>
            </a:r>
            <a:endParaRPr sz="2400">
              <a:latin typeface="Calibri"/>
              <a:cs typeface="Calibri"/>
            </a:endParaRPr>
          </a:p>
          <a:p>
            <a:pPr marL="528320" marR="521970" indent="495934">
              <a:lnSpc>
                <a:spcPts val="3500"/>
              </a:lnSpc>
              <a:spcBef>
                <a:spcPts val="125"/>
              </a:spcBef>
            </a:pP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mm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2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ll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nc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dirty="0">
                <a:latin typeface="Calibri"/>
                <a:cs typeface="Calibri"/>
              </a:rPr>
              <a:t>ud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dirty="0">
                <a:latin typeface="Calibri"/>
                <a:cs typeface="Calibri"/>
              </a:rPr>
              <a:t>ac</a:t>
            </a:r>
            <a:r>
              <a:rPr sz="2400" i="1" spc="-15" dirty="0">
                <a:latin typeface="Calibri"/>
                <a:cs typeface="Calibri"/>
              </a:rPr>
              <a:t>k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mp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-10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15" dirty="0">
                <a:latin typeface="Calibri"/>
                <a:cs typeface="Calibri"/>
              </a:rPr>
              <a:t>ee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ngag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nad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qua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manag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supp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,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p</a:t>
            </a:r>
            <a:r>
              <a:rPr sz="2400" i="1" spc="5" dirty="0">
                <a:latin typeface="Calibri"/>
                <a:cs typeface="Calibri"/>
              </a:rPr>
              <a:t>oo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n-</a:t>
            </a:r>
            <a:r>
              <a:rPr sz="2400" i="1" spc="-65" dirty="0">
                <a:latin typeface="Calibri"/>
                <a:cs typeface="Calibri"/>
              </a:rPr>
              <a:t>e</a:t>
            </a:r>
            <a:r>
              <a:rPr sz="2400" i="1" spc="-20" dirty="0">
                <a:latin typeface="Calibri"/>
                <a:cs typeface="Calibri"/>
              </a:rPr>
              <a:t>x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s</a:t>
            </a:r>
            <a:r>
              <a:rPr sz="2400" i="1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i="1" spc="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unc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nal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ll</a:t>
            </a:r>
            <a:r>
              <a:rPr sz="2400" i="1" dirty="0">
                <a:latin typeface="Calibri"/>
                <a:cs typeface="Calibri"/>
              </a:rPr>
              <a:t>ab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,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dirty="0">
                <a:latin typeface="Calibri"/>
                <a:cs typeface="Calibri"/>
              </a:rPr>
              <a:t>ac</a:t>
            </a:r>
            <a:r>
              <a:rPr sz="2400" i="1" spc="-15" dirty="0">
                <a:latin typeface="Calibri"/>
                <a:cs typeface="Calibri"/>
              </a:rPr>
              <a:t>k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20" dirty="0">
                <a:latin typeface="Calibri"/>
                <a:cs typeface="Calibri"/>
              </a:rPr>
              <a:t>cc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ab</a:t>
            </a:r>
            <a:r>
              <a:rPr sz="2400" i="1" spc="-5" dirty="0">
                <a:latin typeface="Calibri"/>
                <a:cs typeface="Calibri"/>
              </a:rPr>
              <a:t>ili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14" dirty="0">
                <a:latin typeface="Calibri"/>
                <a:cs typeface="Calibri"/>
              </a:rPr>
              <a:t>y</a:t>
            </a:r>
            <a:r>
              <a:rPr sz="2400" i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000">
              <a:latin typeface="Times New Roman"/>
              <a:cs typeface="Times New Roman"/>
            </a:endParaRPr>
          </a:p>
          <a:p>
            <a:pPr marL="109855" marR="102235" indent="777875">
              <a:lnSpc>
                <a:spcPct val="118300"/>
              </a:lnSpc>
            </a:pPr>
            <a:r>
              <a:rPr sz="2400" i="1" spc="-3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0" dirty="0">
                <a:latin typeface="Calibri"/>
                <a:cs typeface="Calibri"/>
              </a:rPr>
              <a:t>er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re,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su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spc="-5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ans</a:t>
            </a:r>
            <a:r>
              <a:rPr sz="2400" i="1" spc="-25" dirty="0">
                <a:latin typeface="Calibri"/>
                <a:cs typeface="Calibri"/>
              </a:rPr>
              <a:t>f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ma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45" dirty="0">
                <a:latin typeface="Calibri"/>
                <a:cs typeface="Calibri"/>
              </a:rPr>
              <a:t>’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mpac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yp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5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ll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req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res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maj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res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-</a:t>
            </a:r>
            <a:r>
              <a:rPr sz="2400" i="1" spc="-10" dirty="0">
                <a:latin typeface="Calibri"/>
                <a:cs typeface="Calibri"/>
              </a:rPr>
              <a:t>s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behavi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spc="-15" dirty="0">
                <a:latin typeface="Calibri"/>
                <a:cs typeface="Calibri"/>
              </a:rPr>
              <a:t>ur</a:t>
            </a:r>
            <a:r>
              <a:rPr sz="2400" i="1" dirty="0">
                <a:latin typeface="Calibri"/>
                <a:cs typeface="Calibri"/>
              </a:rPr>
              <a:t>s—s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hing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hat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i="1" spc="-45" dirty="0">
                <a:latin typeface="Calibri"/>
                <a:cs typeface="Calibri"/>
              </a:rPr>
              <a:t>f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ad</a:t>
            </a:r>
            <a:r>
              <a:rPr sz="2400" i="1" spc="-10" dirty="0">
                <a:latin typeface="Calibri"/>
                <a:cs typeface="Calibri"/>
              </a:rPr>
              <a:t>er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k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0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4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achi</a:t>
            </a:r>
            <a:r>
              <a:rPr sz="2400" i="1" spc="-30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v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indent="880744">
              <a:lnSpc>
                <a:spcPct val="121700"/>
              </a:lnSpc>
            </a:pPr>
            <a:r>
              <a:rPr sz="2400" i="1" spc="-15" dirty="0">
                <a:latin typeface="Calibri"/>
                <a:cs typeface="Calibri"/>
              </a:rPr>
              <a:t>Leaders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mu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10" dirty="0">
                <a:latin typeface="Calibri"/>
                <a:cs typeface="Calibri"/>
              </a:rPr>
              <a:t>re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30" dirty="0">
                <a:latin typeface="Calibri"/>
                <a:cs typeface="Calibri"/>
              </a:rPr>
              <a:t>t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cu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ture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uc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v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ce</a:t>
            </a:r>
            <a:r>
              <a:rPr sz="2400" i="1" spc="-10" dirty="0">
                <a:latin typeface="Calibri"/>
                <a:cs typeface="Calibri"/>
              </a:rPr>
              <a:t>p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sm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sur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und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them</a:t>
            </a:r>
            <a:r>
              <a:rPr sz="2400" i="1" dirty="0">
                <a:latin typeface="Calibri"/>
                <a:cs typeface="Calibri"/>
              </a:rPr>
              <a:t>sel</a:t>
            </a:r>
            <a:r>
              <a:rPr sz="2400" i="1" spc="-15" dirty="0">
                <a:latin typeface="Calibri"/>
                <a:cs typeface="Calibri"/>
              </a:rPr>
              <a:t>ves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w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pe</a:t>
            </a:r>
            <a:r>
              <a:rPr sz="2400" i="1" spc="-10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pl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w</a:t>
            </a:r>
            <a:r>
              <a:rPr sz="2400" i="1" dirty="0">
                <a:latin typeface="Calibri"/>
                <a:cs typeface="Calibri"/>
              </a:rPr>
              <a:t>ho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br</a:t>
            </a:r>
            <a:r>
              <a:rPr sz="2400" i="1" dirty="0">
                <a:latin typeface="Calibri"/>
                <a:cs typeface="Calibri"/>
              </a:rPr>
              <a:t>ing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mul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ipl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perspect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5" dirty="0">
                <a:latin typeface="Calibri"/>
                <a:cs typeface="Calibri"/>
              </a:rPr>
              <a:t>ves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2400" i="1" spc="-15" dirty="0">
                <a:latin typeface="Calibri"/>
                <a:cs typeface="Calibri"/>
              </a:rPr>
              <a:t>have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no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Calibri"/>
                <a:cs typeface="Calibri"/>
              </a:rPr>
              <a:t>f</a:t>
            </a:r>
            <a:r>
              <a:rPr sz="2400" i="1" spc="-10" dirty="0">
                <a:latin typeface="Calibri"/>
                <a:cs typeface="Calibri"/>
              </a:rPr>
              <a:t>ear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chall</a:t>
            </a:r>
            <a:r>
              <a:rPr sz="2400" i="1" spc="5" dirty="0">
                <a:latin typeface="Calibri"/>
                <a:cs typeface="Calibri"/>
              </a:rPr>
              <a:t>eng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the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ss</a:t>
            </a:r>
            <a:r>
              <a:rPr sz="2400" i="1" spc="-185" dirty="0">
                <a:latin typeface="Calibri"/>
                <a:cs typeface="Calibri"/>
              </a:rPr>
              <a:t>.</a:t>
            </a:r>
            <a:r>
              <a:rPr sz="2400" i="1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R="41910" algn="r">
              <a:lnSpc>
                <a:spcPct val="100000"/>
              </a:lnSpc>
              <a:spcBef>
                <a:spcPts val="520"/>
              </a:spcBef>
            </a:pPr>
            <a:r>
              <a:rPr sz="1400" i="1" dirty="0">
                <a:latin typeface="Calibri"/>
                <a:cs typeface="Calibri"/>
              </a:rPr>
              <a:t>(</a:t>
            </a:r>
            <a:r>
              <a:rPr sz="1400" i="1" spc="-15" dirty="0">
                <a:latin typeface="Calibri"/>
                <a:cs typeface="Calibri"/>
              </a:rPr>
              <a:t>M</a:t>
            </a:r>
            <a:r>
              <a:rPr sz="1400" i="1" spc="5" dirty="0">
                <a:latin typeface="Calibri"/>
                <a:cs typeface="Calibri"/>
              </a:rPr>
              <a:t>c</a:t>
            </a:r>
            <a:r>
              <a:rPr sz="1400" i="1" spc="-15" dirty="0">
                <a:latin typeface="Calibri"/>
                <a:cs typeface="Calibri"/>
              </a:rPr>
              <a:t>K</a:t>
            </a:r>
            <a:r>
              <a:rPr sz="1400" i="1" dirty="0">
                <a:latin typeface="Calibri"/>
                <a:cs typeface="Calibri"/>
              </a:rPr>
              <a:t>i</a:t>
            </a:r>
            <a:r>
              <a:rPr sz="1400" i="1" spc="5" dirty="0">
                <a:latin typeface="Calibri"/>
                <a:cs typeface="Calibri"/>
              </a:rPr>
              <a:t>ns</a:t>
            </a:r>
            <a:r>
              <a:rPr sz="1400" i="1" spc="-25" dirty="0">
                <a:latin typeface="Calibri"/>
                <a:cs typeface="Calibri"/>
              </a:rPr>
              <a:t>e</a:t>
            </a:r>
            <a:r>
              <a:rPr sz="1400" i="1" spc="-85" dirty="0">
                <a:latin typeface="Calibri"/>
                <a:cs typeface="Calibri"/>
              </a:rPr>
              <a:t>y</a:t>
            </a:r>
            <a:r>
              <a:rPr sz="1400" i="1" spc="-5" dirty="0">
                <a:latin typeface="Calibri"/>
                <a:cs typeface="Calibri"/>
              </a:rPr>
              <a:t>,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2018</a:t>
            </a:r>
            <a:r>
              <a:rPr sz="1400" i="1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9687" y="343023"/>
            <a:ext cx="625687" cy="493395"/>
          </a:xfrm>
          <a:custGeom>
            <a:avLst/>
            <a:gdLst/>
            <a:ahLst/>
            <a:cxnLst/>
            <a:rect l="l" t="t" r="r" b="b"/>
            <a:pathLst>
              <a:path w="469265" h="493394">
                <a:moveTo>
                  <a:pt x="179191" y="0"/>
                </a:moveTo>
                <a:lnTo>
                  <a:pt x="179191" y="188457"/>
                </a:lnTo>
                <a:lnTo>
                  <a:pt x="0" y="246674"/>
                </a:lnTo>
                <a:lnTo>
                  <a:pt x="179191" y="304891"/>
                </a:lnTo>
                <a:lnTo>
                  <a:pt x="179191" y="493318"/>
                </a:lnTo>
                <a:lnTo>
                  <a:pt x="289956" y="340888"/>
                </a:lnTo>
                <a:lnTo>
                  <a:pt x="426856" y="340888"/>
                </a:lnTo>
                <a:lnTo>
                  <a:pt x="358414" y="246674"/>
                </a:lnTo>
                <a:lnTo>
                  <a:pt x="426842" y="152460"/>
                </a:lnTo>
                <a:lnTo>
                  <a:pt x="289956" y="152460"/>
                </a:lnTo>
                <a:lnTo>
                  <a:pt x="179191" y="0"/>
                </a:lnTo>
                <a:close/>
              </a:path>
              <a:path w="469265" h="493394">
                <a:moveTo>
                  <a:pt x="426856" y="340888"/>
                </a:moveTo>
                <a:lnTo>
                  <a:pt x="289956" y="340888"/>
                </a:lnTo>
                <a:lnTo>
                  <a:pt x="469148" y="399105"/>
                </a:lnTo>
                <a:lnTo>
                  <a:pt x="426856" y="340888"/>
                </a:lnTo>
                <a:close/>
              </a:path>
              <a:path w="469265" h="493394">
                <a:moveTo>
                  <a:pt x="469148" y="94213"/>
                </a:moveTo>
                <a:lnTo>
                  <a:pt x="289956" y="152460"/>
                </a:lnTo>
                <a:lnTo>
                  <a:pt x="426842" y="152460"/>
                </a:lnTo>
                <a:lnTo>
                  <a:pt x="469148" y="94213"/>
                </a:lnTo>
                <a:close/>
              </a:path>
            </a:pathLst>
          </a:custGeom>
          <a:solidFill>
            <a:srgbClr val="FEC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9525" y="2149852"/>
            <a:ext cx="9734127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1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400" b="1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400" b="1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hip</a:t>
            </a:r>
            <a:r>
              <a:rPr sz="3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2927" y="3545837"/>
            <a:ext cx="7206827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00" b="1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75" dirty="0">
                <a:solidFill>
                  <a:srgbClr val="FFFFFF"/>
                </a:solidFill>
                <a:latin typeface="Calibri"/>
                <a:cs typeface="Calibri"/>
              </a:rPr>
              <a:t>WO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pg2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400" b="1" spc="-7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00" b="1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00" b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4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400" b="1" spc="-20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r>
              <a:rPr sz="3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pg3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36" y="1214422"/>
            <a:ext cx="10986345" cy="134677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sfo</a:t>
            </a:r>
            <a:r>
              <a:rPr sz="2200" spc="-15" dirty="0">
                <a:latin typeface="Calibri"/>
                <a:cs typeface="Calibri"/>
              </a:rPr>
              <a:t>rm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ill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thu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</a:t>
            </a:r>
            <a:r>
              <a:rPr sz="2200" b="1" spc="-15" dirty="0">
                <a:latin typeface="Calibri"/>
                <a:cs typeface="Calibri"/>
              </a:rPr>
              <a:t>W</a:t>
            </a:r>
            <a:r>
              <a:rPr sz="2200" b="1" dirty="0">
                <a:latin typeface="Calibri"/>
                <a:cs typeface="Calibri"/>
              </a:rPr>
              <a:t>OT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5" dirty="0">
                <a:latin typeface="Calibri"/>
                <a:cs typeface="Calibri"/>
              </a:rPr>
              <a:t>alysi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re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gt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kn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ss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5" dirty="0">
                <a:latin typeface="Calibri"/>
                <a:cs typeface="Calibri"/>
              </a:rPr>
              <a:t>pp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un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i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s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</a:t>
            </a:r>
            <a:r>
              <a:rPr sz="2200" b="1" spc="-25" dirty="0">
                <a:latin typeface="Calibri"/>
                <a:cs typeface="Calibri"/>
              </a:rPr>
              <a:t>h</a:t>
            </a:r>
            <a:r>
              <a:rPr sz="2200" b="1" spc="5" dirty="0">
                <a:latin typeface="Calibri"/>
                <a:cs typeface="Calibri"/>
              </a:rPr>
              <a:t>re</a:t>
            </a:r>
            <a:r>
              <a:rPr sz="2200" b="1" spc="-15" dirty="0">
                <a:latin typeface="Calibri"/>
                <a:cs typeface="Calibri"/>
              </a:rPr>
              <a:t>ats</a:t>
            </a:r>
            <a:r>
              <a:rPr sz="2200" b="1" dirty="0">
                <a:latin typeface="Calibri"/>
                <a:cs typeface="Calibri"/>
              </a:rPr>
              <a:t>.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A</a:t>
            </a:r>
            <a:r>
              <a:rPr sz="2200" i="1" spc="-20" dirty="0">
                <a:latin typeface="Calibri"/>
                <a:cs typeface="Calibri"/>
              </a:rPr>
              <a:t>s</a:t>
            </a:r>
            <a:r>
              <a:rPr sz="2200" i="1" spc="-10" dirty="0">
                <a:latin typeface="Calibri"/>
                <a:cs typeface="Calibri"/>
              </a:rPr>
              <a:t>k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-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Calibri"/>
                <a:cs typeface="Calibri"/>
              </a:rPr>
              <a:t>ha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I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hav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10" dirty="0">
                <a:latin typeface="Calibri"/>
                <a:cs typeface="Calibri"/>
              </a:rPr>
              <a:t>k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dirty="0">
                <a:latin typeface="Calibri"/>
                <a:cs typeface="Calibri"/>
              </a:rPr>
              <a:t>?</a:t>
            </a:r>
            <a:r>
              <a:rPr sz="2200" i="1" spc="229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Calibri"/>
                <a:cs typeface="Calibri"/>
              </a:rPr>
              <a:t>(pg2)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601" y="2214554"/>
            <a:ext cx="10090183" cy="455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0770" y="6668516"/>
            <a:ext cx="24155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(</a:t>
            </a:r>
            <a:r>
              <a:rPr sz="1200" i="1" spc="-10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L</a:t>
            </a:r>
            <a:r>
              <a:rPr sz="1200" i="1" spc="-20" dirty="0">
                <a:latin typeface="Calibri"/>
                <a:cs typeface="Calibri"/>
              </a:rPr>
              <a:t>M</a:t>
            </a:r>
            <a:r>
              <a:rPr sz="1200" i="1" spc="-5" dirty="0">
                <a:latin typeface="Calibri"/>
                <a:cs typeface="Calibri"/>
              </a:rPr>
              <a:t>,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2017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&amp;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Pradhan,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2016</a:t>
            </a:r>
            <a:r>
              <a:rPr sz="1200" i="1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398" y="214290"/>
            <a:ext cx="75124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pc="-30" dirty="0"/>
              <a:t>SW</a:t>
            </a:r>
            <a:r>
              <a:rPr spc="-75" dirty="0"/>
              <a:t>O</a:t>
            </a:r>
            <a:r>
              <a:rPr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20" dirty="0"/>
              <a:t>n</a:t>
            </a:r>
            <a:r>
              <a:rPr spc="-25" dirty="0"/>
              <a:t>a</a:t>
            </a:r>
            <a:r>
              <a:rPr spc="-15" dirty="0"/>
              <a:t>l</a:t>
            </a:r>
            <a:r>
              <a:rPr spc="-35" dirty="0"/>
              <a:t>y</a:t>
            </a:r>
            <a:r>
              <a:rPr spc="-15" dirty="0"/>
              <a:t>sis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ysClr val="window" lastClr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2560</Words>
  <Application>Microsoft Office PowerPoint</Application>
  <PresentationFormat>Custom</PresentationFormat>
  <Paragraphs>311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             Chapter one  background of the organization    </vt:lpstr>
      <vt:lpstr>Leadership - Overview</vt:lpstr>
      <vt:lpstr>Transformational Leadership - Overview</vt:lpstr>
      <vt:lpstr>Your Concerns</vt:lpstr>
      <vt:lpstr>Accelerating Disruption</vt:lpstr>
      <vt:lpstr>Slide 7</vt:lpstr>
      <vt:lpstr>Slide 8</vt:lpstr>
      <vt:lpstr>SWOT Analysis</vt:lpstr>
      <vt:lpstr>Slide 10</vt:lpstr>
      <vt:lpstr>A Question…</vt:lpstr>
      <vt:lpstr>Slide 12</vt:lpstr>
      <vt:lpstr>Slide 13</vt:lpstr>
      <vt:lpstr>Importance of Trust</vt:lpstr>
      <vt:lpstr>Motivation</vt:lpstr>
      <vt:lpstr>Make Your Team R.O.C.K</vt:lpstr>
      <vt:lpstr>A Question…</vt:lpstr>
      <vt:lpstr>Transformational Leadership Skills Required – Department Strategy – Group Discussion.</vt:lpstr>
      <vt:lpstr>Transformational Leadership Skills Required - Strategy</vt:lpstr>
      <vt:lpstr>Slide 20</vt:lpstr>
      <vt:lpstr>Coaching – What is it?</vt:lpstr>
      <vt:lpstr>Coaching – Advantages</vt:lpstr>
      <vt:lpstr>Coaching: Key Points…..</vt:lpstr>
      <vt:lpstr>Coaching: Key Points…..</vt:lpstr>
      <vt:lpstr>Slide 25</vt:lpstr>
      <vt:lpstr>Impacts of Change?</vt:lpstr>
      <vt:lpstr>What Are The Barriers to Change?</vt:lpstr>
      <vt:lpstr>Implementing Change - Strategic Thinking</vt:lpstr>
      <vt:lpstr>Implementing Change – The Vision</vt:lpstr>
      <vt:lpstr>Implementing Change – The Vision</vt:lpstr>
      <vt:lpstr>Stakeholder Interests</vt:lpstr>
      <vt:lpstr>Slide 32</vt:lpstr>
      <vt:lpstr>Ethical Considerations</vt:lpstr>
      <vt:lpstr>Additional Considerations</vt:lpstr>
      <vt:lpstr>Slide 35</vt:lpstr>
      <vt:lpstr>Transformational Leadership - Summary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2023-06-14T08:52:03Z</dcterms:created>
  <dcterms:modified xsi:type="dcterms:W3CDTF">2024-10-24T06:24:17Z</dcterms:modified>
</cp:coreProperties>
</file>