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6E0E-AA36-4BC9-A9E5-4ECF5C2DE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Architecture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2A8D1-E574-4CD1-9C3F-D2DBD9A60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 Seid </a:t>
            </a:r>
            <a:r>
              <a:rPr lang="en-US" dirty="0" err="1"/>
              <a:t>abrar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1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01A0-2810-41D4-AF68-BBDBFB79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diagrams for Customer service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C3074C-9A37-4069-A62B-F7C42D744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213" y="2114550"/>
            <a:ext cx="5295900" cy="3486150"/>
          </a:xfrm>
        </p:spPr>
      </p:pic>
    </p:spTree>
    <p:extLst>
      <p:ext uri="{BB962C8B-B14F-4D97-AF65-F5344CB8AC3E}">
        <p14:creationId xmlns:p14="http://schemas.microsoft.com/office/powerpoint/2010/main" val="175489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CBEA-89A2-42FB-A489-9F1231B5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for Shopping Cart Query</a:t>
            </a:r>
            <a:br>
              <a:rPr lang="en-US" dirty="0"/>
            </a:br>
            <a:r>
              <a:rPr lang="en-US" dirty="0"/>
              <a:t>Service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5700D6-75B8-4483-8337-7BD5131E9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5264" y="1994245"/>
            <a:ext cx="6386788" cy="4041432"/>
          </a:xfrm>
        </p:spPr>
      </p:pic>
    </p:spTree>
    <p:extLst>
      <p:ext uri="{BB962C8B-B14F-4D97-AF65-F5344CB8AC3E}">
        <p14:creationId xmlns:p14="http://schemas.microsoft.com/office/powerpoint/2010/main" val="320031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A485-9D55-433A-91A4-7DA620B3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for Shopping cart Command Service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0FC8F1-D11B-437A-9BA9-2C85C800F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212" y="1883134"/>
            <a:ext cx="8327197" cy="4331880"/>
          </a:xfrm>
        </p:spPr>
      </p:pic>
    </p:spTree>
    <p:extLst>
      <p:ext uri="{BB962C8B-B14F-4D97-AF65-F5344CB8AC3E}">
        <p14:creationId xmlns:p14="http://schemas.microsoft.com/office/powerpoint/2010/main" val="328234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705F-55D2-4A70-BEB9-B4B3D97F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for order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B40B41-0EEA-47CB-919C-EB77E6CC6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919" y="1890712"/>
            <a:ext cx="7435319" cy="4059513"/>
          </a:xfrm>
        </p:spPr>
      </p:pic>
    </p:spTree>
    <p:extLst>
      <p:ext uri="{BB962C8B-B14F-4D97-AF65-F5344CB8AC3E}">
        <p14:creationId xmlns:p14="http://schemas.microsoft.com/office/powerpoint/2010/main" val="224410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505F-BDBF-4B36-A06A-2FA3793F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56BA11-24EB-4AA2-B7C8-665CB4558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6263"/>
            <a:ext cx="9915277" cy="4276241"/>
          </a:xfrm>
        </p:spPr>
      </p:pic>
    </p:spTree>
    <p:extLst>
      <p:ext uri="{BB962C8B-B14F-4D97-AF65-F5344CB8AC3E}">
        <p14:creationId xmlns:p14="http://schemas.microsoft.com/office/powerpoint/2010/main" val="385841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381D4-ED1B-4982-94DD-CE68E285D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1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87082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36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Software Architecture Project</vt:lpstr>
      <vt:lpstr>Class diagrams for Customer service</vt:lpstr>
      <vt:lpstr>Class Diagram for Shopping Cart Query Service</vt:lpstr>
      <vt:lpstr>Class diagram for Shopping cart Command Service</vt:lpstr>
      <vt:lpstr>Class Diagram for order</vt:lpstr>
      <vt:lpstr>Architectural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 Project</dc:title>
  <dc:creator>seid</dc:creator>
  <cp:lastModifiedBy>seid</cp:lastModifiedBy>
  <cp:revision>1</cp:revision>
  <dcterms:created xsi:type="dcterms:W3CDTF">2021-08-12T06:57:57Z</dcterms:created>
  <dcterms:modified xsi:type="dcterms:W3CDTF">2021-08-12T07:25:02Z</dcterms:modified>
</cp:coreProperties>
</file>