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Introduction to Data Science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Week 1, Day 1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Trainer: [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Reema Memon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]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Course Orientation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Overview of the Data Science course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Focus on hands-on experience and real-world applications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Key tools: Python, Pandas, Matplotlib, and more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Course objectives: From data collection to data-driven decision making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Learning Objectives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Understand the data science pipeline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Apply statistical methods and machine learning models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Use Python and libraries for data analysis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Work with large datasets and apply preprocessing techniques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What is Data Science?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Data science is an interdisciplinary field combining statistics, computer science, and domain knowledge.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Purpose: Extract meaningful insights from raw data to make better decisions.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Why Data Science Matters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Importance in various fields: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Healthcare, Finance, Retail, Marketing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Growing demand for data scientists to analyze large datasets.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Data Science Process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Problem Definition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Data Acquisition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Data Preparation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Modeling and Machine Learning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Evaluation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Deployment and Monitoring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Applications of Data Science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Healthcare: Predictive analytics, medical imaging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Finance: Fraud detection, credit scoring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Retail: Recommendation systems, segmentation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Transportation: Route optimization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Entertainment: Streaming recommendations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Key Tools and Techniques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Programming Languages: Python, R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Data Visualization: Matplotlib, Seaborn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Machine Learning: Regression, clustering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Big Data: Hadoop, Spark, AWS, Google Cloud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Data Science enables businesses to extract insights and make informed decisions.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Next session: Basics of Python for Data Science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1534</Words>
  <Application>WPS Presentation</Application>
  <PresentationFormat>On-screen Show 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Arial</vt:lpstr>
      <vt:lpstr>Times New Roman</vt:lpstr>
      <vt:lpstr>Microsoft YaHei</vt:lpstr>
      <vt:lpstr>Arial Unicode MS</vt:lpstr>
      <vt:lpstr>Calibri</vt:lpstr>
      <vt:lpstr>Office Theme</vt:lpstr>
      <vt:lpstr>Introduction to Data Science</vt:lpstr>
      <vt:lpstr>Course Orientation</vt:lpstr>
      <vt:lpstr>Learning Objectives</vt:lpstr>
      <vt:lpstr>What is Data Science?</vt:lpstr>
      <vt:lpstr>Why Data Science Matters</vt:lpstr>
      <vt:lpstr>Data Science Process</vt:lpstr>
      <vt:lpstr>Applications of Data Science</vt:lpstr>
      <vt:lpstr>Key Tools and Techniques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MUET</cp:lastModifiedBy>
  <cp:revision>3</cp:revision>
  <dcterms:created xsi:type="dcterms:W3CDTF">2013-01-27T09:14:00Z</dcterms:created>
  <dcterms:modified xsi:type="dcterms:W3CDTF">2024-09-25T11:59:35Z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0F92DB41B2954690B6EEB017C45936F7_12</vt:lpwstr>
  </property>
  <property fmtid="{D5CDD505-2E9C-101B-9397-08002B2CF9AE}" pid="3" name="KSOProductBuildVer">
    <vt:lpwstr>1033-12.2.0.18165</vt:lpwstr>
  </property>
</Properties>
</file>