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93" r:id="rId5"/>
    <p:sldId id="29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80" r:id="rId16"/>
    <p:sldId id="282" r:id="rId17"/>
    <p:sldId id="283" r:id="rId18"/>
    <p:sldId id="274" r:id="rId19"/>
    <p:sldId id="275" r:id="rId20"/>
    <p:sldId id="276" r:id="rId21"/>
    <p:sldId id="277" r:id="rId22"/>
    <p:sldId id="281" r:id="rId23"/>
    <p:sldId id="284" r:id="rId24"/>
    <p:sldId id="285" r:id="rId25"/>
    <p:sldId id="286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391580E-0A37-4D4B-9765-9F5AA821945D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5DF247F-01D0-451E-BBC2-7161F9CCD5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95" y="551815"/>
            <a:ext cx="9187815" cy="28587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45"/>
              <a:t>COURSE: DATA SCIENCE</a:t>
            </a:r>
            <a:br>
              <a:rPr lang="en-US" sz="4445"/>
            </a:br>
            <a:br>
              <a:rPr lang="en-US" sz="4445"/>
            </a:br>
            <a:r>
              <a:rPr lang="en-US" sz="4445"/>
              <a:t>TOPIC: </a:t>
            </a:r>
            <a:r>
              <a:rPr lang="en-US" sz="4445">
                <a:sym typeface="+mn-ea"/>
              </a:rPr>
              <a:t>Matplotlib (Data Visualization)</a:t>
            </a:r>
            <a:br>
              <a:rPr lang="en-US" sz="4445"/>
            </a:br>
            <a:br>
              <a:rPr lang="en-US" sz="4445"/>
            </a:br>
            <a:r>
              <a:rPr lang="en-US" sz="4445"/>
              <a:t>INSTRUCTOR: REEMA MEMON</a:t>
            </a:r>
            <a:endParaRPr lang="en-US" sz="444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graph was easier to understand after the addition of title and x/y labels, it is difficult to get precise values for x- and y-axes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We can improve this by adding a grid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90170"/>
            <a:ext cx="5384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y_data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("day #")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("calories intake")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("Daily intake of calories")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86985" y="610235"/>
            <a:ext cx="5993765" cy="421830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aesthetically better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improve the aesthetic quality of the graph by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Changing line </a:t>
            </a:r>
            <a:r>
              <a:rPr lang="en-US" sz="2000" dirty="0" err="1"/>
              <a:t>colour</a:t>
            </a:r>
            <a:r>
              <a:rPr lang="en-US" sz="2000" dirty="0"/>
              <a:t>, style</a:t>
            </a:r>
            <a:endParaRPr lang="en-US" sz="2000" dirty="0"/>
          </a:p>
          <a:p>
            <a:pPr lvl="1"/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x_data,y_data</a:t>
            </a:r>
            <a:r>
              <a:rPr lang="en-US" sz="2000" dirty="0"/>
              <a:t>, color=‘red’)</a:t>
            </a:r>
            <a:endParaRPr lang="en-US" sz="2000" dirty="0"/>
          </a:p>
          <a:p>
            <a:pPr lvl="1"/>
            <a:r>
              <a:rPr lang="en-US" sz="2000" dirty="0"/>
              <a:t>You can also use different color codes, </a:t>
            </a:r>
            <a:r>
              <a:rPr lang="en-US" sz="2000" dirty="0" err="1"/>
              <a:t>e.g</a:t>
            </a:r>
            <a:r>
              <a:rPr lang="en-US" sz="2000" dirty="0"/>
              <a:t>= #7e94bb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markers</a:t>
            </a:r>
            <a:endParaRPr lang="en-US" sz="2000" dirty="0"/>
          </a:p>
          <a:p>
            <a:pPr lvl="2"/>
            <a:r>
              <a:rPr lang="en-US" sz="2000" dirty="0"/>
              <a:t>And changing marker size, </a:t>
            </a:r>
            <a:r>
              <a:rPr lang="en-US" sz="2000" dirty="0" err="1"/>
              <a:t>colour</a:t>
            </a:r>
            <a:r>
              <a:rPr lang="en-US" sz="2000" dirty="0"/>
              <a:t>, and type.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5" y="280670"/>
            <a:ext cx="10972800" cy="259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x_data</a:t>
            </a:r>
            <a:r>
              <a:rPr lang="en-US" sz="2000" dirty="0"/>
              <a:t>, </a:t>
            </a:r>
            <a:r>
              <a:rPr lang="en-US" sz="2000" dirty="0" err="1"/>
              <a:t>y_data</a:t>
            </a:r>
            <a:r>
              <a:rPr lang="en-US" sz="2000" dirty="0"/>
              <a:t>, </a:t>
            </a:r>
            <a:r>
              <a:rPr lang="en-US" sz="2000" dirty="0" err="1"/>
              <a:t>linestyle</a:t>
            </a:r>
            <a:r>
              <a:rPr lang="en-US" sz="2000" dirty="0"/>
              <a:t>="-.", color="k", linewidth="4", marker="o", </a:t>
            </a:r>
            <a:r>
              <a:rPr lang="en-US" sz="2000" dirty="0" err="1"/>
              <a:t>markersize</a:t>
            </a:r>
            <a:r>
              <a:rPr lang="en-US" sz="2000" dirty="0"/>
              <a:t>=10, </a:t>
            </a:r>
            <a:r>
              <a:rPr lang="en-US" sz="2000" dirty="0" err="1"/>
              <a:t>markeredgecolor</a:t>
            </a:r>
            <a:r>
              <a:rPr lang="en-US" sz="2000" dirty="0"/>
              <a:t>="r", </a:t>
            </a:r>
            <a:r>
              <a:rPr lang="en-US" sz="2000" dirty="0" err="1"/>
              <a:t>markerfacecolor</a:t>
            </a:r>
            <a:r>
              <a:rPr lang="en-US" sz="2000" dirty="0"/>
              <a:t>="r")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plt.xlabel</a:t>
            </a:r>
            <a:r>
              <a:rPr lang="en-US" sz="2000" dirty="0"/>
              <a:t>("day #")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plt.ylabel</a:t>
            </a:r>
            <a:r>
              <a:rPr lang="en-US" sz="2000" dirty="0"/>
              <a:t>("calories intake")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plt.title</a:t>
            </a:r>
            <a:r>
              <a:rPr lang="en-US" sz="2000" dirty="0"/>
              <a:t>("Daily intake of calories")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plt.grid</a:t>
            </a:r>
            <a:r>
              <a:rPr lang="en-US" sz="2000" dirty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840105" y="2324100"/>
            <a:ext cx="9774555" cy="8235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graph                                                             New graph</a:t>
            </a:r>
            <a:endParaRPr lang="en-US" dirty="0"/>
          </a:p>
        </p:txBody>
      </p:sp>
      <p:pic>
        <p:nvPicPr>
          <p:cNvPr id="14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0495" y="3151884"/>
            <a:ext cx="5015873" cy="3530159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32" y="3181094"/>
            <a:ext cx="5015873" cy="353015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2000" dirty="0">
                <a:sym typeface="+mn-ea"/>
              </a:rPr>
              <a:t>Commonly used marker options include: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'o', '*', '.', 'x'</a:t>
            </a:r>
            <a:endParaRPr lang="en-US" sz="2000" dirty="0"/>
          </a:p>
          <a:p>
            <a:pPr lvl="2"/>
            <a:r>
              <a:rPr lang="en-US" sz="2000" dirty="0">
                <a:sym typeface="+mn-ea"/>
              </a:rPr>
              <a:t>Commonly used </a:t>
            </a:r>
            <a:r>
              <a:rPr lang="en-US" sz="2000" dirty="0" err="1">
                <a:sym typeface="+mn-ea"/>
              </a:rPr>
              <a:t>colours</a:t>
            </a:r>
            <a:r>
              <a:rPr lang="en-US" sz="2000" dirty="0">
                <a:sym typeface="+mn-ea"/>
              </a:rPr>
              <a:t> include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'r', 'g', 'b', 'c', 'm', 'y' and 'k'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Commonly used line styles include</a:t>
            </a:r>
            <a:endParaRPr lang="en-US" sz="2000" dirty="0"/>
          </a:p>
          <a:p>
            <a:pPr lvl="1"/>
            <a:r>
              <a:rPr lang="en-US" sz="2000" dirty="0"/>
              <a:t>'-' = solid line</a:t>
            </a:r>
            <a:endParaRPr lang="en-US" sz="2000" dirty="0"/>
          </a:p>
          <a:p>
            <a:pPr lvl="1"/>
            <a:r>
              <a:rPr lang="en-US" sz="2000" dirty="0"/>
              <a:t>':' = dotted line</a:t>
            </a:r>
            <a:endParaRPr lang="en-US" sz="2000" dirty="0"/>
          </a:p>
          <a:p>
            <a:pPr lvl="1"/>
            <a:r>
              <a:rPr lang="en-US" sz="2000" dirty="0"/>
              <a:t>'--' = dashed line</a:t>
            </a:r>
            <a:endParaRPr lang="en-US" sz="2000" dirty="0"/>
          </a:p>
          <a:p>
            <a:pPr lvl="1"/>
            <a:r>
              <a:rPr lang="en-US" sz="2000" dirty="0"/>
              <a:t>'-.' = dash-dot line</a:t>
            </a:r>
            <a:endParaRPr lang="en-US" sz="2000" dirty="0"/>
          </a:p>
          <a:p>
            <a:pPr lvl="1"/>
            <a:r>
              <a:rPr lang="en-US" sz="2000" dirty="0"/>
              <a:t>'' = no line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Try this out:</a:t>
            </a:r>
            <a:endParaRPr lang="en-US" sz="2000" dirty="0"/>
          </a:p>
          <a:p>
            <a:pPr lvl="1"/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x_data,y_data,'g</a:t>
            </a:r>
            <a:r>
              <a:rPr lang="en-US" sz="2000" dirty="0"/>
              <a:t>+', </a:t>
            </a:r>
            <a:r>
              <a:rPr lang="en-US" sz="2000" dirty="0" err="1"/>
              <a:t>markersize</a:t>
            </a:r>
            <a:r>
              <a:rPr lang="en-US" sz="2000" dirty="0"/>
              <a:t>=15)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Alpha parameter: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x_data,y_data,alpha</a:t>
            </a:r>
            <a:r>
              <a:rPr lang="en-US" dirty="0"/>
              <a:t>=0.5)</a:t>
            </a:r>
            <a:endParaRPr lang="en-US" dirty="0"/>
          </a:p>
          <a:p>
            <a:r>
              <a:rPr lang="en-US" dirty="0"/>
              <a:t>The values of alpha ranges from 0 to 1, where 0 means opaque and 1 means transparent. You can specify any value in between.</a:t>
            </a:r>
            <a:endParaRPr lang="en-US" dirty="0"/>
          </a:p>
          <a:p>
            <a:r>
              <a:rPr lang="en-US" dirty="0"/>
              <a:t>Try it out yourself.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multiple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days=[1,2,3,4,5,6,7]</a:t>
            </a:r>
            <a:endParaRPr lang="en-US" dirty="0"/>
          </a:p>
          <a:p>
            <a:r>
              <a:rPr lang="en-US" dirty="0" err="1"/>
              <a:t>max_t</a:t>
            </a:r>
            <a:r>
              <a:rPr lang="en-US" dirty="0"/>
              <a:t>=[44,54,42,47,51,45,48]</a:t>
            </a:r>
            <a:endParaRPr lang="en-US" dirty="0"/>
          </a:p>
          <a:p>
            <a:r>
              <a:rPr lang="en-US" dirty="0" err="1"/>
              <a:t>min_t</a:t>
            </a:r>
            <a:r>
              <a:rPr lang="en-US" dirty="0"/>
              <a:t>=[33,36,38,41,42,38,43]</a:t>
            </a:r>
            <a:endParaRPr lang="en-US" dirty="0"/>
          </a:p>
          <a:p>
            <a:r>
              <a:rPr lang="en-US" dirty="0" err="1"/>
              <a:t>avg_t</a:t>
            </a:r>
            <a:r>
              <a:rPr lang="en-US" dirty="0"/>
              <a:t>=[42,43,39,40,45,44,40]</a:t>
            </a:r>
            <a:endParaRPr lang="en-US" dirty="0"/>
          </a:p>
          <a:p>
            <a:r>
              <a:rPr lang="en-US" dirty="0" err="1"/>
              <a:t>plt.title</a:t>
            </a:r>
            <a:r>
              <a:rPr lang="en-US" dirty="0"/>
              <a:t>("Weather")</a:t>
            </a:r>
            <a:endParaRPr lang="en-US" dirty="0"/>
          </a:p>
          <a:p>
            <a:r>
              <a:rPr lang="en-US" dirty="0" err="1"/>
              <a:t>plt.xlabel</a:t>
            </a:r>
            <a:r>
              <a:rPr lang="en-US" dirty="0"/>
              <a:t>("Days")</a:t>
            </a:r>
            <a:endParaRPr lang="en-US" dirty="0"/>
          </a:p>
          <a:p>
            <a:r>
              <a:rPr lang="en-US" dirty="0" err="1"/>
              <a:t>plt.ylabel</a:t>
            </a:r>
            <a:r>
              <a:rPr lang="en-US" dirty="0"/>
              <a:t>("Temperature")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days,max_t</a:t>
            </a:r>
            <a:r>
              <a:rPr lang="en-US" dirty="0"/>
              <a:t>, label="Max", color="Blue", </a:t>
            </a:r>
            <a:r>
              <a:rPr lang="en-US" dirty="0" err="1"/>
              <a:t>linestyle</a:t>
            </a:r>
            <a:r>
              <a:rPr lang="en-US" dirty="0"/>
              <a:t>="--")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days,min_t</a:t>
            </a:r>
            <a:r>
              <a:rPr lang="en-US" dirty="0"/>
              <a:t>, label="Min", color="Red", </a:t>
            </a:r>
            <a:r>
              <a:rPr lang="en-US" dirty="0" err="1"/>
              <a:t>linestyle</a:t>
            </a:r>
            <a:r>
              <a:rPr lang="en-US" dirty="0"/>
              <a:t>="--")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days,avg_t</a:t>
            </a:r>
            <a:r>
              <a:rPr lang="en-US" dirty="0"/>
              <a:t>, label="Avg", color="Green", </a:t>
            </a:r>
            <a:r>
              <a:rPr lang="en-US" dirty="0" err="1"/>
              <a:t>linestyle</a:t>
            </a:r>
            <a:r>
              <a:rPr lang="en-US" dirty="0"/>
              <a:t>="--")</a:t>
            </a:r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(loc="best", shadow=True, </a:t>
            </a:r>
            <a:r>
              <a:rPr lang="en-US" dirty="0" err="1"/>
              <a:t>fontsize</a:t>
            </a:r>
            <a:r>
              <a:rPr lang="en-US" dirty="0"/>
              <a:t>="large") #loc= The location of the legend</a:t>
            </a:r>
            <a:endParaRPr lang="en-US" dirty="0"/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like to use subplots (multiple graphs in the same figure) when we want to view two sets of data simultaneously</a:t>
            </a:r>
            <a:endParaRPr lang="en-US" dirty="0"/>
          </a:p>
          <a:p>
            <a:pPr lvl="1"/>
            <a:r>
              <a:rPr lang="en-US" dirty="0"/>
              <a:t>Typically, for the sake of comparison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subplot() function takes three arguments that describes the layout of the figure.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layout is organized in rows and columns, which are represented by the first and second argument.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third argument represents the index of the current plot.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74" y="411219"/>
            <a:ext cx="10671928" cy="60355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data of user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x_data_1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y_data_1 = </a:t>
            </a:r>
            <a:r>
              <a:rPr lang="en-US" dirty="0" err="1"/>
              <a:t>np.array</a:t>
            </a:r>
            <a:r>
              <a:rPr lang="en-US" dirty="0"/>
              <a:t>([2500, 3500, 2750, 2200, 2600])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data of user 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x_data_2 = </a:t>
            </a:r>
            <a:r>
              <a:rPr lang="en-US" sz="2800" dirty="0" err="1"/>
              <a:t>np.array</a:t>
            </a:r>
            <a:r>
              <a:rPr lang="en-US" sz="2800" dirty="0"/>
              <a:t>([1, 2, 3, 4, 5])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y_data_2 = </a:t>
            </a:r>
            <a:r>
              <a:rPr lang="en-US" sz="2800" dirty="0" err="1"/>
              <a:t>np.array</a:t>
            </a:r>
            <a:r>
              <a:rPr lang="en-US" sz="2800" dirty="0"/>
              <a:t>([2300, 3000, 2450, 2900, 2100])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plt.subplot</a:t>
            </a:r>
            <a:r>
              <a:rPr lang="en-US" dirty="0"/>
              <a:t>(2, 1, 1)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(x_data_1,y_data_1)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("day #")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("calories intake")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("Daily intake of calories")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plt.subplot</a:t>
            </a:r>
            <a:r>
              <a:rPr lang="en-US" sz="2600" dirty="0"/>
              <a:t>(2, 1, 2)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plt.plot</a:t>
            </a:r>
            <a:r>
              <a:rPr lang="en-US" sz="2600" dirty="0"/>
              <a:t>(x_data_2,y_data_2)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plt.xlabel</a:t>
            </a:r>
            <a:r>
              <a:rPr lang="en-US" sz="2600" dirty="0"/>
              <a:t>("day #")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plt.ylabel</a:t>
            </a:r>
            <a:r>
              <a:rPr lang="en-US" sz="2600" dirty="0"/>
              <a:t>("calories intake")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plt.title</a:t>
            </a:r>
            <a:r>
              <a:rPr lang="en-US" sz="2600" dirty="0"/>
              <a:t>("Daily intake of calories")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plt.xlabel</a:t>
            </a:r>
            <a:r>
              <a:rPr lang="en-US" sz="2600" dirty="0"/>
              <a:t>("day #")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plt.ylabel</a:t>
            </a:r>
            <a:r>
              <a:rPr lang="en-US" sz="2600" dirty="0"/>
              <a:t>("calories intake")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plt.title</a:t>
            </a:r>
            <a:r>
              <a:rPr lang="en-US" sz="2600" dirty="0"/>
              <a:t>("Daily intake of calories")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plt.grid</a:t>
            </a:r>
            <a:r>
              <a:rPr lang="en-US" sz="2600" dirty="0"/>
              <a:t>()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plt.tight_layout</a:t>
            </a:r>
            <a:r>
              <a:rPr lang="en-US" sz="2600" dirty="0"/>
              <a:t>()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plt.show</a:t>
            </a:r>
            <a:r>
              <a:rPr lang="en-US" sz="2600" dirty="0"/>
              <a:t>()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you’ll learn how to use the Matplotlib (library/package to generate graphs for your data using python)</a:t>
            </a:r>
            <a:endParaRPr lang="en-US" dirty="0"/>
          </a:p>
          <a:p>
            <a:pPr lvl="1"/>
            <a:r>
              <a:rPr lang="en-US" dirty="0"/>
              <a:t>If you haven’t already installed matplotlib, type pip install matplotlib </a:t>
            </a:r>
            <a:endParaRPr lang="en-US" dirty="0"/>
          </a:p>
          <a:p>
            <a:pPr lvl="2"/>
            <a:r>
              <a:rPr lang="en-US" dirty="0"/>
              <a:t>(you can type !pip install matplotlib)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002665"/>
            <a:ext cx="7463790" cy="492887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figures onto your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([2500, 3500, 2750, 2200, 2600])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y_data</a:t>
            </a:r>
            <a:r>
              <a:rPr lang="en-US" dirty="0"/>
              <a:t>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linestyle</a:t>
            </a:r>
            <a:r>
              <a:rPr lang="en-US" dirty="0"/>
              <a:t>="-.", color="k", linewidth="4",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marker="o", </a:t>
            </a:r>
            <a:r>
              <a:rPr lang="en-US" dirty="0" err="1"/>
              <a:t>markersize</a:t>
            </a:r>
            <a:r>
              <a:rPr lang="en-US" dirty="0"/>
              <a:t>=10, </a:t>
            </a:r>
            <a:r>
              <a:rPr lang="en-US" dirty="0" err="1"/>
              <a:t>markeredgecolor</a:t>
            </a:r>
            <a:r>
              <a:rPr lang="en-US" dirty="0"/>
              <a:t>="r", </a:t>
            </a:r>
            <a:r>
              <a:rPr lang="en-US" dirty="0" err="1"/>
              <a:t>markerfacecolor</a:t>
            </a:r>
            <a:r>
              <a:rPr lang="en-US" dirty="0"/>
              <a:t>="r")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("day #")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("calories intake")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("Daily intake of calories")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plt.savefig</a:t>
            </a:r>
            <a:r>
              <a:rPr lang="en-US" dirty="0"/>
              <a:t>("D:/delete_image.png", dpi=300)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 using 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np.array</a:t>
            </a:r>
            <a:r>
              <a:rPr lang="en-US" dirty="0"/>
              <a:t>([500,600,1000,400,200])</a:t>
            </a:r>
            <a:endParaRPr lang="en-US" dirty="0"/>
          </a:p>
          <a:p>
            <a:r>
              <a:rPr lang="en-US" dirty="0" err="1"/>
              <a:t>plt.barh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/>
              <a:t>The following code displays horizontal bar chart.</a:t>
            </a:r>
            <a:endParaRPr lang="en-US" dirty="0"/>
          </a:p>
          <a:p>
            <a:r>
              <a:rPr lang="en-US" dirty="0"/>
              <a:t>By using 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you can visualize the data in conventional bar chart format.</a:t>
            </a:r>
            <a:endParaRPr lang="en-US" dirty="0"/>
          </a:p>
          <a:p>
            <a:r>
              <a:rPr lang="en-US" dirty="0"/>
              <a:t>Search about the width and height parameter.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using 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705"/>
            <a:ext cx="10515600" cy="4117975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scatter() function to draw a scatter plot.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scatter() function plots one dot for each observation. It needs two arrays of the same length, one for the values of the x-axis, and one for values on the y-axis: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datapoints using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x=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np.array</a:t>
            </a:r>
            <a:r>
              <a:rPr lang="en-US" dirty="0"/>
              <a:t>([33,74,105,44,66])</a:t>
            </a:r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np.array</a:t>
            </a:r>
            <a:r>
              <a:rPr lang="en-US" dirty="0"/>
              <a:t>([98,45,66,72,104])</a:t>
            </a:r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plt.title</a:t>
            </a:r>
            <a:r>
              <a:rPr lang="en-US" dirty="0"/>
              <a:t>('Comparing two datapoints')</a:t>
            </a:r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a graph for the following equations.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95167" y="2908168"/>
                <a:ext cx="212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2908168"/>
                <a:ext cx="2120068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3" t="-182" r="24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95167" y="3973726"/>
                <a:ext cx="1712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3973726"/>
                <a:ext cx="171207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" t="-192" r="-360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95167" y="4900784"/>
                <a:ext cx="2936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4900784"/>
                <a:ext cx="293612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" t="-177" r="20" b="2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839470"/>
            <a:ext cx="10972800" cy="6017895"/>
          </a:xfrm>
        </p:spPr>
        <p:txBody>
          <a:bodyPr/>
          <a:p>
            <a:r>
              <a:rPr lang="en-US" sz="2000" b="1"/>
              <a:t>Matplotlib</a:t>
            </a:r>
            <a:r>
              <a:rPr lang="en-US" sz="2000"/>
              <a:t> is a powerful Python library used for creating static, animated, and interactive visualizations in a variety of formats. It is widely used in data science, machine learning, and scientific computing because it provides extensive tools to visualize data in a clear and effective way.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Significance of Matplotlib in Data Visualization:</a:t>
            </a:r>
            <a:endParaRPr lang="en-US" sz="2000" b="1"/>
          </a:p>
          <a:p>
            <a:r>
              <a:rPr lang="en-US" sz="2000" b="1"/>
              <a:t>Versatility:</a:t>
            </a:r>
            <a:r>
              <a:rPr lang="en-US" sz="2000"/>
              <a:t> Matplotlib can create a wide variety of plots such as line plots, bar charts, scatter plots, histograms, and even more complex types like 3D plots.</a:t>
            </a:r>
            <a:endParaRPr lang="en-US" sz="2000"/>
          </a:p>
          <a:p>
            <a:r>
              <a:rPr lang="en-US" sz="2000" b="1"/>
              <a:t>Customization:</a:t>
            </a:r>
            <a:r>
              <a:rPr lang="en-US" sz="2000"/>
              <a:t> It allows full control over the appearance of plots, including colors, styles, markers, gridlines, and much more, enabling users to tailor plots according to their needs.</a:t>
            </a:r>
            <a:endParaRPr lang="en-US" sz="2000"/>
          </a:p>
          <a:p>
            <a:r>
              <a:rPr lang="en-US" sz="2000" b="1"/>
              <a:t>Integration:</a:t>
            </a:r>
            <a:r>
              <a:rPr lang="en-US" sz="2000"/>
              <a:t> Matplotlib integrates well with other popular libraries like NumPy, Pandas, and SciPy, making it easy to visualize data from these sources.</a:t>
            </a:r>
            <a:endParaRPr lang="en-US" sz="2000"/>
          </a:p>
          <a:p>
            <a:r>
              <a:rPr lang="en-US" sz="2000" b="1"/>
              <a:t>Overview of the pyplot Interface:</a:t>
            </a:r>
            <a:endParaRPr lang="en-US" sz="2000" b="1"/>
          </a:p>
          <a:p>
            <a:r>
              <a:rPr lang="en-US" sz="2000"/>
              <a:t>The pyplot module in Matplotlib provides a MATLAB-like interface, which is the most commonly used method for creating plots. It simplifies the process by allowing users to build plots step by step, similar to scripting in MATLAB.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115" y="635"/>
            <a:ext cx="125101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Plotting a 2D graph, with x and y axes, is straight forward.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calories intake for 5 consecutive days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([2500, 3500, 2750, 2200, 2600])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y_data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8680" y="1426210"/>
            <a:ext cx="7138035" cy="4645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47650"/>
            <a:ext cx="11147425" cy="2854325"/>
          </a:xfrm>
        </p:spPr>
        <p:txBody>
          <a:bodyPr/>
          <a:lstStyle/>
          <a:p>
            <a:r>
              <a:rPr lang="en-US" sz="2000" b="1" dirty="0">
                <a:sym typeface="+mn-ea"/>
              </a:rPr>
              <a:t>This graph has several flaws, including: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ym typeface="+mn-ea"/>
              </a:rPr>
              <a:t>There is no indication of the variable on x-axis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ym typeface="+mn-ea"/>
              </a:rPr>
              <a:t>There is no indication of the variable on y-axis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ym typeface="+mn-ea"/>
              </a:rPr>
              <a:t>There is no indication about what this data is about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ym typeface="+mn-ea"/>
              </a:rPr>
              <a:t>We need to address it, how?</a:t>
            </a:r>
            <a:endParaRPr lang="en-US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080" y="3215491"/>
            <a:ext cx="4838095" cy="31492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title, x- and y-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add a title, as well as x- and y- labels to our graph in order to make it easier to understand: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([2500, 3500, 2750, 2200, 2600])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y_data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("day #")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("calories intake")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("Daily intake of calories")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 </a:t>
            </a:r>
            <a:r>
              <a:rPr lang="en-US" dirty="0">
                <a:sym typeface="+mn-ea"/>
              </a:rPr>
              <a:t>Better?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0435" y="1267460"/>
            <a:ext cx="6393180" cy="44989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6549</Words>
  <Application>WPS Presentation</Application>
  <PresentationFormat>Widescreen</PresentationFormat>
  <Paragraphs>235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Wingdings</vt:lpstr>
      <vt:lpstr>Times New Roman</vt:lpstr>
      <vt:lpstr>Blue Waves</vt:lpstr>
      <vt:lpstr>Matplotlib</vt:lpstr>
      <vt:lpstr>Introduction</vt:lpstr>
      <vt:lpstr>PowerPoint 演示文稿</vt:lpstr>
      <vt:lpstr>PowerPoint 演示文稿</vt:lpstr>
      <vt:lpstr>Basics</vt:lpstr>
      <vt:lpstr>PowerPoint 演示文稿</vt:lpstr>
      <vt:lpstr>PowerPoint 演示文稿</vt:lpstr>
      <vt:lpstr>Adding a title, x- and y- labels</vt:lpstr>
      <vt:lpstr>PowerPoint 演示文稿</vt:lpstr>
      <vt:lpstr>Adding a grid</vt:lpstr>
      <vt:lpstr>PowerPoint 演示文稿</vt:lpstr>
      <vt:lpstr>Creating aesthetically better graphs</vt:lpstr>
      <vt:lpstr>PowerPoint 演示文稿</vt:lpstr>
      <vt:lpstr>PowerPoint 演示文稿</vt:lpstr>
      <vt:lpstr>PowerPoint 演示文稿</vt:lpstr>
      <vt:lpstr>Plot with multiple data:</vt:lpstr>
      <vt:lpstr>Subplots</vt:lpstr>
      <vt:lpstr>PowerPoint 演示文稿</vt:lpstr>
      <vt:lpstr>PowerPoint 演示文稿</vt:lpstr>
      <vt:lpstr>PowerPoint 演示文稿</vt:lpstr>
      <vt:lpstr>Saving figures onto your drive</vt:lpstr>
      <vt:lpstr>Bar charts using Matplotlib</vt:lpstr>
      <vt:lpstr>Scatter Plots using Matplotlib</vt:lpstr>
      <vt:lpstr>Comparing two datapoints using scatterplot</vt:lpstr>
      <vt:lpstr>Activities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creator>Zafi Syed</dc:creator>
  <cp:lastModifiedBy>MUET</cp:lastModifiedBy>
  <cp:revision>47</cp:revision>
  <dcterms:created xsi:type="dcterms:W3CDTF">2023-02-27T15:11:00Z</dcterms:created>
  <dcterms:modified xsi:type="dcterms:W3CDTF">2024-10-08T15:45:19Z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454A6B07CE7442D28DABD9F75D6160CE_12</vt:lpwstr>
  </property>
  <property fmtid="{D5CDD505-2E9C-101B-9397-08002B2CF9AE}" pid="3" name="KSOProductBuildVer">
    <vt:lpwstr>1033-12.2.0.18165</vt:lpwstr>
  </property>
</Properties>
</file>