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98EC7B-58E4-4B06-862C-C92A7E435F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432044-7C24-48E0-A096-A5A5F61038A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" y="3296920"/>
            <a:ext cx="9370695" cy="29673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DATA SCIENCE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 Statistics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REEMA MEMON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9672" cy="254967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339" y="858982"/>
            <a:ext cx="8820463" cy="5357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33533" cy="53086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binomial probability distribution, the number of ‘Success’ in a sequence of n experiments, where each time a question is asked for yes-no, then the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either with success/yes/true/one (probability p) or failure/no/false/zero (probability q = 1 − p). 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success/failure test is also called a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trial or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 experiment, and a series of outcomes is called a Bernoulli process. 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1, i.e. a single experiment, the binomial distribution is a Bernoulli distribution.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653" y="1073726"/>
            <a:ext cx="110299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6" y="517236"/>
            <a:ext cx="11065164" cy="572654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probability distributions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continuous probability distribution is the probability distribution of a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variable. 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 can have any value between its lowest and highest values. Therefore, continuous probability distributions include every number in the variable’s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a continuous variable will have any specific value is so infinitesimally small that it’s considered to have a probability of zero. However, the probability that a value will fall within a certain interval of values within its range is greater than zero.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517236"/>
            <a:ext cx="11342254" cy="5430982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Function (PDF):</a:t>
            </a:r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probability density function (PDF) is a mathematical function that describes a continuous probability distribution. It provides the probability density of each value of a variable, which can be greater than one.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probability density function can be represented as an equation or as a graph.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graph form, a probability density function is a curve. You can determine the probability that a value will fall within a certain interval by calculating the area under the curve within that interval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cumulative distribution function is another type of function that describes a continuous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 as discrete probability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15061" cy="3615267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density function of the normal distribution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by the formula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61" y="3114661"/>
            <a:ext cx="7926676" cy="23728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7382" y="1590136"/>
            <a:ext cx="10802227" cy="360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1"/>
            <a:ext cx="11018261" cy="2546926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probability distribution?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probability distribution is a mathematical function that describes the probability of different possible values of a variable. Probability distributions are often depicted using graphs or probability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529" y="3153640"/>
            <a:ext cx="7952323" cy="2748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498764"/>
            <a:ext cx="10612582" cy="5883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a value occurs in a sample is determined by its 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occurrence. Probability is a number between 0 and 1 that says how likely something is to occur: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means it’s impossible.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means it’s certain.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probability of a value, the higher its frequency in a sample.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specifically, the probability of a value is its relative frequency in an infinitely large sample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01024" cy="4994564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Infinitely large samples are impossible in real life, so probability distributions are theoretical. They’re idealized versions of frequency distributions that aim to describe the population the sample was drawn from.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distributions are used to describe the populations of real-life variables, like coin tosses.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634" y="270163"/>
            <a:ext cx="7286330" cy="6173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9840" y="778669"/>
            <a:ext cx="8135360" cy="5156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572655"/>
            <a:ext cx="11185236" cy="5477163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probability distributions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Probability Distributions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Probability Distributions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probability distributions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discrete probability distribution is a probability distribution of a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or discrete variable.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probability distributions only include the probabilities of values that are possible. In other words, a discrete probability distribution doesn’t include any values with a probability of zero. For example, a probability distribution of dice rolls doesn’t include 2.5 since it’s not a possible outcome of dice rolls.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all possible values in a discrete probability distribution add up to one. It’s certain (i.e., a probability of one) that an observation will have one of the possible values.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018262" cy="2833255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tables</a:t>
            </a:r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table 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discrete probability distribution of a 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variable.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tables can also represent a discrete variable with only a few possible values or a continuous variable that’s been 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into class intervals. A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table is composed of two columns: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or class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intervals.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712" y="3588326"/>
            <a:ext cx="5486834" cy="3049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93" y="768927"/>
            <a:ext cx="10519497" cy="3992996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Mass Function (PMF):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function gives the probability that a discrete random variable will be exactly equal to a specific value. The probability mass function is only used for discrete random variables.  the probability mass function assigns a particular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every possible value of a discrete random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PMF Formula: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072" y="4318577"/>
            <a:ext cx="5802503" cy="1620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4367</Words>
  <Application>WPS Presentation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Times New Roman</vt:lpstr>
      <vt:lpstr>Microsoft YaHei</vt:lpstr>
      <vt:lpstr>Arial Unicode MS</vt:lpstr>
      <vt:lpstr>Century Gothic</vt:lpstr>
      <vt:lpstr>Calibri</vt:lpstr>
      <vt:lpstr>Slice</vt:lpstr>
      <vt:lpstr>COURSE: ARTIFICIAL INTELLIGENCE PREPARED BY: AHRAR BIN ASLAM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ARTIFICIAL INTELLIGENCE PREPARED BY: AHRAR BIN ASLAM</dc:title>
  <dc:creator>this pc</dc:creator>
  <cp:lastModifiedBy>MUET</cp:lastModifiedBy>
  <cp:revision>12</cp:revision>
  <dcterms:created xsi:type="dcterms:W3CDTF">2023-06-09T02:53:00Z</dcterms:created>
  <dcterms:modified xsi:type="dcterms:W3CDTF">2024-10-13T09:33:34Z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F622D6929B3641499FEA3E44247C0665_12</vt:lpwstr>
  </property>
  <property fmtid="{D5CDD505-2E9C-101B-9397-08002B2CF9AE}" pid="3" name="KSOProductBuildVer">
    <vt:lpwstr>1033-12.2.0.18165</vt:lpwstr>
  </property>
</Properties>
</file>