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A3022A9-B469-41D1-AF1C-D3547D96397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Production of Indian crops project dashboard github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28CA69F-02BF-4AC5-9217-975AB1DCCE0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4/23/2025 9:38:05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rops of India" id="2" name="slide2">
            <a:extLst>
              <a:ext uri="{FF2B5EF4-FFF2-40B4-BE49-F238E27FC236}">
                <a16:creationId xmlns:a16="http://schemas.microsoft.com/office/drawing/2014/main" id="{91A4D02C-176E-4BC9-B5DF-6BB50835FB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224"/>
            <a:ext cx="12192000" cy="626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2025-04-23T04:08:06Z</dcterms:created>
  <dcterms:modified xsi:type="dcterms:W3CDTF">2025-04-23T04:08:06Z</dcterms:modified>
</cp:coreProperties>
</file>