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8" r:id="rId3"/>
    <p:sldId id="257" r:id="rId4"/>
    <p:sldId id="258" r:id="rId5"/>
    <p:sldId id="259" r:id="rId6"/>
    <p:sldId id="270" r:id="rId7"/>
    <p:sldId id="277" r:id="rId8"/>
    <p:sldId id="279" r:id="rId9"/>
    <p:sldId id="271" r:id="rId10"/>
    <p:sldId id="274" r:id="rId11"/>
    <p:sldId id="273" r:id="rId12"/>
    <p:sldId id="275" r:id="rId13"/>
    <p:sldId id="26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5" d="100"/>
          <a:sy n="85" d="100"/>
        </p:scale>
        <p:origin x="42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481" y="1121879"/>
            <a:ext cx="9143040" cy="2387771"/>
          </a:xfrm>
        </p:spPr>
        <p:txBody>
          <a:bodyPr anchor="b"/>
          <a:lstStyle>
            <a:lvl1pPr algn="ctr">
              <a:defRPr sz="5443"/>
            </a:lvl1pPr>
          </a:lstStyle>
          <a:p>
            <a:r>
              <a:rPr lang="en-US"/>
              <a:t>Click to edit Master title style</a:t>
            </a:r>
            <a:endParaRPr lang="en-IN"/>
          </a:p>
        </p:txBody>
      </p:sp>
      <p:sp>
        <p:nvSpPr>
          <p:cNvPr id="3" name="Subtitle 2"/>
          <p:cNvSpPr>
            <a:spLocks noGrp="1"/>
          </p:cNvSpPr>
          <p:nvPr>
            <p:ph type="subTitle" idx="1"/>
          </p:nvPr>
        </p:nvSpPr>
        <p:spPr>
          <a:xfrm>
            <a:off x="1524481" y="3601819"/>
            <a:ext cx="9143040" cy="1656174"/>
          </a:xfrm>
        </p:spPr>
        <p:txBody>
          <a:bodyPr/>
          <a:lstStyle>
            <a:lvl1pPr marL="0" indent="0" algn="ctr">
              <a:buNone/>
              <a:defRPr sz="2177"/>
            </a:lvl1pPr>
            <a:lvl2pPr marL="414772" indent="0" algn="ctr">
              <a:buNone/>
              <a:defRPr sz="1814"/>
            </a:lvl2pPr>
            <a:lvl3pPr marL="829544" indent="0" algn="ctr">
              <a:buNone/>
              <a:defRPr sz="1633"/>
            </a:lvl3pPr>
            <a:lvl4pPr marL="1244316" indent="0" algn="ctr">
              <a:buNone/>
              <a:defRPr sz="1452"/>
            </a:lvl4pPr>
            <a:lvl5pPr marL="1659087" indent="0" algn="ctr">
              <a:buNone/>
              <a:defRPr sz="1452"/>
            </a:lvl5pPr>
            <a:lvl6pPr marL="2073859" indent="0" algn="ctr">
              <a:buNone/>
              <a:defRPr sz="1452"/>
            </a:lvl6pPr>
            <a:lvl7pPr marL="2488631" indent="0" algn="ctr">
              <a:buNone/>
              <a:defRPr sz="1452"/>
            </a:lvl7pPr>
            <a:lvl8pPr marL="2903403" indent="0" algn="ctr">
              <a:buNone/>
              <a:defRPr sz="1452"/>
            </a:lvl8pPr>
            <a:lvl9pPr marL="3318175" indent="0" algn="ctr">
              <a:buNone/>
              <a:defRPr sz="1452"/>
            </a:lvl9pPr>
          </a:lstStyle>
          <a:p>
            <a:r>
              <a:rPr lang="en-US"/>
              <a:t>Click to edit Master subtitle style</a:t>
            </a:r>
            <a:endParaRPr lang="en-IN"/>
          </a:p>
        </p:txBody>
      </p:sp>
      <p:sp>
        <p:nvSpPr>
          <p:cNvPr id="4" name="Rectangle 4"/>
          <p:cNvSpPr>
            <a:spLocks noGrp="1" noChangeArrowheads="1"/>
          </p:cNvSpPr>
          <p:nvPr>
            <p:ph type="dt" idx="10"/>
          </p:nvPr>
        </p:nvSpPr>
        <p:spPr>
          <a:ln/>
        </p:spPr>
        <p:txBody>
          <a:bodyPr/>
          <a:lstStyle>
            <a:lvl1pPr>
              <a:defRPr/>
            </a:lvl1pPr>
          </a:lstStyle>
          <a:p>
            <a:fld id="{D86DDF58-371C-4C41-B7C0-69400D6B651B}" type="datetimeFigureOut">
              <a:rPr lang="en-IN" smtClean="0"/>
              <a:t>23-04-2025</a:t>
            </a:fld>
            <a:endParaRPr lang="en-IN"/>
          </a:p>
        </p:txBody>
      </p:sp>
      <p:sp>
        <p:nvSpPr>
          <p:cNvPr id="5" name="Rectangle 5"/>
          <p:cNvSpPr>
            <a:spLocks noGrp="1" noChangeArrowheads="1"/>
          </p:cNvSpPr>
          <p:nvPr>
            <p:ph type="ftr" idx="11"/>
          </p:nvPr>
        </p:nvSpPr>
        <p:spPr>
          <a:ln/>
        </p:spPr>
        <p:txBody>
          <a:bodyPr/>
          <a:lstStyle>
            <a:lvl1pPr>
              <a:defRPr/>
            </a:lvl1pPr>
          </a:lstStyle>
          <a:p>
            <a:endParaRPr lang="en-IN"/>
          </a:p>
        </p:txBody>
      </p:sp>
      <p:sp>
        <p:nvSpPr>
          <p:cNvPr id="6" name="Rectangle 6"/>
          <p:cNvSpPr>
            <a:spLocks noGrp="1" noChangeArrowheads="1"/>
          </p:cNvSpPr>
          <p:nvPr>
            <p:ph type="sldNum" idx="12"/>
          </p:nvPr>
        </p:nvSpPr>
        <p:spPr>
          <a:ln/>
        </p:spPr>
        <p:txBody>
          <a:bodyPr/>
          <a:lstStyle>
            <a:lvl1pPr>
              <a:defRPr/>
            </a:lvl1pPr>
          </a:lstStyle>
          <a:p>
            <a:fld id="{F1CADE85-AB51-4402-A631-9F9DB5BDD98A}" type="slidenum">
              <a:rPr lang="en-IN" smtClean="0"/>
              <a:t>‹#›</a:t>
            </a:fld>
            <a:endParaRPr lang="en-IN"/>
          </a:p>
        </p:txBody>
      </p:sp>
    </p:spTree>
    <p:extLst>
      <p:ext uri="{BB962C8B-B14F-4D97-AF65-F5344CB8AC3E}">
        <p14:creationId xmlns:p14="http://schemas.microsoft.com/office/powerpoint/2010/main" val="3396047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idx="10"/>
          </p:nvPr>
        </p:nvSpPr>
        <p:spPr>
          <a:ln/>
        </p:spPr>
        <p:txBody>
          <a:bodyPr/>
          <a:lstStyle>
            <a:lvl1pPr>
              <a:defRPr/>
            </a:lvl1pPr>
          </a:lstStyle>
          <a:p>
            <a:fld id="{D86DDF58-371C-4C41-B7C0-69400D6B651B}" type="datetimeFigureOut">
              <a:rPr lang="en-IN" smtClean="0"/>
              <a:t>23-04-2025</a:t>
            </a:fld>
            <a:endParaRPr lang="en-IN"/>
          </a:p>
        </p:txBody>
      </p:sp>
      <p:sp>
        <p:nvSpPr>
          <p:cNvPr id="5" name="Rectangle 5"/>
          <p:cNvSpPr>
            <a:spLocks noGrp="1" noChangeArrowheads="1"/>
          </p:cNvSpPr>
          <p:nvPr>
            <p:ph type="ftr" idx="11"/>
          </p:nvPr>
        </p:nvSpPr>
        <p:spPr>
          <a:ln/>
        </p:spPr>
        <p:txBody>
          <a:bodyPr/>
          <a:lstStyle>
            <a:lvl1pPr>
              <a:defRPr/>
            </a:lvl1pPr>
          </a:lstStyle>
          <a:p>
            <a:endParaRPr lang="en-IN"/>
          </a:p>
        </p:txBody>
      </p:sp>
      <p:sp>
        <p:nvSpPr>
          <p:cNvPr id="6" name="Rectangle 6"/>
          <p:cNvSpPr>
            <a:spLocks noGrp="1" noChangeArrowheads="1"/>
          </p:cNvSpPr>
          <p:nvPr>
            <p:ph type="sldNum" idx="12"/>
          </p:nvPr>
        </p:nvSpPr>
        <p:spPr>
          <a:ln/>
        </p:spPr>
        <p:txBody>
          <a:bodyPr/>
          <a:lstStyle>
            <a:lvl1pPr>
              <a:defRPr/>
            </a:lvl1pPr>
          </a:lstStyle>
          <a:p>
            <a:fld id="{F1CADE85-AB51-4402-A631-9F9DB5BDD98A}" type="slidenum">
              <a:rPr lang="en-IN" smtClean="0"/>
              <a:t>‹#›</a:t>
            </a:fld>
            <a:endParaRPr lang="en-IN"/>
          </a:p>
        </p:txBody>
      </p:sp>
    </p:spTree>
    <p:extLst>
      <p:ext uri="{BB962C8B-B14F-4D97-AF65-F5344CB8AC3E}">
        <p14:creationId xmlns:p14="http://schemas.microsoft.com/office/powerpoint/2010/main" val="2681966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3921" y="273629"/>
            <a:ext cx="2739839" cy="530407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8641" y="273629"/>
            <a:ext cx="8040960" cy="53040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idx="10"/>
          </p:nvPr>
        </p:nvSpPr>
        <p:spPr>
          <a:ln/>
        </p:spPr>
        <p:txBody>
          <a:bodyPr/>
          <a:lstStyle>
            <a:lvl1pPr>
              <a:defRPr/>
            </a:lvl1pPr>
          </a:lstStyle>
          <a:p>
            <a:fld id="{D86DDF58-371C-4C41-B7C0-69400D6B651B}" type="datetimeFigureOut">
              <a:rPr lang="en-IN" smtClean="0"/>
              <a:t>23-04-2025</a:t>
            </a:fld>
            <a:endParaRPr lang="en-IN"/>
          </a:p>
        </p:txBody>
      </p:sp>
      <p:sp>
        <p:nvSpPr>
          <p:cNvPr id="5" name="Rectangle 5"/>
          <p:cNvSpPr>
            <a:spLocks noGrp="1" noChangeArrowheads="1"/>
          </p:cNvSpPr>
          <p:nvPr>
            <p:ph type="ftr" idx="11"/>
          </p:nvPr>
        </p:nvSpPr>
        <p:spPr>
          <a:ln/>
        </p:spPr>
        <p:txBody>
          <a:bodyPr/>
          <a:lstStyle>
            <a:lvl1pPr>
              <a:defRPr/>
            </a:lvl1pPr>
          </a:lstStyle>
          <a:p>
            <a:endParaRPr lang="en-IN"/>
          </a:p>
        </p:txBody>
      </p:sp>
      <p:sp>
        <p:nvSpPr>
          <p:cNvPr id="6" name="Rectangle 6"/>
          <p:cNvSpPr>
            <a:spLocks noGrp="1" noChangeArrowheads="1"/>
          </p:cNvSpPr>
          <p:nvPr>
            <p:ph type="sldNum" idx="12"/>
          </p:nvPr>
        </p:nvSpPr>
        <p:spPr>
          <a:ln/>
        </p:spPr>
        <p:txBody>
          <a:bodyPr/>
          <a:lstStyle>
            <a:lvl1pPr>
              <a:defRPr/>
            </a:lvl1pPr>
          </a:lstStyle>
          <a:p>
            <a:fld id="{F1CADE85-AB51-4402-A631-9F9DB5BDD98A}" type="slidenum">
              <a:rPr lang="en-IN" smtClean="0"/>
              <a:t>‹#›</a:t>
            </a:fld>
            <a:endParaRPr lang="en-IN"/>
          </a:p>
        </p:txBody>
      </p:sp>
    </p:spTree>
    <p:extLst>
      <p:ext uri="{BB962C8B-B14F-4D97-AF65-F5344CB8AC3E}">
        <p14:creationId xmlns:p14="http://schemas.microsoft.com/office/powerpoint/2010/main" val="3792110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idx="10"/>
          </p:nvPr>
        </p:nvSpPr>
        <p:spPr>
          <a:ln/>
        </p:spPr>
        <p:txBody>
          <a:bodyPr/>
          <a:lstStyle>
            <a:lvl1pPr>
              <a:defRPr/>
            </a:lvl1pPr>
          </a:lstStyle>
          <a:p>
            <a:fld id="{D86DDF58-371C-4C41-B7C0-69400D6B651B}" type="datetimeFigureOut">
              <a:rPr lang="en-IN" smtClean="0"/>
              <a:t>23-04-2025</a:t>
            </a:fld>
            <a:endParaRPr lang="en-IN"/>
          </a:p>
        </p:txBody>
      </p:sp>
      <p:sp>
        <p:nvSpPr>
          <p:cNvPr id="5" name="Rectangle 5"/>
          <p:cNvSpPr>
            <a:spLocks noGrp="1" noChangeArrowheads="1"/>
          </p:cNvSpPr>
          <p:nvPr>
            <p:ph type="ftr" idx="11"/>
          </p:nvPr>
        </p:nvSpPr>
        <p:spPr>
          <a:ln/>
        </p:spPr>
        <p:txBody>
          <a:bodyPr/>
          <a:lstStyle>
            <a:lvl1pPr>
              <a:defRPr/>
            </a:lvl1pPr>
          </a:lstStyle>
          <a:p>
            <a:endParaRPr lang="en-IN"/>
          </a:p>
        </p:txBody>
      </p:sp>
      <p:sp>
        <p:nvSpPr>
          <p:cNvPr id="6" name="Rectangle 6"/>
          <p:cNvSpPr>
            <a:spLocks noGrp="1" noChangeArrowheads="1"/>
          </p:cNvSpPr>
          <p:nvPr>
            <p:ph type="sldNum" idx="12"/>
          </p:nvPr>
        </p:nvSpPr>
        <p:spPr>
          <a:ln/>
        </p:spPr>
        <p:txBody>
          <a:bodyPr/>
          <a:lstStyle>
            <a:lvl1pPr>
              <a:defRPr/>
            </a:lvl1pPr>
          </a:lstStyle>
          <a:p>
            <a:fld id="{F1CADE85-AB51-4402-A631-9F9DB5BDD98A}" type="slidenum">
              <a:rPr lang="en-IN" smtClean="0"/>
              <a:t>‹#›</a:t>
            </a:fld>
            <a:endParaRPr lang="en-IN"/>
          </a:p>
        </p:txBody>
      </p:sp>
    </p:spTree>
    <p:extLst>
      <p:ext uri="{BB962C8B-B14F-4D97-AF65-F5344CB8AC3E}">
        <p14:creationId xmlns:p14="http://schemas.microsoft.com/office/powerpoint/2010/main" val="2984448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361" y="1709460"/>
            <a:ext cx="10515839" cy="2852939"/>
          </a:xfrm>
        </p:spPr>
        <p:txBody>
          <a:bodyPr anchor="b"/>
          <a:lstStyle>
            <a:lvl1pPr>
              <a:defRPr sz="5443"/>
            </a:lvl1pPr>
          </a:lstStyle>
          <a:p>
            <a:r>
              <a:rPr lang="en-US"/>
              <a:t>Click to edit Master title style</a:t>
            </a:r>
            <a:endParaRPr lang="en-IN"/>
          </a:p>
        </p:txBody>
      </p:sp>
      <p:sp>
        <p:nvSpPr>
          <p:cNvPr id="3" name="Text Placeholder 2"/>
          <p:cNvSpPr>
            <a:spLocks noGrp="1"/>
          </p:cNvSpPr>
          <p:nvPr>
            <p:ph type="body" idx="1"/>
          </p:nvPr>
        </p:nvSpPr>
        <p:spPr>
          <a:xfrm>
            <a:off x="831361" y="4589763"/>
            <a:ext cx="10515839" cy="1499197"/>
          </a:xfrm>
        </p:spPr>
        <p:txBody>
          <a:bodyPr/>
          <a:lstStyle>
            <a:lvl1pPr marL="0" indent="0">
              <a:buNone/>
              <a:defRPr sz="2177"/>
            </a:lvl1pPr>
            <a:lvl2pPr marL="414772" indent="0">
              <a:buNone/>
              <a:defRPr sz="1814"/>
            </a:lvl2pPr>
            <a:lvl3pPr marL="829544" indent="0">
              <a:buNone/>
              <a:defRPr sz="1633"/>
            </a:lvl3pPr>
            <a:lvl4pPr marL="1244316" indent="0">
              <a:buNone/>
              <a:defRPr sz="1452"/>
            </a:lvl4pPr>
            <a:lvl5pPr marL="1659087" indent="0">
              <a:buNone/>
              <a:defRPr sz="1452"/>
            </a:lvl5pPr>
            <a:lvl6pPr marL="2073859" indent="0">
              <a:buNone/>
              <a:defRPr sz="1452"/>
            </a:lvl6pPr>
            <a:lvl7pPr marL="2488631" indent="0">
              <a:buNone/>
              <a:defRPr sz="1452"/>
            </a:lvl7pPr>
            <a:lvl8pPr marL="2903403" indent="0">
              <a:buNone/>
              <a:defRPr sz="1452"/>
            </a:lvl8pPr>
            <a:lvl9pPr marL="3318175" indent="0">
              <a:buNone/>
              <a:defRPr sz="1452"/>
            </a:lvl9pPr>
          </a:lstStyle>
          <a:p>
            <a:pPr lvl="0"/>
            <a:r>
              <a:rPr lang="en-US"/>
              <a:t>Click to edit Master text styles</a:t>
            </a:r>
          </a:p>
        </p:txBody>
      </p:sp>
      <p:sp>
        <p:nvSpPr>
          <p:cNvPr id="4" name="Rectangle 4"/>
          <p:cNvSpPr>
            <a:spLocks noGrp="1" noChangeArrowheads="1"/>
          </p:cNvSpPr>
          <p:nvPr>
            <p:ph type="dt" idx="10"/>
          </p:nvPr>
        </p:nvSpPr>
        <p:spPr>
          <a:ln/>
        </p:spPr>
        <p:txBody>
          <a:bodyPr/>
          <a:lstStyle>
            <a:lvl1pPr>
              <a:defRPr/>
            </a:lvl1pPr>
          </a:lstStyle>
          <a:p>
            <a:fld id="{D86DDF58-371C-4C41-B7C0-69400D6B651B}" type="datetimeFigureOut">
              <a:rPr lang="en-IN" smtClean="0"/>
              <a:t>23-04-2025</a:t>
            </a:fld>
            <a:endParaRPr lang="en-IN"/>
          </a:p>
        </p:txBody>
      </p:sp>
      <p:sp>
        <p:nvSpPr>
          <p:cNvPr id="5" name="Rectangle 5"/>
          <p:cNvSpPr>
            <a:spLocks noGrp="1" noChangeArrowheads="1"/>
          </p:cNvSpPr>
          <p:nvPr>
            <p:ph type="ftr" idx="11"/>
          </p:nvPr>
        </p:nvSpPr>
        <p:spPr>
          <a:ln/>
        </p:spPr>
        <p:txBody>
          <a:bodyPr/>
          <a:lstStyle>
            <a:lvl1pPr>
              <a:defRPr/>
            </a:lvl1pPr>
          </a:lstStyle>
          <a:p>
            <a:endParaRPr lang="en-IN"/>
          </a:p>
        </p:txBody>
      </p:sp>
      <p:sp>
        <p:nvSpPr>
          <p:cNvPr id="6" name="Rectangle 6"/>
          <p:cNvSpPr>
            <a:spLocks noGrp="1" noChangeArrowheads="1"/>
          </p:cNvSpPr>
          <p:nvPr>
            <p:ph type="sldNum" idx="12"/>
          </p:nvPr>
        </p:nvSpPr>
        <p:spPr>
          <a:ln/>
        </p:spPr>
        <p:txBody>
          <a:bodyPr/>
          <a:lstStyle>
            <a:lvl1pPr>
              <a:defRPr/>
            </a:lvl1pPr>
          </a:lstStyle>
          <a:p>
            <a:fld id="{F1CADE85-AB51-4402-A631-9F9DB5BDD98A}" type="slidenum">
              <a:rPr lang="en-IN" smtClean="0"/>
              <a:t>‹#›</a:t>
            </a:fld>
            <a:endParaRPr lang="en-IN"/>
          </a:p>
        </p:txBody>
      </p:sp>
    </p:spTree>
    <p:extLst>
      <p:ext uri="{BB962C8B-B14F-4D97-AF65-F5344CB8AC3E}">
        <p14:creationId xmlns:p14="http://schemas.microsoft.com/office/powerpoint/2010/main" val="202643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8641" y="1604329"/>
            <a:ext cx="5389439" cy="39733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82400" y="1604329"/>
            <a:ext cx="5391360" cy="39733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idx="10"/>
          </p:nvPr>
        </p:nvSpPr>
        <p:spPr>
          <a:ln/>
        </p:spPr>
        <p:txBody>
          <a:bodyPr/>
          <a:lstStyle>
            <a:lvl1pPr>
              <a:defRPr/>
            </a:lvl1pPr>
          </a:lstStyle>
          <a:p>
            <a:fld id="{D86DDF58-371C-4C41-B7C0-69400D6B651B}" type="datetimeFigureOut">
              <a:rPr lang="en-IN" smtClean="0"/>
              <a:t>23-04-2025</a:t>
            </a:fld>
            <a:endParaRPr lang="en-IN"/>
          </a:p>
        </p:txBody>
      </p:sp>
      <p:sp>
        <p:nvSpPr>
          <p:cNvPr id="6" name="Rectangle 5"/>
          <p:cNvSpPr>
            <a:spLocks noGrp="1" noChangeArrowheads="1"/>
          </p:cNvSpPr>
          <p:nvPr>
            <p:ph type="ftr" idx="11"/>
          </p:nvPr>
        </p:nvSpPr>
        <p:spPr>
          <a:ln/>
        </p:spPr>
        <p:txBody>
          <a:bodyPr/>
          <a:lstStyle>
            <a:lvl1pPr>
              <a:defRPr/>
            </a:lvl1pPr>
          </a:lstStyle>
          <a:p>
            <a:endParaRPr lang="en-IN"/>
          </a:p>
        </p:txBody>
      </p:sp>
      <p:sp>
        <p:nvSpPr>
          <p:cNvPr id="7" name="Rectangle 6"/>
          <p:cNvSpPr>
            <a:spLocks noGrp="1" noChangeArrowheads="1"/>
          </p:cNvSpPr>
          <p:nvPr>
            <p:ph type="sldNum" idx="12"/>
          </p:nvPr>
        </p:nvSpPr>
        <p:spPr>
          <a:ln/>
        </p:spPr>
        <p:txBody>
          <a:bodyPr/>
          <a:lstStyle>
            <a:lvl1pPr>
              <a:defRPr/>
            </a:lvl1pPr>
          </a:lstStyle>
          <a:p>
            <a:fld id="{F1CADE85-AB51-4402-A631-9F9DB5BDD98A}" type="slidenum">
              <a:rPr lang="en-IN" smtClean="0"/>
              <a:t>‹#›</a:t>
            </a:fld>
            <a:endParaRPr lang="en-IN"/>
          </a:p>
        </p:txBody>
      </p:sp>
    </p:spTree>
    <p:extLst>
      <p:ext uri="{BB962C8B-B14F-4D97-AF65-F5344CB8AC3E}">
        <p14:creationId xmlns:p14="http://schemas.microsoft.com/office/powerpoint/2010/main" val="1762103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041" y="365798"/>
            <a:ext cx="10515839" cy="1324939"/>
          </a:xfrm>
        </p:spPr>
        <p:txBody>
          <a:bodyPr/>
          <a:lstStyle/>
          <a:p>
            <a:r>
              <a:rPr lang="en-US"/>
              <a:t>Click to edit Master title style</a:t>
            </a:r>
            <a:endParaRPr lang="en-IN"/>
          </a:p>
        </p:txBody>
      </p:sp>
      <p:sp>
        <p:nvSpPr>
          <p:cNvPr id="3" name="Text Placeholder 2"/>
          <p:cNvSpPr>
            <a:spLocks noGrp="1"/>
          </p:cNvSpPr>
          <p:nvPr>
            <p:ph type="body" idx="1"/>
          </p:nvPr>
        </p:nvSpPr>
        <p:spPr>
          <a:xfrm>
            <a:off x="839041" y="1680657"/>
            <a:ext cx="5159039" cy="823766"/>
          </a:xfrm>
        </p:spPr>
        <p:txBody>
          <a:bodyPr anchor="b"/>
          <a:lstStyle>
            <a:lvl1pPr marL="0" indent="0">
              <a:buNone/>
              <a:defRPr sz="2177" b="1"/>
            </a:lvl1pPr>
            <a:lvl2pPr marL="414772" indent="0">
              <a:buNone/>
              <a:defRPr sz="1814" b="1"/>
            </a:lvl2pPr>
            <a:lvl3pPr marL="829544" indent="0">
              <a:buNone/>
              <a:defRPr sz="1633" b="1"/>
            </a:lvl3pPr>
            <a:lvl4pPr marL="1244316" indent="0">
              <a:buNone/>
              <a:defRPr sz="1452" b="1"/>
            </a:lvl4pPr>
            <a:lvl5pPr marL="1659087" indent="0">
              <a:buNone/>
              <a:defRPr sz="1452" b="1"/>
            </a:lvl5pPr>
            <a:lvl6pPr marL="2073859" indent="0">
              <a:buNone/>
              <a:defRPr sz="1452" b="1"/>
            </a:lvl6pPr>
            <a:lvl7pPr marL="2488631" indent="0">
              <a:buNone/>
              <a:defRPr sz="1452" b="1"/>
            </a:lvl7pPr>
            <a:lvl8pPr marL="2903403" indent="0">
              <a:buNone/>
              <a:defRPr sz="1452" b="1"/>
            </a:lvl8pPr>
            <a:lvl9pPr marL="3318175" indent="0">
              <a:buNone/>
              <a:defRPr sz="1452" b="1"/>
            </a:lvl9pPr>
          </a:lstStyle>
          <a:p>
            <a:pPr lvl="0"/>
            <a:r>
              <a:rPr lang="en-US"/>
              <a:t>Click to edit Master text styles</a:t>
            </a:r>
          </a:p>
        </p:txBody>
      </p:sp>
      <p:sp>
        <p:nvSpPr>
          <p:cNvPr id="4" name="Content Placeholder 3"/>
          <p:cNvSpPr>
            <a:spLocks noGrp="1"/>
          </p:cNvSpPr>
          <p:nvPr>
            <p:ph sz="half" idx="2"/>
          </p:nvPr>
        </p:nvSpPr>
        <p:spPr>
          <a:xfrm>
            <a:off x="839041" y="2504424"/>
            <a:ext cx="5159039" cy="3685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801" y="1680657"/>
            <a:ext cx="5182079" cy="823766"/>
          </a:xfrm>
        </p:spPr>
        <p:txBody>
          <a:bodyPr anchor="b"/>
          <a:lstStyle>
            <a:lvl1pPr marL="0" indent="0">
              <a:buNone/>
              <a:defRPr sz="2177" b="1"/>
            </a:lvl1pPr>
            <a:lvl2pPr marL="414772" indent="0">
              <a:buNone/>
              <a:defRPr sz="1814" b="1"/>
            </a:lvl2pPr>
            <a:lvl3pPr marL="829544" indent="0">
              <a:buNone/>
              <a:defRPr sz="1633" b="1"/>
            </a:lvl3pPr>
            <a:lvl4pPr marL="1244316" indent="0">
              <a:buNone/>
              <a:defRPr sz="1452" b="1"/>
            </a:lvl4pPr>
            <a:lvl5pPr marL="1659087" indent="0">
              <a:buNone/>
              <a:defRPr sz="1452" b="1"/>
            </a:lvl5pPr>
            <a:lvl6pPr marL="2073859" indent="0">
              <a:buNone/>
              <a:defRPr sz="1452" b="1"/>
            </a:lvl6pPr>
            <a:lvl7pPr marL="2488631" indent="0">
              <a:buNone/>
              <a:defRPr sz="1452" b="1"/>
            </a:lvl7pPr>
            <a:lvl8pPr marL="2903403" indent="0">
              <a:buNone/>
              <a:defRPr sz="1452" b="1"/>
            </a:lvl8pPr>
            <a:lvl9pPr marL="3318175" indent="0">
              <a:buNone/>
              <a:defRPr sz="1452" b="1"/>
            </a:lvl9pPr>
          </a:lstStyle>
          <a:p>
            <a:pPr lvl="0"/>
            <a:r>
              <a:rPr lang="en-US"/>
              <a:t>Click to edit Master text styles</a:t>
            </a:r>
          </a:p>
        </p:txBody>
      </p:sp>
      <p:sp>
        <p:nvSpPr>
          <p:cNvPr id="6" name="Content Placeholder 5"/>
          <p:cNvSpPr>
            <a:spLocks noGrp="1"/>
          </p:cNvSpPr>
          <p:nvPr>
            <p:ph sz="quarter" idx="4"/>
          </p:nvPr>
        </p:nvSpPr>
        <p:spPr>
          <a:xfrm>
            <a:off x="6172801" y="2504424"/>
            <a:ext cx="5182079" cy="3685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p:cNvSpPr>
            <a:spLocks noGrp="1" noChangeArrowheads="1"/>
          </p:cNvSpPr>
          <p:nvPr>
            <p:ph type="dt" idx="10"/>
          </p:nvPr>
        </p:nvSpPr>
        <p:spPr>
          <a:ln/>
        </p:spPr>
        <p:txBody>
          <a:bodyPr/>
          <a:lstStyle>
            <a:lvl1pPr>
              <a:defRPr/>
            </a:lvl1pPr>
          </a:lstStyle>
          <a:p>
            <a:fld id="{D86DDF58-371C-4C41-B7C0-69400D6B651B}" type="datetimeFigureOut">
              <a:rPr lang="en-IN" smtClean="0"/>
              <a:t>23-04-2025</a:t>
            </a:fld>
            <a:endParaRPr lang="en-IN"/>
          </a:p>
        </p:txBody>
      </p:sp>
      <p:sp>
        <p:nvSpPr>
          <p:cNvPr id="8" name="Rectangle 5"/>
          <p:cNvSpPr>
            <a:spLocks noGrp="1" noChangeArrowheads="1"/>
          </p:cNvSpPr>
          <p:nvPr>
            <p:ph type="ftr" idx="11"/>
          </p:nvPr>
        </p:nvSpPr>
        <p:spPr>
          <a:ln/>
        </p:spPr>
        <p:txBody>
          <a:bodyPr/>
          <a:lstStyle>
            <a:lvl1pPr>
              <a:defRPr/>
            </a:lvl1pPr>
          </a:lstStyle>
          <a:p>
            <a:endParaRPr lang="en-IN"/>
          </a:p>
        </p:txBody>
      </p:sp>
      <p:sp>
        <p:nvSpPr>
          <p:cNvPr id="9" name="Rectangle 6"/>
          <p:cNvSpPr>
            <a:spLocks noGrp="1" noChangeArrowheads="1"/>
          </p:cNvSpPr>
          <p:nvPr>
            <p:ph type="sldNum" idx="12"/>
          </p:nvPr>
        </p:nvSpPr>
        <p:spPr>
          <a:ln/>
        </p:spPr>
        <p:txBody>
          <a:bodyPr/>
          <a:lstStyle>
            <a:lvl1pPr>
              <a:defRPr/>
            </a:lvl1pPr>
          </a:lstStyle>
          <a:p>
            <a:fld id="{F1CADE85-AB51-4402-A631-9F9DB5BDD98A}" type="slidenum">
              <a:rPr lang="en-IN" smtClean="0"/>
              <a:t>‹#›</a:t>
            </a:fld>
            <a:endParaRPr lang="en-IN"/>
          </a:p>
        </p:txBody>
      </p:sp>
    </p:spTree>
    <p:extLst>
      <p:ext uri="{BB962C8B-B14F-4D97-AF65-F5344CB8AC3E}">
        <p14:creationId xmlns:p14="http://schemas.microsoft.com/office/powerpoint/2010/main" val="1293277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p:cNvSpPr>
            <a:spLocks noGrp="1" noChangeArrowheads="1"/>
          </p:cNvSpPr>
          <p:nvPr>
            <p:ph type="dt" idx="10"/>
          </p:nvPr>
        </p:nvSpPr>
        <p:spPr>
          <a:ln/>
        </p:spPr>
        <p:txBody>
          <a:bodyPr/>
          <a:lstStyle>
            <a:lvl1pPr>
              <a:defRPr/>
            </a:lvl1pPr>
          </a:lstStyle>
          <a:p>
            <a:fld id="{D86DDF58-371C-4C41-B7C0-69400D6B651B}" type="datetimeFigureOut">
              <a:rPr lang="en-IN" smtClean="0"/>
              <a:t>23-04-2025</a:t>
            </a:fld>
            <a:endParaRPr lang="en-IN"/>
          </a:p>
        </p:txBody>
      </p:sp>
      <p:sp>
        <p:nvSpPr>
          <p:cNvPr id="4" name="Rectangle 5"/>
          <p:cNvSpPr>
            <a:spLocks noGrp="1" noChangeArrowheads="1"/>
          </p:cNvSpPr>
          <p:nvPr>
            <p:ph type="ftr" idx="11"/>
          </p:nvPr>
        </p:nvSpPr>
        <p:spPr>
          <a:ln/>
        </p:spPr>
        <p:txBody>
          <a:bodyPr/>
          <a:lstStyle>
            <a:lvl1pPr>
              <a:defRPr/>
            </a:lvl1pPr>
          </a:lstStyle>
          <a:p>
            <a:endParaRPr lang="en-IN"/>
          </a:p>
        </p:txBody>
      </p:sp>
      <p:sp>
        <p:nvSpPr>
          <p:cNvPr id="5" name="Rectangle 6"/>
          <p:cNvSpPr>
            <a:spLocks noGrp="1" noChangeArrowheads="1"/>
          </p:cNvSpPr>
          <p:nvPr>
            <p:ph type="sldNum" idx="12"/>
          </p:nvPr>
        </p:nvSpPr>
        <p:spPr>
          <a:ln/>
        </p:spPr>
        <p:txBody>
          <a:bodyPr/>
          <a:lstStyle>
            <a:lvl1pPr>
              <a:defRPr/>
            </a:lvl1pPr>
          </a:lstStyle>
          <a:p>
            <a:fld id="{F1CADE85-AB51-4402-A631-9F9DB5BDD98A}" type="slidenum">
              <a:rPr lang="en-IN" smtClean="0"/>
              <a:t>‹#›</a:t>
            </a:fld>
            <a:endParaRPr lang="en-IN"/>
          </a:p>
        </p:txBody>
      </p:sp>
    </p:spTree>
    <p:extLst>
      <p:ext uri="{BB962C8B-B14F-4D97-AF65-F5344CB8AC3E}">
        <p14:creationId xmlns:p14="http://schemas.microsoft.com/office/powerpoint/2010/main" val="2866199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idx="10"/>
          </p:nvPr>
        </p:nvSpPr>
        <p:spPr>
          <a:ln/>
        </p:spPr>
        <p:txBody>
          <a:bodyPr/>
          <a:lstStyle>
            <a:lvl1pPr>
              <a:defRPr/>
            </a:lvl1pPr>
          </a:lstStyle>
          <a:p>
            <a:fld id="{D86DDF58-371C-4C41-B7C0-69400D6B651B}" type="datetimeFigureOut">
              <a:rPr lang="en-IN" smtClean="0"/>
              <a:t>23-04-2025</a:t>
            </a:fld>
            <a:endParaRPr lang="en-IN"/>
          </a:p>
        </p:txBody>
      </p:sp>
      <p:sp>
        <p:nvSpPr>
          <p:cNvPr id="3" name="Rectangle 5"/>
          <p:cNvSpPr>
            <a:spLocks noGrp="1" noChangeArrowheads="1"/>
          </p:cNvSpPr>
          <p:nvPr>
            <p:ph type="ftr" idx="11"/>
          </p:nvPr>
        </p:nvSpPr>
        <p:spPr>
          <a:ln/>
        </p:spPr>
        <p:txBody>
          <a:bodyPr/>
          <a:lstStyle>
            <a:lvl1pPr>
              <a:defRPr/>
            </a:lvl1pPr>
          </a:lstStyle>
          <a:p>
            <a:endParaRPr lang="en-IN"/>
          </a:p>
        </p:txBody>
      </p:sp>
      <p:sp>
        <p:nvSpPr>
          <p:cNvPr id="4" name="Rectangle 6"/>
          <p:cNvSpPr>
            <a:spLocks noGrp="1" noChangeArrowheads="1"/>
          </p:cNvSpPr>
          <p:nvPr>
            <p:ph type="sldNum" idx="12"/>
          </p:nvPr>
        </p:nvSpPr>
        <p:spPr>
          <a:ln/>
        </p:spPr>
        <p:txBody>
          <a:bodyPr/>
          <a:lstStyle>
            <a:lvl1pPr>
              <a:defRPr/>
            </a:lvl1pPr>
          </a:lstStyle>
          <a:p>
            <a:fld id="{F1CADE85-AB51-4402-A631-9F9DB5BDD98A}" type="slidenum">
              <a:rPr lang="en-IN" smtClean="0"/>
              <a:t>‹#›</a:t>
            </a:fld>
            <a:endParaRPr lang="en-IN"/>
          </a:p>
        </p:txBody>
      </p:sp>
    </p:spTree>
    <p:extLst>
      <p:ext uri="{BB962C8B-B14F-4D97-AF65-F5344CB8AC3E}">
        <p14:creationId xmlns:p14="http://schemas.microsoft.com/office/powerpoint/2010/main" val="806471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41" y="456528"/>
            <a:ext cx="3932160" cy="1601448"/>
          </a:xfrm>
        </p:spPr>
        <p:txBody>
          <a:bodyPr anchor="b"/>
          <a:lstStyle>
            <a:lvl1pPr>
              <a:defRPr sz="2903"/>
            </a:lvl1pPr>
          </a:lstStyle>
          <a:p>
            <a:r>
              <a:rPr lang="en-US"/>
              <a:t>Click to edit Master title style</a:t>
            </a:r>
            <a:endParaRPr lang="en-IN"/>
          </a:p>
        </p:txBody>
      </p:sp>
      <p:sp>
        <p:nvSpPr>
          <p:cNvPr id="3" name="Content Placeholder 2"/>
          <p:cNvSpPr>
            <a:spLocks noGrp="1"/>
          </p:cNvSpPr>
          <p:nvPr>
            <p:ph idx="1"/>
          </p:nvPr>
        </p:nvSpPr>
        <p:spPr>
          <a:xfrm>
            <a:off x="5184001" y="987944"/>
            <a:ext cx="6170880" cy="4873472"/>
          </a:xfrm>
        </p:spPr>
        <p:txBody>
          <a:bodyPr/>
          <a:lstStyle>
            <a:lvl1pPr>
              <a:defRPr sz="2903"/>
            </a:lvl1pPr>
            <a:lvl2pPr>
              <a:defRPr sz="2540"/>
            </a:lvl2pPr>
            <a:lvl3pPr>
              <a:defRPr sz="2177"/>
            </a:lvl3pPr>
            <a:lvl4pPr>
              <a:defRPr sz="1814"/>
            </a:lvl4pPr>
            <a:lvl5pPr>
              <a:defRPr sz="1814"/>
            </a:lvl5pPr>
            <a:lvl6pPr>
              <a:defRPr sz="1814"/>
            </a:lvl6pPr>
            <a:lvl7pPr>
              <a:defRPr sz="1814"/>
            </a:lvl7pPr>
            <a:lvl8pPr>
              <a:defRPr sz="1814"/>
            </a:lvl8pPr>
            <a:lvl9pPr>
              <a:defRPr sz="18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041" y="2057977"/>
            <a:ext cx="3932160" cy="3810640"/>
          </a:xfrm>
        </p:spPr>
        <p:txBody>
          <a:bodyPr/>
          <a:lstStyle>
            <a:lvl1pPr marL="0" indent="0">
              <a:buNone/>
              <a:defRPr sz="1452"/>
            </a:lvl1pPr>
            <a:lvl2pPr marL="414772" indent="0">
              <a:buNone/>
              <a:defRPr sz="1270"/>
            </a:lvl2pPr>
            <a:lvl3pPr marL="829544" indent="0">
              <a:buNone/>
              <a:defRPr sz="1089"/>
            </a:lvl3pPr>
            <a:lvl4pPr marL="1244316" indent="0">
              <a:buNone/>
              <a:defRPr sz="907"/>
            </a:lvl4pPr>
            <a:lvl5pPr marL="1659087" indent="0">
              <a:buNone/>
              <a:defRPr sz="907"/>
            </a:lvl5pPr>
            <a:lvl6pPr marL="2073859" indent="0">
              <a:buNone/>
              <a:defRPr sz="907"/>
            </a:lvl6pPr>
            <a:lvl7pPr marL="2488631" indent="0">
              <a:buNone/>
              <a:defRPr sz="907"/>
            </a:lvl7pPr>
            <a:lvl8pPr marL="2903403" indent="0">
              <a:buNone/>
              <a:defRPr sz="907"/>
            </a:lvl8pPr>
            <a:lvl9pPr marL="3318175" indent="0">
              <a:buNone/>
              <a:defRPr sz="907"/>
            </a:lvl9pPr>
          </a:lstStyle>
          <a:p>
            <a:pPr lvl="0"/>
            <a:r>
              <a:rPr lang="en-US"/>
              <a:t>Click to edit Master text styles</a:t>
            </a:r>
          </a:p>
        </p:txBody>
      </p:sp>
      <p:sp>
        <p:nvSpPr>
          <p:cNvPr id="5" name="Rectangle 4"/>
          <p:cNvSpPr>
            <a:spLocks noGrp="1" noChangeArrowheads="1"/>
          </p:cNvSpPr>
          <p:nvPr>
            <p:ph type="dt" idx="10"/>
          </p:nvPr>
        </p:nvSpPr>
        <p:spPr>
          <a:ln/>
        </p:spPr>
        <p:txBody>
          <a:bodyPr/>
          <a:lstStyle>
            <a:lvl1pPr>
              <a:defRPr/>
            </a:lvl1pPr>
          </a:lstStyle>
          <a:p>
            <a:fld id="{D86DDF58-371C-4C41-B7C0-69400D6B651B}" type="datetimeFigureOut">
              <a:rPr lang="en-IN" smtClean="0"/>
              <a:t>23-04-2025</a:t>
            </a:fld>
            <a:endParaRPr lang="en-IN"/>
          </a:p>
        </p:txBody>
      </p:sp>
      <p:sp>
        <p:nvSpPr>
          <p:cNvPr id="6" name="Rectangle 5"/>
          <p:cNvSpPr>
            <a:spLocks noGrp="1" noChangeArrowheads="1"/>
          </p:cNvSpPr>
          <p:nvPr>
            <p:ph type="ftr" idx="11"/>
          </p:nvPr>
        </p:nvSpPr>
        <p:spPr>
          <a:ln/>
        </p:spPr>
        <p:txBody>
          <a:bodyPr/>
          <a:lstStyle>
            <a:lvl1pPr>
              <a:defRPr/>
            </a:lvl1pPr>
          </a:lstStyle>
          <a:p>
            <a:endParaRPr lang="en-IN"/>
          </a:p>
        </p:txBody>
      </p:sp>
      <p:sp>
        <p:nvSpPr>
          <p:cNvPr id="7" name="Rectangle 6"/>
          <p:cNvSpPr>
            <a:spLocks noGrp="1" noChangeArrowheads="1"/>
          </p:cNvSpPr>
          <p:nvPr>
            <p:ph type="sldNum" idx="12"/>
          </p:nvPr>
        </p:nvSpPr>
        <p:spPr>
          <a:ln/>
        </p:spPr>
        <p:txBody>
          <a:bodyPr/>
          <a:lstStyle>
            <a:lvl1pPr>
              <a:defRPr/>
            </a:lvl1pPr>
          </a:lstStyle>
          <a:p>
            <a:fld id="{F1CADE85-AB51-4402-A631-9F9DB5BDD98A}" type="slidenum">
              <a:rPr lang="en-IN" smtClean="0"/>
              <a:t>‹#›</a:t>
            </a:fld>
            <a:endParaRPr lang="en-IN"/>
          </a:p>
        </p:txBody>
      </p:sp>
    </p:spTree>
    <p:extLst>
      <p:ext uri="{BB962C8B-B14F-4D97-AF65-F5344CB8AC3E}">
        <p14:creationId xmlns:p14="http://schemas.microsoft.com/office/powerpoint/2010/main" val="3899872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41" y="456528"/>
            <a:ext cx="3932160" cy="1601448"/>
          </a:xfrm>
        </p:spPr>
        <p:txBody>
          <a:bodyPr anchor="b"/>
          <a:lstStyle>
            <a:lvl1pPr>
              <a:defRPr sz="2903"/>
            </a:lvl1pPr>
          </a:lstStyle>
          <a:p>
            <a:r>
              <a:rPr lang="en-US"/>
              <a:t>Click to edit Master title style</a:t>
            </a:r>
            <a:endParaRPr lang="en-IN"/>
          </a:p>
        </p:txBody>
      </p:sp>
      <p:sp>
        <p:nvSpPr>
          <p:cNvPr id="3" name="Picture Placeholder 2"/>
          <p:cNvSpPr>
            <a:spLocks noGrp="1"/>
          </p:cNvSpPr>
          <p:nvPr>
            <p:ph type="pic" idx="1"/>
          </p:nvPr>
        </p:nvSpPr>
        <p:spPr>
          <a:xfrm>
            <a:off x="5184001" y="987944"/>
            <a:ext cx="6170880" cy="4873472"/>
          </a:xfrm>
        </p:spPr>
        <p:txBody>
          <a:bodyPr/>
          <a:lstStyle>
            <a:lvl1pPr marL="0" indent="0">
              <a:buNone/>
              <a:defRPr sz="2903"/>
            </a:lvl1pPr>
            <a:lvl2pPr marL="414772" indent="0">
              <a:buNone/>
              <a:defRPr sz="2540"/>
            </a:lvl2pPr>
            <a:lvl3pPr marL="829544" indent="0">
              <a:buNone/>
              <a:defRPr sz="2177"/>
            </a:lvl3pPr>
            <a:lvl4pPr marL="1244316" indent="0">
              <a:buNone/>
              <a:defRPr sz="1814"/>
            </a:lvl4pPr>
            <a:lvl5pPr marL="1659087" indent="0">
              <a:buNone/>
              <a:defRPr sz="1814"/>
            </a:lvl5pPr>
            <a:lvl6pPr marL="2073859" indent="0">
              <a:buNone/>
              <a:defRPr sz="1814"/>
            </a:lvl6pPr>
            <a:lvl7pPr marL="2488631" indent="0">
              <a:buNone/>
              <a:defRPr sz="1814"/>
            </a:lvl7pPr>
            <a:lvl8pPr marL="2903403" indent="0">
              <a:buNone/>
              <a:defRPr sz="1814"/>
            </a:lvl8pPr>
            <a:lvl9pPr marL="3318175" indent="0">
              <a:buNone/>
              <a:defRPr sz="1814"/>
            </a:lvl9pPr>
          </a:lstStyle>
          <a:p>
            <a:pPr lvl="0"/>
            <a:r>
              <a:rPr lang="en-US" noProof="0"/>
              <a:t>Click icon to add picture</a:t>
            </a:r>
            <a:endParaRPr lang="en-IN" noProof="0"/>
          </a:p>
        </p:txBody>
      </p:sp>
      <p:sp>
        <p:nvSpPr>
          <p:cNvPr id="4" name="Text Placeholder 3"/>
          <p:cNvSpPr>
            <a:spLocks noGrp="1"/>
          </p:cNvSpPr>
          <p:nvPr>
            <p:ph type="body" sz="half" idx="2"/>
          </p:nvPr>
        </p:nvSpPr>
        <p:spPr>
          <a:xfrm>
            <a:off x="839041" y="2057977"/>
            <a:ext cx="3932160" cy="3810640"/>
          </a:xfrm>
        </p:spPr>
        <p:txBody>
          <a:bodyPr/>
          <a:lstStyle>
            <a:lvl1pPr marL="0" indent="0">
              <a:buNone/>
              <a:defRPr sz="1452"/>
            </a:lvl1pPr>
            <a:lvl2pPr marL="414772" indent="0">
              <a:buNone/>
              <a:defRPr sz="1270"/>
            </a:lvl2pPr>
            <a:lvl3pPr marL="829544" indent="0">
              <a:buNone/>
              <a:defRPr sz="1089"/>
            </a:lvl3pPr>
            <a:lvl4pPr marL="1244316" indent="0">
              <a:buNone/>
              <a:defRPr sz="907"/>
            </a:lvl4pPr>
            <a:lvl5pPr marL="1659087" indent="0">
              <a:buNone/>
              <a:defRPr sz="907"/>
            </a:lvl5pPr>
            <a:lvl6pPr marL="2073859" indent="0">
              <a:buNone/>
              <a:defRPr sz="907"/>
            </a:lvl6pPr>
            <a:lvl7pPr marL="2488631" indent="0">
              <a:buNone/>
              <a:defRPr sz="907"/>
            </a:lvl7pPr>
            <a:lvl8pPr marL="2903403" indent="0">
              <a:buNone/>
              <a:defRPr sz="907"/>
            </a:lvl8pPr>
            <a:lvl9pPr marL="3318175" indent="0">
              <a:buNone/>
              <a:defRPr sz="907"/>
            </a:lvl9pPr>
          </a:lstStyle>
          <a:p>
            <a:pPr lvl="0"/>
            <a:r>
              <a:rPr lang="en-US"/>
              <a:t>Click to edit Master text styles</a:t>
            </a:r>
          </a:p>
        </p:txBody>
      </p:sp>
      <p:sp>
        <p:nvSpPr>
          <p:cNvPr id="5" name="Rectangle 4"/>
          <p:cNvSpPr>
            <a:spLocks noGrp="1" noChangeArrowheads="1"/>
          </p:cNvSpPr>
          <p:nvPr>
            <p:ph type="dt" idx="10"/>
          </p:nvPr>
        </p:nvSpPr>
        <p:spPr>
          <a:ln/>
        </p:spPr>
        <p:txBody>
          <a:bodyPr/>
          <a:lstStyle>
            <a:lvl1pPr>
              <a:defRPr/>
            </a:lvl1pPr>
          </a:lstStyle>
          <a:p>
            <a:fld id="{D86DDF58-371C-4C41-B7C0-69400D6B651B}" type="datetimeFigureOut">
              <a:rPr lang="en-IN" smtClean="0"/>
              <a:t>23-04-2025</a:t>
            </a:fld>
            <a:endParaRPr lang="en-IN"/>
          </a:p>
        </p:txBody>
      </p:sp>
      <p:sp>
        <p:nvSpPr>
          <p:cNvPr id="6" name="Rectangle 5"/>
          <p:cNvSpPr>
            <a:spLocks noGrp="1" noChangeArrowheads="1"/>
          </p:cNvSpPr>
          <p:nvPr>
            <p:ph type="ftr" idx="11"/>
          </p:nvPr>
        </p:nvSpPr>
        <p:spPr>
          <a:ln/>
        </p:spPr>
        <p:txBody>
          <a:bodyPr/>
          <a:lstStyle>
            <a:lvl1pPr>
              <a:defRPr/>
            </a:lvl1pPr>
          </a:lstStyle>
          <a:p>
            <a:endParaRPr lang="en-IN"/>
          </a:p>
        </p:txBody>
      </p:sp>
      <p:sp>
        <p:nvSpPr>
          <p:cNvPr id="7" name="Rectangle 6"/>
          <p:cNvSpPr>
            <a:spLocks noGrp="1" noChangeArrowheads="1"/>
          </p:cNvSpPr>
          <p:nvPr>
            <p:ph type="sldNum" idx="12"/>
          </p:nvPr>
        </p:nvSpPr>
        <p:spPr>
          <a:ln/>
        </p:spPr>
        <p:txBody>
          <a:bodyPr/>
          <a:lstStyle>
            <a:lvl1pPr>
              <a:defRPr/>
            </a:lvl1pPr>
          </a:lstStyle>
          <a:p>
            <a:fld id="{F1CADE85-AB51-4402-A631-9F9DB5BDD98A}" type="slidenum">
              <a:rPr lang="en-IN" smtClean="0"/>
              <a:t>‹#›</a:t>
            </a:fld>
            <a:endParaRPr lang="en-IN"/>
          </a:p>
        </p:txBody>
      </p:sp>
    </p:spTree>
    <p:extLst>
      <p:ext uri="{BB962C8B-B14F-4D97-AF65-F5344CB8AC3E}">
        <p14:creationId xmlns:p14="http://schemas.microsoft.com/office/powerpoint/2010/main" val="2147802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6" name="Picture 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6161" y="27364"/>
            <a:ext cx="11859839"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27" name="Rectangle 2"/>
          <p:cNvSpPr>
            <a:spLocks noGrp="1" noChangeArrowheads="1"/>
          </p:cNvSpPr>
          <p:nvPr>
            <p:ph type="title"/>
          </p:nvPr>
        </p:nvSpPr>
        <p:spPr bwMode="auto">
          <a:xfrm>
            <a:off x="608641" y="273629"/>
            <a:ext cx="10965119" cy="114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8" name="Rectangle 3"/>
          <p:cNvSpPr>
            <a:spLocks noGrp="1" noChangeArrowheads="1"/>
          </p:cNvSpPr>
          <p:nvPr>
            <p:ph type="body" idx="1"/>
          </p:nvPr>
        </p:nvSpPr>
        <p:spPr bwMode="auto">
          <a:xfrm>
            <a:off x="608641" y="1604329"/>
            <a:ext cx="10965119" cy="3973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2844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 name="Rectangle 4"/>
          <p:cNvSpPr>
            <a:spLocks noGrp="1" noChangeArrowheads="1"/>
          </p:cNvSpPr>
          <p:nvPr>
            <p:ph type="dt"/>
          </p:nvPr>
        </p:nvSpPr>
        <p:spPr bwMode="auto">
          <a:xfrm>
            <a:off x="4170241" y="6247376"/>
            <a:ext cx="3859200" cy="468050"/>
          </a:xfrm>
          <a:prstGeom prst="rect">
            <a:avLst/>
          </a:prstGeom>
          <a:noFill/>
          <a:ln>
            <a:noFill/>
          </a:ln>
          <a:effectLst/>
        </p:spPr>
        <p:txBody>
          <a:bodyPr vert="horz" wrap="square" lIns="0" tIns="0" rIns="0" bIns="0" numCol="1" anchor="t" anchorCtr="0" compatLnSpc="1">
            <a:prstTxWarp prst="textNoShape">
              <a:avLst/>
            </a:prstTxWarp>
          </a:bodyPr>
          <a:lstStyle>
            <a:lvl1pPr eaLnBrk="1">
              <a:lnSpc>
                <a:spcPct val="93000"/>
              </a:lnSpc>
              <a:buClrTx/>
              <a:buSzPct val="100000"/>
              <a:buFontTx/>
              <a:buNone/>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defRPr sz="1270">
                <a:solidFill>
                  <a:srgbClr val="000000"/>
                </a:solidFill>
                <a:latin typeface="Times New Roman" panose="02020603050405020304" pitchFamily="18" charset="0"/>
                <a:ea typeface="DejaVu Sans" charset="0"/>
                <a:cs typeface="DejaVu Sans" charset="0"/>
              </a:defRPr>
            </a:lvl1pPr>
          </a:lstStyle>
          <a:p>
            <a:fld id="{D86DDF58-371C-4C41-B7C0-69400D6B651B}" type="datetimeFigureOut">
              <a:rPr lang="en-IN" smtClean="0"/>
              <a:t>23-04-2025</a:t>
            </a:fld>
            <a:endParaRPr lang="en-IN"/>
          </a:p>
        </p:txBody>
      </p:sp>
      <p:sp>
        <p:nvSpPr>
          <p:cNvPr id="1029" name="Rectangle 5"/>
          <p:cNvSpPr>
            <a:spLocks noGrp="1" noChangeArrowheads="1"/>
          </p:cNvSpPr>
          <p:nvPr>
            <p:ph type="ftr"/>
          </p:nvPr>
        </p:nvSpPr>
        <p:spPr bwMode="auto">
          <a:xfrm>
            <a:off x="8741761" y="6247376"/>
            <a:ext cx="3859200" cy="468050"/>
          </a:xfrm>
          <a:prstGeom prst="rect">
            <a:avLst/>
          </a:prstGeom>
          <a:noFill/>
          <a:ln>
            <a:noFill/>
          </a:ln>
          <a:effectLst/>
        </p:spPr>
        <p:txBody>
          <a:bodyPr vert="horz" wrap="square" lIns="0" tIns="0" rIns="0" bIns="0" numCol="1" anchor="t" anchorCtr="0" compatLnSpc="1">
            <a:prstTxWarp prst="textNoShape">
              <a:avLst/>
            </a:prstTxWarp>
          </a:bodyPr>
          <a:lstStyle>
            <a:lvl1pPr algn="ctr" eaLnBrk="1">
              <a:lnSpc>
                <a:spcPct val="93000"/>
              </a:lnSpc>
              <a:buClrTx/>
              <a:buSzPct val="100000"/>
              <a:buFontTx/>
              <a:buNone/>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defRPr sz="1270">
                <a:solidFill>
                  <a:srgbClr val="000000"/>
                </a:solidFill>
                <a:latin typeface="Times New Roman" panose="02020603050405020304" pitchFamily="18" charset="0"/>
                <a:ea typeface="DejaVu Sans" charset="0"/>
                <a:cs typeface="DejaVu Sans" charset="0"/>
              </a:defRPr>
            </a:lvl1pPr>
          </a:lstStyle>
          <a:p>
            <a:endParaRPr lang="en-IN"/>
          </a:p>
        </p:txBody>
      </p:sp>
      <p:sp>
        <p:nvSpPr>
          <p:cNvPr id="1030" name="Rectangle 6"/>
          <p:cNvSpPr>
            <a:spLocks noGrp="1" noChangeArrowheads="1"/>
          </p:cNvSpPr>
          <p:nvPr>
            <p:ph type="sldNum"/>
          </p:nvPr>
        </p:nvSpPr>
        <p:spPr bwMode="auto">
          <a:xfrm>
            <a:off x="608641" y="6247376"/>
            <a:ext cx="2833920" cy="468050"/>
          </a:xfrm>
          <a:prstGeom prst="rect">
            <a:avLst/>
          </a:prstGeom>
          <a:noFill/>
          <a:ln>
            <a:noFill/>
          </a:ln>
          <a:effectLst/>
        </p:spPr>
        <p:txBody>
          <a:bodyPr vert="horz" wrap="square" lIns="0" tIns="0" rIns="0" bIns="0" numCol="1" anchor="t" anchorCtr="0" compatLnSpc="1">
            <a:prstTxWarp prst="textNoShape">
              <a:avLst/>
            </a:prstTxWarp>
          </a:bodyPr>
          <a:lstStyle>
            <a:lvl1pPr algn="r" eaLnBrk="1">
              <a:lnSpc>
                <a:spcPct val="93000"/>
              </a:lnSpc>
              <a:buSzPct val="100000"/>
              <a:defRPr sz="1270">
                <a:solidFill>
                  <a:srgbClr val="000000"/>
                </a:solidFill>
                <a:latin typeface="Times New Roman" panose="02020603050405020304" pitchFamily="18" charset="0"/>
                <a:ea typeface="DejaVu Sans" charset="0"/>
                <a:cs typeface="DejaVu Sans" charset="0"/>
              </a:defRPr>
            </a:lvl1pPr>
          </a:lstStyle>
          <a:p>
            <a:fld id="{F1CADE85-AB51-4402-A631-9F9DB5BDD98A}" type="slidenum">
              <a:rPr lang="en-IN" smtClean="0"/>
              <a:t>‹#›</a:t>
            </a:fld>
            <a:endParaRPr lang="en-IN"/>
          </a:p>
        </p:txBody>
      </p:sp>
    </p:spTree>
    <p:extLst>
      <p:ext uri="{BB962C8B-B14F-4D97-AF65-F5344CB8AC3E}">
        <p14:creationId xmlns:p14="http://schemas.microsoft.com/office/powerpoint/2010/main" val="292773596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ctr" defTabSz="407571" rtl="0" eaLnBrk="1" fontAlgn="base" hangingPunct="1">
        <a:lnSpc>
          <a:spcPct val="93000"/>
        </a:lnSpc>
        <a:spcBef>
          <a:spcPct val="0"/>
        </a:spcBef>
        <a:spcAft>
          <a:spcPct val="0"/>
        </a:spcAft>
        <a:buClr>
          <a:srgbClr val="000000"/>
        </a:buClr>
        <a:buSzPct val="100000"/>
        <a:buFont typeface="Times New Roman" pitchFamily="18" charset="0"/>
        <a:defRPr sz="3992" kern="1200">
          <a:solidFill>
            <a:srgbClr val="000000"/>
          </a:solidFill>
          <a:latin typeface="+mj-lt"/>
          <a:ea typeface="+mj-ea"/>
          <a:cs typeface="+mj-cs"/>
        </a:defRPr>
      </a:lvl1pPr>
      <a:lvl2pPr algn="ctr" defTabSz="407571" rtl="0" eaLnBrk="1" fontAlgn="base" hangingPunct="1">
        <a:lnSpc>
          <a:spcPct val="93000"/>
        </a:lnSpc>
        <a:spcBef>
          <a:spcPct val="0"/>
        </a:spcBef>
        <a:spcAft>
          <a:spcPct val="0"/>
        </a:spcAft>
        <a:buClr>
          <a:srgbClr val="000000"/>
        </a:buClr>
        <a:buSzPct val="100000"/>
        <a:buFont typeface="Times New Roman" pitchFamily="18" charset="0"/>
        <a:defRPr sz="3992">
          <a:solidFill>
            <a:srgbClr val="000000"/>
          </a:solidFill>
          <a:latin typeface="Arial" panose="020B0604020202020204" pitchFamily="34" charset="0"/>
          <a:ea typeface="Noto Sans CJK SC Regular" charset="0"/>
          <a:cs typeface="Noto Sans CJK SC Regular" charset="0"/>
        </a:defRPr>
      </a:lvl2pPr>
      <a:lvl3pPr algn="ctr" defTabSz="407571" rtl="0" eaLnBrk="1" fontAlgn="base" hangingPunct="1">
        <a:lnSpc>
          <a:spcPct val="93000"/>
        </a:lnSpc>
        <a:spcBef>
          <a:spcPct val="0"/>
        </a:spcBef>
        <a:spcAft>
          <a:spcPct val="0"/>
        </a:spcAft>
        <a:buClr>
          <a:srgbClr val="000000"/>
        </a:buClr>
        <a:buSzPct val="100000"/>
        <a:buFont typeface="Times New Roman" pitchFamily="18" charset="0"/>
        <a:defRPr sz="3992">
          <a:solidFill>
            <a:srgbClr val="000000"/>
          </a:solidFill>
          <a:latin typeface="Arial" panose="020B0604020202020204" pitchFamily="34" charset="0"/>
          <a:ea typeface="Noto Sans CJK SC Regular" charset="0"/>
          <a:cs typeface="Noto Sans CJK SC Regular" charset="0"/>
        </a:defRPr>
      </a:lvl3pPr>
      <a:lvl4pPr algn="ctr" defTabSz="407571" rtl="0" eaLnBrk="1" fontAlgn="base" hangingPunct="1">
        <a:lnSpc>
          <a:spcPct val="93000"/>
        </a:lnSpc>
        <a:spcBef>
          <a:spcPct val="0"/>
        </a:spcBef>
        <a:spcAft>
          <a:spcPct val="0"/>
        </a:spcAft>
        <a:buClr>
          <a:srgbClr val="000000"/>
        </a:buClr>
        <a:buSzPct val="100000"/>
        <a:buFont typeface="Times New Roman" pitchFamily="18" charset="0"/>
        <a:defRPr sz="3992">
          <a:solidFill>
            <a:srgbClr val="000000"/>
          </a:solidFill>
          <a:latin typeface="Arial" panose="020B0604020202020204" pitchFamily="34" charset="0"/>
          <a:ea typeface="Noto Sans CJK SC Regular" charset="0"/>
          <a:cs typeface="Noto Sans CJK SC Regular" charset="0"/>
        </a:defRPr>
      </a:lvl4pPr>
      <a:lvl5pPr algn="ctr" defTabSz="407571" rtl="0" eaLnBrk="1" fontAlgn="base" hangingPunct="1">
        <a:lnSpc>
          <a:spcPct val="93000"/>
        </a:lnSpc>
        <a:spcBef>
          <a:spcPct val="0"/>
        </a:spcBef>
        <a:spcAft>
          <a:spcPct val="0"/>
        </a:spcAft>
        <a:buClr>
          <a:srgbClr val="000000"/>
        </a:buClr>
        <a:buSzPct val="100000"/>
        <a:buFont typeface="Times New Roman" pitchFamily="18" charset="0"/>
        <a:defRPr sz="3992">
          <a:solidFill>
            <a:srgbClr val="000000"/>
          </a:solidFill>
          <a:latin typeface="Arial" panose="020B0604020202020204" pitchFamily="34" charset="0"/>
          <a:ea typeface="Noto Sans CJK SC Regular" charset="0"/>
          <a:cs typeface="Noto Sans CJK SC Regular" charset="0"/>
        </a:defRPr>
      </a:lvl5pPr>
      <a:lvl6pPr marL="2281245" indent="-207386" algn="ctr" defTabSz="407571" rtl="0" eaLnBrk="1" fontAlgn="base" hangingPunct="1">
        <a:lnSpc>
          <a:spcPct val="93000"/>
        </a:lnSpc>
        <a:spcBef>
          <a:spcPct val="0"/>
        </a:spcBef>
        <a:spcAft>
          <a:spcPct val="0"/>
        </a:spcAft>
        <a:buClr>
          <a:srgbClr val="000000"/>
        </a:buClr>
        <a:buSzPct val="100000"/>
        <a:buFont typeface="Times New Roman" panose="02020603050405020304" pitchFamily="18" charset="0"/>
        <a:defRPr sz="3992">
          <a:solidFill>
            <a:srgbClr val="000000"/>
          </a:solidFill>
          <a:latin typeface="Arial" panose="020B0604020202020204" pitchFamily="34" charset="0"/>
          <a:ea typeface="Noto Sans CJK SC Regular" charset="0"/>
          <a:cs typeface="Noto Sans CJK SC Regular" charset="0"/>
        </a:defRPr>
      </a:lvl6pPr>
      <a:lvl7pPr marL="2696017" indent="-207386" algn="ctr" defTabSz="407571" rtl="0" eaLnBrk="1" fontAlgn="base" hangingPunct="1">
        <a:lnSpc>
          <a:spcPct val="93000"/>
        </a:lnSpc>
        <a:spcBef>
          <a:spcPct val="0"/>
        </a:spcBef>
        <a:spcAft>
          <a:spcPct val="0"/>
        </a:spcAft>
        <a:buClr>
          <a:srgbClr val="000000"/>
        </a:buClr>
        <a:buSzPct val="100000"/>
        <a:buFont typeface="Times New Roman" panose="02020603050405020304" pitchFamily="18" charset="0"/>
        <a:defRPr sz="3992">
          <a:solidFill>
            <a:srgbClr val="000000"/>
          </a:solidFill>
          <a:latin typeface="Arial" panose="020B0604020202020204" pitchFamily="34" charset="0"/>
          <a:ea typeface="Noto Sans CJK SC Regular" charset="0"/>
          <a:cs typeface="Noto Sans CJK SC Regular" charset="0"/>
        </a:defRPr>
      </a:lvl7pPr>
      <a:lvl8pPr marL="3110789" indent="-207386" algn="ctr" defTabSz="407571" rtl="0" eaLnBrk="1" fontAlgn="base" hangingPunct="1">
        <a:lnSpc>
          <a:spcPct val="93000"/>
        </a:lnSpc>
        <a:spcBef>
          <a:spcPct val="0"/>
        </a:spcBef>
        <a:spcAft>
          <a:spcPct val="0"/>
        </a:spcAft>
        <a:buClr>
          <a:srgbClr val="000000"/>
        </a:buClr>
        <a:buSzPct val="100000"/>
        <a:buFont typeface="Times New Roman" panose="02020603050405020304" pitchFamily="18" charset="0"/>
        <a:defRPr sz="3992">
          <a:solidFill>
            <a:srgbClr val="000000"/>
          </a:solidFill>
          <a:latin typeface="Arial" panose="020B0604020202020204" pitchFamily="34" charset="0"/>
          <a:ea typeface="Noto Sans CJK SC Regular" charset="0"/>
          <a:cs typeface="Noto Sans CJK SC Regular" charset="0"/>
        </a:defRPr>
      </a:lvl8pPr>
      <a:lvl9pPr marL="3525561" indent="-207386" algn="ctr" defTabSz="407571" rtl="0" eaLnBrk="1" fontAlgn="base" hangingPunct="1">
        <a:lnSpc>
          <a:spcPct val="93000"/>
        </a:lnSpc>
        <a:spcBef>
          <a:spcPct val="0"/>
        </a:spcBef>
        <a:spcAft>
          <a:spcPct val="0"/>
        </a:spcAft>
        <a:buClr>
          <a:srgbClr val="000000"/>
        </a:buClr>
        <a:buSzPct val="100000"/>
        <a:buFont typeface="Times New Roman" panose="02020603050405020304" pitchFamily="18" charset="0"/>
        <a:defRPr sz="3992">
          <a:solidFill>
            <a:srgbClr val="000000"/>
          </a:solidFill>
          <a:latin typeface="Arial" panose="020B0604020202020204" pitchFamily="34" charset="0"/>
          <a:ea typeface="Noto Sans CJK SC Regular" charset="0"/>
          <a:cs typeface="Noto Sans CJK SC Regular" charset="0"/>
        </a:defRPr>
      </a:lvl9pPr>
    </p:titleStyle>
    <p:bodyStyle>
      <a:lvl1pPr marL="311079" indent="-311079" algn="l" defTabSz="407571" rtl="0" eaLnBrk="1" fontAlgn="base" hangingPunct="1">
        <a:lnSpc>
          <a:spcPct val="93000"/>
        </a:lnSpc>
        <a:spcBef>
          <a:spcPts val="1293"/>
        </a:spcBef>
        <a:spcAft>
          <a:spcPct val="0"/>
        </a:spcAft>
        <a:buClr>
          <a:srgbClr val="000000"/>
        </a:buClr>
        <a:buSzPct val="100000"/>
        <a:buFont typeface="Times New Roman" pitchFamily="18" charset="0"/>
        <a:buChar char="•"/>
        <a:defRPr sz="2903" kern="1200">
          <a:solidFill>
            <a:srgbClr val="000000"/>
          </a:solidFill>
          <a:latin typeface="+mn-lt"/>
          <a:ea typeface="+mn-ea"/>
          <a:cs typeface="+mn-cs"/>
        </a:defRPr>
      </a:lvl1pPr>
      <a:lvl2pPr marL="674004" indent="-259232" algn="l" defTabSz="407571" rtl="0" eaLnBrk="1" fontAlgn="base" hangingPunct="1">
        <a:lnSpc>
          <a:spcPct val="93000"/>
        </a:lnSpc>
        <a:spcBef>
          <a:spcPts val="1032"/>
        </a:spcBef>
        <a:spcAft>
          <a:spcPct val="0"/>
        </a:spcAft>
        <a:buClr>
          <a:srgbClr val="000000"/>
        </a:buClr>
        <a:buSzPct val="100000"/>
        <a:buFont typeface="Times New Roman" pitchFamily="18" charset="0"/>
        <a:buChar char="–"/>
        <a:defRPr sz="2540" kern="1200">
          <a:solidFill>
            <a:srgbClr val="000000"/>
          </a:solidFill>
          <a:latin typeface="+mn-lt"/>
          <a:ea typeface="+mn-ea"/>
          <a:cs typeface="+mn-cs"/>
        </a:defRPr>
      </a:lvl2pPr>
      <a:lvl3pPr marL="1036930" indent="-207386" algn="l" defTabSz="407571" rtl="0" eaLnBrk="1" fontAlgn="base" hangingPunct="1">
        <a:lnSpc>
          <a:spcPct val="93000"/>
        </a:lnSpc>
        <a:spcBef>
          <a:spcPts val="771"/>
        </a:spcBef>
        <a:spcAft>
          <a:spcPct val="0"/>
        </a:spcAft>
        <a:buClr>
          <a:srgbClr val="000000"/>
        </a:buClr>
        <a:buSzPct val="100000"/>
        <a:buFont typeface="Times New Roman" pitchFamily="18" charset="0"/>
        <a:buChar char="•"/>
        <a:defRPr sz="2177" kern="1200">
          <a:solidFill>
            <a:srgbClr val="000000"/>
          </a:solidFill>
          <a:latin typeface="+mn-lt"/>
          <a:ea typeface="+mn-ea"/>
          <a:cs typeface="+mn-cs"/>
        </a:defRPr>
      </a:lvl3pPr>
      <a:lvl4pPr marL="1451701" indent="-207386" algn="l" defTabSz="407571" rtl="0" eaLnBrk="1" fontAlgn="base" hangingPunct="1">
        <a:lnSpc>
          <a:spcPct val="93000"/>
        </a:lnSpc>
        <a:spcBef>
          <a:spcPts val="522"/>
        </a:spcBef>
        <a:spcAft>
          <a:spcPct val="0"/>
        </a:spcAft>
        <a:buClr>
          <a:srgbClr val="000000"/>
        </a:buClr>
        <a:buSzPct val="100000"/>
        <a:buFont typeface="Times New Roman" pitchFamily="18" charset="0"/>
        <a:buChar char="–"/>
        <a:defRPr sz="1814" kern="1200">
          <a:solidFill>
            <a:srgbClr val="000000"/>
          </a:solidFill>
          <a:latin typeface="+mn-lt"/>
          <a:ea typeface="+mn-ea"/>
          <a:cs typeface="+mn-cs"/>
        </a:defRPr>
      </a:lvl4pPr>
      <a:lvl5pPr marL="1866473" indent="-207386" algn="l" defTabSz="407571" rtl="0" eaLnBrk="1" fontAlgn="base" hangingPunct="1">
        <a:lnSpc>
          <a:spcPct val="93000"/>
        </a:lnSpc>
        <a:spcBef>
          <a:spcPts val="261"/>
        </a:spcBef>
        <a:spcAft>
          <a:spcPct val="0"/>
        </a:spcAft>
        <a:buClr>
          <a:srgbClr val="000000"/>
        </a:buClr>
        <a:buSzPct val="100000"/>
        <a:buFont typeface="Times New Roman" pitchFamily="18" charset="0"/>
        <a:buChar char="»"/>
        <a:defRPr sz="1814" kern="1200">
          <a:solidFill>
            <a:srgbClr val="000000"/>
          </a:solidFill>
          <a:latin typeface="+mn-lt"/>
          <a:ea typeface="+mn-ea"/>
          <a:cs typeface="+mn-cs"/>
        </a:defRPr>
      </a:lvl5pPr>
      <a:lvl6pPr marL="2281245"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6pPr>
      <a:lvl7pPr marL="2696017"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7pPr>
      <a:lvl8pPr marL="3110789"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8pPr>
      <a:lvl9pPr marL="3525561" indent="-207386" algn="l" defTabSz="829544" rtl="0" eaLnBrk="1" latinLnBrk="0" hangingPunct="1">
        <a:lnSpc>
          <a:spcPct val="90000"/>
        </a:lnSpc>
        <a:spcBef>
          <a:spcPts val="454"/>
        </a:spcBef>
        <a:buFont typeface="Arial" panose="020B0604020202020204" pitchFamily="34" charset="0"/>
        <a:buChar char="•"/>
        <a:defRPr sz="1633" kern="1200">
          <a:solidFill>
            <a:schemeClr val="tx1"/>
          </a:solidFill>
          <a:latin typeface="+mn-lt"/>
          <a:ea typeface="+mn-ea"/>
          <a:cs typeface="+mn-cs"/>
        </a:defRPr>
      </a:lvl9pPr>
    </p:bodyStyle>
    <p:otherStyle>
      <a:defPPr>
        <a:defRPr lang="en-US"/>
      </a:defPPr>
      <a:lvl1pPr marL="0" algn="l" defTabSz="829544" rtl="0" eaLnBrk="1" latinLnBrk="0" hangingPunct="1">
        <a:defRPr sz="1633" kern="1200">
          <a:solidFill>
            <a:schemeClr val="tx1"/>
          </a:solidFill>
          <a:latin typeface="+mn-lt"/>
          <a:ea typeface="+mn-ea"/>
          <a:cs typeface="+mn-cs"/>
        </a:defRPr>
      </a:lvl1pPr>
      <a:lvl2pPr marL="414772" algn="l" defTabSz="829544" rtl="0" eaLnBrk="1" latinLnBrk="0" hangingPunct="1">
        <a:defRPr sz="1633" kern="1200">
          <a:solidFill>
            <a:schemeClr val="tx1"/>
          </a:solidFill>
          <a:latin typeface="+mn-lt"/>
          <a:ea typeface="+mn-ea"/>
          <a:cs typeface="+mn-cs"/>
        </a:defRPr>
      </a:lvl2pPr>
      <a:lvl3pPr marL="829544" algn="l" defTabSz="829544" rtl="0" eaLnBrk="1" latinLnBrk="0" hangingPunct="1">
        <a:defRPr sz="1633" kern="1200">
          <a:solidFill>
            <a:schemeClr val="tx1"/>
          </a:solidFill>
          <a:latin typeface="+mn-lt"/>
          <a:ea typeface="+mn-ea"/>
          <a:cs typeface="+mn-cs"/>
        </a:defRPr>
      </a:lvl3pPr>
      <a:lvl4pPr marL="1244316" algn="l" defTabSz="829544" rtl="0" eaLnBrk="1" latinLnBrk="0" hangingPunct="1">
        <a:defRPr sz="1633" kern="1200">
          <a:solidFill>
            <a:schemeClr val="tx1"/>
          </a:solidFill>
          <a:latin typeface="+mn-lt"/>
          <a:ea typeface="+mn-ea"/>
          <a:cs typeface="+mn-cs"/>
        </a:defRPr>
      </a:lvl4pPr>
      <a:lvl5pPr marL="1659087" algn="l" defTabSz="829544" rtl="0" eaLnBrk="1" latinLnBrk="0" hangingPunct="1">
        <a:defRPr sz="1633" kern="1200">
          <a:solidFill>
            <a:schemeClr val="tx1"/>
          </a:solidFill>
          <a:latin typeface="+mn-lt"/>
          <a:ea typeface="+mn-ea"/>
          <a:cs typeface="+mn-cs"/>
        </a:defRPr>
      </a:lvl5pPr>
      <a:lvl6pPr marL="2073859" algn="l" defTabSz="829544" rtl="0" eaLnBrk="1" latinLnBrk="0" hangingPunct="1">
        <a:defRPr sz="1633" kern="1200">
          <a:solidFill>
            <a:schemeClr val="tx1"/>
          </a:solidFill>
          <a:latin typeface="+mn-lt"/>
          <a:ea typeface="+mn-ea"/>
          <a:cs typeface="+mn-cs"/>
        </a:defRPr>
      </a:lvl6pPr>
      <a:lvl7pPr marL="2488631" algn="l" defTabSz="829544" rtl="0" eaLnBrk="1" latinLnBrk="0" hangingPunct="1">
        <a:defRPr sz="1633" kern="1200">
          <a:solidFill>
            <a:schemeClr val="tx1"/>
          </a:solidFill>
          <a:latin typeface="+mn-lt"/>
          <a:ea typeface="+mn-ea"/>
          <a:cs typeface="+mn-cs"/>
        </a:defRPr>
      </a:lvl7pPr>
      <a:lvl8pPr marL="2903403" algn="l" defTabSz="829544" rtl="0" eaLnBrk="1" latinLnBrk="0" hangingPunct="1">
        <a:defRPr sz="1633" kern="1200">
          <a:solidFill>
            <a:schemeClr val="tx1"/>
          </a:solidFill>
          <a:latin typeface="+mn-lt"/>
          <a:ea typeface="+mn-ea"/>
          <a:cs typeface="+mn-cs"/>
        </a:defRPr>
      </a:lvl8pPr>
      <a:lvl9pPr marL="3318175" algn="l" defTabSz="829544" rtl="0" eaLnBrk="1" latinLnBrk="0" hangingPunct="1">
        <a:defRPr sz="16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mospi.gov.in/" TargetMode="External"/><Relationship Id="rId2" Type="http://schemas.openxmlformats.org/officeDocument/2006/relationships/hyperlink" Target="https://www.fao.org/" TargetMode="External"/><Relationship Id="rId1" Type="http://schemas.openxmlformats.org/officeDocument/2006/relationships/slideLayout" Target="../slideLayouts/slideLayout2.xml"/><Relationship Id="rId5" Type="http://schemas.openxmlformats.org/officeDocument/2006/relationships/hyperlink" Target="https://data.worldbank.org/" TargetMode="External"/><Relationship Id="rId4" Type="http://schemas.openxmlformats.org/officeDocument/2006/relationships/hyperlink" Target="https://icar.org.i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3353675" y="719980"/>
            <a:ext cx="6738937" cy="1674812"/>
          </a:xfrm>
        </p:spPr>
        <p:txBody>
          <a:bodyPr/>
          <a:lstStyle/>
          <a:p>
            <a:r>
              <a:rPr lang="en-US" sz="2800" u="sng" dirty="0">
                <a:latin typeface="Algerian" panose="04020705040A02060702" pitchFamily="82" charset="0"/>
                <a:cs typeface="Times New Roman" panose="02020603050405020304" pitchFamily="18" charset="0"/>
              </a:rPr>
              <a:t> </a:t>
            </a:r>
            <a:br>
              <a:rPr lang="en-US" sz="2800" u="sng" dirty="0">
                <a:latin typeface="Algerian" panose="04020705040A02060702" pitchFamily="82" charset="0"/>
                <a:cs typeface="Times New Roman" panose="02020603050405020304" pitchFamily="18" charset="0"/>
              </a:rPr>
            </a:br>
            <a:r>
              <a:rPr lang="en-US" sz="2800" u="sng" dirty="0">
                <a:latin typeface="Algerian" panose="04020705040A02060702" pitchFamily="82" charset="0"/>
                <a:cs typeface="Times New Roman" panose="02020603050405020304" pitchFamily="18" charset="0"/>
              </a:rPr>
              <a:t>CROPS OF INDIA</a:t>
            </a:r>
            <a:br>
              <a:rPr lang="en-US" sz="2800" u="sng" dirty="0">
                <a:latin typeface="Algerian" panose="04020705040A02060702" pitchFamily="82" charset="0"/>
                <a:cs typeface="Times New Roman" panose="02020603050405020304" pitchFamily="18" charset="0"/>
              </a:rPr>
            </a:br>
            <a:endParaRPr lang="en-IN" sz="1600" u="sng" dirty="0">
              <a:latin typeface="Algerian" panose="04020705040A02060702" pitchFamily="82" charset="0"/>
              <a:cs typeface="Times New Roman" panose="02020603050405020304" pitchFamily="18" charset="0"/>
            </a:endParaRPr>
          </a:p>
        </p:txBody>
      </p:sp>
      <p:sp>
        <p:nvSpPr>
          <p:cNvPr id="3" name="TextBox 2">
            <a:extLst>
              <a:ext uri="{FF2B5EF4-FFF2-40B4-BE49-F238E27FC236}">
                <a16:creationId xmlns:a16="http://schemas.microsoft.com/office/drawing/2014/main" id="{2E905A90-197E-CEC2-CC99-83A264160A62}"/>
              </a:ext>
            </a:extLst>
          </p:cNvPr>
          <p:cNvSpPr txBox="1"/>
          <p:nvPr/>
        </p:nvSpPr>
        <p:spPr>
          <a:xfrm>
            <a:off x="4018748" y="2931824"/>
            <a:ext cx="6738936" cy="1754326"/>
          </a:xfrm>
          <a:prstGeom prst="rect">
            <a:avLst/>
          </a:prstGeom>
          <a:noFill/>
        </p:spPr>
        <p:txBody>
          <a:bodyPr wrap="square" rtlCol="0">
            <a:spAutoFit/>
          </a:bodyPr>
          <a:lstStyle/>
          <a:p>
            <a:r>
              <a:rPr lang="en-US" b="1" dirty="0"/>
              <a:t>Team members,</a:t>
            </a:r>
          </a:p>
          <a:p>
            <a:endParaRPr lang="en-US" b="1" dirty="0"/>
          </a:p>
          <a:p>
            <a:r>
              <a:rPr lang="en-US" b="1" dirty="0"/>
              <a:t>Name-Amanurrab ,                Reg no-220301120345</a:t>
            </a:r>
          </a:p>
          <a:p>
            <a:r>
              <a:rPr lang="en-US" b="1"/>
              <a:t>           </a:t>
            </a:r>
            <a:endParaRPr lang="en-US" b="1" dirty="0"/>
          </a:p>
          <a:p>
            <a:r>
              <a:rPr lang="en-US" b="1" dirty="0"/>
              <a:t>Branch- B.Tech (CSE)</a:t>
            </a:r>
          </a:p>
          <a:p>
            <a:endParaRPr lang="en-IN" dirty="0"/>
          </a:p>
        </p:txBody>
      </p:sp>
    </p:spTree>
    <p:extLst>
      <p:ext uri="{BB962C8B-B14F-4D97-AF65-F5344CB8AC3E}">
        <p14:creationId xmlns:p14="http://schemas.microsoft.com/office/powerpoint/2010/main" val="642887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EEE69-5B75-2EC6-4C2E-EB59A24375D7}"/>
              </a:ext>
            </a:extLst>
          </p:cNvPr>
          <p:cNvSpPr>
            <a:spLocks noGrp="1"/>
          </p:cNvSpPr>
          <p:nvPr>
            <p:ph type="title"/>
          </p:nvPr>
        </p:nvSpPr>
        <p:spPr>
          <a:xfrm>
            <a:off x="608642" y="273629"/>
            <a:ext cx="9197832" cy="1140600"/>
          </a:xfrm>
        </p:spPr>
        <p:txBody>
          <a:bodyPr/>
          <a:lstStyle/>
          <a:p>
            <a:r>
              <a:rPr lang="en-US" sz="2800" u="sng" dirty="0">
                <a:latin typeface="Times New Roman" panose="02020603050405020304" pitchFamily="18" charset="0"/>
                <a:cs typeface="Times New Roman" panose="02020603050405020304" pitchFamily="18" charset="0"/>
              </a:rPr>
              <a:t>SHOW THE DASHBOARD:</a:t>
            </a:r>
            <a:br>
              <a:rPr lang="en-US" sz="2800" u="sng"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0209AB1-5231-0F62-E0BB-C3DA11CAB0CB}"/>
              </a:ext>
            </a:extLst>
          </p:cNvPr>
          <p:cNvPicPr>
            <a:picLocks noChangeAspect="1"/>
          </p:cNvPicPr>
          <p:nvPr/>
        </p:nvPicPr>
        <p:blipFill>
          <a:blip r:embed="rId2"/>
          <a:stretch>
            <a:fillRect/>
          </a:stretch>
        </p:blipFill>
        <p:spPr>
          <a:xfrm>
            <a:off x="2205317" y="1653782"/>
            <a:ext cx="9818375" cy="4930589"/>
          </a:xfrm>
          <a:prstGeom prst="rect">
            <a:avLst/>
          </a:prstGeom>
        </p:spPr>
      </p:pic>
    </p:spTree>
    <p:extLst>
      <p:ext uri="{BB962C8B-B14F-4D97-AF65-F5344CB8AC3E}">
        <p14:creationId xmlns:p14="http://schemas.microsoft.com/office/powerpoint/2010/main" val="3418942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99BB03-749A-CB48-37AF-6E0AD828C55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84D60D4-E4A2-94D4-57B5-1BA2F825D3B1}"/>
              </a:ext>
            </a:extLst>
          </p:cNvPr>
          <p:cNvSpPr txBox="1"/>
          <p:nvPr/>
        </p:nvSpPr>
        <p:spPr>
          <a:xfrm>
            <a:off x="2592371" y="245097"/>
            <a:ext cx="1818126" cy="523220"/>
          </a:xfrm>
          <a:prstGeom prst="rect">
            <a:avLst/>
          </a:prstGeom>
          <a:noFill/>
        </p:spPr>
        <p:txBody>
          <a:bodyPr wrap="none" rtlCol="0">
            <a:spAutoFit/>
          </a:bodyPr>
          <a:lstStyle/>
          <a:p>
            <a:r>
              <a:rPr lang="en-US" sz="2800" u="sng" dirty="0">
                <a:latin typeface="Times New Roman" panose="02020603050405020304" pitchFamily="18" charset="0"/>
                <a:cs typeface="Times New Roman" panose="02020603050405020304" pitchFamily="18" charset="0"/>
              </a:rPr>
              <a:t>Conclusion</a:t>
            </a:r>
          </a:p>
        </p:txBody>
      </p:sp>
      <p:sp>
        <p:nvSpPr>
          <p:cNvPr id="9" name="TextBox 8">
            <a:extLst>
              <a:ext uri="{FF2B5EF4-FFF2-40B4-BE49-F238E27FC236}">
                <a16:creationId xmlns:a16="http://schemas.microsoft.com/office/drawing/2014/main" id="{318FCC42-D901-8D36-A3D2-6BCFCD509577}"/>
              </a:ext>
            </a:extLst>
          </p:cNvPr>
          <p:cNvSpPr txBox="1"/>
          <p:nvPr/>
        </p:nvSpPr>
        <p:spPr>
          <a:xfrm>
            <a:off x="2592371" y="1314070"/>
            <a:ext cx="8730949" cy="92333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lang="en-US" dirty="0"/>
              <a:t>India grows many types of crops because of its varied climate, which supports many people's jobs and the economy. Using better farming methods and technology can help us grow more food and protect the environment for the future.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4153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D6C78-ACD0-F6AE-7733-AD8D03946066}"/>
              </a:ext>
            </a:extLst>
          </p:cNvPr>
          <p:cNvSpPr>
            <a:spLocks noGrp="1"/>
          </p:cNvSpPr>
          <p:nvPr>
            <p:ph type="title"/>
          </p:nvPr>
        </p:nvSpPr>
        <p:spPr>
          <a:xfrm>
            <a:off x="2743200" y="273629"/>
            <a:ext cx="8830560" cy="1140600"/>
          </a:xfrm>
        </p:spPr>
        <p:txBody>
          <a:bodyPr/>
          <a:lstStyle/>
          <a:p>
            <a:pPr algn="l"/>
            <a:r>
              <a:rPr lang="en-US" dirty="0">
                <a:latin typeface="Times New Roman" panose="02020603050405020304" pitchFamily="18" charset="0"/>
                <a:cs typeface="Times New Roman" panose="02020603050405020304" pitchFamily="18" charset="0"/>
              </a:rPr>
              <a:t>Reference</a:t>
            </a:r>
            <a:endParaRPr lang="en-IN"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A8E2FEF9-EE60-1670-9A8D-4CA973F04345}"/>
              </a:ext>
            </a:extLst>
          </p:cNvPr>
          <p:cNvSpPr>
            <a:spLocks noGrp="1" noChangeArrowheads="1"/>
          </p:cNvSpPr>
          <p:nvPr>
            <p:ph idx="1"/>
          </p:nvPr>
        </p:nvSpPr>
        <p:spPr bwMode="auto">
          <a:xfrm>
            <a:off x="2743200" y="1225689"/>
            <a:ext cx="715977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Ministry of Agriculture &amp; Farmers Welfare, Government of India</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Ministry’s website provides comprehensive data on crop production, agricultural practices, and policies in India.</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https://agricoop.nic.in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Food and Agriculture Organization of the United Nations (FAO)</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FAO publishes reports and data on agriculture in India, covering crop diversity, food security, and sustainable practices.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hlinkClick r:id="rId2"/>
              </a:rPr>
              <a:t>https://www.fao.org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National Statistical Office (NSO), India</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NSO offers detailed statistics and surveys related to agriculture, production, and employment in the sector.</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hlinkClick r:id="rId3"/>
              </a:rPr>
              <a:t>https://mospi.gov.in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Indian Council of Agricultural Research (ICAR)</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ICAR conducts research on various crops and farming practices and provides updates on agricultural innovations in India.</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hlinkClick r:id="rId4"/>
              </a:rPr>
              <a:t>https://icar.org.in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World Bank Agriculture Data</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World Bank’s data portal includes agricultural data and reports relevant to India, including crop production and rural development.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hlinkClick r:id="rId5"/>
              </a:rPr>
              <a:t>https://data.worldbank.org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28510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0657" y="2598343"/>
            <a:ext cx="10965119" cy="1133571"/>
          </a:xfrm>
        </p:spPr>
        <p:txBody>
          <a:bodyPr/>
          <a:lstStyle/>
          <a:p>
            <a:r>
              <a:rPr lang="en-IN" sz="11500" i="1" dirty="0">
                <a:latin typeface="Times New Roman" panose="02020603050405020304" pitchFamily="18" charset="0"/>
                <a:cs typeface="Times New Roman" panose="02020603050405020304" pitchFamily="18" charset="0"/>
              </a:rPr>
              <a:t>Thank </a:t>
            </a:r>
            <a:br>
              <a:rPr lang="en-IN" sz="11500" i="1" dirty="0">
                <a:latin typeface="Times New Roman" panose="02020603050405020304" pitchFamily="18" charset="0"/>
                <a:cs typeface="Times New Roman" panose="02020603050405020304" pitchFamily="18" charset="0"/>
              </a:rPr>
            </a:br>
            <a:r>
              <a:rPr lang="en-IN" sz="11500" i="1" dirty="0">
                <a:latin typeface="Times New Roman" panose="02020603050405020304" pitchFamily="18" charset="0"/>
                <a:cs typeface="Times New Roman" panose="02020603050405020304" pitchFamily="18" charset="0"/>
              </a:rPr>
              <a:t>You</a:t>
            </a:r>
          </a:p>
        </p:txBody>
      </p:sp>
    </p:spTree>
    <p:extLst>
      <p:ext uri="{BB962C8B-B14F-4D97-AF65-F5344CB8AC3E}">
        <p14:creationId xmlns:p14="http://schemas.microsoft.com/office/powerpoint/2010/main" val="3260091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601913" y="442913"/>
            <a:ext cx="9590087" cy="5514975"/>
          </a:xfrm>
        </p:spPr>
        <p:txBody>
          <a:bodyPr/>
          <a:lstStyle/>
          <a:p>
            <a:pPr marL="0" indent="0">
              <a:buNone/>
            </a:pPr>
            <a:r>
              <a:rPr lang="en-US" sz="2800" u="sng" dirty="0">
                <a:latin typeface="Algerian" panose="04020705040A02060702" pitchFamily="82" charset="0"/>
              </a:rPr>
              <a:t>Content</a:t>
            </a:r>
            <a:r>
              <a:rPr lang="en-US" u="sng" dirty="0">
                <a:latin typeface="Algerian" panose="04020705040A02060702" pitchFamily="82" charset="0"/>
              </a:rPr>
              <a:t>:</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Contribution</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Introduction </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Dataset Overview</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Exploratory Data Analysis (EDA)</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Main Crop Based On State</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MAP</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Crops of India Based on states</a:t>
            </a: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DashBoard</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Reference</a:t>
            </a:r>
          </a:p>
          <a:p>
            <a:pPr marL="0" indent="0">
              <a:buNone/>
            </a:pPr>
            <a:endParaRPr lang="en-US" sz="1800"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sz="1800"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sz="1800"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sz="1800"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sz="1800" dirty="0">
              <a:latin typeface="Arial" panose="020B060402020202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441243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601913" y="442913"/>
            <a:ext cx="9590087" cy="5514975"/>
          </a:xfrm>
        </p:spPr>
        <p:txBody>
          <a:bodyPr/>
          <a:lstStyle/>
          <a:p>
            <a:pPr marL="0" indent="0">
              <a:buNone/>
            </a:pPr>
            <a:r>
              <a:rPr lang="en-US" sz="2800" u="sng" dirty="0">
                <a:latin typeface="Algerian" panose="04020705040A02060702" pitchFamily="82" charset="0"/>
              </a:rPr>
              <a:t>CONTRIBUTION</a:t>
            </a:r>
            <a:r>
              <a:rPr lang="en-US" u="sng" dirty="0">
                <a:latin typeface="Algerian" panose="04020705040A02060702" pitchFamily="82" charset="0"/>
              </a:rPr>
              <a:t>:</a:t>
            </a:r>
          </a:p>
          <a:p>
            <a:r>
              <a:rPr lang="en-IN" sz="1800" dirty="0">
                <a:latin typeface="Times New Roman" panose="02020603050405020304" pitchFamily="18" charset="0"/>
                <a:cs typeface="Times New Roman" panose="02020603050405020304" pitchFamily="18" charset="0"/>
              </a:rPr>
              <a:t>Amanurrab :- Data preparation &amp; Dataset , Visualisation and Graphs,</a:t>
            </a:r>
          </a:p>
          <a:p>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Ansh Raj :- PowerPoint , </a:t>
            </a:r>
            <a:r>
              <a:rPr lang="en-IN" sz="1800" dirty="0" err="1">
                <a:latin typeface="Times New Roman" panose="02020603050405020304" pitchFamily="18" charset="0"/>
                <a:cs typeface="Times New Roman" panose="02020603050405020304" pitchFamily="18" charset="0"/>
              </a:rPr>
              <a:t>Visualisation,Dashboard</a:t>
            </a:r>
            <a:r>
              <a:rPr lang="en-IN" sz="1800" dirty="0">
                <a:latin typeface="Times New Roman" panose="02020603050405020304" pitchFamily="18" charset="0"/>
                <a:cs typeface="Times New Roman" panose="02020603050405020304" pitchFamily="18" charset="0"/>
              </a:rPr>
              <a:t> Design, Research Paper Analysis</a:t>
            </a:r>
          </a:p>
          <a:p>
            <a:endParaRPr lang="en-IN" sz="1800" dirty="0">
              <a:latin typeface="Times New Roman" panose="02020603050405020304" pitchFamily="18" charset="0"/>
              <a:cs typeface="Times New Roman" panose="02020603050405020304" pitchFamily="18" charset="0"/>
            </a:endParaRPr>
          </a:p>
          <a:p>
            <a:r>
              <a:rPr lang="en-IN" sz="1800" dirty="0" err="1">
                <a:latin typeface="Times New Roman" panose="02020603050405020304" pitchFamily="18" charset="0"/>
                <a:cs typeface="Times New Roman" panose="02020603050405020304" pitchFamily="18" charset="0"/>
              </a:rPr>
              <a:t>Subrat</a:t>
            </a:r>
            <a:r>
              <a:rPr lang="en-IN" sz="1800" dirty="0">
                <a:latin typeface="Times New Roman" panose="02020603050405020304" pitchFamily="18" charset="0"/>
                <a:cs typeface="Times New Roman" panose="02020603050405020304" pitchFamily="18" charset="0"/>
              </a:rPr>
              <a:t> Kar :-  Report in crops analysis , Research Paper Analysis , Final Editing and completion ,Graph Designing</a:t>
            </a:r>
          </a:p>
          <a:p>
            <a:r>
              <a:rPr lang="en-IN" sz="1800" dirty="0">
                <a:latin typeface="Times New Roman" panose="02020603050405020304" pitchFamily="18" charset="0"/>
                <a:cs typeface="Times New Roman" panose="02020603050405020304" pitchFamily="18" charset="0"/>
              </a:rPr>
              <a:t> </a:t>
            </a:r>
          </a:p>
          <a:p>
            <a:r>
              <a:rPr lang="en-IN" sz="1800" dirty="0">
                <a:latin typeface="Times New Roman" panose="02020603050405020304" pitchFamily="18" charset="0"/>
                <a:cs typeface="Times New Roman" panose="02020603050405020304" pitchFamily="18" charset="0"/>
              </a:rPr>
              <a:t> Sohail Akhtar :- Result Analysis , Visualization and graphs , Research  Paper Analysis </a:t>
            </a:r>
          </a:p>
          <a:p>
            <a:endParaRPr lang="en-IN" sz="1800" dirty="0">
              <a:latin typeface="Times New Roman" panose="02020603050405020304" pitchFamily="18" charset="0"/>
              <a:cs typeface="Times New Roman" panose="02020603050405020304" pitchFamily="18" charset="0"/>
            </a:endParaRPr>
          </a:p>
          <a:p>
            <a:r>
              <a:rPr lang="en-IN" sz="1800" dirty="0" err="1">
                <a:latin typeface="Times New Roman" panose="02020603050405020304" pitchFamily="18" charset="0"/>
                <a:cs typeface="Times New Roman" panose="02020603050405020304" pitchFamily="18" charset="0"/>
              </a:rPr>
              <a:t>Anankan</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Ghos</a:t>
            </a:r>
            <a:r>
              <a:rPr lang="en-IN" sz="1800" dirty="0">
                <a:latin typeface="Times New Roman" panose="02020603050405020304" pitchFamily="18" charset="0"/>
                <a:cs typeface="Times New Roman" panose="02020603050405020304" pitchFamily="18" charset="0"/>
              </a:rPr>
              <a:t>:- Literature Survey ,Project Report , Research Paper Analysis</a:t>
            </a:r>
          </a:p>
          <a:p>
            <a:pPr marL="0" indent="0">
              <a:buNone/>
            </a:pPr>
            <a:endParaRPr lang="en-US" sz="1800"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sz="1800"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sz="1800"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sz="1800"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sz="1800" dirty="0">
              <a:latin typeface="Arial" panose="020B060402020202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555692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0CA03F-DEB0-45CB-98DB-F678FCE1EA5D}"/>
              </a:ext>
            </a:extLst>
          </p:cNvPr>
          <p:cNvSpPr txBox="1"/>
          <p:nvPr/>
        </p:nvSpPr>
        <p:spPr>
          <a:xfrm>
            <a:off x="2611225" y="329939"/>
            <a:ext cx="2688563"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 </a:t>
            </a:r>
            <a:r>
              <a:rPr lang="en-US" sz="2800" u="sng" dirty="0">
                <a:latin typeface="Times New Roman" panose="02020603050405020304" pitchFamily="18" charset="0"/>
                <a:cs typeface="Times New Roman" panose="02020603050405020304" pitchFamily="18" charset="0"/>
              </a:rPr>
              <a:t>Introduction</a:t>
            </a:r>
            <a:r>
              <a:rPr lang="en-US" sz="2800"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2DC7C3FF-7216-4AC9-9F33-036C2202FEA6}"/>
              </a:ext>
            </a:extLst>
          </p:cNvPr>
          <p:cNvSpPr txBox="1"/>
          <p:nvPr/>
        </p:nvSpPr>
        <p:spPr>
          <a:xfrm>
            <a:off x="2762054" y="1414021"/>
            <a:ext cx="8576505" cy="2862322"/>
          </a:xfrm>
          <a:prstGeom prst="rect">
            <a:avLst/>
          </a:prstGeom>
          <a:noFill/>
        </p:spPr>
        <p:txBody>
          <a:bodyPr wrap="square" rtlCol="0">
            <a:spAutoFit/>
          </a:bodyPr>
          <a:lstStyle/>
          <a:p>
            <a:r>
              <a:rPr lang="en-US" b="1" dirty="0"/>
              <a:t>Introduction:</a:t>
            </a:r>
          </a:p>
          <a:p>
            <a:pPr>
              <a:buFont typeface="Arial" panose="020B0604020202020204" pitchFamily="34" charset="0"/>
              <a:buChar char="•"/>
            </a:pPr>
            <a:r>
              <a:rPr lang="en-US" b="1" dirty="0"/>
              <a:t>Purpose of Analysis</a:t>
            </a:r>
            <a:r>
              <a:rPr lang="en-US" dirty="0"/>
              <a:t>:</a:t>
            </a:r>
          </a:p>
          <a:p>
            <a:pPr marL="742950" lvl="1" indent="-285750">
              <a:buFont typeface="Arial" panose="020B0604020202020204" pitchFamily="34" charset="0"/>
              <a:buChar char="•"/>
            </a:pPr>
            <a:r>
              <a:rPr lang="en-US" dirty="0"/>
              <a:t>To explore the diversity, production patterns, and economic impact of major crops in India.</a:t>
            </a:r>
          </a:p>
          <a:p>
            <a:pPr marL="742950" lvl="1" indent="-285750">
              <a:buFont typeface="Arial" panose="020B0604020202020204" pitchFamily="34" charset="0"/>
              <a:buChar char="•"/>
            </a:pPr>
            <a:r>
              <a:rPr lang="en-US" dirty="0"/>
              <a:t>To identify trends and challenges in agriculture across regions.</a:t>
            </a:r>
          </a:p>
          <a:p>
            <a:pPr>
              <a:buFont typeface="Arial" panose="020B0604020202020204" pitchFamily="34" charset="0"/>
              <a:buChar char="•"/>
            </a:pPr>
            <a:r>
              <a:rPr lang="en-US" b="1" dirty="0"/>
              <a:t>Scope of Study</a:t>
            </a:r>
            <a:r>
              <a:rPr lang="en-US" dirty="0"/>
              <a:t>:</a:t>
            </a:r>
          </a:p>
          <a:p>
            <a:pPr marL="742950" lvl="1" indent="-285750">
              <a:buFont typeface="Arial" panose="020B0604020202020204" pitchFamily="34" charset="0"/>
              <a:buChar char="•"/>
            </a:pPr>
            <a:r>
              <a:rPr lang="en-US" dirty="0"/>
              <a:t>Focus on major crops: Rice, Wheat, Sugarcane, Cotton, Pulses, etc.</a:t>
            </a:r>
          </a:p>
          <a:p>
            <a:pPr marL="742950" lvl="1" indent="-285750">
              <a:buFont typeface="Arial" panose="020B0604020202020204" pitchFamily="34" charset="0"/>
              <a:buChar char="•"/>
            </a:pPr>
            <a:r>
              <a:rPr lang="en-US" dirty="0"/>
              <a:t>Analysis of production, yield, geographical distribution, and market dynamics.</a:t>
            </a:r>
          </a:p>
          <a:p>
            <a:pPr algn="just">
              <a:buFont typeface="Arial" panose="020B0604020202020204" pitchFamily="34" charset="0"/>
              <a:buChar char="•"/>
            </a:pPr>
            <a:endParaRPr lang="en-IN" dirty="0">
              <a:solidFill>
                <a:schemeClr val="bg2">
                  <a:lumMod val="50000"/>
                </a:schemeClr>
              </a:solidFill>
            </a:endParaRPr>
          </a:p>
        </p:txBody>
      </p:sp>
      <p:pic>
        <p:nvPicPr>
          <p:cNvPr id="3" name="Picture 2">
            <a:extLst>
              <a:ext uri="{FF2B5EF4-FFF2-40B4-BE49-F238E27FC236}">
                <a16:creationId xmlns:a16="http://schemas.microsoft.com/office/drawing/2014/main" id="{49FCE907-7FA1-0BD7-7D8F-2AE0D5CE51D7}"/>
              </a:ext>
            </a:extLst>
          </p:cNvPr>
          <p:cNvPicPr>
            <a:picLocks noChangeAspect="1"/>
          </p:cNvPicPr>
          <p:nvPr/>
        </p:nvPicPr>
        <p:blipFill>
          <a:blip r:embed="rId2"/>
          <a:stretch>
            <a:fillRect/>
          </a:stretch>
        </p:blipFill>
        <p:spPr>
          <a:xfrm>
            <a:off x="7525870" y="3836894"/>
            <a:ext cx="3429000" cy="2743200"/>
          </a:xfrm>
          <a:prstGeom prst="rect">
            <a:avLst/>
          </a:prstGeom>
        </p:spPr>
      </p:pic>
    </p:spTree>
    <p:extLst>
      <p:ext uri="{BB962C8B-B14F-4D97-AF65-F5344CB8AC3E}">
        <p14:creationId xmlns:p14="http://schemas.microsoft.com/office/powerpoint/2010/main" val="683401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32352" y="1388635"/>
            <a:ext cx="8855837" cy="4107095"/>
          </a:xfrm>
        </p:spPr>
        <p:txBody>
          <a:bodyPr/>
          <a:lstStyle/>
          <a:p>
            <a:pPr marL="0" indent="0">
              <a:buNone/>
            </a:pPr>
            <a:endParaRPr lang="en-IN" sz="2800" dirty="0">
              <a:latin typeface="Algerian" panose="04020705040A02060702" pitchFamily="82" charset="0"/>
              <a:cs typeface="Times New Roman" panose="02020603050405020304" pitchFamily="18" charset="0"/>
            </a:endParaRPr>
          </a:p>
          <a:p>
            <a:pPr marL="0" indent="0">
              <a:buNone/>
            </a:pPr>
            <a:endParaRPr lang="en-IN" sz="2800" dirty="0">
              <a:latin typeface="Algerian" panose="04020705040A02060702" pitchFamily="82" charset="0"/>
              <a:cs typeface="Times New Roman" panose="02020603050405020304" pitchFamily="18" charset="0"/>
            </a:endParaRPr>
          </a:p>
          <a:p>
            <a:pPr marL="0" indent="0" algn="just">
              <a:buNone/>
            </a:pPr>
            <a:endParaRPr lang="en-US" sz="1800" b="0" i="0" dirty="0">
              <a:solidFill>
                <a:srgbClr val="040C28"/>
              </a:solidFill>
              <a:effectLst/>
              <a:latin typeface="Google Sans"/>
            </a:endParaRPr>
          </a:p>
        </p:txBody>
      </p:sp>
      <p:sp>
        <p:nvSpPr>
          <p:cNvPr id="4" name="TextBox 3">
            <a:extLst>
              <a:ext uri="{FF2B5EF4-FFF2-40B4-BE49-F238E27FC236}">
                <a16:creationId xmlns:a16="http://schemas.microsoft.com/office/drawing/2014/main" id="{EEDD118F-326C-4872-B9C9-23489864DFE4}"/>
              </a:ext>
            </a:extLst>
          </p:cNvPr>
          <p:cNvSpPr txBox="1"/>
          <p:nvPr/>
        </p:nvSpPr>
        <p:spPr>
          <a:xfrm>
            <a:off x="2535809" y="434528"/>
            <a:ext cx="4130997" cy="954107"/>
          </a:xfrm>
          <a:prstGeom prst="rect">
            <a:avLst/>
          </a:prstGeom>
          <a:noFill/>
        </p:spPr>
        <p:txBody>
          <a:bodyPr wrap="square" rtlCol="0">
            <a:spAutoFit/>
          </a:bodyPr>
          <a:lstStyle/>
          <a:p>
            <a:r>
              <a:rPr lang="en-IN" sz="2800" u="sng" dirty="0">
                <a:latin typeface="Times New Roman" panose="02020603050405020304" pitchFamily="18" charset="0"/>
                <a:cs typeface="Times New Roman" panose="02020603050405020304" pitchFamily="18" charset="0"/>
              </a:rPr>
              <a:t>Dataset Overview</a:t>
            </a:r>
          </a:p>
          <a:p>
            <a:endParaRPr lang="en-IN" sz="2800" u="sng" dirty="0">
              <a:latin typeface="Algerian" panose="04020705040A02060702" pitchFamily="82" charset="0"/>
            </a:endParaRPr>
          </a:p>
        </p:txBody>
      </p:sp>
      <p:sp>
        <p:nvSpPr>
          <p:cNvPr id="8" name="TextBox 7">
            <a:extLst>
              <a:ext uri="{FF2B5EF4-FFF2-40B4-BE49-F238E27FC236}">
                <a16:creationId xmlns:a16="http://schemas.microsoft.com/office/drawing/2014/main" id="{38D83B61-E9A1-5E24-A8C8-530A0598433E}"/>
              </a:ext>
            </a:extLst>
          </p:cNvPr>
          <p:cNvSpPr txBox="1"/>
          <p:nvPr/>
        </p:nvSpPr>
        <p:spPr>
          <a:xfrm>
            <a:off x="2587351" y="1042875"/>
            <a:ext cx="4543682" cy="3631763"/>
          </a:xfrm>
          <a:prstGeom prst="rect">
            <a:avLst/>
          </a:prstGeom>
          <a:noFill/>
        </p:spPr>
        <p:txBody>
          <a:bodyPr wrap="square" rtlCol="0">
            <a:spAutoFit/>
          </a:bodyPr>
          <a:lstStyle/>
          <a:p>
            <a:r>
              <a:rPr lang="en-US" sz="1000" b="1" dirty="0"/>
              <a:t>Dataset Description</a:t>
            </a:r>
          </a:p>
          <a:p>
            <a:r>
              <a:rPr lang="en-US" sz="1000" dirty="0"/>
              <a:t>This dataset contains key features for analyzing the production and distribution of major crops in India. Key features include:</a:t>
            </a:r>
          </a:p>
          <a:p>
            <a:pPr>
              <a:buFont typeface="Arial" panose="020B0604020202020204" pitchFamily="34" charset="0"/>
              <a:buChar char="•"/>
            </a:pPr>
            <a:r>
              <a:rPr lang="en-US" sz="1000" b="1" dirty="0"/>
              <a:t>Crop Details</a:t>
            </a:r>
            <a:r>
              <a:rPr lang="en-US" sz="1000" dirty="0"/>
              <a:t>:</a:t>
            </a:r>
          </a:p>
          <a:p>
            <a:pPr marL="742950" lvl="1" indent="-285750">
              <a:buFont typeface="Arial" panose="020B0604020202020204" pitchFamily="34" charset="0"/>
              <a:buChar char="•"/>
            </a:pPr>
            <a:r>
              <a:rPr lang="en-US" sz="1000" b="1" dirty="0"/>
              <a:t>Crop Type</a:t>
            </a:r>
            <a:r>
              <a:rPr lang="en-US" sz="1000" dirty="0"/>
              <a:t>: The type of crop (e.g., Rice, Wheat, Sugarcane, Cotton, Pulses).</a:t>
            </a:r>
          </a:p>
          <a:p>
            <a:pPr marL="742950" lvl="1" indent="-285750">
              <a:buFont typeface="Arial" panose="020B0604020202020204" pitchFamily="34" charset="0"/>
              <a:buChar char="•"/>
            </a:pPr>
            <a:r>
              <a:rPr lang="en-US" sz="1000" b="1" dirty="0"/>
              <a:t>Production Volume</a:t>
            </a:r>
            <a:r>
              <a:rPr lang="en-US" sz="1000" dirty="0"/>
              <a:t>: Total production of each crop in metric tons.</a:t>
            </a:r>
          </a:p>
          <a:p>
            <a:pPr marL="742950" lvl="1" indent="-285750">
              <a:buFont typeface="Arial" panose="020B0604020202020204" pitchFamily="34" charset="0"/>
              <a:buChar char="•"/>
            </a:pPr>
            <a:r>
              <a:rPr lang="en-US" sz="1000" b="1" dirty="0"/>
              <a:t>Area Harvested</a:t>
            </a:r>
            <a:r>
              <a:rPr lang="en-US" sz="1000" dirty="0"/>
              <a:t>: Land area used for cultivating each crop.</a:t>
            </a:r>
          </a:p>
          <a:p>
            <a:pPr marL="742950" lvl="1" indent="-285750">
              <a:buFont typeface="Arial" panose="020B0604020202020204" pitchFamily="34" charset="0"/>
              <a:buChar char="•"/>
            </a:pPr>
            <a:r>
              <a:rPr lang="en-US" sz="1000" b="1" dirty="0"/>
              <a:t>Yield per Hectare</a:t>
            </a:r>
            <a:r>
              <a:rPr lang="en-US" sz="1000" dirty="0"/>
              <a:t>: Productivity of each crop (production per hectare).</a:t>
            </a:r>
          </a:p>
          <a:p>
            <a:pPr>
              <a:buFont typeface="Arial" panose="020B0604020202020204" pitchFamily="34" charset="0"/>
              <a:buChar char="•"/>
            </a:pPr>
            <a:r>
              <a:rPr lang="en-US" sz="1000" b="1" dirty="0"/>
              <a:t>Geographical and Environmental Factors</a:t>
            </a:r>
            <a:r>
              <a:rPr lang="en-US" sz="1000" dirty="0"/>
              <a:t>:</a:t>
            </a:r>
          </a:p>
          <a:p>
            <a:pPr marL="742950" lvl="1" indent="-285750">
              <a:buFont typeface="Arial" panose="020B0604020202020204" pitchFamily="34" charset="0"/>
              <a:buChar char="•"/>
            </a:pPr>
            <a:r>
              <a:rPr lang="en-US" sz="1000" b="1" dirty="0"/>
              <a:t>Region/State</a:t>
            </a:r>
            <a:r>
              <a:rPr lang="en-US" sz="1000" dirty="0"/>
              <a:t>: The state or region where the crop is grown.</a:t>
            </a:r>
          </a:p>
          <a:p>
            <a:pPr marL="742950" lvl="1" indent="-285750">
              <a:buFont typeface="Arial" panose="020B0604020202020204" pitchFamily="34" charset="0"/>
              <a:buChar char="•"/>
            </a:pPr>
            <a:r>
              <a:rPr lang="en-US" sz="1000" b="1" dirty="0"/>
              <a:t>Climatic Zone</a:t>
            </a:r>
            <a:r>
              <a:rPr lang="en-US" sz="1000" dirty="0"/>
              <a:t>: Classification of region by climate (e.g., tropical, subtropical).</a:t>
            </a:r>
          </a:p>
          <a:p>
            <a:pPr marL="742950" lvl="1" indent="-285750">
              <a:buFont typeface="Arial" panose="020B0604020202020204" pitchFamily="34" charset="0"/>
              <a:buChar char="•"/>
            </a:pPr>
            <a:r>
              <a:rPr lang="en-US" sz="1000" b="1" dirty="0"/>
              <a:t>Soil Type</a:t>
            </a:r>
            <a:r>
              <a:rPr lang="en-US" sz="1000" dirty="0"/>
              <a:t>: The soil type suitable for the crop (e.g., alluvial, black soil).</a:t>
            </a:r>
          </a:p>
          <a:p>
            <a:pPr>
              <a:buFont typeface="Arial" panose="020B0604020202020204" pitchFamily="34" charset="0"/>
              <a:buChar char="•"/>
            </a:pPr>
            <a:r>
              <a:rPr lang="en-US" sz="1000" b="1" dirty="0"/>
              <a:t>Agricultural Inputs</a:t>
            </a:r>
            <a:r>
              <a:rPr lang="en-US" sz="1000" dirty="0"/>
              <a:t>:</a:t>
            </a:r>
          </a:p>
          <a:p>
            <a:pPr marL="742950" lvl="1" indent="-285750">
              <a:buFont typeface="Arial" panose="020B0604020202020204" pitchFamily="34" charset="0"/>
              <a:buChar char="•"/>
            </a:pPr>
            <a:r>
              <a:rPr lang="en-US" sz="1000" b="1" dirty="0"/>
              <a:t>Water Source</a:t>
            </a:r>
            <a:r>
              <a:rPr lang="en-US" sz="1000" dirty="0"/>
              <a:t>: Main irrigation source (e.g., rainfall, groundwater, canal).</a:t>
            </a:r>
          </a:p>
          <a:p>
            <a:pPr marL="742950" lvl="1" indent="-285750">
              <a:buFont typeface="Arial" panose="020B0604020202020204" pitchFamily="34" charset="0"/>
              <a:buChar char="•"/>
            </a:pPr>
            <a:r>
              <a:rPr lang="en-US" sz="1000" b="1" dirty="0"/>
              <a:t>Fertilizer Usage</a:t>
            </a:r>
            <a:r>
              <a:rPr lang="en-US" sz="1000" dirty="0"/>
              <a:t>: Amount of fertilizer applied to each crop type.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a:p>
            <a:endParaRPr lang="en-IN" sz="1000" dirty="0"/>
          </a:p>
        </p:txBody>
      </p:sp>
      <p:sp>
        <p:nvSpPr>
          <p:cNvPr id="2" name="TextBox 1">
            <a:extLst>
              <a:ext uri="{FF2B5EF4-FFF2-40B4-BE49-F238E27FC236}">
                <a16:creationId xmlns:a16="http://schemas.microsoft.com/office/drawing/2014/main" id="{5F64E863-B79D-1F5F-7288-3991D895EEF5}"/>
              </a:ext>
            </a:extLst>
          </p:cNvPr>
          <p:cNvSpPr txBox="1"/>
          <p:nvPr/>
        </p:nvSpPr>
        <p:spPr>
          <a:xfrm>
            <a:off x="2594237" y="4660963"/>
            <a:ext cx="4543682" cy="2308324"/>
          </a:xfrm>
          <a:prstGeom prst="rect">
            <a:avLst/>
          </a:prstGeom>
          <a:noFill/>
        </p:spPr>
        <p:txBody>
          <a:bodyPr wrap="square" rtlCol="0">
            <a:spAutoFit/>
          </a:bodyPr>
          <a:lstStyle/>
          <a:p>
            <a:r>
              <a:rPr lang="en-US" sz="1200" b="1" dirty="0"/>
              <a:t>Data Cleaning and Preparation</a:t>
            </a:r>
          </a:p>
          <a:p>
            <a:pPr>
              <a:buFont typeface="+mj-lt"/>
              <a:buAutoNum type="arabicPeriod"/>
            </a:pPr>
            <a:r>
              <a:rPr lang="en-US" sz="1200" b="1" dirty="0"/>
              <a:t>Handling Missing Data</a:t>
            </a:r>
            <a:r>
              <a:rPr lang="en-US" sz="1200" dirty="0"/>
              <a:t>:</a:t>
            </a:r>
          </a:p>
          <a:p>
            <a:pPr marL="742950" lvl="1" indent="-285750">
              <a:buFont typeface="+mj-lt"/>
              <a:buAutoNum type="arabicPeriod"/>
            </a:pPr>
            <a:r>
              <a:rPr lang="en-US" sz="1200" dirty="0"/>
              <a:t>Impute missing values based on regional averages or similar crop types.</a:t>
            </a:r>
          </a:p>
          <a:p>
            <a:pPr marL="742950" lvl="1" indent="-285750">
              <a:buFont typeface="+mj-lt"/>
              <a:buAutoNum type="arabicPeriod"/>
            </a:pPr>
            <a:r>
              <a:rPr lang="en-US" sz="1200" dirty="0"/>
              <a:t>Use interpolation for missing production or area values when possible.</a:t>
            </a:r>
          </a:p>
          <a:p>
            <a:pPr>
              <a:buFont typeface="+mj-lt"/>
              <a:buAutoNum type="arabicPeriod"/>
            </a:pPr>
            <a:r>
              <a:rPr lang="en-US" sz="1200" b="1" dirty="0"/>
              <a:t>Removing Duplicates</a:t>
            </a:r>
            <a:r>
              <a:rPr lang="en-US" sz="1200" dirty="0"/>
              <a:t>:</a:t>
            </a:r>
          </a:p>
          <a:p>
            <a:pPr marL="742950" lvl="1" indent="-285750">
              <a:buFont typeface="+mj-lt"/>
              <a:buAutoNum type="arabicPeriod"/>
            </a:pPr>
            <a:r>
              <a:rPr lang="en-US" sz="1200" dirty="0"/>
              <a:t>Remove duplicate entries to avoid redundancy, especially in crop production by state.</a:t>
            </a:r>
          </a:p>
          <a:p>
            <a:endParaRPr lang="en-US" sz="1200" dirty="0"/>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endParaRPr lang="en-IN" sz="1200" dirty="0"/>
          </a:p>
        </p:txBody>
      </p:sp>
      <p:pic>
        <p:nvPicPr>
          <p:cNvPr id="9" name="Picture 8">
            <a:extLst>
              <a:ext uri="{FF2B5EF4-FFF2-40B4-BE49-F238E27FC236}">
                <a16:creationId xmlns:a16="http://schemas.microsoft.com/office/drawing/2014/main" id="{A934C942-DC20-070B-F3F5-F2C65EC523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06265" y="3429000"/>
            <a:ext cx="3999806" cy="3316941"/>
          </a:xfrm>
          <a:prstGeom prst="rect">
            <a:avLst/>
          </a:prstGeom>
        </p:spPr>
      </p:pic>
    </p:spTree>
    <p:extLst>
      <p:ext uri="{BB962C8B-B14F-4D97-AF65-F5344CB8AC3E}">
        <p14:creationId xmlns:p14="http://schemas.microsoft.com/office/powerpoint/2010/main" val="1264850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48378" y="250322"/>
            <a:ext cx="8485968" cy="5920966"/>
          </a:xfrm>
        </p:spPr>
        <p:txBody>
          <a:bodyPr/>
          <a:lstStyle/>
          <a:p>
            <a:pPr marL="0" indent="0">
              <a:buNone/>
            </a:pPr>
            <a:endParaRPr lang="en-IN" sz="2800" dirty="0">
              <a:latin typeface="Algerian" panose="04020705040A02060702" pitchFamily="82" charset="0"/>
              <a:cs typeface="Times New Roman" panose="02020603050405020304" pitchFamily="18" charset="0"/>
            </a:endParaRPr>
          </a:p>
          <a:p>
            <a:pPr marL="0" indent="0">
              <a:buNone/>
            </a:pPr>
            <a:endParaRPr lang="en-IN" sz="2800" dirty="0">
              <a:latin typeface="Algerian" panose="04020705040A02060702" pitchFamily="82" charset="0"/>
              <a:cs typeface="Times New Roman" panose="02020603050405020304" pitchFamily="18" charset="0"/>
            </a:endParaRPr>
          </a:p>
          <a:p>
            <a:pPr marL="0" indent="0">
              <a:buNone/>
            </a:pPr>
            <a:br>
              <a:rPr lang="en-IN" sz="1600" dirty="0">
                <a:latin typeface="Algerian" panose="04020705040A02060702" pitchFamily="82" charset="0"/>
              </a:rPr>
            </a:br>
            <a:br>
              <a:rPr lang="en-IN" sz="1600" dirty="0">
                <a:latin typeface="Algerian" panose="04020705040A02060702" pitchFamily="82" charset="0"/>
              </a:rPr>
            </a:br>
            <a:endParaRPr lang="en-IN" sz="1600" dirty="0">
              <a:latin typeface="Algerian" panose="04020705040A02060702" pitchFamily="82" charset="0"/>
            </a:endParaRPr>
          </a:p>
        </p:txBody>
      </p:sp>
      <p:sp>
        <p:nvSpPr>
          <p:cNvPr id="4" name="TextBox 3">
            <a:extLst>
              <a:ext uri="{FF2B5EF4-FFF2-40B4-BE49-F238E27FC236}">
                <a16:creationId xmlns:a16="http://schemas.microsoft.com/office/drawing/2014/main" id="{EEDD118F-326C-4872-B9C9-23489864DFE4}"/>
              </a:ext>
            </a:extLst>
          </p:cNvPr>
          <p:cNvSpPr txBox="1"/>
          <p:nvPr/>
        </p:nvSpPr>
        <p:spPr>
          <a:xfrm>
            <a:off x="2702313" y="250322"/>
            <a:ext cx="6115115" cy="954107"/>
          </a:xfrm>
          <a:prstGeom prst="rect">
            <a:avLst/>
          </a:prstGeom>
          <a:noFill/>
        </p:spPr>
        <p:txBody>
          <a:bodyPr wrap="square" rtlCol="0">
            <a:spAutoFit/>
          </a:bodyPr>
          <a:lstStyle/>
          <a:p>
            <a:r>
              <a:rPr lang="en-IN" sz="2800" u="sng" dirty="0">
                <a:latin typeface="Times New Roman" panose="02020603050405020304" pitchFamily="18" charset="0"/>
                <a:cs typeface="Times New Roman" panose="02020603050405020304" pitchFamily="18" charset="0"/>
              </a:rPr>
              <a:t>Exploratory Data Analysis (EDA</a:t>
            </a:r>
          </a:p>
          <a:p>
            <a:endParaRPr lang="en-IN" sz="2800" u="sng" dirty="0">
              <a:latin typeface="Algerian" panose="04020705040A02060702" pitchFamily="82" charset="0"/>
            </a:endParaRPr>
          </a:p>
        </p:txBody>
      </p:sp>
      <p:sp>
        <p:nvSpPr>
          <p:cNvPr id="5" name="TextBox 4">
            <a:extLst>
              <a:ext uri="{FF2B5EF4-FFF2-40B4-BE49-F238E27FC236}">
                <a16:creationId xmlns:a16="http://schemas.microsoft.com/office/drawing/2014/main" id="{A63F88D5-F313-8730-5F84-5E2097F61DAE}"/>
              </a:ext>
            </a:extLst>
          </p:cNvPr>
          <p:cNvSpPr txBox="1"/>
          <p:nvPr/>
        </p:nvSpPr>
        <p:spPr>
          <a:xfrm>
            <a:off x="2636998" y="1441075"/>
            <a:ext cx="8397348" cy="1754326"/>
          </a:xfrm>
          <a:prstGeom prst="rect">
            <a:avLst/>
          </a:prstGeom>
          <a:noFill/>
        </p:spPr>
        <p:txBody>
          <a:bodyPr wrap="square">
            <a:spAutoFit/>
          </a:bodyPr>
          <a:lstStyle/>
          <a:p>
            <a:pPr marL="285750" indent="-285750" algn="just">
              <a:buFont typeface="Arial" panose="020B0604020202020204" pitchFamily="34" charset="0"/>
              <a:buChar char="•"/>
            </a:pPr>
            <a:r>
              <a:rPr lang="en-US" b="0" i="0" dirty="0">
                <a:effectLst/>
                <a:latin typeface="Nunito" pitchFamily="2" charset="0"/>
              </a:rPr>
              <a:t>Exploratory Data Analysis (EDA) is a crucial initial step in data science projects. It involves analyzing and visualizing data to understand its key characteristics, uncover patterns, and identify relationships between variables refers to the method of studying and exploring record sets to apprehend their predominant traits, discover patterns, locate outliers, and identify relationships between variables.</a:t>
            </a:r>
            <a:endParaRPr lang="en-IN" b="0" i="0" dirty="0">
              <a:effectLst/>
              <a:latin typeface="inter-regular"/>
            </a:endParaRPr>
          </a:p>
        </p:txBody>
      </p:sp>
      <p:pic>
        <p:nvPicPr>
          <p:cNvPr id="8" name="Picture 7">
            <a:extLst>
              <a:ext uri="{FF2B5EF4-FFF2-40B4-BE49-F238E27FC236}">
                <a16:creationId xmlns:a16="http://schemas.microsoft.com/office/drawing/2014/main" id="{C73C70AA-892B-81A0-4E73-AFC935F20A5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07768" y="3429000"/>
            <a:ext cx="3175941" cy="3175941"/>
          </a:xfrm>
          <a:prstGeom prst="rect">
            <a:avLst/>
          </a:prstGeom>
        </p:spPr>
      </p:pic>
    </p:spTree>
    <p:extLst>
      <p:ext uri="{BB962C8B-B14F-4D97-AF65-F5344CB8AC3E}">
        <p14:creationId xmlns:p14="http://schemas.microsoft.com/office/powerpoint/2010/main" val="281655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BE6BBF-7317-E1DA-3F4D-1B46131691E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0DC925-DD8D-2DC1-573E-E9BEB8D3DE47}"/>
              </a:ext>
            </a:extLst>
          </p:cNvPr>
          <p:cNvSpPr>
            <a:spLocks noGrp="1"/>
          </p:cNvSpPr>
          <p:nvPr>
            <p:ph idx="1"/>
          </p:nvPr>
        </p:nvSpPr>
        <p:spPr>
          <a:xfrm>
            <a:off x="2548378" y="250322"/>
            <a:ext cx="8485968" cy="5920966"/>
          </a:xfrm>
        </p:spPr>
        <p:txBody>
          <a:bodyPr/>
          <a:lstStyle/>
          <a:p>
            <a:pPr marL="0" indent="0">
              <a:buNone/>
            </a:pPr>
            <a:endParaRPr lang="en-IN" sz="2800" dirty="0">
              <a:latin typeface="Algerian" panose="04020705040A02060702" pitchFamily="82" charset="0"/>
              <a:cs typeface="Times New Roman" panose="02020603050405020304" pitchFamily="18" charset="0"/>
            </a:endParaRPr>
          </a:p>
          <a:p>
            <a:pPr marL="0" indent="0">
              <a:buNone/>
            </a:pPr>
            <a:endParaRPr lang="en-IN" sz="2800" dirty="0">
              <a:latin typeface="Algerian" panose="04020705040A02060702" pitchFamily="82" charset="0"/>
              <a:cs typeface="Times New Roman" panose="02020603050405020304" pitchFamily="18" charset="0"/>
            </a:endParaRPr>
          </a:p>
          <a:p>
            <a:pPr marL="0" indent="0">
              <a:buNone/>
            </a:pPr>
            <a:br>
              <a:rPr lang="en-IN" sz="1600" dirty="0">
                <a:latin typeface="Algerian" panose="04020705040A02060702" pitchFamily="82" charset="0"/>
              </a:rPr>
            </a:br>
            <a:br>
              <a:rPr lang="en-IN" sz="1600" dirty="0">
                <a:latin typeface="Algerian" panose="04020705040A02060702" pitchFamily="82" charset="0"/>
              </a:rPr>
            </a:br>
            <a:endParaRPr lang="en-IN" sz="1600" dirty="0">
              <a:latin typeface="Algerian" panose="04020705040A02060702" pitchFamily="82" charset="0"/>
            </a:endParaRPr>
          </a:p>
        </p:txBody>
      </p:sp>
      <p:sp>
        <p:nvSpPr>
          <p:cNvPr id="4" name="TextBox 3">
            <a:extLst>
              <a:ext uri="{FF2B5EF4-FFF2-40B4-BE49-F238E27FC236}">
                <a16:creationId xmlns:a16="http://schemas.microsoft.com/office/drawing/2014/main" id="{29F40FD9-B454-EA79-F0D1-295FF64D6FD8}"/>
              </a:ext>
            </a:extLst>
          </p:cNvPr>
          <p:cNvSpPr txBox="1"/>
          <p:nvPr/>
        </p:nvSpPr>
        <p:spPr>
          <a:xfrm>
            <a:off x="2636998" y="251414"/>
            <a:ext cx="6115115" cy="954107"/>
          </a:xfrm>
          <a:prstGeom prst="rect">
            <a:avLst/>
          </a:prstGeom>
          <a:noFill/>
        </p:spPr>
        <p:txBody>
          <a:bodyPr wrap="square" rtlCol="0">
            <a:spAutoFit/>
          </a:bodyPr>
          <a:lstStyle/>
          <a:p>
            <a:endParaRPr lang="en-IN" sz="2800" u="sng" dirty="0">
              <a:latin typeface="Times New Roman" panose="02020603050405020304" pitchFamily="18" charset="0"/>
              <a:cs typeface="Times New Roman" panose="02020603050405020304" pitchFamily="18" charset="0"/>
            </a:endParaRPr>
          </a:p>
          <a:p>
            <a:r>
              <a:rPr lang="en-US" sz="2800" b="1" dirty="0"/>
              <a:t>main crops by state</a:t>
            </a:r>
            <a:endParaRPr lang="en-IN" sz="2800" u="sng" dirty="0">
              <a:latin typeface="Algerian" panose="04020705040A02060702" pitchFamily="82" charset="0"/>
            </a:endParaRPr>
          </a:p>
        </p:txBody>
      </p:sp>
      <p:sp>
        <p:nvSpPr>
          <p:cNvPr id="5" name="TextBox 4">
            <a:extLst>
              <a:ext uri="{FF2B5EF4-FFF2-40B4-BE49-F238E27FC236}">
                <a16:creationId xmlns:a16="http://schemas.microsoft.com/office/drawing/2014/main" id="{C399DC1D-B75E-6521-EC79-EC3B8FE12786}"/>
              </a:ext>
            </a:extLst>
          </p:cNvPr>
          <p:cNvSpPr txBox="1"/>
          <p:nvPr/>
        </p:nvSpPr>
        <p:spPr>
          <a:xfrm>
            <a:off x="2636998" y="1441075"/>
            <a:ext cx="8397348" cy="2462213"/>
          </a:xfrm>
          <a:prstGeom prst="rect">
            <a:avLst/>
          </a:prstGeom>
          <a:noFill/>
        </p:spPr>
        <p:txBody>
          <a:bodyPr wrap="square">
            <a:spAutoFit/>
          </a:bodyPr>
          <a:lstStyle/>
          <a:p>
            <a:r>
              <a:rPr lang="en-US" sz="1400" dirty="0"/>
              <a:t>This visualization shows a </a:t>
            </a:r>
            <a:r>
              <a:rPr lang="en-US" sz="1400" b="1" dirty="0"/>
              <a:t>bubble chart</a:t>
            </a:r>
            <a:r>
              <a:rPr lang="en-US" sz="1400" dirty="0"/>
              <a:t> representing the </a:t>
            </a:r>
            <a:r>
              <a:rPr lang="en-US" sz="1400" b="1" dirty="0"/>
              <a:t>main crops by state</a:t>
            </a:r>
            <a:r>
              <a:rPr lang="en-US" sz="1400" dirty="0"/>
              <a:t> in India, focusing on </a:t>
            </a:r>
            <a:r>
              <a:rPr lang="en-US" sz="1400" b="1" dirty="0"/>
              <a:t>Sugarcane, Wheat, and Rice</a:t>
            </a:r>
            <a:r>
              <a:rPr lang="en-US" sz="1400" dirty="0"/>
              <a:t>. Each bubble corresponds to a specific crop and state, with:</a:t>
            </a:r>
          </a:p>
          <a:p>
            <a:pPr>
              <a:buFont typeface="+mj-lt"/>
              <a:buAutoNum type="arabicPeriod"/>
            </a:pPr>
            <a:r>
              <a:rPr lang="en-US" sz="1400" b="1" dirty="0"/>
              <a:t>Bubble Size:</a:t>
            </a:r>
            <a:r>
              <a:rPr lang="en-US" sz="1400" dirty="0"/>
              <a:t> Represents the production level of the crop in a particular state. Larger bubbles indicate higher production.</a:t>
            </a:r>
          </a:p>
          <a:p>
            <a:pPr>
              <a:buFont typeface="+mj-lt"/>
              <a:buAutoNum type="arabicPeriod"/>
            </a:pPr>
            <a:r>
              <a:rPr lang="en-US" sz="1400" b="1" dirty="0"/>
              <a:t>Color Coding:</a:t>
            </a:r>
            <a:r>
              <a:rPr lang="en-US" sz="1400" dirty="0"/>
              <a:t> Each crop is color-coded (e.g., orange for Sugarcane, blue for Wheat, green for Rice).</a:t>
            </a:r>
          </a:p>
          <a:p>
            <a:pPr>
              <a:buFont typeface="+mj-lt"/>
              <a:buAutoNum type="arabicPeriod"/>
            </a:pPr>
            <a:r>
              <a:rPr lang="en-US" sz="1400" b="1" dirty="0"/>
              <a:t>Key Observations:</a:t>
            </a:r>
            <a:endParaRPr lang="en-US" sz="1400" dirty="0"/>
          </a:p>
          <a:p>
            <a:pPr marL="742950" lvl="1" indent="-285750">
              <a:buFont typeface="+mj-lt"/>
              <a:buAutoNum type="arabicPeriod"/>
            </a:pPr>
            <a:r>
              <a:rPr lang="en-US" sz="1400" b="1" dirty="0"/>
              <a:t>Uttar Pradesh:</a:t>
            </a:r>
            <a:r>
              <a:rPr lang="en-US" sz="1400" dirty="0"/>
              <a:t> Dominates in sugarcane production (largest orange bubble).</a:t>
            </a:r>
          </a:p>
          <a:p>
            <a:pPr marL="742950" lvl="1" indent="-285750">
              <a:buFont typeface="+mj-lt"/>
              <a:buAutoNum type="arabicPeriod"/>
            </a:pPr>
            <a:r>
              <a:rPr lang="en-US" sz="1400" b="1" dirty="0"/>
              <a:t>Punjab:</a:t>
            </a:r>
            <a:r>
              <a:rPr lang="en-US" sz="1400" dirty="0"/>
              <a:t> Strong in wheat production (large blue bubble).</a:t>
            </a:r>
          </a:p>
          <a:p>
            <a:pPr marL="742950" lvl="1" indent="-285750">
              <a:buFont typeface="+mj-lt"/>
              <a:buAutoNum type="arabicPeriod"/>
            </a:pPr>
            <a:r>
              <a:rPr lang="en-US" sz="1400" b="1" dirty="0"/>
              <a:t>Bihar and Andhra Pradesh:</a:t>
            </a:r>
            <a:r>
              <a:rPr lang="en-US" sz="1400" dirty="0"/>
              <a:t> Significant producers of rice.</a:t>
            </a:r>
          </a:p>
          <a:p>
            <a:pPr>
              <a:buFont typeface="+mj-lt"/>
              <a:buAutoNum type="arabicPeriod"/>
            </a:pPr>
            <a:r>
              <a:rPr lang="en-US" sz="1400" b="1" dirty="0"/>
              <a:t>Interactive Element:</a:t>
            </a:r>
            <a:r>
              <a:rPr lang="en-US" sz="1400" dirty="0"/>
              <a:t> A slider allows filtering production data by the year (currently showing 2006).</a:t>
            </a:r>
          </a:p>
          <a:p>
            <a:pPr algn="just"/>
            <a:r>
              <a:rPr lang="en-US" sz="1400" b="0" i="0" dirty="0">
                <a:effectLst/>
                <a:latin typeface="Nunito" pitchFamily="2" charset="0"/>
              </a:rPr>
              <a:t>.</a:t>
            </a:r>
            <a:endParaRPr lang="en-IN" sz="1400" b="0" i="0" dirty="0">
              <a:effectLst/>
              <a:latin typeface="inter-regular"/>
            </a:endParaRPr>
          </a:p>
        </p:txBody>
      </p:sp>
      <p:pic>
        <p:nvPicPr>
          <p:cNvPr id="6" name="Picture 5">
            <a:extLst>
              <a:ext uri="{FF2B5EF4-FFF2-40B4-BE49-F238E27FC236}">
                <a16:creationId xmlns:a16="http://schemas.microsoft.com/office/drawing/2014/main" id="{1E2A6E26-8A9B-AD57-4239-0CD6FFFC94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325" y="3648635"/>
            <a:ext cx="5721349" cy="3113444"/>
          </a:xfrm>
          <a:prstGeom prst="rect">
            <a:avLst/>
          </a:prstGeom>
        </p:spPr>
      </p:pic>
    </p:spTree>
    <p:extLst>
      <p:ext uri="{BB962C8B-B14F-4D97-AF65-F5344CB8AC3E}">
        <p14:creationId xmlns:p14="http://schemas.microsoft.com/office/powerpoint/2010/main" val="1039660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22B2BC-EB5B-ED8F-30D4-F68BA4A794D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9A53A0-7C23-7905-4268-E126B5035B59}"/>
              </a:ext>
            </a:extLst>
          </p:cNvPr>
          <p:cNvSpPr>
            <a:spLocks noGrp="1"/>
          </p:cNvSpPr>
          <p:nvPr>
            <p:ph idx="1"/>
          </p:nvPr>
        </p:nvSpPr>
        <p:spPr>
          <a:xfrm>
            <a:off x="2548378" y="250322"/>
            <a:ext cx="8485968" cy="5920966"/>
          </a:xfrm>
        </p:spPr>
        <p:txBody>
          <a:bodyPr/>
          <a:lstStyle/>
          <a:p>
            <a:pPr marL="0" indent="0">
              <a:buNone/>
            </a:pPr>
            <a:endParaRPr lang="en-IN" sz="2800" dirty="0">
              <a:latin typeface="Algerian" panose="04020705040A02060702" pitchFamily="82" charset="0"/>
              <a:cs typeface="Times New Roman" panose="02020603050405020304" pitchFamily="18" charset="0"/>
            </a:endParaRPr>
          </a:p>
          <a:p>
            <a:pPr marL="0" indent="0">
              <a:buNone/>
            </a:pPr>
            <a:endParaRPr lang="en-IN" sz="2800" dirty="0">
              <a:latin typeface="Algerian" panose="04020705040A02060702" pitchFamily="82" charset="0"/>
              <a:cs typeface="Times New Roman" panose="02020603050405020304" pitchFamily="18" charset="0"/>
            </a:endParaRPr>
          </a:p>
          <a:p>
            <a:pPr marL="0" indent="0">
              <a:buNone/>
            </a:pPr>
            <a:br>
              <a:rPr lang="en-IN" sz="1600" dirty="0">
                <a:latin typeface="Algerian" panose="04020705040A02060702" pitchFamily="82" charset="0"/>
              </a:rPr>
            </a:br>
            <a:br>
              <a:rPr lang="en-IN" sz="1600" dirty="0">
                <a:latin typeface="Algerian" panose="04020705040A02060702" pitchFamily="82" charset="0"/>
              </a:rPr>
            </a:br>
            <a:endParaRPr lang="en-IN" sz="1600" dirty="0">
              <a:latin typeface="Algerian" panose="04020705040A02060702" pitchFamily="82" charset="0"/>
            </a:endParaRPr>
          </a:p>
        </p:txBody>
      </p:sp>
      <p:sp>
        <p:nvSpPr>
          <p:cNvPr id="4" name="TextBox 3">
            <a:extLst>
              <a:ext uri="{FF2B5EF4-FFF2-40B4-BE49-F238E27FC236}">
                <a16:creationId xmlns:a16="http://schemas.microsoft.com/office/drawing/2014/main" id="{9642A135-BAEF-5883-4716-5174B208178E}"/>
              </a:ext>
            </a:extLst>
          </p:cNvPr>
          <p:cNvSpPr txBox="1"/>
          <p:nvPr/>
        </p:nvSpPr>
        <p:spPr>
          <a:xfrm>
            <a:off x="2636998" y="251414"/>
            <a:ext cx="6115115" cy="954107"/>
          </a:xfrm>
          <a:prstGeom prst="rect">
            <a:avLst/>
          </a:prstGeom>
          <a:noFill/>
        </p:spPr>
        <p:txBody>
          <a:bodyPr wrap="square" rtlCol="0">
            <a:spAutoFit/>
          </a:bodyPr>
          <a:lstStyle/>
          <a:p>
            <a:endParaRPr lang="en-IN" sz="2800" u="sng" dirty="0">
              <a:latin typeface="Times New Roman" panose="02020603050405020304" pitchFamily="18" charset="0"/>
              <a:cs typeface="Times New Roman" panose="02020603050405020304" pitchFamily="18" charset="0"/>
            </a:endParaRPr>
          </a:p>
          <a:p>
            <a:r>
              <a:rPr lang="en-US" sz="2800" b="1" u="sng" dirty="0">
                <a:latin typeface="Algerian" panose="04020705040A02060702" pitchFamily="82" charset="0"/>
              </a:rPr>
              <a:t>MAP</a:t>
            </a:r>
            <a:endParaRPr lang="en-IN" sz="2800" u="sng" dirty="0">
              <a:latin typeface="Algerian" panose="04020705040A02060702" pitchFamily="82" charset="0"/>
            </a:endParaRPr>
          </a:p>
        </p:txBody>
      </p:sp>
      <p:sp>
        <p:nvSpPr>
          <p:cNvPr id="5" name="TextBox 4">
            <a:extLst>
              <a:ext uri="{FF2B5EF4-FFF2-40B4-BE49-F238E27FC236}">
                <a16:creationId xmlns:a16="http://schemas.microsoft.com/office/drawing/2014/main" id="{C9445697-E9C0-B26E-DD79-D0C3F70F1474}"/>
              </a:ext>
            </a:extLst>
          </p:cNvPr>
          <p:cNvSpPr txBox="1"/>
          <p:nvPr/>
        </p:nvSpPr>
        <p:spPr>
          <a:xfrm>
            <a:off x="2636998" y="1441075"/>
            <a:ext cx="8397348" cy="954107"/>
          </a:xfrm>
          <a:prstGeom prst="rect">
            <a:avLst/>
          </a:prstGeom>
          <a:noFill/>
        </p:spPr>
        <p:txBody>
          <a:bodyPr wrap="square">
            <a:spAutoFit/>
          </a:bodyPr>
          <a:lstStyle/>
          <a:p>
            <a:pPr algn="just"/>
            <a:r>
              <a:rPr lang="en-US" sz="1400" dirty="0"/>
              <a:t>This choropleth map shows state-wise crop production in India, highlighting the crop type, year, and cultivated area. For example, in </a:t>
            </a:r>
            <a:r>
              <a:rPr lang="en-US" sz="1400" b="1" dirty="0"/>
              <a:t>Madhya Pradesh (2007)</a:t>
            </a:r>
            <a:r>
              <a:rPr lang="en-US" sz="1400" dirty="0"/>
              <a:t>, </a:t>
            </a:r>
            <a:r>
              <a:rPr lang="en-US" sz="1400" b="1" dirty="0"/>
              <a:t>Wheat</a:t>
            </a:r>
            <a:r>
              <a:rPr lang="en-US" sz="1400" dirty="0"/>
              <a:t> was grown over </a:t>
            </a:r>
            <a:r>
              <a:rPr lang="en-US" sz="1400" b="1" dirty="0"/>
              <a:t>4,089,343 hectares</a:t>
            </a:r>
            <a:r>
              <a:rPr lang="en-US" sz="1400" dirty="0"/>
              <a:t>. Each state is color-coded, with interactive tooltips providing details for specific crops and years. It helps analyze the geographic distribution of crops and identify leading states in agricultural production.</a:t>
            </a:r>
            <a:r>
              <a:rPr lang="en-US" sz="1400" b="0" i="0" dirty="0">
                <a:effectLst/>
                <a:latin typeface="Nunito" pitchFamily="2" charset="0"/>
              </a:rPr>
              <a:t>.</a:t>
            </a:r>
            <a:endParaRPr lang="en-IN" sz="1400" b="0" i="0" dirty="0">
              <a:effectLst/>
              <a:latin typeface="inter-regular"/>
            </a:endParaRPr>
          </a:p>
        </p:txBody>
      </p:sp>
      <p:pic>
        <p:nvPicPr>
          <p:cNvPr id="7" name="Picture 6">
            <a:extLst>
              <a:ext uri="{FF2B5EF4-FFF2-40B4-BE49-F238E27FC236}">
                <a16:creationId xmlns:a16="http://schemas.microsoft.com/office/drawing/2014/main" id="{D0B7DB27-4361-C976-B01E-E6ADE078FE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4706" y="2395182"/>
            <a:ext cx="5861388" cy="4344110"/>
          </a:xfrm>
          <a:prstGeom prst="rect">
            <a:avLst/>
          </a:prstGeom>
        </p:spPr>
      </p:pic>
    </p:spTree>
    <p:extLst>
      <p:ext uri="{BB962C8B-B14F-4D97-AF65-F5344CB8AC3E}">
        <p14:creationId xmlns:p14="http://schemas.microsoft.com/office/powerpoint/2010/main" val="2880538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C31A493-DF60-4146-A59D-1AF11EC12A7D}"/>
              </a:ext>
            </a:extLst>
          </p:cNvPr>
          <p:cNvSpPr txBox="1"/>
          <p:nvPr/>
        </p:nvSpPr>
        <p:spPr>
          <a:xfrm>
            <a:off x="2592371" y="245097"/>
            <a:ext cx="5383205" cy="523220"/>
          </a:xfrm>
          <a:prstGeom prst="rect">
            <a:avLst/>
          </a:prstGeom>
          <a:noFill/>
        </p:spPr>
        <p:txBody>
          <a:bodyPr wrap="none" rtlCol="0">
            <a:spAutoFit/>
          </a:bodyPr>
          <a:lstStyle/>
          <a:p>
            <a:r>
              <a:rPr lang="en-US" sz="2800" u="sng" dirty="0">
                <a:latin typeface="Times New Roman" panose="02020603050405020304" pitchFamily="18" charset="0"/>
                <a:cs typeface="Times New Roman" panose="02020603050405020304" pitchFamily="18" charset="0"/>
              </a:rPr>
              <a:t>Crops of india based on state chart:</a:t>
            </a:r>
          </a:p>
        </p:txBody>
      </p:sp>
      <p:sp>
        <p:nvSpPr>
          <p:cNvPr id="11" name="TextBox 10">
            <a:extLst>
              <a:ext uri="{FF2B5EF4-FFF2-40B4-BE49-F238E27FC236}">
                <a16:creationId xmlns:a16="http://schemas.microsoft.com/office/drawing/2014/main" id="{7B739BCB-D447-4904-D5B6-2EB1A1966F4C}"/>
              </a:ext>
            </a:extLst>
          </p:cNvPr>
          <p:cNvSpPr txBox="1"/>
          <p:nvPr/>
        </p:nvSpPr>
        <p:spPr>
          <a:xfrm>
            <a:off x="2813827" y="1062762"/>
            <a:ext cx="3282173" cy="369332"/>
          </a:xfrm>
          <a:prstGeom prst="rect">
            <a:avLst/>
          </a:prstGeom>
          <a:noFill/>
        </p:spPr>
        <p:txBody>
          <a:bodyPr wrap="square" rtlCol="0">
            <a:spAutoFit/>
          </a:bodyPr>
          <a:lstStyle/>
          <a:p>
            <a:r>
              <a:rPr lang="en-US" dirty="0"/>
              <a:t>Important crops in india . :</a:t>
            </a:r>
            <a:endParaRPr lang="en-IN" dirty="0"/>
          </a:p>
        </p:txBody>
      </p:sp>
      <p:sp>
        <p:nvSpPr>
          <p:cNvPr id="15" name="TextBox 14">
            <a:extLst>
              <a:ext uri="{FF2B5EF4-FFF2-40B4-BE49-F238E27FC236}">
                <a16:creationId xmlns:a16="http://schemas.microsoft.com/office/drawing/2014/main" id="{E91E1EAD-198A-EE9A-E494-DC8728ED435E}"/>
              </a:ext>
            </a:extLst>
          </p:cNvPr>
          <p:cNvSpPr txBox="1"/>
          <p:nvPr/>
        </p:nvSpPr>
        <p:spPr>
          <a:xfrm>
            <a:off x="7352524" y="1062762"/>
            <a:ext cx="4217435" cy="307777"/>
          </a:xfrm>
          <a:prstGeom prst="rect">
            <a:avLst/>
          </a:prstGeom>
          <a:noFill/>
        </p:spPr>
        <p:txBody>
          <a:bodyPr wrap="square" rtlCol="0">
            <a:spAutoFit/>
          </a:bodyPr>
          <a:lstStyle/>
          <a:p>
            <a:r>
              <a:rPr lang="en-US" sz="1400" dirty="0"/>
              <a:t>Main Crops by States :-Sugarcane,Wheat and Rice</a:t>
            </a:r>
            <a:endParaRPr lang="en-IN" sz="1400" dirty="0"/>
          </a:p>
        </p:txBody>
      </p:sp>
      <p:sp>
        <p:nvSpPr>
          <p:cNvPr id="18" name="TextBox 17">
            <a:extLst>
              <a:ext uri="{FF2B5EF4-FFF2-40B4-BE49-F238E27FC236}">
                <a16:creationId xmlns:a16="http://schemas.microsoft.com/office/drawing/2014/main" id="{DEFC561A-F000-A465-F0F2-57220E797587}"/>
              </a:ext>
            </a:extLst>
          </p:cNvPr>
          <p:cNvSpPr txBox="1"/>
          <p:nvPr/>
        </p:nvSpPr>
        <p:spPr>
          <a:xfrm>
            <a:off x="2901820" y="3694922"/>
            <a:ext cx="3284376" cy="369332"/>
          </a:xfrm>
          <a:prstGeom prst="rect">
            <a:avLst/>
          </a:prstGeom>
          <a:noFill/>
        </p:spPr>
        <p:txBody>
          <a:bodyPr wrap="square" rtlCol="0">
            <a:spAutoFit/>
          </a:bodyPr>
          <a:lstStyle/>
          <a:p>
            <a:r>
              <a:rPr lang="en-US" dirty="0"/>
              <a:t>Rice in winter(Orissa) :</a:t>
            </a:r>
            <a:endParaRPr lang="en-IN" dirty="0"/>
          </a:p>
        </p:txBody>
      </p:sp>
      <p:sp>
        <p:nvSpPr>
          <p:cNvPr id="21" name="TextBox 20">
            <a:extLst>
              <a:ext uri="{FF2B5EF4-FFF2-40B4-BE49-F238E27FC236}">
                <a16:creationId xmlns:a16="http://schemas.microsoft.com/office/drawing/2014/main" id="{52D875AE-2AD9-A6F8-0CDF-A08222A5FD08}"/>
              </a:ext>
            </a:extLst>
          </p:cNvPr>
          <p:cNvSpPr txBox="1"/>
          <p:nvPr/>
        </p:nvSpPr>
        <p:spPr>
          <a:xfrm>
            <a:off x="7352523" y="3694922"/>
            <a:ext cx="3853997" cy="369332"/>
          </a:xfrm>
          <a:prstGeom prst="rect">
            <a:avLst/>
          </a:prstGeom>
          <a:noFill/>
        </p:spPr>
        <p:txBody>
          <a:bodyPr wrap="square" rtlCol="0">
            <a:spAutoFit/>
          </a:bodyPr>
          <a:lstStyle/>
          <a:p>
            <a:r>
              <a:rPr lang="en-US" dirty="0"/>
              <a:t>All Crops based on Each States : </a:t>
            </a:r>
            <a:endParaRPr lang="en-IN" dirty="0"/>
          </a:p>
        </p:txBody>
      </p:sp>
      <p:pic>
        <p:nvPicPr>
          <p:cNvPr id="3" name="Picture 2">
            <a:extLst>
              <a:ext uri="{FF2B5EF4-FFF2-40B4-BE49-F238E27FC236}">
                <a16:creationId xmlns:a16="http://schemas.microsoft.com/office/drawing/2014/main" id="{EC813AAF-0D57-7D3A-E3A6-B42C18FD43D7}"/>
              </a:ext>
            </a:extLst>
          </p:cNvPr>
          <p:cNvPicPr>
            <a:picLocks noChangeAspect="1"/>
          </p:cNvPicPr>
          <p:nvPr/>
        </p:nvPicPr>
        <p:blipFill>
          <a:blip r:embed="rId2"/>
          <a:stretch>
            <a:fillRect/>
          </a:stretch>
        </p:blipFill>
        <p:spPr>
          <a:xfrm>
            <a:off x="2676999" y="1432095"/>
            <a:ext cx="3689609" cy="2243726"/>
          </a:xfrm>
          <a:prstGeom prst="rect">
            <a:avLst/>
          </a:prstGeom>
        </p:spPr>
      </p:pic>
      <p:pic>
        <p:nvPicPr>
          <p:cNvPr id="8" name="Picture 7">
            <a:extLst>
              <a:ext uri="{FF2B5EF4-FFF2-40B4-BE49-F238E27FC236}">
                <a16:creationId xmlns:a16="http://schemas.microsoft.com/office/drawing/2014/main" id="{ACF659C4-102C-B858-2731-32B4B79672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1081" y="1370539"/>
            <a:ext cx="4478877" cy="2366837"/>
          </a:xfrm>
          <a:prstGeom prst="rect">
            <a:avLst/>
          </a:prstGeom>
        </p:spPr>
      </p:pic>
      <p:pic>
        <p:nvPicPr>
          <p:cNvPr id="16" name="Picture 15">
            <a:extLst>
              <a:ext uri="{FF2B5EF4-FFF2-40B4-BE49-F238E27FC236}">
                <a16:creationId xmlns:a16="http://schemas.microsoft.com/office/drawing/2014/main" id="{F16155EF-C95E-26A9-ECF1-86DFE2C2C08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76998" y="4151865"/>
            <a:ext cx="4018383" cy="2352650"/>
          </a:xfrm>
          <a:prstGeom prst="rect">
            <a:avLst/>
          </a:prstGeom>
        </p:spPr>
      </p:pic>
      <p:pic>
        <p:nvPicPr>
          <p:cNvPr id="22" name="Picture 21">
            <a:extLst>
              <a:ext uri="{FF2B5EF4-FFF2-40B4-BE49-F238E27FC236}">
                <a16:creationId xmlns:a16="http://schemas.microsoft.com/office/drawing/2014/main" id="{6DA7FD26-3549-980F-ED16-7671D726CC00}"/>
              </a:ext>
            </a:extLst>
          </p:cNvPr>
          <p:cNvPicPr>
            <a:picLocks noChangeAspect="1"/>
          </p:cNvPicPr>
          <p:nvPr/>
        </p:nvPicPr>
        <p:blipFill>
          <a:blip r:embed="rId5"/>
          <a:stretch>
            <a:fillRect/>
          </a:stretch>
        </p:blipFill>
        <p:spPr>
          <a:xfrm>
            <a:off x="7609053" y="4064254"/>
            <a:ext cx="3442932" cy="2557004"/>
          </a:xfrm>
          <a:prstGeom prst="rect">
            <a:avLst/>
          </a:prstGeom>
        </p:spPr>
      </p:pic>
    </p:spTree>
    <p:extLst>
      <p:ext uri="{BB962C8B-B14F-4D97-AF65-F5344CB8AC3E}">
        <p14:creationId xmlns:p14="http://schemas.microsoft.com/office/powerpoint/2010/main" val="1903713757"/>
      </p:ext>
    </p:extLst>
  </p:cSld>
  <p:clrMapOvr>
    <a:masterClrMapping/>
  </p:clrMapOvr>
</p:sld>
</file>

<file path=ppt/theme/theme1.xml><?xml version="1.0" encoding="utf-8"?>
<a:theme xmlns:a="http://schemas.openxmlformats.org/drawingml/2006/main" name="production and transmission lin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Theme">
      <a:majorFont>
        <a:latin typeface="Arial"/>
        <a:ea typeface="Noto Sans CJK SC Regular"/>
        <a:cs typeface="Noto Sans CJK SC Regular"/>
      </a:majorFont>
      <a:minorFont>
        <a:latin typeface="Arial"/>
        <a:ea typeface="Noto Sans CJK SC Regular"/>
        <a:cs typeface="Noto Sans CJK SC Regula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defRPr kumimoji="0" lang="en-GB"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1232</TotalTime>
  <Words>966</Words>
  <Application>Microsoft Office PowerPoint</Application>
  <PresentationFormat>Widescreen</PresentationFormat>
  <Paragraphs>107</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Algerian</vt:lpstr>
      <vt:lpstr>Arial</vt:lpstr>
      <vt:lpstr>Google Sans</vt:lpstr>
      <vt:lpstr>inter-regular</vt:lpstr>
      <vt:lpstr>Nunito</vt:lpstr>
      <vt:lpstr>Times New Roman</vt:lpstr>
      <vt:lpstr>Wingdings</vt:lpstr>
      <vt:lpstr>production and transmission line</vt:lpstr>
      <vt:lpstr>  CROPS OF INDIA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THE DASHBOARD: </vt:lpstr>
      <vt:lpstr>PowerPoint Presentation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Winding Resistance Test of 100kva transformer</dc:title>
  <dc:creator>Asus</dc:creator>
  <cp:lastModifiedBy>Amanu Rab</cp:lastModifiedBy>
  <cp:revision>55</cp:revision>
  <dcterms:created xsi:type="dcterms:W3CDTF">2021-09-26T05:59:25Z</dcterms:created>
  <dcterms:modified xsi:type="dcterms:W3CDTF">2025-04-23T04:13:49Z</dcterms:modified>
</cp:coreProperties>
</file>