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77" r:id="rId10"/>
    <p:sldId id="264" r:id="rId11"/>
    <p:sldId id="265" r:id="rId12"/>
    <p:sldId id="266" r:id="rId13"/>
    <p:sldId id="267" r:id="rId14"/>
    <p:sldId id="268" r:id="rId15"/>
    <p:sldId id="269" r:id="rId16"/>
    <p:sldId id="275"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62E25-B9CE-4B0F-9ACB-605F29CEE0AB}" v="5" dt="2019-12-10T01:56:50.6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chen Wang" userId="23edae9413cede3f" providerId="LiveId" clId="{08562E25-B9CE-4B0F-9ACB-605F29CEE0AB}"/>
    <pc:docChg chg="addSld delSld modSld">
      <pc:chgData name="Linchen Wang" userId="23edae9413cede3f" providerId="LiveId" clId="{08562E25-B9CE-4B0F-9ACB-605F29CEE0AB}" dt="2019-12-10T01:57:18.629" v="16" actId="47"/>
      <pc:docMkLst>
        <pc:docMk/>
      </pc:docMkLst>
      <pc:sldChg chg="add del">
        <pc:chgData name="Linchen Wang" userId="23edae9413cede3f" providerId="LiveId" clId="{08562E25-B9CE-4B0F-9ACB-605F29CEE0AB}" dt="2019-12-10T01:57:18.629" v="16" actId="47"/>
        <pc:sldMkLst>
          <pc:docMk/>
          <pc:sldMk cId="1050841099" sldId="276"/>
        </pc:sldMkLst>
      </pc:sldChg>
      <pc:sldChg chg="modSp add">
        <pc:chgData name="Linchen Wang" userId="23edae9413cede3f" providerId="LiveId" clId="{08562E25-B9CE-4B0F-9ACB-605F29CEE0AB}" dt="2019-12-10T01:57:00.542" v="15" actId="20577"/>
        <pc:sldMkLst>
          <pc:docMk/>
          <pc:sldMk cId="1283576226" sldId="277"/>
        </pc:sldMkLst>
        <pc:spChg chg="mod">
          <ac:chgData name="Linchen Wang" userId="23edae9413cede3f" providerId="LiveId" clId="{08562E25-B9CE-4B0F-9ACB-605F29CEE0AB}" dt="2019-12-10T01:57:00.542" v="15" actId="20577"/>
          <ac:spMkLst>
            <pc:docMk/>
            <pc:sldMk cId="1283576226" sldId="27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E37BE-1D86-4425-8429-35E0A6BFAAAF}" type="datetimeFigureOut">
              <a:rPr lang="en-US" smtClean="0"/>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E83610-DED1-4C79-861D-334931F9C03F}" type="slidenum">
              <a:rPr lang="en-US" smtClean="0"/>
              <a:t>‹#›</a:t>
            </a:fld>
            <a:endParaRPr lang="en-US"/>
          </a:p>
        </p:txBody>
      </p:sp>
    </p:spTree>
    <p:extLst>
      <p:ext uri="{BB962C8B-B14F-4D97-AF65-F5344CB8AC3E}">
        <p14:creationId xmlns:p14="http://schemas.microsoft.com/office/powerpoint/2010/main" val="746422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83610-DED1-4C79-861D-334931F9C03F}" type="slidenum">
              <a:rPr lang="en-US" smtClean="0"/>
              <a:t>15</a:t>
            </a:fld>
            <a:endParaRPr lang="en-US"/>
          </a:p>
        </p:txBody>
      </p:sp>
    </p:spTree>
    <p:extLst>
      <p:ext uri="{BB962C8B-B14F-4D97-AF65-F5344CB8AC3E}">
        <p14:creationId xmlns:p14="http://schemas.microsoft.com/office/powerpoint/2010/main" val="317024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B67CD-E7E2-4E76-8C61-29E2ACE05475}"/>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en-CA" dirty="0"/>
          </a:p>
        </p:txBody>
      </p:sp>
      <p:sp>
        <p:nvSpPr>
          <p:cNvPr id="3" name="副标题 2">
            <a:extLst>
              <a:ext uri="{FF2B5EF4-FFF2-40B4-BE49-F238E27FC236}">
                <a16:creationId xmlns:a16="http://schemas.microsoft.com/office/drawing/2014/main" id="{E63D9306-A62E-4A4F-B60E-E5C8EDE759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CA"/>
          </a:p>
        </p:txBody>
      </p:sp>
      <p:sp>
        <p:nvSpPr>
          <p:cNvPr id="4" name="日期占位符 3">
            <a:extLst>
              <a:ext uri="{FF2B5EF4-FFF2-40B4-BE49-F238E27FC236}">
                <a16:creationId xmlns:a16="http://schemas.microsoft.com/office/drawing/2014/main" id="{E8B45835-19A2-41EE-8725-8C0CD7DAD4EC}"/>
              </a:ext>
            </a:extLst>
          </p:cNvPr>
          <p:cNvSpPr>
            <a:spLocks noGrp="1"/>
          </p:cNvSpPr>
          <p:nvPr>
            <p:ph type="dt" sz="half" idx="10"/>
          </p:nvPr>
        </p:nvSpPr>
        <p:spPr/>
        <p:txBody>
          <a:bodyPr/>
          <a:lstStyle/>
          <a:p>
            <a:fld id="{A5D3D069-B150-4556-BF09-77A8D3AC62AD}" type="datetimeFigureOut">
              <a:rPr lang="en-US" smtClean="0"/>
              <a:t>12/10/2019</a:t>
            </a:fld>
            <a:endParaRPr lang="en-US"/>
          </a:p>
        </p:txBody>
      </p:sp>
      <p:sp>
        <p:nvSpPr>
          <p:cNvPr id="5" name="页脚占位符 4">
            <a:extLst>
              <a:ext uri="{FF2B5EF4-FFF2-40B4-BE49-F238E27FC236}">
                <a16:creationId xmlns:a16="http://schemas.microsoft.com/office/drawing/2014/main" id="{69ACF017-4E8B-4199-B299-E138E07FBEB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6295E8A-171C-42D2-8956-F7873CC6157B}"/>
              </a:ext>
            </a:extLst>
          </p:cNvPr>
          <p:cNvSpPr>
            <a:spLocks noGrp="1"/>
          </p:cNvSpPr>
          <p:nvPr>
            <p:ph type="sldNum" sz="quarter" idx="12"/>
          </p:nvPr>
        </p:nvSpPr>
        <p:spPr/>
        <p:txBody>
          <a:bodyPr/>
          <a:lstStyle/>
          <a:p>
            <a:fld id="{A0DAE7A4-15AB-4BF7-92AD-F792695672B6}" type="slidenum">
              <a:rPr lang="en-US" smtClean="0"/>
              <a:t>‹#›</a:t>
            </a:fld>
            <a:endParaRPr lang="en-US"/>
          </a:p>
        </p:txBody>
      </p:sp>
    </p:spTree>
    <p:extLst>
      <p:ext uri="{BB962C8B-B14F-4D97-AF65-F5344CB8AC3E}">
        <p14:creationId xmlns:p14="http://schemas.microsoft.com/office/powerpoint/2010/main" val="390509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DED75-3EC0-46A9-9AA2-5E6CF43B9E5E}"/>
              </a:ext>
            </a:extLst>
          </p:cNvPr>
          <p:cNvSpPr>
            <a:spLocks noGrp="1"/>
          </p:cNvSpPr>
          <p:nvPr>
            <p:ph type="title"/>
          </p:nvPr>
        </p:nvSpPr>
        <p:spPr>
          <a:ln>
            <a:noFill/>
          </a:ln>
        </p:spPr>
        <p:txBody>
          <a:bodyPr/>
          <a:lstStyle/>
          <a:p>
            <a:r>
              <a:rPr lang="en-US" altLang="zh-CN" smtClean="0"/>
              <a:t>Click to edit Master title style</a:t>
            </a:r>
            <a:endParaRPr lang="en-CA" dirty="0"/>
          </a:p>
        </p:txBody>
      </p:sp>
      <p:sp>
        <p:nvSpPr>
          <p:cNvPr id="3" name="竖排文字占位符 2">
            <a:extLst>
              <a:ext uri="{FF2B5EF4-FFF2-40B4-BE49-F238E27FC236}">
                <a16:creationId xmlns:a16="http://schemas.microsoft.com/office/drawing/2014/main" id="{BFDD041B-1C31-4E73-8EFD-F66037A7E16B}"/>
              </a:ext>
            </a:extLst>
          </p:cNvPr>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4" name="日期占位符 3">
            <a:extLst>
              <a:ext uri="{FF2B5EF4-FFF2-40B4-BE49-F238E27FC236}">
                <a16:creationId xmlns:a16="http://schemas.microsoft.com/office/drawing/2014/main" id="{D73CB6E9-8473-45DE-A53C-A88FEC1F80A7}"/>
              </a:ext>
            </a:extLst>
          </p:cNvPr>
          <p:cNvSpPr>
            <a:spLocks noGrp="1"/>
          </p:cNvSpPr>
          <p:nvPr>
            <p:ph type="dt" sz="half" idx="10"/>
          </p:nvPr>
        </p:nvSpPr>
        <p:spPr/>
        <p:txBody>
          <a:bodyPr/>
          <a:lstStyle/>
          <a:p>
            <a:fld id="{A5D3D069-B150-4556-BF09-77A8D3AC62AD}" type="datetimeFigureOut">
              <a:rPr lang="en-US" smtClean="0"/>
              <a:t>12/10/2019</a:t>
            </a:fld>
            <a:endParaRPr lang="en-US"/>
          </a:p>
        </p:txBody>
      </p:sp>
      <p:sp>
        <p:nvSpPr>
          <p:cNvPr id="5" name="页脚占位符 4">
            <a:extLst>
              <a:ext uri="{FF2B5EF4-FFF2-40B4-BE49-F238E27FC236}">
                <a16:creationId xmlns:a16="http://schemas.microsoft.com/office/drawing/2014/main" id="{9EDD0AEB-5420-4A17-A9BE-A2DCE0CC592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0816B96-B81B-4714-80B7-A3D0CFCF209A}"/>
              </a:ext>
            </a:extLst>
          </p:cNvPr>
          <p:cNvSpPr>
            <a:spLocks noGrp="1"/>
          </p:cNvSpPr>
          <p:nvPr>
            <p:ph type="sldNum" sz="quarter" idx="12"/>
          </p:nvPr>
        </p:nvSpPr>
        <p:spPr/>
        <p:txBody>
          <a:bodyPr/>
          <a:lstStyle/>
          <a:p>
            <a:fld id="{A0DAE7A4-15AB-4BF7-92AD-F792695672B6}" type="slidenum">
              <a:rPr lang="en-US" smtClean="0"/>
              <a:t>‹#›</a:t>
            </a:fld>
            <a:endParaRPr lang="en-US"/>
          </a:p>
        </p:txBody>
      </p:sp>
    </p:spTree>
    <p:extLst>
      <p:ext uri="{BB962C8B-B14F-4D97-AF65-F5344CB8AC3E}">
        <p14:creationId xmlns:p14="http://schemas.microsoft.com/office/powerpoint/2010/main" val="260926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A3FCA81-1AEC-4303-84B8-DBCFCBAAD0D9}"/>
              </a:ext>
            </a:extLst>
          </p:cNvPr>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en-CA"/>
          </a:p>
        </p:txBody>
      </p:sp>
      <p:sp>
        <p:nvSpPr>
          <p:cNvPr id="3" name="竖排文字占位符 2">
            <a:extLst>
              <a:ext uri="{FF2B5EF4-FFF2-40B4-BE49-F238E27FC236}">
                <a16:creationId xmlns:a16="http://schemas.microsoft.com/office/drawing/2014/main" id="{C17B6E3C-17A3-45A3-8C22-36BCB8529488}"/>
              </a:ext>
            </a:extLst>
          </p:cNvPr>
          <p:cNvSpPr>
            <a:spLocks noGrp="1"/>
          </p:cNvSpPr>
          <p:nvPr>
            <p:ph type="body" orient="vert" idx="1"/>
          </p:nvPr>
        </p:nvSpPr>
        <p:spPr>
          <a:xfrm>
            <a:off x="838200" y="365125"/>
            <a:ext cx="7734300" cy="5811838"/>
          </a:xfrm>
          <a:ln>
            <a:noFill/>
          </a:ln>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4" name="日期占位符 3">
            <a:extLst>
              <a:ext uri="{FF2B5EF4-FFF2-40B4-BE49-F238E27FC236}">
                <a16:creationId xmlns:a16="http://schemas.microsoft.com/office/drawing/2014/main" id="{E4DC1C76-3AC9-43F1-B97F-B94814367C16}"/>
              </a:ext>
            </a:extLst>
          </p:cNvPr>
          <p:cNvSpPr>
            <a:spLocks noGrp="1"/>
          </p:cNvSpPr>
          <p:nvPr>
            <p:ph type="dt" sz="half" idx="10"/>
          </p:nvPr>
        </p:nvSpPr>
        <p:spPr/>
        <p:txBody>
          <a:bodyPr/>
          <a:lstStyle/>
          <a:p>
            <a:fld id="{A5D3D069-B150-4556-BF09-77A8D3AC62AD}" type="datetimeFigureOut">
              <a:rPr lang="en-US" smtClean="0"/>
              <a:t>12/10/2019</a:t>
            </a:fld>
            <a:endParaRPr lang="en-US"/>
          </a:p>
        </p:txBody>
      </p:sp>
      <p:sp>
        <p:nvSpPr>
          <p:cNvPr id="5" name="页脚占位符 4">
            <a:extLst>
              <a:ext uri="{FF2B5EF4-FFF2-40B4-BE49-F238E27FC236}">
                <a16:creationId xmlns:a16="http://schemas.microsoft.com/office/drawing/2014/main" id="{59AD37D7-BFC4-4DDA-8E66-C5EDB526CBF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999B20E-CA41-412A-8D95-5721D0B38E4B}"/>
              </a:ext>
            </a:extLst>
          </p:cNvPr>
          <p:cNvSpPr>
            <a:spLocks noGrp="1"/>
          </p:cNvSpPr>
          <p:nvPr>
            <p:ph type="sldNum" sz="quarter" idx="12"/>
          </p:nvPr>
        </p:nvSpPr>
        <p:spPr/>
        <p:txBody>
          <a:bodyPr/>
          <a:lstStyle/>
          <a:p>
            <a:fld id="{A0DAE7A4-15AB-4BF7-92AD-F792695672B6}" type="slidenum">
              <a:rPr lang="en-US" smtClean="0"/>
              <a:t>‹#›</a:t>
            </a:fld>
            <a:endParaRPr lang="en-US"/>
          </a:p>
        </p:txBody>
      </p:sp>
    </p:spTree>
    <p:extLst>
      <p:ext uri="{BB962C8B-B14F-4D97-AF65-F5344CB8AC3E}">
        <p14:creationId xmlns:p14="http://schemas.microsoft.com/office/powerpoint/2010/main" val="137070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35F9C-5787-4E43-9302-A19DB087271E}"/>
              </a:ext>
            </a:extLst>
          </p:cNvPr>
          <p:cNvSpPr>
            <a:spLocks noGrp="1"/>
          </p:cNvSpPr>
          <p:nvPr>
            <p:ph type="title"/>
          </p:nvPr>
        </p:nvSpPr>
        <p:spPr>
          <a:ln>
            <a:noFill/>
          </a:ln>
        </p:spPr>
        <p:txBody>
          <a:bodyPr/>
          <a:lstStyle/>
          <a:p>
            <a:r>
              <a:rPr lang="en-US" altLang="zh-CN" smtClean="0"/>
              <a:t>Click to edit Master title style</a:t>
            </a:r>
            <a:endParaRPr lang="en-CA" dirty="0"/>
          </a:p>
        </p:txBody>
      </p:sp>
      <p:sp>
        <p:nvSpPr>
          <p:cNvPr id="3" name="内容占位符 2">
            <a:extLst>
              <a:ext uri="{FF2B5EF4-FFF2-40B4-BE49-F238E27FC236}">
                <a16:creationId xmlns:a16="http://schemas.microsoft.com/office/drawing/2014/main" id="{FD0C6C78-758F-425F-807F-9E81C100569F}"/>
              </a:ext>
            </a:extLst>
          </p:cNvPr>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dirty="0"/>
          </a:p>
        </p:txBody>
      </p:sp>
      <p:sp>
        <p:nvSpPr>
          <p:cNvPr id="4" name="日期占位符 3">
            <a:extLst>
              <a:ext uri="{FF2B5EF4-FFF2-40B4-BE49-F238E27FC236}">
                <a16:creationId xmlns:a16="http://schemas.microsoft.com/office/drawing/2014/main" id="{540FE917-548A-4DBE-B6EB-5AB77B0AC5EB}"/>
              </a:ext>
            </a:extLst>
          </p:cNvPr>
          <p:cNvSpPr>
            <a:spLocks noGrp="1"/>
          </p:cNvSpPr>
          <p:nvPr>
            <p:ph type="dt" sz="half" idx="10"/>
          </p:nvPr>
        </p:nvSpPr>
        <p:spPr/>
        <p:txBody>
          <a:bodyPr/>
          <a:lstStyle/>
          <a:p>
            <a:fld id="{A5D3D069-B150-4556-BF09-77A8D3AC62AD}" type="datetimeFigureOut">
              <a:rPr lang="en-US" smtClean="0"/>
              <a:t>12/10/2019</a:t>
            </a:fld>
            <a:endParaRPr lang="en-US"/>
          </a:p>
        </p:txBody>
      </p:sp>
      <p:sp>
        <p:nvSpPr>
          <p:cNvPr id="5" name="页脚占位符 4">
            <a:extLst>
              <a:ext uri="{FF2B5EF4-FFF2-40B4-BE49-F238E27FC236}">
                <a16:creationId xmlns:a16="http://schemas.microsoft.com/office/drawing/2014/main" id="{46E274CC-7EA2-476E-960E-E3530564956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D21544B-35AE-4CE4-B438-9EF7814ACBB3}"/>
              </a:ext>
            </a:extLst>
          </p:cNvPr>
          <p:cNvSpPr>
            <a:spLocks noGrp="1"/>
          </p:cNvSpPr>
          <p:nvPr>
            <p:ph type="sldNum" sz="quarter" idx="12"/>
          </p:nvPr>
        </p:nvSpPr>
        <p:spPr/>
        <p:txBody>
          <a:bodyPr/>
          <a:lstStyle/>
          <a:p>
            <a:fld id="{A0DAE7A4-15AB-4BF7-92AD-F792695672B6}" type="slidenum">
              <a:rPr lang="en-US" smtClean="0"/>
              <a:t>‹#›</a:t>
            </a:fld>
            <a:endParaRPr lang="en-US"/>
          </a:p>
        </p:txBody>
      </p:sp>
    </p:spTree>
    <p:extLst>
      <p:ext uri="{BB962C8B-B14F-4D97-AF65-F5344CB8AC3E}">
        <p14:creationId xmlns:p14="http://schemas.microsoft.com/office/powerpoint/2010/main" val="2447653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4C5E2-9597-4657-837E-F1FE78678D12}"/>
              </a:ext>
            </a:extLst>
          </p:cNvPr>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en-CA"/>
          </a:p>
        </p:txBody>
      </p:sp>
      <p:sp>
        <p:nvSpPr>
          <p:cNvPr id="3" name="文本占位符 2">
            <a:extLst>
              <a:ext uri="{FF2B5EF4-FFF2-40B4-BE49-F238E27FC236}">
                <a16:creationId xmlns:a16="http://schemas.microsoft.com/office/drawing/2014/main" id="{79751CBA-C1A4-4EBC-B716-FF83557F81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日期占位符 3">
            <a:extLst>
              <a:ext uri="{FF2B5EF4-FFF2-40B4-BE49-F238E27FC236}">
                <a16:creationId xmlns:a16="http://schemas.microsoft.com/office/drawing/2014/main" id="{0574B0D2-63A8-453D-B7FA-170D0633AC53}"/>
              </a:ext>
            </a:extLst>
          </p:cNvPr>
          <p:cNvSpPr>
            <a:spLocks noGrp="1"/>
          </p:cNvSpPr>
          <p:nvPr>
            <p:ph type="dt" sz="half" idx="10"/>
          </p:nvPr>
        </p:nvSpPr>
        <p:spPr/>
        <p:txBody>
          <a:bodyPr/>
          <a:lstStyle/>
          <a:p>
            <a:fld id="{A5D3D069-B150-4556-BF09-77A8D3AC62AD}" type="datetimeFigureOut">
              <a:rPr lang="en-US" smtClean="0"/>
              <a:t>12/10/2019</a:t>
            </a:fld>
            <a:endParaRPr lang="en-US"/>
          </a:p>
        </p:txBody>
      </p:sp>
      <p:sp>
        <p:nvSpPr>
          <p:cNvPr id="5" name="页脚占位符 4">
            <a:extLst>
              <a:ext uri="{FF2B5EF4-FFF2-40B4-BE49-F238E27FC236}">
                <a16:creationId xmlns:a16="http://schemas.microsoft.com/office/drawing/2014/main" id="{32CA95F6-E4ED-4DA3-B4D7-8187A227564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5F0F39A-9D9D-4571-990A-A1D9FDCE0C2B}"/>
              </a:ext>
            </a:extLst>
          </p:cNvPr>
          <p:cNvSpPr>
            <a:spLocks noGrp="1"/>
          </p:cNvSpPr>
          <p:nvPr>
            <p:ph type="sldNum" sz="quarter" idx="12"/>
          </p:nvPr>
        </p:nvSpPr>
        <p:spPr/>
        <p:txBody>
          <a:bodyPr/>
          <a:lstStyle/>
          <a:p>
            <a:fld id="{A0DAE7A4-15AB-4BF7-92AD-F792695672B6}" type="slidenum">
              <a:rPr lang="en-US" smtClean="0"/>
              <a:t>‹#›</a:t>
            </a:fld>
            <a:endParaRPr lang="en-US"/>
          </a:p>
        </p:txBody>
      </p:sp>
    </p:spTree>
    <p:extLst>
      <p:ext uri="{BB962C8B-B14F-4D97-AF65-F5344CB8AC3E}">
        <p14:creationId xmlns:p14="http://schemas.microsoft.com/office/powerpoint/2010/main" val="354867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FE030-682A-4963-93AB-F054170CA39D}"/>
              </a:ext>
            </a:extLst>
          </p:cNvPr>
          <p:cNvSpPr>
            <a:spLocks noGrp="1"/>
          </p:cNvSpPr>
          <p:nvPr>
            <p:ph type="title"/>
          </p:nvPr>
        </p:nvSpPr>
        <p:spPr>
          <a:ln>
            <a:noFill/>
          </a:ln>
        </p:spPr>
        <p:txBody>
          <a:bodyPr/>
          <a:lstStyle/>
          <a:p>
            <a:r>
              <a:rPr lang="en-US" altLang="zh-CN" smtClean="0"/>
              <a:t>Click to edit Master title style</a:t>
            </a:r>
            <a:endParaRPr lang="en-CA" dirty="0"/>
          </a:p>
        </p:txBody>
      </p:sp>
      <p:sp>
        <p:nvSpPr>
          <p:cNvPr id="3" name="内容占位符 2">
            <a:extLst>
              <a:ext uri="{FF2B5EF4-FFF2-40B4-BE49-F238E27FC236}">
                <a16:creationId xmlns:a16="http://schemas.microsoft.com/office/drawing/2014/main" id="{860D1F6B-924B-40C8-98A7-EB83D3F58AC5}"/>
              </a:ext>
            </a:extLst>
          </p:cNvPr>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dirty="0"/>
          </a:p>
        </p:txBody>
      </p:sp>
      <p:sp>
        <p:nvSpPr>
          <p:cNvPr id="4" name="内容占位符 3">
            <a:extLst>
              <a:ext uri="{FF2B5EF4-FFF2-40B4-BE49-F238E27FC236}">
                <a16:creationId xmlns:a16="http://schemas.microsoft.com/office/drawing/2014/main" id="{85B694C7-ACFB-4692-A886-BA2E72A84083}"/>
              </a:ext>
            </a:extLst>
          </p:cNvPr>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5" name="日期占位符 4">
            <a:extLst>
              <a:ext uri="{FF2B5EF4-FFF2-40B4-BE49-F238E27FC236}">
                <a16:creationId xmlns:a16="http://schemas.microsoft.com/office/drawing/2014/main" id="{B491C3F7-8076-4E5D-B642-C920D69570C4}"/>
              </a:ext>
            </a:extLst>
          </p:cNvPr>
          <p:cNvSpPr>
            <a:spLocks noGrp="1"/>
          </p:cNvSpPr>
          <p:nvPr>
            <p:ph type="dt" sz="half" idx="10"/>
          </p:nvPr>
        </p:nvSpPr>
        <p:spPr/>
        <p:txBody>
          <a:bodyPr/>
          <a:lstStyle/>
          <a:p>
            <a:fld id="{A5D3D069-B150-4556-BF09-77A8D3AC62AD}" type="datetimeFigureOut">
              <a:rPr lang="en-US" smtClean="0"/>
              <a:t>12/10/2019</a:t>
            </a:fld>
            <a:endParaRPr lang="en-US"/>
          </a:p>
        </p:txBody>
      </p:sp>
      <p:sp>
        <p:nvSpPr>
          <p:cNvPr id="6" name="页脚占位符 5">
            <a:extLst>
              <a:ext uri="{FF2B5EF4-FFF2-40B4-BE49-F238E27FC236}">
                <a16:creationId xmlns:a16="http://schemas.microsoft.com/office/drawing/2014/main" id="{528640FF-EF5E-4C00-88DE-91A390680C7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ABA98FC-2C29-4148-A977-90EEC4FBDB3A}"/>
              </a:ext>
            </a:extLst>
          </p:cNvPr>
          <p:cNvSpPr>
            <a:spLocks noGrp="1"/>
          </p:cNvSpPr>
          <p:nvPr>
            <p:ph type="sldNum" sz="quarter" idx="12"/>
          </p:nvPr>
        </p:nvSpPr>
        <p:spPr/>
        <p:txBody>
          <a:bodyPr/>
          <a:lstStyle/>
          <a:p>
            <a:fld id="{A0DAE7A4-15AB-4BF7-92AD-F792695672B6}" type="slidenum">
              <a:rPr lang="en-US" smtClean="0"/>
              <a:t>‹#›</a:t>
            </a:fld>
            <a:endParaRPr lang="en-US"/>
          </a:p>
        </p:txBody>
      </p:sp>
    </p:spTree>
    <p:extLst>
      <p:ext uri="{BB962C8B-B14F-4D97-AF65-F5344CB8AC3E}">
        <p14:creationId xmlns:p14="http://schemas.microsoft.com/office/powerpoint/2010/main" val="2339790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01DA9-7C06-4EA3-896A-C7A6F2E14EE9}"/>
              </a:ext>
            </a:extLst>
          </p:cNvPr>
          <p:cNvSpPr>
            <a:spLocks noGrp="1"/>
          </p:cNvSpPr>
          <p:nvPr>
            <p:ph type="title"/>
          </p:nvPr>
        </p:nvSpPr>
        <p:spPr>
          <a:xfrm>
            <a:off x="839788" y="365125"/>
            <a:ext cx="10515600" cy="1325563"/>
          </a:xfrm>
          <a:ln>
            <a:noFill/>
          </a:ln>
        </p:spPr>
        <p:txBody>
          <a:bodyPr/>
          <a:lstStyle/>
          <a:p>
            <a:r>
              <a:rPr lang="en-US" altLang="zh-CN" smtClean="0"/>
              <a:t>Click to edit Master title style</a:t>
            </a:r>
            <a:endParaRPr lang="en-CA" dirty="0"/>
          </a:p>
        </p:txBody>
      </p:sp>
      <p:sp>
        <p:nvSpPr>
          <p:cNvPr id="3" name="文本占位符 2">
            <a:extLst>
              <a:ext uri="{FF2B5EF4-FFF2-40B4-BE49-F238E27FC236}">
                <a16:creationId xmlns:a16="http://schemas.microsoft.com/office/drawing/2014/main" id="{10667F25-75C6-4FED-A958-68D0508DE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内容占位符 3">
            <a:extLst>
              <a:ext uri="{FF2B5EF4-FFF2-40B4-BE49-F238E27FC236}">
                <a16:creationId xmlns:a16="http://schemas.microsoft.com/office/drawing/2014/main" id="{9C41C55F-8968-4657-9E5D-E4C498429203}"/>
              </a:ext>
            </a:extLst>
          </p:cNvPr>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dirty="0"/>
          </a:p>
        </p:txBody>
      </p:sp>
      <p:sp>
        <p:nvSpPr>
          <p:cNvPr id="5" name="文本占位符 4">
            <a:extLst>
              <a:ext uri="{FF2B5EF4-FFF2-40B4-BE49-F238E27FC236}">
                <a16:creationId xmlns:a16="http://schemas.microsoft.com/office/drawing/2014/main" id="{1DEFBD3C-3451-4AA6-B8BE-A84C5DF71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内容占位符 5">
            <a:extLst>
              <a:ext uri="{FF2B5EF4-FFF2-40B4-BE49-F238E27FC236}">
                <a16:creationId xmlns:a16="http://schemas.microsoft.com/office/drawing/2014/main" id="{2049A414-7B1D-42CB-8AB4-575C8D5F1BC9}"/>
              </a:ext>
            </a:extLst>
          </p:cNvPr>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7" name="日期占位符 6">
            <a:extLst>
              <a:ext uri="{FF2B5EF4-FFF2-40B4-BE49-F238E27FC236}">
                <a16:creationId xmlns:a16="http://schemas.microsoft.com/office/drawing/2014/main" id="{3FFDF291-3BF8-4725-B5FA-0F8E5EAE48F9}"/>
              </a:ext>
            </a:extLst>
          </p:cNvPr>
          <p:cNvSpPr>
            <a:spLocks noGrp="1"/>
          </p:cNvSpPr>
          <p:nvPr>
            <p:ph type="dt" sz="half" idx="10"/>
          </p:nvPr>
        </p:nvSpPr>
        <p:spPr/>
        <p:txBody>
          <a:bodyPr/>
          <a:lstStyle/>
          <a:p>
            <a:fld id="{A5D3D069-B150-4556-BF09-77A8D3AC62AD}" type="datetimeFigureOut">
              <a:rPr lang="en-US" smtClean="0"/>
              <a:t>12/10/2019</a:t>
            </a:fld>
            <a:endParaRPr lang="en-US"/>
          </a:p>
        </p:txBody>
      </p:sp>
      <p:sp>
        <p:nvSpPr>
          <p:cNvPr id="8" name="页脚占位符 7">
            <a:extLst>
              <a:ext uri="{FF2B5EF4-FFF2-40B4-BE49-F238E27FC236}">
                <a16:creationId xmlns:a16="http://schemas.microsoft.com/office/drawing/2014/main" id="{69EAAD7A-7C7D-4FDB-9C48-7E553BE90772}"/>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EDD36973-3338-4B18-8830-750A336EE83F}"/>
              </a:ext>
            </a:extLst>
          </p:cNvPr>
          <p:cNvSpPr>
            <a:spLocks noGrp="1"/>
          </p:cNvSpPr>
          <p:nvPr>
            <p:ph type="sldNum" sz="quarter" idx="12"/>
          </p:nvPr>
        </p:nvSpPr>
        <p:spPr/>
        <p:txBody>
          <a:bodyPr/>
          <a:lstStyle/>
          <a:p>
            <a:fld id="{A0DAE7A4-15AB-4BF7-92AD-F792695672B6}" type="slidenum">
              <a:rPr lang="en-US" smtClean="0"/>
              <a:t>‹#›</a:t>
            </a:fld>
            <a:endParaRPr lang="en-US"/>
          </a:p>
        </p:txBody>
      </p:sp>
    </p:spTree>
    <p:extLst>
      <p:ext uri="{BB962C8B-B14F-4D97-AF65-F5344CB8AC3E}">
        <p14:creationId xmlns:p14="http://schemas.microsoft.com/office/powerpoint/2010/main" val="218568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B9508-2A0F-4596-8DDB-A41A56A35D1C}"/>
              </a:ext>
            </a:extLst>
          </p:cNvPr>
          <p:cNvSpPr>
            <a:spLocks noGrp="1"/>
          </p:cNvSpPr>
          <p:nvPr>
            <p:ph type="title"/>
          </p:nvPr>
        </p:nvSpPr>
        <p:spPr>
          <a:ln>
            <a:noFill/>
          </a:ln>
        </p:spPr>
        <p:txBody>
          <a:bodyPr/>
          <a:lstStyle/>
          <a:p>
            <a:r>
              <a:rPr lang="en-US" altLang="zh-CN" smtClean="0"/>
              <a:t>Click to edit Master title style</a:t>
            </a:r>
            <a:endParaRPr lang="en-CA" dirty="0"/>
          </a:p>
        </p:txBody>
      </p:sp>
      <p:sp>
        <p:nvSpPr>
          <p:cNvPr id="3" name="日期占位符 2">
            <a:extLst>
              <a:ext uri="{FF2B5EF4-FFF2-40B4-BE49-F238E27FC236}">
                <a16:creationId xmlns:a16="http://schemas.microsoft.com/office/drawing/2014/main" id="{2BC1CCCF-280D-43AD-A8D9-F5E1B60A938B}"/>
              </a:ext>
            </a:extLst>
          </p:cNvPr>
          <p:cNvSpPr>
            <a:spLocks noGrp="1"/>
          </p:cNvSpPr>
          <p:nvPr>
            <p:ph type="dt" sz="half" idx="10"/>
          </p:nvPr>
        </p:nvSpPr>
        <p:spPr/>
        <p:txBody>
          <a:bodyPr/>
          <a:lstStyle/>
          <a:p>
            <a:fld id="{A5D3D069-B150-4556-BF09-77A8D3AC62AD}" type="datetimeFigureOut">
              <a:rPr lang="en-US" smtClean="0"/>
              <a:t>12/10/2019</a:t>
            </a:fld>
            <a:endParaRPr lang="en-US"/>
          </a:p>
        </p:txBody>
      </p:sp>
      <p:sp>
        <p:nvSpPr>
          <p:cNvPr id="4" name="页脚占位符 3">
            <a:extLst>
              <a:ext uri="{FF2B5EF4-FFF2-40B4-BE49-F238E27FC236}">
                <a16:creationId xmlns:a16="http://schemas.microsoft.com/office/drawing/2014/main" id="{8F6C0EEE-5DC2-43E0-8595-B27058BC80AD}"/>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6AE30B05-E207-4185-BDE6-E8F83E8C5168}"/>
              </a:ext>
            </a:extLst>
          </p:cNvPr>
          <p:cNvSpPr>
            <a:spLocks noGrp="1"/>
          </p:cNvSpPr>
          <p:nvPr>
            <p:ph type="sldNum" sz="quarter" idx="12"/>
          </p:nvPr>
        </p:nvSpPr>
        <p:spPr/>
        <p:txBody>
          <a:bodyPr/>
          <a:lstStyle/>
          <a:p>
            <a:fld id="{A0DAE7A4-15AB-4BF7-92AD-F792695672B6}" type="slidenum">
              <a:rPr lang="en-US" smtClean="0"/>
              <a:t>‹#›</a:t>
            </a:fld>
            <a:endParaRPr lang="en-US"/>
          </a:p>
        </p:txBody>
      </p:sp>
    </p:spTree>
    <p:extLst>
      <p:ext uri="{BB962C8B-B14F-4D97-AF65-F5344CB8AC3E}">
        <p14:creationId xmlns:p14="http://schemas.microsoft.com/office/powerpoint/2010/main" val="153078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91EC5E-FE80-48F3-8CE0-2CF8464145B9}"/>
              </a:ext>
            </a:extLst>
          </p:cNvPr>
          <p:cNvSpPr>
            <a:spLocks noGrp="1"/>
          </p:cNvSpPr>
          <p:nvPr>
            <p:ph type="dt" sz="half" idx="10"/>
          </p:nvPr>
        </p:nvSpPr>
        <p:spPr/>
        <p:txBody>
          <a:bodyPr/>
          <a:lstStyle/>
          <a:p>
            <a:fld id="{A5D3D069-B150-4556-BF09-77A8D3AC62AD}" type="datetimeFigureOut">
              <a:rPr lang="en-US" smtClean="0"/>
              <a:t>12/10/2019</a:t>
            </a:fld>
            <a:endParaRPr lang="en-US"/>
          </a:p>
        </p:txBody>
      </p:sp>
      <p:sp>
        <p:nvSpPr>
          <p:cNvPr id="3" name="页脚占位符 2">
            <a:extLst>
              <a:ext uri="{FF2B5EF4-FFF2-40B4-BE49-F238E27FC236}">
                <a16:creationId xmlns:a16="http://schemas.microsoft.com/office/drawing/2014/main" id="{41E538ED-A552-4F98-BBF1-C03791BA6CE3}"/>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46D96CFE-195F-42CB-B401-13D98366DCA3}"/>
              </a:ext>
            </a:extLst>
          </p:cNvPr>
          <p:cNvSpPr>
            <a:spLocks noGrp="1"/>
          </p:cNvSpPr>
          <p:nvPr>
            <p:ph type="sldNum" sz="quarter" idx="12"/>
          </p:nvPr>
        </p:nvSpPr>
        <p:spPr/>
        <p:txBody>
          <a:bodyPr/>
          <a:lstStyle/>
          <a:p>
            <a:fld id="{A0DAE7A4-15AB-4BF7-92AD-F792695672B6}" type="slidenum">
              <a:rPr lang="en-US" smtClean="0"/>
              <a:t>‹#›</a:t>
            </a:fld>
            <a:endParaRPr lang="en-US"/>
          </a:p>
        </p:txBody>
      </p:sp>
    </p:spTree>
    <p:extLst>
      <p:ext uri="{BB962C8B-B14F-4D97-AF65-F5344CB8AC3E}">
        <p14:creationId xmlns:p14="http://schemas.microsoft.com/office/powerpoint/2010/main" val="390713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84E5F-CA6E-48A7-B82E-EE7211EEA783}"/>
              </a:ext>
            </a:extLst>
          </p:cNvPr>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CA"/>
          </a:p>
        </p:txBody>
      </p:sp>
      <p:sp>
        <p:nvSpPr>
          <p:cNvPr id="3" name="内容占位符 2">
            <a:extLst>
              <a:ext uri="{FF2B5EF4-FFF2-40B4-BE49-F238E27FC236}">
                <a16:creationId xmlns:a16="http://schemas.microsoft.com/office/drawing/2014/main" id="{C205D5F5-7323-498A-9D61-1D57E0518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4" name="文本占位符 3">
            <a:extLst>
              <a:ext uri="{FF2B5EF4-FFF2-40B4-BE49-F238E27FC236}">
                <a16:creationId xmlns:a16="http://schemas.microsoft.com/office/drawing/2014/main" id="{E26BC5B1-8871-46F1-BA79-8A8425CC0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日期占位符 4">
            <a:extLst>
              <a:ext uri="{FF2B5EF4-FFF2-40B4-BE49-F238E27FC236}">
                <a16:creationId xmlns:a16="http://schemas.microsoft.com/office/drawing/2014/main" id="{40334A7A-32C1-41A4-B737-8928333DAB84}"/>
              </a:ext>
            </a:extLst>
          </p:cNvPr>
          <p:cNvSpPr>
            <a:spLocks noGrp="1"/>
          </p:cNvSpPr>
          <p:nvPr>
            <p:ph type="dt" sz="half" idx="10"/>
          </p:nvPr>
        </p:nvSpPr>
        <p:spPr/>
        <p:txBody>
          <a:bodyPr/>
          <a:lstStyle/>
          <a:p>
            <a:fld id="{A5D3D069-B150-4556-BF09-77A8D3AC62AD}" type="datetimeFigureOut">
              <a:rPr lang="en-US" smtClean="0"/>
              <a:t>12/10/2019</a:t>
            </a:fld>
            <a:endParaRPr lang="en-US"/>
          </a:p>
        </p:txBody>
      </p:sp>
      <p:sp>
        <p:nvSpPr>
          <p:cNvPr id="6" name="页脚占位符 5">
            <a:extLst>
              <a:ext uri="{FF2B5EF4-FFF2-40B4-BE49-F238E27FC236}">
                <a16:creationId xmlns:a16="http://schemas.microsoft.com/office/drawing/2014/main" id="{EFBB27D2-2A88-4E97-96DF-2F970F0BDC5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19581A4-E727-420A-A691-3D543DD4C018}"/>
              </a:ext>
            </a:extLst>
          </p:cNvPr>
          <p:cNvSpPr>
            <a:spLocks noGrp="1"/>
          </p:cNvSpPr>
          <p:nvPr>
            <p:ph type="sldNum" sz="quarter" idx="12"/>
          </p:nvPr>
        </p:nvSpPr>
        <p:spPr/>
        <p:txBody>
          <a:bodyPr/>
          <a:lstStyle/>
          <a:p>
            <a:fld id="{A0DAE7A4-15AB-4BF7-92AD-F792695672B6}" type="slidenum">
              <a:rPr lang="en-US" smtClean="0"/>
              <a:t>‹#›</a:t>
            </a:fld>
            <a:endParaRPr lang="en-US"/>
          </a:p>
        </p:txBody>
      </p:sp>
    </p:spTree>
    <p:extLst>
      <p:ext uri="{BB962C8B-B14F-4D97-AF65-F5344CB8AC3E}">
        <p14:creationId xmlns:p14="http://schemas.microsoft.com/office/powerpoint/2010/main" val="103570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D2618-83C9-4EFD-8354-6970230BB64C}"/>
              </a:ext>
            </a:extLst>
          </p:cNvPr>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CA"/>
          </a:p>
        </p:txBody>
      </p:sp>
      <p:sp>
        <p:nvSpPr>
          <p:cNvPr id="3" name="图片占位符 2">
            <a:extLst>
              <a:ext uri="{FF2B5EF4-FFF2-40B4-BE49-F238E27FC236}">
                <a16:creationId xmlns:a16="http://schemas.microsoft.com/office/drawing/2014/main" id="{3AFE2C5C-7B92-46BC-B47F-352E6C597E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CA"/>
          </a:p>
        </p:txBody>
      </p:sp>
      <p:sp>
        <p:nvSpPr>
          <p:cNvPr id="4" name="文本占位符 3">
            <a:extLst>
              <a:ext uri="{FF2B5EF4-FFF2-40B4-BE49-F238E27FC236}">
                <a16:creationId xmlns:a16="http://schemas.microsoft.com/office/drawing/2014/main" id="{3E9C374F-1E3B-4F5E-B6AA-2D50964F1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日期占位符 4">
            <a:extLst>
              <a:ext uri="{FF2B5EF4-FFF2-40B4-BE49-F238E27FC236}">
                <a16:creationId xmlns:a16="http://schemas.microsoft.com/office/drawing/2014/main" id="{F614AA8C-17A7-44D9-AFCA-3C61B4B38F48}"/>
              </a:ext>
            </a:extLst>
          </p:cNvPr>
          <p:cNvSpPr>
            <a:spLocks noGrp="1"/>
          </p:cNvSpPr>
          <p:nvPr>
            <p:ph type="dt" sz="half" idx="10"/>
          </p:nvPr>
        </p:nvSpPr>
        <p:spPr/>
        <p:txBody>
          <a:bodyPr/>
          <a:lstStyle/>
          <a:p>
            <a:fld id="{A5D3D069-B150-4556-BF09-77A8D3AC62AD}" type="datetimeFigureOut">
              <a:rPr lang="en-US" smtClean="0"/>
              <a:t>12/10/2019</a:t>
            </a:fld>
            <a:endParaRPr lang="en-US"/>
          </a:p>
        </p:txBody>
      </p:sp>
      <p:sp>
        <p:nvSpPr>
          <p:cNvPr id="6" name="页脚占位符 5">
            <a:extLst>
              <a:ext uri="{FF2B5EF4-FFF2-40B4-BE49-F238E27FC236}">
                <a16:creationId xmlns:a16="http://schemas.microsoft.com/office/drawing/2014/main" id="{6AB59A6B-B1DE-4916-A0AE-9C71810B884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C9432249-B404-48DA-93CB-E32C2A6B18EA}"/>
              </a:ext>
            </a:extLst>
          </p:cNvPr>
          <p:cNvSpPr>
            <a:spLocks noGrp="1"/>
          </p:cNvSpPr>
          <p:nvPr>
            <p:ph type="sldNum" sz="quarter" idx="12"/>
          </p:nvPr>
        </p:nvSpPr>
        <p:spPr/>
        <p:txBody>
          <a:bodyPr/>
          <a:lstStyle/>
          <a:p>
            <a:fld id="{A0DAE7A4-15AB-4BF7-92AD-F792695672B6}" type="slidenum">
              <a:rPr lang="en-US" smtClean="0"/>
              <a:t>‹#›</a:t>
            </a:fld>
            <a:endParaRPr lang="en-US"/>
          </a:p>
        </p:txBody>
      </p:sp>
    </p:spTree>
    <p:extLst>
      <p:ext uri="{BB962C8B-B14F-4D97-AF65-F5344CB8AC3E}">
        <p14:creationId xmlns:p14="http://schemas.microsoft.com/office/powerpoint/2010/main" val="424889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D189B2-E0BD-42B2-8377-B03F838D970E}"/>
              </a:ext>
            </a:extLst>
          </p:cNvPr>
          <p:cNvSpPr>
            <a:spLocks noGrp="1"/>
          </p:cNvSpPr>
          <p:nvPr>
            <p:ph type="title"/>
          </p:nvPr>
        </p:nvSpPr>
        <p:spPr>
          <a:xfrm>
            <a:off x="838200" y="365125"/>
            <a:ext cx="10515600" cy="1325563"/>
          </a:xfrm>
          <a:prstGeom prst="rect">
            <a:avLst/>
          </a:prstGeom>
          <a:ln>
            <a:solidFill>
              <a:schemeClr val="bg1"/>
            </a:solidFill>
          </a:ln>
        </p:spPr>
        <p:txBody>
          <a:bodyPr vert="horz" lIns="91440" tIns="45720" rIns="91440" bIns="45720" rtlCol="0" anchor="ctr">
            <a:normAutofit/>
          </a:bodyPr>
          <a:lstStyle/>
          <a:p>
            <a:r>
              <a:rPr lang="zh-CN" altLang="en-US" dirty="0"/>
              <a:t>单击此处编辑母版标题样式</a:t>
            </a:r>
            <a:endParaRPr lang="en-CA" dirty="0"/>
          </a:p>
        </p:txBody>
      </p:sp>
      <p:sp>
        <p:nvSpPr>
          <p:cNvPr id="3" name="文本占位符 2">
            <a:extLst>
              <a:ext uri="{FF2B5EF4-FFF2-40B4-BE49-F238E27FC236}">
                <a16:creationId xmlns:a16="http://schemas.microsoft.com/office/drawing/2014/main" id="{982832BF-B7D8-4718-A647-9F1D7BE06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CA" dirty="0"/>
          </a:p>
        </p:txBody>
      </p:sp>
      <p:sp>
        <p:nvSpPr>
          <p:cNvPr id="4" name="日期占位符 3">
            <a:extLst>
              <a:ext uri="{FF2B5EF4-FFF2-40B4-BE49-F238E27FC236}">
                <a16:creationId xmlns:a16="http://schemas.microsoft.com/office/drawing/2014/main" id="{AEFEF22A-4C6B-4ADA-987F-50ACE85B60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3D069-B150-4556-BF09-77A8D3AC62AD}" type="datetimeFigureOut">
              <a:rPr lang="en-US" smtClean="0"/>
              <a:t>12/10/2019</a:t>
            </a:fld>
            <a:endParaRPr lang="en-US"/>
          </a:p>
        </p:txBody>
      </p:sp>
      <p:sp>
        <p:nvSpPr>
          <p:cNvPr id="5" name="页脚占位符 4">
            <a:extLst>
              <a:ext uri="{FF2B5EF4-FFF2-40B4-BE49-F238E27FC236}">
                <a16:creationId xmlns:a16="http://schemas.microsoft.com/office/drawing/2014/main" id="{2A9CF6B3-718B-4140-A154-DA1B477A5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7440EF43-10DB-407A-AAD8-31F3B6E49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AE7A4-15AB-4BF7-92AD-F792695672B6}" type="slidenum">
              <a:rPr lang="en-US" smtClean="0"/>
              <a:t>‹#›</a:t>
            </a:fld>
            <a:endParaRPr lang="en-US"/>
          </a:p>
        </p:txBody>
      </p:sp>
      <p:sp>
        <p:nvSpPr>
          <p:cNvPr id="7" name="矩形 6">
            <a:extLst>
              <a:ext uri="{FF2B5EF4-FFF2-40B4-BE49-F238E27FC236}">
                <a16:creationId xmlns:a16="http://schemas.microsoft.com/office/drawing/2014/main" id="{22376DD4-403D-424B-9FA3-2C49253D90F0}"/>
              </a:ext>
            </a:extLst>
          </p:cNvPr>
          <p:cNvSpPr/>
          <p:nvPr/>
        </p:nvSpPr>
        <p:spPr>
          <a:xfrm>
            <a:off x="1" y="4091"/>
            <a:ext cx="3200400" cy="676946"/>
          </a:xfrm>
          <a:prstGeom prst="rect">
            <a:avLst/>
          </a:prstGeom>
          <a:blipFill dpi="0" rotWithShape="1">
            <a:blip r:embed="rId13">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noFill/>
            </a:endParaRPr>
          </a:p>
        </p:txBody>
      </p:sp>
    </p:spTree>
    <p:extLst>
      <p:ext uri="{BB962C8B-B14F-4D97-AF65-F5344CB8AC3E}">
        <p14:creationId xmlns:p14="http://schemas.microsoft.com/office/powerpoint/2010/main" val="4283143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sym typeface="+mn-ea"/>
              </a:rPr>
              <a:t>ESE 3014 </a:t>
            </a:r>
            <a:br>
              <a:rPr lang="en-US" altLang="zh-CN" dirty="0">
                <a:sym typeface="+mn-ea"/>
              </a:rPr>
            </a:br>
            <a:r>
              <a:rPr lang="en-US" altLang="zh-CN" dirty="0">
                <a:sym typeface="+mn-ea"/>
              </a:rPr>
              <a:t>Embedded System Communication Protocol and Security</a:t>
            </a:r>
            <a:endParaRPr lang="en-CA" altLang="en-US"/>
          </a:p>
        </p:txBody>
      </p:sp>
      <p:sp>
        <p:nvSpPr>
          <p:cNvPr id="3" name="Subtitle 2"/>
          <p:cNvSpPr>
            <a:spLocks noGrp="1"/>
          </p:cNvSpPr>
          <p:nvPr>
            <p:ph type="subTitle" idx="1"/>
          </p:nvPr>
        </p:nvSpPr>
        <p:spPr/>
        <p:txBody>
          <a:bodyPr/>
          <a:lstStyle/>
          <a:p>
            <a:r>
              <a:rPr lang="x-none" altLang="en-CA"/>
              <a:t>Linchen Wang</a:t>
            </a:r>
          </a:p>
        </p:txBody>
      </p:sp>
    </p:spTree>
    <p:extLst>
      <p:ext uri="{BB962C8B-B14F-4D97-AF65-F5344CB8AC3E}">
        <p14:creationId xmlns:p14="http://schemas.microsoft.com/office/powerpoint/2010/main" val="2751138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a:t>
            </a:r>
          </a:p>
        </p:txBody>
      </p:sp>
      <p:sp>
        <p:nvSpPr>
          <p:cNvPr id="3" name="Content Placeholder 2"/>
          <p:cNvSpPr>
            <a:spLocks noGrp="1"/>
          </p:cNvSpPr>
          <p:nvPr>
            <p:ph idx="1"/>
          </p:nvPr>
        </p:nvSpPr>
        <p:spPr/>
        <p:txBody>
          <a:bodyPr/>
          <a:lstStyle/>
          <a:p>
            <a:pPr marL="0" indent="0">
              <a:buNone/>
            </a:pPr>
            <a:r>
              <a:rPr lang="en-US" dirty="0"/>
              <a:t>BBB UART Header Pins</a:t>
            </a:r>
          </a:p>
          <a:p>
            <a:endParaRPr lang="en-US" dirty="0"/>
          </a:p>
          <a:p>
            <a:endParaRPr lang="en-US" dirty="0"/>
          </a:p>
          <a:p>
            <a:endParaRPr lang="en-US" dirty="0"/>
          </a:p>
          <a:p>
            <a:endParaRPr lang="en-US" dirty="0"/>
          </a:p>
          <a:p>
            <a:pPr marL="0" indent="0">
              <a:buNone/>
            </a:pPr>
            <a:r>
              <a:rPr lang="en-US" dirty="0"/>
              <a:t>We use UART4 of BBB. We can test UART4 by loopback (wiring) P9_11 to P9_13 “talking to itself”. Once the wiring is complete, the UART4 overlap is loaded in order to enable UART.  </a:t>
            </a:r>
          </a:p>
        </p:txBody>
      </p:sp>
      <p:graphicFrame>
        <p:nvGraphicFramePr>
          <p:cNvPr id="4" name="Table 3"/>
          <p:cNvGraphicFramePr>
            <a:graphicFrameLocks noGrp="1"/>
          </p:cNvGraphicFramePr>
          <p:nvPr>
            <p:extLst>
              <p:ext uri="{D42A27DB-BD31-4B8C-83A1-F6EECF244321}">
                <p14:modId xmlns:p14="http://schemas.microsoft.com/office/powerpoint/2010/main" val="2603127318"/>
              </p:ext>
            </p:extLst>
          </p:nvPr>
        </p:nvGraphicFramePr>
        <p:xfrm>
          <a:off x="1128747" y="2436952"/>
          <a:ext cx="8360940" cy="1532881"/>
        </p:xfrm>
        <a:graphic>
          <a:graphicData uri="http://schemas.openxmlformats.org/drawingml/2006/table">
            <a:tbl>
              <a:tblPr firstRow="1" bandRow="1">
                <a:tableStyleId>{073A0DAA-6AF3-43AB-8588-CEC1D06C72B9}</a:tableStyleId>
              </a:tblPr>
              <a:tblGrid>
                <a:gridCol w="1393490">
                  <a:extLst>
                    <a:ext uri="{9D8B030D-6E8A-4147-A177-3AD203B41FA5}">
                      <a16:colId xmlns:a16="http://schemas.microsoft.com/office/drawing/2014/main" val="4208804690"/>
                    </a:ext>
                  </a:extLst>
                </a:gridCol>
                <a:gridCol w="1393490">
                  <a:extLst>
                    <a:ext uri="{9D8B030D-6E8A-4147-A177-3AD203B41FA5}">
                      <a16:colId xmlns:a16="http://schemas.microsoft.com/office/drawing/2014/main" val="3301203672"/>
                    </a:ext>
                  </a:extLst>
                </a:gridCol>
                <a:gridCol w="1393490">
                  <a:extLst>
                    <a:ext uri="{9D8B030D-6E8A-4147-A177-3AD203B41FA5}">
                      <a16:colId xmlns:a16="http://schemas.microsoft.com/office/drawing/2014/main" val="307335156"/>
                    </a:ext>
                  </a:extLst>
                </a:gridCol>
                <a:gridCol w="1393490">
                  <a:extLst>
                    <a:ext uri="{9D8B030D-6E8A-4147-A177-3AD203B41FA5}">
                      <a16:colId xmlns:a16="http://schemas.microsoft.com/office/drawing/2014/main" val="2350202677"/>
                    </a:ext>
                  </a:extLst>
                </a:gridCol>
                <a:gridCol w="1393490">
                  <a:extLst>
                    <a:ext uri="{9D8B030D-6E8A-4147-A177-3AD203B41FA5}">
                      <a16:colId xmlns:a16="http://schemas.microsoft.com/office/drawing/2014/main" val="2895652993"/>
                    </a:ext>
                  </a:extLst>
                </a:gridCol>
                <a:gridCol w="1393490">
                  <a:extLst>
                    <a:ext uri="{9D8B030D-6E8A-4147-A177-3AD203B41FA5}">
                      <a16:colId xmlns:a16="http://schemas.microsoft.com/office/drawing/2014/main" val="4121757512"/>
                    </a:ext>
                  </a:extLst>
                </a:gridCol>
              </a:tblGrid>
              <a:tr h="710085">
                <a:tc>
                  <a:txBody>
                    <a:bodyPr/>
                    <a:lstStyle/>
                    <a:p>
                      <a:endParaRPr lang="en-US" dirty="0"/>
                    </a:p>
                  </a:txBody>
                  <a:tcPr/>
                </a:tc>
                <a:tc>
                  <a:txBody>
                    <a:bodyPr/>
                    <a:lstStyle/>
                    <a:p>
                      <a:r>
                        <a:rPr lang="en-US" dirty="0"/>
                        <a:t>UART1</a:t>
                      </a:r>
                    </a:p>
                  </a:txBody>
                  <a:tcPr/>
                </a:tc>
                <a:tc>
                  <a:txBody>
                    <a:bodyPr/>
                    <a:lstStyle/>
                    <a:p>
                      <a:r>
                        <a:rPr lang="en-US" dirty="0"/>
                        <a:t>UART2</a:t>
                      </a:r>
                    </a:p>
                  </a:txBody>
                  <a:tcPr/>
                </a:tc>
                <a:tc>
                  <a:txBody>
                    <a:bodyPr/>
                    <a:lstStyle/>
                    <a:p>
                      <a:r>
                        <a:rPr lang="en-US" dirty="0"/>
                        <a:t>UART3</a:t>
                      </a:r>
                    </a:p>
                  </a:txBody>
                  <a:tcPr/>
                </a:tc>
                <a:tc>
                  <a:txBody>
                    <a:bodyPr/>
                    <a:lstStyle/>
                    <a:p>
                      <a:r>
                        <a:rPr lang="en-US" dirty="0"/>
                        <a:t>UART4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UART5</a:t>
                      </a:r>
                    </a:p>
                    <a:p>
                      <a:endParaRPr lang="en-US" dirty="0"/>
                    </a:p>
                  </a:txBody>
                  <a:tcPr/>
                </a:tc>
                <a:extLst>
                  <a:ext uri="{0D108BD9-81ED-4DB2-BD59-A6C34878D82A}">
                    <a16:rowId xmlns:a16="http://schemas.microsoft.com/office/drawing/2014/main" val="209828811"/>
                  </a:ext>
                </a:extLst>
              </a:tr>
              <a:tr h="411398">
                <a:tc>
                  <a:txBody>
                    <a:bodyPr/>
                    <a:lstStyle/>
                    <a:p>
                      <a:r>
                        <a:rPr lang="en-US" dirty="0"/>
                        <a:t>TXD</a:t>
                      </a:r>
                    </a:p>
                  </a:txBody>
                  <a:tcPr/>
                </a:tc>
                <a:tc>
                  <a:txBody>
                    <a:bodyPr/>
                    <a:lstStyle/>
                    <a:p>
                      <a:r>
                        <a:rPr lang="en-US" dirty="0"/>
                        <a:t>P9_24 (0)</a:t>
                      </a:r>
                    </a:p>
                  </a:txBody>
                  <a:tcPr/>
                </a:tc>
                <a:tc>
                  <a:txBody>
                    <a:bodyPr/>
                    <a:lstStyle/>
                    <a:p>
                      <a:r>
                        <a:rPr lang="en-US" dirty="0"/>
                        <a:t>P9_21 (1)</a:t>
                      </a:r>
                    </a:p>
                  </a:txBody>
                  <a:tcPr/>
                </a:tc>
                <a:tc>
                  <a:txBody>
                    <a:bodyPr/>
                    <a:lstStyle/>
                    <a:p>
                      <a:r>
                        <a:rPr lang="en-US" dirty="0"/>
                        <a:t>Not exposed </a:t>
                      </a:r>
                    </a:p>
                  </a:txBody>
                  <a:tcPr/>
                </a:tc>
                <a:tc>
                  <a:txBody>
                    <a:bodyPr/>
                    <a:lstStyle/>
                    <a:p>
                      <a:r>
                        <a:rPr lang="en-US" dirty="0"/>
                        <a:t>P9_13 (6)</a:t>
                      </a:r>
                    </a:p>
                  </a:txBody>
                  <a:tcPr/>
                </a:tc>
                <a:tc>
                  <a:txBody>
                    <a:bodyPr/>
                    <a:lstStyle/>
                    <a:p>
                      <a:r>
                        <a:rPr lang="en-US" dirty="0"/>
                        <a:t>P8_37 (4)</a:t>
                      </a:r>
                    </a:p>
                  </a:txBody>
                  <a:tcPr/>
                </a:tc>
                <a:extLst>
                  <a:ext uri="{0D108BD9-81ED-4DB2-BD59-A6C34878D82A}">
                    <a16:rowId xmlns:a16="http://schemas.microsoft.com/office/drawing/2014/main" val="959866420"/>
                  </a:ext>
                </a:extLst>
              </a:tr>
              <a:tr h="411398">
                <a:tc>
                  <a:txBody>
                    <a:bodyPr/>
                    <a:lstStyle/>
                    <a:p>
                      <a:r>
                        <a:rPr lang="en-US" dirty="0"/>
                        <a:t>RXD</a:t>
                      </a:r>
                    </a:p>
                  </a:txBody>
                  <a:tcPr/>
                </a:tc>
                <a:tc>
                  <a:txBody>
                    <a:bodyPr/>
                    <a:lstStyle/>
                    <a:p>
                      <a:r>
                        <a:rPr lang="en-US" dirty="0"/>
                        <a:t>P9_26 (0)</a:t>
                      </a:r>
                    </a:p>
                  </a:txBody>
                  <a:tcPr/>
                </a:tc>
                <a:tc>
                  <a:txBody>
                    <a:bodyPr/>
                    <a:lstStyle/>
                    <a:p>
                      <a:r>
                        <a:rPr lang="en-US" dirty="0"/>
                        <a:t>P9_22 (1)</a:t>
                      </a:r>
                    </a:p>
                  </a:txBody>
                  <a:tcPr/>
                </a:tc>
                <a:tc>
                  <a:txBody>
                    <a:bodyPr/>
                    <a:lstStyle/>
                    <a:p>
                      <a:r>
                        <a:rPr lang="en-US" dirty="0"/>
                        <a:t>Not exposed </a:t>
                      </a:r>
                    </a:p>
                  </a:txBody>
                  <a:tcPr/>
                </a:tc>
                <a:tc>
                  <a:txBody>
                    <a:bodyPr/>
                    <a:lstStyle/>
                    <a:p>
                      <a:r>
                        <a:rPr lang="en-US" dirty="0"/>
                        <a:t>P9_11 (6)</a:t>
                      </a:r>
                    </a:p>
                  </a:txBody>
                  <a:tcPr/>
                </a:tc>
                <a:tc>
                  <a:txBody>
                    <a:bodyPr/>
                    <a:lstStyle/>
                    <a:p>
                      <a:r>
                        <a:rPr lang="en-US" dirty="0"/>
                        <a:t>P8_38 (4)</a:t>
                      </a:r>
                    </a:p>
                  </a:txBody>
                  <a:tcPr/>
                </a:tc>
                <a:extLst>
                  <a:ext uri="{0D108BD9-81ED-4DB2-BD59-A6C34878D82A}">
                    <a16:rowId xmlns:a16="http://schemas.microsoft.com/office/drawing/2014/main" val="372712750"/>
                  </a:ext>
                </a:extLst>
              </a:tr>
            </a:tbl>
          </a:graphicData>
        </a:graphic>
      </p:graphicFrame>
    </p:spTree>
    <p:extLst>
      <p:ext uri="{BB962C8B-B14F-4D97-AF65-F5344CB8AC3E}">
        <p14:creationId xmlns:p14="http://schemas.microsoft.com/office/powerpoint/2010/main" val="1048221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a:t>
            </a:r>
          </a:p>
        </p:txBody>
      </p:sp>
      <p:sp>
        <p:nvSpPr>
          <p:cNvPr id="3" name="Content Placeholder 2"/>
          <p:cNvSpPr>
            <a:spLocks noGrp="1"/>
          </p:cNvSpPr>
          <p:nvPr>
            <p:ph idx="1"/>
          </p:nvPr>
        </p:nvSpPr>
        <p:spPr/>
        <p:txBody>
          <a:bodyPr>
            <a:normAutofit/>
          </a:bodyPr>
          <a:lstStyle/>
          <a:p>
            <a:endParaRPr lang="es-ES" dirty="0"/>
          </a:p>
          <a:p>
            <a:endParaRPr lang="es-ES" dirty="0"/>
          </a:p>
          <a:p>
            <a:endParaRPr lang="es-ES" dirty="0"/>
          </a:p>
          <a:p>
            <a:endParaRPr lang="es-ES" dirty="0"/>
          </a:p>
          <a:p>
            <a:endParaRPr lang="es-ES" dirty="0"/>
          </a:p>
        </p:txBody>
      </p:sp>
      <p:pic>
        <p:nvPicPr>
          <p:cNvPr id="4" name="图片 3"/>
          <p:cNvPicPr>
            <a:picLocks noChangeAspect="1"/>
          </p:cNvPicPr>
          <p:nvPr/>
        </p:nvPicPr>
        <p:blipFill>
          <a:blip r:embed="rId2"/>
          <a:stretch>
            <a:fillRect/>
          </a:stretch>
        </p:blipFill>
        <p:spPr>
          <a:xfrm>
            <a:off x="6340611" y="3202872"/>
            <a:ext cx="3910501" cy="2974091"/>
          </a:xfrm>
          <a:prstGeom prst="rect">
            <a:avLst/>
          </a:prstGeom>
        </p:spPr>
      </p:pic>
      <p:sp>
        <p:nvSpPr>
          <p:cNvPr id="5" name="文本框 4"/>
          <p:cNvSpPr txBox="1"/>
          <p:nvPr/>
        </p:nvSpPr>
        <p:spPr>
          <a:xfrm>
            <a:off x="937846" y="1825625"/>
            <a:ext cx="5158154" cy="1815882"/>
          </a:xfrm>
          <a:prstGeom prst="rect">
            <a:avLst/>
          </a:prstGeom>
          <a:noFill/>
        </p:spPr>
        <p:txBody>
          <a:bodyPr wrap="square" rtlCol="0">
            <a:spAutoFit/>
          </a:bodyPr>
          <a:lstStyle/>
          <a:p>
            <a:r>
              <a:rPr lang="en-US" altLang="zh-CN" sz="2800" dirty="0"/>
              <a:t>P9_13 UART4_TXD:  Output that transmits data to a receiver </a:t>
            </a:r>
          </a:p>
          <a:p>
            <a:r>
              <a:rPr lang="en-US" altLang="zh-CN" sz="2800" dirty="0"/>
              <a:t>P9_11 UART4_RXD:  Input that receives data from a transmitter</a:t>
            </a:r>
            <a:endParaRPr lang="zh-CN" altLang="en-US" sz="2800" dirty="0"/>
          </a:p>
        </p:txBody>
      </p:sp>
    </p:spTree>
    <p:extLst>
      <p:ext uri="{BB962C8B-B14F-4D97-AF65-F5344CB8AC3E}">
        <p14:creationId xmlns:p14="http://schemas.microsoft.com/office/powerpoint/2010/main" val="394830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a:t>
            </a:r>
          </a:p>
        </p:txBody>
      </p:sp>
      <p:sp>
        <p:nvSpPr>
          <p:cNvPr id="3" name="Content Placeholder 2"/>
          <p:cNvSpPr>
            <a:spLocks noGrp="1"/>
          </p:cNvSpPr>
          <p:nvPr>
            <p:ph idx="1"/>
          </p:nvPr>
        </p:nvSpPr>
        <p:spPr>
          <a:xfrm>
            <a:off x="838200" y="1825625"/>
            <a:ext cx="10515600" cy="4764746"/>
          </a:xfrm>
        </p:spPr>
        <p:txBody>
          <a:bodyPr>
            <a:normAutofit/>
          </a:bodyPr>
          <a:lstStyle/>
          <a:p>
            <a:pPr marL="0" indent="0">
              <a:buNone/>
            </a:pPr>
            <a:r>
              <a:rPr lang="en-US" dirty="0"/>
              <a:t>When the overlay is loaded, the contents of the /dev directory now includes a new entry for ttyO4 (letter O, not zero).</a:t>
            </a:r>
          </a:p>
          <a:p>
            <a:pPr marL="0" indent="0">
              <a:buNone/>
            </a:pPr>
            <a:r>
              <a:rPr lang="en-US" dirty="0"/>
              <a:t>The first human computer interface was the teletypewriter, also known as the teletype or TTY, an electromechanical typewriter that can be used to send and receive messages. It is still in use today.</a:t>
            </a:r>
          </a:p>
          <a:p>
            <a:pPr marL="0" indent="0">
              <a:buNone/>
            </a:pPr>
            <a:r>
              <a:rPr lang="en-US" dirty="0"/>
              <a:t>This “teletype” (terminal) device, which is a software interface that enables you to send and receive data. On the UART we can check the available terminal devices:</a:t>
            </a:r>
          </a:p>
          <a:p>
            <a:r>
              <a:rPr lang="en-US" dirty="0"/>
              <a:t> /dev$ ls </a:t>
            </a:r>
            <a:r>
              <a:rPr lang="en-US" dirty="0" err="1"/>
              <a:t>ttyO</a:t>
            </a:r>
            <a:r>
              <a:rPr lang="en-US" dirty="0"/>
              <a:t>* </a:t>
            </a:r>
          </a:p>
          <a:p>
            <a:r>
              <a:rPr lang="en-US" dirty="0"/>
              <a:t>ttyO0  ttyO4</a:t>
            </a:r>
          </a:p>
        </p:txBody>
      </p:sp>
    </p:spTree>
    <p:extLst>
      <p:ext uri="{BB962C8B-B14F-4D97-AF65-F5344CB8AC3E}">
        <p14:creationId xmlns:p14="http://schemas.microsoft.com/office/powerpoint/2010/main" val="2674271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a:t>
            </a:r>
          </a:p>
        </p:txBody>
      </p:sp>
      <p:sp>
        <p:nvSpPr>
          <p:cNvPr id="3" name="Content Placeholder 2"/>
          <p:cNvSpPr>
            <a:spLocks noGrp="1"/>
          </p:cNvSpPr>
          <p:nvPr>
            <p:ph idx="1"/>
          </p:nvPr>
        </p:nvSpPr>
        <p:spPr>
          <a:xfrm>
            <a:off x="838200" y="1825625"/>
            <a:ext cx="10515600" cy="4787048"/>
          </a:xfrm>
        </p:spPr>
        <p:txBody>
          <a:bodyPr>
            <a:normAutofit/>
          </a:bodyPr>
          <a:lstStyle/>
          <a:p>
            <a:r>
              <a:rPr lang="en-US" dirty="0"/>
              <a:t>By using </a:t>
            </a:r>
            <a:r>
              <a:rPr lang="en-US" dirty="0" err="1"/>
              <a:t>minicom</a:t>
            </a:r>
            <a:r>
              <a:rPr lang="en-US" dirty="0"/>
              <a:t>:</a:t>
            </a:r>
          </a:p>
          <a:p>
            <a:r>
              <a:rPr lang="pt-BR" dirty="0"/>
              <a:t>∼$ minicom ‐b 9200 ‐o ‐D /dev/ttyO4</a:t>
            </a:r>
          </a:p>
          <a:p>
            <a:r>
              <a:rPr lang="pt-BR" dirty="0"/>
              <a:t> </a:t>
            </a:r>
            <a:r>
              <a:rPr lang="en-US" dirty="0"/>
              <a:t>Port /dev/ttyO4</a:t>
            </a:r>
          </a:p>
          <a:p>
            <a:pPr marL="0" indent="0">
              <a:buNone/>
            </a:pPr>
            <a:r>
              <a:rPr lang="en-US" dirty="0"/>
              <a:t>Press CTRL-A Z for help on special keys</a:t>
            </a:r>
          </a:p>
          <a:p>
            <a:pPr marL="0" indent="0">
              <a:buNone/>
            </a:pPr>
            <a:r>
              <a:rPr lang="en-US" dirty="0"/>
              <a:t>Type </a:t>
            </a:r>
            <a:r>
              <a:rPr lang="en-US" dirty="0" err="1"/>
              <a:t>Ctrl+A</a:t>
            </a:r>
            <a:r>
              <a:rPr lang="en-US" dirty="0"/>
              <a:t> followed by Z and then E to turn on local Echo. Now, whichever key you press is transmitted from the TXD output, and is also echoed on the console. When the character is received on the RXD input, it is then displayed on console. So if you can see the characters you typed appearing twice, that means UART working correctly.</a:t>
            </a:r>
          </a:p>
        </p:txBody>
      </p:sp>
    </p:spTree>
    <p:extLst>
      <p:ext uri="{BB962C8B-B14F-4D97-AF65-F5344CB8AC3E}">
        <p14:creationId xmlns:p14="http://schemas.microsoft.com/office/powerpoint/2010/main" val="1746414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UART</a:t>
            </a:r>
          </a:p>
        </p:txBody>
      </p:sp>
      <p:sp>
        <p:nvSpPr>
          <p:cNvPr id="3" name="Content Placeholder 2"/>
          <p:cNvSpPr>
            <a:spLocks noGrp="1"/>
          </p:cNvSpPr>
          <p:nvPr>
            <p:ph idx="1"/>
          </p:nvPr>
        </p:nvSpPr>
        <p:spPr/>
        <p:txBody>
          <a:bodyPr/>
          <a:lstStyle/>
          <a:p>
            <a:pPr marL="0" indent="0">
              <a:buNone/>
            </a:pPr>
            <a:r>
              <a:rPr lang="en-US" dirty="0"/>
              <a:t>Arduino is a popular, </a:t>
            </a:r>
            <a:r>
              <a:rPr lang="en-US" dirty="0" err="1"/>
              <a:t>lowcost</a:t>
            </a:r>
            <a:r>
              <a:rPr lang="en-US" dirty="0"/>
              <a:t>, and powerful microcontroller that can be a very useful companion controller for the BBB.</a:t>
            </a:r>
          </a:p>
          <a:p>
            <a:pPr marL="0" indent="0">
              <a:buNone/>
            </a:pPr>
            <a:r>
              <a:rPr lang="en-US" dirty="0"/>
              <a:t>You can find some videos on </a:t>
            </a:r>
            <a:r>
              <a:rPr lang="en-US" dirty="0" err="1"/>
              <a:t>exploringbeaglebone</a:t>
            </a:r>
            <a:r>
              <a:rPr lang="en-US" dirty="0"/>
              <a:t> website on getting started with Arduino</a:t>
            </a:r>
          </a:p>
          <a:p>
            <a:pPr marL="0" indent="0">
              <a:buNone/>
            </a:pPr>
            <a:r>
              <a:rPr lang="en-US" dirty="0"/>
              <a:t>I post the link of GitHub for the programming environment (</a:t>
            </a:r>
            <a:r>
              <a:rPr lang="en-US" dirty="0" err="1"/>
              <a:t>BBBSerialEcho.ino</a:t>
            </a:r>
            <a:r>
              <a:rPr lang="en-US" dirty="0"/>
              <a:t>) for Arduino on your </a:t>
            </a:r>
            <a:r>
              <a:rPr lang="en-US" dirty="0" err="1"/>
              <a:t>moodle</a:t>
            </a:r>
            <a:r>
              <a:rPr lang="en-US" dirty="0"/>
              <a:t>.</a:t>
            </a:r>
          </a:p>
          <a:p>
            <a:endParaRPr lang="en-US" dirty="0"/>
          </a:p>
        </p:txBody>
      </p:sp>
    </p:spTree>
    <p:extLst>
      <p:ext uri="{BB962C8B-B14F-4D97-AF65-F5344CB8AC3E}">
        <p14:creationId xmlns:p14="http://schemas.microsoft.com/office/powerpoint/2010/main" val="3879402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UART</a:t>
            </a:r>
          </a:p>
        </p:txBody>
      </p:sp>
      <p:sp>
        <p:nvSpPr>
          <p:cNvPr id="3" name="Content Placeholder 2"/>
          <p:cNvSpPr>
            <a:spLocks noGrp="1"/>
          </p:cNvSpPr>
          <p:nvPr>
            <p:ph idx="1"/>
          </p:nvPr>
        </p:nvSpPr>
        <p:spPr>
          <a:xfrm>
            <a:off x="838200" y="1825624"/>
            <a:ext cx="5495925" cy="5032375"/>
          </a:xfrm>
        </p:spPr>
        <p:txBody>
          <a:bodyPr>
            <a:normAutofit/>
          </a:bodyPr>
          <a:lstStyle/>
          <a:p>
            <a:pPr marL="0" indent="0">
              <a:buNone/>
            </a:pPr>
            <a:r>
              <a:rPr lang="en-US" dirty="0"/>
              <a:t>The setup() function is called once when the program is started. It configures the serial port to use a baud rate with a 8N1 format.</a:t>
            </a:r>
          </a:p>
          <a:p>
            <a:pPr marL="0" indent="0">
              <a:buNone/>
            </a:pPr>
            <a:r>
              <a:rPr lang="en-US" dirty="0"/>
              <a:t>The loop() function will repeat as fast as it possible. </a:t>
            </a:r>
          </a:p>
          <a:p>
            <a:pPr marL="0" indent="0">
              <a:buNone/>
            </a:pPr>
            <a:r>
              <a:rPr lang="en-US" dirty="0"/>
              <a:t>Serial Monitor Window can be opened in the Arduino development environment by pressing the button in the top right-hand corner.</a:t>
            </a:r>
          </a:p>
        </p:txBody>
      </p:sp>
      <p:pic>
        <p:nvPicPr>
          <p:cNvPr id="5" name="Picture 2" descr="Arduino Uno Software Beginners Guide To Getting Started With Arduino We Must Be 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25" y="872836"/>
            <a:ext cx="5857875" cy="586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42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UART</a:t>
            </a:r>
          </a:p>
        </p:txBody>
      </p:sp>
      <p:sp>
        <p:nvSpPr>
          <p:cNvPr id="3" name="Content Placeholder 2"/>
          <p:cNvSpPr>
            <a:spLocks noGrp="1"/>
          </p:cNvSpPr>
          <p:nvPr>
            <p:ph idx="1"/>
          </p:nvPr>
        </p:nvSpPr>
        <p:spPr>
          <a:xfrm>
            <a:off x="838200" y="1825624"/>
            <a:ext cx="5898284" cy="4927157"/>
          </a:xfrm>
        </p:spPr>
        <p:txBody>
          <a:bodyPr/>
          <a:lstStyle/>
          <a:p>
            <a:pPr marL="0" indent="0">
              <a:buNone/>
            </a:pPr>
            <a:r>
              <a:rPr lang="en-US" dirty="0"/>
              <a:t>Choose the baud rate that corresponds in the program. When a string is entered in the text field and the send button is pressed, the string is sent to the Arduino and the response should display in the text area.</a:t>
            </a:r>
          </a:p>
          <a:p>
            <a:endParaRPr lang="en-US" dirty="0"/>
          </a:p>
        </p:txBody>
      </p:sp>
      <p:pic>
        <p:nvPicPr>
          <p:cNvPr id="5" name="Picture 2" descr="Arduino Uno Software Software Start Up And Test Of Arduino Uno Nar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6484" y="1417638"/>
            <a:ext cx="5233843" cy="53351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arduino Serial Monitor Win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8865" y="4262425"/>
            <a:ext cx="2702164" cy="249035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V="1">
            <a:off x="5195455" y="3657600"/>
            <a:ext cx="2369127" cy="2923310"/>
          </a:xfrm>
          <a:prstGeom prst="straightConnector1">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30914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UART</a:t>
            </a:r>
          </a:p>
        </p:txBody>
      </p:sp>
      <p:sp>
        <p:nvSpPr>
          <p:cNvPr id="3" name="Content Placeholder 2"/>
          <p:cNvSpPr>
            <a:spLocks noGrp="1"/>
          </p:cNvSpPr>
          <p:nvPr>
            <p:ph idx="1"/>
          </p:nvPr>
        </p:nvSpPr>
        <p:spPr/>
        <p:txBody>
          <a:bodyPr/>
          <a:lstStyle/>
          <a:p>
            <a:pPr marL="0" indent="0">
              <a:buNone/>
            </a:pPr>
            <a:r>
              <a:rPr lang="en-US" dirty="0"/>
              <a:t>BBB 3.3V supply, TXD, and RXD are connected to lv, 1, 2. And on the other side of converter, Arduino 5V supply, RXD, TXD is connected to </a:t>
            </a:r>
            <a:r>
              <a:rPr lang="en-US" dirty="0" err="1"/>
              <a:t>hv</a:t>
            </a:r>
            <a:r>
              <a:rPr lang="en-US" dirty="0"/>
              <a:t>, 1, 2.</a:t>
            </a:r>
          </a:p>
        </p:txBody>
      </p:sp>
      <p:pic>
        <p:nvPicPr>
          <p:cNvPr id="4" name="图片 3"/>
          <p:cNvPicPr>
            <a:picLocks noChangeAspect="1"/>
          </p:cNvPicPr>
          <p:nvPr/>
        </p:nvPicPr>
        <p:blipFill>
          <a:blip r:embed="rId2"/>
          <a:stretch>
            <a:fillRect/>
          </a:stretch>
        </p:blipFill>
        <p:spPr>
          <a:xfrm>
            <a:off x="2633786" y="2797614"/>
            <a:ext cx="7033846" cy="3812594"/>
          </a:xfrm>
          <a:prstGeom prst="rect">
            <a:avLst/>
          </a:prstGeom>
        </p:spPr>
      </p:pic>
    </p:spTree>
    <p:extLst>
      <p:ext uri="{BB962C8B-B14F-4D97-AF65-F5344CB8AC3E}">
        <p14:creationId xmlns:p14="http://schemas.microsoft.com/office/powerpoint/2010/main" val="282545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pPr marL="0" indent="0">
              <a:buNone/>
            </a:pPr>
            <a:r>
              <a:rPr lang="en-US" dirty="0"/>
              <a:t>The Serial Peripheral Interface (SPI) bus is a fast, full duplex synchronous serial data link. </a:t>
            </a:r>
          </a:p>
          <a:p>
            <a:pPr marL="0" indent="0">
              <a:buNone/>
            </a:pPr>
            <a:r>
              <a:rPr lang="en-US" dirty="0"/>
              <a:t>It can transmit and receive data at the same time.</a:t>
            </a:r>
          </a:p>
          <a:p>
            <a:pPr marL="0" indent="0">
              <a:buNone/>
            </a:pPr>
            <a:r>
              <a:rPr lang="en-US" dirty="0"/>
              <a:t>SPI communication takes place between a single master device and one or more slave devices</a:t>
            </a:r>
          </a:p>
        </p:txBody>
      </p:sp>
    </p:spTree>
    <p:extLst>
      <p:ext uri="{BB962C8B-B14F-4D97-AF65-F5344CB8AC3E}">
        <p14:creationId xmlns:p14="http://schemas.microsoft.com/office/powerpoint/2010/main" val="355269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a:t>
            </a:r>
          </a:p>
        </p:txBody>
      </p:sp>
      <p:sp>
        <p:nvSpPr>
          <p:cNvPr id="3" name="Content Placeholder 2"/>
          <p:cNvSpPr>
            <a:spLocks noGrp="1"/>
          </p:cNvSpPr>
          <p:nvPr>
            <p:ph idx="1"/>
          </p:nvPr>
        </p:nvSpPr>
        <p:spPr/>
        <p:txBody>
          <a:bodyPr/>
          <a:lstStyle/>
          <a:p>
            <a:pPr marL="0" indent="0">
              <a:buNone/>
            </a:pPr>
            <a:r>
              <a:rPr lang="en-US" dirty="0"/>
              <a:t>UART(Universal Asynchronous Receiver/Transmitter), it is a microprocessor peripheral device used for the serial transfer of data , one bit at a time, between two electronic devices. UARTs were originally standalone ICs, but now are often integrated with the host microprocessor/microcontroller.</a:t>
            </a:r>
          </a:p>
        </p:txBody>
      </p:sp>
    </p:spTree>
    <p:extLst>
      <p:ext uri="{BB962C8B-B14F-4D97-AF65-F5344CB8AC3E}">
        <p14:creationId xmlns:p14="http://schemas.microsoft.com/office/powerpoint/2010/main" val="2439423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a:t>
            </a:r>
          </a:p>
        </p:txBody>
      </p:sp>
      <p:sp>
        <p:nvSpPr>
          <p:cNvPr id="3" name="Content Placeholder 2"/>
          <p:cNvSpPr>
            <a:spLocks noGrp="1"/>
          </p:cNvSpPr>
          <p:nvPr>
            <p:ph idx="1"/>
          </p:nvPr>
        </p:nvSpPr>
        <p:spPr/>
        <p:txBody>
          <a:bodyPr/>
          <a:lstStyle/>
          <a:p>
            <a:pPr marL="0" indent="0">
              <a:buNone/>
            </a:pPr>
            <a:r>
              <a:rPr lang="en-US" dirty="0"/>
              <a:t>A UART is not, a strictly speaking bus, but its capacity to implement serial data communications overlaps with similar capacities with I2C and SPI. It is described as asynchronous because the sender does not have to send a clock signal to synchronize the transmission, rather a communication structure is agreed upon that uses start and stop bit to synchronize the transmission of data.</a:t>
            </a:r>
          </a:p>
          <a:p>
            <a:endParaRPr lang="en-US" dirty="0"/>
          </a:p>
          <a:p>
            <a:pPr marL="0" indent="0">
              <a:buNone/>
            </a:pPr>
            <a:endParaRPr lang="en-US" dirty="0"/>
          </a:p>
        </p:txBody>
      </p:sp>
    </p:spTree>
    <p:extLst>
      <p:ext uri="{BB962C8B-B14F-4D97-AF65-F5344CB8AC3E}">
        <p14:creationId xmlns:p14="http://schemas.microsoft.com/office/powerpoint/2010/main" val="59390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a:t>
            </a:r>
          </a:p>
        </p:txBody>
      </p:sp>
      <p:sp>
        <p:nvSpPr>
          <p:cNvPr id="3" name="Content Placeholder 2"/>
          <p:cNvSpPr>
            <a:spLocks noGrp="1"/>
          </p:cNvSpPr>
          <p:nvPr>
            <p:ph idx="1"/>
          </p:nvPr>
        </p:nvSpPr>
        <p:spPr/>
        <p:txBody>
          <a:bodyPr/>
          <a:lstStyle/>
          <a:p>
            <a:pPr marL="0" indent="0">
              <a:buNone/>
            </a:pPr>
            <a:r>
              <a:rPr lang="en-US" dirty="0"/>
              <a:t>No clock = only two signal lines.</a:t>
            </a:r>
          </a:p>
          <a:p>
            <a:endParaRPr lang="en-US" dirty="0"/>
          </a:p>
          <a:p>
            <a:pPr marL="0" indent="0">
              <a:buNone/>
            </a:pPr>
            <a:r>
              <a:rPr lang="en-US" dirty="0"/>
              <a:t>Just like a regular telephone line, the transmit data connection (TXD) from one end is connected to the receive data connection (RXD) on the other end of connection.</a:t>
            </a:r>
          </a:p>
        </p:txBody>
      </p:sp>
    </p:spTree>
    <p:extLst>
      <p:ext uri="{BB962C8B-B14F-4D97-AF65-F5344CB8AC3E}">
        <p14:creationId xmlns:p14="http://schemas.microsoft.com/office/powerpoint/2010/main" val="390231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a:t>
            </a:r>
          </a:p>
        </p:txBody>
      </p:sp>
      <p:sp>
        <p:nvSpPr>
          <p:cNvPr id="3" name="Content Placeholder 2"/>
          <p:cNvSpPr>
            <a:spLocks noGrp="1"/>
          </p:cNvSpPr>
          <p:nvPr>
            <p:ph idx="1"/>
          </p:nvPr>
        </p:nvSpPr>
        <p:spPr/>
        <p:txBody>
          <a:bodyPr/>
          <a:lstStyle/>
          <a:p>
            <a:pPr marL="0" indent="0">
              <a:buNone/>
            </a:pPr>
            <a:r>
              <a:rPr lang="en-US" dirty="0"/>
              <a:t>Normally, UARTs have been used with level converters/ line drivers </a:t>
            </a:r>
            <a:r>
              <a:rPr lang="en-US"/>
              <a:t>to implement </a:t>
            </a:r>
            <a:r>
              <a:rPr lang="en-US" dirty="0"/>
              <a:t>such as RS-232 or RS-485, but for short-distance communications, it is possible to use the original logic level for the UART outputs and inputs to enable two UART to communicate with each other.</a:t>
            </a:r>
          </a:p>
        </p:txBody>
      </p:sp>
    </p:spTree>
    <p:extLst>
      <p:ext uri="{BB962C8B-B14F-4D97-AF65-F5344CB8AC3E}">
        <p14:creationId xmlns:p14="http://schemas.microsoft.com/office/powerpoint/2010/main" val="303101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a:t>
            </a:r>
          </a:p>
        </p:txBody>
      </p:sp>
      <p:sp>
        <p:nvSpPr>
          <p:cNvPr id="3" name="Content Placeholder 2"/>
          <p:cNvSpPr>
            <a:spLocks noGrp="1"/>
          </p:cNvSpPr>
          <p:nvPr>
            <p:ph idx="1"/>
          </p:nvPr>
        </p:nvSpPr>
        <p:spPr/>
        <p:txBody>
          <a:bodyPr/>
          <a:lstStyle/>
          <a:p>
            <a:pPr marL="0" indent="0">
              <a:buNone/>
            </a:pPr>
            <a:r>
              <a:rPr lang="en-US" dirty="0"/>
              <a:t>In UART, transmission begins when the transmitter sends a start bit (logic low) on the receiver’s end, the falling edge of the start bit is detected and then after 1.5 bit periods, the first bit value is sampled. Every subsequent bit is sampled after 1.0 bit period, until the agreed upon number of bits is transferred. (normally seven or eight).</a:t>
            </a:r>
          </a:p>
        </p:txBody>
      </p:sp>
      <p:pic>
        <p:nvPicPr>
          <p:cNvPr id="4" name="图片 3"/>
          <p:cNvPicPr>
            <a:picLocks noChangeAspect="1"/>
          </p:cNvPicPr>
          <p:nvPr/>
        </p:nvPicPr>
        <p:blipFill>
          <a:blip r:embed="rId2"/>
          <a:stretch>
            <a:fillRect/>
          </a:stretch>
        </p:blipFill>
        <p:spPr>
          <a:xfrm>
            <a:off x="255709" y="3822212"/>
            <a:ext cx="11868150" cy="2933700"/>
          </a:xfrm>
          <a:prstGeom prst="rect">
            <a:avLst/>
          </a:prstGeom>
        </p:spPr>
      </p:pic>
    </p:spTree>
    <p:extLst>
      <p:ext uri="{BB962C8B-B14F-4D97-AF65-F5344CB8AC3E}">
        <p14:creationId xmlns:p14="http://schemas.microsoft.com/office/powerpoint/2010/main" val="4177440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a:t>
            </a:r>
          </a:p>
        </p:txBody>
      </p:sp>
      <p:sp>
        <p:nvSpPr>
          <p:cNvPr id="3" name="Content Placeholder 2"/>
          <p:cNvSpPr>
            <a:spLocks noGrp="1"/>
          </p:cNvSpPr>
          <p:nvPr>
            <p:ph idx="1"/>
          </p:nvPr>
        </p:nvSpPr>
        <p:spPr/>
        <p:txBody>
          <a:bodyPr/>
          <a:lstStyle/>
          <a:p>
            <a:pPr marL="0" indent="0">
              <a:buNone/>
            </a:pPr>
            <a:r>
              <a:rPr lang="en-US" dirty="0"/>
              <a:t>The parity bit is optional, if used, it can identify whether a transmission error has occurred. Finally, one stop bit is sent, which is always a logic high. This is a standard 8N1 form, means that 8 bits are sent in each frame.</a:t>
            </a:r>
          </a:p>
        </p:txBody>
      </p:sp>
      <p:pic>
        <p:nvPicPr>
          <p:cNvPr id="4" name="图片 3"/>
          <p:cNvPicPr>
            <a:picLocks noChangeAspect="1"/>
          </p:cNvPicPr>
          <p:nvPr/>
        </p:nvPicPr>
        <p:blipFill>
          <a:blip r:embed="rId2"/>
          <a:stretch>
            <a:fillRect/>
          </a:stretch>
        </p:blipFill>
        <p:spPr>
          <a:xfrm>
            <a:off x="255710" y="3822702"/>
            <a:ext cx="11868150" cy="2933700"/>
          </a:xfrm>
          <a:prstGeom prst="rect">
            <a:avLst/>
          </a:prstGeom>
        </p:spPr>
      </p:pic>
    </p:spTree>
    <p:extLst>
      <p:ext uri="{BB962C8B-B14F-4D97-AF65-F5344CB8AC3E}">
        <p14:creationId xmlns:p14="http://schemas.microsoft.com/office/powerpoint/2010/main" val="282681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a:t>
            </a:r>
          </a:p>
        </p:txBody>
      </p:sp>
      <p:sp>
        <p:nvSpPr>
          <p:cNvPr id="3" name="Content Placeholder 2"/>
          <p:cNvSpPr>
            <a:spLocks noGrp="1"/>
          </p:cNvSpPr>
          <p:nvPr>
            <p:ph idx="1"/>
          </p:nvPr>
        </p:nvSpPr>
        <p:spPr/>
        <p:txBody>
          <a:bodyPr/>
          <a:lstStyle/>
          <a:p>
            <a:pPr marL="0" indent="0">
              <a:buNone/>
            </a:pPr>
            <a:r>
              <a:rPr lang="en-US" altLang="zh-CN" dirty="0"/>
              <a:t>Baud rate: </a:t>
            </a:r>
            <a:r>
              <a:rPr lang="en-CA" dirty="0"/>
              <a:t>Data transfer rate. There are the following: 300, 600, 1200, 2400, 4800, 9600, 19200, 38400, 43000, 56000, 57600, 115200. On both sides of data transmission and reception, the baud rate needs to be unified in advance in order to transmit data correctly.</a:t>
            </a:r>
            <a:endParaRPr lang="en-US" dirty="0"/>
          </a:p>
        </p:txBody>
      </p:sp>
      <p:pic>
        <p:nvPicPr>
          <p:cNvPr id="4" name="图片 3"/>
          <p:cNvPicPr>
            <a:picLocks noChangeAspect="1"/>
          </p:cNvPicPr>
          <p:nvPr/>
        </p:nvPicPr>
        <p:blipFill>
          <a:blip r:embed="rId2"/>
          <a:stretch>
            <a:fillRect/>
          </a:stretch>
        </p:blipFill>
        <p:spPr>
          <a:xfrm>
            <a:off x="255710" y="3822702"/>
            <a:ext cx="11868150" cy="2933700"/>
          </a:xfrm>
          <a:prstGeom prst="rect">
            <a:avLst/>
          </a:prstGeom>
        </p:spPr>
      </p:pic>
    </p:spTree>
    <p:extLst>
      <p:ext uri="{BB962C8B-B14F-4D97-AF65-F5344CB8AC3E}">
        <p14:creationId xmlns:p14="http://schemas.microsoft.com/office/powerpoint/2010/main" val="1283576226"/>
      </p:ext>
    </p:extLst>
  </p:cSld>
  <p:clrMapOvr>
    <a:masterClrMapping/>
  </p:clrMapOvr>
</p:sld>
</file>

<file path=ppt/theme/theme1.xml><?xml version="1.0" encoding="utf-8"?>
<a:theme xmlns:a="http://schemas.openxmlformats.org/drawingml/2006/main" name="PPT themes_Cesta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themes_Cestar" id="{1C0FFBE7-184B-4483-842F-A1CA37B92F83}" vid="{441ECAF9-CD3F-4DC2-9566-408342E6EB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themes_Cestar</Template>
  <TotalTime>295</TotalTime>
  <Words>968</Words>
  <Application>Microsoft Office PowerPoint</Application>
  <PresentationFormat>Widescreen</PresentationFormat>
  <Paragraphs>77</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等线</vt:lpstr>
      <vt:lpstr>等线 Light</vt:lpstr>
      <vt:lpstr>Arial</vt:lpstr>
      <vt:lpstr>Calibri</vt:lpstr>
      <vt:lpstr>Calibri Light</vt:lpstr>
      <vt:lpstr>PPT themes_Cestar</vt:lpstr>
      <vt:lpstr>ESE 3014  Embedded System Communication Protocol and Security</vt:lpstr>
      <vt:lpstr>Review</vt:lpstr>
      <vt:lpstr>UART</vt:lpstr>
      <vt:lpstr>UART</vt:lpstr>
      <vt:lpstr>UART</vt:lpstr>
      <vt:lpstr>UART</vt:lpstr>
      <vt:lpstr>UART</vt:lpstr>
      <vt:lpstr>UART</vt:lpstr>
      <vt:lpstr>UART</vt:lpstr>
      <vt:lpstr>UART</vt:lpstr>
      <vt:lpstr>UART</vt:lpstr>
      <vt:lpstr>UART</vt:lpstr>
      <vt:lpstr>UART</vt:lpstr>
      <vt:lpstr>Arduino UART</vt:lpstr>
      <vt:lpstr>Arduino UART</vt:lpstr>
      <vt:lpstr>Arduino UART</vt:lpstr>
      <vt:lpstr>Arduino UART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 3014  Embedded System Communication Protocol and Security</dc:title>
  <dc:creator>Linchen Wang</dc:creator>
  <cp:lastModifiedBy>Linchen Wang</cp:lastModifiedBy>
  <cp:revision>25</cp:revision>
  <dcterms:created xsi:type="dcterms:W3CDTF">2018-04-10T19:15:52Z</dcterms:created>
  <dcterms:modified xsi:type="dcterms:W3CDTF">2019-12-10T14:14:30Z</dcterms:modified>
</cp:coreProperties>
</file>