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6" r:id="rId4"/>
    <p:sldId id="287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F83AE-DFB7-4AE7-8688-9F8B78040570}" v="1" dt="2020-07-13T18:29:15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chen Wang" userId="23edae9413cede3f" providerId="LiveId" clId="{B9FF83AE-DFB7-4AE7-8688-9F8B78040570}"/>
    <pc:docChg chg="addSld delSld modSld">
      <pc:chgData name="Linchen Wang" userId="23edae9413cede3f" providerId="LiveId" clId="{B9FF83AE-DFB7-4AE7-8688-9F8B78040570}" dt="2020-07-13T18:29:15.933" v="1"/>
      <pc:docMkLst>
        <pc:docMk/>
      </pc:docMkLst>
      <pc:sldChg chg="add del">
        <pc:chgData name="Linchen Wang" userId="23edae9413cede3f" providerId="LiveId" clId="{B9FF83AE-DFB7-4AE7-8688-9F8B78040570}" dt="2020-07-13T18:29:15.933" v="1"/>
        <pc:sldMkLst>
          <pc:docMk/>
          <pc:sldMk cId="3684704527" sldId="259"/>
        </pc:sldMkLst>
      </pc:sldChg>
      <pc:sldChg chg="add del">
        <pc:chgData name="Linchen Wang" userId="23edae9413cede3f" providerId="LiveId" clId="{B9FF83AE-DFB7-4AE7-8688-9F8B78040570}" dt="2020-07-13T18:29:15.933" v="1"/>
        <pc:sldMkLst>
          <pc:docMk/>
          <pc:sldMk cId="2840806873" sldId="260"/>
        </pc:sldMkLst>
      </pc:sldChg>
      <pc:sldChg chg="del">
        <pc:chgData name="Linchen Wang" userId="23edae9413cede3f" providerId="LiveId" clId="{B9FF83AE-DFB7-4AE7-8688-9F8B78040570}" dt="2020-07-13T18:29:14.500" v="0" actId="47"/>
        <pc:sldMkLst>
          <pc:docMk/>
          <pc:sldMk cId="286505088" sldId="261"/>
        </pc:sldMkLst>
      </pc:sldChg>
      <pc:sldChg chg="add">
        <pc:chgData name="Linchen Wang" userId="23edae9413cede3f" providerId="LiveId" clId="{B9FF83AE-DFB7-4AE7-8688-9F8B78040570}" dt="2020-07-13T18:29:15.933" v="1"/>
        <pc:sldMkLst>
          <pc:docMk/>
          <pc:sldMk cId="2649070182" sldId="261"/>
        </pc:sldMkLst>
      </pc:sldChg>
      <pc:sldChg chg="add">
        <pc:chgData name="Linchen Wang" userId="23edae9413cede3f" providerId="LiveId" clId="{B9FF83AE-DFB7-4AE7-8688-9F8B78040570}" dt="2020-07-13T18:29:15.933" v="1"/>
        <pc:sldMkLst>
          <pc:docMk/>
          <pc:sldMk cId="994257901" sldId="262"/>
        </pc:sldMkLst>
      </pc:sldChg>
      <pc:sldChg chg="del">
        <pc:chgData name="Linchen Wang" userId="23edae9413cede3f" providerId="LiveId" clId="{B9FF83AE-DFB7-4AE7-8688-9F8B78040570}" dt="2020-07-13T18:29:14.500" v="0" actId="47"/>
        <pc:sldMkLst>
          <pc:docMk/>
          <pc:sldMk cId="2526635615" sldId="262"/>
        </pc:sldMkLst>
      </pc:sldChg>
      <pc:sldChg chg="add">
        <pc:chgData name="Linchen Wang" userId="23edae9413cede3f" providerId="LiveId" clId="{B9FF83AE-DFB7-4AE7-8688-9F8B78040570}" dt="2020-07-13T18:29:15.933" v="1"/>
        <pc:sldMkLst>
          <pc:docMk/>
          <pc:sldMk cId="3710966391" sldId="263"/>
        </pc:sldMkLst>
      </pc:sldChg>
      <pc:sldChg chg="del">
        <pc:chgData name="Linchen Wang" userId="23edae9413cede3f" providerId="LiveId" clId="{B9FF83AE-DFB7-4AE7-8688-9F8B78040570}" dt="2020-07-13T18:29:14.500" v="0" actId="47"/>
        <pc:sldMkLst>
          <pc:docMk/>
          <pc:sldMk cId="4233255682" sldId="263"/>
        </pc:sldMkLst>
      </pc:sldChg>
      <pc:sldChg chg="del">
        <pc:chgData name="Linchen Wang" userId="23edae9413cede3f" providerId="LiveId" clId="{B9FF83AE-DFB7-4AE7-8688-9F8B78040570}" dt="2020-07-13T18:29:14.500" v="0" actId="47"/>
        <pc:sldMkLst>
          <pc:docMk/>
          <pc:sldMk cId="402626501" sldId="264"/>
        </pc:sldMkLst>
      </pc:sldChg>
      <pc:sldChg chg="add">
        <pc:chgData name="Linchen Wang" userId="23edae9413cede3f" providerId="LiveId" clId="{B9FF83AE-DFB7-4AE7-8688-9F8B78040570}" dt="2020-07-13T18:29:15.933" v="1"/>
        <pc:sldMkLst>
          <pc:docMk/>
          <pc:sldMk cId="3038382341" sldId="264"/>
        </pc:sldMkLst>
      </pc:sldChg>
      <pc:sldChg chg="del">
        <pc:chgData name="Linchen Wang" userId="23edae9413cede3f" providerId="LiveId" clId="{B9FF83AE-DFB7-4AE7-8688-9F8B78040570}" dt="2020-07-13T18:29:14.500" v="0" actId="47"/>
        <pc:sldMkLst>
          <pc:docMk/>
          <pc:sldMk cId="816347226" sldId="265"/>
        </pc:sldMkLst>
      </pc:sldChg>
      <pc:sldChg chg="add">
        <pc:chgData name="Linchen Wang" userId="23edae9413cede3f" providerId="LiveId" clId="{B9FF83AE-DFB7-4AE7-8688-9F8B78040570}" dt="2020-07-13T18:29:15.933" v="1"/>
        <pc:sldMkLst>
          <pc:docMk/>
          <pc:sldMk cId="2520316804" sldId="265"/>
        </pc:sldMkLst>
      </pc:sldChg>
      <pc:sldChg chg="add">
        <pc:chgData name="Linchen Wang" userId="23edae9413cede3f" providerId="LiveId" clId="{B9FF83AE-DFB7-4AE7-8688-9F8B78040570}" dt="2020-07-13T18:29:15.933" v="1"/>
        <pc:sldMkLst>
          <pc:docMk/>
          <pc:sldMk cId="1993039161" sldId="266"/>
        </pc:sldMkLst>
      </pc:sldChg>
      <pc:sldChg chg="del">
        <pc:chgData name="Linchen Wang" userId="23edae9413cede3f" providerId="LiveId" clId="{B9FF83AE-DFB7-4AE7-8688-9F8B78040570}" dt="2020-07-13T18:29:14.500" v="0" actId="47"/>
        <pc:sldMkLst>
          <pc:docMk/>
          <pc:sldMk cId="3581220555" sldId="266"/>
        </pc:sldMkLst>
      </pc:sldChg>
      <pc:sldChg chg="add">
        <pc:chgData name="Linchen Wang" userId="23edae9413cede3f" providerId="LiveId" clId="{B9FF83AE-DFB7-4AE7-8688-9F8B78040570}" dt="2020-07-13T18:29:15.933" v="1"/>
        <pc:sldMkLst>
          <pc:docMk/>
          <pc:sldMk cId="2526025471" sldId="267"/>
        </pc:sldMkLst>
      </pc:sldChg>
      <pc:sldChg chg="del">
        <pc:chgData name="Linchen Wang" userId="23edae9413cede3f" providerId="LiveId" clId="{B9FF83AE-DFB7-4AE7-8688-9F8B78040570}" dt="2020-07-13T18:29:14.500" v="0" actId="47"/>
        <pc:sldMkLst>
          <pc:docMk/>
          <pc:sldMk cId="2913332955" sldId="267"/>
        </pc:sldMkLst>
      </pc:sldChg>
      <pc:sldChg chg="add">
        <pc:chgData name="Linchen Wang" userId="23edae9413cede3f" providerId="LiveId" clId="{B9FF83AE-DFB7-4AE7-8688-9F8B78040570}" dt="2020-07-13T18:29:15.933" v="1"/>
        <pc:sldMkLst>
          <pc:docMk/>
          <pc:sldMk cId="2067455622" sldId="268"/>
        </pc:sldMkLst>
      </pc:sldChg>
      <pc:sldChg chg="del">
        <pc:chgData name="Linchen Wang" userId="23edae9413cede3f" providerId="LiveId" clId="{B9FF83AE-DFB7-4AE7-8688-9F8B78040570}" dt="2020-07-13T18:29:14.500" v="0" actId="47"/>
        <pc:sldMkLst>
          <pc:docMk/>
          <pc:sldMk cId="453407589" sldId="269"/>
        </pc:sldMkLst>
      </pc:sldChg>
      <pc:sldChg chg="add">
        <pc:chgData name="Linchen Wang" userId="23edae9413cede3f" providerId="LiveId" clId="{B9FF83AE-DFB7-4AE7-8688-9F8B78040570}" dt="2020-07-13T18:29:15.933" v="1"/>
        <pc:sldMkLst>
          <pc:docMk/>
          <pc:sldMk cId="1104575560" sldId="269"/>
        </pc:sldMkLst>
      </pc:sldChg>
      <pc:sldChg chg="add">
        <pc:chgData name="Linchen Wang" userId="23edae9413cede3f" providerId="LiveId" clId="{B9FF83AE-DFB7-4AE7-8688-9F8B78040570}" dt="2020-07-13T18:29:15.933" v="1"/>
        <pc:sldMkLst>
          <pc:docMk/>
          <pc:sldMk cId="365009090" sldId="270"/>
        </pc:sldMkLst>
      </pc:sldChg>
      <pc:sldChg chg="del">
        <pc:chgData name="Linchen Wang" userId="23edae9413cede3f" providerId="LiveId" clId="{B9FF83AE-DFB7-4AE7-8688-9F8B78040570}" dt="2020-07-13T18:29:14.500" v="0" actId="47"/>
        <pc:sldMkLst>
          <pc:docMk/>
          <pc:sldMk cId="2411815737" sldId="270"/>
        </pc:sldMkLst>
      </pc:sldChg>
      <pc:sldChg chg="del">
        <pc:chgData name="Linchen Wang" userId="23edae9413cede3f" providerId="LiveId" clId="{B9FF83AE-DFB7-4AE7-8688-9F8B78040570}" dt="2020-07-13T18:29:14.500" v="0" actId="47"/>
        <pc:sldMkLst>
          <pc:docMk/>
          <pc:sldMk cId="169105212" sldId="271"/>
        </pc:sldMkLst>
      </pc:sldChg>
      <pc:sldChg chg="add">
        <pc:chgData name="Linchen Wang" userId="23edae9413cede3f" providerId="LiveId" clId="{B9FF83AE-DFB7-4AE7-8688-9F8B78040570}" dt="2020-07-13T18:29:15.933" v="1"/>
        <pc:sldMkLst>
          <pc:docMk/>
          <pc:sldMk cId="2259154266" sldId="271"/>
        </pc:sldMkLst>
      </pc:sldChg>
      <pc:sldChg chg="add">
        <pc:chgData name="Linchen Wang" userId="23edae9413cede3f" providerId="LiveId" clId="{B9FF83AE-DFB7-4AE7-8688-9F8B78040570}" dt="2020-07-13T18:29:15.933" v="1"/>
        <pc:sldMkLst>
          <pc:docMk/>
          <pc:sldMk cId="2127946265" sldId="272"/>
        </pc:sldMkLst>
      </pc:sldChg>
      <pc:sldChg chg="del">
        <pc:chgData name="Linchen Wang" userId="23edae9413cede3f" providerId="LiveId" clId="{B9FF83AE-DFB7-4AE7-8688-9F8B78040570}" dt="2020-07-13T18:29:14.500" v="0" actId="47"/>
        <pc:sldMkLst>
          <pc:docMk/>
          <pc:sldMk cId="2609961518" sldId="272"/>
        </pc:sldMkLst>
      </pc:sldChg>
      <pc:sldChg chg="add">
        <pc:chgData name="Linchen Wang" userId="23edae9413cede3f" providerId="LiveId" clId="{B9FF83AE-DFB7-4AE7-8688-9F8B78040570}" dt="2020-07-13T18:29:15.933" v="1"/>
        <pc:sldMkLst>
          <pc:docMk/>
          <pc:sldMk cId="350699902" sldId="273"/>
        </pc:sldMkLst>
      </pc:sldChg>
      <pc:sldChg chg="del">
        <pc:chgData name="Linchen Wang" userId="23edae9413cede3f" providerId="LiveId" clId="{B9FF83AE-DFB7-4AE7-8688-9F8B78040570}" dt="2020-07-13T18:29:14.500" v="0" actId="47"/>
        <pc:sldMkLst>
          <pc:docMk/>
          <pc:sldMk cId="2553591443" sldId="273"/>
        </pc:sldMkLst>
      </pc:sldChg>
      <pc:sldChg chg="del">
        <pc:chgData name="Linchen Wang" userId="23edae9413cede3f" providerId="LiveId" clId="{B9FF83AE-DFB7-4AE7-8688-9F8B78040570}" dt="2020-07-13T18:29:14.500" v="0" actId="47"/>
        <pc:sldMkLst>
          <pc:docMk/>
          <pc:sldMk cId="413237021" sldId="274"/>
        </pc:sldMkLst>
      </pc:sldChg>
    </pc:docChg>
  </pc:docChgLst>
  <pc:docChgLst>
    <pc:chgData name="Linchen Wang" userId="23edae9413cede3f" providerId="LiveId" clId="{DB9B4114-6BBC-4CCB-BD5F-D5A95B561607}"/>
    <pc:docChg chg="modSld">
      <pc:chgData name="Linchen Wang" userId="23edae9413cede3f" providerId="LiveId" clId="{DB9B4114-6BBC-4CCB-BD5F-D5A95B561607}" dt="2019-07-16T04:32:45.758" v="0" actId="164"/>
      <pc:docMkLst>
        <pc:docMk/>
      </pc:docMkLst>
      <pc:sldChg chg="addSp modSp modAnim">
        <pc:chgData name="Linchen Wang" userId="23edae9413cede3f" providerId="LiveId" clId="{DB9B4114-6BBC-4CCB-BD5F-D5A95B561607}" dt="2019-07-16T04:32:45.758" v="0" actId="164"/>
        <pc:sldMkLst>
          <pc:docMk/>
          <pc:sldMk cId="1963584913" sldId="276"/>
        </pc:sldMkLst>
        <pc:spChg chg="mod">
          <ac:chgData name="Linchen Wang" userId="23edae9413cede3f" providerId="LiveId" clId="{DB9B4114-6BBC-4CCB-BD5F-D5A95B561607}" dt="2019-07-16T04:32:45.758" v="0" actId="164"/>
          <ac:spMkLst>
            <pc:docMk/>
            <pc:sldMk cId="1963584913" sldId="276"/>
            <ac:spMk id="4" creationId="{00000000-0000-0000-0000-000000000000}"/>
          </ac:spMkLst>
        </pc:spChg>
        <pc:spChg chg="mod">
          <ac:chgData name="Linchen Wang" userId="23edae9413cede3f" providerId="LiveId" clId="{DB9B4114-6BBC-4CCB-BD5F-D5A95B561607}" dt="2019-07-16T04:32:45.758" v="0" actId="164"/>
          <ac:spMkLst>
            <pc:docMk/>
            <pc:sldMk cId="1963584913" sldId="276"/>
            <ac:spMk id="5" creationId="{00000000-0000-0000-0000-000000000000}"/>
          </ac:spMkLst>
        </pc:spChg>
        <pc:spChg chg="mod">
          <ac:chgData name="Linchen Wang" userId="23edae9413cede3f" providerId="LiveId" clId="{DB9B4114-6BBC-4CCB-BD5F-D5A95B561607}" dt="2019-07-16T04:32:45.758" v="0" actId="164"/>
          <ac:spMkLst>
            <pc:docMk/>
            <pc:sldMk cId="1963584913" sldId="276"/>
            <ac:spMk id="8" creationId="{00000000-0000-0000-0000-000000000000}"/>
          </ac:spMkLst>
        </pc:spChg>
        <pc:spChg chg="mod">
          <ac:chgData name="Linchen Wang" userId="23edae9413cede3f" providerId="LiveId" clId="{DB9B4114-6BBC-4CCB-BD5F-D5A95B561607}" dt="2019-07-16T04:32:45.758" v="0" actId="164"/>
          <ac:spMkLst>
            <pc:docMk/>
            <pc:sldMk cId="1963584913" sldId="276"/>
            <ac:spMk id="9" creationId="{00000000-0000-0000-0000-000000000000}"/>
          </ac:spMkLst>
        </pc:spChg>
        <pc:spChg chg="mod">
          <ac:chgData name="Linchen Wang" userId="23edae9413cede3f" providerId="LiveId" clId="{DB9B4114-6BBC-4CCB-BD5F-D5A95B561607}" dt="2019-07-16T04:32:45.758" v="0" actId="164"/>
          <ac:spMkLst>
            <pc:docMk/>
            <pc:sldMk cId="1963584913" sldId="276"/>
            <ac:spMk id="10" creationId="{00000000-0000-0000-0000-000000000000}"/>
          </ac:spMkLst>
        </pc:spChg>
        <pc:spChg chg="mod">
          <ac:chgData name="Linchen Wang" userId="23edae9413cede3f" providerId="LiveId" clId="{DB9B4114-6BBC-4CCB-BD5F-D5A95B561607}" dt="2019-07-16T04:32:45.758" v="0" actId="164"/>
          <ac:spMkLst>
            <pc:docMk/>
            <pc:sldMk cId="1963584913" sldId="276"/>
            <ac:spMk id="16" creationId="{00000000-0000-0000-0000-000000000000}"/>
          </ac:spMkLst>
        </pc:spChg>
        <pc:spChg chg="mod">
          <ac:chgData name="Linchen Wang" userId="23edae9413cede3f" providerId="LiveId" clId="{DB9B4114-6BBC-4CCB-BD5F-D5A95B561607}" dt="2019-07-16T04:32:45.758" v="0" actId="164"/>
          <ac:spMkLst>
            <pc:docMk/>
            <pc:sldMk cId="1963584913" sldId="276"/>
            <ac:spMk id="17" creationId="{00000000-0000-0000-0000-000000000000}"/>
          </ac:spMkLst>
        </pc:spChg>
        <pc:spChg chg="mod">
          <ac:chgData name="Linchen Wang" userId="23edae9413cede3f" providerId="LiveId" clId="{DB9B4114-6BBC-4CCB-BD5F-D5A95B561607}" dt="2019-07-16T04:32:45.758" v="0" actId="164"/>
          <ac:spMkLst>
            <pc:docMk/>
            <pc:sldMk cId="1963584913" sldId="276"/>
            <ac:spMk id="18" creationId="{00000000-0000-0000-0000-000000000000}"/>
          </ac:spMkLst>
        </pc:spChg>
        <pc:spChg chg="mod">
          <ac:chgData name="Linchen Wang" userId="23edae9413cede3f" providerId="LiveId" clId="{DB9B4114-6BBC-4CCB-BD5F-D5A95B561607}" dt="2019-07-16T04:32:45.758" v="0" actId="164"/>
          <ac:spMkLst>
            <pc:docMk/>
            <pc:sldMk cId="1963584913" sldId="276"/>
            <ac:spMk id="19" creationId="{00000000-0000-0000-0000-000000000000}"/>
          </ac:spMkLst>
        </pc:spChg>
        <pc:grpChg chg="add mod">
          <ac:chgData name="Linchen Wang" userId="23edae9413cede3f" providerId="LiveId" clId="{DB9B4114-6BBC-4CCB-BD5F-D5A95B561607}" dt="2019-07-16T04:32:45.758" v="0" actId="164"/>
          <ac:grpSpMkLst>
            <pc:docMk/>
            <pc:sldMk cId="1963584913" sldId="276"/>
            <ac:grpSpMk id="14" creationId="{4B35D3EF-2C81-4E04-952E-79FB88FA2076}"/>
          </ac:grpSpMkLst>
        </pc:grpChg>
        <pc:cxnChg chg="mod">
          <ac:chgData name="Linchen Wang" userId="23edae9413cede3f" providerId="LiveId" clId="{DB9B4114-6BBC-4CCB-BD5F-D5A95B561607}" dt="2019-07-16T04:32:45.758" v="0" actId="164"/>
          <ac:cxnSpMkLst>
            <pc:docMk/>
            <pc:sldMk cId="1963584913" sldId="276"/>
            <ac:cxnSpMk id="6" creationId="{00000000-0000-0000-0000-000000000000}"/>
          </ac:cxnSpMkLst>
        </pc:cxnChg>
        <pc:cxnChg chg="mod">
          <ac:chgData name="Linchen Wang" userId="23edae9413cede3f" providerId="LiveId" clId="{DB9B4114-6BBC-4CCB-BD5F-D5A95B561607}" dt="2019-07-16T04:32:45.758" v="0" actId="164"/>
          <ac:cxnSpMkLst>
            <pc:docMk/>
            <pc:sldMk cId="1963584913" sldId="276"/>
            <ac:cxnSpMk id="7" creationId="{00000000-0000-0000-0000-000000000000}"/>
          </ac:cxnSpMkLst>
        </pc:cxnChg>
        <pc:cxnChg chg="mod">
          <ac:chgData name="Linchen Wang" userId="23edae9413cede3f" providerId="LiveId" clId="{DB9B4114-6BBC-4CCB-BD5F-D5A95B561607}" dt="2019-07-16T04:32:45.758" v="0" actId="164"/>
          <ac:cxnSpMkLst>
            <pc:docMk/>
            <pc:sldMk cId="1963584913" sldId="276"/>
            <ac:cxnSpMk id="11" creationId="{00000000-0000-0000-0000-000000000000}"/>
          </ac:cxnSpMkLst>
        </pc:cxnChg>
        <pc:cxnChg chg="mod">
          <ac:chgData name="Linchen Wang" userId="23edae9413cede3f" providerId="LiveId" clId="{DB9B4114-6BBC-4CCB-BD5F-D5A95B561607}" dt="2019-07-16T04:32:45.758" v="0" actId="164"/>
          <ac:cxnSpMkLst>
            <pc:docMk/>
            <pc:sldMk cId="1963584913" sldId="276"/>
            <ac:cxnSpMk id="12" creationId="{00000000-0000-0000-0000-000000000000}"/>
          </ac:cxnSpMkLst>
        </pc:cxnChg>
        <pc:cxnChg chg="mod">
          <ac:chgData name="Linchen Wang" userId="23edae9413cede3f" providerId="LiveId" clId="{DB9B4114-6BBC-4CCB-BD5F-D5A95B561607}" dt="2019-07-16T04:32:45.758" v="0" actId="164"/>
          <ac:cxnSpMkLst>
            <pc:docMk/>
            <pc:sldMk cId="1963584913" sldId="276"/>
            <ac:cxnSpMk id="13" creationId="{00000000-0000-0000-0000-000000000000}"/>
          </ac:cxnSpMkLst>
        </pc:cxnChg>
        <pc:cxnChg chg="mod">
          <ac:chgData name="Linchen Wang" userId="23edae9413cede3f" providerId="LiveId" clId="{DB9B4114-6BBC-4CCB-BD5F-D5A95B561607}" dt="2019-07-16T04:32:45.758" v="0" actId="164"/>
          <ac:cxnSpMkLst>
            <pc:docMk/>
            <pc:sldMk cId="1963584913" sldId="276"/>
            <ac:cxnSpMk id="15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B67CD-E7E2-4E76-8C61-29E2ACE0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D9306-A62E-4A4F-B60E-E5C8EDE75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45835-19A2-41EE-8725-8C0CD7DA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76C-20B3-4454-9C08-2255F68379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CF017-4E8B-4199-B299-E138E07F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95E8A-171C-42D2-8956-F7873CC6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36F-3F36-48DB-9B7B-AAC1B3C7E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2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ED75-3EC0-46A9-9AA2-5E6CF43B9E5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D041B-1C31-4E73-8EFD-F66037A7E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CB6E9-8473-45DE-A53C-A88FEC1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76C-20B3-4454-9C08-2255F68379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D0AEB-5420-4A17-A9BE-A2DCE0CC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16B96-B81B-4714-80B7-A3D0CFCF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36F-3F36-48DB-9B7B-AAC1B3C7E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4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3FCA81-1AEC-4303-84B8-DBCFCBAAD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B6E3C-17A3-45A3-8C22-36BCB852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noFill/>
          </a:ln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C1C76-3AC9-43F1-B97F-B9481436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76C-20B3-4454-9C08-2255F68379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D37D7-BFC4-4DDA-8E66-C5EDB526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9B20E-CA41-412A-8D95-5721D0B3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36F-3F36-48DB-9B7B-AAC1B3C7E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1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35F9C-5787-4E43-9302-A19DB087271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C6C78-758F-425F-807F-9E81C100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FE917-548A-4DBE-B6EB-5AB77B0A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76C-20B3-4454-9C08-2255F68379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274CC-7EA2-476E-960E-E3530564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1544B-35AE-4CE4-B438-9EF7814A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36F-3F36-48DB-9B7B-AAC1B3C7E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4C5E2-9597-4657-837E-F1FE7867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51CBA-C1A4-4EBC-B716-FF83557F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4B0D2-63A8-453D-B7FA-170D0633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76C-20B3-4454-9C08-2255F68379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A95F6-E4ED-4DA3-B4D7-8187A227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0F39A-9D9D-4571-990A-A1D9FDCE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36F-3F36-48DB-9B7B-AAC1B3C7E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FE030-682A-4963-93AB-F054170CA39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D1F6B-924B-40C8-98A7-EB83D3F5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694C7-ACFB-4692-A886-BA2E72A84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1C3F7-8076-4E5D-B642-C920D695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76C-20B3-4454-9C08-2255F68379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640FF-EF5E-4C00-88DE-91A39068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A98FC-2C29-4148-A977-90EEC4FB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36F-3F36-48DB-9B7B-AAC1B3C7E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1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01DA9-7C06-4EA3-896A-C7A6F2E1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67F25-75C6-4FED-A958-68D0508DE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1C55F-8968-4657-9E5D-E4C49842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EFBD3C-3451-4AA6-B8BE-A84C5DF71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49A414-7B1D-42CB-8AB4-575C8D5F1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FDF291-3BF8-4725-B5FA-0F8E5EAE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76C-20B3-4454-9C08-2255F68379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EAAD7A-7C7D-4FDB-9C48-7E553BE9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D36973-3338-4B18-8830-750A336E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36F-3F36-48DB-9B7B-AAC1B3C7E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8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B9508-2A0F-4596-8DDB-A41A56A35D1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C1CCCF-280D-43AD-A8D9-F5E1B60A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76C-20B3-4454-9C08-2255F68379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C0EEE-5DC2-43E0-8595-B27058BC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E30B05-E207-4185-BDE6-E8F83E8C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36F-3F36-48DB-9B7B-AAC1B3C7E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5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91EC5E-FE80-48F3-8CE0-2CF84641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76C-20B3-4454-9C08-2255F68379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E538ED-A552-4F98-BBF1-C03791BA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96CFE-195F-42CB-B401-13D98366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36F-3F36-48DB-9B7B-AAC1B3C7E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1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84E5F-CA6E-48A7-B82E-EE7211EE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5D5F5-7323-498A-9D61-1D57E051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6BC5B1-8871-46F1-BA79-8A8425CC0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334A7A-32C1-41A4-B737-8928333D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76C-20B3-4454-9C08-2255F68379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B27D2-2A88-4E97-96DF-2F970F0B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581A4-E727-420A-A691-3D543DD4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36F-3F36-48DB-9B7B-AAC1B3C7E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1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D2618-83C9-4EFD-8354-6970230B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FE2C5C-7B92-46BC-B47F-352E6C597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C374F-1E3B-4F5E-B6AA-2D50964F1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4AA8C-17A7-44D9-AFCA-3C61B4B3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76C-20B3-4454-9C08-2255F68379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59A6B-B1DE-4916-A0AE-9C71810B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32249-B404-48DA-93CB-E32C2A6B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236F-3F36-48DB-9B7B-AAC1B3C7E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4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D189B2-E0BD-42B2-8377-B03F838D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CA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832BF-B7D8-4718-A647-9F1D7BE06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CA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EF22A-4C6B-4ADA-987F-50ACE85B6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76C-20B3-4454-9C08-2255F68379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CF6B3-718B-4140-A154-DA1B477A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0EF43-10DB-407A-AAD8-31F3B6E49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236F-3F36-48DB-9B7B-AAC1B3C7E5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376DD4-403D-424B-9FA3-2C49253D90F0}"/>
              </a:ext>
            </a:extLst>
          </p:cNvPr>
          <p:cNvSpPr/>
          <p:nvPr/>
        </p:nvSpPr>
        <p:spPr>
          <a:xfrm>
            <a:off x="1" y="4091"/>
            <a:ext cx="3200400" cy="676946"/>
          </a:xfrm>
          <a:prstGeom prst="rect">
            <a:avLst/>
          </a:prstGeom>
          <a:blipFill dpi="0" rotWithShape="1">
            <a:blip r:embed="rId13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8374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ESE 3014 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Embedded System Communication Protocol and Security</a:t>
            </a:r>
            <a:endParaRPr lang="en-CA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en-CA"/>
              <a:t>Linchen Wang</a:t>
            </a:r>
          </a:p>
        </p:txBody>
      </p:sp>
    </p:spTree>
    <p:extLst>
      <p:ext uri="{BB962C8B-B14F-4D97-AF65-F5344CB8AC3E}">
        <p14:creationId xmlns:p14="http://schemas.microsoft.com/office/powerpoint/2010/main" val="179481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CA">
                <a:sym typeface="+mn-ea"/>
              </a:rPr>
              <a:t>Authentication</a:t>
            </a:r>
            <a:endParaRPr lang="en-CA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6260"/>
                <a:ext cx="10515600" cy="43922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x-none" altLang="en-CA" dirty="0"/>
                  <a:t>4. After B receives the letter, B uses A's public key to decrypt signature, and get digest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x-none" altLang="en-CA" dirty="0"/>
                  <a:t>. And B will also Hash the letter to get another digest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x-none" altLang="en-CA" dirty="0"/>
                  <a:t>, and compares these two digests.</a:t>
                </a:r>
              </a:p>
              <a:p>
                <a:endParaRPr lang="x-none" altLang="en-CA" dirty="0"/>
              </a:p>
              <a:p>
                <a:endParaRPr lang="x-none" altLang="en-CA" dirty="0"/>
              </a:p>
              <a:p>
                <a:endParaRPr lang="x-none" altLang="en-CA" dirty="0"/>
              </a:p>
              <a:p>
                <a:endParaRPr lang="x-none" altLang="en-CA" dirty="0"/>
              </a:p>
              <a:p>
                <a:endParaRPr lang="x-none" altLang="en-CA" dirty="0"/>
              </a:p>
              <a:p>
                <a:endParaRPr lang="x-none" altLang="en-CA" dirty="0"/>
              </a:p>
              <a:p>
                <a:pPr marL="0" indent="0">
                  <a:buNone/>
                </a:pPr>
                <a:r>
                  <a:rPr lang="x-none" altLang="en-CA" dirty="0"/>
                  <a:t>If they are same, means the letter has not be modified.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6260"/>
                <a:ext cx="10515600" cy="4392295"/>
              </a:xfrm>
              <a:blipFill rotWithShape="0">
                <a:blip r:embed="rId2"/>
                <a:stretch>
                  <a:fillRect l="-1043" t="-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153920" y="3077845"/>
            <a:ext cx="1913255" cy="208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x-none" altLang="en-CA"/>
              <a:t>....</a:t>
            </a:r>
          </a:p>
          <a:p>
            <a:pPr algn="l"/>
            <a:r>
              <a:rPr lang="x-none" altLang="en-CA"/>
              <a:t>........................................................................................................................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49575" y="4665345"/>
            <a:ext cx="852170" cy="410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altLang="en-CA" sz="2000"/>
              <a:t>Sign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57345" y="3508375"/>
            <a:ext cx="23437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63695" y="4727575"/>
            <a:ext cx="23437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61480" y="3298190"/>
                <a:ext cx="1673225" cy="3409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en-CA" sz="2000" dirty="0"/>
                  <a:t>Digest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480" y="3298190"/>
                <a:ext cx="1673225" cy="340995"/>
              </a:xfrm>
              <a:prstGeom prst="rect">
                <a:avLst/>
              </a:prstGeom>
              <a:blipFill rotWithShape="0">
                <a:blip r:embed="rId3"/>
                <a:stretch>
                  <a:fillRect t="-15517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48145" y="4537075"/>
                <a:ext cx="1673225" cy="3409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en-CA" sz="2000" dirty="0"/>
                  <a:t>Digest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45" y="4537075"/>
                <a:ext cx="1673225" cy="340995"/>
              </a:xfrm>
              <a:prstGeom prst="rect">
                <a:avLst/>
              </a:prstGeom>
              <a:blipFill rotWithShape="0">
                <a:blip r:embed="rId4"/>
                <a:stretch>
                  <a:fillRect t="-15517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918710" y="3068955"/>
            <a:ext cx="1052830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2000"/>
              <a:t>Hash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7855" y="4270375"/>
            <a:ext cx="1783080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2000"/>
              <a:t>A's public key</a:t>
            </a:r>
          </a:p>
        </p:txBody>
      </p:sp>
      <p:sp>
        <p:nvSpPr>
          <p:cNvPr id="12" name="Equal 11"/>
          <p:cNvSpPr/>
          <p:nvPr/>
        </p:nvSpPr>
        <p:spPr>
          <a:xfrm rot="16140000">
            <a:off x="7094855" y="3906520"/>
            <a:ext cx="882650" cy="36766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27687" y="361374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769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CA">
                <a:sym typeface="+mn-ea"/>
              </a:rPr>
              <a:t>Authentication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CA" dirty="0"/>
              <a:t>Now, things could be complex, say C used B's computer, and replaces A's public key with C's own key. B thinks he is using A's public key, but actually it is C's own key. So C can pretend A, uses his private key to make digital signature, and let B uses "A's key" (truth is C's key) to decrypt.</a:t>
            </a:r>
          </a:p>
          <a:p>
            <a:endParaRPr lang="x-none" altLang="en-CA" dirty="0"/>
          </a:p>
          <a:p>
            <a:pPr marL="0" indent="0">
              <a:buNone/>
            </a:pPr>
            <a:r>
              <a:rPr lang="x-none" altLang="en-CA" dirty="0"/>
              <a:t>And now, we need a </a:t>
            </a:r>
            <a:r>
              <a:rPr lang="en-US" altLang="en-CA" dirty="0"/>
              <a:t>C</a:t>
            </a:r>
            <a:r>
              <a:rPr lang="x-none" altLang="en-CA" dirty="0"/>
              <a:t>ertificate </a:t>
            </a:r>
            <a:r>
              <a:rPr lang="en-US" altLang="en-CA" dirty="0"/>
              <a:t>A</a:t>
            </a:r>
            <a:r>
              <a:rPr lang="x-none" altLang="en-CA" dirty="0"/>
              <a:t>uthority, known as CA to authenticate somebody really is who he claims to be.</a:t>
            </a:r>
          </a:p>
          <a:p>
            <a:pPr marL="0" indent="0">
              <a:buNone/>
            </a:pPr>
            <a:r>
              <a:rPr lang="x-none" altLang="en-CA" dirty="0"/>
              <a:t>This CA must be a trusted well-known institution. Like a bank.</a:t>
            </a:r>
          </a:p>
        </p:txBody>
      </p:sp>
    </p:spTree>
    <p:extLst>
      <p:ext uri="{BB962C8B-B14F-4D97-AF65-F5344CB8AC3E}">
        <p14:creationId xmlns:p14="http://schemas.microsoft.com/office/powerpoint/2010/main" val="85485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CA">
                <a:sym typeface="+mn-ea"/>
              </a:rPr>
              <a:t>Authentication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CA" dirty="0"/>
              <a:t>1. A can go to CA and upload his public key to CA in person.</a:t>
            </a:r>
          </a:p>
          <a:p>
            <a:endParaRPr lang="x-none" altLang="en-CA" dirty="0"/>
          </a:p>
          <a:p>
            <a:pPr marL="0" indent="0">
              <a:buNone/>
            </a:pPr>
            <a:r>
              <a:rPr lang="x-none" altLang="en-CA" dirty="0"/>
              <a:t>2. CA encrypt A's public key with his own private key, and get a digital certificate.</a:t>
            </a:r>
          </a:p>
          <a:p>
            <a:endParaRPr lang="x-none" altLang="en-CA" dirty="0"/>
          </a:p>
        </p:txBody>
      </p:sp>
      <p:sp>
        <p:nvSpPr>
          <p:cNvPr id="4" name="Rectangle 3"/>
          <p:cNvSpPr/>
          <p:nvPr/>
        </p:nvSpPr>
        <p:spPr>
          <a:xfrm>
            <a:off x="2135505" y="3930650"/>
            <a:ext cx="1972945" cy="2213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x-none" altLang="en-CA" sz="2000"/>
              <a:t>A's Info</a:t>
            </a:r>
          </a:p>
          <a:p>
            <a:pPr algn="l"/>
            <a:r>
              <a:rPr lang="x-none" altLang="en-CA" sz="2000"/>
              <a:t>...................</a:t>
            </a:r>
          </a:p>
          <a:p>
            <a:pPr algn="l"/>
            <a:r>
              <a:rPr lang="x-none" altLang="en-CA" sz="2000"/>
              <a:t>Certificate Info</a:t>
            </a:r>
          </a:p>
          <a:p>
            <a:pPr algn="l"/>
            <a:r>
              <a:rPr lang="x-none" altLang="en-CA" sz="2000"/>
              <a:t>...................</a:t>
            </a:r>
          </a:p>
          <a:p>
            <a:pPr algn="l"/>
            <a:r>
              <a:rPr lang="x-none" altLang="en-CA" sz="2000"/>
              <a:t>A's Public key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06545" y="5017770"/>
            <a:ext cx="3052445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8350" y="4682490"/>
            <a:ext cx="2053590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2000"/>
              <a:t>CA's private key</a:t>
            </a:r>
          </a:p>
        </p:txBody>
      </p:sp>
      <p:sp>
        <p:nvSpPr>
          <p:cNvPr id="5" name="Oval 4"/>
          <p:cNvSpPr/>
          <p:nvPr/>
        </p:nvSpPr>
        <p:spPr>
          <a:xfrm>
            <a:off x="7182485" y="4069080"/>
            <a:ext cx="1911985" cy="18935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altLang="en-CA" sz="2000"/>
              <a:t>Digital Certificate</a:t>
            </a:r>
          </a:p>
        </p:txBody>
      </p:sp>
    </p:spTree>
    <p:extLst>
      <p:ext uri="{BB962C8B-B14F-4D97-AF65-F5344CB8AC3E}">
        <p14:creationId xmlns:p14="http://schemas.microsoft.com/office/powerpoint/2010/main" val="278200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CA">
                <a:sym typeface="+mn-ea"/>
              </a:rPr>
              <a:t>Authentication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CA" dirty="0"/>
              <a:t>3. A sents letter to B, appends both his signature and digital certificate to the letter.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5130" y="2767330"/>
            <a:ext cx="3275965" cy="3656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x-none" altLang="en-CA" sz="2000"/>
              <a:t>......</a:t>
            </a:r>
          </a:p>
          <a:p>
            <a:pPr algn="l"/>
            <a:r>
              <a:rPr lang="x-none" altLang="en-CA" sz="2000"/>
              <a:t>......................................................................................................................................................................................................................................................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60090" y="5796915"/>
            <a:ext cx="852170" cy="410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altLang="en-CA" sz="2000"/>
              <a:t>Sign</a:t>
            </a:r>
          </a:p>
        </p:txBody>
      </p:sp>
      <p:sp>
        <p:nvSpPr>
          <p:cNvPr id="5" name="Oval 4"/>
          <p:cNvSpPr/>
          <p:nvPr/>
        </p:nvSpPr>
        <p:spPr>
          <a:xfrm>
            <a:off x="4669790" y="5031740"/>
            <a:ext cx="1290955" cy="13233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altLang="en-CA" sz="2000"/>
              <a:t>Digital Certificate</a:t>
            </a:r>
          </a:p>
        </p:txBody>
      </p:sp>
    </p:spTree>
    <p:extLst>
      <p:ext uri="{BB962C8B-B14F-4D97-AF65-F5344CB8AC3E}">
        <p14:creationId xmlns:p14="http://schemas.microsoft.com/office/powerpoint/2010/main" val="230268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CA" dirty="0">
                <a:sym typeface="+mn-ea"/>
              </a:rPr>
              <a:t>Authentication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CA" dirty="0"/>
              <a:t>4. Since CA is trusted and well-known, B has CA's public key when B installed IE (Internet </a:t>
            </a:r>
            <a:r>
              <a:rPr lang="en-US" altLang="en-CA" dirty="0" err="1"/>
              <a:t>Explor</a:t>
            </a:r>
            <a:r>
              <a:rPr lang="x-none" altLang="en-CA" dirty="0"/>
              <a:t>er), these CA's public keys are embedded in those communiation program.</a:t>
            </a:r>
          </a:p>
          <a:p>
            <a:endParaRPr lang="x-none" altLang="en-CA" dirty="0"/>
          </a:p>
          <a:p>
            <a:pPr marL="0" indent="0">
              <a:buNone/>
            </a:pPr>
            <a:r>
              <a:rPr lang="x-none" altLang="en-CA" dirty="0"/>
              <a:t>5. B receives letter, he uses CA's public key to decrypt digital certificate and gets A's public key, this key can proof does digital signature is really from A.</a:t>
            </a:r>
          </a:p>
          <a:p>
            <a:endParaRPr lang="x-none" altLang="en-CA" dirty="0"/>
          </a:p>
          <a:p>
            <a:endParaRPr lang="x-none" altLang="en-CA" dirty="0"/>
          </a:p>
        </p:txBody>
      </p:sp>
      <p:sp>
        <p:nvSpPr>
          <p:cNvPr id="9" name="Rectangle 8"/>
          <p:cNvSpPr/>
          <p:nvPr/>
        </p:nvSpPr>
        <p:spPr>
          <a:xfrm>
            <a:off x="1191895" y="5292090"/>
            <a:ext cx="1673225" cy="570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altLang="en-CA" sz="2000"/>
              <a:t>Digital certificate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5695" y="5299075"/>
            <a:ext cx="1673225" cy="591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altLang="en-CA" sz="2000"/>
              <a:t>A's public key</a:t>
            </a: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2865120" y="5577840"/>
            <a:ext cx="2060575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15615" y="5182235"/>
            <a:ext cx="1882775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2000"/>
              <a:t>CA's public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58860" y="5315585"/>
            <a:ext cx="1673225" cy="591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altLang="en-CA" sz="2000"/>
              <a:t>Digest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6598285" y="5594350"/>
            <a:ext cx="2060575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48780" y="5198745"/>
            <a:ext cx="1882775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2000"/>
              <a:t>Decrypt sign</a:t>
            </a:r>
          </a:p>
        </p:txBody>
      </p:sp>
    </p:spTree>
    <p:extLst>
      <p:ext uri="{BB962C8B-B14F-4D97-AF65-F5344CB8AC3E}">
        <p14:creationId xmlns:p14="http://schemas.microsoft.com/office/powerpoint/2010/main" val="267786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cryptography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Asymmetric cryptographic algorithm</a:t>
            </a:r>
          </a:p>
          <a:p>
            <a:pPr marL="0" indent="0">
              <a:buNone/>
            </a:pPr>
            <a:r>
              <a:rPr lang="en-US" altLang="zh-CN" dirty="0"/>
              <a:t>1. A, B have two pairs of key, public keys and private keys.</a:t>
            </a:r>
          </a:p>
          <a:p>
            <a:pPr marL="0" indent="0">
              <a:buNone/>
            </a:pPr>
            <a:r>
              <a:rPr lang="en-US" altLang="zh-CN" dirty="0"/>
              <a:t>2. If A sends message to B, B should give his public key to A;</a:t>
            </a:r>
          </a:p>
          <a:p>
            <a:pPr marL="0" indent="0">
              <a:buNone/>
            </a:pPr>
            <a:r>
              <a:rPr lang="en-US" altLang="zh-CN" dirty="0"/>
              <a:t>3. A uses B’s public key to encrypt the message and sends it to B;</a:t>
            </a:r>
          </a:p>
          <a:p>
            <a:pPr marL="0" indent="0">
              <a:buNone/>
            </a:pPr>
            <a:r>
              <a:rPr lang="en-US" altLang="zh-CN" dirty="0"/>
              <a:t>4. B receives encrypted message, and uses his private key to decrypt 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158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cryptography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Prime number: they are </a:t>
            </a:r>
            <a:r>
              <a:rPr lang="en-US" dirty="0"/>
              <a:t>integers </a:t>
            </a:r>
            <a:r>
              <a:rPr lang="en-US" altLang="zh-CN" dirty="0"/>
              <a:t>greater than 1 that have no positive divisors other than 1 and themselves.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2, 3, 5, 7, 11, 13, 17, 19, 23, 29, 31, 37,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70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cryptography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Coprime (relatively prime): Two integers are said to be coprime if the only positive divisor of them is 1.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Their greatest common divisor (</a:t>
            </a:r>
            <a:r>
              <a:rPr lang="en-US" altLang="zh-CN" dirty="0" err="1"/>
              <a:t>gcd</a:t>
            </a:r>
            <a:r>
              <a:rPr lang="en-US" altLang="zh-CN" dirty="0"/>
              <a:t>) is 1.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 15 and 32 have no common factor except 1, so they are coprime.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 and 21 have common factor 7 and 1, so they are not coprime.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80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2C0D9-91D2-4C0D-A012-BDADD327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cryptography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3122D2-2F94-4C1A-BF6F-53F64470A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Some conclusion: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1. Any two prime number are coprime.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2. We have one prime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if another number is not a multiple of the former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), they are coprime. E.g. 3 and 10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3. If the larger of two numbers is a prime number, they are coprime. E.g. 97 and 57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4. 1 with any natural number are coprime. E.g. 1 and 99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5.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an integer greater than 1,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coprime. E.g. 57 and 56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6.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an odd integer greater than 1,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coprime. E.g. 17 and 15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3122D2-2F94-4C1A-BF6F-53F64470A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6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7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3DAE-8A3F-4F00-B74B-E6AFB8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cryptography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Euler’s phi function: it counts the positive integers up to given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are relatively prime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→ </a:t>
                </a:r>
                <a:r>
                  <a:rPr lang="en-US" altLang="zh-CN" dirty="0"/>
                  <a:t>phi or Euler’s phi function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E.g.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1-8, we have 1, 3, 5, 7 are coprime with 8.</a:t>
                </a:r>
              </a:p>
              <a:p>
                <a:endParaRPr lang="zh-CN" alt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25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CA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Error correction</a:t>
            </a:r>
            <a:endParaRPr lang="zh-CN" altLang="en-US" dirty="0"/>
          </a:p>
          <a:p>
            <a:pPr marL="0" indent="0">
              <a:buNone/>
            </a:pPr>
            <a:r>
              <a:rPr lang="x-none" altLang="zh-CN" dirty="0">
                <a:sym typeface="+mn-ea"/>
              </a:rPr>
              <a:t>1. Automatic report request (ARQ)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>
                <a:sym typeface="+mn-ea"/>
              </a:rPr>
              <a:t>2. Forward error correction (FEC)</a:t>
            </a:r>
          </a:p>
          <a:p>
            <a:pPr marL="0" indent="0">
              <a:buNone/>
            </a:pPr>
            <a:r>
              <a:rPr lang="x-none" altLang="en-CA" dirty="0">
                <a:sym typeface="+mn-ea"/>
              </a:rPr>
              <a:t>Authentication is the process of verifying that somebody really is who he claims to be.</a:t>
            </a:r>
            <a:endParaRPr lang="x-none" altLang="en-CA" dirty="0"/>
          </a:p>
          <a:p>
            <a:pPr marL="0" indent="0">
              <a:buNone/>
            </a:pPr>
            <a:r>
              <a:rPr lang="x-none" altLang="en-CA" dirty="0">
                <a:sym typeface="+mn-ea"/>
              </a:rPr>
              <a:t>Authorization is the process of verifying you are allowed security level to do something.</a:t>
            </a:r>
            <a:endParaRPr lang="x-none" altLang="en-CA" dirty="0"/>
          </a:p>
        </p:txBody>
      </p:sp>
    </p:spTree>
    <p:extLst>
      <p:ext uri="{BB962C8B-B14F-4D97-AF65-F5344CB8AC3E}">
        <p14:creationId xmlns:p14="http://schemas.microsoft.com/office/powerpoint/2010/main" val="240808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3DAE-8A3F-4F00-B74B-E6AFB8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cryptography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Condition 1.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since 1 is coprime with any number.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Condition 2.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prime number, then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since prime number will be coprime with all number smaller than it. Say 5 is coprime with 1, 2, 3, 4.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96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3DAE-8A3F-4F00-B74B-E6AFB8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cryptography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Condition 3.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prime number to some power,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is prime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is an integer ≥ 1), then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=8−4=4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This is because only when a number does not contain prime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it can be coprime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.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number contain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they are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3∗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 We  are going to get rid of them, and what left are the numbers coprime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8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382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3DAE-8A3F-4F00-B74B-E6AFB8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cryptography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Condition 4.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the product of two coprime numbers,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This include Chinese remainder theorem, we only talk about its brief idea.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are coprime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are coprime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are coprime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). 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is one – to – one correspondence with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number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). Since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can have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number,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can have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number, then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) can have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number,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have be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nnumber</a:t>
                </a:r>
                <a:r>
                  <a:rPr lang="en-US" altLang="zh-CN" dirty="0"/>
                  <a:t>, so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1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3DAE-8A3F-4F00-B74B-E6AFB8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cryptography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Condition 5. Any integer greater than 1, can be the product of a series of prime number.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Based on 4.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Based on 3.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And that is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…(1−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1323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)=1323(1−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=756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039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3DAE-8A3F-4F00-B74B-E6AFB8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Euler’s theorem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If two positive integers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coprime.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That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power of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divide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remainder is 1.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power of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then minus 1, and 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 be divisible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E.g. 3 and 7 are coprime,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=729,  729−1=728,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728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=104             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7)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02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3DAE-8A3F-4F00-B74B-E6AFB8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Modular multiplicative inverse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If two positive integers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coprime, then there is an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divisible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or the remainder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divide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1.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modulus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E.g. 3 and 11 are coprime, then 3’s  modulus is 4.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3∗4−1=11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divisible by 11. Obviously, the modulus is more than one, the integer multiples of 4 plus or minus 11 are all 3’s modulus {…,-18,-7,4,15,26,…}. So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modulus, 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modulus.</a:t>
                </a:r>
                <a:endParaRPr lang="zh-CN" alt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455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3DAE-8A3F-4F00-B74B-E6AFB8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Modular multiplicative inverse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We can use Euler’s theorem to proof modulus are exist.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modulus.</a:t>
                </a:r>
                <a:endParaRPr lang="zh-CN" alt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575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3DAE-8A3F-4F00-B74B-E6AFB8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RSA keys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1. select two random prime numbers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which are not equal. (In practical, the bigger two prime numbers are, the hard it is to crack)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2. Product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.  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=61∗53=3233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The length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length of key, 3233 is 110010100001 in binary, that is 12 bits, in practical, RSA key is normally 1024 bits, sometime 2048 bits.</a:t>
                </a:r>
                <a:endParaRPr lang="zh-CN" alt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09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3DAE-8A3F-4F00-B74B-E6AFB8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RSA keys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3. Compute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Based on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3233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=60∗52=3120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entire remainder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1,2,3,…,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, totally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elements.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sets which are not coprime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a. can be divisible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totally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elements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b. can be divisible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totally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elements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And there are no overlap in a. and b., so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−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154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3DAE-8A3F-4F00-B74B-E6AFB8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RSA keys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4. Choose a random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, make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coprime.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1~3120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5. Calculate modulus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, to ensure</a:t>
                </a:r>
              </a:p>
              <a:p>
                <a:pPr marL="0" indent="0">
                  <a:buNone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=3120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+3120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we can use Extended Euclidean algorithm, get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=(2753,−15)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=2753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94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CA" dirty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Cryptography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symmetric cryptography </a:t>
            </a:r>
            <a:r>
              <a:rPr lang="x-none" altLang="en-US" dirty="0">
                <a:sym typeface="+mn-ea"/>
              </a:rPr>
              <a:t>&amp; a</a:t>
            </a:r>
            <a:r>
              <a:rPr lang="en-US" altLang="zh-CN" dirty="0">
                <a:sym typeface="+mn-ea"/>
              </a:rPr>
              <a:t>symmetric cryptography</a:t>
            </a:r>
            <a:endParaRPr lang="x-none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8083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3DAE-8A3F-4F00-B74B-E6AFB8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RSA keys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6.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encapsulated as public key,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encapsulated as private key.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=3233,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=17,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=2753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 Public key is (3233,17) ,and private key is (3233,2753).</a:t>
                </a:r>
                <a:endParaRPr lang="zh-CN" alt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3DDC8-E989-4D9A-B012-3FD64C196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9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CA" dirty="0"/>
              <a:t>Man in the middle attack (MITM)</a:t>
            </a:r>
            <a:endParaRPr lang="en-CA" altLang="en-CA" dirty="0"/>
          </a:p>
          <a:p>
            <a:r>
              <a:rPr lang="x-none" altLang="en-CA" dirty="0"/>
              <a:t>Authentication</a:t>
            </a:r>
            <a:endParaRPr lang="en-CA" altLang="en-CA" dirty="0"/>
          </a:p>
          <a:p>
            <a:r>
              <a:rPr lang="en-US" altLang="zh-CN" dirty="0"/>
              <a:t>RSA cryptography</a:t>
            </a:r>
          </a:p>
          <a:p>
            <a:r>
              <a:rPr lang="en-US" altLang="zh-CN" dirty="0"/>
              <a:t>Generate RSA keys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090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CA"/>
              <a:t>Communication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CA" dirty="0"/>
              <a:t>Man in the middle attack (MITM)</a:t>
            </a:r>
          </a:p>
          <a:p>
            <a:pPr marL="0" indent="0">
              <a:buNone/>
            </a:pPr>
            <a:r>
              <a:rPr lang="x-none" altLang="en-CA" dirty="0"/>
              <a:t>The attacker secretly relays and possibly alters the communication between two parties who believe they are directly communicating with each other.</a:t>
            </a:r>
          </a:p>
          <a:p>
            <a:endParaRPr lang="x-none" altLang="en-CA" dirty="0"/>
          </a:p>
          <a:p>
            <a:endParaRPr lang="x-none" altLang="en-CA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35D3EF-2C81-4E04-952E-79FB88FA2076}"/>
              </a:ext>
            </a:extLst>
          </p:cNvPr>
          <p:cNvGrpSpPr/>
          <p:nvPr/>
        </p:nvGrpSpPr>
        <p:grpSpPr>
          <a:xfrm>
            <a:off x="2516505" y="3715385"/>
            <a:ext cx="5432425" cy="2868295"/>
            <a:chOff x="2516505" y="3715385"/>
            <a:chExt cx="5432425" cy="2868295"/>
          </a:xfrm>
        </p:grpSpPr>
        <p:sp>
          <p:nvSpPr>
            <p:cNvPr id="4" name="Oval 3"/>
            <p:cNvSpPr/>
            <p:nvPr/>
          </p:nvSpPr>
          <p:spPr>
            <a:xfrm>
              <a:off x="2516505" y="3961130"/>
              <a:ext cx="788670" cy="7988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x-none" altLang="en-CA" sz="240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170420" y="3959860"/>
              <a:ext cx="778510" cy="7988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x-none" altLang="en-CA" sz="2400"/>
                <a:t>B</a:t>
              </a:r>
            </a:p>
          </p:txBody>
        </p:sp>
        <p:cxnSp>
          <p:nvCxnSpPr>
            <p:cNvPr id="6" name="Straight Arrow Connector 5"/>
            <p:cNvCxnSpPr>
              <a:stCxn id="4" idx="7"/>
              <a:endCxn id="5" idx="1"/>
            </p:cNvCxnSpPr>
            <p:nvPr/>
          </p:nvCxnSpPr>
          <p:spPr>
            <a:xfrm flipV="1">
              <a:off x="3189605" y="4076700"/>
              <a:ext cx="4095115" cy="127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3"/>
              <a:endCxn id="4" idx="5"/>
            </p:cNvCxnSpPr>
            <p:nvPr/>
          </p:nvCxnSpPr>
          <p:spPr>
            <a:xfrm flipH="1">
              <a:off x="3189605" y="4641850"/>
              <a:ext cx="4095115" cy="127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892040" y="3715385"/>
              <a:ext cx="1292225" cy="39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CA" sz="2000"/>
                <a:t>A's 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10455" y="4266565"/>
              <a:ext cx="1292225" cy="39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CA" sz="2000"/>
                <a:t>B's key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942205" y="5784850"/>
              <a:ext cx="788670" cy="7988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x-none" altLang="en-CA" sz="2400"/>
                <a:t>C</a:t>
              </a:r>
            </a:p>
          </p:txBody>
        </p:sp>
        <p:cxnSp>
          <p:nvCxnSpPr>
            <p:cNvPr id="11" name="Straight Arrow Connector 10"/>
            <p:cNvCxnSpPr>
              <a:stCxn id="4" idx="5"/>
              <a:endCxn id="10" idx="1"/>
            </p:cNvCxnSpPr>
            <p:nvPr/>
          </p:nvCxnSpPr>
          <p:spPr>
            <a:xfrm>
              <a:off x="3189605" y="4643120"/>
              <a:ext cx="1868170" cy="125857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2"/>
              <a:endCxn id="4" idx="4"/>
            </p:cNvCxnSpPr>
            <p:nvPr/>
          </p:nvCxnSpPr>
          <p:spPr>
            <a:xfrm flipH="1" flipV="1">
              <a:off x="2910840" y="4759960"/>
              <a:ext cx="2031365" cy="14243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7"/>
            </p:cNvCxnSpPr>
            <p:nvPr/>
          </p:nvCxnSpPr>
          <p:spPr>
            <a:xfrm flipV="1">
              <a:off x="5615305" y="4671060"/>
              <a:ext cx="1654175" cy="123063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4"/>
              <a:endCxn id="10" idx="6"/>
            </p:cNvCxnSpPr>
            <p:nvPr/>
          </p:nvCxnSpPr>
          <p:spPr>
            <a:xfrm flipH="1">
              <a:off x="5730875" y="4758690"/>
              <a:ext cx="1828800" cy="142557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88790" y="5036185"/>
              <a:ext cx="1292225" cy="39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CA" sz="2000"/>
                <a:t>A's 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6095" y="5420995"/>
              <a:ext cx="1292225" cy="39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CA" sz="2000"/>
                <a:t>C's key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2425" y="5044440"/>
              <a:ext cx="1292225" cy="39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CA" sz="2000"/>
                <a:t>C's key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6225" y="5517515"/>
              <a:ext cx="1292225" cy="39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CA" sz="2000" dirty="0"/>
                <a:t>B's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58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CA" dirty="0"/>
              <a:t>Man in the middle attack (MITM)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7530"/>
            <a:ext cx="10761980" cy="4509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en-CA" dirty="0"/>
              <a:t>1. A sends a message to B, which is intercepted by C:</a:t>
            </a:r>
          </a:p>
          <a:p>
            <a:pPr marL="0" indent="0">
              <a:buNone/>
            </a:pPr>
            <a:r>
              <a:rPr lang="x-none" altLang="en-CA" dirty="0"/>
              <a:t>A "Hi B, it is A, please give me your key" </a:t>
            </a:r>
            <a:r>
              <a:rPr lang="x-none" altLang="en-CA" dirty="0">
                <a:cs typeface="东文宋体" charset="0"/>
              </a:rPr>
              <a:t>→ C    B</a:t>
            </a:r>
          </a:p>
          <a:p>
            <a:endParaRPr lang="x-none" altLang="en-CA" dirty="0">
              <a:cs typeface="东文宋体" charset="0"/>
            </a:endParaRPr>
          </a:p>
          <a:p>
            <a:pPr marL="0" indent="0">
              <a:buNone/>
            </a:pPr>
            <a:r>
              <a:rPr lang="x-none" altLang="en-CA" dirty="0">
                <a:cs typeface="东文宋体" charset="0"/>
              </a:rPr>
              <a:t>2. C relays this message to B, and B can't tell it is not real from A:</a:t>
            </a:r>
          </a:p>
          <a:p>
            <a:pPr marL="0" indent="0">
              <a:buNone/>
            </a:pPr>
            <a:r>
              <a:rPr lang="x-none" altLang="en-CA" dirty="0">
                <a:cs typeface="东文宋体" charset="0"/>
              </a:rPr>
              <a:t>A    C "</a:t>
            </a:r>
            <a:r>
              <a:rPr lang="x-none" altLang="en-CA" dirty="0">
                <a:sym typeface="+mn-ea"/>
              </a:rPr>
              <a:t>Hi B, it is A, please give me your key</a:t>
            </a:r>
            <a:r>
              <a:rPr lang="x-none" altLang="en-CA" dirty="0">
                <a:cs typeface="东文宋体" charset="0"/>
              </a:rPr>
              <a:t>" </a:t>
            </a:r>
            <a:r>
              <a:rPr lang="x-none" altLang="en-CA" dirty="0">
                <a:cs typeface="东文宋体" charset="0"/>
                <a:sym typeface="+mn-ea"/>
              </a:rPr>
              <a:t>→ B</a:t>
            </a:r>
          </a:p>
          <a:p>
            <a:endParaRPr lang="x-none" altLang="en-CA" dirty="0">
              <a:cs typeface="东文宋体" charset="0"/>
              <a:sym typeface="+mn-ea"/>
            </a:endParaRPr>
          </a:p>
          <a:p>
            <a:pPr marL="0" indent="0">
              <a:buNone/>
            </a:pPr>
            <a:r>
              <a:rPr lang="x-none" altLang="en-CA" dirty="0">
                <a:cs typeface="东文宋体" charset="0"/>
              </a:rPr>
              <a:t>3. B responds with his encryption key:</a:t>
            </a:r>
          </a:p>
          <a:p>
            <a:pPr marL="0" indent="0">
              <a:buNone/>
            </a:pPr>
            <a:r>
              <a:rPr lang="x-none" altLang="en-CA" dirty="0">
                <a:cs typeface="东文宋体" charset="0"/>
              </a:rPr>
              <a:t>A    C  ←  [B's key]   B</a:t>
            </a:r>
          </a:p>
          <a:p>
            <a:endParaRPr lang="x-none" altLang="en-CA" dirty="0">
              <a:cs typeface="东文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1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CA" dirty="0"/>
              <a:t>Man in the middle attack (MITM)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7720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x-none" altLang="en-CA" dirty="0">
                <a:cs typeface="东文宋体" charset="0"/>
                <a:sym typeface="+mn-ea"/>
              </a:rPr>
              <a:t>4. C replaces B's key with his own key, and relays </a:t>
            </a:r>
            <a:r>
              <a:rPr lang="en-US" altLang="en-CA" dirty="0">
                <a:cs typeface="东文宋体" charset="0"/>
                <a:sym typeface="+mn-ea"/>
              </a:rPr>
              <a:t>it</a:t>
            </a:r>
            <a:r>
              <a:rPr lang="x-none" altLang="en-CA" dirty="0">
                <a:cs typeface="东文宋体" charset="0"/>
                <a:sym typeface="+mn-ea"/>
              </a:rPr>
              <a:t> to A, claiming it is B's key:</a:t>
            </a:r>
            <a:endParaRPr lang="x-none" altLang="en-CA" dirty="0">
              <a:cs typeface="东文宋体" charset="0"/>
            </a:endParaRPr>
          </a:p>
          <a:p>
            <a:pPr marL="0" indent="0">
              <a:buNone/>
            </a:pPr>
            <a:r>
              <a:rPr lang="x-none" altLang="en-CA" dirty="0">
                <a:cs typeface="东文宋体" charset="0"/>
                <a:sym typeface="+mn-ea"/>
              </a:rPr>
              <a:t>A   ← [C's key] C      B</a:t>
            </a:r>
          </a:p>
          <a:p>
            <a:endParaRPr lang="x-none" altLang="en-CA" dirty="0">
              <a:cs typeface="东文宋体" charset="0"/>
              <a:sym typeface="+mn-ea"/>
            </a:endParaRPr>
          </a:p>
          <a:p>
            <a:pPr marL="0" indent="0">
              <a:buNone/>
            </a:pPr>
            <a:r>
              <a:rPr lang="x-none" altLang="en-CA" dirty="0">
                <a:cs typeface="东文宋体" charset="0"/>
                <a:sym typeface="+mn-ea"/>
              </a:rPr>
              <a:t>5. A encrypts a message with A believes to be B's key, thinking that only B can read it:</a:t>
            </a:r>
          </a:p>
          <a:p>
            <a:pPr marL="0" indent="0">
              <a:buNone/>
            </a:pPr>
            <a:r>
              <a:rPr lang="x-none" altLang="en-CA" dirty="0"/>
              <a:t>A   "Meet me at the bus station" </a:t>
            </a:r>
            <a:r>
              <a:rPr lang="x-none" altLang="en-CA" dirty="0">
                <a:cs typeface="东文宋体" charset="0"/>
                <a:sym typeface="+mn-ea"/>
              </a:rPr>
              <a:t>→ C      B</a:t>
            </a:r>
          </a:p>
          <a:p>
            <a:endParaRPr lang="x-none" altLang="en-CA" dirty="0"/>
          </a:p>
          <a:p>
            <a:pPr marL="0" indent="0">
              <a:buNone/>
            </a:pPr>
            <a:r>
              <a:rPr lang="x-none" altLang="en-CA" dirty="0"/>
              <a:t>6.However, since it was actually encrypted with C's key, C can decrpyt it, and even modify it by re-encrypting with B's key, and forward to B:</a:t>
            </a:r>
          </a:p>
          <a:p>
            <a:pPr marL="0" indent="0">
              <a:buNone/>
            </a:pPr>
            <a:r>
              <a:rPr lang="x-none" altLang="en-CA" dirty="0"/>
              <a:t>A    C "Meet me at the van in backstreet" </a:t>
            </a:r>
            <a:r>
              <a:rPr lang="x-none" altLang="en-CA" dirty="0">
                <a:cs typeface="东文宋体" charset="0"/>
                <a:sym typeface="+mn-ea"/>
              </a:rPr>
              <a:t>→ B</a:t>
            </a:r>
            <a:endParaRPr lang="x-none" altLang="en-CA" dirty="0"/>
          </a:p>
        </p:txBody>
      </p:sp>
    </p:spTree>
    <p:extLst>
      <p:ext uri="{BB962C8B-B14F-4D97-AF65-F5344CB8AC3E}">
        <p14:creationId xmlns:p14="http://schemas.microsoft.com/office/powerpoint/2010/main" val="321964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CA" dirty="0"/>
              <a:t>How to prevent MITM?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46090" cy="4351338"/>
          </a:xfrm>
        </p:spPr>
        <p:txBody>
          <a:bodyPr/>
          <a:lstStyle/>
          <a:p>
            <a:pPr marL="0" indent="0">
              <a:buNone/>
            </a:pPr>
            <a:r>
              <a:rPr lang="x-none" altLang="en-CA" dirty="0"/>
              <a:t>Sealing wax?</a:t>
            </a:r>
          </a:p>
          <a:p>
            <a:endParaRPr lang="x-none" altLang="en-CA" dirty="0"/>
          </a:p>
          <a:p>
            <a:pPr marL="0" indent="0">
              <a:buNone/>
            </a:pPr>
            <a:r>
              <a:rPr lang="x-none" altLang="en-CA" dirty="0"/>
              <a:t>Digital signature and digital certificate</a:t>
            </a:r>
          </a:p>
          <a:p>
            <a:endParaRPr lang="x-none" altLang="en-CA" dirty="0"/>
          </a:p>
          <a:p>
            <a:pPr marL="0" indent="0">
              <a:buNone/>
            </a:pPr>
            <a:r>
              <a:rPr lang="x-none" altLang="en-CA" dirty="0"/>
              <a:t>In encryption, we use public key to encrypt, and private key to decrypt. Here we should use authentication, which use private key to encrypt, and public key to decrypt.</a:t>
            </a:r>
          </a:p>
        </p:txBody>
      </p:sp>
      <p:pic>
        <p:nvPicPr>
          <p:cNvPr id="1026" name="Picture 2" descr="Image result for sealing wa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90" y="1825625"/>
            <a:ext cx="4646772" cy="464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7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CA" dirty="0"/>
              <a:t>Authentication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9227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x-none" altLang="en-CA" dirty="0"/>
                  <a:t>1. A want to sent a letter to B, A uses Hash function to get a digest</a:t>
                </a:r>
                <a:r>
                  <a:rPr lang="en-US" altLang="en-CA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x-none" altLang="en-CA" dirty="0"/>
                  <a:t>.</a:t>
                </a:r>
              </a:p>
              <a:p>
                <a:pPr marL="0" indent="0">
                  <a:buNone/>
                </a:pPr>
                <a:r>
                  <a:rPr lang="x-none" altLang="en-CA" dirty="0"/>
                  <a:t>2. A encrypts the digest with his private key, get a digital signature.</a:t>
                </a:r>
              </a:p>
              <a:p>
                <a:endParaRPr lang="x-none" altLang="en-CA" dirty="0"/>
              </a:p>
              <a:p>
                <a:pPr marL="0" indent="0">
                  <a:buNone/>
                </a:pPr>
                <a:r>
                  <a:rPr lang="x-none" altLang="en-CA" dirty="0"/>
                  <a:t>3. A appends this signature to his letter and sents it to B.</a:t>
                </a:r>
              </a:p>
              <a:p>
                <a:endParaRPr lang="x-none" altLang="en-CA" dirty="0"/>
              </a:p>
              <a:p>
                <a:endParaRPr lang="x-none" altLang="en-CA" dirty="0"/>
              </a:p>
              <a:p>
                <a:endParaRPr lang="x-none" alt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9227" cy="4351338"/>
              </a:xfrm>
              <a:blipFill rotWithShape="0">
                <a:blip r:embed="rId2"/>
                <a:stretch>
                  <a:fillRect l="-113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74800" y="4065375"/>
                <a:ext cx="1673225" cy="3409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en-CA" sz="2000" dirty="0"/>
                  <a:t>Digest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00" y="4065375"/>
                <a:ext cx="1673225" cy="340995"/>
              </a:xfrm>
              <a:prstGeom prst="rect">
                <a:avLst/>
              </a:prstGeom>
              <a:blipFill rotWithShape="0"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30315" y="4051405"/>
            <a:ext cx="1673225" cy="340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altLang="en-CA" sz="2000"/>
              <a:t>Signature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3248025" y="4222220"/>
            <a:ext cx="3082290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99560" y="3865350"/>
            <a:ext cx="1783080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2000"/>
              <a:t>Private key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6735" y="5445125"/>
            <a:ext cx="1673225" cy="340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altLang="en-CA" sz="2000"/>
              <a:t>Signature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0285" y="4679950"/>
            <a:ext cx="1913255" cy="208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x-none" altLang="en-CA" dirty="0"/>
              <a:t>....</a:t>
            </a:r>
          </a:p>
          <a:p>
            <a:pPr algn="l"/>
            <a:r>
              <a:rPr lang="x-none" altLang="en-CA" dirty="0"/>
              <a:t>...............................................................................................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85940" y="6267450"/>
            <a:ext cx="852170" cy="410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altLang="en-CA" sz="2000"/>
              <a:t>Sign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05530" y="5641975"/>
            <a:ext cx="2354580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94175" y="5239385"/>
            <a:ext cx="1242695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2000"/>
              <a:t>append</a:t>
            </a:r>
          </a:p>
        </p:txBody>
      </p:sp>
    </p:spTree>
    <p:extLst>
      <p:ext uri="{BB962C8B-B14F-4D97-AF65-F5344CB8AC3E}">
        <p14:creationId xmlns:p14="http://schemas.microsoft.com/office/powerpoint/2010/main" val="339376654"/>
      </p:ext>
    </p:extLst>
  </p:cSld>
  <p:clrMapOvr>
    <a:masterClrMapping/>
  </p:clrMapOvr>
</p:sld>
</file>

<file path=ppt/theme/theme1.xml><?xml version="1.0" encoding="utf-8"?>
<a:theme xmlns:a="http://schemas.openxmlformats.org/drawingml/2006/main" name="PPT themes_Cesta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hemes_Cestar" id="{1C0FFBE7-184B-4483-842F-A1CA37B92F83}" vid="{441ECAF9-CD3F-4DC2-9566-408342E6EB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themes_Cestar</Template>
  <TotalTime>803</TotalTime>
  <Words>2241</Words>
  <Application>Microsoft Office PowerPoint</Application>
  <PresentationFormat>宽屏</PresentationFormat>
  <Paragraphs>214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PPT themes_Cestar</vt:lpstr>
      <vt:lpstr>ESE 3014  Embedded System Communication Protocol and Security</vt:lpstr>
      <vt:lpstr>Review</vt:lpstr>
      <vt:lpstr>Review</vt:lpstr>
      <vt:lpstr>Outline</vt:lpstr>
      <vt:lpstr>Communication security</vt:lpstr>
      <vt:lpstr>Man in the middle attack (MITM)</vt:lpstr>
      <vt:lpstr>Man in the middle attack (MITM)</vt:lpstr>
      <vt:lpstr>How to prevent MITM?</vt:lpstr>
      <vt:lpstr>Authentication</vt:lpstr>
      <vt:lpstr>Authentication</vt:lpstr>
      <vt:lpstr>Authentication</vt:lpstr>
      <vt:lpstr>Authentication</vt:lpstr>
      <vt:lpstr>Authentication</vt:lpstr>
      <vt:lpstr>Authentication</vt:lpstr>
      <vt:lpstr>RSA cryptography</vt:lpstr>
      <vt:lpstr>RSA cryptography</vt:lpstr>
      <vt:lpstr>RSA cryptography</vt:lpstr>
      <vt:lpstr>RSA cryptography</vt:lpstr>
      <vt:lpstr>RSA cryptography</vt:lpstr>
      <vt:lpstr>RSA cryptography</vt:lpstr>
      <vt:lpstr>RSA cryptography</vt:lpstr>
      <vt:lpstr>RSA cryptography</vt:lpstr>
      <vt:lpstr>RSA cryptography</vt:lpstr>
      <vt:lpstr>Euler’s theorem</vt:lpstr>
      <vt:lpstr>Modular multiplicative inverse</vt:lpstr>
      <vt:lpstr>Modular multiplicative inverse</vt:lpstr>
      <vt:lpstr>Generate RSA keys</vt:lpstr>
      <vt:lpstr>Generate RSA keys</vt:lpstr>
      <vt:lpstr>Generate RSA keys</vt:lpstr>
      <vt:lpstr>Generate RSA 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 3014  Embedded System Communication Protocol and Security</dc:title>
  <dc:creator>Linchen</dc:creator>
  <cp:lastModifiedBy>Linchen Wang</cp:lastModifiedBy>
  <cp:revision>55</cp:revision>
  <dcterms:created xsi:type="dcterms:W3CDTF">2018-02-19T18:17:27Z</dcterms:created>
  <dcterms:modified xsi:type="dcterms:W3CDTF">2020-07-13T18:29:18Z</dcterms:modified>
</cp:coreProperties>
</file>