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8" r:id="rId4"/>
    <p:sldId id="258" r:id="rId5"/>
    <p:sldId id="268" r:id="rId6"/>
    <p:sldId id="270" r:id="rId7"/>
    <p:sldId id="271" r:id="rId8"/>
    <p:sldId id="272" r:id="rId9"/>
    <p:sldId id="260" r:id="rId10"/>
    <p:sldId id="261" r:id="rId11"/>
    <p:sldId id="273" r:id="rId12"/>
    <p:sldId id="274" r:id="rId13"/>
    <p:sldId id="275" r:id="rId14"/>
    <p:sldId id="280" r:id="rId15"/>
    <p:sldId id="279" r:id="rId16"/>
    <p:sldId id="281" r:id="rId17"/>
    <p:sldId id="282" r:id="rId18"/>
    <p:sldId id="283" r:id="rId19"/>
    <p:sldId id="284" r:id="rId20"/>
    <p:sldId id="285" r:id="rId21"/>
    <p:sldId id="286" r:id="rId22"/>
    <p:sldId id="287" r:id="rId23"/>
    <p:sldId id="265"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6909F-BFE8-4448-82A3-3332698F27C3}" v="127" dt="2019-12-03T05:09:15.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B4A6909F-BFE8-4448-82A3-3332698F27C3}"/>
    <pc:docChg chg="undo custSel mod addSld delSld modSld sldOrd">
      <pc:chgData name="Linchen Wang" userId="23edae9413cede3f" providerId="LiveId" clId="{B4A6909F-BFE8-4448-82A3-3332698F27C3}" dt="2019-12-03T05:09:15.808" v="1863"/>
      <pc:docMkLst>
        <pc:docMk/>
      </pc:docMkLst>
      <pc:sldChg chg="addSp modSp">
        <pc:chgData name="Linchen Wang" userId="23edae9413cede3f" providerId="LiveId" clId="{B4A6909F-BFE8-4448-82A3-3332698F27C3}" dt="2019-12-03T01:06:35.202" v="22" actId="14100"/>
        <pc:sldMkLst>
          <pc:docMk/>
          <pc:sldMk cId="540820449" sldId="257"/>
        </pc:sldMkLst>
        <pc:spChg chg="mod">
          <ac:chgData name="Linchen Wang" userId="23edae9413cede3f" providerId="LiveId" clId="{B4A6909F-BFE8-4448-82A3-3332698F27C3}" dt="2019-12-03T01:06:35.202" v="22" actId="14100"/>
          <ac:spMkLst>
            <pc:docMk/>
            <pc:sldMk cId="540820449" sldId="257"/>
            <ac:spMk id="3" creationId="{00000000-0000-0000-0000-000000000000}"/>
          </ac:spMkLst>
        </pc:spChg>
        <pc:grpChg chg="add mod">
          <ac:chgData name="Linchen Wang" userId="23edae9413cede3f" providerId="LiveId" clId="{B4A6909F-BFE8-4448-82A3-3332698F27C3}" dt="2019-12-03T01:06:31.872" v="21" actId="1076"/>
          <ac:grpSpMkLst>
            <pc:docMk/>
            <pc:sldMk cId="540820449" sldId="257"/>
            <ac:grpSpMk id="4" creationId="{25215841-65FB-4041-97FC-EAA17F870D9E}"/>
          </ac:grpSpMkLst>
        </pc:grpChg>
      </pc:sldChg>
      <pc:sldChg chg="addSp modSp">
        <pc:chgData name="Linchen Wang" userId="23edae9413cede3f" providerId="LiveId" clId="{B4A6909F-BFE8-4448-82A3-3332698F27C3}" dt="2019-12-03T02:53:43.827" v="264" actId="27636"/>
        <pc:sldMkLst>
          <pc:docMk/>
          <pc:sldMk cId="2702305176" sldId="258"/>
        </pc:sldMkLst>
        <pc:spChg chg="mod">
          <ac:chgData name="Linchen Wang" userId="23edae9413cede3f" providerId="LiveId" clId="{B4A6909F-BFE8-4448-82A3-3332698F27C3}" dt="2019-12-03T02:53:43.827" v="264" actId="27636"/>
          <ac:spMkLst>
            <pc:docMk/>
            <pc:sldMk cId="2702305176" sldId="258"/>
            <ac:spMk id="3" creationId="{00000000-0000-0000-0000-000000000000}"/>
          </ac:spMkLst>
        </pc:spChg>
        <pc:picChg chg="add mod">
          <ac:chgData name="Linchen Wang" userId="23edae9413cede3f" providerId="LiveId" clId="{B4A6909F-BFE8-4448-82A3-3332698F27C3}" dt="2019-12-03T01:18:11.702" v="37" actId="1076"/>
          <ac:picMkLst>
            <pc:docMk/>
            <pc:sldMk cId="2702305176" sldId="258"/>
            <ac:picMk id="4" creationId="{FF3D6F1C-2BD7-46FB-B5B7-FF1C1908B36D}"/>
          </ac:picMkLst>
        </pc:picChg>
      </pc:sldChg>
      <pc:sldChg chg="add">
        <pc:chgData name="Linchen Wang" userId="23edae9413cede3f" providerId="LiveId" clId="{B4A6909F-BFE8-4448-82A3-3332698F27C3}" dt="2019-12-03T04:01:21.216" v="1257"/>
        <pc:sldMkLst>
          <pc:docMk/>
          <pc:sldMk cId="1346343350" sldId="260"/>
        </pc:sldMkLst>
      </pc:sldChg>
      <pc:sldChg chg="del">
        <pc:chgData name="Linchen Wang" userId="23edae9413cede3f" providerId="LiveId" clId="{B4A6909F-BFE8-4448-82A3-3332698F27C3}" dt="2019-12-03T04:01:18.622" v="1255" actId="2696"/>
        <pc:sldMkLst>
          <pc:docMk/>
          <pc:sldMk cId="2894119732" sldId="260"/>
        </pc:sldMkLst>
      </pc:sldChg>
      <pc:sldChg chg="add">
        <pc:chgData name="Linchen Wang" userId="23edae9413cede3f" providerId="LiveId" clId="{B4A6909F-BFE8-4448-82A3-3332698F27C3}" dt="2019-12-03T04:01:21.216" v="1257"/>
        <pc:sldMkLst>
          <pc:docMk/>
          <pc:sldMk cId="1162082093" sldId="261"/>
        </pc:sldMkLst>
      </pc:sldChg>
      <pc:sldChg chg="del">
        <pc:chgData name="Linchen Wang" userId="23edae9413cede3f" providerId="LiveId" clId="{B4A6909F-BFE8-4448-82A3-3332698F27C3}" dt="2019-12-03T04:01:18.627" v="1256" actId="2696"/>
        <pc:sldMkLst>
          <pc:docMk/>
          <pc:sldMk cId="2011647828" sldId="261"/>
        </pc:sldMkLst>
      </pc:sldChg>
      <pc:sldChg chg="del">
        <pc:chgData name="Linchen Wang" userId="23edae9413cede3f" providerId="LiveId" clId="{B4A6909F-BFE8-4448-82A3-3332698F27C3}" dt="2019-12-03T04:00:43.289" v="1249" actId="2696"/>
        <pc:sldMkLst>
          <pc:docMk/>
          <pc:sldMk cId="107051975" sldId="262"/>
        </pc:sldMkLst>
      </pc:sldChg>
      <pc:sldChg chg="del">
        <pc:chgData name="Linchen Wang" userId="23edae9413cede3f" providerId="LiveId" clId="{B4A6909F-BFE8-4448-82A3-3332698F27C3}" dt="2019-12-03T04:00:48.033" v="1251" actId="2696"/>
        <pc:sldMkLst>
          <pc:docMk/>
          <pc:sldMk cId="1028723386" sldId="263"/>
        </pc:sldMkLst>
      </pc:sldChg>
      <pc:sldChg chg="del">
        <pc:chgData name="Linchen Wang" userId="23edae9413cede3f" providerId="LiveId" clId="{B4A6909F-BFE8-4448-82A3-3332698F27C3}" dt="2019-12-03T04:00:47.264" v="1250" actId="2696"/>
        <pc:sldMkLst>
          <pc:docMk/>
          <pc:sldMk cId="2423485376" sldId="264"/>
        </pc:sldMkLst>
      </pc:sldChg>
      <pc:sldChg chg="modSp">
        <pc:chgData name="Linchen Wang" userId="23edae9413cede3f" providerId="LiveId" clId="{B4A6909F-BFE8-4448-82A3-3332698F27C3}" dt="2019-12-03T04:01:09.623" v="1254" actId="27636"/>
        <pc:sldMkLst>
          <pc:docMk/>
          <pc:sldMk cId="1572979594" sldId="265"/>
        </pc:sldMkLst>
        <pc:spChg chg="mod">
          <ac:chgData name="Linchen Wang" userId="23edae9413cede3f" providerId="LiveId" clId="{B4A6909F-BFE8-4448-82A3-3332698F27C3}" dt="2019-12-03T04:01:09.623" v="1254" actId="27636"/>
          <ac:spMkLst>
            <pc:docMk/>
            <pc:sldMk cId="1572979594" sldId="265"/>
            <ac:spMk id="3" creationId="{00000000-0000-0000-0000-000000000000}"/>
          </ac:spMkLst>
        </pc:spChg>
      </pc:sldChg>
      <pc:sldChg chg="del">
        <pc:chgData name="Linchen Wang" userId="23edae9413cede3f" providerId="LiveId" clId="{B4A6909F-BFE8-4448-82A3-3332698F27C3}" dt="2019-12-03T04:00:53.888" v="1252" actId="2696"/>
        <pc:sldMkLst>
          <pc:docMk/>
          <pc:sldMk cId="1915457770" sldId="266"/>
        </pc:sldMkLst>
      </pc:sldChg>
      <pc:sldChg chg="addSp delSp modSp add mod setBg">
        <pc:chgData name="Linchen Wang" userId="23edae9413cede3f" providerId="LiveId" clId="{B4A6909F-BFE8-4448-82A3-3332698F27C3}" dt="2019-12-03T02:59:41.595" v="373" actId="20577"/>
        <pc:sldMkLst>
          <pc:docMk/>
          <pc:sldMk cId="1116322518" sldId="268"/>
        </pc:sldMkLst>
        <pc:spChg chg="mod">
          <ac:chgData name="Linchen Wang" userId="23edae9413cede3f" providerId="LiveId" clId="{B4A6909F-BFE8-4448-82A3-3332698F27C3}" dt="2019-12-03T02:52:45.119" v="253" actId="26606"/>
          <ac:spMkLst>
            <pc:docMk/>
            <pc:sldMk cId="1116322518" sldId="268"/>
            <ac:spMk id="2" creationId="{00000000-0000-0000-0000-000000000000}"/>
          </ac:spMkLst>
        </pc:spChg>
        <pc:spChg chg="mod">
          <ac:chgData name="Linchen Wang" userId="23edae9413cede3f" providerId="LiveId" clId="{B4A6909F-BFE8-4448-82A3-3332698F27C3}" dt="2019-12-03T02:59:41.595" v="373" actId="20577"/>
          <ac:spMkLst>
            <pc:docMk/>
            <pc:sldMk cId="1116322518" sldId="268"/>
            <ac:spMk id="3" creationId="{00000000-0000-0000-0000-000000000000}"/>
          </ac:spMkLst>
        </pc:spChg>
        <pc:spChg chg="add del">
          <ac:chgData name="Linchen Wang" userId="23edae9413cede3f" providerId="LiveId" clId="{B4A6909F-BFE8-4448-82A3-3332698F27C3}" dt="2019-12-03T02:51:18.424" v="237"/>
          <ac:spMkLst>
            <pc:docMk/>
            <pc:sldMk cId="1116322518" sldId="268"/>
            <ac:spMk id="5" creationId="{3228CD53-BD66-4B12-A69A-529D914CD37C}"/>
          </ac:spMkLst>
        </pc:spChg>
        <pc:picChg chg="del">
          <ac:chgData name="Linchen Wang" userId="23edae9413cede3f" providerId="LiveId" clId="{B4A6909F-BFE8-4448-82A3-3332698F27C3}" dt="2019-12-03T01:17:37.280" v="27" actId="478"/>
          <ac:picMkLst>
            <pc:docMk/>
            <pc:sldMk cId="1116322518" sldId="268"/>
            <ac:picMk id="4" creationId="{FF3D6F1C-2BD7-46FB-B5B7-FF1C1908B36D}"/>
          </ac:picMkLst>
        </pc:picChg>
        <pc:picChg chg="add mod">
          <ac:chgData name="Linchen Wang" userId="23edae9413cede3f" providerId="LiveId" clId="{B4A6909F-BFE8-4448-82A3-3332698F27C3}" dt="2019-12-03T02:52:53.653" v="255" actId="1076"/>
          <ac:picMkLst>
            <pc:docMk/>
            <pc:sldMk cId="1116322518" sldId="268"/>
            <ac:picMk id="6" creationId="{7F186595-3C9D-4B39-90A7-93752ACFC251}"/>
          </ac:picMkLst>
        </pc:picChg>
        <pc:picChg chg="add del mod">
          <ac:chgData name="Linchen Wang" userId="23edae9413cede3f" providerId="LiveId" clId="{B4A6909F-BFE8-4448-82A3-3332698F27C3}" dt="2019-12-03T02:52:32.281" v="249" actId="478"/>
          <ac:picMkLst>
            <pc:docMk/>
            <pc:sldMk cId="1116322518" sldId="268"/>
            <ac:picMk id="1026" creationId="{4A437D49-0DF0-471F-A256-BA7F9FB34324}"/>
          </ac:picMkLst>
        </pc:picChg>
      </pc:sldChg>
      <pc:sldChg chg="modSp add del">
        <pc:chgData name="Linchen Wang" userId="23edae9413cede3f" providerId="LiveId" clId="{B4A6909F-BFE8-4448-82A3-3332698F27C3}" dt="2019-12-03T03:02:39.291" v="392" actId="2696"/>
        <pc:sldMkLst>
          <pc:docMk/>
          <pc:sldMk cId="2378575103" sldId="269"/>
        </pc:sldMkLst>
        <pc:spChg chg="mod">
          <ac:chgData name="Linchen Wang" userId="23edae9413cede3f" providerId="LiveId" clId="{B4A6909F-BFE8-4448-82A3-3332698F27C3}" dt="2019-12-03T02:54:09.787" v="270" actId="27636"/>
          <ac:spMkLst>
            <pc:docMk/>
            <pc:sldMk cId="2378575103" sldId="269"/>
            <ac:spMk id="3" creationId="{00000000-0000-0000-0000-000000000000}"/>
          </ac:spMkLst>
        </pc:spChg>
      </pc:sldChg>
      <pc:sldChg chg="modSp add del">
        <pc:chgData name="Linchen Wang" userId="23edae9413cede3f" providerId="LiveId" clId="{B4A6909F-BFE8-4448-82A3-3332698F27C3}" dt="2019-12-03T02:58:14.283" v="364" actId="2696"/>
        <pc:sldMkLst>
          <pc:docMk/>
          <pc:sldMk cId="652482783" sldId="270"/>
        </pc:sldMkLst>
        <pc:spChg chg="mod">
          <ac:chgData name="Linchen Wang" userId="23edae9413cede3f" providerId="LiveId" clId="{B4A6909F-BFE8-4448-82A3-3332698F27C3}" dt="2019-12-03T02:57:53.785" v="360" actId="6549"/>
          <ac:spMkLst>
            <pc:docMk/>
            <pc:sldMk cId="652482783" sldId="270"/>
            <ac:spMk id="3" creationId="{00000000-0000-0000-0000-000000000000}"/>
          </ac:spMkLst>
        </pc:spChg>
      </pc:sldChg>
      <pc:sldChg chg="addSp modSp add">
        <pc:chgData name="Linchen Wang" userId="23edae9413cede3f" providerId="LiveId" clId="{B4A6909F-BFE8-4448-82A3-3332698F27C3}" dt="2019-12-03T03:02:27.180" v="391" actId="20577"/>
        <pc:sldMkLst>
          <pc:docMk/>
          <pc:sldMk cId="1101771249" sldId="270"/>
        </pc:sldMkLst>
        <pc:spChg chg="mod">
          <ac:chgData name="Linchen Wang" userId="23edae9413cede3f" providerId="LiveId" clId="{B4A6909F-BFE8-4448-82A3-3332698F27C3}" dt="2019-12-03T03:00:28.623" v="375"/>
          <ac:spMkLst>
            <pc:docMk/>
            <pc:sldMk cId="1101771249" sldId="270"/>
            <ac:spMk id="2" creationId="{7DB54109-747B-49C1-9CEA-9F64500A2B56}"/>
          </ac:spMkLst>
        </pc:spChg>
        <pc:spChg chg="mod">
          <ac:chgData name="Linchen Wang" userId="23edae9413cede3f" providerId="LiveId" clId="{B4A6909F-BFE8-4448-82A3-3332698F27C3}" dt="2019-12-03T03:02:27.180" v="391" actId="20577"/>
          <ac:spMkLst>
            <pc:docMk/>
            <pc:sldMk cId="1101771249" sldId="270"/>
            <ac:spMk id="3" creationId="{E923A644-F7BB-4F6C-8DFD-D9DB00C745D6}"/>
          </ac:spMkLst>
        </pc:spChg>
        <pc:picChg chg="add mod">
          <ac:chgData name="Linchen Wang" userId="23edae9413cede3f" providerId="LiveId" clId="{B4A6909F-BFE8-4448-82A3-3332698F27C3}" dt="2019-12-03T03:00:45.478" v="380" actId="1076"/>
          <ac:picMkLst>
            <pc:docMk/>
            <pc:sldMk cId="1101771249" sldId="270"/>
            <ac:picMk id="4" creationId="{764D0BE6-E05F-46EE-AD5F-6F582ACD52AE}"/>
          </ac:picMkLst>
        </pc:picChg>
        <pc:picChg chg="add mod">
          <ac:chgData name="Linchen Wang" userId="23edae9413cede3f" providerId="LiveId" clId="{B4A6909F-BFE8-4448-82A3-3332698F27C3}" dt="2019-12-03T03:00:48.066" v="382" actId="1076"/>
          <ac:picMkLst>
            <pc:docMk/>
            <pc:sldMk cId="1101771249" sldId="270"/>
            <ac:picMk id="5" creationId="{1FF36ADA-DB94-41CB-B2F3-962851CFD571}"/>
          </ac:picMkLst>
        </pc:picChg>
      </pc:sldChg>
      <pc:sldChg chg="modSp add">
        <pc:chgData name="Linchen Wang" userId="23edae9413cede3f" providerId="LiveId" clId="{B4A6909F-BFE8-4448-82A3-3332698F27C3}" dt="2019-12-03T03:09:59.167" v="651"/>
        <pc:sldMkLst>
          <pc:docMk/>
          <pc:sldMk cId="2647910381" sldId="271"/>
        </pc:sldMkLst>
        <pc:spChg chg="mod">
          <ac:chgData name="Linchen Wang" userId="23edae9413cede3f" providerId="LiveId" clId="{B4A6909F-BFE8-4448-82A3-3332698F27C3}" dt="2019-12-03T03:09:59.167" v="651"/>
          <ac:spMkLst>
            <pc:docMk/>
            <pc:sldMk cId="2647910381" sldId="271"/>
            <ac:spMk id="3" creationId="{00000000-0000-0000-0000-000000000000}"/>
          </ac:spMkLst>
        </pc:spChg>
      </pc:sldChg>
      <pc:sldChg chg="modSp add">
        <pc:chgData name="Linchen Wang" userId="23edae9413cede3f" providerId="LiveId" clId="{B4A6909F-BFE8-4448-82A3-3332698F27C3}" dt="2019-12-03T03:11:40.051" v="689" actId="6549"/>
        <pc:sldMkLst>
          <pc:docMk/>
          <pc:sldMk cId="3896874735" sldId="272"/>
        </pc:sldMkLst>
        <pc:spChg chg="mod">
          <ac:chgData name="Linchen Wang" userId="23edae9413cede3f" providerId="LiveId" clId="{B4A6909F-BFE8-4448-82A3-3332698F27C3}" dt="2019-12-03T03:11:40.051" v="689" actId="6549"/>
          <ac:spMkLst>
            <pc:docMk/>
            <pc:sldMk cId="3896874735" sldId="272"/>
            <ac:spMk id="3" creationId="{00000000-0000-0000-0000-000000000000}"/>
          </ac:spMkLst>
        </pc:spChg>
      </pc:sldChg>
      <pc:sldChg chg="modSp add">
        <pc:chgData name="Linchen Wang" userId="23edae9413cede3f" providerId="LiveId" clId="{B4A6909F-BFE8-4448-82A3-3332698F27C3}" dt="2019-12-03T03:15:13.524" v="767" actId="20577"/>
        <pc:sldMkLst>
          <pc:docMk/>
          <pc:sldMk cId="4041197915" sldId="273"/>
        </pc:sldMkLst>
        <pc:spChg chg="mod">
          <ac:chgData name="Linchen Wang" userId="23edae9413cede3f" providerId="LiveId" clId="{B4A6909F-BFE8-4448-82A3-3332698F27C3}" dt="2019-12-03T03:12:09.079" v="720" actId="20577"/>
          <ac:spMkLst>
            <pc:docMk/>
            <pc:sldMk cId="4041197915" sldId="273"/>
            <ac:spMk id="2" creationId="{F3A5B945-B379-43E1-BCBC-07EF3593ABB7}"/>
          </ac:spMkLst>
        </pc:spChg>
        <pc:spChg chg="mod">
          <ac:chgData name="Linchen Wang" userId="23edae9413cede3f" providerId="LiveId" clId="{B4A6909F-BFE8-4448-82A3-3332698F27C3}" dt="2019-12-03T03:15:13.524" v="767" actId="20577"/>
          <ac:spMkLst>
            <pc:docMk/>
            <pc:sldMk cId="4041197915" sldId="273"/>
            <ac:spMk id="3" creationId="{08C44DD2-C434-4D2C-86C0-26D6C0549C98}"/>
          </ac:spMkLst>
        </pc:spChg>
      </pc:sldChg>
      <pc:sldChg chg="modSp add">
        <pc:chgData name="Linchen Wang" userId="23edae9413cede3f" providerId="LiveId" clId="{B4A6909F-BFE8-4448-82A3-3332698F27C3}" dt="2019-12-03T03:19:42.432" v="859" actId="20577"/>
        <pc:sldMkLst>
          <pc:docMk/>
          <pc:sldMk cId="2822230274" sldId="274"/>
        </pc:sldMkLst>
        <pc:spChg chg="mod">
          <ac:chgData name="Linchen Wang" userId="23edae9413cede3f" providerId="LiveId" clId="{B4A6909F-BFE8-4448-82A3-3332698F27C3}" dt="2019-12-03T03:19:42.432" v="859" actId="20577"/>
          <ac:spMkLst>
            <pc:docMk/>
            <pc:sldMk cId="2822230274" sldId="274"/>
            <ac:spMk id="3" creationId="{08C44DD2-C434-4D2C-86C0-26D6C0549C98}"/>
          </ac:spMkLst>
        </pc:spChg>
      </pc:sldChg>
      <pc:sldChg chg="addSp modSp add">
        <pc:chgData name="Linchen Wang" userId="23edae9413cede3f" providerId="LiveId" clId="{B4A6909F-BFE8-4448-82A3-3332698F27C3}" dt="2019-12-03T03:19:47.710" v="863" actId="20577"/>
        <pc:sldMkLst>
          <pc:docMk/>
          <pc:sldMk cId="2343554935" sldId="275"/>
        </pc:sldMkLst>
        <pc:spChg chg="mod">
          <ac:chgData name="Linchen Wang" userId="23edae9413cede3f" providerId="LiveId" clId="{B4A6909F-BFE8-4448-82A3-3332698F27C3}" dt="2019-12-03T03:19:47.710" v="863" actId="20577"/>
          <ac:spMkLst>
            <pc:docMk/>
            <pc:sldMk cId="2343554935" sldId="275"/>
            <ac:spMk id="3" creationId="{08C44DD2-C434-4D2C-86C0-26D6C0549C98}"/>
          </ac:spMkLst>
        </pc:spChg>
        <pc:graphicFrameChg chg="add mod">
          <ac:chgData name="Linchen Wang" userId="23edae9413cede3f" providerId="LiveId" clId="{B4A6909F-BFE8-4448-82A3-3332698F27C3}" dt="2019-12-03T03:19:03.745" v="847" actId="1076"/>
          <ac:graphicFrameMkLst>
            <pc:docMk/>
            <pc:sldMk cId="2343554935" sldId="275"/>
            <ac:graphicFrameMk id="4" creationId="{BDE5A21C-9B3E-4396-9C79-0F1F296EE71B}"/>
          </ac:graphicFrameMkLst>
        </pc:graphicFrameChg>
      </pc:sldChg>
      <pc:sldChg chg="addSp delSp modSp add del mod setBg">
        <pc:chgData name="Linchen Wang" userId="23edae9413cede3f" providerId="LiveId" clId="{B4A6909F-BFE8-4448-82A3-3332698F27C3}" dt="2019-12-03T03:26:16.378" v="908" actId="2696"/>
        <pc:sldMkLst>
          <pc:docMk/>
          <pc:sldMk cId="112250429" sldId="276"/>
        </pc:sldMkLst>
        <pc:spChg chg="mod">
          <ac:chgData name="Linchen Wang" userId="23edae9413cede3f" providerId="LiveId" clId="{B4A6909F-BFE8-4448-82A3-3332698F27C3}" dt="2019-12-03T03:25:47.914" v="903" actId="26606"/>
          <ac:spMkLst>
            <pc:docMk/>
            <pc:sldMk cId="112250429" sldId="276"/>
            <ac:spMk id="2" creationId="{F3A5B945-B379-43E1-BCBC-07EF3593ABB7}"/>
          </ac:spMkLst>
        </pc:spChg>
        <pc:spChg chg="mod ord">
          <ac:chgData name="Linchen Wang" userId="23edae9413cede3f" providerId="LiveId" clId="{B4A6909F-BFE8-4448-82A3-3332698F27C3}" dt="2019-12-03T03:25:47.914" v="903" actId="26606"/>
          <ac:spMkLst>
            <pc:docMk/>
            <pc:sldMk cId="112250429" sldId="276"/>
            <ac:spMk id="3" creationId="{08C44DD2-C434-4D2C-86C0-26D6C0549C98}"/>
          </ac:spMkLst>
        </pc:spChg>
        <pc:spChg chg="add">
          <ac:chgData name="Linchen Wang" userId="23edae9413cede3f" providerId="LiveId" clId="{B4A6909F-BFE8-4448-82A3-3332698F27C3}" dt="2019-12-03T03:25:47.914" v="903" actId="26606"/>
          <ac:spMkLst>
            <pc:docMk/>
            <pc:sldMk cId="112250429" sldId="276"/>
            <ac:spMk id="8" creationId="{017517EF-BD4D-4055-BDB4-A322C53568AD}"/>
          </ac:spMkLst>
        </pc:spChg>
        <pc:spChg chg="add del">
          <ac:chgData name="Linchen Wang" userId="23edae9413cede3f" providerId="LiveId" clId="{B4A6909F-BFE8-4448-82A3-3332698F27C3}" dt="2019-12-03T03:20:19.459" v="874" actId="26606"/>
          <ac:spMkLst>
            <pc:docMk/>
            <pc:sldMk cId="112250429" sldId="276"/>
            <ac:spMk id="9" creationId="{823AC064-BC96-4F32-8AE1-B2FD38754823}"/>
          </ac:spMkLst>
        </pc:spChg>
        <pc:spChg chg="add">
          <ac:chgData name="Linchen Wang" userId="23edae9413cede3f" providerId="LiveId" clId="{B4A6909F-BFE8-4448-82A3-3332698F27C3}" dt="2019-12-03T03:25:47.914" v="903" actId="26606"/>
          <ac:spMkLst>
            <pc:docMk/>
            <pc:sldMk cId="112250429" sldId="276"/>
            <ac:spMk id="10" creationId="{0ADDB668-2CA4-4D2B-9C34-3487CA330BA8}"/>
          </ac:spMkLst>
        </pc:spChg>
        <pc:spChg chg="add">
          <ac:chgData name="Linchen Wang" userId="23edae9413cede3f" providerId="LiveId" clId="{B4A6909F-BFE8-4448-82A3-3332698F27C3}" dt="2019-12-03T03:25:47.914" v="903" actId="26606"/>
          <ac:spMkLst>
            <pc:docMk/>
            <pc:sldMk cId="112250429" sldId="276"/>
            <ac:spMk id="12" creationId="{2568BC19-F052-4108-93E1-6A3D1DEC072F}"/>
          </ac:spMkLst>
        </pc:spChg>
        <pc:spChg chg="add del">
          <ac:chgData name="Linchen Wang" userId="23edae9413cede3f" providerId="LiveId" clId="{B4A6909F-BFE8-4448-82A3-3332698F27C3}" dt="2019-12-03T03:20:25.611" v="876" actId="26606"/>
          <ac:spMkLst>
            <pc:docMk/>
            <pc:sldMk cId="112250429" sldId="276"/>
            <ac:spMk id="13" creationId="{42A5316D-ED2F-4F89-B4B4-8D9240B1A348}"/>
          </ac:spMkLst>
        </pc:spChg>
        <pc:spChg chg="add">
          <ac:chgData name="Linchen Wang" userId="23edae9413cede3f" providerId="LiveId" clId="{B4A6909F-BFE8-4448-82A3-3332698F27C3}" dt="2019-12-03T03:25:47.914" v="903" actId="26606"/>
          <ac:spMkLst>
            <pc:docMk/>
            <pc:sldMk cId="112250429" sldId="276"/>
            <ac:spMk id="14" creationId="{D5FD337D-4D6B-4C8B-B6F5-121097E09881}"/>
          </ac:spMkLst>
        </pc:spChg>
        <pc:spChg chg="add del">
          <ac:chgData name="Linchen Wang" userId="23edae9413cede3f" providerId="LiveId" clId="{B4A6909F-BFE8-4448-82A3-3332698F27C3}" dt="2019-12-03T03:25:35.875" v="902" actId="26606"/>
          <ac:spMkLst>
            <pc:docMk/>
            <pc:sldMk cId="112250429" sldId="276"/>
            <ac:spMk id="15" creationId="{D5FD337D-4D6B-4C8B-B6F5-121097E09881}"/>
          </ac:spMkLst>
        </pc:spChg>
        <pc:spChg chg="add del">
          <ac:chgData name="Linchen Wang" userId="23edae9413cede3f" providerId="LiveId" clId="{B4A6909F-BFE8-4448-82A3-3332698F27C3}" dt="2019-12-03T03:25:35.875" v="902" actId="26606"/>
          <ac:spMkLst>
            <pc:docMk/>
            <pc:sldMk cId="112250429" sldId="276"/>
            <ac:spMk id="16" creationId="{017517EF-BD4D-4055-BDB4-A322C53568AD}"/>
          </ac:spMkLst>
        </pc:spChg>
        <pc:spChg chg="add del">
          <ac:chgData name="Linchen Wang" userId="23edae9413cede3f" providerId="LiveId" clId="{B4A6909F-BFE8-4448-82A3-3332698F27C3}" dt="2019-12-03T03:25:35.875" v="902" actId="26606"/>
          <ac:spMkLst>
            <pc:docMk/>
            <pc:sldMk cId="112250429" sldId="276"/>
            <ac:spMk id="17" creationId="{0ADDB668-2CA4-4D2B-9C34-3487CA330BA8}"/>
          </ac:spMkLst>
        </pc:spChg>
        <pc:spChg chg="add del">
          <ac:chgData name="Linchen Wang" userId="23edae9413cede3f" providerId="LiveId" clId="{B4A6909F-BFE8-4448-82A3-3332698F27C3}" dt="2019-12-03T03:25:35.875" v="902" actId="26606"/>
          <ac:spMkLst>
            <pc:docMk/>
            <pc:sldMk cId="112250429" sldId="276"/>
            <ac:spMk id="18" creationId="{2568BC19-F052-4108-93E1-6A3D1DEC072F}"/>
          </ac:spMkLst>
        </pc:spChg>
        <pc:picChg chg="add del mod">
          <ac:chgData name="Linchen Wang" userId="23edae9413cede3f" providerId="LiveId" clId="{B4A6909F-BFE8-4448-82A3-3332698F27C3}" dt="2019-12-03T03:23:55.168" v="885" actId="478"/>
          <ac:picMkLst>
            <pc:docMk/>
            <pc:sldMk cId="112250429" sldId="276"/>
            <ac:picMk id="4" creationId="{395B6BCB-39BD-4952-B508-2ADF377520D8}"/>
          </ac:picMkLst>
        </pc:picChg>
        <pc:picChg chg="add mod">
          <ac:chgData name="Linchen Wang" userId="23edae9413cede3f" providerId="LiveId" clId="{B4A6909F-BFE8-4448-82A3-3332698F27C3}" dt="2019-12-03T03:25:47.914" v="903" actId="26606"/>
          <ac:picMkLst>
            <pc:docMk/>
            <pc:sldMk cId="112250429" sldId="276"/>
            <ac:picMk id="6" creationId="{5989122D-A427-4B91-8309-7CF3EC903F5B}"/>
          </ac:picMkLst>
        </pc:picChg>
        <pc:cxnChg chg="add del">
          <ac:chgData name="Linchen Wang" userId="23edae9413cede3f" providerId="LiveId" clId="{B4A6909F-BFE8-4448-82A3-3332698F27C3}" dt="2019-12-03T03:20:19.459" v="874" actId="26606"/>
          <ac:cxnSpMkLst>
            <pc:docMk/>
            <pc:sldMk cId="112250429" sldId="276"/>
            <ac:cxnSpMk id="11" creationId="{7E7C77BC-7138-40B1-A15B-20F57A494629}"/>
          </ac:cxnSpMkLst>
        </pc:cxnChg>
      </pc:sldChg>
      <pc:sldChg chg="delSp add del setBg delDesignElem">
        <pc:chgData name="Linchen Wang" userId="23edae9413cede3f" providerId="LiveId" clId="{B4A6909F-BFE8-4448-82A3-3332698F27C3}" dt="2019-12-03T03:24:04.416" v="889" actId="2696"/>
        <pc:sldMkLst>
          <pc:docMk/>
          <pc:sldMk cId="389453357" sldId="277"/>
        </pc:sldMkLst>
        <pc:spChg chg="del">
          <ac:chgData name="Linchen Wang" userId="23edae9413cede3f" providerId="LiveId" clId="{B4A6909F-BFE8-4448-82A3-3332698F27C3}" dt="2019-12-03T03:20:33.714" v="879"/>
          <ac:spMkLst>
            <pc:docMk/>
            <pc:sldMk cId="389453357" sldId="277"/>
            <ac:spMk id="15" creationId="{D5FD337D-4D6B-4C8B-B6F5-121097E09881}"/>
          </ac:spMkLst>
        </pc:spChg>
        <pc:spChg chg="del">
          <ac:chgData name="Linchen Wang" userId="23edae9413cede3f" providerId="LiveId" clId="{B4A6909F-BFE8-4448-82A3-3332698F27C3}" dt="2019-12-03T03:20:33.714" v="879"/>
          <ac:spMkLst>
            <pc:docMk/>
            <pc:sldMk cId="389453357" sldId="277"/>
            <ac:spMk id="16" creationId="{017517EF-BD4D-4055-BDB4-A322C53568AD}"/>
          </ac:spMkLst>
        </pc:spChg>
        <pc:spChg chg="del">
          <ac:chgData name="Linchen Wang" userId="23edae9413cede3f" providerId="LiveId" clId="{B4A6909F-BFE8-4448-82A3-3332698F27C3}" dt="2019-12-03T03:20:33.714" v="879"/>
          <ac:spMkLst>
            <pc:docMk/>
            <pc:sldMk cId="389453357" sldId="277"/>
            <ac:spMk id="17" creationId="{0ADDB668-2CA4-4D2B-9C34-3487CA330BA8}"/>
          </ac:spMkLst>
        </pc:spChg>
        <pc:spChg chg="del">
          <ac:chgData name="Linchen Wang" userId="23edae9413cede3f" providerId="LiveId" clId="{B4A6909F-BFE8-4448-82A3-3332698F27C3}" dt="2019-12-03T03:20:33.714" v="879"/>
          <ac:spMkLst>
            <pc:docMk/>
            <pc:sldMk cId="389453357" sldId="277"/>
            <ac:spMk id="18" creationId="{2568BC19-F052-4108-93E1-6A3D1DEC072F}"/>
          </ac:spMkLst>
        </pc:spChg>
      </pc:sldChg>
      <pc:sldChg chg="delSp add del setBg delDesignElem">
        <pc:chgData name="Linchen Wang" userId="23edae9413cede3f" providerId="LiveId" clId="{B4A6909F-BFE8-4448-82A3-3332698F27C3}" dt="2019-12-03T03:26:21.835" v="913" actId="2696"/>
        <pc:sldMkLst>
          <pc:docMk/>
          <pc:sldMk cId="1445900040" sldId="277"/>
        </pc:sldMkLst>
        <pc:spChg chg="del">
          <ac:chgData name="Linchen Wang" userId="23edae9413cede3f" providerId="LiveId" clId="{B4A6909F-BFE8-4448-82A3-3332698F27C3}" dt="2019-12-03T03:24:57.727" v="894"/>
          <ac:spMkLst>
            <pc:docMk/>
            <pc:sldMk cId="1445900040" sldId="277"/>
            <ac:spMk id="15" creationId="{D5FD337D-4D6B-4C8B-B6F5-121097E09881}"/>
          </ac:spMkLst>
        </pc:spChg>
        <pc:spChg chg="del">
          <ac:chgData name="Linchen Wang" userId="23edae9413cede3f" providerId="LiveId" clId="{B4A6909F-BFE8-4448-82A3-3332698F27C3}" dt="2019-12-03T03:24:57.727" v="894"/>
          <ac:spMkLst>
            <pc:docMk/>
            <pc:sldMk cId="1445900040" sldId="277"/>
            <ac:spMk id="16" creationId="{017517EF-BD4D-4055-BDB4-A322C53568AD}"/>
          </ac:spMkLst>
        </pc:spChg>
        <pc:spChg chg="del">
          <ac:chgData name="Linchen Wang" userId="23edae9413cede3f" providerId="LiveId" clId="{B4A6909F-BFE8-4448-82A3-3332698F27C3}" dt="2019-12-03T03:24:57.727" v="894"/>
          <ac:spMkLst>
            <pc:docMk/>
            <pc:sldMk cId="1445900040" sldId="277"/>
            <ac:spMk id="17" creationId="{0ADDB668-2CA4-4D2B-9C34-3487CA330BA8}"/>
          </ac:spMkLst>
        </pc:spChg>
        <pc:spChg chg="del">
          <ac:chgData name="Linchen Wang" userId="23edae9413cede3f" providerId="LiveId" clId="{B4A6909F-BFE8-4448-82A3-3332698F27C3}" dt="2019-12-03T03:24:57.727" v="894"/>
          <ac:spMkLst>
            <pc:docMk/>
            <pc:sldMk cId="1445900040" sldId="277"/>
            <ac:spMk id="18" creationId="{2568BC19-F052-4108-93E1-6A3D1DEC072F}"/>
          </ac:spMkLst>
        </pc:spChg>
      </pc:sldChg>
      <pc:sldChg chg="delSp add del setBg delDesignElem">
        <pc:chgData name="Linchen Wang" userId="23edae9413cede3f" providerId="LiveId" clId="{B4A6909F-BFE8-4448-82A3-3332698F27C3}" dt="2019-12-03T03:26:22.518" v="914" actId="2696"/>
        <pc:sldMkLst>
          <pc:docMk/>
          <pc:sldMk cId="394794291" sldId="278"/>
        </pc:sldMkLst>
        <pc:spChg chg="del">
          <ac:chgData name="Linchen Wang" userId="23edae9413cede3f" providerId="LiveId" clId="{B4A6909F-BFE8-4448-82A3-3332698F27C3}" dt="2019-12-03T03:24:58.081" v="896"/>
          <ac:spMkLst>
            <pc:docMk/>
            <pc:sldMk cId="394794291" sldId="278"/>
            <ac:spMk id="15" creationId="{D5FD337D-4D6B-4C8B-B6F5-121097E09881}"/>
          </ac:spMkLst>
        </pc:spChg>
        <pc:spChg chg="del">
          <ac:chgData name="Linchen Wang" userId="23edae9413cede3f" providerId="LiveId" clId="{B4A6909F-BFE8-4448-82A3-3332698F27C3}" dt="2019-12-03T03:24:58.081" v="896"/>
          <ac:spMkLst>
            <pc:docMk/>
            <pc:sldMk cId="394794291" sldId="278"/>
            <ac:spMk id="16" creationId="{017517EF-BD4D-4055-BDB4-A322C53568AD}"/>
          </ac:spMkLst>
        </pc:spChg>
        <pc:spChg chg="del">
          <ac:chgData name="Linchen Wang" userId="23edae9413cede3f" providerId="LiveId" clId="{B4A6909F-BFE8-4448-82A3-3332698F27C3}" dt="2019-12-03T03:24:58.081" v="896"/>
          <ac:spMkLst>
            <pc:docMk/>
            <pc:sldMk cId="394794291" sldId="278"/>
            <ac:spMk id="17" creationId="{0ADDB668-2CA4-4D2B-9C34-3487CA330BA8}"/>
          </ac:spMkLst>
        </pc:spChg>
        <pc:spChg chg="del">
          <ac:chgData name="Linchen Wang" userId="23edae9413cede3f" providerId="LiveId" clId="{B4A6909F-BFE8-4448-82A3-3332698F27C3}" dt="2019-12-03T03:24:58.081" v="896"/>
          <ac:spMkLst>
            <pc:docMk/>
            <pc:sldMk cId="394794291" sldId="278"/>
            <ac:spMk id="18" creationId="{2568BC19-F052-4108-93E1-6A3D1DEC072F}"/>
          </ac:spMkLst>
        </pc:spChg>
      </pc:sldChg>
      <pc:sldChg chg="delSp add del setBg delDesignElem">
        <pc:chgData name="Linchen Wang" userId="23edae9413cede3f" providerId="LiveId" clId="{B4A6909F-BFE8-4448-82A3-3332698F27C3}" dt="2019-12-03T03:24:05.293" v="890" actId="2696"/>
        <pc:sldMkLst>
          <pc:docMk/>
          <pc:sldMk cId="3855604448" sldId="278"/>
        </pc:sldMkLst>
        <pc:spChg chg="del">
          <ac:chgData name="Linchen Wang" userId="23edae9413cede3f" providerId="LiveId" clId="{B4A6909F-BFE8-4448-82A3-3332698F27C3}" dt="2019-12-03T03:20:33.928" v="881"/>
          <ac:spMkLst>
            <pc:docMk/>
            <pc:sldMk cId="3855604448" sldId="278"/>
            <ac:spMk id="15" creationId="{D5FD337D-4D6B-4C8B-B6F5-121097E09881}"/>
          </ac:spMkLst>
        </pc:spChg>
        <pc:spChg chg="del">
          <ac:chgData name="Linchen Wang" userId="23edae9413cede3f" providerId="LiveId" clId="{B4A6909F-BFE8-4448-82A3-3332698F27C3}" dt="2019-12-03T03:20:33.928" v="881"/>
          <ac:spMkLst>
            <pc:docMk/>
            <pc:sldMk cId="3855604448" sldId="278"/>
            <ac:spMk id="16" creationId="{017517EF-BD4D-4055-BDB4-A322C53568AD}"/>
          </ac:spMkLst>
        </pc:spChg>
        <pc:spChg chg="del">
          <ac:chgData name="Linchen Wang" userId="23edae9413cede3f" providerId="LiveId" clId="{B4A6909F-BFE8-4448-82A3-3332698F27C3}" dt="2019-12-03T03:20:33.928" v="881"/>
          <ac:spMkLst>
            <pc:docMk/>
            <pc:sldMk cId="3855604448" sldId="278"/>
            <ac:spMk id="17" creationId="{0ADDB668-2CA4-4D2B-9C34-3487CA330BA8}"/>
          </ac:spMkLst>
        </pc:spChg>
        <pc:spChg chg="del">
          <ac:chgData name="Linchen Wang" userId="23edae9413cede3f" providerId="LiveId" clId="{B4A6909F-BFE8-4448-82A3-3332698F27C3}" dt="2019-12-03T03:20:33.928" v="881"/>
          <ac:spMkLst>
            <pc:docMk/>
            <pc:sldMk cId="3855604448" sldId="278"/>
            <ac:spMk id="18" creationId="{2568BC19-F052-4108-93E1-6A3D1DEC072F}"/>
          </ac:spMkLst>
        </pc:spChg>
      </pc:sldChg>
      <pc:sldChg chg="addSp delSp modSp add mod ord setBg delDesignElem">
        <pc:chgData name="Linchen Wang" userId="23edae9413cede3f" providerId="LiveId" clId="{B4A6909F-BFE8-4448-82A3-3332698F27C3}" dt="2019-12-03T05:09:15.808" v="1863"/>
        <pc:sldMkLst>
          <pc:docMk/>
          <pc:sldMk cId="1497006499" sldId="279"/>
        </pc:sldMkLst>
        <pc:spChg chg="mod">
          <ac:chgData name="Linchen Wang" userId="23edae9413cede3f" providerId="LiveId" clId="{B4A6909F-BFE8-4448-82A3-3332698F27C3}" dt="2019-12-03T03:26:09.534" v="907" actId="26606"/>
          <ac:spMkLst>
            <pc:docMk/>
            <pc:sldMk cId="1497006499" sldId="279"/>
            <ac:spMk id="2" creationId="{F3A5B945-B379-43E1-BCBC-07EF3593ABB7}"/>
          </ac:spMkLst>
        </pc:spChg>
        <pc:spChg chg="mod">
          <ac:chgData name="Linchen Wang" userId="23edae9413cede3f" providerId="LiveId" clId="{B4A6909F-BFE8-4448-82A3-3332698F27C3}" dt="2019-12-03T03:26:09.534" v="907" actId="26606"/>
          <ac:spMkLst>
            <pc:docMk/>
            <pc:sldMk cId="1497006499" sldId="279"/>
            <ac:spMk id="3" creationId="{08C44DD2-C434-4D2C-86C0-26D6C0549C98}"/>
          </ac:spMkLst>
        </pc:spChg>
        <pc:spChg chg="add del">
          <ac:chgData name="Linchen Wang" userId="23edae9413cede3f" providerId="LiveId" clId="{B4A6909F-BFE8-4448-82A3-3332698F27C3}" dt="2019-12-03T05:09:15.808" v="1863"/>
          <ac:spMkLst>
            <pc:docMk/>
            <pc:sldMk cId="1497006499" sldId="279"/>
            <ac:spMk id="9" creationId="{C1A1C5D3-C053-4EE9-BE1A-419B6E27CCAE}"/>
          </ac:spMkLst>
        </pc:spChg>
        <pc:spChg chg="add del">
          <ac:chgData name="Linchen Wang" userId="23edae9413cede3f" providerId="LiveId" clId="{B4A6909F-BFE8-4448-82A3-3332698F27C3}" dt="2019-12-03T05:09:15.808" v="1863"/>
          <ac:spMkLst>
            <pc:docMk/>
            <pc:sldMk cId="1497006499" sldId="279"/>
            <ac:spMk id="11" creationId="{A3473CF9-37EB-43E7-89EF-D2D1C53D1DAC}"/>
          </ac:spMkLst>
        </pc:spChg>
        <pc:spChg chg="add del">
          <ac:chgData name="Linchen Wang" userId="23edae9413cede3f" providerId="LiveId" clId="{B4A6909F-BFE8-4448-82A3-3332698F27C3}" dt="2019-12-03T05:09:15.808" v="1863"/>
          <ac:spMkLst>
            <pc:docMk/>
            <pc:sldMk cId="1497006499" sldId="279"/>
            <ac:spMk id="13" creationId="{586B4EF9-43BA-4655-A6FF-1D8E21574C95}"/>
          </ac:spMkLst>
        </pc:spChg>
        <pc:spChg chg="del">
          <ac:chgData name="Linchen Wang" userId="23edae9413cede3f" providerId="LiveId" clId="{B4A6909F-BFE8-4448-82A3-3332698F27C3}" dt="2019-12-03T03:24:58.494" v="898"/>
          <ac:spMkLst>
            <pc:docMk/>
            <pc:sldMk cId="1497006499" sldId="279"/>
            <ac:spMk id="15" creationId="{D5FD337D-4D6B-4C8B-B6F5-121097E09881}"/>
          </ac:spMkLst>
        </pc:spChg>
        <pc:spChg chg="del">
          <ac:chgData name="Linchen Wang" userId="23edae9413cede3f" providerId="LiveId" clId="{B4A6909F-BFE8-4448-82A3-3332698F27C3}" dt="2019-12-03T03:24:58.494" v="898"/>
          <ac:spMkLst>
            <pc:docMk/>
            <pc:sldMk cId="1497006499" sldId="279"/>
            <ac:spMk id="16" creationId="{017517EF-BD4D-4055-BDB4-A322C53568AD}"/>
          </ac:spMkLst>
        </pc:spChg>
        <pc:spChg chg="del">
          <ac:chgData name="Linchen Wang" userId="23edae9413cede3f" providerId="LiveId" clId="{B4A6909F-BFE8-4448-82A3-3332698F27C3}" dt="2019-12-03T03:24:58.494" v="898"/>
          <ac:spMkLst>
            <pc:docMk/>
            <pc:sldMk cId="1497006499" sldId="279"/>
            <ac:spMk id="17" creationId="{0ADDB668-2CA4-4D2B-9C34-3487CA330BA8}"/>
          </ac:spMkLst>
        </pc:spChg>
        <pc:spChg chg="del">
          <ac:chgData name="Linchen Wang" userId="23edae9413cede3f" providerId="LiveId" clId="{B4A6909F-BFE8-4448-82A3-3332698F27C3}" dt="2019-12-03T03:24:58.494" v="898"/>
          <ac:spMkLst>
            <pc:docMk/>
            <pc:sldMk cId="1497006499" sldId="279"/>
            <ac:spMk id="18" creationId="{2568BC19-F052-4108-93E1-6A3D1DEC072F}"/>
          </ac:spMkLst>
        </pc:spChg>
        <pc:picChg chg="add mod">
          <ac:chgData name="Linchen Wang" userId="23edae9413cede3f" providerId="LiveId" clId="{B4A6909F-BFE8-4448-82A3-3332698F27C3}" dt="2019-12-03T03:26:09.534" v="907" actId="26606"/>
          <ac:picMkLst>
            <pc:docMk/>
            <pc:sldMk cId="1497006499" sldId="279"/>
            <ac:picMk id="4" creationId="{D33704CB-4539-49AF-807B-0FAAD0B2911D}"/>
          </ac:picMkLst>
        </pc:picChg>
        <pc:picChg chg="del">
          <ac:chgData name="Linchen Wang" userId="23edae9413cede3f" providerId="LiveId" clId="{B4A6909F-BFE8-4448-82A3-3332698F27C3}" dt="2019-12-03T03:25:08.968" v="899" actId="478"/>
          <ac:picMkLst>
            <pc:docMk/>
            <pc:sldMk cId="1497006499" sldId="279"/>
            <ac:picMk id="6" creationId="{5989122D-A427-4B91-8309-7CF3EC903F5B}"/>
          </ac:picMkLst>
        </pc:picChg>
      </pc:sldChg>
      <pc:sldChg chg="delSp add del setBg delDesignElem">
        <pc:chgData name="Linchen Wang" userId="23edae9413cede3f" providerId="LiveId" clId="{B4A6909F-BFE8-4448-82A3-3332698F27C3}" dt="2019-12-03T03:24:06.097" v="891" actId="2696"/>
        <pc:sldMkLst>
          <pc:docMk/>
          <pc:sldMk cId="1973835411" sldId="279"/>
        </pc:sldMkLst>
        <pc:spChg chg="del">
          <ac:chgData name="Linchen Wang" userId="23edae9413cede3f" providerId="LiveId" clId="{B4A6909F-BFE8-4448-82A3-3332698F27C3}" dt="2019-12-03T03:20:35.403" v="883"/>
          <ac:spMkLst>
            <pc:docMk/>
            <pc:sldMk cId="1973835411" sldId="279"/>
            <ac:spMk id="15" creationId="{D5FD337D-4D6B-4C8B-B6F5-121097E09881}"/>
          </ac:spMkLst>
        </pc:spChg>
        <pc:spChg chg="del">
          <ac:chgData name="Linchen Wang" userId="23edae9413cede3f" providerId="LiveId" clId="{B4A6909F-BFE8-4448-82A3-3332698F27C3}" dt="2019-12-03T03:20:35.403" v="883"/>
          <ac:spMkLst>
            <pc:docMk/>
            <pc:sldMk cId="1973835411" sldId="279"/>
            <ac:spMk id="16" creationId="{017517EF-BD4D-4055-BDB4-A322C53568AD}"/>
          </ac:spMkLst>
        </pc:spChg>
        <pc:spChg chg="del">
          <ac:chgData name="Linchen Wang" userId="23edae9413cede3f" providerId="LiveId" clId="{B4A6909F-BFE8-4448-82A3-3332698F27C3}" dt="2019-12-03T03:20:35.403" v="883"/>
          <ac:spMkLst>
            <pc:docMk/>
            <pc:sldMk cId="1973835411" sldId="279"/>
            <ac:spMk id="17" creationId="{0ADDB668-2CA4-4D2B-9C34-3487CA330BA8}"/>
          </ac:spMkLst>
        </pc:spChg>
        <pc:spChg chg="del">
          <ac:chgData name="Linchen Wang" userId="23edae9413cede3f" providerId="LiveId" clId="{B4A6909F-BFE8-4448-82A3-3332698F27C3}" dt="2019-12-03T03:20:35.403" v="883"/>
          <ac:spMkLst>
            <pc:docMk/>
            <pc:sldMk cId="1973835411" sldId="279"/>
            <ac:spMk id="18" creationId="{2568BC19-F052-4108-93E1-6A3D1DEC072F}"/>
          </ac:spMkLst>
        </pc:spChg>
      </pc:sldChg>
      <pc:sldChg chg="addSp delSp modSp add mod setBg delDesignElem">
        <pc:chgData name="Linchen Wang" userId="23edae9413cede3f" providerId="LiveId" clId="{B4A6909F-BFE8-4448-82A3-3332698F27C3}" dt="2019-12-03T05:09:15.808" v="1863"/>
        <pc:sldMkLst>
          <pc:docMk/>
          <pc:sldMk cId="747174133" sldId="280"/>
        </pc:sldMkLst>
        <pc:spChg chg="mod">
          <ac:chgData name="Linchen Wang" userId="23edae9413cede3f" providerId="LiveId" clId="{B4A6909F-BFE8-4448-82A3-3332698F27C3}" dt="2019-12-03T03:26:02.535" v="906" actId="26606"/>
          <ac:spMkLst>
            <pc:docMk/>
            <pc:sldMk cId="747174133" sldId="280"/>
            <ac:spMk id="2" creationId="{F3A5B945-B379-43E1-BCBC-07EF3593ABB7}"/>
          </ac:spMkLst>
        </pc:spChg>
        <pc:spChg chg="mod">
          <ac:chgData name="Linchen Wang" userId="23edae9413cede3f" providerId="LiveId" clId="{B4A6909F-BFE8-4448-82A3-3332698F27C3}" dt="2019-12-03T03:26:35.326" v="916" actId="20577"/>
          <ac:spMkLst>
            <pc:docMk/>
            <pc:sldMk cId="747174133" sldId="280"/>
            <ac:spMk id="3" creationId="{08C44DD2-C434-4D2C-86C0-26D6C0549C98}"/>
          </ac:spMkLst>
        </pc:spChg>
        <pc:spChg chg="del">
          <ac:chgData name="Linchen Wang" userId="23edae9413cede3f" providerId="LiveId" clId="{B4A6909F-BFE8-4448-82A3-3332698F27C3}" dt="2019-12-03T03:25:53.788" v="905"/>
          <ac:spMkLst>
            <pc:docMk/>
            <pc:sldMk cId="747174133" sldId="280"/>
            <ac:spMk id="8" creationId="{017517EF-BD4D-4055-BDB4-A322C53568AD}"/>
          </ac:spMkLst>
        </pc:spChg>
        <pc:spChg chg="del">
          <ac:chgData name="Linchen Wang" userId="23edae9413cede3f" providerId="LiveId" clId="{B4A6909F-BFE8-4448-82A3-3332698F27C3}" dt="2019-12-03T03:25:53.788" v="905"/>
          <ac:spMkLst>
            <pc:docMk/>
            <pc:sldMk cId="747174133" sldId="280"/>
            <ac:spMk id="10" creationId="{0ADDB668-2CA4-4D2B-9C34-3487CA330BA8}"/>
          </ac:spMkLst>
        </pc:spChg>
        <pc:spChg chg="add del">
          <ac:chgData name="Linchen Wang" userId="23edae9413cede3f" providerId="LiveId" clId="{B4A6909F-BFE8-4448-82A3-3332698F27C3}" dt="2019-12-03T03:44:45.332" v="998" actId="26606"/>
          <ac:spMkLst>
            <pc:docMk/>
            <pc:sldMk cId="747174133" sldId="280"/>
            <ac:spMk id="11" creationId="{C1A1C5D3-C053-4EE9-BE1A-419B6E27CCAE}"/>
          </ac:spMkLst>
        </pc:spChg>
        <pc:spChg chg="del">
          <ac:chgData name="Linchen Wang" userId="23edae9413cede3f" providerId="LiveId" clId="{B4A6909F-BFE8-4448-82A3-3332698F27C3}" dt="2019-12-03T03:25:53.788" v="905"/>
          <ac:spMkLst>
            <pc:docMk/>
            <pc:sldMk cId="747174133" sldId="280"/>
            <ac:spMk id="12" creationId="{2568BC19-F052-4108-93E1-6A3D1DEC072F}"/>
          </ac:spMkLst>
        </pc:spChg>
        <pc:spChg chg="add del">
          <ac:chgData name="Linchen Wang" userId="23edae9413cede3f" providerId="LiveId" clId="{B4A6909F-BFE8-4448-82A3-3332698F27C3}" dt="2019-12-03T03:44:45.332" v="998" actId="26606"/>
          <ac:spMkLst>
            <pc:docMk/>
            <pc:sldMk cId="747174133" sldId="280"/>
            <ac:spMk id="13" creationId="{A3473CF9-37EB-43E7-89EF-D2D1C53D1DAC}"/>
          </ac:spMkLst>
        </pc:spChg>
        <pc:spChg chg="del">
          <ac:chgData name="Linchen Wang" userId="23edae9413cede3f" providerId="LiveId" clId="{B4A6909F-BFE8-4448-82A3-3332698F27C3}" dt="2019-12-03T03:25:53.788" v="905"/>
          <ac:spMkLst>
            <pc:docMk/>
            <pc:sldMk cId="747174133" sldId="280"/>
            <ac:spMk id="14" creationId="{D5FD337D-4D6B-4C8B-B6F5-121097E09881}"/>
          </ac:spMkLst>
        </pc:spChg>
        <pc:spChg chg="add del">
          <ac:chgData name="Linchen Wang" userId="23edae9413cede3f" providerId="LiveId" clId="{B4A6909F-BFE8-4448-82A3-3332698F27C3}" dt="2019-12-03T03:44:45.332" v="998" actId="26606"/>
          <ac:spMkLst>
            <pc:docMk/>
            <pc:sldMk cId="747174133" sldId="280"/>
            <ac:spMk id="15" creationId="{586B4EF9-43BA-4655-A6FF-1D8E21574C95}"/>
          </ac:spMkLst>
        </pc:spChg>
        <pc:spChg chg="add del">
          <ac:chgData name="Linchen Wang" userId="23edae9413cede3f" providerId="LiveId" clId="{B4A6909F-BFE8-4448-82A3-3332698F27C3}" dt="2019-12-03T05:09:15.808" v="1863"/>
          <ac:spMkLst>
            <pc:docMk/>
            <pc:sldMk cId="747174133" sldId="280"/>
            <ac:spMk id="20" creationId="{C1A1C5D3-C053-4EE9-BE1A-419B6E27CCAE}"/>
          </ac:spMkLst>
        </pc:spChg>
        <pc:spChg chg="add del">
          <ac:chgData name="Linchen Wang" userId="23edae9413cede3f" providerId="LiveId" clId="{B4A6909F-BFE8-4448-82A3-3332698F27C3}" dt="2019-12-03T05:09:15.808" v="1863"/>
          <ac:spMkLst>
            <pc:docMk/>
            <pc:sldMk cId="747174133" sldId="280"/>
            <ac:spMk id="22" creationId="{A3473CF9-37EB-43E7-89EF-D2D1C53D1DAC}"/>
          </ac:spMkLst>
        </pc:spChg>
        <pc:spChg chg="add del">
          <ac:chgData name="Linchen Wang" userId="23edae9413cede3f" providerId="LiveId" clId="{B4A6909F-BFE8-4448-82A3-3332698F27C3}" dt="2019-12-03T05:09:15.808" v="1863"/>
          <ac:spMkLst>
            <pc:docMk/>
            <pc:sldMk cId="747174133" sldId="280"/>
            <ac:spMk id="24" creationId="{586B4EF9-43BA-4655-A6FF-1D8E21574C95}"/>
          </ac:spMkLst>
        </pc:spChg>
        <pc:picChg chg="add mod">
          <ac:chgData name="Linchen Wang" userId="23edae9413cede3f" providerId="LiveId" clId="{B4A6909F-BFE8-4448-82A3-3332698F27C3}" dt="2019-12-03T03:44:45.332" v="998" actId="26606"/>
          <ac:picMkLst>
            <pc:docMk/>
            <pc:sldMk cId="747174133" sldId="280"/>
            <ac:picMk id="4" creationId="{C38EA9E5-CB14-48C6-974D-37453B1185B4}"/>
          </ac:picMkLst>
        </pc:picChg>
        <pc:picChg chg="del mod">
          <ac:chgData name="Linchen Wang" userId="23edae9413cede3f" providerId="LiveId" clId="{B4A6909F-BFE8-4448-82A3-3332698F27C3}" dt="2019-12-03T03:44:42.016" v="996" actId="478"/>
          <ac:picMkLst>
            <pc:docMk/>
            <pc:sldMk cId="747174133" sldId="280"/>
            <ac:picMk id="6" creationId="{5989122D-A427-4B91-8309-7CF3EC903F5B}"/>
          </ac:picMkLst>
        </pc:picChg>
      </pc:sldChg>
      <pc:sldChg chg="addSp delSp modSp add mod setBg delDesignElem">
        <pc:chgData name="Linchen Wang" userId="23edae9413cede3f" providerId="LiveId" clId="{B4A6909F-BFE8-4448-82A3-3332698F27C3}" dt="2019-12-03T05:09:15.808" v="1863"/>
        <pc:sldMkLst>
          <pc:docMk/>
          <pc:sldMk cId="2511293411" sldId="281"/>
        </pc:sldMkLst>
        <pc:spChg chg="mod">
          <ac:chgData name="Linchen Wang" userId="23edae9413cede3f" providerId="LiveId" clId="{B4A6909F-BFE8-4448-82A3-3332698F27C3}" dt="2019-12-03T03:27:17.348" v="924" actId="20577"/>
          <ac:spMkLst>
            <pc:docMk/>
            <pc:sldMk cId="2511293411" sldId="281"/>
            <ac:spMk id="3" creationId="{08C44DD2-C434-4D2C-86C0-26D6C0549C98}"/>
          </ac:spMkLst>
        </pc:spChg>
        <pc:spChg chg="del">
          <ac:chgData name="Linchen Wang" userId="23edae9413cede3f" providerId="LiveId" clId="{B4A6909F-BFE8-4448-82A3-3332698F27C3}" dt="2019-12-03T03:26:18.762" v="910"/>
          <ac:spMkLst>
            <pc:docMk/>
            <pc:sldMk cId="2511293411" sldId="281"/>
            <ac:spMk id="9" creationId="{C1A1C5D3-C053-4EE9-BE1A-419B6E27CCAE}"/>
          </ac:spMkLst>
        </pc:spChg>
        <pc:spChg chg="add del">
          <ac:chgData name="Linchen Wang" userId="23edae9413cede3f" providerId="LiveId" clId="{B4A6909F-BFE8-4448-82A3-3332698F27C3}" dt="2019-12-03T05:09:15.808" v="1863"/>
          <ac:spMkLst>
            <pc:docMk/>
            <pc:sldMk cId="2511293411" sldId="281"/>
            <ac:spMk id="10" creationId="{C1A1C5D3-C053-4EE9-BE1A-419B6E27CCAE}"/>
          </ac:spMkLst>
        </pc:spChg>
        <pc:spChg chg="del">
          <ac:chgData name="Linchen Wang" userId="23edae9413cede3f" providerId="LiveId" clId="{B4A6909F-BFE8-4448-82A3-3332698F27C3}" dt="2019-12-03T03:26:18.762" v="910"/>
          <ac:spMkLst>
            <pc:docMk/>
            <pc:sldMk cId="2511293411" sldId="281"/>
            <ac:spMk id="11" creationId="{A3473CF9-37EB-43E7-89EF-D2D1C53D1DAC}"/>
          </ac:spMkLst>
        </pc:spChg>
        <pc:spChg chg="add del">
          <ac:chgData name="Linchen Wang" userId="23edae9413cede3f" providerId="LiveId" clId="{B4A6909F-BFE8-4448-82A3-3332698F27C3}" dt="2019-12-03T05:09:15.808" v="1863"/>
          <ac:spMkLst>
            <pc:docMk/>
            <pc:sldMk cId="2511293411" sldId="281"/>
            <ac:spMk id="12" creationId="{A3473CF9-37EB-43E7-89EF-D2D1C53D1DAC}"/>
          </ac:spMkLst>
        </pc:spChg>
        <pc:spChg chg="del">
          <ac:chgData name="Linchen Wang" userId="23edae9413cede3f" providerId="LiveId" clId="{B4A6909F-BFE8-4448-82A3-3332698F27C3}" dt="2019-12-03T03:26:18.762" v="910"/>
          <ac:spMkLst>
            <pc:docMk/>
            <pc:sldMk cId="2511293411" sldId="281"/>
            <ac:spMk id="13" creationId="{586B4EF9-43BA-4655-A6FF-1D8E21574C95}"/>
          </ac:spMkLst>
        </pc:spChg>
        <pc:spChg chg="add del">
          <ac:chgData name="Linchen Wang" userId="23edae9413cede3f" providerId="LiveId" clId="{B4A6909F-BFE8-4448-82A3-3332698F27C3}" dt="2019-12-03T05:09:15.808" v="1863"/>
          <ac:spMkLst>
            <pc:docMk/>
            <pc:sldMk cId="2511293411" sldId="281"/>
            <ac:spMk id="14" creationId="{586B4EF9-43BA-4655-A6FF-1D8E21574C95}"/>
          </ac:spMkLst>
        </pc:spChg>
        <pc:picChg chg="del">
          <ac:chgData name="Linchen Wang" userId="23edae9413cede3f" providerId="LiveId" clId="{B4A6909F-BFE8-4448-82A3-3332698F27C3}" dt="2019-12-03T03:26:50.820" v="917" actId="478"/>
          <ac:picMkLst>
            <pc:docMk/>
            <pc:sldMk cId="2511293411" sldId="281"/>
            <ac:picMk id="4" creationId="{D33704CB-4539-49AF-807B-0FAAD0B2911D}"/>
          </ac:picMkLst>
        </pc:picChg>
        <pc:picChg chg="add mod">
          <ac:chgData name="Linchen Wang" userId="23edae9413cede3f" providerId="LiveId" clId="{B4A6909F-BFE8-4448-82A3-3332698F27C3}" dt="2019-12-03T03:26:53.077" v="919" actId="26606"/>
          <ac:picMkLst>
            <pc:docMk/>
            <pc:sldMk cId="2511293411" sldId="281"/>
            <ac:picMk id="5" creationId="{9C46D4BC-7DB4-451F-8836-1683B5B462A4}"/>
          </ac:picMkLst>
        </pc:picChg>
      </pc:sldChg>
      <pc:sldChg chg="addSp delSp modSp add mod setBg delDesignElem">
        <pc:chgData name="Linchen Wang" userId="23edae9413cede3f" providerId="LiveId" clId="{B4A6909F-BFE8-4448-82A3-3332698F27C3}" dt="2019-12-03T05:09:15.808" v="1863"/>
        <pc:sldMkLst>
          <pc:docMk/>
          <pc:sldMk cId="850191091" sldId="282"/>
        </pc:sldMkLst>
        <pc:spChg chg="mod">
          <ac:chgData name="Linchen Wang" userId="23edae9413cede3f" providerId="LiveId" clId="{B4A6909F-BFE8-4448-82A3-3332698F27C3}" dt="2019-12-03T03:27:20.944" v="926" actId="20577"/>
          <ac:spMkLst>
            <pc:docMk/>
            <pc:sldMk cId="850191091" sldId="282"/>
            <ac:spMk id="3" creationId="{08C44DD2-C434-4D2C-86C0-26D6C0549C98}"/>
          </ac:spMkLst>
        </pc:spChg>
        <pc:spChg chg="del">
          <ac:chgData name="Linchen Wang" userId="23edae9413cede3f" providerId="LiveId" clId="{B4A6909F-BFE8-4448-82A3-3332698F27C3}" dt="2019-12-03T03:26:19.311" v="912"/>
          <ac:spMkLst>
            <pc:docMk/>
            <pc:sldMk cId="850191091" sldId="282"/>
            <ac:spMk id="9" creationId="{C1A1C5D3-C053-4EE9-BE1A-419B6E27CCAE}"/>
          </ac:spMkLst>
        </pc:spChg>
        <pc:spChg chg="add del">
          <ac:chgData name="Linchen Wang" userId="23edae9413cede3f" providerId="LiveId" clId="{B4A6909F-BFE8-4448-82A3-3332698F27C3}" dt="2019-12-03T05:09:15.808" v="1863"/>
          <ac:spMkLst>
            <pc:docMk/>
            <pc:sldMk cId="850191091" sldId="282"/>
            <ac:spMk id="10" creationId="{C1A1C5D3-C053-4EE9-BE1A-419B6E27CCAE}"/>
          </ac:spMkLst>
        </pc:spChg>
        <pc:spChg chg="del">
          <ac:chgData name="Linchen Wang" userId="23edae9413cede3f" providerId="LiveId" clId="{B4A6909F-BFE8-4448-82A3-3332698F27C3}" dt="2019-12-03T03:26:19.311" v="912"/>
          <ac:spMkLst>
            <pc:docMk/>
            <pc:sldMk cId="850191091" sldId="282"/>
            <ac:spMk id="11" creationId="{A3473CF9-37EB-43E7-89EF-D2D1C53D1DAC}"/>
          </ac:spMkLst>
        </pc:spChg>
        <pc:spChg chg="add del">
          <ac:chgData name="Linchen Wang" userId="23edae9413cede3f" providerId="LiveId" clId="{B4A6909F-BFE8-4448-82A3-3332698F27C3}" dt="2019-12-03T05:09:15.808" v="1863"/>
          <ac:spMkLst>
            <pc:docMk/>
            <pc:sldMk cId="850191091" sldId="282"/>
            <ac:spMk id="12" creationId="{A3473CF9-37EB-43E7-89EF-D2D1C53D1DAC}"/>
          </ac:spMkLst>
        </pc:spChg>
        <pc:spChg chg="del">
          <ac:chgData name="Linchen Wang" userId="23edae9413cede3f" providerId="LiveId" clId="{B4A6909F-BFE8-4448-82A3-3332698F27C3}" dt="2019-12-03T03:26:19.311" v="912"/>
          <ac:spMkLst>
            <pc:docMk/>
            <pc:sldMk cId="850191091" sldId="282"/>
            <ac:spMk id="13" creationId="{586B4EF9-43BA-4655-A6FF-1D8E21574C95}"/>
          </ac:spMkLst>
        </pc:spChg>
        <pc:spChg chg="add del">
          <ac:chgData name="Linchen Wang" userId="23edae9413cede3f" providerId="LiveId" clId="{B4A6909F-BFE8-4448-82A3-3332698F27C3}" dt="2019-12-03T05:09:15.808" v="1863"/>
          <ac:spMkLst>
            <pc:docMk/>
            <pc:sldMk cId="850191091" sldId="282"/>
            <ac:spMk id="14" creationId="{586B4EF9-43BA-4655-A6FF-1D8E21574C95}"/>
          </ac:spMkLst>
        </pc:spChg>
        <pc:picChg chg="del">
          <ac:chgData name="Linchen Wang" userId="23edae9413cede3f" providerId="LiveId" clId="{B4A6909F-BFE8-4448-82A3-3332698F27C3}" dt="2019-12-03T03:27:09.908" v="920" actId="478"/>
          <ac:picMkLst>
            <pc:docMk/>
            <pc:sldMk cId="850191091" sldId="282"/>
            <ac:picMk id="4" creationId="{D33704CB-4539-49AF-807B-0FAAD0B2911D}"/>
          </ac:picMkLst>
        </pc:picChg>
        <pc:picChg chg="add mod">
          <ac:chgData name="Linchen Wang" userId="23edae9413cede3f" providerId="LiveId" clId="{B4A6909F-BFE8-4448-82A3-3332698F27C3}" dt="2019-12-03T03:27:11.895" v="922" actId="26606"/>
          <ac:picMkLst>
            <pc:docMk/>
            <pc:sldMk cId="850191091" sldId="282"/>
            <ac:picMk id="5" creationId="{DCEF1E6C-2FD4-48A4-A1FF-290C0665238D}"/>
          </ac:picMkLst>
        </pc:picChg>
      </pc:sldChg>
      <pc:sldChg chg="addSp delSp modSp add">
        <pc:chgData name="Linchen Wang" userId="23edae9413cede3f" providerId="LiveId" clId="{B4A6909F-BFE8-4448-82A3-3332698F27C3}" dt="2019-12-03T03:42:49.217" v="995" actId="1076"/>
        <pc:sldMkLst>
          <pc:docMk/>
          <pc:sldMk cId="937371481" sldId="283"/>
        </pc:sldMkLst>
        <pc:spChg chg="mod">
          <ac:chgData name="Linchen Wang" userId="23edae9413cede3f" providerId="LiveId" clId="{B4A6909F-BFE8-4448-82A3-3332698F27C3}" dt="2019-12-03T03:42:47.446" v="994" actId="20577"/>
          <ac:spMkLst>
            <pc:docMk/>
            <pc:sldMk cId="937371481" sldId="283"/>
            <ac:spMk id="3" creationId="{08C44DD2-C434-4D2C-86C0-26D6C0549C98}"/>
          </ac:spMkLst>
        </pc:spChg>
        <pc:graphicFrameChg chg="del">
          <ac:chgData name="Linchen Wang" userId="23edae9413cede3f" providerId="LiveId" clId="{B4A6909F-BFE8-4448-82A3-3332698F27C3}" dt="2019-12-03T03:39:29.794" v="928" actId="478"/>
          <ac:graphicFrameMkLst>
            <pc:docMk/>
            <pc:sldMk cId="937371481" sldId="283"/>
            <ac:graphicFrameMk id="4" creationId="{BDE5A21C-9B3E-4396-9C79-0F1F296EE71B}"/>
          </ac:graphicFrameMkLst>
        </pc:graphicFrameChg>
        <pc:picChg chg="add mod">
          <ac:chgData name="Linchen Wang" userId="23edae9413cede3f" providerId="LiveId" clId="{B4A6909F-BFE8-4448-82A3-3332698F27C3}" dt="2019-12-03T03:42:49.217" v="995" actId="1076"/>
          <ac:picMkLst>
            <pc:docMk/>
            <pc:sldMk cId="937371481" sldId="283"/>
            <ac:picMk id="5" creationId="{3EF37FF0-079D-4F0D-B0E8-BE6E367EB44A}"/>
          </ac:picMkLst>
        </pc:picChg>
      </pc:sldChg>
      <pc:sldChg chg="addSp delSp modSp add">
        <pc:chgData name="Linchen Wang" userId="23edae9413cede3f" providerId="LiveId" clId="{B4A6909F-BFE8-4448-82A3-3332698F27C3}" dt="2019-12-03T04:19:51.570" v="1713" actId="20577"/>
        <pc:sldMkLst>
          <pc:docMk/>
          <pc:sldMk cId="341792504" sldId="284"/>
        </pc:sldMkLst>
        <pc:spChg chg="mod">
          <ac:chgData name="Linchen Wang" userId="23edae9413cede3f" providerId="LiveId" clId="{B4A6909F-BFE8-4448-82A3-3332698F27C3}" dt="2019-12-03T04:19:51.570" v="1713" actId="20577"/>
          <ac:spMkLst>
            <pc:docMk/>
            <pc:sldMk cId="341792504" sldId="284"/>
            <ac:spMk id="3" creationId="{08C44DD2-C434-4D2C-86C0-26D6C0549C98}"/>
          </ac:spMkLst>
        </pc:spChg>
        <pc:spChg chg="add mod">
          <ac:chgData name="Linchen Wang" userId="23edae9413cede3f" providerId="LiveId" clId="{B4A6909F-BFE8-4448-82A3-3332698F27C3}" dt="2019-12-03T03:56:08.161" v="1137" actId="1076"/>
          <ac:spMkLst>
            <pc:docMk/>
            <pc:sldMk cId="341792504" sldId="284"/>
            <ac:spMk id="4" creationId="{984A2366-438B-43AE-8BF4-9BEA1D5F391C}"/>
          </ac:spMkLst>
        </pc:spChg>
        <pc:spChg chg="add mod">
          <ac:chgData name="Linchen Wang" userId="23edae9413cede3f" providerId="LiveId" clId="{B4A6909F-BFE8-4448-82A3-3332698F27C3}" dt="2019-12-03T03:57:00.002" v="1158" actId="1076"/>
          <ac:spMkLst>
            <pc:docMk/>
            <pc:sldMk cId="341792504" sldId="284"/>
            <ac:spMk id="6" creationId="{9CFD3F76-79E8-4B07-BBB7-3A261145340A}"/>
          </ac:spMkLst>
        </pc:spChg>
        <pc:spChg chg="add mod">
          <ac:chgData name="Linchen Wang" userId="23edae9413cede3f" providerId="LiveId" clId="{B4A6909F-BFE8-4448-82A3-3332698F27C3}" dt="2019-12-03T03:57:13.994" v="1169" actId="20577"/>
          <ac:spMkLst>
            <pc:docMk/>
            <pc:sldMk cId="341792504" sldId="284"/>
            <ac:spMk id="7" creationId="{37DCEEE2-F400-4BF4-BC0E-559AB23A54FE}"/>
          </ac:spMkLst>
        </pc:spChg>
        <pc:spChg chg="add mod">
          <ac:chgData name="Linchen Wang" userId="23edae9413cede3f" providerId="LiveId" clId="{B4A6909F-BFE8-4448-82A3-3332698F27C3}" dt="2019-12-03T03:57:44.089" v="1175" actId="20577"/>
          <ac:spMkLst>
            <pc:docMk/>
            <pc:sldMk cId="341792504" sldId="284"/>
            <ac:spMk id="8" creationId="{12A0CABD-4B76-46E2-8101-4D969E9223A3}"/>
          </ac:spMkLst>
        </pc:spChg>
        <pc:spChg chg="add mod">
          <ac:chgData name="Linchen Wang" userId="23edae9413cede3f" providerId="LiveId" clId="{B4A6909F-BFE8-4448-82A3-3332698F27C3}" dt="2019-12-03T03:57:50.799" v="1179" actId="20577"/>
          <ac:spMkLst>
            <pc:docMk/>
            <pc:sldMk cId="341792504" sldId="284"/>
            <ac:spMk id="9" creationId="{B9A122C3-D1D4-41CA-9373-FBC1810CBA8B}"/>
          </ac:spMkLst>
        </pc:spChg>
        <pc:spChg chg="add mod">
          <ac:chgData name="Linchen Wang" userId="23edae9413cede3f" providerId="LiveId" clId="{B4A6909F-BFE8-4448-82A3-3332698F27C3}" dt="2019-12-03T04:05:34.171" v="1335" actId="20577"/>
          <ac:spMkLst>
            <pc:docMk/>
            <pc:sldMk cId="341792504" sldId="284"/>
            <ac:spMk id="10" creationId="{73DD72F7-7B2B-472A-9E5E-83A40AFDECE0}"/>
          </ac:spMkLst>
        </pc:spChg>
        <pc:spChg chg="add mod">
          <ac:chgData name="Linchen Wang" userId="23edae9413cede3f" providerId="LiveId" clId="{B4A6909F-BFE8-4448-82A3-3332698F27C3}" dt="2019-12-03T04:06:14.500" v="1374" actId="1076"/>
          <ac:spMkLst>
            <pc:docMk/>
            <pc:sldMk cId="341792504" sldId="284"/>
            <ac:spMk id="11" creationId="{526ECD30-5FCC-4926-85EA-49975F13F423}"/>
          </ac:spMkLst>
        </pc:spChg>
        <pc:spChg chg="add mod">
          <ac:chgData name="Linchen Wang" userId="23edae9413cede3f" providerId="LiveId" clId="{B4A6909F-BFE8-4448-82A3-3332698F27C3}" dt="2019-12-03T04:08:21.230" v="1453" actId="14100"/>
          <ac:spMkLst>
            <pc:docMk/>
            <pc:sldMk cId="341792504" sldId="284"/>
            <ac:spMk id="14" creationId="{ADFCDDCC-E1D8-4261-B6F4-728FC469EEBE}"/>
          </ac:spMkLst>
        </pc:spChg>
        <pc:picChg chg="del">
          <ac:chgData name="Linchen Wang" userId="23edae9413cede3f" providerId="LiveId" clId="{B4A6909F-BFE8-4448-82A3-3332698F27C3}" dt="2019-12-03T03:53:10.258" v="1001" actId="478"/>
          <ac:picMkLst>
            <pc:docMk/>
            <pc:sldMk cId="341792504" sldId="284"/>
            <ac:picMk id="5" creationId="{3EF37FF0-079D-4F0D-B0E8-BE6E367EB44A}"/>
          </ac:picMkLst>
        </pc:picChg>
        <pc:picChg chg="add del mod">
          <ac:chgData name="Linchen Wang" userId="23edae9413cede3f" providerId="LiveId" clId="{B4A6909F-BFE8-4448-82A3-3332698F27C3}" dt="2019-12-03T04:12:31.274" v="1590" actId="478"/>
          <ac:picMkLst>
            <pc:docMk/>
            <pc:sldMk cId="341792504" sldId="284"/>
            <ac:picMk id="17" creationId="{88A45C4B-0397-4C5E-917E-0C9D2B514B04}"/>
          </ac:picMkLst>
        </pc:picChg>
        <pc:cxnChg chg="add mod">
          <ac:chgData name="Linchen Wang" userId="23edae9413cede3f" providerId="LiveId" clId="{B4A6909F-BFE8-4448-82A3-3332698F27C3}" dt="2019-12-03T04:06:27.447" v="1376" actId="13822"/>
          <ac:cxnSpMkLst>
            <pc:docMk/>
            <pc:sldMk cId="341792504" sldId="284"/>
            <ac:cxnSpMk id="13" creationId="{17EFF864-1229-4137-A6F3-0FB9D1088060}"/>
          </ac:cxnSpMkLst>
        </pc:cxnChg>
        <pc:cxnChg chg="add mod">
          <ac:chgData name="Linchen Wang" userId="23edae9413cede3f" providerId="LiveId" clId="{B4A6909F-BFE8-4448-82A3-3332698F27C3}" dt="2019-12-03T04:07:25.206" v="1436" actId="13822"/>
          <ac:cxnSpMkLst>
            <pc:docMk/>
            <pc:sldMk cId="341792504" sldId="284"/>
            <ac:cxnSpMk id="16" creationId="{8F3F696D-E1B4-4645-BE60-9185189EC6E9}"/>
          </ac:cxnSpMkLst>
        </pc:cxnChg>
      </pc:sldChg>
      <pc:sldChg chg="addSp delSp modSp add">
        <pc:chgData name="Linchen Wang" userId="23edae9413cede3f" providerId="LiveId" clId="{B4A6909F-BFE8-4448-82A3-3332698F27C3}" dt="2019-12-03T04:20:00.981" v="1715" actId="6549"/>
        <pc:sldMkLst>
          <pc:docMk/>
          <pc:sldMk cId="2896403712" sldId="285"/>
        </pc:sldMkLst>
        <pc:spChg chg="mod">
          <ac:chgData name="Linchen Wang" userId="23edae9413cede3f" providerId="LiveId" clId="{B4A6909F-BFE8-4448-82A3-3332698F27C3}" dt="2019-12-03T04:20:00.981" v="1715" actId="6549"/>
          <ac:spMkLst>
            <pc:docMk/>
            <pc:sldMk cId="2896403712" sldId="285"/>
            <ac:spMk id="3" creationId="{08C44DD2-C434-4D2C-86C0-26D6C0549C98}"/>
          </ac:spMkLst>
        </pc:spChg>
        <pc:spChg chg="del">
          <ac:chgData name="Linchen Wang" userId="23edae9413cede3f" providerId="LiveId" clId="{B4A6909F-BFE8-4448-82A3-3332698F27C3}" dt="2019-12-03T04:08:05" v="1441" actId="478"/>
          <ac:spMkLst>
            <pc:docMk/>
            <pc:sldMk cId="2896403712" sldId="285"/>
            <ac:spMk id="4" creationId="{984A2366-438B-43AE-8BF4-9BEA1D5F391C}"/>
          </ac:spMkLst>
        </pc:spChg>
        <pc:spChg chg="del">
          <ac:chgData name="Linchen Wang" userId="23edae9413cede3f" providerId="LiveId" clId="{B4A6909F-BFE8-4448-82A3-3332698F27C3}" dt="2019-12-03T04:08:05" v="1441" actId="478"/>
          <ac:spMkLst>
            <pc:docMk/>
            <pc:sldMk cId="2896403712" sldId="285"/>
            <ac:spMk id="6" creationId="{9CFD3F76-79E8-4B07-BBB7-3A261145340A}"/>
          </ac:spMkLst>
        </pc:spChg>
        <pc:spChg chg="del">
          <ac:chgData name="Linchen Wang" userId="23edae9413cede3f" providerId="LiveId" clId="{B4A6909F-BFE8-4448-82A3-3332698F27C3}" dt="2019-12-03T04:08:05" v="1441" actId="478"/>
          <ac:spMkLst>
            <pc:docMk/>
            <pc:sldMk cId="2896403712" sldId="285"/>
            <ac:spMk id="7" creationId="{37DCEEE2-F400-4BF4-BC0E-559AB23A54FE}"/>
          </ac:spMkLst>
        </pc:spChg>
        <pc:spChg chg="del">
          <ac:chgData name="Linchen Wang" userId="23edae9413cede3f" providerId="LiveId" clId="{B4A6909F-BFE8-4448-82A3-3332698F27C3}" dt="2019-12-03T04:08:05" v="1441" actId="478"/>
          <ac:spMkLst>
            <pc:docMk/>
            <pc:sldMk cId="2896403712" sldId="285"/>
            <ac:spMk id="8" creationId="{12A0CABD-4B76-46E2-8101-4D969E9223A3}"/>
          </ac:spMkLst>
        </pc:spChg>
        <pc:spChg chg="del">
          <ac:chgData name="Linchen Wang" userId="23edae9413cede3f" providerId="LiveId" clId="{B4A6909F-BFE8-4448-82A3-3332698F27C3}" dt="2019-12-03T04:08:05" v="1441" actId="478"/>
          <ac:spMkLst>
            <pc:docMk/>
            <pc:sldMk cId="2896403712" sldId="285"/>
            <ac:spMk id="9" creationId="{B9A122C3-D1D4-41CA-9373-FBC1810CBA8B}"/>
          </ac:spMkLst>
        </pc:spChg>
        <pc:spChg chg="del">
          <ac:chgData name="Linchen Wang" userId="23edae9413cede3f" providerId="LiveId" clId="{B4A6909F-BFE8-4448-82A3-3332698F27C3}" dt="2019-12-03T04:10:49.648" v="1566" actId="478"/>
          <ac:spMkLst>
            <pc:docMk/>
            <pc:sldMk cId="2896403712" sldId="285"/>
            <ac:spMk id="10" creationId="{73DD72F7-7B2B-472A-9E5E-83A40AFDECE0}"/>
          </ac:spMkLst>
        </pc:spChg>
        <pc:spChg chg="mod">
          <ac:chgData name="Linchen Wang" userId="23edae9413cede3f" providerId="LiveId" clId="{B4A6909F-BFE8-4448-82A3-3332698F27C3}" dt="2019-12-03T04:10:41.974" v="1564" actId="1076"/>
          <ac:spMkLst>
            <pc:docMk/>
            <pc:sldMk cId="2896403712" sldId="285"/>
            <ac:spMk id="11" creationId="{526ECD30-5FCC-4926-85EA-49975F13F423}"/>
          </ac:spMkLst>
        </pc:spChg>
        <pc:spChg chg="mod">
          <ac:chgData name="Linchen Wang" userId="23edae9413cede3f" providerId="LiveId" clId="{B4A6909F-BFE8-4448-82A3-3332698F27C3}" dt="2019-12-03T04:10:48.083" v="1565" actId="1076"/>
          <ac:spMkLst>
            <pc:docMk/>
            <pc:sldMk cId="2896403712" sldId="285"/>
            <ac:spMk id="14" creationId="{ADFCDDCC-E1D8-4261-B6F4-728FC469EEBE}"/>
          </ac:spMkLst>
        </pc:spChg>
        <pc:spChg chg="add mod">
          <ac:chgData name="Linchen Wang" userId="23edae9413cede3f" providerId="LiveId" clId="{B4A6909F-BFE8-4448-82A3-3332698F27C3}" dt="2019-12-03T04:10:32.088" v="1561" actId="20577"/>
          <ac:spMkLst>
            <pc:docMk/>
            <pc:sldMk cId="2896403712" sldId="285"/>
            <ac:spMk id="15" creationId="{F20542EE-E1C9-42D8-BE91-74688D84C84C}"/>
          </ac:spMkLst>
        </pc:spChg>
        <pc:cxnChg chg="mod">
          <ac:chgData name="Linchen Wang" userId="23edae9413cede3f" providerId="LiveId" clId="{B4A6909F-BFE8-4448-82A3-3332698F27C3}" dt="2019-12-03T04:10:41.974" v="1564" actId="1076"/>
          <ac:cxnSpMkLst>
            <pc:docMk/>
            <pc:sldMk cId="2896403712" sldId="285"/>
            <ac:cxnSpMk id="13" creationId="{17EFF864-1229-4137-A6F3-0FB9D1088060}"/>
          </ac:cxnSpMkLst>
        </pc:cxnChg>
        <pc:cxnChg chg="mod">
          <ac:chgData name="Linchen Wang" userId="23edae9413cede3f" providerId="LiveId" clId="{B4A6909F-BFE8-4448-82A3-3332698F27C3}" dt="2019-12-03T04:10:48.083" v="1565" actId="1076"/>
          <ac:cxnSpMkLst>
            <pc:docMk/>
            <pc:sldMk cId="2896403712" sldId="285"/>
            <ac:cxnSpMk id="16" creationId="{8F3F696D-E1B4-4645-BE60-9185189EC6E9}"/>
          </ac:cxnSpMkLst>
        </pc:cxnChg>
      </pc:sldChg>
      <pc:sldChg chg="addSp delSp modSp add">
        <pc:chgData name="Linchen Wang" userId="23edae9413cede3f" providerId="LiveId" clId="{B4A6909F-BFE8-4448-82A3-3332698F27C3}" dt="2019-12-03T04:16:05.073" v="1676" actId="20577"/>
        <pc:sldMkLst>
          <pc:docMk/>
          <pc:sldMk cId="3900406537" sldId="286"/>
        </pc:sldMkLst>
        <pc:spChg chg="mod">
          <ac:chgData name="Linchen Wang" userId="23edae9413cede3f" providerId="LiveId" clId="{B4A6909F-BFE8-4448-82A3-3332698F27C3}" dt="2019-12-03T04:13:37.134" v="1620" actId="20577"/>
          <ac:spMkLst>
            <pc:docMk/>
            <pc:sldMk cId="3900406537" sldId="286"/>
            <ac:spMk id="3" creationId="{08C44DD2-C434-4D2C-86C0-26D6C0549C98}"/>
          </ac:spMkLst>
        </pc:spChg>
        <pc:spChg chg="add mod">
          <ac:chgData name="Linchen Wang" userId="23edae9413cede3f" providerId="LiveId" clId="{B4A6909F-BFE8-4448-82A3-3332698F27C3}" dt="2019-12-03T04:15:18.199" v="1647" actId="1076"/>
          <ac:spMkLst>
            <pc:docMk/>
            <pc:sldMk cId="3900406537" sldId="286"/>
            <ac:spMk id="4" creationId="{A6F228CC-5245-428D-ABF6-28E1BCE7B1EB}"/>
          </ac:spMkLst>
        </pc:spChg>
        <pc:spChg chg="add mod">
          <ac:chgData name="Linchen Wang" userId="23edae9413cede3f" providerId="LiveId" clId="{B4A6909F-BFE8-4448-82A3-3332698F27C3}" dt="2019-12-03T04:14:16.208" v="1631" actId="20577"/>
          <ac:spMkLst>
            <pc:docMk/>
            <pc:sldMk cId="3900406537" sldId="286"/>
            <ac:spMk id="9" creationId="{EA40CA73-86B0-4E24-A3A9-D3C0FFC8309D}"/>
          </ac:spMkLst>
        </pc:spChg>
        <pc:spChg chg="add mod">
          <ac:chgData name="Linchen Wang" userId="23edae9413cede3f" providerId="LiveId" clId="{B4A6909F-BFE8-4448-82A3-3332698F27C3}" dt="2019-12-03T04:14:17.652" v="1634" actId="20577"/>
          <ac:spMkLst>
            <pc:docMk/>
            <pc:sldMk cId="3900406537" sldId="286"/>
            <ac:spMk id="10" creationId="{37B83FF9-BB9F-4E02-834B-709CBACE05A1}"/>
          </ac:spMkLst>
        </pc:spChg>
        <pc:spChg chg="del">
          <ac:chgData name="Linchen Wang" userId="23edae9413cede3f" providerId="LiveId" clId="{B4A6909F-BFE8-4448-82A3-3332698F27C3}" dt="2019-12-03T04:13:55.230" v="1624" actId="478"/>
          <ac:spMkLst>
            <pc:docMk/>
            <pc:sldMk cId="3900406537" sldId="286"/>
            <ac:spMk id="11" creationId="{526ECD30-5FCC-4926-85EA-49975F13F423}"/>
          </ac:spMkLst>
        </pc:spChg>
        <pc:spChg chg="add mod">
          <ac:chgData name="Linchen Wang" userId="23edae9413cede3f" providerId="LiveId" clId="{B4A6909F-BFE8-4448-82A3-3332698F27C3}" dt="2019-12-03T04:14:59.401" v="1644" actId="20577"/>
          <ac:spMkLst>
            <pc:docMk/>
            <pc:sldMk cId="3900406537" sldId="286"/>
            <ac:spMk id="12" creationId="{8306DCB6-AF5A-4277-A78C-159B92E37D61}"/>
          </ac:spMkLst>
        </pc:spChg>
        <pc:spChg chg="del">
          <ac:chgData name="Linchen Wang" userId="23edae9413cede3f" providerId="LiveId" clId="{B4A6909F-BFE8-4448-82A3-3332698F27C3}" dt="2019-12-03T04:13:52.213" v="1621" actId="478"/>
          <ac:spMkLst>
            <pc:docMk/>
            <pc:sldMk cId="3900406537" sldId="286"/>
            <ac:spMk id="14" creationId="{ADFCDDCC-E1D8-4261-B6F4-728FC469EEBE}"/>
          </ac:spMkLst>
        </pc:spChg>
        <pc:spChg chg="del mod">
          <ac:chgData name="Linchen Wang" userId="23edae9413cede3f" providerId="LiveId" clId="{B4A6909F-BFE8-4448-82A3-3332698F27C3}" dt="2019-12-03T04:13:53.847" v="1623" actId="478"/>
          <ac:spMkLst>
            <pc:docMk/>
            <pc:sldMk cId="3900406537" sldId="286"/>
            <ac:spMk id="15" creationId="{F20542EE-E1C9-42D8-BE91-74688D84C84C}"/>
          </ac:spMkLst>
        </pc:spChg>
        <pc:spChg chg="add mod">
          <ac:chgData name="Linchen Wang" userId="23edae9413cede3f" providerId="LiveId" clId="{B4A6909F-BFE8-4448-82A3-3332698F27C3}" dt="2019-12-03T04:14:57.089" v="1642" actId="20577"/>
          <ac:spMkLst>
            <pc:docMk/>
            <pc:sldMk cId="3900406537" sldId="286"/>
            <ac:spMk id="17" creationId="{70D5BA6D-5FD9-434F-AEFA-75C53175331E}"/>
          </ac:spMkLst>
        </pc:spChg>
        <pc:spChg chg="add mod">
          <ac:chgData name="Linchen Wang" userId="23edae9413cede3f" providerId="LiveId" clId="{B4A6909F-BFE8-4448-82A3-3332698F27C3}" dt="2019-12-03T04:15:21.806" v="1649" actId="1076"/>
          <ac:spMkLst>
            <pc:docMk/>
            <pc:sldMk cId="3900406537" sldId="286"/>
            <ac:spMk id="18" creationId="{5541E65E-99F7-493F-A4F8-7A1E8E8D4081}"/>
          </ac:spMkLst>
        </pc:spChg>
        <pc:spChg chg="add mod">
          <ac:chgData name="Linchen Wang" userId="23edae9413cede3f" providerId="LiveId" clId="{B4A6909F-BFE8-4448-82A3-3332698F27C3}" dt="2019-12-03T04:15:55.363" v="1668" actId="1076"/>
          <ac:spMkLst>
            <pc:docMk/>
            <pc:sldMk cId="3900406537" sldId="286"/>
            <ac:spMk id="19" creationId="{0BC5A7E9-FDA5-4F62-B5C9-AD9716C5106C}"/>
          </ac:spMkLst>
        </pc:spChg>
        <pc:spChg chg="add mod">
          <ac:chgData name="Linchen Wang" userId="23edae9413cede3f" providerId="LiveId" clId="{B4A6909F-BFE8-4448-82A3-3332698F27C3}" dt="2019-12-03T04:16:05.073" v="1676" actId="20577"/>
          <ac:spMkLst>
            <pc:docMk/>
            <pc:sldMk cId="3900406537" sldId="286"/>
            <ac:spMk id="21" creationId="{4D0CFE01-7ADB-4CE2-80AE-22343DF55D2C}"/>
          </ac:spMkLst>
        </pc:spChg>
        <pc:cxnChg chg="del mod">
          <ac:chgData name="Linchen Wang" userId="23edae9413cede3f" providerId="LiveId" clId="{B4A6909F-BFE8-4448-82A3-3332698F27C3}" dt="2019-12-03T04:13:52.213" v="1621" actId="478"/>
          <ac:cxnSpMkLst>
            <pc:docMk/>
            <pc:sldMk cId="3900406537" sldId="286"/>
            <ac:cxnSpMk id="13" creationId="{17EFF864-1229-4137-A6F3-0FB9D1088060}"/>
          </ac:cxnSpMkLst>
        </pc:cxnChg>
        <pc:cxnChg chg="del">
          <ac:chgData name="Linchen Wang" userId="23edae9413cede3f" providerId="LiveId" clId="{B4A6909F-BFE8-4448-82A3-3332698F27C3}" dt="2019-12-03T04:13:52.213" v="1621" actId="478"/>
          <ac:cxnSpMkLst>
            <pc:docMk/>
            <pc:sldMk cId="3900406537" sldId="286"/>
            <ac:cxnSpMk id="16" creationId="{8F3F696D-E1B4-4645-BE60-9185189EC6E9}"/>
          </ac:cxnSpMkLst>
        </pc:cxnChg>
        <pc:cxnChg chg="add mod">
          <ac:chgData name="Linchen Wang" userId="23edae9413cede3f" providerId="LiveId" clId="{B4A6909F-BFE8-4448-82A3-3332698F27C3}" dt="2019-12-03T04:15:55.363" v="1668" actId="1076"/>
          <ac:cxnSpMkLst>
            <pc:docMk/>
            <pc:sldMk cId="3900406537" sldId="286"/>
            <ac:cxnSpMk id="20" creationId="{76BBAA1B-B13D-47A3-B799-E2AD61F3623E}"/>
          </ac:cxnSpMkLst>
        </pc:cxnChg>
        <pc:cxnChg chg="add mod">
          <ac:chgData name="Linchen Wang" userId="23edae9413cede3f" providerId="LiveId" clId="{B4A6909F-BFE8-4448-82A3-3332698F27C3}" dt="2019-12-03T04:16:02.045" v="1670" actId="1076"/>
          <ac:cxnSpMkLst>
            <pc:docMk/>
            <pc:sldMk cId="3900406537" sldId="286"/>
            <ac:cxnSpMk id="22" creationId="{C69AB3F4-1F61-4615-986D-6B5E267AC721}"/>
          </ac:cxnSpMkLst>
        </pc:cxnChg>
      </pc:sldChg>
      <pc:sldChg chg="addSp delSp modSp add">
        <pc:chgData name="Linchen Wang" userId="23edae9413cede3f" providerId="LiveId" clId="{B4A6909F-BFE8-4448-82A3-3332698F27C3}" dt="2019-12-03T04:22:31.805" v="1788" actId="20577"/>
        <pc:sldMkLst>
          <pc:docMk/>
          <pc:sldMk cId="1225588453" sldId="287"/>
        </pc:sldMkLst>
        <pc:spChg chg="add del mod">
          <ac:chgData name="Linchen Wang" userId="23edae9413cede3f" providerId="LiveId" clId="{B4A6909F-BFE8-4448-82A3-3332698F27C3}" dt="2019-12-03T04:22:31.805" v="1788" actId="20577"/>
          <ac:spMkLst>
            <pc:docMk/>
            <pc:sldMk cId="1225588453" sldId="287"/>
            <ac:spMk id="3" creationId="{08C44DD2-C434-4D2C-86C0-26D6C0549C98}"/>
          </ac:spMkLst>
        </pc:spChg>
        <pc:spChg chg="add del">
          <ac:chgData name="Linchen Wang" userId="23edae9413cede3f" providerId="LiveId" clId="{B4A6909F-BFE8-4448-82A3-3332698F27C3}" dt="2019-12-03T04:17:08.085" v="1683" actId="478"/>
          <ac:spMkLst>
            <pc:docMk/>
            <pc:sldMk cId="1225588453" sldId="287"/>
            <ac:spMk id="4" creationId="{A6F228CC-5245-428D-ABF6-28E1BCE7B1EB}"/>
          </ac:spMkLst>
        </pc:spChg>
        <pc:spChg chg="add del">
          <ac:chgData name="Linchen Wang" userId="23edae9413cede3f" providerId="LiveId" clId="{B4A6909F-BFE8-4448-82A3-3332698F27C3}" dt="2019-12-03T04:17:08.085" v="1683" actId="478"/>
          <ac:spMkLst>
            <pc:docMk/>
            <pc:sldMk cId="1225588453" sldId="287"/>
            <ac:spMk id="9" creationId="{EA40CA73-86B0-4E24-A3A9-D3C0FFC8309D}"/>
          </ac:spMkLst>
        </pc:spChg>
        <pc:spChg chg="add del">
          <ac:chgData name="Linchen Wang" userId="23edae9413cede3f" providerId="LiveId" clId="{B4A6909F-BFE8-4448-82A3-3332698F27C3}" dt="2019-12-03T04:17:08.085" v="1683" actId="478"/>
          <ac:spMkLst>
            <pc:docMk/>
            <pc:sldMk cId="1225588453" sldId="287"/>
            <ac:spMk id="10" creationId="{37B83FF9-BB9F-4E02-834B-709CBACE05A1}"/>
          </ac:spMkLst>
        </pc:spChg>
        <pc:spChg chg="add del">
          <ac:chgData name="Linchen Wang" userId="23edae9413cede3f" providerId="LiveId" clId="{B4A6909F-BFE8-4448-82A3-3332698F27C3}" dt="2019-12-03T04:17:08.085" v="1683" actId="478"/>
          <ac:spMkLst>
            <pc:docMk/>
            <pc:sldMk cId="1225588453" sldId="287"/>
            <ac:spMk id="12" creationId="{8306DCB6-AF5A-4277-A78C-159B92E37D61}"/>
          </ac:spMkLst>
        </pc:spChg>
        <pc:spChg chg="add del">
          <ac:chgData name="Linchen Wang" userId="23edae9413cede3f" providerId="LiveId" clId="{B4A6909F-BFE8-4448-82A3-3332698F27C3}" dt="2019-12-03T04:17:08.085" v="1683" actId="478"/>
          <ac:spMkLst>
            <pc:docMk/>
            <pc:sldMk cId="1225588453" sldId="287"/>
            <ac:spMk id="17" creationId="{70D5BA6D-5FD9-434F-AEFA-75C53175331E}"/>
          </ac:spMkLst>
        </pc:spChg>
        <pc:spChg chg="add del">
          <ac:chgData name="Linchen Wang" userId="23edae9413cede3f" providerId="LiveId" clId="{B4A6909F-BFE8-4448-82A3-3332698F27C3}" dt="2019-12-03T04:17:08.085" v="1683" actId="478"/>
          <ac:spMkLst>
            <pc:docMk/>
            <pc:sldMk cId="1225588453" sldId="287"/>
            <ac:spMk id="18" creationId="{5541E65E-99F7-493F-A4F8-7A1E8E8D4081}"/>
          </ac:spMkLst>
        </pc:spChg>
        <pc:spChg chg="add del">
          <ac:chgData name="Linchen Wang" userId="23edae9413cede3f" providerId="LiveId" clId="{B4A6909F-BFE8-4448-82A3-3332698F27C3}" dt="2019-12-03T04:17:08.085" v="1683" actId="478"/>
          <ac:spMkLst>
            <pc:docMk/>
            <pc:sldMk cId="1225588453" sldId="287"/>
            <ac:spMk id="19" creationId="{0BC5A7E9-FDA5-4F62-B5C9-AD9716C5106C}"/>
          </ac:spMkLst>
        </pc:spChg>
        <pc:spChg chg="add del mod">
          <ac:chgData name="Linchen Wang" userId="23edae9413cede3f" providerId="LiveId" clId="{B4A6909F-BFE8-4448-82A3-3332698F27C3}" dt="2019-12-03T04:17:08.085" v="1683" actId="478"/>
          <ac:spMkLst>
            <pc:docMk/>
            <pc:sldMk cId="1225588453" sldId="287"/>
            <ac:spMk id="21" creationId="{4D0CFE01-7ADB-4CE2-80AE-22343DF55D2C}"/>
          </ac:spMkLst>
        </pc:spChg>
        <pc:cxnChg chg="add del">
          <ac:chgData name="Linchen Wang" userId="23edae9413cede3f" providerId="LiveId" clId="{B4A6909F-BFE8-4448-82A3-3332698F27C3}" dt="2019-12-03T04:17:08.085" v="1683" actId="478"/>
          <ac:cxnSpMkLst>
            <pc:docMk/>
            <pc:sldMk cId="1225588453" sldId="287"/>
            <ac:cxnSpMk id="20" creationId="{76BBAA1B-B13D-47A3-B799-E2AD61F3623E}"/>
          </ac:cxnSpMkLst>
        </pc:cxnChg>
        <pc:cxnChg chg="add del">
          <ac:chgData name="Linchen Wang" userId="23edae9413cede3f" providerId="LiveId" clId="{B4A6909F-BFE8-4448-82A3-3332698F27C3}" dt="2019-12-03T04:17:08.085" v="1683" actId="478"/>
          <ac:cxnSpMkLst>
            <pc:docMk/>
            <pc:sldMk cId="1225588453" sldId="287"/>
            <ac:cxnSpMk id="22" creationId="{C69AB3F4-1F61-4615-986D-6B5E267AC721}"/>
          </ac:cxnSpMkLst>
        </pc:cxnChg>
      </pc:sldChg>
      <pc:sldChg chg="modSp add">
        <pc:chgData name="Linchen Wang" userId="23edae9413cede3f" providerId="LiveId" clId="{B4A6909F-BFE8-4448-82A3-3332698F27C3}" dt="2019-12-03T05:09:04.734" v="1858" actId="20577"/>
        <pc:sldMkLst>
          <pc:docMk/>
          <pc:sldMk cId="980418697" sldId="288"/>
        </pc:sldMkLst>
        <pc:spChg chg="mod">
          <ac:chgData name="Linchen Wang" userId="23edae9413cede3f" providerId="LiveId" clId="{B4A6909F-BFE8-4448-82A3-3332698F27C3}" dt="2019-12-03T05:07:47.504" v="1795" actId="20577"/>
          <ac:spMkLst>
            <pc:docMk/>
            <pc:sldMk cId="980418697" sldId="288"/>
            <ac:spMk id="2" creationId="{00BF9E3B-94F2-4177-B8CE-569CBD5979A8}"/>
          </ac:spMkLst>
        </pc:spChg>
        <pc:spChg chg="mod">
          <ac:chgData name="Linchen Wang" userId="23edae9413cede3f" providerId="LiveId" clId="{B4A6909F-BFE8-4448-82A3-3332698F27C3}" dt="2019-12-03T05:09:04.734" v="1858" actId="20577"/>
          <ac:spMkLst>
            <pc:docMk/>
            <pc:sldMk cId="980418697" sldId="288"/>
            <ac:spMk id="3" creationId="{5DD06C4B-A8EE-4CB9-A30D-E6FCE0E6F9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C5554-039E-4565-BA33-0A9319495D8B}"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7712A-0EF2-4BA7-B58A-3C85CFC40574}" type="slidenum">
              <a:rPr lang="en-US" smtClean="0"/>
              <a:t>‹#›</a:t>
            </a:fld>
            <a:endParaRPr lang="en-US"/>
          </a:p>
        </p:txBody>
      </p:sp>
    </p:spTree>
    <p:extLst>
      <p:ext uri="{BB962C8B-B14F-4D97-AF65-F5344CB8AC3E}">
        <p14:creationId xmlns:p14="http://schemas.microsoft.com/office/powerpoint/2010/main" val="33280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D7712A-0EF2-4BA7-B58A-3C85CFC40574}" type="slidenum">
              <a:rPr lang="en-US" smtClean="0"/>
              <a:t>1</a:t>
            </a:fld>
            <a:endParaRPr lang="en-US"/>
          </a:p>
        </p:txBody>
      </p:sp>
    </p:spTree>
    <p:extLst>
      <p:ext uri="{BB962C8B-B14F-4D97-AF65-F5344CB8AC3E}">
        <p14:creationId xmlns:p14="http://schemas.microsoft.com/office/powerpoint/2010/main" val="190261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43164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6330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37508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368284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53531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5248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zh-CN" altLang="en-US"/>
              <a:t>单击此处编辑母版标题样式</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6233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272945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48638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92557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CB93D167-69C0-4B89-949F-5BF61A9D1735}" type="datetimeFigureOut">
              <a:rPr lang="en-US" smtClean="0"/>
              <a:t>12/3/2019</a:t>
            </a:fld>
            <a:endParaRPr 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F3B6666E-21FB-4022-88C2-D5AF498E00CF}" type="slidenum">
              <a:rPr lang="en-US" smtClean="0"/>
              <a:t>‹#›</a:t>
            </a:fld>
            <a:endParaRPr lang="en-US"/>
          </a:p>
        </p:txBody>
      </p:sp>
    </p:spTree>
    <p:extLst>
      <p:ext uri="{BB962C8B-B14F-4D97-AF65-F5344CB8AC3E}">
        <p14:creationId xmlns:p14="http://schemas.microsoft.com/office/powerpoint/2010/main" val="13331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3D167-69C0-4B89-949F-5BF61A9D1735}" type="datetimeFigureOut">
              <a:rPr lang="en-US" smtClean="0"/>
              <a:t>12/3/2019</a:t>
            </a:fld>
            <a:endParaRPr 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6666E-21FB-4022-88C2-D5AF498E00CF}" type="slidenum">
              <a:rPr lang="en-US" smtClean="0"/>
              <a:t>‹#›</a:t>
            </a:fld>
            <a:endParaRPr 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139330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sym typeface="+mn-ea"/>
              </a:rPr>
              <a:t>ESE 3014 </a:t>
            </a:r>
            <a:br>
              <a:rPr lang="en-US" altLang="zh-CN" dirty="0">
                <a:sym typeface="+mn-ea"/>
              </a:rPr>
            </a:br>
            <a:r>
              <a:rPr lang="en-US" altLang="zh-CN" dirty="0">
                <a:sym typeface="+mn-ea"/>
              </a:rPr>
              <a:t>Embedded System Communication Protocol and Security</a:t>
            </a:r>
            <a:endParaRPr lang="en-CA" altLang="en-US"/>
          </a:p>
        </p:txBody>
      </p:sp>
      <p:sp>
        <p:nvSpPr>
          <p:cNvPr id="3" name="Subtitle 2"/>
          <p:cNvSpPr>
            <a:spLocks noGrp="1"/>
          </p:cNvSpPr>
          <p:nvPr>
            <p:ph type="subTitle" idx="1"/>
          </p:nvPr>
        </p:nvSpPr>
        <p:spPr/>
        <p:txBody>
          <a:bodyPr/>
          <a:lstStyle/>
          <a:p>
            <a:r>
              <a:rPr lang="x-none" altLang="en-CA"/>
              <a:t>Linchen Wang</a:t>
            </a:r>
          </a:p>
        </p:txBody>
      </p:sp>
    </p:spTree>
    <p:extLst>
      <p:ext uri="{BB962C8B-B14F-4D97-AF65-F5344CB8AC3E}">
        <p14:creationId xmlns:p14="http://schemas.microsoft.com/office/powerpoint/2010/main" val="73520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633534" y="1872517"/>
            <a:ext cx="5767265" cy="4717854"/>
          </a:xfrm>
        </p:spPr>
        <p:txBody>
          <a:bodyPr>
            <a:normAutofit lnSpcReduction="10000"/>
          </a:bodyPr>
          <a:lstStyle/>
          <a:p>
            <a:pPr marL="0" indent="0">
              <a:buNone/>
            </a:pPr>
            <a:r>
              <a:rPr lang="en-US" dirty="0"/>
              <a:t>3. After a short delay, the SPI master issues clock cycles, sending data out on the master out – slave in (MOSI) line and receiving data on the master in – slave out (MISO) line. One bit is sent and one bit is received on each clock cycle. Usually is in one-byte (8 bit) chunks.</a:t>
            </a:r>
          </a:p>
          <a:p>
            <a:pPr marL="0" indent="0">
              <a:buNone/>
            </a:pPr>
            <a:r>
              <a:rPr lang="en-US" dirty="0"/>
              <a:t>4. When complete, the SPI master stops sending a clock signal and then pulls the </a:t>
            </a:r>
            <a:r>
              <a:rPr lang="en-US" dirty="0" err="1"/>
              <a:t>cs</a:t>
            </a:r>
            <a:r>
              <a:rPr lang="en-US" dirty="0"/>
              <a:t> line high, deactivating the SPI slave device.</a:t>
            </a:r>
          </a:p>
        </p:txBody>
      </p:sp>
      <p:pic>
        <p:nvPicPr>
          <p:cNvPr id="4" name="图片 3"/>
          <p:cNvPicPr>
            <a:picLocks noChangeAspect="1"/>
          </p:cNvPicPr>
          <p:nvPr/>
        </p:nvPicPr>
        <p:blipFill>
          <a:blip r:embed="rId2"/>
          <a:stretch>
            <a:fillRect/>
          </a:stretch>
        </p:blipFill>
        <p:spPr>
          <a:xfrm>
            <a:off x="6274290" y="2312257"/>
            <a:ext cx="5886450" cy="3343275"/>
          </a:xfrm>
          <a:prstGeom prst="rect">
            <a:avLst/>
          </a:prstGeom>
        </p:spPr>
      </p:pic>
    </p:spTree>
    <p:extLst>
      <p:ext uri="{BB962C8B-B14F-4D97-AF65-F5344CB8AC3E}">
        <p14:creationId xmlns:p14="http://schemas.microsoft.com/office/powerpoint/2010/main" val="1162082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SPI needs to determine two things when it comes to data transfer:</a:t>
            </a:r>
          </a:p>
          <a:p>
            <a:r>
              <a:rPr lang="en-CA" dirty="0"/>
              <a:t>First, whether the data is collected at the rising edge or the falling edge of the clock;</a:t>
            </a:r>
          </a:p>
          <a:p>
            <a:r>
              <a:rPr lang="en-CA" dirty="0" smtClean="0"/>
              <a:t>The second </a:t>
            </a:r>
            <a:r>
              <a:rPr lang="en-CA" dirty="0"/>
              <a:t>is whether the initial (idle) state of the clock is high or low.</a:t>
            </a:r>
          </a:p>
          <a:p>
            <a:pPr marL="0" indent="0">
              <a:buNone/>
            </a:pPr>
            <a:r>
              <a:rPr lang="en-CA" dirty="0"/>
              <a:t>Comparison: I2C idle state, clock line is a high level, and the clock line is also a high level when it is collecting data, but SPI provides a more free way.</a:t>
            </a:r>
          </a:p>
          <a:p>
            <a:endParaRPr lang="en-CA" dirty="0"/>
          </a:p>
        </p:txBody>
      </p:sp>
    </p:spTree>
    <p:extLst>
      <p:ext uri="{BB962C8B-B14F-4D97-AF65-F5344CB8AC3E}">
        <p14:creationId xmlns:p14="http://schemas.microsoft.com/office/powerpoint/2010/main" val="404119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Two concepts</a:t>
            </a:r>
          </a:p>
          <a:p>
            <a:r>
              <a:rPr lang="en-CA" dirty="0"/>
              <a:t>CPOL: clock polarity, means when SPI is in idle time, the clock signal is a high level or low level.</a:t>
            </a:r>
          </a:p>
          <a:p>
            <a:r>
              <a:rPr lang="en-CA" dirty="0"/>
              <a:t>CPHA: clock phase, SPI equipment is sampling in the rising edge or falling edge of the clock.</a:t>
            </a:r>
          </a:p>
          <a:p>
            <a:pPr marL="0" indent="0">
              <a:buNone/>
            </a:pPr>
            <a:r>
              <a:rPr lang="en-CA" dirty="0"/>
              <a:t>So, the SPI data transmission has four possible - according to the standard, SPI data transmission there are four modes.</a:t>
            </a:r>
          </a:p>
          <a:p>
            <a:endParaRPr lang="en-CA" dirty="0"/>
          </a:p>
        </p:txBody>
      </p:sp>
    </p:spTree>
    <p:extLst>
      <p:ext uri="{BB962C8B-B14F-4D97-AF65-F5344CB8AC3E}">
        <p14:creationId xmlns:p14="http://schemas.microsoft.com/office/powerpoint/2010/main" val="2822230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SPI data transmission there are four modes.</a:t>
            </a:r>
          </a:p>
          <a:p>
            <a:endParaRPr lang="en-CA" dirty="0"/>
          </a:p>
        </p:txBody>
      </p:sp>
      <p:graphicFrame>
        <p:nvGraphicFramePr>
          <p:cNvPr id="4" name="表格 3">
            <a:extLst>
              <a:ext uri="{FF2B5EF4-FFF2-40B4-BE49-F238E27FC236}">
                <a16:creationId xmlns:a16="http://schemas.microsoft.com/office/drawing/2014/main" id="{BDE5A21C-9B3E-4396-9C79-0F1F296EE71B}"/>
              </a:ext>
            </a:extLst>
          </p:cNvPr>
          <p:cNvGraphicFramePr>
            <a:graphicFrameLocks noGrp="1"/>
          </p:cNvGraphicFramePr>
          <p:nvPr>
            <p:extLst>
              <p:ext uri="{D42A27DB-BD31-4B8C-83A1-F6EECF244321}">
                <p14:modId xmlns:p14="http://schemas.microsoft.com/office/powerpoint/2010/main" val="4252737074"/>
              </p:ext>
            </p:extLst>
          </p:nvPr>
        </p:nvGraphicFramePr>
        <p:xfrm>
          <a:off x="1878349" y="2764405"/>
          <a:ext cx="8127999" cy="2931160"/>
        </p:xfrm>
        <a:graphic>
          <a:graphicData uri="http://schemas.openxmlformats.org/drawingml/2006/table">
            <a:tbl>
              <a:tblPr firstRow="1" bandRow="1">
                <a:tableStyleId>{073A0DAA-6AF3-43AB-8588-CEC1D06C72B9}</a:tableStyleId>
              </a:tblPr>
              <a:tblGrid>
                <a:gridCol w="1985108">
                  <a:extLst>
                    <a:ext uri="{9D8B030D-6E8A-4147-A177-3AD203B41FA5}">
                      <a16:colId xmlns:a16="http://schemas.microsoft.com/office/drawing/2014/main" val="20000"/>
                    </a:ext>
                  </a:extLst>
                </a:gridCol>
                <a:gridCol w="2633784">
                  <a:extLst>
                    <a:ext uri="{9D8B030D-6E8A-4147-A177-3AD203B41FA5}">
                      <a16:colId xmlns:a16="http://schemas.microsoft.com/office/drawing/2014/main" val="20001"/>
                    </a:ext>
                  </a:extLst>
                </a:gridCol>
                <a:gridCol w="3509107">
                  <a:extLst>
                    <a:ext uri="{9D8B030D-6E8A-4147-A177-3AD203B41FA5}">
                      <a16:colId xmlns:a16="http://schemas.microsoft.com/office/drawing/2014/main" val="20002"/>
                    </a:ext>
                  </a:extLst>
                </a:gridCol>
              </a:tblGrid>
              <a:tr h="370840">
                <a:tc>
                  <a:txBody>
                    <a:bodyPr/>
                    <a:lstStyle/>
                    <a:p>
                      <a:r>
                        <a:rPr lang="en-US" altLang="zh-CN" dirty="0"/>
                        <a:t>Mode</a:t>
                      </a:r>
                      <a:endParaRPr lang="zh-CN" altLang="en-US" dirty="0"/>
                    </a:p>
                  </a:txBody>
                  <a:tcPr/>
                </a:tc>
                <a:tc>
                  <a:txBody>
                    <a:bodyPr/>
                    <a:lstStyle/>
                    <a:p>
                      <a:r>
                        <a:rPr lang="en-US" altLang="zh-CN" dirty="0"/>
                        <a:t>Clock Polarity (CPOL)</a:t>
                      </a:r>
                      <a:endParaRPr lang="zh-CN" altLang="en-US" dirty="0"/>
                    </a:p>
                  </a:txBody>
                  <a:tcPr/>
                </a:tc>
                <a:tc>
                  <a:txBody>
                    <a:bodyPr/>
                    <a:lstStyle/>
                    <a:p>
                      <a:r>
                        <a:rPr lang="en-US" altLang="zh-CN" dirty="0"/>
                        <a:t>Clock Phase (CPHA)</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0 (low at</a:t>
                      </a:r>
                      <a:r>
                        <a:rPr lang="en-US" altLang="zh-CN" baseline="0" dirty="0"/>
                        <a:t> idle</a:t>
                      </a:r>
                      <a:r>
                        <a:rPr lang="en-US" altLang="zh-CN" dirty="0"/>
                        <a:t>)</a:t>
                      </a:r>
                      <a:endParaRPr lang="zh-CN" altLang="en-US" dirty="0"/>
                    </a:p>
                  </a:txBody>
                  <a:tcPr/>
                </a:tc>
                <a:tc>
                  <a:txBody>
                    <a:bodyPr/>
                    <a:lstStyle/>
                    <a:p>
                      <a:r>
                        <a:rPr lang="en-US" altLang="zh-CN" dirty="0"/>
                        <a:t>0 (data captured on the rising</a:t>
                      </a:r>
                      <a:r>
                        <a:rPr lang="en-US" altLang="zh-CN" baseline="0" dirty="0"/>
                        <a:t> edge of the clock signal</a:t>
                      </a:r>
                      <a:r>
                        <a:rPr lang="en-US" altLang="zh-CN" dirty="0"/>
                        <a: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0 (low at</a:t>
                      </a:r>
                      <a:r>
                        <a:rPr lang="en-US" altLang="zh-CN" baseline="0" dirty="0"/>
                        <a:t> idle</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(data captured on the falling</a:t>
                      </a:r>
                      <a:r>
                        <a:rPr lang="en-US" altLang="zh-CN" baseline="0" dirty="0"/>
                        <a:t> edge of the clock signal</a:t>
                      </a:r>
                      <a:r>
                        <a:rPr lang="en-US" altLang="zh-CN" dirty="0"/>
                        <a:t>)</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1 (high at idle)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 (data captured on the falling</a:t>
                      </a:r>
                      <a:r>
                        <a:rPr lang="en-US" altLang="zh-CN" baseline="0" dirty="0"/>
                        <a:t> edge of the clock signal</a:t>
                      </a:r>
                      <a:r>
                        <a:rPr lang="en-US" altLang="zh-CN" dirty="0"/>
                        <a:t>)</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(high at idle)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(data captured on the rising</a:t>
                      </a:r>
                      <a:r>
                        <a:rPr lang="en-US" altLang="zh-CN" baseline="0" dirty="0"/>
                        <a:t> edge of the clock signal</a:t>
                      </a:r>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3554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dirty="0">
                <a:solidFill>
                  <a:schemeClr val="bg1"/>
                </a:solidFill>
                <a:latin typeface="+mn-lt"/>
                <a:ea typeface="+mn-ea"/>
                <a:cs typeface="+mn-cs"/>
              </a:rPr>
              <a:t>Mode 0</a:t>
            </a:r>
          </a:p>
        </p:txBody>
      </p:sp>
      <p:pic>
        <p:nvPicPr>
          <p:cNvPr id="4" name="图片 3">
            <a:extLst>
              <a:ext uri="{FF2B5EF4-FFF2-40B4-BE49-F238E27FC236}">
                <a16:creationId xmlns:a16="http://schemas.microsoft.com/office/drawing/2014/main" id="{C38EA9E5-CB14-48C6-974D-37453B1185B4}"/>
              </a:ext>
            </a:extLst>
          </p:cNvPr>
          <p:cNvPicPr>
            <a:picLocks noChangeAspect="1"/>
          </p:cNvPicPr>
          <p:nvPr/>
        </p:nvPicPr>
        <p:blipFill>
          <a:blip r:embed="rId2"/>
          <a:stretch>
            <a:fillRect/>
          </a:stretch>
        </p:blipFill>
        <p:spPr>
          <a:xfrm>
            <a:off x="385572" y="2560267"/>
            <a:ext cx="11420856" cy="3254945"/>
          </a:xfrm>
          <a:prstGeom prst="rect">
            <a:avLst/>
          </a:prstGeom>
        </p:spPr>
      </p:pic>
    </p:spTree>
    <p:extLst>
      <p:ext uri="{BB962C8B-B14F-4D97-AF65-F5344CB8AC3E}">
        <p14:creationId xmlns:p14="http://schemas.microsoft.com/office/powerpoint/2010/main" val="747174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Mode 1</a:t>
            </a:r>
          </a:p>
        </p:txBody>
      </p:sp>
      <p:pic>
        <p:nvPicPr>
          <p:cNvPr id="4" name="图片 3">
            <a:extLst>
              <a:ext uri="{FF2B5EF4-FFF2-40B4-BE49-F238E27FC236}">
                <a16:creationId xmlns:a16="http://schemas.microsoft.com/office/drawing/2014/main" id="{D33704CB-4539-49AF-807B-0FAAD0B2911D}"/>
              </a:ext>
            </a:extLst>
          </p:cNvPr>
          <p:cNvPicPr>
            <a:picLocks noChangeAspect="1"/>
          </p:cNvPicPr>
          <p:nvPr/>
        </p:nvPicPr>
        <p:blipFill>
          <a:blip r:embed="rId2"/>
          <a:stretch>
            <a:fillRect/>
          </a:stretch>
        </p:blipFill>
        <p:spPr>
          <a:xfrm>
            <a:off x="385572" y="2388955"/>
            <a:ext cx="11420856" cy="3597570"/>
          </a:xfrm>
          <a:prstGeom prst="rect">
            <a:avLst/>
          </a:prstGeom>
        </p:spPr>
      </p:pic>
    </p:spTree>
    <p:extLst>
      <p:ext uri="{BB962C8B-B14F-4D97-AF65-F5344CB8AC3E}">
        <p14:creationId xmlns:p14="http://schemas.microsoft.com/office/powerpoint/2010/main" val="1497006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dirty="0">
                <a:solidFill>
                  <a:schemeClr val="bg1"/>
                </a:solidFill>
                <a:latin typeface="+mn-lt"/>
                <a:ea typeface="+mn-ea"/>
                <a:cs typeface="+mn-cs"/>
              </a:rPr>
              <a:t>Mode 2</a:t>
            </a:r>
          </a:p>
        </p:txBody>
      </p:sp>
      <p:pic>
        <p:nvPicPr>
          <p:cNvPr id="5" name="图片 4">
            <a:extLst>
              <a:ext uri="{FF2B5EF4-FFF2-40B4-BE49-F238E27FC236}">
                <a16:creationId xmlns:a16="http://schemas.microsoft.com/office/drawing/2014/main" id="{9C46D4BC-7DB4-451F-8836-1683B5B462A4}"/>
              </a:ext>
            </a:extLst>
          </p:cNvPr>
          <p:cNvPicPr>
            <a:picLocks noChangeAspect="1"/>
          </p:cNvPicPr>
          <p:nvPr/>
        </p:nvPicPr>
        <p:blipFill>
          <a:blip r:embed="rId2"/>
          <a:stretch>
            <a:fillRect/>
          </a:stretch>
        </p:blipFill>
        <p:spPr>
          <a:xfrm>
            <a:off x="385572" y="2388955"/>
            <a:ext cx="11420856" cy="3597570"/>
          </a:xfrm>
          <a:prstGeom prst="rect">
            <a:avLst/>
          </a:prstGeom>
        </p:spPr>
      </p:pic>
    </p:spTree>
    <p:extLst>
      <p:ext uri="{BB962C8B-B14F-4D97-AF65-F5344CB8AC3E}">
        <p14:creationId xmlns:p14="http://schemas.microsoft.com/office/powerpoint/2010/main" val="2511293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dirty="0">
                <a:solidFill>
                  <a:schemeClr val="bg1"/>
                </a:solidFill>
                <a:latin typeface="+mn-lt"/>
                <a:ea typeface="+mn-ea"/>
                <a:cs typeface="+mn-cs"/>
              </a:rPr>
              <a:t>Mode 3</a:t>
            </a:r>
          </a:p>
        </p:txBody>
      </p:sp>
      <p:pic>
        <p:nvPicPr>
          <p:cNvPr id="5" name="图片 4">
            <a:extLst>
              <a:ext uri="{FF2B5EF4-FFF2-40B4-BE49-F238E27FC236}">
                <a16:creationId xmlns:a16="http://schemas.microsoft.com/office/drawing/2014/main" id="{DCEF1E6C-2FD4-48A4-A1FF-290C0665238D}"/>
              </a:ext>
            </a:extLst>
          </p:cNvPr>
          <p:cNvPicPr>
            <a:picLocks noChangeAspect="1"/>
          </p:cNvPicPr>
          <p:nvPr/>
        </p:nvPicPr>
        <p:blipFill>
          <a:blip r:embed="rId2"/>
          <a:stretch>
            <a:fillRect/>
          </a:stretch>
        </p:blipFill>
        <p:spPr>
          <a:xfrm>
            <a:off x="385572" y="2317575"/>
            <a:ext cx="11420856" cy="3740329"/>
          </a:xfrm>
          <a:prstGeom prst="rect">
            <a:avLst/>
          </a:prstGeom>
        </p:spPr>
      </p:pic>
    </p:spTree>
    <p:extLst>
      <p:ext uri="{BB962C8B-B14F-4D97-AF65-F5344CB8AC3E}">
        <p14:creationId xmlns:p14="http://schemas.microsoft.com/office/powerpoint/2010/main" val="850191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SPI in the hardware design adopts double cable system, according to the design, in the process of SPI communication, it can form a data link between master-slave equipment as a ring - the master to write a data to the slave, and the slave will be back to a data.</a:t>
            </a:r>
          </a:p>
        </p:txBody>
      </p:sp>
      <p:pic>
        <p:nvPicPr>
          <p:cNvPr id="5" name="图片 4">
            <a:extLst>
              <a:ext uri="{FF2B5EF4-FFF2-40B4-BE49-F238E27FC236}">
                <a16:creationId xmlns:a16="http://schemas.microsoft.com/office/drawing/2014/main" id="{3EF37FF0-079D-4F0D-B0E8-BE6E367EB44A}"/>
              </a:ext>
            </a:extLst>
          </p:cNvPr>
          <p:cNvPicPr>
            <a:picLocks noChangeAspect="1"/>
          </p:cNvPicPr>
          <p:nvPr/>
        </p:nvPicPr>
        <p:blipFill>
          <a:blip r:embed="rId2"/>
          <a:stretch>
            <a:fillRect/>
          </a:stretch>
        </p:blipFill>
        <p:spPr>
          <a:xfrm>
            <a:off x="3034246" y="4001294"/>
            <a:ext cx="6123507" cy="2402895"/>
          </a:xfrm>
          <a:prstGeom prst="rect">
            <a:avLst/>
          </a:prstGeom>
        </p:spPr>
      </p:pic>
    </p:spTree>
    <p:extLst>
      <p:ext uri="{BB962C8B-B14F-4D97-AF65-F5344CB8AC3E}">
        <p14:creationId xmlns:p14="http://schemas.microsoft.com/office/powerpoint/2010/main" val="937371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Assume that the master and slave are initialized and that the master's buff=0xaa=0b1010 1010 and the slave's buff=0x55=0b0101 0101. And we are in sending in rising edge, and reading in falling edge.</a:t>
            </a:r>
          </a:p>
          <a:p>
            <a:pPr marL="0" indent="0">
              <a:buNone/>
            </a:pPr>
            <a:endParaRPr lang="en-CA" dirty="0"/>
          </a:p>
          <a:p>
            <a:pPr marL="0" indent="0">
              <a:buNone/>
            </a:pPr>
            <a:endParaRPr lang="en-CA" dirty="0"/>
          </a:p>
          <a:p>
            <a:pPr marL="0" indent="0">
              <a:buNone/>
            </a:pPr>
            <a:r>
              <a:rPr lang="en-CA" dirty="0"/>
              <a:t>At the rising edge of clock (pulse) 1, master send out data as one bit from left side (MSB), plus the shifter.</a:t>
            </a:r>
          </a:p>
          <a:p>
            <a:pPr marL="0" indent="0">
              <a:buNone/>
            </a:pPr>
            <a:endParaRPr lang="en-CA" dirty="0"/>
          </a:p>
        </p:txBody>
      </p:sp>
      <p:sp>
        <p:nvSpPr>
          <p:cNvPr id="4" name="文本框 3">
            <a:extLst>
              <a:ext uri="{FF2B5EF4-FFF2-40B4-BE49-F238E27FC236}">
                <a16:creationId xmlns:a16="http://schemas.microsoft.com/office/drawing/2014/main" id="{984A2366-438B-43AE-8BF4-9BEA1D5F391C}"/>
              </a:ext>
            </a:extLst>
          </p:cNvPr>
          <p:cNvSpPr txBox="1"/>
          <p:nvPr/>
        </p:nvSpPr>
        <p:spPr>
          <a:xfrm>
            <a:off x="1664677" y="3294429"/>
            <a:ext cx="890954" cy="830997"/>
          </a:xfrm>
          <a:prstGeom prst="rect">
            <a:avLst/>
          </a:prstGeom>
          <a:noFill/>
        </p:spPr>
        <p:txBody>
          <a:bodyPr wrap="square" rtlCol="0">
            <a:spAutoFit/>
          </a:bodyPr>
          <a:lstStyle/>
          <a:p>
            <a:r>
              <a:rPr lang="en-CA" sz="2400" dirty="0"/>
              <a:t>Clock </a:t>
            </a:r>
          </a:p>
          <a:p>
            <a:pPr algn="ctr"/>
            <a:r>
              <a:rPr lang="en-CA" sz="2400" dirty="0"/>
              <a:t>0</a:t>
            </a:r>
          </a:p>
        </p:txBody>
      </p:sp>
      <p:sp>
        <p:nvSpPr>
          <p:cNvPr id="6" name="文本框 5">
            <a:extLst>
              <a:ext uri="{FF2B5EF4-FFF2-40B4-BE49-F238E27FC236}">
                <a16:creationId xmlns:a16="http://schemas.microsoft.com/office/drawing/2014/main" id="{9CFD3F76-79E8-4B07-BBB7-3A261145340A}"/>
              </a:ext>
            </a:extLst>
          </p:cNvPr>
          <p:cNvSpPr txBox="1"/>
          <p:nvPr/>
        </p:nvSpPr>
        <p:spPr>
          <a:xfrm>
            <a:off x="3259015" y="3294429"/>
            <a:ext cx="2047631" cy="830997"/>
          </a:xfrm>
          <a:prstGeom prst="rect">
            <a:avLst/>
          </a:prstGeom>
          <a:noFill/>
        </p:spPr>
        <p:txBody>
          <a:bodyPr wrap="square" rtlCol="0">
            <a:spAutoFit/>
          </a:bodyPr>
          <a:lstStyle/>
          <a:p>
            <a:pPr algn="ctr"/>
            <a:r>
              <a:rPr lang="en-CA" sz="2400" dirty="0"/>
              <a:t>Master</a:t>
            </a:r>
          </a:p>
          <a:p>
            <a:pPr algn="ctr"/>
            <a:r>
              <a:rPr lang="en-CA" sz="2400" dirty="0"/>
              <a:t>1010 1010</a:t>
            </a:r>
          </a:p>
        </p:txBody>
      </p:sp>
      <p:sp>
        <p:nvSpPr>
          <p:cNvPr id="7" name="文本框 6">
            <a:extLst>
              <a:ext uri="{FF2B5EF4-FFF2-40B4-BE49-F238E27FC236}">
                <a16:creationId xmlns:a16="http://schemas.microsoft.com/office/drawing/2014/main" id="{37DCEEE2-F400-4BF4-BC0E-559AB23A54FE}"/>
              </a:ext>
            </a:extLst>
          </p:cNvPr>
          <p:cNvSpPr txBox="1"/>
          <p:nvPr/>
        </p:nvSpPr>
        <p:spPr>
          <a:xfrm>
            <a:off x="5306646" y="3294429"/>
            <a:ext cx="2047631" cy="830997"/>
          </a:xfrm>
          <a:prstGeom prst="rect">
            <a:avLst/>
          </a:prstGeom>
          <a:noFill/>
        </p:spPr>
        <p:txBody>
          <a:bodyPr wrap="square" rtlCol="0">
            <a:spAutoFit/>
          </a:bodyPr>
          <a:lstStyle/>
          <a:p>
            <a:pPr algn="ctr"/>
            <a:r>
              <a:rPr lang="en-CA" sz="2400" dirty="0"/>
              <a:t>Slave</a:t>
            </a:r>
          </a:p>
          <a:p>
            <a:pPr algn="ctr"/>
            <a:r>
              <a:rPr lang="en-CA" sz="2400" dirty="0"/>
              <a:t>0101 0101</a:t>
            </a:r>
          </a:p>
        </p:txBody>
      </p:sp>
      <p:sp>
        <p:nvSpPr>
          <p:cNvPr id="8" name="文本框 7">
            <a:extLst>
              <a:ext uri="{FF2B5EF4-FFF2-40B4-BE49-F238E27FC236}">
                <a16:creationId xmlns:a16="http://schemas.microsoft.com/office/drawing/2014/main" id="{12A0CABD-4B76-46E2-8101-4D969E9223A3}"/>
              </a:ext>
            </a:extLst>
          </p:cNvPr>
          <p:cNvSpPr txBox="1"/>
          <p:nvPr/>
        </p:nvSpPr>
        <p:spPr>
          <a:xfrm>
            <a:off x="7354277" y="3294429"/>
            <a:ext cx="2047631" cy="830997"/>
          </a:xfrm>
          <a:prstGeom prst="rect">
            <a:avLst/>
          </a:prstGeom>
          <a:noFill/>
        </p:spPr>
        <p:txBody>
          <a:bodyPr wrap="square" rtlCol="0">
            <a:spAutoFit/>
          </a:bodyPr>
          <a:lstStyle/>
          <a:p>
            <a:pPr algn="ctr"/>
            <a:r>
              <a:rPr lang="en-CA" sz="2400" dirty="0"/>
              <a:t>SDI</a:t>
            </a:r>
          </a:p>
          <a:p>
            <a:pPr algn="ctr"/>
            <a:r>
              <a:rPr lang="en-CA" sz="2400" dirty="0"/>
              <a:t>X</a:t>
            </a:r>
          </a:p>
        </p:txBody>
      </p:sp>
      <p:sp>
        <p:nvSpPr>
          <p:cNvPr id="9" name="文本框 8">
            <a:extLst>
              <a:ext uri="{FF2B5EF4-FFF2-40B4-BE49-F238E27FC236}">
                <a16:creationId xmlns:a16="http://schemas.microsoft.com/office/drawing/2014/main" id="{B9A122C3-D1D4-41CA-9373-FBC1810CBA8B}"/>
              </a:ext>
            </a:extLst>
          </p:cNvPr>
          <p:cNvSpPr txBox="1"/>
          <p:nvPr/>
        </p:nvSpPr>
        <p:spPr>
          <a:xfrm>
            <a:off x="8874369" y="3294429"/>
            <a:ext cx="2047631" cy="830997"/>
          </a:xfrm>
          <a:prstGeom prst="rect">
            <a:avLst/>
          </a:prstGeom>
          <a:noFill/>
        </p:spPr>
        <p:txBody>
          <a:bodyPr wrap="square" rtlCol="0">
            <a:spAutoFit/>
          </a:bodyPr>
          <a:lstStyle/>
          <a:p>
            <a:pPr algn="ctr"/>
            <a:r>
              <a:rPr lang="en-CA" sz="2400" dirty="0"/>
              <a:t>SDO</a:t>
            </a:r>
          </a:p>
          <a:p>
            <a:pPr algn="ctr"/>
            <a:r>
              <a:rPr lang="en-CA" sz="2400" dirty="0"/>
              <a:t>X</a:t>
            </a:r>
          </a:p>
        </p:txBody>
      </p:sp>
      <p:sp>
        <p:nvSpPr>
          <p:cNvPr id="10" name="文本框 9">
            <a:extLst>
              <a:ext uri="{FF2B5EF4-FFF2-40B4-BE49-F238E27FC236}">
                <a16:creationId xmlns:a16="http://schemas.microsoft.com/office/drawing/2014/main" id="{73DD72F7-7B2B-472A-9E5E-83A40AFDECE0}"/>
              </a:ext>
            </a:extLst>
          </p:cNvPr>
          <p:cNvSpPr txBox="1"/>
          <p:nvPr/>
        </p:nvSpPr>
        <p:spPr>
          <a:xfrm>
            <a:off x="3176954" y="4963014"/>
            <a:ext cx="2047631" cy="830997"/>
          </a:xfrm>
          <a:prstGeom prst="rect">
            <a:avLst/>
          </a:prstGeom>
          <a:noFill/>
        </p:spPr>
        <p:txBody>
          <a:bodyPr wrap="square" rtlCol="0">
            <a:spAutoFit/>
          </a:bodyPr>
          <a:lstStyle/>
          <a:p>
            <a:pPr algn="ctr"/>
            <a:r>
              <a:rPr lang="en-CA" sz="2400" dirty="0"/>
              <a:t>Master</a:t>
            </a:r>
          </a:p>
          <a:p>
            <a:pPr algn="ctr"/>
            <a:r>
              <a:rPr lang="en-CA" sz="2400" dirty="0"/>
              <a:t>1  0101 010X</a:t>
            </a:r>
          </a:p>
        </p:txBody>
      </p:sp>
      <p:sp>
        <p:nvSpPr>
          <p:cNvPr id="11" name="文本框 10">
            <a:extLst>
              <a:ext uri="{FF2B5EF4-FFF2-40B4-BE49-F238E27FC236}">
                <a16:creationId xmlns:a16="http://schemas.microsoft.com/office/drawing/2014/main" id="{526ECD30-5FCC-4926-85EA-49975F13F423}"/>
              </a:ext>
            </a:extLst>
          </p:cNvPr>
          <p:cNvSpPr txBox="1"/>
          <p:nvPr/>
        </p:nvSpPr>
        <p:spPr>
          <a:xfrm>
            <a:off x="1379415" y="6041759"/>
            <a:ext cx="2352431" cy="369332"/>
          </a:xfrm>
          <a:prstGeom prst="rect">
            <a:avLst/>
          </a:prstGeom>
          <a:noFill/>
        </p:spPr>
        <p:txBody>
          <a:bodyPr wrap="square" rtlCol="0">
            <a:spAutoFit/>
          </a:bodyPr>
          <a:lstStyle/>
          <a:p>
            <a:r>
              <a:rPr lang="en-CA" dirty="0"/>
              <a:t>Just move (send) out</a:t>
            </a:r>
          </a:p>
        </p:txBody>
      </p:sp>
      <p:cxnSp>
        <p:nvCxnSpPr>
          <p:cNvPr id="13" name="直接箭头连接符 12">
            <a:extLst>
              <a:ext uri="{FF2B5EF4-FFF2-40B4-BE49-F238E27FC236}">
                <a16:creationId xmlns:a16="http://schemas.microsoft.com/office/drawing/2014/main" id="{17EFF864-1229-4137-A6F3-0FB9D1088060}"/>
              </a:ext>
            </a:extLst>
          </p:cNvPr>
          <p:cNvCxnSpPr>
            <a:endCxn id="11" idx="0"/>
          </p:cNvCxnSpPr>
          <p:nvPr/>
        </p:nvCxnSpPr>
        <p:spPr>
          <a:xfrm flipH="1">
            <a:off x="2555631" y="5673969"/>
            <a:ext cx="844061" cy="367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ADFCDDCC-E1D8-4261-B6F4-728FC469EEBE}"/>
              </a:ext>
            </a:extLst>
          </p:cNvPr>
          <p:cNvSpPr txBox="1"/>
          <p:nvPr/>
        </p:nvSpPr>
        <p:spPr>
          <a:xfrm>
            <a:off x="4833815" y="6044235"/>
            <a:ext cx="2825262" cy="646331"/>
          </a:xfrm>
          <a:prstGeom prst="rect">
            <a:avLst/>
          </a:prstGeom>
          <a:noFill/>
        </p:spPr>
        <p:txBody>
          <a:bodyPr wrap="square" rtlCol="0">
            <a:spAutoFit/>
          </a:bodyPr>
          <a:lstStyle/>
          <a:p>
            <a:r>
              <a:rPr lang="en-CA" dirty="0"/>
              <a:t>Don’t know yet since it didn’t read data from slave</a:t>
            </a:r>
          </a:p>
        </p:txBody>
      </p:sp>
      <p:cxnSp>
        <p:nvCxnSpPr>
          <p:cNvPr id="16" name="直接箭头连接符 15">
            <a:extLst>
              <a:ext uri="{FF2B5EF4-FFF2-40B4-BE49-F238E27FC236}">
                <a16:creationId xmlns:a16="http://schemas.microsoft.com/office/drawing/2014/main" id="{8F3F696D-E1B4-4645-BE60-9185189EC6E9}"/>
              </a:ext>
            </a:extLst>
          </p:cNvPr>
          <p:cNvCxnSpPr/>
          <p:nvPr/>
        </p:nvCxnSpPr>
        <p:spPr>
          <a:xfrm flipH="1" flipV="1">
            <a:off x="5017477" y="5594230"/>
            <a:ext cx="1156677" cy="447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1792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838200" y="1825625"/>
            <a:ext cx="7110046" cy="4351338"/>
          </a:xfrm>
        </p:spPr>
        <p:txBody>
          <a:bodyPr/>
          <a:lstStyle/>
          <a:p>
            <a:pPr marL="0" indent="0">
              <a:buNone/>
            </a:pPr>
            <a:r>
              <a:rPr lang="en-US" dirty="0"/>
              <a:t>I2C </a:t>
            </a:r>
            <a:r>
              <a:rPr lang="en-CA" dirty="0"/>
              <a:t>is a Two-wire serial bus.</a:t>
            </a:r>
            <a:endParaRPr lang="en-US" dirty="0"/>
          </a:p>
          <a:p>
            <a:pPr marL="0" indent="0">
              <a:buNone/>
            </a:pPr>
            <a:r>
              <a:rPr lang="en-US" dirty="0"/>
              <a:t>The serial Data (SDA) line for the bidirectional transmission of data.</a:t>
            </a:r>
          </a:p>
          <a:p>
            <a:pPr marL="0" indent="0">
              <a:buNone/>
            </a:pPr>
            <a:r>
              <a:rPr lang="en-US" dirty="0"/>
              <a:t>The serial Clock (SCL) line, is used to synchronize the data transfer.</a:t>
            </a:r>
          </a:p>
          <a:p>
            <a:endParaRPr lang="en-US" dirty="0"/>
          </a:p>
        </p:txBody>
      </p:sp>
      <p:grpSp>
        <p:nvGrpSpPr>
          <p:cNvPr id="4" name="Group 5">
            <a:extLst>
              <a:ext uri="{FF2B5EF4-FFF2-40B4-BE49-F238E27FC236}">
                <a16:creationId xmlns:a16="http://schemas.microsoft.com/office/drawing/2014/main" id="{25215841-65FB-4041-97FC-EAA17F870D9E}"/>
              </a:ext>
            </a:extLst>
          </p:cNvPr>
          <p:cNvGrpSpPr/>
          <p:nvPr/>
        </p:nvGrpSpPr>
        <p:grpSpPr>
          <a:xfrm>
            <a:off x="8036582" y="2049386"/>
            <a:ext cx="3608742" cy="3559606"/>
            <a:chOff x="1346612" y="2682433"/>
            <a:chExt cx="3608742" cy="3559606"/>
          </a:xfrm>
        </p:grpSpPr>
        <p:pic>
          <p:nvPicPr>
            <p:cNvPr id="5" name="Picture 4" descr="Related image">
              <a:extLst>
                <a:ext uri="{FF2B5EF4-FFF2-40B4-BE49-F238E27FC236}">
                  <a16:creationId xmlns:a16="http://schemas.microsoft.com/office/drawing/2014/main" id="{23C0B35F-141B-47CB-9F3F-9316BC7FB1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6612" y="2682433"/>
              <a:ext cx="3036155" cy="34404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9C527F6-89B5-4DE2-B60E-DFFA5CD8C7A9}"/>
                </a:ext>
              </a:extLst>
            </p:cNvPr>
            <p:cNvSpPr txBox="1"/>
            <p:nvPr/>
          </p:nvSpPr>
          <p:spPr>
            <a:xfrm>
              <a:off x="1848260" y="5872707"/>
              <a:ext cx="3107094" cy="369332"/>
            </a:xfrm>
            <a:prstGeom prst="rect">
              <a:avLst/>
            </a:prstGeom>
            <a:solidFill>
              <a:schemeClr val="bg1"/>
            </a:solidFill>
          </p:spPr>
          <p:txBody>
            <a:bodyPr wrap="square" rtlCol="0">
              <a:spAutoFit/>
            </a:bodyPr>
            <a:lstStyle/>
            <a:p>
              <a:r>
                <a:rPr lang="en-CA" dirty="0"/>
                <a:t>Serial transmission</a:t>
              </a:r>
            </a:p>
          </p:txBody>
        </p:sp>
        <p:sp>
          <p:nvSpPr>
            <p:cNvPr id="7" name="文本框 6">
              <a:extLst>
                <a:ext uri="{FF2B5EF4-FFF2-40B4-BE49-F238E27FC236}">
                  <a16:creationId xmlns:a16="http://schemas.microsoft.com/office/drawing/2014/main" id="{50D3B055-1220-41EE-A64A-AB9DD97136CC}"/>
                </a:ext>
              </a:extLst>
            </p:cNvPr>
            <p:cNvSpPr txBox="1"/>
            <p:nvPr/>
          </p:nvSpPr>
          <p:spPr>
            <a:xfrm>
              <a:off x="1919295" y="4092904"/>
              <a:ext cx="2236237" cy="369332"/>
            </a:xfrm>
            <a:prstGeom prst="rect">
              <a:avLst/>
            </a:prstGeom>
            <a:solidFill>
              <a:schemeClr val="bg1"/>
            </a:solidFill>
          </p:spPr>
          <p:txBody>
            <a:bodyPr wrap="square" rtlCol="0">
              <a:spAutoFit/>
            </a:bodyPr>
            <a:lstStyle/>
            <a:p>
              <a:r>
                <a:rPr lang="en-CA" dirty="0"/>
                <a:t>Parallel transmission</a:t>
              </a:r>
            </a:p>
          </p:txBody>
        </p:sp>
      </p:grpSp>
    </p:spTree>
    <p:extLst>
      <p:ext uri="{BB962C8B-B14F-4D97-AF65-F5344CB8AC3E}">
        <p14:creationId xmlns:p14="http://schemas.microsoft.com/office/powerpoint/2010/main" val="54082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At the same time, slave send out data from its left side (MSB), plus the shifter.</a:t>
            </a:r>
          </a:p>
          <a:p>
            <a:pPr marL="0" indent="0">
              <a:buNone/>
            </a:pPr>
            <a:endParaRPr lang="en-CA" dirty="0"/>
          </a:p>
        </p:txBody>
      </p:sp>
      <p:sp>
        <p:nvSpPr>
          <p:cNvPr id="11" name="文本框 10">
            <a:extLst>
              <a:ext uri="{FF2B5EF4-FFF2-40B4-BE49-F238E27FC236}">
                <a16:creationId xmlns:a16="http://schemas.microsoft.com/office/drawing/2014/main" id="{526ECD30-5FCC-4926-85EA-49975F13F423}"/>
              </a:ext>
            </a:extLst>
          </p:cNvPr>
          <p:cNvSpPr txBox="1"/>
          <p:nvPr/>
        </p:nvSpPr>
        <p:spPr>
          <a:xfrm>
            <a:off x="4153877" y="3621402"/>
            <a:ext cx="2352431" cy="369332"/>
          </a:xfrm>
          <a:prstGeom prst="rect">
            <a:avLst/>
          </a:prstGeom>
          <a:noFill/>
        </p:spPr>
        <p:txBody>
          <a:bodyPr wrap="square" rtlCol="0">
            <a:spAutoFit/>
          </a:bodyPr>
          <a:lstStyle/>
          <a:p>
            <a:r>
              <a:rPr lang="en-CA" dirty="0"/>
              <a:t>Just move (send) out</a:t>
            </a:r>
          </a:p>
        </p:txBody>
      </p:sp>
      <p:cxnSp>
        <p:nvCxnSpPr>
          <p:cNvPr id="13" name="直接箭头连接符 12">
            <a:extLst>
              <a:ext uri="{FF2B5EF4-FFF2-40B4-BE49-F238E27FC236}">
                <a16:creationId xmlns:a16="http://schemas.microsoft.com/office/drawing/2014/main" id="{17EFF864-1229-4137-A6F3-0FB9D1088060}"/>
              </a:ext>
            </a:extLst>
          </p:cNvPr>
          <p:cNvCxnSpPr>
            <a:endCxn id="11" idx="0"/>
          </p:cNvCxnSpPr>
          <p:nvPr/>
        </p:nvCxnSpPr>
        <p:spPr>
          <a:xfrm flipH="1">
            <a:off x="5330093" y="3253612"/>
            <a:ext cx="844061" cy="367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ADFCDDCC-E1D8-4261-B6F4-728FC469EEBE}"/>
              </a:ext>
            </a:extLst>
          </p:cNvPr>
          <p:cNvSpPr txBox="1"/>
          <p:nvPr/>
        </p:nvSpPr>
        <p:spPr>
          <a:xfrm>
            <a:off x="7498863" y="3703617"/>
            <a:ext cx="2872154" cy="646331"/>
          </a:xfrm>
          <a:prstGeom prst="rect">
            <a:avLst/>
          </a:prstGeom>
          <a:noFill/>
        </p:spPr>
        <p:txBody>
          <a:bodyPr wrap="square" rtlCol="0">
            <a:spAutoFit/>
          </a:bodyPr>
          <a:lstStyle/>
          <a:p>
            <a:r>
              <a:rPr lang="en-CA" dirty="0"/>
              <a:t>Don’t know yet since it didn’t read data from master</a:t>
            </a:r>
          </a:p>
        </p:txBody>
      </p:sp>
      <p:cxnSp>
        <p:nvCxnSpPr>
          <p:cNvPr id="16" name="直接箭头连接符 15">
            <a:extLst>
              <a:ext uri="{FF2B5EF4-FFF2-40B4-BE49-F238E27FC236}">
                <a16:creationId xmlns:a16="http://schemas.microsoft.com/office/drawing/2014/main" id="{8F3F696D-E1B4-4645-BE60-9185189EC6E9}"/>
              </a:ext>
            </a:extLst>
          </p:cNvPr>
          <p:cNvCxnSpPr/>
          <p:nvPr/>
        </p:nvCxnSpPr>
        <p:spPr>
          <a:xfrm flipH="1" flipV="1">
            <a:off x="7682524" y="3253612"/>
            <a:ext cx="1156677" cy="447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a:extLst>
              <a:ext uri="{FF2B5EF4-FFF2-40B4-BE49-F238E27FC236}">
                <a16:creationId xmlns:a16="http://schemas.microsoft.com/office/drawing/2014/main" id="{F20542EE-E1C9-42D8-BE91-74688D84C84C}"/>
              </a:ext>
            </a:extLst>
          </p:cNvPr>
          <p:cNvSpPr txBox="1"/>
          <p:nvPr/>
        </p:nvSpPr>
        <p:spPr>
          <a:xfrm>
            <a:off x="5877169" y="2528521"/>
            <a:ext cx="2047631" cy="830997"/>
          </a:xfrm>
          <a:prstGeom prst="rect">
            <a:avLst/>
          </a:prstGeom>
          <a:noFill/>
        </p:spPr>
        <p:txBody>
          <a:bodyPr wrap="square" rtlCol="0">
            <a:spAutoFit/>
          </a:bodyPr>
          <a:lstStyle/>
          <a:p>
            <a:pPr algn="ctr"/>
            <a:r>
              <a:rPr lang="en-CA" sz="2400" dirty="0"/>
              <a:t>Slave</a:t>
            </a:r>
          </a:p>
          <a:p>
            <a:pPr algn="ctr"/>
            <a:r>
              <a:rPr lang="en-CA" sz="2400" dirty="0"/>
              <a:t>0  1010 101X</a:t>
            </a:r>
          </a:p>
        </p:txBody>
      </p:sp>
    </p:spTree>
    <p:extLst>
      <p:ext uri="{BB962C8B-B14F-4D97-AF65-F5344CB8AC3E}">
        <p14:creationId xmlns:p14="http://schemas.microsoft.com/office/powerpoint/2010/main" val="2896403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At the falling edge of clock (pulse) 1, it is time to read data.</a:t>
            </a:r>
          </a:p>
        </p:txBody>
      </p:sp>
      <p:sp>
        <p:nvSpPr>
          <p:cNvPr id="9" name="文本框 8">
            <a:extLst>
              <a:ext uri="{FF2B5EF4-FFF2-40B4-BE49-F238E27FC236}">
                <a16:creationId xmlns:a16="http://schemas.microsoft.com/office/drawing/2014/main" id="{EA40CA73-86B0-4E24-A3A9-D3C0FFC8309D}"/>
              </a:ext>
            </a:extLst>
          </p:cNvPr>
          <p:cNvSpPr txBox="1"/>
          <p:nvPr/>
        </p:nvSpPr>
        <p:spPr>
          <a:xfrm>
            <a:off x="2325077" y="2657475"/>
            <a:ext cx="2047631" cy="830997"/>
          </a:xfrm>
          <a:prstGeom prst="rect">
            <a:avLst/>
          </a:prstGeom>
          <a:noFill/>
        </p:spPr>
        <p:txBody>
          <a:bodyPr wrap="square" rtlCol="0">
            <a:spAutoFit/>
          </a:bodyPr>
          <a:lstStyle/>
          <a:p>
            <a:pPr algn="ctr"/>
            <a:r>
              <a:rPr lang="en-CA" sz="2400" dirty="0"/>
              <a:t>Master</a:t>
            </a:r>
          </a:p>
          <a:p>
            <a:pPr algn="ctr"/>
            <a:r>
              <a:rPr lang="en-CA" sz="2400" dirty="0"/>
              <a:t>0101 010X</a:t>
            </a:r>
          </a:p>
        </p:txBody>
      </p:sp>
      <p:sp>
        <p:nvSpPr>
          <p:cNvPr id="10" name="文本框 9">
            <a:extLst>
              <a:ext uri="{FF2B5EF4-FFF2-40B4-BE49-F238E27FC236}">
                <a16:creationId xmlns:a16="http://schemas.microsoft.com/office/drawing/2014/main" id="{37B83FF9-BB9F-4E02-834B-709CBACE05A1}"/>
              </a:ext>
            </a:extLst>
          </p:cNvPr>
          <p:cNvSpPr txBox="1"/>
          <p:nvPr/>
        </p:nvSpPr>
        <p:spPr>
          <a:xfrm>
            <a:off x="2325076" y="4138490"/>
            <a:ext cx="2047631" cy="830997"/>
          </a:xfrm>
          <a:prstGeom prst="rect">
            <a:avLst/>
          </a:prstGeom>
          <a:noFill/>
        </p:spPr>
        <p:txBody>
          <a:bodyPr wrap="square" rtlCol="0">
            <a:spAutoFit/>
          </a:bodyPr>
          <a:lstStyle/>
          <a:p>
            <a:pPr algn="ctr"/>
            <a:r>
              <a:rPr lang="en-CA" sz="2400" dirty="0"/>
              <a:t>Slave</a:t>
            </a:r>
          </a:p>
          <a:p>
            <a:pPr algn="ctr"/>
            <a:r>
              <a:rPr lang="en-CA" sz="2400" dirty="0"/>
              <a:t>1010 101X</a:t>
            </a:r>
          </a:p>
        </p:txBody>
      </p:sp>
      <p:sp>
        <p:nvSpPr>
          <p:cNvPr id="12" name="文本框 11">
            <a:extLst>
              <a:ext uri="{FF2B5EF4-FFF2-40B4-BE49-F238E27FC236}">
                <a16:creationId xmlns:a16="http://schemas.microsoft.com/office/drawing/2014/main" id="{8306DCB6-AF5A-4277-A78C-159B92E37D61}"/>
              </a:ext>
            </a:extLst>
          </p:cNvPr>
          <p:cNvSpPr txBox="1"/>
          <p:nvPr/>
        </p:nvSpPr>
        <p:spPr>
          <a:xfrm>
            <a:off x="5815622" y="2657475"/>
            <a:ext cx="2047631" cy="830997"/>
          </a:xfrm>
          <a:prstGeom prst="rect">
            <a:avLst/>
          </a:prstGeom>
          <a:noFill/>
        </p:spPr>
        <p:txBody>
          <a:bodyPr wrap="square" rtlCol="0">
            <a:spAutoFit/>
          </a:bodyPr>
          <a:lstStyle/>
          <a:p>
            <a:pPr algn="ctr"/>
            <a:r>
              <a:rPr lang="en-CA" sz="2400" dirty="0"/>
              <a:t>Master</a:t>
            </a:r>
          </a:p>
          <a:p>
            <a:pPr algn="ctr"/>
            <a:r>
              <a:rPr lang="en-CA" sz="2400" dirty="0"/>
              <a:t>0101 0100</a:t>
            </a:r>
          </a:p>
        </p:txBody>
      </p:sp>
      <p:sp>
        <p:nvSpPr>
          <p:cNvPr id="17" name="文本框 16">
            <a:extLst>
              <a:ext uri="{FF2B5EF4-FFF2-40B4-BE49-F238E27FC236}">
                <a16:creationId xmlns:a16="http://schemas.microsoft.com/office/drawing/2014/main" id="{70D5BA6D-5FD9-434F-AEFA-75C53175331E}"/>
              </a:ext>
            </a:extLst>
          </p:cNvPr>
          <p:cNvSpPr txBox="1"/>
          <p:nvPr/>
        </p:nvSpPr>
        <p:spPr>
          <a:xfrm>
            <a:off x="5815622" y="4138489"/>
            <a:ext cx="2047631" cy="830997"/>
          </a:xfrm>
          <a:prstGeom prst="rect">
            <a:avLst/>
          </a:prstGeom>
          <a:noFill/>
        </p:spPr>
        <p:txBody>
          <a:bodyPr wrap="square" rtlCol="0">
            <a:spAutoFit/>
          </a:bodyPr>
          <a:lstStyle/>
          <a:p>
            <a:pPr algn="ctr"/>
            <a:r>
              <a:rPr lang="en-CA" sz="2400" dirty="0"/>
              <a:t>Slave</a:t>
            </a:r>
          </a:p>
          <a:p>
            <a:pPr algn="ctr"/>
            <a:r>
              <a:rPr lang="en-CA" sz="2400" dirty="0"/>
              <a:t>1010 1011</a:t>
            </a:r>
          </a:p>
        </p:txBody>
      </p:sp>
      <p:sp>
        <p:nvSpPr>
          <p:cNvPr id="4" name="箭头: 右 3">
            <a:extLst>
              <a:ext uri="{FF2B5EF4-FFF2-40B4-BE49-F238E27FC236}">
                <a16:creationId xmlns:a16="http://schemas.microsoft.com/office/drawing/2014/main" id="{A6F228CC-5245-428D-ABF6-28E1BCE7B1EB}"/>
              </a:ext>
            </a:extLst>
          </p:cNvPr>
          <p:cNvSpPr/>
          <p:nvPr/>
        </p:nvSpPr>
        <p:spPr>
          <a:xfrm>
            <a:off x="4532922" y="2938036"/>
            <a:ext cx="1282699" cy="248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8" name="箭头: 右 17">
            <a:extLst>
              <a:ext uri="{FF2B5EF4-FFF2-40B4-BE49-F238E27FC236}">
                <a16:creationId xmlns:a16="http://schemas.microsoft.com/office/drawing/2014/main" id="{5541E65E-99F7-493F-A4F8-7A1E8E8D4081}"/>
              </a:ext>
            </a:extLst>
          </p:cNvPr>
          <p:cNvSpPr/>
          <p:nvPr/>
        </p:nvSpPr>
        <p:spPr>
          <a:xfrm>
            <a:off x="4532921" y="4476600"/>
            <a:ext cx="1282699" cy="248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9" name="文本框 18">
            <a:extLst>
              <a:ext uri="{FF2B5EF4-FFF2-40B4-BE49-F238E27FC236}">
                <a16:creationId xmlns:a16="http://schemas.microsoft.com/office/drawing/2014/main" id="{0BC5A7E9-FDA5-4F62-B5C9-AD9716C5106C}"/>
              </a:ext>
            </a:extLst>
          </p:cNvPr>
          <p:cNvSpPr txBox="1"/>
          <p:nvPr/>
        </p:nvSpPr>
        <p:spPr>
          <a:xfrm>
            <a:off x="7334740" y="3769157"/>
            <a:ext cx="2872154" cy="369332"/>
          </a:xfrm>
          <a:prstGeom prst="rect">
            <a:avLst/>
          </a:prstGeom>
          <a:noFill/>
        </p:spPr>
        <p:txBody>
          <a:bodyPr wrap="square" rtlCol="0">
            <a:spAutoFit/>
          </a:bodyPr>
          <a:lstStyle/>
          <a:p>
            <a:r>
              <a:rPr lang="en-CA" dirty="0"/>
              <a:t>Send from slave</a:t>
            </a:r>
          </a:p>
        </p:txBody>
      </p:sp>
      <p:cxnSp>
        <p:nvCxnSpPr>
          <p:cNvPr id="20" name="直接箭头连接符 19">
            <a:extLst>
              <a:ext uri="{FF2B5EF4-FFF2-40B4-BE49-F238E27FC236}">
                <a16:creationId xmlns:a16="http://schemas.microsoft.com/office/drawing/2014/main" id="{76BBAA1B-B13D-47A3-B799-E2AD61F3623E}"/>
              </a:ext>
            </a:extLst>
          </p:cNvPr>
          <p:cNvCxnSpPr/>
          <p:nvPr/>
        </p:nvCxnSpPr>
        <p:spPr>
          <a:xfrm flipH="1" flipV="1">
            <a:off x="7518401" y="3319152"/>
            <a:ext cx="1156677" cy="447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4D0CFE01-7ADB-4CE2-80AE-22343DF55D2C}"/>
              </a:ext>
            </a:extLst>
          </p:cNvPr>
          <p:cNvSpPr txBox="1"/>
          <p:nvPr/>
        </p:nvSpPr>
        <p:spPr>
          <a:xfrm>
            <a:off x="7334740" y="5338818"/>
            <a:ext cx="2872154" cy="369332"/>
          </a:xfrm>
          <a:prstGeom prst="rect">
            <a:avLst/>
          </a:prstGeom>
          <a:noFill/>
        </p:spPr>
        <p:txBody>
          <a:bodyPr wrap="square" rtlCol="0">
            <a:spAutoFit/>
          </a:bodyPr>
          <a:lstStyle/>
          <a:p>
            <a:r>
              <a:rPr lang="en-CA" dirty="0"/>
              <a:t>Send from master</a:t>
            </a:r>
          </a:p>
        </p:txBody>
      </p:sp>
      <p:cxnSp>
        <p:nvCxnSpPr>
          <p:cNvPr id="22" name="直接箭头连接符 21">
            <a:extLst>
              <a:ext uri="{FF2B5EF4-FFF2-40B4-BE49-F238E27FC236}">
                <a16:creationId xmlns:a16="http://schemas.microsoft.com/office/drawing/2014/main" id="{C69AB3F4-1F61-4615-986D-6B5E267AC721}"/>
              </a:ext>
            </a:extLst>
          </p:cNvPr>
          <p:cNvCxnSpPr/>
          <p:nvPr/>
        </p:nvCxnSpPr>
        <p:spPr>
          <a:xfrm flipH="1" flipV="1">
            <a:off x="7518401" y="4888813"/>
            <a:ext cx="1156677" cy="447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0406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B945-B379-43E1-BCBC-07EF3593ABB7}"/>
              </a:ext>
            </a:extLst>
          </p:cNvPr>
          <p:cNvSpPr>
            <a:spLocks noGrp="1"/>
          </p:cNvSpPr>
          <p:nvPr>
            <p:ph type="title"/>
          </p:nvPr>
        </p:nvSpPr>
        <p:spPr/>
        <p:txBody>
          <a:bodyPr/>
          <a:lstStyle/>
          <a:p>
            <a:r>
              <a:rPr lang="en-CA" dirty="0"/>
              <a:t>Data transmission in SPI</a:t>
            </a:r>
          </a:p>
        </p:txBody>
      </p:sp>
      <p:sp>
        <p:nvSpPr>
          <p:cNvPr id="3" name="内容占位符 2">
            <a:extLst>
              <a:ext uri="{FF2B5EF4-FFF2-40B4-BE49-F238E27FC236}">
                <a16:creationId xmlns:a16="http://schemas.microsoft.com/office/drawing/2014/main" id="{08C44DD2-C434-4D2C-86C0-26D6C0549C98}"/>
              </a:ext>
            </a:extLst>
          </p:cNvPr>
          <p:cNvSpPr>
            <a:spLocks noGrp="1"/>
          </p:cNvSpPr>
          <p:nvPr>
            <p:ph idx="1"/>
          </p:nvPr>
        </p:nvSpPr>
        <p:spPr/>
        <p:txBody>
          <a:bodyPr/>
          <a:lstStyle/>
          <a:p>
            <a:pPr marL="0" indent="0">
              <a:buNone/>
            </a:pPr>
            <a:r>
              <a:rPr lang="en-CA" dirty="0"/>
              <a:t>Summary: </a:t>
            </a:r>
          </a:p>
          <a:p>
            <a:pPr marL="0" indent="0">
              <a:buNone/>
            </a:pPr>
            <a:r>
              <a:rPr lang="en-CA" dirty="0"/>
              <a:t>1. A clock cycle completes the sending and receiving of data.</a:t>
            </a:r>
          </a:p>
          <a:p>
            <a:pPr marL="0" indent="0">
              <a:buNone/>
            </a:pPr>
            <a:r>
              <a:rPr lang="en-CA" dirty="0"/>
              <a:t>2. Both the master and the slave send first from the MSB (left side), and the data received is added to the right side.</a:t>
            </a:r>
          </a:p>
          <a:p>
            <a:pPr marL="0" indent="0">
              <a:buNone/>
            </a:pPr>
            <a:r>
              <a:rPr lang="en-CA" dirty="0"/>
              <a:t>3. Eight clock cycles complete a data exchange.</a:t>
            </a:r>
          </a:p>
          <a:p>
            <a:pPr marL="0" indent="0">
              <a:buNone/>
            </a:pPr>
            <a:endParaRPr lang="en-CA" dirty="0"/>
          </a:p>
        </p:txBody>
      </p:sp>
    </p:spTree>
    <p:extLst>
      <p:ext uri="{BB962C8B-B14F-4D97-AF65-F5344CB8AC3E}">
        <p14:creationId xmlns:p14="http://schemas.microsoft.com/office/powerpoint/2010/main" val="1225588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p:txBody>
          <a:bodyPr>
            <a:normAutofit/>
          </a:bodyPr>
          <a:lstStyle/>
          <a:p>
            <a:pPr marL="0" indent="0">
              <a:buNone/>
            </a:pPr>
            <a:r>
              <a:rPr lang="en-US" dirty="0"/>
              <a:t>Do not connect a 5V SPI slave device to your BBB, if so, use logic-level translation.</a:t>
            </a:r>
          </a:p>
          <a:p>
            <a:pPr marL="0" indent="0">
              <a:buNone/>
            </a:pPr>
            <a:r>
              <a:rPr lang="en-US" dirty="0"/>
              <a:t>Both SPI0 and SPI1 bus are accessible from P9, SPI1 clashes with the mcasp0_pins, so to use SPI1, you should to disable HDMI to remove device tree (225-226 in chapter 6), and enable SPI0 and SPI1 (222-224,226 in chapter 6) since they are disabled by default.</a:t>
            </a:r>
          </a:p>
          <a:p>
            <a:pPr marL="0" indent="0">
              <a:buNone/>
            </a:pPr>
            <a:r>
              <a:rPr lang="en-US" dirty="0"/>
              <a:t> </a:t>
            </a:r>
          </a:p>
        </p:txBody>
      </p:sp>
    </p:spTree>
    <p:extLst>
      <p:ext uri="{BB962C8B-B14F-4D97-AF65-F5344CB8AC3E}">
        <p14:creationId xmlns:p14="http://schemas.microsoft.com/office/powerpoint/2010/main" val="1572979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p:txBody>
          <a:bodyPr/>
          <a:lstStyle/>
          <a:p>
            <a:pPr marL="0" indent="0">
              <a:buNone/>
            </a:pPr>
            <a:r>
              <a:rPr lang="en-US" dirty="0"/>
              <a:t>The pin for SPI1 are shown:</a:t>
            </a:r>
          </a:p>
          <a:p>
            <a:r>
              <a:rPr lang="en-US" dirty="0"/>
              <a:t> Chip Select:  P9_28 spi1_cs0 (Mode 3) $PINS 103 Offset 0x19C. </a:t>
            </a:r>
          </a:p>
          <a:p>
            <a:r>
              <a:rPr lang="en-US" dirty="0"/>
              <a:t> MOSI:  P9_30 spi1_d1 (Mode 3) $PINS 102 Offset 0x198. </a:t>
            </a:r>
          </a:p>
          <a:p>
            <a:r>
              <a:rPr lang="en-US" dirty="0"/>
              <a:t> MISO:  P9_29 spi1_d0 (Mode 3) $PINS 101 Offset 0x194. </a:t>
            </a:r>
          </a:p>
          <a:p>
            <a:r>
              <a:rPr lang="en-US" dirty="0"/>
              <a:t> Clock:  P9_31 spi1_sclk (Mode 3) $PINS 100 Offset 0x190. </a:t>
            </a:r>
          </a:p>
        </p:txBody>
      </p:sp>
      <p:pic>
        <p:nvPicPr>
          <p:cNvPr id="4" name="图片 3"/>
          <p:cNvPicPr>
            <a:picLocks noChangeAspect="1"/>
          </p:cNvPicPr>
          <p:nvPr/>
        </p:nvPicPr>
        <p:blipFill>
          <a:blip r:embed="rId2"/>
          <a:stretch>
            <a:fillRect/>
          </a:stretch>
        </p:blipFill>
        <p:spPr>
          <a:xfrm>
            <a:off x="2602523" y="4303628"/>
            <a:ext cx="6525846" cy="2356414"/>
          </a:xfrm>
          <a:prstGeom prst="rect">
            <a:avLst/>
          </a:prstGeom>
        </p:spPr>
      </p:pic>
    </p:spTree>
    <p:extLst>
      <p:ext uri="{BB962C8B-B14F-4D97-AF65-F5344CB8AC3E}">
        <p14:creationId xmlns:p14="http://schemas.microsoft.com/office/powerpoint/2010/main" val="206956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3B-94F2-4177-B8CE-569CBD5979A8}"/>
              </a:ext>
            </a:extLst>
          </p:cNvPr>
          <p:cNvSpPr>
            <a:spLocks noGrp="1"/>
          </p:cNvSpPr>
          <p:nvPr>
            <p:ph type="title"/>
          </p:nvPr>
        </p:nvSpPr>
        <p:spPr/>
        <p:txBody>
          <a:bodyPr/>
          <a:lstStyle/>
          <a:p>
            <a:r>
              <a:rPr lang="en-US" altLang="zh-CN" dirty="0"/>
              <a:t>Outline</a:t>
            </a:r>
            <a:endParaRPr lang="en-CA" dirty="0"/>
          </a:p>
        </p:txBody>
      </p:sp>
      <p:sp>
        <p:nvSpPr>
          <p:cNvPr id="3" name="内容占位符 2">
            <a:extLst>
              <a:ext uri="{FF2B5EF4-FFF2-40B4-BE49-F238E27FC236}">
                <a16:creationId xmlns:a16="http://schemas.microsoft.com/office/drawing/2014/main" id="{5DD06C4B-A8EE-4CB9-A30D-E6FCE0E6F991}"/>
              </a:ext>
            </a:extLst>
          </p:cNvPr>
          <p:cNvSpPr>
            <a:spLocks noGrp="1"/>
          </p:cNvSpPr>
          <p:nvPr>
            <p:ph idx="1"/>
          </p:nvPr>
        </p:nvSpPr>
        <p:spPr/>
        <p:txBody>
          <a:bodyPr/>
          <a:lstStyle/>
          <a:p>
            <a:pPr marL="0" indent="0">
              <a:buNone/>
            </a:pPr>
            <a:r>
              <a:rPr lang="en-US" dirty="0"/>
              <a:t>The features of SPI</a:t>
            </a:r>
          </a:p>
          <a:p>
            <a:pPr marL="0" indent="0">
              <a:buNone/>
            </a:pPr>
            <a:r>
              <a:rPr lang="en-CA" dirty="0"/>
              <a:t>Data transmission in SPI</a:t>
            </a:r>
            <a:r>
              <a:rPr lang="en-US" dirty="0"/>
              <a:t> </a:t>
            </a:r>
          </a:p>
          <a:p>
            <a:pPr marL="0" indent="0">
              <a:buNone/>
            </a:pPr>
            <a:r>
              <a:rPr lang="en-US" dirty="0"/>
              <a:t>SPI </a:t>
            </a:r>
            <a:r>
              <a:rPr lang="en-US" altLang="zh-CN" dirty="0"/>
              <a:t>on BBB</a:t>
            </a:r>
            <a:endParaRPr lang="en-CA" dirty="0"/>
          </a:p>
        </p:txBody>
      </p:sp>
    </p:spTree>
    <p:extLst>
      <p:ext uri="{BB962C8B-B14F-4D97-AF65-F5344CB8AC3E}">
        <p14:creationId xmlns:p14="http://schemas.microsoft.com/office/powerpoint/2010/main" val="980418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838200" y="1825624"/>
            <a:ext cx="4940808" cy="4895215"/>
          </a:xfrm>
        </p:spPr>
        <p:txBody>
          <a:bodyPr>
            <a:normAutofit lnSpcReduction="10000"/>
          </a:bodyPr>
          <a:lstStyle/>
          <a:p>
            <a:pPr marL="0" indent="0">
              <a:buNone/>
            </a:pPr>
            <a:r>
              <a:rPr lang="en-US" dirty="0"/>
              <a:t>The Serial Peripheral Interface (SPI) bus is a fast, full duplex synchronous serial data link that enables devices such as the BBB to communicate with other device over short distances.</a:t>
            </a:r>
          </a:p>
          <a:p>
            <a:pPr marL="0" indent="0">
              <a:buNone/>
            </a:pPr>
            <a:r>
              <a:rPr lang="en-US" dirty="0"/>
              <a:t>Like I2C, the SPI bus is synchronous, but SPI is full duplex. This means that it can transmit and receive data at the same time, by separate lines for both sending data and receiving data.</a:t>
            </a:r>
          </a:p>
          <a:p>
            <a:pPr marL="0" indent="0">
              <a:buNone/>
            </a:pPr>
            <a:endParaRPr lang="en-US" dirty="0"/>
          </a:p>
          <a:p>
            <a:endParaRPr lang="en-US" dirty="0"/>
          </a:p>
        </p:txBody>
      </p:sp>
      <p:pic>
        <p:nvPicPr>
          <p:cNvPr id="4" name="Picture 4">
            <a:extLst>
              <a:ext uri="{FF2B5EF4-FFF2-40B4-BE49-F238E27FC236}">
                <a16:creationId xmlns:a16="http://schemas.microsoft.com/office/drawing/2014/main" id="{FF3D6F1C-2BD7-46FB-B5B7-FF1C1908B3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66416" y="1825625"/>
            <a:ext cx="5324504" cy="362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30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838200" y="1825625"/>
            <a:ext cx="7176507" cy="4642082"/>
          </a:xfrm>
        </p:spPr>
        <p:txBody>
          <a:bodyPr>
            <a:normAutofit/>
          </a:bodyPr>
          <a:lstStyle/>
          <a:p>
            <a:pPr marL="0" indent="0">
              <a:buNone/>
            </a:pPr>
            <a:r>
              <a:rPr lang="en-US" dirty="0"/>
              <a:t>SPI has four wires, Serial clock (SCLK), Serial data output (SDO), Serial data input (SDI), and Slave select (SS).</a:t>
            </a:r>
          </a:p>
          <a:p>
            <a:pPr marL="0" indent="0">
              <a:buNone/>
            </a:pPr>
            <a:r>
              <a:rPr lang="en-US" dirty="0"/>
              <a:t>SPI communication takes place between a single master device and one or more slave devices. The device who provide clock is the master device. Unlike I2C, SPI supports only one master, and it doesn’t have </a:t>
            </a:r>
            <a:r>
              <a:rPr lang="en-CA" dirty="0"/>
              <a:t>the acknowledge mechanism verifies that the data is received.</a:t>
            </a:r>
          </a:p>
          <a:p>
            <a:pPr marL="0" indent="0">
              <a:buNone/>
            </a:pPr>
            <a:endParaRPr lang="en-US" dirty="0"/>
          </a:p>
          <a:p>
            <a:pPr marL="0" indent="0">
              <a:buNone/>
            </a:pPr>
            <a:endParaRPr lang="en-US" dirty="0"/>
          </a:p>
          <a:p>
            <a:endParaRPr lang="en-US" dirty="0"/>
          </a:p>
        </p:txBody>
      </p:sp>
      <p:pic>
        <p:nvPicPr>
          <p:cNvPr id="6" name="图片 5">
            <a:extLst>
              <a:ext uri="{FF2B5EF4-FFF2-40B4-BE49-F238E27FC236}">
                <a16:creationId xmlns:a16="http://schemas.microsoft.com/office/drawing/2014/main" id="{7F186595-3C9D-4B39-90A7-93752ACFC251}"/>
              </a:ext>
            </a:extLst>
          </p:cNvPr>
          <p:cNvPicPr>
            <a:picLocks noChangeAspect="1"/>
          </p:cNvPicPr>
          <p:nvPr/>
        </p:nvPicPr>
        <p:blipFill>
          <a:blip r:embed="rId2"/>
          <a:stretch>
            <a:fillRect/>
          </a:stretch>
        </p:blipFill>
        <p:spPr>
          <a:xfrm>
            <a:off x="8014707" y="2425970"/>
            <a:ext cx="4080396" cy="3250000"/>
          </a:xfrm>
          <a:prstGeom prst="rect">
            <a:avLst/>
          </a:prstGeom>
        </p:spPr>
      </p:pic>
    </p:spTree>
    <p:extLst>
      <p:ext uri="{BB962C8B-B14F-4D97-AF65-F5344CB8AC3E}">
        <p14:creationId xmlns:p14="http://schemas.microsoft.com/office/powerpoint/2010/main" val="1116322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54109-747B-49C1-9CEA-9F64500A2B56}"/>
              </a:ext>
            </a:extLst>
          </p:cNvPr>
          <p:cNvSpPr>
            <a:spLocks noGrp="1"/>
          </p:cNvSpPr>
          <p:nvPr>
            <p:ph type="title"/>
          </p:nvPr>
        </p:nvSpPr>
        <p:spPr/>
        <p:txBody>
          <a:bodyPr/>
          <a:lstStyle/>
          <a:p>
            <a:r>
              <a:rPr lang="en-US" dirty="0"/>
              <a:t>SPI</a:t>
            </a:r>
            <a:endParaRPr lang="en-CA" dirty="0"/>
          </a:p>
        </p:txBody>
      </p:sp>
      <p:sp>
        <p:nvSpPr>
          <p:cNvPr id="3" name="内容占位符 2">
            <a:extLst>
              <a:ext uri="{FF2B5EF4-FFF2-40B4-BE49-F238E27FC236}">
                <a16:creationId xmlns:a16="http://schemas.microsoft.com/office/drawing/2014/main" id="{E923A644-F7BB-4F6C-8DFD-D9DB00C745D6}"/>
              </a:ext>
            </a:extLst>
          </p:cNvPr>
          <p:cNvSpPr>
            <a:spLocks noGrp="1"/>
          </p:cNvSpPr>
          <p:nvPr>
            <p:ph idx="1"/>
          </p:nvPr>
        </p:nvSpPr>
        <p:spPr/>
        <p:txBody>
          <a:bodyPr/>
          <a:lstStyle/>
          <a:p>
            <a:pPr marL="0" indent="0">
              <a:buNone/>
            </a:pPr>
            <a:r>
              <a:rPr lang="en-US" dirty="0"/>
              <a:t>I2C has </a:t>
            </a:r>
            <a:r>
              <a:rPr lang="en-CA" dirty="0"/>
              <a:t>acknowledge mechanism.</a:t>
            </a:r>
          </a:p>
        </p:txBody>
      </p:sp>
      <p:pic>
        <p:nvPicPr>
          <p:cNvPr id="4" name="Picture 2">
            <a:extLst>
              <a:ext uri="{FF2B5EF4-FFF2-40B4-BE49-F238E27FC236}">
                <a16:creationId xmlns:a16="http://schemas.microsoft.com/office/drawing/2014/main" id="{764D0BE6-E05F-46EE-AD5F-6F582ACD52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354" y="2268257"/>
            <a:ext cx="5375292" cy="39096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FF36ADA-DB94-41CB-B2F3-962851CFD5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13492" y="2083777"/>
            <a:ext cx="5628277" cy="4093692"/>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5330069" y="4647320"/>
            <a:ext cx="986350" cy="18463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01771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838200" y="1825625"/>
            <a:ext cx="7176507" cy="4642082"/>
          </a:xfrm>
        </p:spPr>
        <p:txBody>
          <a:bodyPr>
            <a:normAutofit/>
          </a:bodyPr>
          <a:lstStyle/>
          <a:p>
            <a:pPr marL="0" indent="0">
              <a:buNone/>
            </a:pPr>
            <a:r>
              <a:rPr lang="en-CA" dirty="0"/>
              <a:t>The data output passes through the SDO line, where the data sends along the rising or falling edge, and reads along the next falling or rising edge, to complete one-bit data transfer. So, the transmission of 8-bit data requires at least 8 clock signal changes (the rising edge and the falling edge are counted as once).</a:t>
            </a:r>
            <a:endParaRPr lang="en-US" dirty="0"/>
          </a:p>
        </p:txBody>
      </p:sp>
      <p:pic>
        <p:nvPicPr>
          <p:cNvPr id="6" name="图片 5">
            <a:extLst>
              <a:ext uri="{FF2B5EF4-FFF2-40B4-BE49-F238E27FC236}">
                <a16:creationId xmlns:a16="http://schemas.microsoft.com/office/drawing/2014/main" id="{7F186595-3C9D-4B39-90A7-93752ACFC251}"/>
              </a:ext>
            </a:extLst>
          </p:cNvPr>
          <p:cNvPicPr>
            <a:picLocks noChangeAspect="1"/>
          </p:cNvPicPr>
          <p:nvPr/>
        </p:nvPicPr>
        <p:blipFill>
          <a:blip r:embed="rId2"/>
          <a:stretch>
            <a:fillRect/>
          </a:stretch>
        </p:blipFill>
        <p:spPr>
          <a:xfrm>
            <a:off x="8014707" y="2425970"/>
            <a:ext cx="4080396" cy="3250000"/>
          </a:xfrm>
          <a:prstGeom prst="rect">
            <a:avLst/>
          </a:prstGeom>
        </p:spPr>
      </p:pic>
    </p:spTree>
    <p:extLst>
      <p:ext uri="{BB962C8B-B14F-4D97-AF65-F5344CB8AC3E}">
        <p14:creationId xmlns:p14="http://schemas.microsoft.com/office/powerpoint/2010/main" val="2647910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838200" y="1825625"/>
            <a:ext cx="7176507" cy="4642082"/>
          </a:xfrm>
        </p:spPr>
        <p:txBody>
          <a:bodyPr>
            <a:normAutofit/>
          </a:bodyPr>
          <a:lstStyle/>
          <a:p>
            <a:pPr marL="0" indent="0">
              <a:buNone/>
            </a:pPr>
            <a:r>
              <a:rPr lang="en-CA" dirty="0"/>
              <a:t>While the normal serial communication transmits at least 8 bits of data continuously at one time, SPI allows data to be transmitted bit by bit, or even paused, because the SCLK is controlled by the master device, and when there is no clock jump, the slave device does not collect or transmit data. In other words, the master device can control the communication by controlling the SCLK.</a:t>
            </a:r>
            <a:endParaRPr lang="en-US" dirty="0"/>
          </a:p>
        </p:txBody>
      </p:sp>
      <p:pic>
        <p:nvPicPr>
          <p:cNvPr id="6" name="图片 5">
            <a:extLst>
              <a:ext uri="{FF2B5EF4-FFF2-40B4-BE49-F238E27FC236}">
                <a16:creationId xmlns:a16="http://schemas.microsoft.com/office/drawing/2014/main" id="{7F186595-3C9D-4B39-90A7-93752ACFC251}"/>
              </a:ext>
            </a:extLst>
          </p:cNvPr>
          <p:cNvPicPr>
            <a:picLocks noChangeAspect="1"/>
          </p:cNvPicPr>
          <p:nvPr/>
        </p:nvPicPr>
        <p:blipFill>
          <a:blip r:embed="rId2"/>
          <a:stretch>
            <a:fillRect/>
          </a:stretch>
        </p:blipFill>
        <p:spPr>
          <a:xfrm>
            <a:off x="8014707" y="2425970"/>
            <a:ext cx="4080396" cy="3250000"/>
          </a:xfrm>
          <a:prstGeom prst="rect">
            <a:avLst/>
          </a:prstGeom>
        </p:spPr>
      </p:pic>
    </p:spTree>
    <p:extLst>
      <p:ext uri="{BB962C8B-B14F-4D97-AF65-F5344CB8AC3E}">
        <p14:creationId xmlns:p14="http://schemas.microsoft.com/office/powerpoint/2010/main" val="3896874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a:t>
            </a:r>
          </a:p>
        </p:txBody>
      </p:sp>
      <p:sp>
        <p:nvSpPr>
          <p:cNvPr id="3" name="Content Placeholder 2"/>
          <p:cNvSpPr>
            <a:spLocks noGrp="1"/>
          </p:cNvSpPr>
          <p:nvPr>
            <p:ph idx="1"/>
          </p:nvPr>
        </p:nvSpPr>
        <p:spPr>
          <a:xfrm>
            <a:off x="838200" y="1825625"/>
            <a:ext cx="5437554" cy="4379790"/>
          </a:xfrm>
        </p:spPr>
        <p:txBody>
          <a:bodyPr>
            <a:normAutofit/>
          </a:bodyPr>
          <a:lstStyle/>
          <a:p>
            <a:pPr marL="0" indent="0">
              <a:buNone/>
            </a:pPr>
            <a:r>
              <a:rPr lang="en-US" dirty="0"/>
              <a:t>Four steps to communicate with SPI</a:t>
            </a:r>
          </a:p>
          <a:p>
            <a:pPr marL="0" indent="0">
              <a:buNone/>
            </a:pPr>
            <a:endParaRPr lang="en-US" dirty="0"/>
          </a:p>
          <a:p>
            <a:pPr marL="0" indent="0">
              <a:buNone/>
            </a:pPr>
            <a:r>
              <a:rPr lang="en-US" dirty="0"/>
              <a:t>1. The SPI master defines the clock frequency at which to synchronize the data communication channels.</a:t>
            </a:r>
          </a:p>
          <a:p>
            <a:pPr marL="0" indent="0">
              <a:buNone/>
            </a:pPr>
            <a:r>
              <a:rPr lang="en-US" dirty="0"/>
              <a:t>2. The SPI master pulls the chip select (</a:t>
            </a:r>
            <a:r>
              <a:rPr lang="en-US" dirty="0" err="1"/>
              <a:t>cs</a:t>
            </a:r>
            <a:r>
              <a:rPr lang="en-US" dirty="0"/>
              <a:t>) line low, which activates the client device. It is therefore said to be active low. This line is also called as slave select (</a:t>
            </a:r>
            <a:r>
              <a:rPr lang="en-US" dirty="0" err="1"/>
              <a:t>ss</a:t>
            </a:r>
            <a:r>
              <a:rPr lang="en-US" dirty="0"/>
              <a:t>).</a:t>
            </a:r>
          </a:p>
          <a:p>
            <a:endParaRPr lang="en-US" dirty="0"/>
          </a:p>
        </p:txBody>
      </p:sp>
      <p:pic>
        <p:nvPicPr>
          <p:cNvPr id="4" name="图片 3"/>
          <p:cNvPicPr>
            <a:picLocks noChangeAspect="1"/>
          </p:cNvPicPr>
          <p:nvPr/>
        </p:nvPicPr>
        <p:blipFill>
          <a:blip r:embed="rId2"/>
          <a:stretch>
            <a:fillRect/>
          </a:stretch>
        </p:blipFill>
        <p:spPr>
          <a:xfrm>
            <a:off x="6275754" y="2312253"/>
            <a:ext cx="5886450" cy="3343275"/>
          </a:xfrm>
          <a:prstGeom prst="rect">
            <a:avLst/>
          </a:prstGeom>
        </p:spPr>
      </p:pic>
    </p:spTree>
    <p:extLst>
      <p:ext uri="{BB962C8B-B14F-4D97-AF65-F5344CB8AC3E}">
        <p14:creationId xmlns:p14="http://schemas.microsoft.com/office/powerpoint/2010/main" val="134634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themes_Cestar</Template>
  <TotalTime>141</TotalTime>
  <Words>1252</Words>
  <Application>Microsoft Office PowerPoint</Application>
  <PresentationFormat>Widescreen</PresentationFormat>
  <Paragraphs>123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等线</vt:lpstr>
      <vt:lpstr>等线 Light</vt:lpstr>
      <vt:lpstr>Arial</vt:lpstr>
      <vt:lpstr>Calibri</vt:lpstr>
      <vt:lpstr>Calibri Light</vt:lpstr>
      <vt:lpstr>PPT themes_Cestar</vt:lpstr>
      <vt:lpstr>ESE 3014  Embedded System Communication Protocol and Security</vt:lpstr>
      <vt:lpstr>Review</vt:lpstr>
      <vt:lpstr>Outline</vt:lpstr>
      <vt:lpstr>SPI</vt:lpstr>
      <vt:lpstr>SPI</vt:lpstr>
      <vt:lpstr>SPI</vt:lpstr>
      <vt:lpstr>SPI</vt:lpstr>
      <vt:lpstr>SPI</vt:lpstr>
      <vt:lpstr>SPI</vt:lpstr>
      <vt:lpstr>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Data transmission in SPI</vt:lpstr>
      <vt:lpstr>SPI</vt:lpstr>
      <vt:lpstr>SPI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 Wang</dc:creator>
  <cp:lastModifiedBy>Linchen Wang</cp:lastModifiedBy>
  <cp:revision>7</cp:revision>
  <dcterms:created xsi:type="dcterms:W3CDTF">2019-12-03T03:44:45Z</dcterms:created>
  <dcterms:modified xsi:type="dcterms:W3CDTF">2019-12-03T15:54:08Z</dcterms:modified>
</cp:coreProperties>
</file>