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4" r:id="rId4"/>
    <p:sldId id="258" r:id="rId5"/>
    <p:sldId id="285" r:id="rId6"/>
    <p:sldId id="287" r:id="rId7"/>
    <p:sldId id="289" r:id="rId8"/>
    <p:sldId id="290" r:id="rId9"/>
    <p:sldId id="292" r:id="rId10"/>
    <p:sldId id="293" r:id="rId11"/>
    <p:sldId id="260" r:id="rId12"/>
    <p:sldId id="261" r:id="rId13"/>
    <p:sldId id="268" r:id="rId14"/>
    <p:sldId id="286" r:id="rId15"/>
    <p:sldId id="271" r:id="rId16"/>
    <p:sldId id="295" r:id="rId17"/>
    <p:sldId id="297" r:id="rId18"/>
    <p:sldId id="298" r:id="rId19"/>
    <p:sldId id="299" r:id="rId20"/>
    <p:sldId id="300" r:id="rId21"/>
    <p:sldId id="301" r:id="rId22"/>
    <p:sldId id="302" r:id="rId23"/>
    <p:sldId id="274" r:id="rId24"/>
    <p:sldId id="262" r:id="rId25"/>
    <p:sldId id="270" r:id="rId26"/>
    <p:sldId id="275" r:id="rId27"/>
    <p:sldId id="303" r:id="rId28"/>
    <p:sldId id="304" r:id="rId29"/>
    <p:sldId id="273" r:id="rId30"/>
    <p:sldId id="276" r:id="rId31"/>
    <p:sldId id="264" r:id="rId32"/>
    <p:sldId id="278" r:id="rId33"/>
    <p:sldId id="277" r:id="rId34"/>
    <p:sldId id="279" r:id="rId35"/>
    <p:sldId id="282"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0E273-8987-49E8-B21D-1EF5E07ABD07}" v="148" dt="2019-11-19T06:28:04.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29E0E273-8987-49E8-B21D-1EF5E07ABD07}"/>
    <pc:docChg chg="undo custSel mod addSld delSld modSld sldOrd">
      <pc:chgData name="Linchen Wang" userId="23edae9413cede3f" providerId="LiveId" clId="{29E0E273-8987-49E8-B21D-1EF5E07ABD07}" dt="2019-11-19T06:28:04.357" v="1252"/>
      <pc:docMkLst>
        <pc:docMk/>
      </pc:docMkLst>
      <pc:sldChg chg="addSp delSp modSp mod setBg">
        <pc:chgData name="Linchen Wang" userId="23edae9413cede3f" providerId="LiveId" clId="{29E0E273-8987-49E8-B21D-1EF5E07ABD07}" dt="2019-11-19T01:18:03.150" v="12"/>
        <pc:sldMkLst>
          <pc:docMk/>
          <pc:sldMk cId="2119639405" sldId="258"/>
        </pc:sldMkLst>
        <pc:spChg chg="mod">
          <ac:chgData name="Linchen Wang" userId="23edae9413cede3f" providerId="LiveId" clId="{29E0E273-8987-49E8-B21D-1EF5E07ABD07}" dt="2019-11-19T01:17:37.771" v="2" actId="26606"/>
          <ac:spMkLst>
            <pc:docMk/>
            <pc:sldMk cId="2119639405" sldId="258"/>
            <ac:spMk id="2" creationId="{00000000-0000-0000-0000-000000000000}"/>
          </ac:spMkLst>
        </pc:spChg>
        <pc:spChg chg="mod">
          <ac:chgData name="Linchen Wang" userId="23edae9413cede3f" providerId="LiveId" clId="{29E0E273-8987-49E8-B21D-1EF5E07ABD07}" dt="2019-11-19T01:17:59.889" v="10"/>
          <ac:spMkLst>
            <pc:docMk/>
            <pc:sldMk cId="2119639405" sldId="258"/>
            <ac:spMk id="3" creationId="{00000000-0000-0000-0000-000000000000}"/>
          </ac:spMkLst>
        </pc:spChg>
        <pc:picChg chg="add del mod">
          <ac:chgData name="Linchen Wang" userId="23edae9413cede3f" providerId="LiveId" clId="{29E0E273-8987-49E8-B21D-1EF5E07ABD07}" dt="2019-11-19T01:18:03.150" v="12"/>
          <ac:picMkLst>
            <pc:docMk/>
            <pc:sldMk cId="2119639405" sldId="258"/>
            <ac:picMk id="4" creationId="{9007E521-EF95-40EB-B858-A32C0B929B86}"/>
          </ac:picMkLst>
        </pc:picChg>
        <pc:cxnChg chg="add del">
          <ac:chgData name="Linchen Wang" userId="23edae9413cede3f" providerId="LiveId" clId="{29E0E273-8987-49E8-B21D-1EF5E07ABD07}" dt="2019-11-19T01:17:37.771" v="2" actId="26606"/>
          <ac:cxnSpMkLst>
            <pc:docMk/>
            <pc:sldMk cId="2119639405" sldId="258"/>
            <ac:cxnSpMk id="9" creationId="{E4A809D5-3600-46D4-A466-67F2349A54FB}"/>
          </ac:cxnSpMkLst>
        </pc:cxnChg>
      </pc:sldChg>
      <pc:sldChg chg="modSp del">
        <pc:chgData name="Linchen Wang" userId="23edae9413cede3f" providerId="LiveId" clId="{29E0E273-8987-49E8-B21D-1EF5E07ABD07}" dt="2019-11-19T01:18:56.529" v="28" actId="2696"/>
        <pc:sldMkLst>
          <pc:docMk/>
          <pc:sldMk cId="2129614725" sldId="259"/>
        </pc:sldMkLst>
        <pc:spChg chg="mod">
          <ac:chgData name="Linchen Wang" userId="23edae9413cede3f" providerId="LiveId" clId="{29E0E273-8987-49E8-B21D-1EF5E07ABD07}" dt="2019-11-19T01:18:46.591" v="22"/>
          <ac:spMkLst>
            <pc:docMk/>
            <pc:sldMk cId="2129614725" sldId="259"/>
            <ac:spMk id="3" creationId="{00000000-0000-0000-0000-000000000000}"/>
          </ac:spMkLst>
        </pc:spChg>
      </pc:sldChg>
      <pc:sldChg chg="modSp">
        <pc:chgData name="Linchen Wang" userId="23edae9413cede3f" providerId="LiveId" clId="{29E0E273-8987-49E8-B21D-1EF5E07ABD07}" dt="2019-11-19T04:49:06.209" v="482" actId="20577"/>
        <pc:sldMkLst>
          <pc:docMk/>
          <pc:sldMk cId="223835359" sldId="260"/>
        </pc:sldMkLst>
        <pc:spChg chg="mod">
          <ac:chgData name="Linchen Wang" userId="23edae9413cede3f" providerId="LiveId" clId="{29E0E273-8987-49E8-B21D-1EF5E07ABD07}" dt="2019-11-19T04:49:06.209" v="482" actId="20577"/>
          <ac:spMkLst>
            <pc:docMk/>
            <pc:sldMk cId="223835359" sldId="260"/>
            <ac:spMk id="3" creationId="{00000000-0000-0000-0000-000000000000}"/>
          </ac:spMkLst>
        </pc:spChg>
      </pc:sldChg>
      <pc:sldChg chg="modSp ord">
        <pc:chgData name="Linchen Wang" userId="23edae9413cede3f" providerId="LiveId" clId="{29E0E273-8987-49E8-B21D-1EF5E07ABD07}" dt="2019-11-19T06:12:10.901" v="956" actId="6549"/>
        <pc:sldMkLst>
          <pc:docMk/>
          <pc:sldMk cId="2194498530" sldId="264"/>
        </pc:sldMkLst>
        <pc:spChg chg="mod">
          <ac:chgData name="Linchen Wang" userId="23edae9413cede3f" providerId="LiveId" clId="{29E0E273-8987-49E8-B21D-1EF5E07ABD07}" dt="2019-11-19T06:12:10.901" v="956" actId="6549"/>
          <ac:spMkLst>
            <pc:docMk/>
            <pc:sldMk cId="2194498530" sldId="264"/>
            <ac:spMk id="3" creationId="{00000000-0000-0000-0000-000000000000}"/>
          </ac:spMkLst>
        </pc:spChg>
      </pc:sldChg>
      <pc:sldChg chg="modSp">
        <pc:chgData name="Linchen Wang" userId="23edae9413cede3f" providerId="LiveId" clId="{29E0E273-8987-49E8-B21D-1EF5E07ABD07}" dt="2019-11-19T05:03:48.710" v="566"/>
        <pc:sldMkLst>
          <pc:docMk/>
          <pc:sldMk cId="3617405948" sldId="268"/>
        </pc:sldMkLst>
        <pc:spChg chg="mod">
          <ac:chgData name="Linchen Wang" userId="23edae9413cede3f" providerId="LiveId" clId="{29E0E273-8987-49E8-B21D-1EF5E07ABD07}" dt="2019-11-19T05:03:48.710" v="566"/>
          <ac:spMkLst>
            <pc:docMk/>
            <pc:sldMk cId="3617405948" sldId="268"/>
            <ac:spMk id="3" creationId="{00000000-0000-0000-0000-000000000000}"/>
          </ac:spMkLst>
        </pc:spChg>
      </pc:sldChg>
      <pc:sldChg chg="del">
        <pc:chgData name="Linchen Wang" userId="23edae9413cede3f" providerId="LiveId" clId="{29E0E273-8987-49E8-B21D-1EF5E07ABD07}" dt="2019-11-19T05:01:09.911" v="544" actId="2696"/>
        <pc:sldMkLst>
          <pc:docMk/>
          <pc:sldMk cId="1500000611" sldId="269"/>
        </pc:sldMkLst>
      </pc:sldChg>
      <pc:sldChg chg="modSp ord">
        <pc:chgData name="Linchen Wang" userId="23edae9413cede3f" providerId="LiveId" clId="{29E0E273-8987-49E8-B21D-1EF5E07ABD07}" dt="2019-11-19T06:28:04.357" v="1252"/>
        <pc:sldMkLst>
          <pc:docMk/>
          <pc:sldMk cId="2195578191" sldId="270"/>
        </pc:sldMkLst>
        <pc:spChg chg="mod">
          <ac:chgData name="Linchen Wang" userId="23edae9413cede3f" providerId="LiveId" clId="{29E0E273-8987-49E8-B21D-1EF5E07ABD07}" dt="2019-11-19T06:28:04.357" v="1252"/>
          <ac:spMkLst>
            <pc:docMk/>
            <pc:sldMk cId="2195578191" sldId="270"/>
            <ac:spMk id="2" creationId="{00000000-0000-0000-0000-000000000000}"/>
          </ac:spMkLst>
        </pc:spChg>
      </pc:sldChg>
      <pc:sldChg chg="del">
        <pc:chgData name="Linchen Wang" userId="23edae9413cede3f" providerId="LiveId" clId="{29E0E273-8987-49E8-B21D-1EF5E07ABD07}" dt="2019-11-19T05:15:19.729" v="669" actId="2696"/>
        <pc:sldMkLst>
          <pc:docMk/>
          <pc:sldMk cId="1133105616" sldId="272"/>
        </pc:sldMkLst>
      </pc:sldChg>
      <pc:sldChg chg="modSp ord">
        <pc:chgData name="Linchen Wang" userId="23edae9413cede3f" providerId="LiveId" clId="{29E0E273-8987-49E8-B21D-1EF5E07ABD07}" dt="2019-11-19T05:20:13.511" v="708"/>
        <pc:sldMkLst>
          <pc:docMk/>
          <pc:sldMk cId="3001943021" sldId="273"/>
        </pc:sldMkLst>
        <pc:spChg chg="mod">
          <ac:chgData name="Linchen Wang" userId="23edae9413cede3f" providerId="LiveId" clId="{29E0E273-8987-49E8-B21D-1EF5E07ABD07}" dt="2019-11-19T05:20:07.433" v="707"/>
          <ac:spMkLst>
            <pc:docMk/>
            <pc:sldMk cId="3001943021" sldId="273"/>
            <ac:spMk id="2" creationId="{00000000-0000-0000-0000-000000000000}"/>
          </ac:spMkLst>
        </pc:spChg>
      </pc:sldChg>
      <pc:sldChg chg="modSp">
        <pc:chgData name="Linchen Wang" userId="23edae9413cede3f" providerId="LiveId" clId="{29E0E273-8987-49E8-B21D-1EF5E07ABD07}" dt="2019-11-19T05:09:13.805" v="569" actId="20577"/>
        <pc:sldMkLst>
          <pc:docMk/>
          <pc:sldMk cId="401717872" sldId="274"/>
        </pc:sldMkLst>
        <pc:spChg chg="mod">
          <ac:chgData name="Linchen Wang" userId="23edae9413cede3f" providerId="LiveId" clId="{29E0E273-8987-49E8-B21D-1EF5E07ABD07}" dt="2019-11-19T05:09:13.805" v="569" actId="20577"/>
          <ac:spMkLst>
            <pc:docMk/>
            <pc:sldMk cId="401717872" sldId="274"/>
            <ac:spMk id="3" creationId="{00000000-0000-0000-0000-000000000000}"/>
          </ac:spMkLst>
        </pc:spChg>
      </pc:sldChg>
      <pc:sldChg chg="addSp modSp mod ord setBg">
        <pc:chgData name="Linchen Wang" userId="23edae9413cede3f" providerId="LiveId" clId="{29E0E273-8987-49E8-B21D-1EF5E07ABD07}" dt="2019-11-19T06:12:02.680" v="952"/>
        <pc:sldMkLst>
          <pc:docMk/>
          <pc:sldMk cId="4086313029" sldId="278"/>
        </pc:sldMkLst>
        <pc:spChg chg="mod">
          <ac:chgData name="Linchen Wang" userId="23edae9413cede3f" providerId="LiveId" clId="{29E0E273-8987-49E8-B21D-1EF5E07ABD07}" dt="2019-11-19T05:49:14.864" v="780" actId="26606"/>
          <ac:spMkLst>
            <pc:docMk/>
            <pc:sldMk cId="4086313029" sldId="278"/>
            <ac:spMk id="2" creationId="{00000000-0000-0000-0000-000000000000}"/>
          </ac:spMkLst>
        </pc:spChg>
        <pc:spChg chg="mod ord">
          <ac:chgData name="Linchen Wang" userId="23edae9413cede3f" providerId="LiveId" clId="{29E0E273-8987-49E8-B21D-1EF5E07ABD07}" dt="2019-11-19T05:49:28.324" v="787" actId="27636"/>
          <ac:spMkLst>
            <pc:docMk/>
            <pc:sldMk cId="4086313029" sldId="278"/>
            <ac:spMk id="3" creationId="{00000000-0000-0000-0000-000000000000}"/>
          </ac:spMkLst>
        </pc:spChg>
        <pc:picChg chg="add mod">
          <ac:chgData name="Linchen Wang" userId="23edae9413cede3f" providerId="LiveId" clId="{29E0E273-8987-49E8-B21D-1EF5E07ABD07}" dt="2019-11-19T05:49:14.864" v="780" actId="26606"/>
          <ac:picMkLst>
            <pc:docMk/>
            <pc:sldMk cId="4086313029" sldId="278"/>
            <ac:picMk id="4" creationId="{BE99FCBF-DE02-43EC-8926-BACA3F09BF00}"/>
          </ac:picMkLst>
        </pc:picChg>
        <pc:cxnChg chg="add">
          <ac:chgData name="Linchen Wang" userId="23edae9413cede3f" providerId="LiveId" clId="{29E0E273-8987-49E8-B21D-1EF5E07ABD07}" dt="2019-11-19T05:49:14.864" v="780" actId="26606"/>
          <ac:cxnSpMkLst>
            <pc:docMk/>
            <pc:sldMk cId="4086313029" sldId="278"/>
            <ac:cxnSpMk id="9" creationId="{39B7FDC9-F0CE-43A7-9F2A-83DD09DC3453}"/>
          </ac:cxnSpMkLst>
        </pc:cxnChg>
      </pc:sldChg>
      <pc:sldChg chg="del">
        <pc:chgData name="Linchen Wang" userId="23edae9413cede3f" providerId="LiveId" clId="{29E0E273-8987-49E8-B21D-1EF5E07ABD07}" dt="2019-11-19T06:12:30.706" v="957" actId="2696"/>
        <pc:sldMkLst>
          <pc:docMk/>
          <pc:sldMk cId="3434252370" sldId="280"/>
        </pc:sldMkLst>
      </pc:sldChg>
      <pc:sldChg chg="del">
        <pc:chgData name="Linchen Wang" userId="23edae9413cede3f" providerId="LiveId" clId="{29E0E273-8987-49E8-B21D-1EF5E07ABD07}" dt="2019-11-19T06:12:30.711" v="958" actId="2696"/>
        <pc:sldMkLst>
          <pc:docMk/>
          <pc:sldMk cId="3220570114" sldId="281"/>
        </pc:sldMkLst>
      </pc:sldChg>
      <pc:sldChg chg="addSp modSp mod setBg">
        <pc:chgData name="Linchen Wang" userId="23edae9413cede3f" providerId="LiveId" clId="{29E0E273-8987-49E8-B21D-1EF5E07ABD07}" dt="2019-11-19T01:19:19.959" v="32" actId="404"/>
        <pc:sldMkLst>
          <pc:docMk/>
          <pc:sldMk cId="811061390" sldId="284"/>
        </pc:sldMkLst>
        <pc:spChg chg="mod">
          <ac:chgData name="Linchen Wang" userId="23edae9413cede3f" providerId="LiveId" clId="{29E0E273-8987-49E8-B21D-1EF5E07ABD07}" dt="2019-11-19T01:19:06.277" v="29" actId="26606"/>
          <ac:spMkLst>
            <pc:docMk/>
            <pc:sldMk cId="811061390" sldId="284"/>
            <ac:spMk id="2" creationId="{00000000-0000-0000-0000-000000000000}"/>
          </ac:spMkLst>
        </pc:spChg>
        <pc:spChg chg="mod">
          <ac:chgData name="Linchen Wang" userId="23edae9413cede3f" providerId="LiveId" clId="{29E0E273-8987-49E8-B21D-1EF5E07ABD07}" dt="2019-11-19T01:19:19.959" v="32" actId="404"/>
          <ac:spMkLst>
            <pc:docMk/>
            <pc:sldMk cId="811061390" sldId="284"/>
            <ac:spMk id="3" creationId="{00000000-0000-0000-0000-000000000000}"/>
          </ac:spMkLst>
        </pc:spChg>
        <pc:picChg chg="add">
          <ac:chgData name="Linchen Wang" userId="23edae9413cede3f" providerId="LiveId" clId="{29E0E273-8987-49E8-B21D-1EF5E07ABD07}" dt="2019-11-19T01:19:06.277" v="29" actId="26606"/>
          <ac:picMkLst>
            <pc:docMk/>
            <pc:sldMk cId="811061390" sldId="284"/>
            <ac:picMk id="5" creationId="{C1386E44-3B16-4D5D-8A67-AF0D009DFE5E}"/>
          </ac:picMkLst>
        </pc:picChg>
        <pc:cxnChg chg="add">
          <ac:chgData name="Linchen Wang" userId="23edae9413cede3f" providerId="LiveId" clId="{29E0E273-8987-49E8-B21D-1EF5E07ABD07}" dt="2019-11-19T01:19:06.277" v="29" actId="26606"/>
          <ac:cxnSpMkLst>
            <pc:docMk/>
            <pc:sldMk cId="811061390" sldId="284"/>
            <ac:cxnSpMk id="9" creationId="{A7F400EE-A8A5-48AF-B4D6-291B52C6F0B0}"/>
          </ac:cxnSpMkLst>
        </pc:cxnChg>
      </pc:sldChg>
      <pc:sldChg chg="addSp delSp modSp add mod setBg">
        <pc:chgData name="Linchen Wang" userId="23edae9413cede3f" providerId="LiveId" clId="{29E0E273-8987-49E8-B21D-1EF5E07ABD07}" dt="2019-11-19T03:46:44.525" v="36" actId="6549"/>
        <pc:sldMkLst>
          <pc:docMk/>
          <pc:sldMk cId="3697287389" sldId="285"/>
        </pc:sldMkLst>
        <pc:spChg chg="mod">
          <ac:chgData name="Linchen Wang" userId="23edae9413cede3f" providerId="LiveId" clId="{29E0E273-8987-49E8-B21D-1EF5E07ABD07}" dt="2019-11-19T01:18:14.957" v="16" actId="26606"/>
          <ac:spMkLst>
            <pc:docMk/>
            <pc:sldMk cId="3697287389" sldId="285"/>
            <ac:spMk id="2" creationId="{61C92EE0-679D-41FD-8308-383FB71D30D9}"/>
          </ac:spMkLst>
        </pc:spChg>
        <pc:spChg chg="mod ord">
          <ac:chgData name="Linchen Wang" userId="23edae9413cede3f" providerId="LiveId" clId="{29E0E273-8987-49E8-B21D-1EF5E07ABD07}" dt="2019-11-19T03:46:44.525" v="36" actId="6549"/>
          <ac:spMkLst>
            <pc:docMk/>
            <pc:sldMk cId="3697287389" sldId="285"/>
            <ac:spMk id="3" creationId="{597C935D-9F0F-4A15-ACE6-3EE654354483}"/>
          </ac:spMkLst>
        </pc:spChg>
        <pc:spChg chg="add del">
          <ac:chgData name="Linchen Wang" userId="23edae9413cede3f" providerId="LiveId" clId="{29E0E273-8987-49E8-B21D-1EF5E07ABD07}" dt="2019-11-19T01:18:14.951" v="15" actId="26606"/>
          <ac:spMkLst>
            <pc:docMk/>
            <pc:sldMk cId="3697287389" sldId="285"/>
            <ac:spMk id="9" creationId="{3CD9DF72-87A3-404E-A828-84CBF11A8303}"/>
          </ac:spMkLst>
        </pc:spChg>
        <pc:picChg chg="add mod ord">
          <ac:chgData name="Linchen Wang" userId="23edae9413cede3f" providerId="LiveId" clId="{29E0E273-8987-49E8-B21D-1EF5E07ABD07}" dt="2019-11-19T01:18:14.957" v="16" actId="26606"/>
          <ac:picMkLst>
            <pc:docMk/>
            <pc:sldMk cId="3697287389" sldId="285"/>
            <ac:picMk id="4" creationId="{6F35911C-5E1E-4916-B700-FBD8E60D1A9E}"/>
          </ac:picMkLst>
        </pc:picChg>
        <pc:cxnChg chg="add del">
          <ac:chgData name="Linchen Wang" userId="23edae9413cede3f" providerId="LiveId" clId="{29E0E273-8987-49E8-B21D-1EF5E07ABD07}" dt="2019-11-19T01:18:14.951" v="15" actId="26606"/>
          <ac:cxnSpMkLst>
            <pc:docMk/>
            <pc:sldMk cId="3697287389" sldId="285"/>
            <ac:cxnSpMk id="11" creationId="{20E3A342-4D61-4E3F-AF90-1AB42AEB96CC}"/>
          </ac:cxnSpMkLst>
        </pc:cxnChg>
        <pc:cxnChg chg="add">
          <ac:chgData name="Linchen Wang" userId="23edae9413cede3f" providerId="LiveId" clId="{29E0E273-8987-49E8-B21D-1EF5E07ABD07}" dt="2019-11-19T01:18:14.957" v="16" actId="26606"/>
          <ac:cxnSpMkLst>
            <pc:docMk/>
            <pc:sldMk cId="3697287389" sldId="285"/>
            <ac:cxnSpMk id="13" creationId="{39B7FDC9-F0CE-43A7-9F2A-83DD09DC3453}"/>
          </ac:cxnSpMkLst>
        </pc:cxnChg>
      </pc:sldChg>
      <pc:sldChg chg="modSp add del ord">
        <pc:chgData name="Linchen Wang" userId="23edae9413cede3f" providerId="LiveId" clId="{29E0E273-8987-49E8-B21D-1EF5E07ABD07}" dt="2019-11-19T05:18:54.437" v="706" actId="20577"/>
        <pc:sldMkLst>
          <pc:docMk/>
          <pc:sldMk cId="2634348846" sldId="286"/>
        </pc:sldMkLst>
        <pc:spChg chg="mod">
          <ac:chgData name="Linchen Wang" userId="23edae9413cede3f" providerId="LiveId" clId="{29E0E273-8987-49E8-B21D-1EF5E07ABD07}" dt="2019-11-19T03:47:38.958" v="38"/>
          <ac:spMkLst>
            <pc:docMk/>
            <pc:sldMk cId="2634348846" sldId="286"/>
            <ac:spMk id="2" creationId="{04FDFB70-09D2-45AE-951A-0DC62476688B}"/>
          </ac:spMkLst>
        </pc:spChg>
        <pc:spChg chg="mod">
          <ac:chgData name="Linchen Wang" userId="23edae9413cede3f" providerId="LiveId" clId="{29E0E273-8987-49E8-B21D-1EF5E07ABD07}" dt="2019-11-19T05:18:54.437" v="706" actId="20577"/>
          <ac:spMkLst>
            <pc:docMk/>
            <pc:sldMk cId="2634348846" sldId="286"/>
            <ac:spMk id="3" creationId="{EDFD2362-A2E3-43B4-8188-501CBD7E116F}"/>
          </ac:spMkLst>
        </pc:spChg>
      </pc:sldChg>
      <pc:sldChg chg="addSp delSp modSp add mod setBg">
        <pc:chgData name="Linchen Wang" userId="23edae9413cede3f" providerId="LiveId" clId="{29E0E273-8987-49E8-B21D-1EF5E07ABD07}" dt="2019-11-19T04:24:29.761" v="274" actId="27636"/>
        <pc:sldMkLst>
          <pc:docMk/>
          <pc:sldMk cId="3792120223" sldId="287"/>
        </pc:sldMkLst>
        <pc:spChg chg="mod">
          <ac:chgData name="Linchen Wang" userId="23edae9413cede3f" providerId="LiveId" clId="{29E0E273-8987-49E8-B21D-1EF5E07ABD07}" dt="2019-11-19T04:21:42.803" v="244" actId="26606"/>
          <ac:spMkLst>
            <pc:docMk/>
            <pc:sldMk cId="3792120223" sldId="287"/>
            <ac:spMk id="2" creationId="{15D3F0C3-AFE9-4AA7-94B3-259753F33E3D}"/>
          </ac:spMkLst>
        </pc:spChg>
        <pc:spChg chg="mod ord">
          <ac:chgData name="Linchen Wang" userId="23edae9413cede3f" providerId="LiveId" clId="{29E0E273-8987-49E8-B21D-1EF5E07ABD07}" dt="2019-11-19T04:24:29.761" v="274" actId="27636"/>
          <ac:spMkLst>
            <pc:docMk/>
            <pc:sldMk cId="3792120223" sldId="287"/>
            <ac:spMk id="3" creationId="{0296A889-7588-4A98-A4EA-E67ED0764CC8}"/>
          </ac:spMkLst>
        </pc:spChg>
        <pc:spChg chg="add mod">
          <ac:chgData name="Linchen Wang" userId="23edae9413cede3f" providerId="LiveId" clId="{29E0E273-8987-49E8-B21D-1EF5E07ABD07}" dt="2019-11-19T04:24:13.518" v="270" actId="164"/>
          <ac:spMkLst>
            <pc:docMk/>
            <pc:sldMk cId="3792120223" sldId="287"/>
            <ac:spMk id="4" creationId="{B78C0EAF-EAF1-4523-8284-1890D95669A8}"/>
          </ac:spMkLst>
        </pc:spChg>
        <pc:spChg chg="add mod">
          <ac:chgData name="Linchen Wang" userId="23edae9413cede3f" providerId="LiveId" clId="{29E0E273-8987-49E8-B21D-1EF5E07ABD07}" dt="2019-11-19T04:24:13.518" v="270" actId="164"/>
          <ac:spMkLst>
            <pc:docMk/>
            <pc:sldMk cId="3792120223" sldId="287"/>
            <ac:spMk id="8" creationId="{530704D0-CE77-463B-8AD7-36643DE2BABF}"/>
          </ac:spMkLst>
        </pc:spChg>
        <pc:grpChg chg="add mod">
          <ac:chgData name="Linchen Wang" userId="23edae9413cede3f" providerId="LiveId" clId="{29E0E273-8987-49E8-B21D-1EF5E07ABD07}" dt="2019-11-19T04:24:13.518" v="270" actId="164"/>
          <ac:grpSpMkLst>
            <pc:docMk/>
            <pc:sldMk cId="3792120223" sldId="287"/>
            <ac:grpSpMk id="5" creationId="{E91AC178-AAF1-4518-863A-954710C79157}"/>
          </ac:grpSpMkLst>
        </pc:grpChg>
        <pc:picChg chg="add del mod">
          <ac:chgData name="Linchen Wang" userId="23edae9413cede3f" providerId="LiveId" clId="{29E0E273-8987-49E8-B21D-1EF5E07ABD07}" dt="2019-11-19T04:20:39.421" v="238"/>
          <ac:picMkLst>
            <pc:docMk/>
            <pc:sldMk cId="3792120223" sldId="287"/>
            <ac:picMk id="1026" creationId="{3B0978BD-165A-476C-B2CC-8FE3F0FD8BB0}"/>
          </ac:picMkLst>
        </pc:picChg>
        <pc:picChg chg="add mod">
          <ac:chgData name="Linchen Wang" userId="23edae9413cede3f" providerId="LiveId" clId="{29E0E273-8987-49E8-B21D-1EF5E07ABD07}" dt="2019-11-19T04:24:13.518" v="270" actId="164"/>
          <ac:picMkLst>
            <pc:docMk/>
            <pc:sldMk cId="3792120223" sldId="287"/>
            <ac:picMk id="1028" creationId="{34BB892F-CB09-41CB-8942-48F9ECD2354C}"/>
          </ac:picMkLst>
        </pc:picChg>
        <pc:cxnChg chg="add">
          <ac:chgData name="Linchen Wang" userId="23edae9413cede3f" providerId="LiveId" clId="{29E0E273-8987-49E8-B21D-1EF5E07ABD07}" dt="2019-11-19T04:21:42.803" v="244" actId="26606"/>
          <ac:cxnSpMkLst>
            <pc:docMk/>
            <pc:sldMk cId="3792120223" sldId="287"/>
            <ac:cxnSpMk id="73" creationId="{39B7FDC9-F0CE-43A7-9F2A-83DD09DC3453}"/>
          </ac:cxnSpMkLst>
        </pc:cxnChg>
      </pc:sldChg>
      <pc:sldChg chg="addSp delSp modSp add del">
        <pc:chgData name="Linchen Wang" userId="23edae9413cede3f" providerId="LiveId" clId="{29E0E273-8987-49E8-B21D-1EF5E07ABD07}" dt="2019-11-19T04:44:12.926" v="465" actId="2696"/>
        <pc:sldMkLst>
          <pc:docMk/>
          <pc:sldMk cId="1747827881" sldId="288"/>
        </pc:sldMkLst>
        <pc:spChg chg="del">
          <ac:chgData name="Linchen Wang" userId="23edae9413cede3f" providerId="LiveId" clId="{29E0E273-8987-49E8-B21D-1EF5E07ABD07}" dt="2019-11-19T04:08:01.848" v="192"/>
          <ac:spMkLst>
            <pc:docMk/>
            <pc:sldMk cId="1747827881" sldId="288"/>
            <ac:spMk id="2" creationId="{8AFC3AE3-B41B-4B81-8326-E0B396C86F02}"/>
          </ac:spMkLst>
        </pc:spChg>
        <pc:spChg chg="mod">
          <ac:chgData name="Linchen Wang" userId="23edae9413cede3f" providerId="LiveId" clId="{29E0E273-8987-49E8-B21D-1EF5E07ABD07}" dt="2019-11-19T04:09:17.675" v="195" actId="20577"/>
          <ac:spMkLst>
            <pc:docMk/>
            <pc:sldMk cId="1747827881" sldId="288"/>
            <ac:spMk id="3" creationId="{180D9F6C-E010-482A-839B-590BB39E34EA}"/>
          </ac:spMkLst>
        </pc:spChg>
        <pc:spChg chg="add">
          <ac:chgData name="Linchen Wang" userId="23edae9413cede3f" providerId="LiveId" clId="{29E0E273-8987-49E8-B21D-1EF5E07ABD07}" dt="2019-11-19T04:08:01.848" v="192"/>
          <ac:spMkLst>
            <pc:docMk/>
            <pc:sldMk cId="1747827881" sldId="288"/>
            <ac:spMk id="4" creationId="{E539F2C6-FA53-48A5-9024-689730BB0956}"/>
          </ac:spMkLst>
        </pc:spChg>
      </pc:sldChg>
      <pc:sldChg chg="modSp add">
        <pc:chgData name="Linchen Wang" userId="23edae9413cede3f" providerId="LiveId" clId="{29E0E273-8987-49E8-B21D-1EF5E07ABD07}" dt="2019-11-19T04:29:04.606" v="303" actId="6549"/>
        <pc:sldMkLst>
          <pc:docMk/>
          <pc:sldMk cId="1896819100" sldId="289"/>
        </pc:sldMkLst>
        <pc:spChg chg="mod">
          <ac:chgData name="Linchen Wang" userId="23edae9413cede3f" providerId="LiveId" clId="{29E0E273-8987-49E8-B21D-1EF5E07ABD07}" dt="2019-11-19T04:25:46.208" v="276"/>
          <ac:spMkLst>
            <pc:docMk/>
            <pc:sldMk cId="1896819100" sldId="289"/>
            <ac:spMk id="2" creationId="{D08372E2-6FD7-4CA5-BBD8-30EC525A8C8F}"/>
          </ac:spMkLst>
        </pc:spChg>
        <pc:spChg chg="mod">
          <ac:chgData name="Linchen Wang" userId="23edae9413cede3f" providerId="LiveId" clId="{29E0E273-8987-49E8-B21D-1EF5E07ABD07}" dt="2019-11-19T04:29:04.606" v="303" actId="6549"/>
          <ac:spMkLst>
            <pc:docMk/>
            <pc:sldMk cId="1896819100" sldId="289"/>
            <ac:spMk id="3" creationId="{5B8C4735-E37E-4E65-9625-FB27BFFAA2F9}"/>
          </ac:spMkLst>
        </pc:spChg>
      </pc:sldChg>
      <pc:sldChg chg="addSp modSp add mod setBg">
        <pc:chgData name="Linchen Wang" userId="23edae9413cede3f" providerId="LiveId" clId="{29E0E273-8987-49E8-B21D-1EF5E07ABD07}" dt="2019-11-19T04:33:00.781" v="346" actId="27636"/>
        <pc:sldMkLst>
          <pc:docMk/>
          <pc:sldMk cId="2759042600" sldId="290"/>
        </pc:sldMkLst>
        <pc:spChg chg="mod">
          <ac:chgData name="Linchen Wang" userId="23edae9413cede3f" providerId="LiveId" clId="{29E0E273-8987-49E8-B21D-1EF5E07ABD07}" dt="2019-11-19T04:32:54.137" v="342" actId="26606"/>
          <ac:spMkLst>
            <pc:docMk/>
            <pc:sldMk cId="2759042600" sldId="290"/>
            <ac:spMk id="2" creationId="{D08372E2-6FD7-4CA5-BBD8-30EC525A8C8F}"/>
          </ac:spMkLst>
        </pc:spChg>
        <pc:spChg chg="mod ord">
          <ac:chgData name="Linchen Wang" userId="23edae9413cede3f" providerId="LiveId" clId="{29E0E273-8987-49E8-B21D-1EF5E07ABD07}" dt="2019-11-19T04:33:00.781" v="346" actId="27636"/>
          <ac:spMkLst>
            <pc:docMk/>
            <pc:sldMk cId="2759042600" sldId="290"/>
            <ac:spMk id="3" creationId="{5B8C4735-E37E-4E65-9625-FB27BFFAA2F9}"/>
          </ac:spMkLst>
        </pc:spChg>
        <pc:picChg chg="add mod">
          <ac:chgData name="Linchen Wang" userId="23edae9413cede3f" providerId="LiveId" clId="{29E0E273-8987-49E8-B21D-1EF5E07ABD07}" dt="2019-11-19T04:32:54.137" v="342" actId="26606"/>
          <ac:picMkLst>
            <pc:docMk/>
            <pc:sldMk cId="2759042600" sldId="290"/>
            <ac:picMk id="2050" creationId="{119F3447-E710-4F91-9EE8-9EA650BB67AE}"/>
          </ac:picMkLst>
        </pc:picChg>
        <pc:cxnChg chg="add">
          <ac:chgData name="Linchen Wang" userId="23edae9413cede3f" providerId="LiveId" clId="{29E0E273-8987-49E8-B21D-1EF5E07ABD07}" dt="2019-11-19T04:32:54.137" v="342" actId="26606"/>
          <ac:cxnSpMkLst>
            <pc:docMk/>
            <pc:sldMk cId="2759042600" sldId="290"/>
            <ac:cxnSpMk id="71" creationId="{39B7FDC9-F0CE-43A7-9F2A-83DD09DC3453}"/>
          </ac:cxnSpMkLst>
        </pc:cxnChg>
      </pc:sldChg>
      <pc:sldChg chg="add del">
        <pc:chgData name="Linchen Wang" userId="23edae9413cede3f" providerId="LiveId" clId="{29E0E273-8987-49E8-B21D-1EF5E07ABD07}" dt="2019-11-19T04:44:00.248" v="464" actId="2696"/>
        <pc:sldMkLst>
          <pc:docMk/>
          <pc:sldMk cId="2384682927" sldId="291"/>
        </pc:sldMkLst>
      </pc:sldChg>
      <pc:sldChg chg="addSp delSp modSp add mod setBg">
        <pc:chgData name="Linchen Wang" userId="23edae9413cede3f" providerId="LiveId" clId="{29E0E273-8987-49E8-B21D-1EF5E07ABD07}" dt="2019-11-19T04:38:26.195" v="374" actId="27636"/>
        <pc:sldMkLst>
          <pc:docMk/>
          <pc:sldMk cId="2533323038" sldId="292"/>
        </pc:sldMkLst>
        <pc:spChg chg="mod">
          <ac:chgData name="Linchen Wang" userId="23edae9413cede3f" providerId="LiveId" clId="{29E0E273-8987-49E8-B21D-1EF5E07ABD07}" dt="2019-11-19T04:36:36.293" v="350" actId="26606"/>
          <ac:spMkLst>
            <pc:docMk/>
            <pc:sldMk cId="2533323038" sldId="292"/>
            <ac:spMk id="2" creationId="{D08372E2-6FD7-4CA5-BBD8-30EC525A8C8F}"/>
          </ac:spMkLst>
        </pc:spChg>
        <pc:spChg chg="mod ord">
          <ac:chgData name="Linchen Wang" userId="23edae9413cede3f" providerId="LiveId" clId="{29E0E273-8987-49E8-B21D-1EF5E07ABD07}" dt="2019-11-19T04:38:26.195" v="374" actId="27636"/>
          <ac:spMkLst>
            <pc:docMk/>
            <pc:sldMk cId="2533323038" sldId="292"/>
            <ac:spMk id="3" creationId="{5B8C4735-E37E-4E65-9625-FB27BFFAA2F9}"/>
          </ac:spMkLst>
        </pc:spChg>
        <pc:picChg chg="add del mod">
          <ac:chgData name="Linchen Wang" userId="23edae9413cede3f" providerId="LiveId" clId="{29E0E273-8987-49E8-B21D-1EF5E07ABD07}" dt="2019-11-19T04:38:15.576" v="363" actId="478"/>
          <ac:picMkLst>
            <pc:docMk/>
            <pc:sldMk cId="2533323038" sldId="292"/>
            <ac:picMk id="3074" creationId="{79214604-03AB-49CD-A5CB-3D3044D723F8}"/>
          </ac:picMkLst>
        </pc:picChg>
        <pc:picChg chg="add mod">
          <ac:chgData name="Linchen Wang" userId="23edae9413cede3f" providerId="LiveId" clId="{29E0E273-8987-49E8-B21D-1EF5E07ABD07}" dt="2019-11-19T04:38:21.688" v="367" actId="1076"/>
          <ac:picMkLst>
            <pc:docMk/>
            <pc:sldMk cId="2533323038" sldId="292"/>
            <ac:picMk id="3076" creationId="{6651C7CA-CCFD-4749-B95F-B3D74BC841BA}"/>
          </ac:picMkLst>
        </pc:picChg>
        <pc:cxnChg chg="add del">
          <ac:chgData name="Linchen Wang" userId="23edae9413cede3f" providerId="LiveId" clId="{29E0E273-8987-49E8-B21D-1EF5E07ABD07}" dt="2019-11-19T04:38:17.962" v="365" actId="26606"/>
          <ac:cxnSpMkLst>
            <pc:docMk/>
            <pc:sldMk cId="2533323038" sldId="292"/>
            <ac:cxnSpMk id="71" creationId="{39B7FDC9-F0CE-43A7-9F2A-83DD09DC3453}"/>
          </ac:cxnSpMkLst>
        </pc:cxnChg>
        <pc:cxnChg chg="add">
          <ac:chgData name="Linchen Wang" userId="23edae9413cede3f" providerId="LiveId" clId="{29E0E273-8987-49E8-B21D-1EF5E07ABD07}" dt="2019-11-19T04:38:17.962" v="365" actId="26606"/>
          <ac:cxnSpMkLst>
            <pc:docMk/>
            <pc:sldMk cId="2533323038" sldId="292"/>
            <ac:cxnSpMk id="137" creationId="{39B7FDC9-F0CE-43A7-9F2A-83DD09DC3453}"/>
          </ac:cxnSpMkLst>
        </pc:cxnChg>
      </pc:sldChg>
      <pc:sldChg chg="modSp add">
        <pc:chgData name="Linchen Wang" userId="23edae9413cede3f" providerId="LiveId" clId="{29E0E273-8987-49E8-B21D-1EF5E07ABD07}" dt="2019-11-19T04:43:34.136" v="463" actId="20577"/>
        <pc:sldMkLst>
          <pc:docMk/>
          <pc:sldMk cId="2227053717" sldId="293"/>
        </pc:sldMkLst>
        <pc:spChg chg="mod">
          <ac:chgData name="Linchen Wang" userId="23edae9413cede3f" providerId="LiveId" clId="{29E0E273-8987-49E8-B21D-1EF5E07ABD07}" dt="2019-11-19T04:43:34.136" v="463" actId="20577"/>
          <ac:spMkLst>
            <pc:docMk/>
            <pc:sldMk cId="2227053717" sldId="293"/>
            <ac:spMk id="3" creationId="{5B8C4735-E37E-4E65-9625-FB27BFFAA2F9}"/>
          </ac:spMkLst>
        </pc:spChg>
      </pc:sldChg>
      <pc:sldChg chg="modSp add">
        <pc:chgData name="Linchen Wang" userId="23edae9413cede3f" providerId="LiveId" clId="{29E0E273-8987-49E8-B21D-1EF5E07ABD07}" dt="2019-11-19T04:44:52.946" v="480"/>
        <pc:sldMkLst>
          <pc:docMk/>
          <pc:sldMk cId="913743380" sldId="294"/>
        </pc:sldMkLst>
        <pc:spChg chg="mod">
          <ac:chgData name="Linchen Wang" userId="23edae9413cede3f" providerId="LiveId" clId="{29E0E273-8987-49E8-B21D-1EF5E07ABD07}" dt="2019-11-19T04:44:20.657" v="473" actId="20577"/>
          <ac:spMkLst>
            <pc:docMk/>
            <pc:sldMk cId="913743380" sldId="294"/>
            <ac:spMk id="2" creationId="{AC1796CC-95C0-4161-845A-05D7BB27EC7D}"/>
          </ac:spMkLst>
        </pc:spChg>
        <pc:spChg chg="mod">
          <ac:chgData name="Linchen Wang" userId="23edae9413cede3f" providerId="LiveId" clId="{29E0E273-8987-49E8-B21D-1EF5E07ABD07}" dt="2019-11-19T04:44:52.946" v="480"/>
          <ac:spMkLst>
            <pc:docMk/>
            <pc:sldMk cId="913743380" sldId="294"/>
            <ac:spMk id="3" creationId="{3F042E6F-BAF9-403E-84D2-C3A3BFAAB5C0}"/>
          </ac:spMkLst>
        </pc:spChg>
      </pc:sldChg>
      <pc:sldChg chg="modSp add">
        <pc:chgData name="Linchen Wang" userId="23edae9413cede3f" providerId="LiveId" clId="{29E0E273-8987-49E8-B21D-1EF5E07ABD07}" dt="2019-11-19T06:06:15.010" v="818" actId="5793"/>
        <pc:sldMkLst>
          <pc:docMk/>
          <pc:sldMk cId="948874240" sldId="295"/>
        </pc:sldMkLst>
        <pc:spChg chg="mod">
          <ac:chgData name="Linchen Wang" userId="23edae9413cede3f" providerId="LiveId" clId="{29E0E273-8987-49E8-B21D-1EF5E07ABD07}" dt="2019-11-19T06:06:15.010" v="818" actId="5793"/>
          <ac:spMkLst>
            <pc:docMk/>
            <pc:sldMk cId="948874240" sldId="295"/>
            <ac:spMk id="2" creationId="{00000000-0000-0000-0000-000000000000}"/>
          </ac:spMkLst>
        </pc:spChg>
        <pc:spChg chg="mod">
          <ac:chgData name="Linchen Wang" userId="23edae9413cede3f" providerId="LiveId" clId="{29E0E273-8987-49E8-B21D-1EF5E07ABD07}" dt="2019-11-19T05:25:22.983" v="764" actId="313"/>
          <ac:spMkLst>
            <pc:docMk/>
            <pc:sldMk cId="948874240" sldId="295"/>
            <ac:spMk id="3" creationId="{00000000-0000-0000-0000-000000000000}"/>
          </ac:spMkLst>
        </pc:spChg>
      </pc:sldChg>
      <pc:sldChg chg="addSp delSp modSp add del">
        <pc:chgData name="Linchen Wang" userId="23edae9413cede3f" providerId="LiveId" clId="{29E0E273-8987-49E8-B21D-1EF5E07ABD07}" dt="2019-11-19T06:05:27.409" v="794" actId="2696"/>
        <pc:sldMkLst>
          <pc:docMk/>
          <pc:sldMk cId="2553462717" sldId="296"/>
        </pc:sldMkLst>
        <pc:spChg chg="mod">
          <ac:chgData name="Linchen Wang" userId="23edae9413cede3f" providerId="LiveId" clId="{29E0E273-8987-49E8-B21D-1EF5E07ABD07}" dt="2019-11-19T05:37:11.998" v="767"/>
          <ac:spMkLst>
            <pc:docMk/>
            <pc:sldMk cId="2553462717" sldId="296"/>
            <ac:spMk id="2" creationId="{45412AD7-882C-4C4B-BC60-26AEACE9A841}"/>
          </ac:spMkLst>
        </pc:spChg>
        <pc:spChg chg="mod">
          <ac:chgData name="Linchen Wang" userId="23edae9413cede3f" providerId="LiveId" clId="{29E0E273-8987-49E8-B21D-1EF5E07ABD07}" dt="2019-11-19T05:39:17.880" v="777" actId="5793"/>
          <ac:spMkLst>
            <pc:docMk/>
            <pc:sldMk cId="2553462717" sldId="296"/>
            <ac:spMk id="3" creationId="{52F629D0-00BC-46A3-9F75-B95E28167952}"/>
          </ac:spMkLst>
        </pc:spChg>
        <pc:spChg chg="add del">
          <ac:chgData name="Linchen Wang" userId="23edae9413cede3f" providerId="LiveId" clId="{29E0E273-8987-49E8-B21D-1EF5E07ABD07}" dt="2019-11-19T05:38:27.453" v="776"/>
          <ac:spMkLst>
            <pc:docMk/>
            <pc:sldMk cId="2553462717" sldId="296"/>
            <ac:spMk id="4" creationId="{A1A574BD-EC62-4A07-A244-264D04C5A625}"/>
          </ac:spMkLst>
        </pc:spChg>
        <pc:picChg chg="add del mod">
          <ac:chgData name="Linchen Wang" userId="23edae9413cede3f" providerId="LiveId" clId="{29E0E273-8987-49E8-B21D-1EF5E07ABD07}" dt="2019-11-19T05:56:24.181" v="792" actId="478"/>
          <ac:picMkLst>
            <pc:docMk/>
            <pc:sldMk cId="2553462717" sldId="296"/>
            <ac:picMk id="5" creationId="{683829BA-6854-4DFE-B705-8AAE7519F955}"/>
          </ac:picMkLst>
        </pc:picChg>
      </pc:sldChg>
      <pc:sldChg chg="addSp modSp add mod ord setBg">
        <pc:chgData name="Linchen Wang" userId="23edae9413cede3f" providerId="LiveId" clId="{29E0E273-8987-49E8-B21D-1EF5E07ABD07}" dt="2019-11-19T06:07:42.624" v="854" actId="403"/>
        <pc:sldMkLst>
          <pc:docMk/>
          <pc:sldMk cId="4212879638" sldId="297"/>
        </pc:sldMkLst>
        <pc:spChg chg="mod">
          <ac:chgData name="Linchen Wang" userId="23edae9413cede3f" providerId="LiveId" clId="{29E0E273-8987-49E8-B21D-1EF5E07ABD07}" dt="2019-11-19T06:06:40.781" v="827" actId="26606"/>
          <ac:spMkLst>
            <pc:docMk/>
            <pc:sldMk cId="4212879638" sldId="297"/>
            <ac:spMk id="2" creationId="{E2BA561B-05DF-4F37-BB25-B845F1F96567}"/>
          </ac:spMkLst>
        </pc:spChg>
        <pc:spChg chg="mod ord">
          <ac:chgData name="Linchen Wang" userId="23edae9413cede3f" providerId="LiveId" clId="{29E0E273-8987-49E8-B21D-1EF5E07ABD07}" dt="2019-11-19T06:07:42.624" v="854" actId="403"/>
          <ac:spMkLst>
            <pc:docMk/>
            <pc:sldMk cId="4212879638" sldId="297"/>
            <ac:spMk id="3" creationId="{4363E68E-F6E5-4806-98F8-125DC85276D2}"/>
          </ac:spMkLst>
        </pc:spChg>
        <pc:picChg chg="add mod">
          <ac:chgData name="Linchen Wang" userId="23edae9413cede3f" providerId="LiveId" clId="{29E0E273-8987-49E8-B21D-1EF5E07ABD07}" dt="2019-11-19T06:06:44.040" v="828" actId="27614"/>
          <ac:picMkLst>
            <pc:docMk/>
            <pc:sldMk cId="4212879638" sldId="297"/>
            <ac:picMk id="5122" creationId="{8A520579-8FFF-4581-B5FB-F7E08E9FDEA5}"/>
          </ac:picMkLst>
        </pc:picChg>
        <pc:cxnChg chg="add">
          <ac:chgData name="Linchen Wang" userId="23edae9413cede3f" providerId="LiveId" clId="{29E0E273-8987-49E8-B21D-1EF5E07ABD07}" dt="2019-11-19T06:06:40.781" v="827" actId="26606"/>
          <ac:cxnSpMkLst>
            <pc:docMk/>
            <pc:sldMk cId="4212879638" sldId="297"/>
            <ac:cxnSpMk id="71" creationId="{39B7FDC9-F0CE-43A7-9F2A-83DD09DC3453}"/>
          </ac:cxnSpMkLst>
        </pc:cxnChg>
      </pc:sldChg>
      <pc:sldChg chg="addSp modSp add mod setBg">
        <pc:chgData name="Linchen Wang" userId="23edae9413cede3f" providerId="LiveId" clId="{29E0E273-8987-49E8-B21D-1EF5E07ABD07}" dt="2019-11-19T06:07:52.985" v="856" actId="14100"/>
        <pc:sldMkLst>
          <pc:docMk/>
          <pc:sldMk cId="1318377445" sldId="298"/>
        </pc:sldMkLst>
        <pc:spChg chg="mod">
          <ac:chgData name="Linchen Wang" userId="23edae9413cede3f" providerId="LiveId" clId="{29E0E273-8987-49E8-B21D-1EF5E07ABD07}" dt="2019-11-19T06:07:30.016" v="849" actId="26606"/>
          <ac:spMkLst>
            <pc:docMk/>
            <pc:sldMk cId="1318377445" sldId="298"/>
            <ac:spMk id="2" creationId="{00000000-0000-0000-0000-000000000000}"/>
          </ac:spMkLst>
        </pc:spChg>
        <pc:spChg chg="mod ord">
          <ac:chgData name="Linchen Wang" userId="23edae9413cede3f" providerId="LiveId" clId="{29E0E273-8987-49E8-B21D-1EF5E07ABD07}" dt="2019-11-19T06:07:39.840" v="853" actId="403"/>
          <ac:spMkLst>
            <pc:docMk/>
            <pc:sldMk cId="1318377445" sldId="298"/>
            <ac:spMk id="3" creationId="{00000000-0000-0000-0000-000000000000}"/>
          </ac:spMkLst>
        </pc:spChg>
        <pc:picChg chg="add mod">
          <ac:chgData name="Linchen Wang" userId="23edae9413cede3f" providerId="LiveId" clId="{29E0E273-8987-49E8-B21D-1EF5E07ABD07}" dt="2019-11-19T06:07:52.985" v="856" actId="14100"/>
          <ac:picMkLst>
            <pc:docMk/>
            <pc:sldMk cId="1318377445" sldId="298"/>
            <ac:picMk id="6146" creationId="{DBE4E88A-111E-44FA-A5B8-6B1BC15CEED0}"/>
          </ac:picMkLst>
        </pc:picChg>
        <pc:cxnChg chg="add">
          <ac:chgData name="Linchen Wang" userId="23edae9413cede3f" providerId="LiveId" clId="{29E0E273-8987-49E8-B21D-1EF5E07ABD07}" dt="2019-11-19T06:07:30.016" v="849" actId="26606"/>
          <ac:cxnSpMkLst>
            <pc:docMk/>
            <pc:sldMk cId="1318377445" sldId="298"/>
            <ac:cxnSpMk id="71" creationId="{39B7FDC9-F0CE-43A7-9F2A-83DD09DC3453}"/>
          </ac:cxnSpMkLst>
        </pc:cxnChg>
      </pc:sldChg>
      <pc:sldChg chg="delSp modSp add del setBg delDesignElem">
        <pc:chgData name="Linchen Wang" userId="23edae9413cede3f" providerId="LiveId" clId="{29E0E273-8987-49E8-B21D-1EF5E07ABD07}" dt="2019-11-19T06:07:02.390" v="838" actId="2696"/>
        <pc:sldMkLst>
          <pc:docMk/>
          <pc:sldMk cId="2561808216" sldId="298"/>
        </pc:sldMkLst>
        <pc:spChg chg="mod">
          <ac:chgData name="Linchen Wang" userId="23edae9413cede3f" providerId="LiveId" clId="{29E0E273-8987-49E8-B21D-1EF5E07ABD07}" dt="2019-11-19T06:06:59.174" v="837" actId="20577"/>
          <ac:spMkLst>
            <pc:docMk/>
            <pc:sldMk cId="2561808216" sldId="298"/>
            <ac:spMk id="3" creationId="{4363E68E-F6E5-4806-98F8-125DC85276D2}"/>
          </ac:spMkLst>
        </pc:spChg>
        <pc:cxnChg chg="del">
          <ac:chgData name="Linchen Wang" userId="23edae9413cede3f" providerId="LiveId" clId="{29E0E273-8987-49E8-B21D-1EF5E07ABD07}" dt="2019-11-19T06:06:45.713" v="830"/>
          <ac:cxnSpMkLst>
            <pc:docMk/>
            <pc:sldMk cId="2561808216" sldId="298"/>
            <ac:cxnSpMk id="71" creationId="{39B7FDC9-F0CE-43A7-9F2A-83DD09DC3453}"/>
          </ac:cxnSpMkLst>
        </pc:cxnChg>
      </pc:sldChg>
      <pc:sldChg chg="delSp add del setBg delDesignElem">
        <pc:chgData name="Linchen Wang" userId="23edae9413cede3f" providerId="LiveId" clId="{29E0E273-8987-49E8-B21D-1EF5E07ABD07}" dt="2019-11-19T06:07:02.396" v="839" actId="2696"/>
        <pc:sldMkLst>
          <pc:docMk/>
          <pc:sldMk cId="2266284805" sldId="299"/>
        </pc:sldMkLst>
        <pc:cxnChg chg="del">
          <ac:chgData name="Linchen Wang" userId="23edae9413cede3f" providerId="LiveId" clId="{29E0E273-8987-49E8-B21D-1EF5E07ABD07}" dt="2019-11-19T06:06:46.109" v="832"/>
          <ac:cxnSpMkLst>
            <pc:docMk/>
            <pc:sldMk cId="2266284805" sldId="299"/>
            <ac:cxnSpMk id="71" creationId="{39B7FDC9-F0CE-43A7-9F2A-83DD09DC3453}"/>
          </ac:cxnSpMkLst>
        </pc:cxnChg>
      </pc:sldChg>
      <pc:sldChg chg="add del">
        <pc:chgData name="Linchen Wang" userId="23edae9413cede3f" providerId="LiveId" clId="{29E0E273-8987-49E8-B21D-1EF5E07ABD07}" dt="2019-11-19T06:07:09.899" v="843" actId="2696"/>
        <pc:sldMkLst>
          <pc:docMk/>
          <pc:sldMk cId="3329278464" sldId="299"/>
        </pc:sldMkLst>
      </pc:sldChg>
      <pc:sldChg chg="addSp modSp add mod setBg">
        <pc:chgData name="Linchen Wang" userId="23edae9413cede3f" providerId="LiveId" clId="{29E0E273-8987-49E8-B21D-1EF5E07ABD07}" dt="2019-11-19T06:09:02.901" v="887" actId="14100"/>
        <pc:sldMkLst>
          <pc:docMk/>
          <pc:sldMk cId="3949707180" sldId="299"/>
        </pc:sldMkLst>
        <pc:spChg chg="mod">
          <ac:chgData name="Linchen Wang" userId="23edae9413cede3f" providerId="LiveId" clId="{29E0E273-8987-49E8-B21D-1EF5E07ABD07}" dt="2019-11-19T06:08:10.653" v="862" actId="26606"/>
          <ac:spMkLst>
            <pc:docMk/>
            <pc:sldMk cId="3949707180" sldId="299"/>
            <ac:spMk id="2" creationId="{00000000-0000-0000-0000-000000000000}"/>
          </ac:spMkLst>
        </pc:spChg>
        <pc:spChg chg="mod ord">
          <ac:chgData name="Linchen Wang" userId="23edae9413cede3f" providerId="LiveId" clId="{29E0E273-8987-49E8-B21D-1EF5E07ABD07}" dt="2019-11-19T06:08:13.006" v="863" actId="403"/>
          <ac:spMkLst>
            <pc:docMk/>
            <pc:sldMk cId="3949707180" sldId="299"/>
            <ac:spMk id="3" creationId="{00000000-0000-0000-0000-000000000000}"/>
          </ac:spMkLst>
        </pc:spChg>
        <pc:picChg chg="add mod">
          <ac:chgData name="Linchen Wang" userId="23edae9413cede3f" providerId="LiveId" clId="{29E0E273-8987-49E8-B21D-1EF5E07ABD07}" dt="2019-11-19T06:09:02.901" v="887" actId="14100"/>
          <ac:picMkLst>
            <pc:docMk/>
            <pc:sldMk cId="3949707180" sldId="299"/>
            <ac:picMk id="10242" creationId="{AE3E8CE0-2986-45C0-AB02-477E3F7615D6}"/>
          </ac:picMkLst>
        </pc:picChg>
        <pc:cxnChg chg="add">
          <ac:chgData name="Linchen Wang" userId="23edae9413cede3f" providerId="LiveId" clId="{29E0E273-8987-49E8-B21D-1EF5E07ABD07}" dt="2019-11-19T06:08:10.653" v="862" actId="26606"/>
          <ac:cxnSpMkLst>
            <pc:docMk/>
            <pc:sldMk cId="3949707180" sldId="299"/>
            <ac:cxnSpMk id="71" creationId="{39B7FDC9-F0CE-43A7-9F2A-83DD09DC3453}"/>
          </ac:cxnSpMkLst>
        </pc:cxnChg>
      </pc:sldChg>
      <pc:sldChg chg="delSp add del setBg delDesignElem">
        <pc:chgData name="Linchen Wang" userId="23edae9413cede3f" providerId="LiveId" clId="{29E0E273-8987-49E8-B21D-1EF5E07ABD07}" dt="2019-11-19T06:07:02.401" v="840" actId="2696"/>
        <pc:sldMkLst>
          <pc:docMk/>
          <pc:sldMk cId="97407325" sldId="300"/>
        </pc:sldMkLst>
        <pc:cxnChg chg="del">
          <ac:chgData name="Linchen Wang" userId="23edae9413cede3f" providerId="LiveId" clId="{29E0E273-8987-49E8-B21D-1EF5E07ABD07}" dt="2019-11-19T06:06:46.320" v="834"/>
          <ac:cxnSpMkLst>
            <pc:docMk/>
            <pc:sldMk cId="97407325" sldId="300"/>
            <ac:cxnSpMk id="71" creationId="{39B7FDC9-F0CE-43A7-9F2A-83DD09DC3453}"/>
          </ac:cxnSpMkLst>
        </pc:cxnChg>
      </pc:sldChg>
      <pc:sldChg chg="addSp modSp add mod setBg">
        <pc:chgData name="Linchen Wang" userId="23edae9413cede3f" providerId="LiveId" clId="{29E0E273-8987-49E8-B21D-1EF5E07ABD07}" dt="2019-11-19T06:08:38.077" v="877" actId="403"/>
        <pc:sldMkLst>
          <pc:docMk/>
          <pc:sldMk cId="3906954913" sldId="300"/>
        </pc:sldMkLst>
        <pc:spChg chg="mod">
          <ac:chgData name="Linchen Wang" userId="23edae9413cede3f" providerId="LiveId" clId="{29E0E273-8987-49E8-B21D-1EF5E07ABD07}" dt="2019-11-19T06:08:35.919" v="876" actId="26606"/>
          <ac:spMkLst>
            <pc:docMk/>
            <pc:sldMk cId="3906954913" sldId="300"/>
            <ac:spMk id="2" creationId="{00000000-0000-0000-0000-000000000000}"/>
          </ac:spMkLst>
        </pc:spChg>
        <pc:spChg chg="mod ord">
          <ac:chgData name="Linchen Wang" userId="23edae9413cede3f" providerId="LiveId" clId="{29E0E273-8987-49E8-B21D-1EF5E07ABD07}" dt="2019-11-19T06:08:38.077" v="877" actId="403"/>
          <ac:spMkLst>
            <pc:docMk/>
            <pc:sldMk cId="3906954913" sldId="300"/>
            <ac:spMk id="3" creationId="{00000000-0000-0000-0000-000000000000}"/>
          </ac:spMkLst>
        </pc:spChg>
        <pc:picChg chg="add mod">
          <ac:chgData name="Linchen Wang" userId="23edae9413cede3f" providerId="LiveId" clId="{29E0E273-8987-49E8-B21D-1EF5E07ABD07}" dt="2019-11-19T06:08:35.919" v="876" actId="26606"/>
          <ac:picMkLst>
            <pc:docMk/>
            <pc:sldMk cId="3906954913" sldId="300"/>
            <ac:picMk id="11266" creationId="{8634FB4D-69F2-418F-90EE-9D44B9097CE2}"/>
          </ac:picMkLst>
        </pc:picChg>
        <pc:cxnChg chg="add">
          <ac:chgData name="Linchen Wang" userId="23edae9413cede3f" providerId="LiveId" clId="{29E0E273-8987-49E8-B21D-1EF5E07ABD07}" dt="2019-11-19T06:08:35.919" v="876" actId="26606"/>
          <ac:cxnSpMkLst>
            <pc:docMk/>
            <pc:sldMk cId="3906954913" sldId="300"/>
            <ac:cxnSpMk id="71" creationId="{39B7FDC9-F0CE-43A7-9F2A-83DD09DC3453}"/>
          </ac:cxnSpMkLst>
        </pc:cxnChg>
      </pc:sldChg>
      <pc:sldChg chg="addSp modSp add mod setBg">
        <pc:chgData name="Linchen Wang" userId="23edae9413cede3f" providerId="LiveId" clId="{29E0E273-8987-49E8-B21D-1EF5E07ABD07}" dt="2019-11-19T06:08:56.514" v="886" actId="403"/>
        <pc:sldMkLst>
          <pc:docMk/>
          <pc:sldMk cId="1909142578" sldId="301"/>
        </pc:sldMkLst>
        <pc:spChg chg="mod">
          <ac:chgData name="Linchen Wang" userId="23edae9413cede3f" providerId="LiveId" clId="{29E0E273-8987-49E8-B21D-1EF5E07ABD07}" dt="2019-11-19T06:08:54.339" v="885" actId="26606"/>
          <ac:spMkLst>
            <pc:docMk/>
            <pc:sldMk cId="1909142578" sldId="301"/>
            <ac:spMk id="2" creationId="{00000000-0000-0000-0000-000000000000}"/>
          </ac:spMkLst>
        </pc:spChg>
        <pc:spChg chg="mod ord">
          <ac:chgData name="Linchen Wang" userId="23edae9413cede3f" providerId="LiveId" clId="{29E0E273-8987-49E8-B21D-1EF5E07ABD07}" dt="2019-11-19T06:08:56.514" v="886" actId="403"/>
          <ac:spMkLst>
            <pc:docMk/>
            <pc:sldMk cId="1909142578" sldId="301"/>
            <ac:spMk id="3" creationId="{00000000-0000-0000-0000-000000000000}"/>
          </ac:spMkLst>
        </pc:spChg>
        <pc:picChg chg="add mod">
          <ac:chgData name="Linchen Wang" userId="23edae9413cede3f" providerId="LiveId" clId="{29E0E273-8987-49E8-B21D-1EF5E07ABD07}" dt="2019-11-19T06:08:54.339" v="885" actId="26606"/>
          <ac:picMkLst>
            <pc:docMk/>
            <pc:sldMk cId="1909142578" sldId="301"/>
            <ac:picMk id="12290" creationId="{E4DA4A08-BAA2-4ECD-B933-B1E9C57DE8FC}"/>
          </ac:picMkLst>
        </pc:picChg>
        <pc:cxnChg chg="add">
          <ac:chgData name="Linchen Wang" userId="23edae9413cede3f" providerId="LiveId" clId="{29E0E273-8987-49E8-B21D-1EF5E07ABD07}" dt="2019-11-19T06:08:54.339" v="885" actId="26606"/>
          <ac:cxnSpMkLst>
            <pc:docMk/>
            <pc:sldMk cId="1909142578" sldId="301"/>
            <ac:cxnSpMk id="71" creationId="{39B7FDC9-F0CE-43A7-9F2A-83DD09DC3453}"/>
          </ac:cxnSpMkLst>
        </pc:cxnChg>
      </pc:sldChg>
      <pc:sldChg chg="addSp delSp modSp add mod setBg setClrOvrMap">
        <pc:chgData name="Linchen Wang" userId="23edae9413cede3f" providerId="LiveId" clId="{29E0E273-8987-49E8-B21D-1EF5E07ABD07}" dt="2019-11-19T06:09:34.359" v="899" actId="403"/>
        <pc:sldMkLst>
          <pc:docMk/>
          <pc:sldMk cId="2798352778" sldId="302"/>
        </pc:sldMkLst>
        <pc:spChg chg="mod">
          <ac:chgData name="Linchen Wang" userId="23edae9413cede3f" providerId="LiveId" clId="{29E0E273-8987-49E8-B21D-1EF5E07ABD07}" dt="2019-11-19T06:09:31.611" v="898" actId="26606"/>
          <ac:spMkLst>
            <pc:docMk/>
            <pc:sldMk cId="2798352778" sldId="302"/>
            <ac:spMk id="2" creationId="{00000000-0000-0000-0000-000000000000}"/>
          </ac:spMkLst>
        </pc:spChg>
        <pc:spChg chg="mod ord">
          <ac:chgData name="Linchen Wang" userId="23edae9413cede3f" providerId="LiveId" clId="{29E0E273-8987-49E8-B21D-1EF5E07ABD07}" dt="2019-11-19T06:09:34.359" v="899" actId="403"/>
          <ac:spMkLst>
            <pc:docMk/>
            <pc:sldMk cId="2798352778" sldId="302"/>
            <ac:spMk id="3" creationId="{00000000-0000-0000-0000-000000000000}"/>
          </ac:spMkLst>
        </pc:spChg>
        <pc:spChg chg="add del">
          <ac:chgData name="Linchen Wang" userId="23edae9413cede3f" providerId="LiveId" clId="{29E0E273-8987-49E8-B21D-1EF5E07ABD07}" dt="2019-11-19T06:09:31.607" v="897" actId="26606"/>
          <ac:spMkLst>
            <pc:docMk/>
            <pc:sldMk cId="2798352778" sldId="302"/>
            <ac:spMk id="71" creationId="{867D4867-5BA7-4462-B2F6-A23F4A622AA7}"/>
          </ac:spMkLst>
        </pc:spChg>
        <pc:picChg chg="add mod">
          <ac:chgData name="Linchen Wang" userId="23edae9413cede3f" providerId="LiveId" clId="{29E0E273-8987-49E8-B21D-1EF5E07ABD07}" dt="2019-11-19T06:09:31.611" v="898" actId="26606"/>
          <ac:picMkLst>
            <pc:docMk/>
            <pc:sldMk cId="2798352778" sldId="302"/>
            <ac:picMk id="13314" creationId="{EDA51DC8-8507-430C-92E3-9732C6371ED4}"/>
          </ac:picMkLst>
        </pc:picChg>
        <pc:cxnChg chg="add">
          <ac:chgData name="Linchen Wang" userId="23edae9413cede3f" providerId="LiveId" clId="{29E0E273-8987-49E8-B21D-1EF5E07ABD07}" dt="2019-11-19T06:09:31.611" v="898" actId="26606"/>
          <ac:cxnSpMkLst>
            <pc:docMk/>
            <pc:sldMk cId="2798352778" sldId="302"/>
            <ac:cxnSpMk id="13316" creationId="{39B7FDC9-F0CE-43A7-9F2A-83DD09DC3453}"/>
          </ac:cxnSpMkLst>
        </pc:cxnChg>
      </pc:sldChg>
      <pc:sldChg chg="addSp modSp add">
        <pc:chgData name="Linchen Wang" userId="23edae9413cede3f" providerId="LiveId" clId="{29E0E273-8987-49E8-B21D-1EF5E07ABD07}" dt="2019-11-19T06:19:55.038" v="1238" actId="20577"/>
        <pc:sldMkLst>
          <pc:docMk/>
          <pc:sldMk cId="1307556454" sldId="303"/>
        </pc:sldMkLst>
        <pc:spChg chg="mod">
          <ac:chgData name="Linchen Wang" userId="23edae9413cede3f" providerId="LiveId" clId="{29E0E273-8987-49E8-B21D-1EF5E07ABD07}" dt="2019-11-19T06:11:01.534" v="940" actId="20577"/>
          <ac:spMkLst>
            <pc:docMk/>
            <pc:sldMk cId="1307556454" sldId="303"/>
            <ac:spMk id="2" creationId="{BCAFBF3A-E1EF-4527-BF26-90E6053297C3}"/>
          </ac:spMkLst>
        </pc:spChg>
        <pc:spChg chg="mod">
          <ac:chgData name="Linchen Wang" userId="23edae9413cede3f" providerId="LiveId" clId="{29E0E273-8987-49E8-B21D-1EF5E07ABD07}" dt="2019-11-19T06:19:55.038" v="1238" actId="20577"/>
          <ac:spMkLst>
            <pc:docMk/>
            <pc:sldMk cId="1307556454" sldId="303"/>
            <ac:spMk id="3" creationId="{BEA91EBB-0CDA-41E9-884E-21B838C4FBB9}"/>
          </ac:spMkLst>
        </pc:spChg>
        <pc:spChg chg="add mod">
          <ac:chgData name="Linchen Wang" userId="23edae9413cede3f" providerId="LiveId" clId="{29E0E273-8987-49E8-B21D-1EF5E07ABD07}" dt="2019-11-19T06:19:35.169" v="1228" actId="1076"/>
          <ac:spMkLst>
            <pc:docMk/>
            <pc:sldMk cId="1307556454" sldId="303"/>
            <ac:spMk id="5" creationId="{ABECFD15-3A5B-4A2E-BD74-4BE17BCF0DA2}"/>
          </ac:spMkLst>
        </pc:spChg>
        <pc:picChg chg="add mod">
          <ac:chgData name="Linchen Wang" userId="23edae9413cede3f" providerId="LiveId" clId="{29E0E273-8987-49E8-B21D-1EF5E07ABD07}" dt="2019-11-19T06:19:25.959" v="1226" actId="14100"/>
          <ac:picMkLst>
            <pc:docMk/>
            <pc:sldMk cId="1307556454" sldId="303"/>
            <ac:picMk id="4" creationId="{DC3C6F9D-3FEE-4A78-A6E8-F992FBCA5E00}"/>
          </ac:picMkLst>
        </pc:picChg>
      </pc:sldChg>
      <pc:sldChg chg="modSp add">
        <pc:chgData name="Linchen Wang" userId="23edae9413cede3f" providerId="LiveId" clId="{29E0E273-8987-49E8-B21D-1EF5E07ABD07}" dt="2019-11-19T06:22:27.239" v="1251" actId="20577"/>
        <pc:sldMkLst>
          <pc:docMk/>
          <pc:sldMk cId="572790534" sldId="304"/>
        </pc:sldMkLst>
        <pc:spChg chg="mod">
          <ac:chgData name="Linchen Wang" userId="23edae9413cede3f" providerId="LiveId" clId="{29E0E273-8987-49E8-B21D-1EF5E07ABD07}" dt="2019-11-19T06:22:27.239" v="1251" actId="20577"/>
          <ac:spMkLst>
            <pc:docMk/>
            <pc:sldMk cId="572790534" sldId="304"/>
            <ac:spMk id="3" creationId="{BEA91EBB-0CDA-41E9-884E-21B838C4FB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298E0D-038A-46BA-98D8-B9500AB83C28}"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5773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98E0D-038A-46BA-98D8-B9500AB83C28}"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114634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98E0D-038A-46BA-98D8-B9500AB83C28}"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166279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98E0D-038A-46BA-98D8-B9500AB83C28}"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132498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298E0D-038A-46BA-98D8-B9500AB83C28}"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236103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298E0D-038A-46BA-98D8-B9500AB83C28}"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334998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298E0D-038A-46BA-98D8-B9500AB83C28}"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67551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298E0D-038A-46BA-98D8-B9500AB83C28}"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259590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98E0D-038A-46BA-98D8-B9500AB83C28}"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4071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298E0D-038A-46BA-98D8-B9500AB83C28}"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31649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298E0D-038A-46BA-98D8-B9500AB83C28}"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DA4E2-BFB3-4786-AA09-904C9A6DF1A3}" type="slidenum">
              <a:rPr lang="en-US" smtClean="0"/>
              <a:t>‹#›</a:t>
            </a:fld>
            <a:endParaRPr lang="en-US"/>
          </a:p>
        </p:txBody>
      </p:sp>
    </p:spTree>
    <p:extLst>
      <p:ext uri="{BB962C8B-B14F-4D97-AF65-F5344CB8AC3E}">
        <p14:creationId xmlns:p14="http://schemas.microsoft.com/office/powerpoint/2010/main" val="173437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98E0D-038A-46BA-98D8-B9500AB83C28}" type="datetimeFigureOut">
              <a:rPr lang="en-US" smtClean="0"/>
              <a:t>11/19/2019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A4E2-BFB3-4786-AA09-904C9A6DF1A3}" type="slidenum">
              <a:rPr lang="en-US" smtClean="0"/>
              <a:t>‹#›</a:t>
            </a:fld>
            <a:endParaRPr lang="en-US"/>
          </a:p>
        </p:txBody>
      </p:sp>
    </p:spTree>
    <p:extLst>
      <p:ext uri="{BB962C8B-B14F-4D97-AF65-F5344CB8AC3E}">
        <p14:creationId xmlns:p14="http://schemas.microsoft.com/office/powerpoint/2010/main" val="128247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ircuitbasics.com/wp-content/uploads/2016/01/Introduction-to-I2C-Data-Transmission-Diagram-START-CONDITION-3.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sym typeface="+mn-ea"/>
              </a:rPr>
              <a:t>ESE 3014 </a:t>
            </a:r>
            <a:br>
              <a:rPr lang="en-US" altLang="zh-CN" dirty="0">
                <a:sym typeface="+mn-ea"/>
              </a:rPr>
            </a:br>
            <a:r>
              <a:rPr lang="en-US" altLang="zh-CN" dirty="0">
                <a:sym typeface="+mn-ea"/>
              </a:rPr>
              <a:t>Embedded System Communication Protocol and Security</a:t>
            </a:r>
            <a:endParaRPr lang="en-CA" altLang="en-US"/>
          </a:p>
        </p:txBody>
      </p:sp>
      <p:sp>
        <p:nvSpPr>
          <p:cNvPr id="3" name="Subtitle 2"/>
          <p:cNvSpPr>
            <a:spLocks noGrp="1"/>
          </p:cNvSpPr>
          <p:nvPr>
            <p:ph type="subTitle" idx="1"/>
          </p:nvPr>
        </p:nvSpPr>
        <p:spPr/>
        <p:txBody>
          <a:bodyPr/>
          <a:lstStyle/>
          <a:p>
            <a:r>
              <a:rPr lang="x-none" altLang="en-CA"/>
              <a:t>Linchen Wang</a:t>
            </a:r>
          </a:p>
        </p:txBody>
      </p:sp>
    </p:spTree>
    <p:extLst>
      <p:ext uri="{BB962C8B-B14F-4D97-AF65-F5344CB8AC3E}">
        <p14:creationId xmlns:p14="http://schemas.microsoft.com/office/powerpoint/2010/main" val="206150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372E2-6FD7-4CA5-BBD8-30EC525A8C8F}"/>
              </a:ext>
            </a:extLst>
          </p:cNvPr>
          <p:cNvSpPr>
            <a:spLocks noGrp="1"/>
          </p:cNvSpPr>
          <p:nvPr>
            <p:ph type="title"/>
          </p:nvPr>
        </p:nvSpPr>
        <p:spPr/>
        <p:txBody>
          <a:bodyPr/>
          <a:lstStyle/>
          <a:p>
            <a:r>
              <a:rPr lang="en-US" dirty="0"/>
              <a:t>Bus communication</a:t>
            </a:r>
            <a:endParaRPr lang="en-CA" dirty="0"/>
          </a:p>
        </p:txBody>
      </p:sp>
      <p:sp>
        <p:nvSpPr>
          <p:cNvPr id="3" name="内容占位符 2">
            <a:extLst>
              <a:ext uri="{FF2B5EF4-FFF2-40B4-BE49-F238E27FC236}">
                <a16:creationId xmlns:a16="http://schemas.microsoft.com/office/drawing/2014/main" id="{5B8C4735-E37E-4E65-9625-FB27BFFAA2F9}"/>
              </a:ext>
            </a:extLst>
          </p:cNvPr>
          <p:cNvSpPr>
            <a:spLocks noGrp="1"/>
          </p:cNvSpPr>
          <p:nvPr>
            <p:ph idx="1"/>
          </p:nvPr>
        </p:nvSpPr>
        <p:spPr>
          <a:xfrm>
            <a:off x="838200" y="1825625"/>
            <a:ext cx="10515600" cy="4739298"/>
          </a:xfrm>
        </p:spPr>
        <p:txBody>
          <a:bodyPr>
            <a:normAutofit/>
          </a:bodyPr>
          <a:lstStyle/>
          <a:p>
            <a:pPr marL="0" indent="0">
              <a:buNone/>
            </a:pPr>
            <a:r>
              <a:rPr lang="en-CA" dirty="0"/>
              <a:t>In the process of transmission, according to the way of data transmission, can be divided into synchronous and </a:t>
            </a:r>
            <a:r>
              <a:rPr lang="en-CA" dirty="0" smtClean="0"/>
              <a:t>asynchronous.</a:t>
            </a:r>
            <a:endParaRPr lang="en-CA" dirty="0"/>
          </a:p>
          <a:p>
            <a:pPr marL="0" indent="0">
              <a:buNone/>
            </a:pPr>
            <a:r>
              <a:rPr lang="en-CA" dirty="0"/>
              <a:t>1. Synchronous, literally, means that both parties are doing the same thing at the same time, In communication, from the start of the clock line to the end, the data line must follow the frequency of the clock transmission.</a:t>
            </a:r>
          </a:p>
          <a:p>
            <a:pPr marL="0" indent="0">
              <a:buNone/>
            </a:pPr>
            <a:r>
              <a:rPr lang="en-CA" dirty="0"/>
              <a:t>2. Asynchronous, relative to the synchronous, asynchronous don't need a common clock on both sides, namely the receiver don't know when the sender to send, so need to be prompted </a:t>
            </a:r>
            <a:r>
              <a:rPr lang="en-CA" dirty="0" smtClean="0"/>
              <a:t>to </a:t>
            </a:r>
            <a:r>
              <a:rPr lang="en-CA" dirty="0"/>
              <a:t>the receiver to receive the information, such as start bit, at the time when it starts, and stop bit when it is over.</a:t>
            </a:r>
          </a:p>
        </p:txBody>
      </p:sp>
    </p:spTree>
    <p:extLst>
      <p:ext uri="{BB962C8B-B14F-4D97-AF65-F5344CB8AC3E}">
        <p14:creationId xmlns:p14="http://schemas.microsoft.com/office/powerpoint/2010/main" val="222705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I2C,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I</m:t>
                        </m:r>
                      </m:e>
                      <m:sup>
                        <m:r>
                          <a:rPr lang="en-US" b="0" i="0" smtClean="0">
                            <a:latin typeface="Cambria Math" panose="02040503050406030204" pitchFamily="18" charset="0"/>
                          </a:rPr>
                          <m:t>2</m:t>
                        </m:r>
                      </m:sup>
                    </m:sSup>
                    <m:r>
                      <m:rPr>
                        <m:sty m:val="p"/>
                      </m:rPr>
                      <a:rPr lang="en-US" b="0" i="0" smtClean="0">
                        <a:latin typeface="Cambria Math" panose="02040503050406030204" pitchFamily="18" charset="0"/>
                      </a:rPr>
                      <m:t>C</m:t>
                    </m:r>
                  </m:oMath>
                </a14:m>
                <a:r>
                  <a:rPr lang="en-US" dirty="0"/>
                  <a:t>, or IIC is a straightforward two-wire bus that was designed by Philips in the 1980s to interface microprocessors and microcontrollers to low-speed peripheral devices.</a:t>
                </a:r>
              </a:p>
              <a:p>
                <a:endParaRPr lang="en-US" dirty="0"/>
              </a:p>
              <a:p>
                <a:pPr marL="0" indent="0">
                  <a:buNone/>
                </a:pPr>
                <a:r>
                  <a:rPr lang="en-US" altLang="zh-CN" dirty="0"/>
                  <a:t>Keywords: Two wires, low speed, one to many data transfer, and high versatility.</a:t>
                </a:r>
              </a:p>
              <a:p>
                <a:pPr marL="0" indent="0">
                  <a:buNone/>
                </a:pPr>
                <a:r>
                  <a:rPr lang="en-US" dirty="0"/>
                  <a:t>Usage scenario: sensors, ICs, MCUs.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22383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a:t>
            </a:r>
          </a:p>
        </p:txBody>
      </p:sp>
      <p:sp>
        <p:nvSpPr>
          <p:cNvPr id="3" name="Content Placeholder 2"/>
          <p:cNvSpPr>
            <a:spLocks noGrp="1"/>
          </p:cNvSpPr>
          <p:nvPr>
            <p:ph idx="1"/>
          </p:nvPr>
        </p:nvSpPr>
        <p:spPr/>
        <p:txBody>
          <a:bodyPr/>
          <a:lstStyle/>
          <a:p>
            <a:pPr marL="0" indent="0">
              <a:buNone/>
            </a:pPr>
            <a:r>
              <a:rPr lang="en-US" dirty="0"/>
              <a:t>Some features of I2C</a:t>
            </a:r>
          </a:p>
          <a:p>
            <a:pPr marL="0" indent="0">
              <a:buNone/>
            </a:pPr>
            <a:r>
              <a:rPr lang="en-US" dirty="0"/>
              <a:t>1. Only two signal lines are required for communication.</a:t>
            </a:r>
          </a:p>
          <a:p>
            <a:pPr marL="0" indent="0">
              <a:buNone/>
            </a:pPr>
            <a:r>
              <a:rPr lang="en-US" dirty="0"/>
              <a:t>The serial Data (SDA) line for the bidirectional transmission of data.</a:t>
            </a:r>
          </a:p>
          <a:p>
            <a:pPr marL="0" indent="0">
              <a:buNone/>
            </a:pPr>
            <a:r>
              <a:rPr lang="en-US" dirty="0"/>
              <a:t>The serial Clock (SCL) line, is used to synchronize the data transfer.</a:t>
            </a:r>
          </a:p>
          <a:p>
            <a:pPr marL="0" indent="0">
              <a:buNone/>
            </a:pPr>
            <a:r>
              <a:rPr lang="en-US" dirty="0"/>
              <a:t>So SDA wire can be used for sending and receiving data with synchronizing clock.</a:t>
            </a:r>
          </a:p>
        </p:txBody>
      </p:sp>
    </p:spTree>
    <p:extLst>
      <p:ext uri="{BB962C8B-B14F-4D97-AF65-F5344CB8AC3E}">
        <p14:creationId xmlns:p14="http://schemas.microsoft.com/office/powerpoint/2010/main" val="45215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a:t>
            </a:r>
          </a:p>
        </p:txBody>
      </p:sp>
      <p:sp>
        <p:nvSpPr>
          <p:cNvPr id="3" name="Content Placeholder 2"/>
          <p:cNvSpPr>
            <a:spLocks noGrp="1"/>
          </p:cNvSpPr>
          <p:nvPr>
            <p:ph idx="1"/>
          </p:nvPr>
        </p:nvSpPr>
        <p:spPr/>
        <p:txBody>
          <a:bodyPr/>
          <a:lstStyle/>
          <a:p>
            <a:pPr marL="0" indent="0">
              <a:buNone/>
            </a:pPr>
            <a:r>
              <a:rPr lang="en-US" dirty="0"/>
              <a:t>2. Each device on the bus can act as a master or a slave. </a:t>
            </a:r>
          </a:p>
          <a:p>
            <a:pPr marL="0" indent="0">
              <a:buNone/>
            </a:pPr>
            <a:r>
              <a:rPr lang="en-US" dirty="0"/>
              <a:t>The master device(e.g. BBB) is the one that initiates communication and the slave(e.g. ADXL345 accelerometer) is the one that responds. Designated slave devices can not initiate communication with the master device.</a:t>
            </a:r>
          </a:p>
          <a:p>
            <a:endParaRPr lang="en-US" dirty="0"/>
          </a:p>
          <a:p>
            <a:pPr marL="0" indent="0">
              <a:buNone/>
            </a:pPr>
            <a:r>
              <a:rPr lang="en-US" dirty="0"/>
              <a:t>3. Each slave device attached to the bus is pre-assigned an unique address which is in either 7-bit or 10-bit form.</a:t>
            </a:r>
          </a:p>
        </p:txBody>
      </p:sp>
    </p:spTree>
    <p:extLst>
      <p:ext uri="{BB962C8B-B14F-4D97-AF65-F5344CB8AC3E}">
        <p14:creationId xmlns:p14="http://schemas.microsoft.com/office/powerpoint/2010/main" val="361740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DFB70-09D2-45AE-951A-0DC62476688B}"/>
              </a:ext>
            </a:extLst>
          </p:cNvPr>
          <p:cNvSpPr>
            <a:spLocks noGrp="1"/>
          </p:cNvSpPr>
          <p:nvPr>
            <p:ph type="title"/>
          </p:nvPr>
        </p:nvSpPr>
        <p:spPr/>
        <p:txBody>
          <a:bodyPr/>
          <a:lstStyle/>
          <a:p>
            <a:r>
              <a:rPr lang="en-US" dirty="0"/>
              <a:t>I2C</a:t>
            </a:r>
            <a:endParaRPr lang="en-CA" dirty="0"/>
          </a:p>
        </p:txBody>
      </p:sp>
      <p:sp>
        <p:nvSpPr>
          <p:cNvPr id="3" name="内容占位符 2">
            <a:extLst>
              <a:ext uri="{FF2B5EF4-FFF2-40B4-BE49-F238E27FC236}">
                <a16:creationId xmlns:a16="http://schemas.microsoft.com/office/drawing/2014/main" id="{EDFD2362-A2E3-43B4-8188-501CBD7E116F}"/>
              </a:ext>
            </a:extLst>
          </p:cNvPr>
          <p:cNvSpPr>
            <a:spLocks noGrp="1"/>
          </p:cNvSpPr>
          <p:nvPr>
            <p:ph idx="1"/>
          </p:nvPr>
        </p:nvSpPr>
        <p:spPr/>
        <p:txBody>
          <a:bodyPr/>
          <a:lstStyle/>
          <a:p>
            <a:pPr marL="0" indent="0">
              <a:buNone/>
            </a:pPr>
            <a:r>
              <a:rPr lang="en-CA" dirty="0"/>
              <a:t>Instead of UART</a:t>
            </a:r>
            <a:r>
              <a:rPr lang="en-US" dirty="0"/>
              <a:t> (Universal Asynchronous Receiver/Transmitter) has one to one communication</a:t>
            </a:r>
            <a:r>
              <a:rPr lang="en-CA" dirty="0"/>
              <a:t>, I2C can achieve one to many. It can extend the interface with software simulation, but not with UART. The biggest reason for its talent is simplicity and flexibility.</a:t>
            </a:r>
          </a:p>
          <a:p>
            <a:pPr marL="0" indent="0">
              <a:buNone/>
            </a:pPr>
            <a:r>
              <a:rPr lang="en-US" dirty="0"/>
              <a:t>A master device controls the bus and many addressable slave devices (such as many sensors) can be attached to the same two wires.</a:t>
            </a:r>
          </a:p>
          <a:p>
            <a:endParaRPr lang="en-CA" dirty="0"/>
          </a:p>
        </p:txBody>
      </p:sp>
    </p:spTree>
    <p:extLst>
      <p:ext uri="{BB962C8B-B14F-4D97-AF65-F5344CB8AC3E}">
        <p14:creationId xmlns:p14="http://schemas.microsoft.com/office/powerpoint/2010/main" val="263434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a:t>
            </a:r>
          </a:p>
        </p:txBody>
      </p:sp>
      <p:sp>
        <p:nvSpPr>
          <p:cNvPr id="3" name="Content Placeholder 2"/>
          <p:cNvSpPr>
            <a:spLocks noGrp="1"/>
          </p:cNvSpPr>
          <p:nvPr>
            <p:ph idx="1"/>
          </p:nvPr>
        </p:nvSpPr>
        <p:spPr/>
        <p:txBody>
          <a:bodyPr/>
          <a:lstStyle/>
          <a:p>
            <a:pPr marL="0" indent="0">
              <a:buNone/>
            </a:pPr>
            <a:r>
              <a:rPr lang="en-US" dirty="0"/>
              <a:t>In 7-bit unique address, the 4 high bit is for device type, which is made by the manufacturer. 3 low bit is definition address of device pin, defined by user. Master device uses the address code to set up multi-device communication mechanism, so I2C saves chip select line for peripheral devices. The devices with different logic families can be intermixed on the bus, and a large number of devices can be added to a single bus. Up to 128 devices could be attached to a single bus in theory.</a:t>
            </a:r>
          </a:p>
        </p:txBody>
      </p:sp>
    </p:spTree>
    <p:extLst>
      <p:ext uri="{BB962C8B-B14F-4D97-AF65-F5344CB8AC3E}">
        <p14:creationId xmlns:p14="http://schemas.microsoft.com/office/powerpoint/2010/main" val="427541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transmission in </a:t>
            </a:r>
            <a:r>
              <a:rPr lang="en-US" altLang="zh-CN" dirty="0"/>
              <a:t>I2C</a:t>
            </a:r>
            <a:endParaRPr lang="en-US" dirty="0"/>
          </a:p>
        </p:txBody>
      </p:sp>
      <p:sp>
        <p:nvSpPr>
          <p:cNvPr id="3" name="Content Placeholder 2"/>
          <p:cNvSpPr>
            <a:spLocks noGrp="1"/>
          </p:cNvSpPr>
          <p:nvPr>
            <p:ph idx="1"/>
          </p:nvPr>
        </p:nvSpPr>
        <p:spPr/>
        <p:txBody>
          <a:bodyPr/>
          <a:lstStyle/>
          <a:p>
            <a:pPr marL="0" indent="0">
              <a:buNone/>
            </a:pPr>
            <a:r>
              <a:rPr lang="en-CA" dirty="0"/>
              <a:t>If multiple devices are mounted on an I2C bus, doesn't the CPU send data and all peripherals can see it?</a:t>
            </a:r>
          </a:p>
          <a:p>
            <a:pPr marL="0" indent="0">
              <a:buNone/>
            </a:pPr>
            <a:r>
              <a:rPr lang="en-CA" dirty="0"/>
              <a:t>Yes, </a:t>
            </a:r>
            <a:r>
              <a:rPr lang="en-CA" dirty="0" smtClean="0"/>
              <a:t>the </a:t>
            </a:r>
            <a:r>
              <a:rPr lang="en-CA" dirty="0"/>
              <a:t>CPU sends an address first, and all peripherals receive that address, which is like the name of the peripheral. </a:t>
            </a:r>
            <a:r>
              <a:rPr lang="en-CA" dirty="0" smtClean="0"/>
              <a:t>The peripheral responses </a:t>
            </a:r>
            <a:r>
              <a:rPr lang="en-CA" dirty="0"/>
              <a:t>when </a:t>
            </a:r>
            <a:r>
              <a:rPr lang="en-CA" dirty="0" smtClean="0"/>
              <a:t>its</a:t>
            </a:r>
            <a:r>
              <a:rPr lang="en-CA" dirty="0" smtClean="0"/>
              <a:t> </a:t>
            </a:r>
            <a:r>
              <a:rPr lang="en-CA" dirty="0"/>
              <a:t>name is called, and </a:t>
            </a:r>
            <a:r>
              <a:rPr lang="en-CA" dirty="0" smtClean="0"/>
              <a:t>doesn’t </a:t>
            </a:r>
            <a:r>
              <a:rPr lang="en-CA" dirty="0"/>
              <a:t>response until it's called.</a:t>
            </a:r>
            <a:endParaRPr lang="en-US" dirty="0"/>
          </a:p>
        </p:txBody>
      </p:sp>
    </p:spTree>
    <p:extLst>
      <p:ext uri="{BB962C8B-B14F-4D97-AF65-F5344CB8AC3E}">
        <p14:creationId xmlns:p14="http://schemas.microsoft.com/office/powerpoint/2010/main" val="94887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A561B-05DF-4F37-BB25-B845F1F96567}"/>
              </a:ext>
            </a:extLst>
          </p:cNvPr>
          <p:cNvSpPr>
            <a:spLocks noGrp="1"/>
          </p:cNvSpPr>
          <p:nvPr>
            <p:ph type="title"/>
          </p:nvPr>
        </p:nvSpPr>
        <p:spPr>
          <a:xfrm>
            <a:off x="960100" y="978102"/>
            <a:ext cx="10588434" cy="1062644"/>
          </a:xfrm>
        </p:spPr>
        <p:txBody>
          <a:bodyPr anchor="b">
            <a:normAutofit/>
          </a:bodyPr>
          <a:lstStyle/>
          <a:p>
            <a:r>
              <a:rPr lang="en-US" dirty="0"/>
              <a:t>Data transmission in </a:t>
            </a:r>
            <a:r>
              <a:rPr lang="en-US" altLang="zh-CN" dirty="0"/>
              <a:t>I2C</a:t>
            </a:r>
            <a:endParaRPr lang="en-CA"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一些文字和图片的手机截图&#10;&#10;描述已自动生成">
            <a:extLst>
              <a:ext uri="{FF2B5EF4-FFF2-40B4-BE49-F238E27FC236}">
                <a16:creationId xmlns:a16="http://schemas.microsoft.com/office/drawing/2014/main" id="{8A520579-8FFF-4581-B5FB-F7E08E9FD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79095" y="2811104"/>
            <a:ext cx="3236336"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4363E68E-F6E5-4806-98F8-125DC85276D2}"/>
              </a:ext>
            </a:extLst>
          </p:cNvPr>
          <p:cNvSpPr>
            <a:spLocks noGrp="1"/>
          </p:cNvSpPr>
          <p:nvPr>
            <p:ph idx="1"/>
          </p:nvPr>
        </p:nvSpPr>
        <p:spPr>
          <a:xfrm>
            <a:off x="4955354" y="2682433"/>
            <a:ext cx="6282169" cy="3215749"/>
          </a:xfrm>
        </p:spPr>
        <p:txBody>
          <a:bodyPr>
            <a:normAutofit/>
          </a:bodyPr>
          <a:lstStyle/>
          <a:p>
            <a:pPr marL="0" indent="0" fontAlgn="base">
              <a:buNone/>
            </a:pPr>
            <a:r>
              <a:rPr lang="en-CA" dirty="0"/>
              <a:t>1. The master sends the start condition to every connected slave by switching the SDA line from a high voltage level to a low voltage level before switching the SCL line from high to low:</a:t>
            </a:r>
          </a:p>
          <a:p>
            <a:pPr marL="0" indent="0">
              <a:buNone/>
            </a:pPr>
            <a:r>
              <a:rPr lang="en-CA" dirty="0">
                <a:hlinkClick r:id="rId3"/>
              </a:rPr>
              <a:t/>
            </a:r>
            <a:br>
              <a:rPr lang="en-CA" dirty="0">
                <a:hlinkClick r:id="rId3"/>
              </a:rPr>
            </a:br>
            <a:endParaRPr lang="en-CA" dirty="0"/>
          </a:p>
        </p:txBody>
      </p:sp>
    </p:spTree>
    <p:extLst>
      <p:ext uri="{BB962C8B-B14F-4D97-AF65-F5344CB8AC3E}">
        <p14:creationId xmlns:p14="http://schemas.microsoft.com/office/powerpoint/2010/main" val="421287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dirty="0"/>
              <a:t>Data transmission in </a:t>
            </a:r>
            <a:r>
              <a:rPr lang="en-US" altLang="zh-CN" dirty="0"/>
              <a:t>I2C</a:t>
            </a:r>
            <a:endParaRPr lang="en-US"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DBE4E88A-111E-44FA-A5B8-6B1BC15CEE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14022" y="2811103"/>
            <a:ext cx="3844935" cy="27965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55354" y="2682433"/>
            <a:ext cx="6282169" cy="3215749"/>
          </a:xfrm>
        </p:spPr>
        <p:txBody>
          <a:bodyPr>
            <a:normAutofit/>
          </a:bodyPr>
          <a:lstStyle/>
          <a:p>
            <a:pPr marL="0" indent="0">
              <a:buNone/>
            </a:pPr>
            <a:r>
              <a:rPr lang="en-CA" dirty="0"/>
              <a:t>2. The master sends each slave the 7 or 10 bit address of the slave it wants to communicate with, along with the read/write bit:</a:t>
            </a:r>
            <a:endParaRPr lang="en-US" dirty="0"/>
          </a:p>
        </p:txBody>
      </p:sp>
    </p:spTree>
    <p:extLst>
      <p:ext uri="{BB962C8B-B14F-4D97-AF65-F5344CB8AC3E}">
        <p14:creationId xmlns:p14="http://schemas.microsoft.com/office/powerpoint/2010/main" val="131837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dirty="0"/>
              <a:t>Data transmission in </a:t>
            </a:r>
            <a:r>
              <a:rPr lang="en-US" altLang="zh-CN" dirty="0"/>
              <a:t>I2C</a:t>
            </a:r>
            <a:endParaRPr lang="en-US"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242" name="Picture 2">
            <a:extLst>
              <a:ext uri="{FF2B5EF4-FFF2-40B4-BE49-F238E27FC236}">
                <a16:creationId xmlns:a16="http://schemas.microsoft.com/office/drawing/2014/main" id="{AE3E8CE0-2986-45C0-AB02-477E3F761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14022" y="2811103"/>
            <a:ext cx="3796363" cy="27612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55354" y="2682433"/>
            <a:ext cx="6282169" cy="3215749"/>
          </a:xfrm>
        </p:spPr>
        <p:txBody>
          <a:bodyPr>
            <a:normAutofit/>
          </a:bodyPr>
          <a:lstStyle/>
          <a:p>
            <a:pPr marL="0" indent="0">
              <a:buNone/>
            </a:pPr>
            <a:r>
              <a:rPr lang="en-CA" dirty="0"/>
              <a:t>3. 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lang="en-US" dirty="0"/>
          </a:p>
        </p:txBody>
      </p:sp>
    </p:spTree>
    <p:extLst>
      <p:ext uri="{BB962C8B-B14F-4D97-AF65-F5344CB8AC3E}">
        <p14:creationId xmlns:p14="http://schemas.microsoft.com/office/powerpoint/2010/main" val="394970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dirty="0"/>
              <a:t>Review</a:t>
            </a:r>
          </a:p>
        </p:txBody>
      </p:sp>
      <p:pic>
        <p:nvPicPr>
          <p:cNvPr id="5" name="Picture 4">
            <a:extLst>
              <a:ext uri="{FF2B5EF4-FFF2-40B4-BE49-F238E27FC236}">
                <a16:creationId xmlns:a16="http://schemas.microsoft.com/office/drawing/2014/main" id="{C1386E44-3B16-4D5D-8A67-AF0D009DFE5E}"/>
              </a:ext>
            </a:extLst>
          </p:cNvPr>
          <p:cNvPicPr>
            <a:picLocks noChangeAspect="1"/>
          </p:cNvPicPr>
          <p:nvPr/>
        </p:nvPicPr>
        <p:blipFill rotWithShape="1">
          <a:blip r:embed="rId2"/>
          <a:srcRect l="15763" r="3911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65431" y="2438400"/>
            <a:ext cx="6586489" cy="3785419"/>
          </a:xfrm>
        </p:spPr>
        <p:txBody>
          <a:bodyPr>
            <a:normAutofit/>
          </a:bodyPr>
          <a:lstStyle/>
          <a:p>
            <a:pPr marL="0" indent="0">
              <a:buNone/>
            </a:pPr>
            <a:r>
              <a:rPr lang="en-US" sz="2400" dirty="0"/>
              <a:t>In RSA, we have two </a:t>
            </a:r>
            <a:r>
              <a:rPr lang="en-US" sz="2400" dirty="0" smtClean="0"/>
              <a:t>different/asymmetric </a:t>
            </a:r>
            <a:r>
              <a:rPr lang="en-US" sz="2400" dirty="0"/>
              <a:t>key</a:t>
            </a:r>
          </a:p>
          <a:p>
            <a:pPr marL="0" indent="0">
              <a:buNone/>
            </a:pPr>
            <a:r>
              <a:rPr lang="en-US" sz="2400" dirty="0"/>
              <a:t>Public key  and  </a:t>
            </a:r>
            <a:r>
              <a:rPr lang="en-US" sz="2400" dirty="0" smtClean="0"/>
              <a:t>Private </a:t>
            </a:r>
            <a:r>
              <a:rPr lang="en-US" sz="2400" dirty="0"/>
              <a:t>key</a:t>
            </a:r>
          </a:p>
          <a:p>
            <a:pPr marL="0" indent="0">
              <a:buNone/>
            </a:pPr>
            <a:r>
              <a:rPr lang="en-US" sz="2400" dirty="0"/>
              <a:t>Encrypt               Decrypt                 in RSA encryption</a:t>
            </a:r>
          </a:p>
          <a:p>
            <a:pPr marL="0" indent="0">
              <a:buNone/>
            </a:pPr>
            <a:r>
              <a:rPr lang="en-US" sz="2400" dirty="0"/>
              <a:t>Decrypt               Encrypt                 in Authentication</a:t>
            </a:r>
          </a:p>
          <a:p>
            <a:endParaRPr lang="en-US" sz="2400" dirty="0"/>
          </a:p>
        </p:txBody>
      </p:sp>
    </p:spTree>
    <p:extLst>
      <p:ext uri="{BB962C8B-B14F-4D97-AF65-F5344CB8AC3E}">
        <p14:creationId xmlns:p14="http://schemas.microsoft.com/office/powerpoint/2010/main" val="81106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dirty="0"/>
              <a:t>Data transmission in </a:t>
            </a:r>
            <a:r>
              <a:rPr lang="en-US" altLang="zh-CN" dirty="0"/>
              <a:t>I2C</a:t>
            </a:r>
            <a:endParaRPr lang="en-US"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8634FB4D-69F2-418F-90EE-9D44B9097C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99643" y="2811104"/>
            <a:ext cx="3195240"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55354" y="2682433"/>
            <a:ext cx="6282169" cy="3215749"/>
          </a:xfrm>
        </p:spPr>
        <p:txBody>
          <a:bodyPr>
            <a:normAutofit/>
          </a:bodyPr>
          <a:lstStyle/>
          <a:p>
            <a:pPr marL="0" indent="0">
              <a:buNone/>
            </a:pPr>
            <a:r>
              <a:rPr lang="en-CA" dirty="0"/>
              <a:t>4. The master sends or receives the data frame.</a:t>
            </a:r>
            <a:endParaRPr lang="en-US" dirty="0"/>
          </a:p>
        </p:txBody>
      </p:sp>
    </p:spTree>
    <p:extLst>
      <p:ext uri="{BB962C8B-B14F-4D97-AF65-F5344CB8AC3E}">
        <p14:creationId xmlns:p14="http://schemas.microsoft.com/office/powerpoint/2010/main" val="390695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dirty="0"/>
              <a:t>Data transmission in </a:t>
            </a:r>
            <a:r>
              <a:rPr lang="en-US" altLang="zh-CN" dirty="0"/>
              <a:t>I2C</a:t>
            </a:r>
            <a:endParaRPr lang="en-US"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2290" name="Picture 2">
            <a:extLst>
              <a:ext uri="{FF2B5EF4-FFF2-40B4-BE49-F238E27FC236}">
                <a16:creationId xmlns:a16="http://schemas.microsoft.com/office/drawing/2014/main" id="{E4DA4A08-BAA2-4ECD-B933-B1E9C57DE8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09917" y="2811104"/>
            <a:ext cx="3174692"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55354" y="2682433"/>
            <a:ext cx="6282169" cy="3215749"/>
          </a:xfrm>
        </p:spPr>
        <p:txBody>
          <a:bodyPr>
            <a:normAutofit/>
          </a:bodyPr>
          <a:lstStyle/>
          <a:p>
            <a:pPr marL="0" indent="0">
              <a:buNone/>
            </a:pPr>
            <a:r>
              <a:rPr lang="en-CA" dirty="0"/>
              <a:t>5. After each data frame has been transferred, the receiving device returns another ACK bit to the sender to acknowledge successful receipt of the frame.</a:t>
            </a:r>
            <a:endParaRPr lang="en-US" dirty="0"/>
          </a:p>
        </p:txBody>
      </p:sp>
    </p:spTree>
    <p:extLst>
      <p:ext uri="{BB962C8B-B14F-4D97-AF65-F5344CB8AC3E}">
        <p14:creationId xmlns:p14="http://schemas.microsoft.com/office/powerpoint/2010/main" val="190914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a:t>Data transmission in </a:t>
            </a:r>
            <a:r>
              <a:rPr lang="en-US" altLang="zh-CN"/>
              <a:t>I2C</a:t>
            </a:r>
            <a:endParaRPr lang="en-US" dirty="0"/>
          </a:p>
        </p:txBody>
      </p:sp>
      <p:cxnSp>
        <p:nvCxnSpPr>
          <p:cNvPr id="13316"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314" name="Picture 2">
            <a:extLst>
              <a:ext uri="{FF2B5EF4-FFF2-40B4-BE49-F238E27FC236}">
                <a16:creationId xmlns:a16="http://schemas.microsoft.com/office/drawing/2014/main" id="{EDA51DC8-8507-430C-92E3-9732C6371E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99643" y="2811104"/>
            <a:ext cx="3195240"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55354" y="2682433"/>
            <a:ext cx="6282169" cy="3215749"/>
          </a:xfrm>
        </p:spPr>
        <p:txBody>
          <a:bodyPr>
            <a:normAutofit/>
          </a:bodyPr>
          <a:lstStyle/>
          <a:p>
            <a:pPr marL="0" indent="0">
              <a:buNone/>
            </a:pPr>
            <a:r>
              <a:rPr lang="en-CA" dirty="0"/>
              <a:t>6. To stop the data transmission, the master sends a stop condition to the slave by switching SCL high before switching SDA high.</a:t>
            </a:r>
            <a:endParaRPr lang="en-US" dirty="0"/>
          </a:p>
        </p:txBody>
      </p:sp>
    </p:spTree>
    <p:extLst>
      <p:ext uri="{BB962C8B-B14F-4D97-AF65-F5344CB8AC3E}">
        <p14:creationId xmlns:p14="http://schemas.microsoft.com/office/powerpoint/2010/main" val="279835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ADXL345 Accelerometer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It is a small, low-cost accelerometer that can measure angular position with respect to the direction of Earth’s gravitational force.</a:t>
                </a:r>
              </a:p>
              <a:p>
                <a:pPr marL="0" indent="0">
                  <a:buNone/>
                </a:pPr>
                <a:r>
                  <a:rPr lang="en-US" dirty="0"/>
                  <a:t>E.g. a single-axis accelerometer at rest on the surface of the Earth, with the sensitive axis parallel to Earth’s gravity, will measure an acceleration of 1g (9.81</a:t>
                </a:r>
                <a14:m>
                  <m:oMath xmlns:m="http://schemas.openxmlformats.org/officeDocument/2006/math">
                    <m:f>
                      <m:fPr>
                        <m:type m:val="lin"/>
                        <m:ctrlPr>
                          <a:rPr lang="en-US"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r>
                  <a:rPr lang="en-US" dirty="0"/>
                  <a:t>) straight.</a:t>
                </a:r>
              </a:p>
              <a:p>
                <a:endParaRPr lang="en-US" dirty="0"/>
              </a:p>
              <a:p>
                <a:pPr marL="0" indent="0">
                  <a:buNone/>
                </a:pPr>
                <a:r>
                  <a:rPr lang="en-US" dirty="0"/>
                  <a:t>Accelerometers provide absolute orientation measurement, they suffer from high-frequency noise, so they are often paired with gyroscopes for accurate measurement. (e.g. in game controllers)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913"/>
                </a:stretch>
              </a:blipFill>
            </p:spPr>
            <p:txBody>
              <a:bodyPr/>
              <a:lstStyle/>
              <a:p>
                <a:r>
                  <a:rPr lang="en-CA">
                    <a:noFill/>
                  </a:rPr>
                  <a:t> </a:t>
                </a:r>
              </a:p>
            </p:txBody>
          </p:sp>
        </mc:Fallback>
      </mc:AlternateContent>
    </p:spTree>
    <p:extLst>
      <p:ext uri="{BB962C8B-B14F-4D97-AF65-F5344CB8AC3E}">
        <p14:creationId xmlns:p14="http://schemas.microsoft.com/office/powerpoint/2010/main" val="401717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ADXL345 Accelerometer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Our ADXL345 can be set to measure values with a fixed 10-bit resolution, or using a 13-bit resolution at up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16g. It can be interfaced to the BBB using I2C or SPI bus.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7761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pic>
        <p:nvPicPr>
          <p:cNvPr id="4" name="图片 3"/>
          <p:cNvPicPr>
            <a:picLocks noChangeAspect="1"/>
          </p:cNvPicPr>
          <p:nvPr/>
        </p:nvPicPr>
        <p:blipFill>
          <a:blip r:embed="rId2"/>
          <a:stretch>
            <a:fillRect/>
          </a:stretch>
        </p:blipFill>
        <p:spPr>
          <a:xfrm>
            <a:off x="3610946" y="1521559"/>
            <a:ext cx="4649677" cy="4413127"/>
          </a:xfrm>
          <a:prstGeom prst="rect">
            <a:avLst/>
          </a:prstGeom>
        </p:spPr>
      </p:pic>
      <p:sp>
        <p:nvSpPr>
          <p:cNvPr id="5" name="文本框 4"/>
          <p:cNvSpPr txBox="1"/>
          <p:nvPr/>
        </p:nvSpPr>
        <p:spPr>
          <a:xfrm>
            <a:off x="4552462" y="6176963"/>
            <a:ext cx="3087076" cy="461665"/>
          </a:xfrm>
          <a:prstGeom prst="rect">
            <a:avLst/>
          </a:prstGeom>
          <a:noFill/>
        </p:spPr>
        <p:txBody>
          <a:bodyPr wrap="square" rtlCol="0">
            <a:spAutoFit/>
          </a:bodyPr>
          <a:lstStyle/>
          <a:p>
            <a:r>
              <a:rPr lang="en-US" altLang="zh-CN" sz="2400" dirty="0"/>
              <a:t>I2C bus configuration</a:t>
            </a:r>
            <a:endParaRPr lang="zh-CN" altLang="en-US" sz="2400" dirty="0"/>
          </a:p>
        </p:txBody>
      </p:sp>
    </p:spTree>
    <p:extLst>
      <p:ext uri="{BB962C8B-B14F-4D97-AF65-F5344CB8AC3E}">
        <p14:creationId xmlns:p14="http://schemas.microsoft.com/office/powerpoint/2010/main" val="219557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a:xfrm>
            <a:off x="838200" y="1825624"/>
            <a:ext cx="4616938" cy="4575175"/>
          </a:xfrm>
        </p:spPr>
        <p:txBody>
          <a:bodyPr>
            <a:normAutofit/>
          </a:bodyPr>
          <a:lstStyle/>
          <a:p>
            <a:pPr marL="0" indent="0">
              <a:buNone/>
            </a:pPr>
            <a:r>
              <a:rPr lang="en-US" dirty="0"/>
              <a:t>When </a:t>
            </a:r>
            <a:r>
              <a:rPr lang="en-US" dirty="0" err="1"/>
              <a:t>cs</a:t>
            </a:r>
            <a:r>
              <a:rPr lang="en-US" dirty="0"/>
              <a:t> input is tied high, the ADXL345 is placed in I2C mode, the breakout board contains the resistors that are required for the I2C bus to work correctly. The ADXL345’s ALT address (Alternate) pin is fixed to GND on the breakout board, placing the device at I2C address 0X53.</a:t>
            </a:r>
          </a:p>
        </p:txBody>
      </p:sp>
      <p:pic>
        <p:nvPicPr>
          <p:cNvPr id="4" name="图片 3"/>
          <p:cNvPicPr>
            <a:picLocks noChangeAspect="1"/>
          </p:cNvPicPr>
          <p:nvPr/>
        </p:nvPicPr>
        <p:blipFill>
          <a:blip r:embed="rId2"/>
          <a:stretch>
            <a:fillRect/>
          </a:stretch>
        </p:blipFill>
        <p:spPr>
          <a:xfrm>
            <a:off x="6206393" y="1605659"/>
            <a:ext cx="4936392" cy="4795140"/>
          </a:xfrm>
          <a:prstGeom prst="rect">
            <a:avLst/>
          </a:prstGeom>
        </p:spPr>
      </p:pic>
    </p:spTree>
    <p:extLst>
      <p:ext uri="{BB962C8B-B14F-4D97-AF65-F5344CB8AC3E}">
        <p14:creationId xmlns:p14="http://schemas.microsoft.com/office/powerpoint/2010/main" val="2450653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FBF3A-E1EF-4527-BF26-90E6053297C3}"/>
              </a:ext>
            </a:extLst>
          </p:cNvPr>
          <p:cNvSpPr>
            <a:spLocks noGrp="1"/>
          </p:cNvSpPr>
          <p:nvPr>
            <p:ph type="title"/>
          </p:nvPr>
        </p:nvSpPr>
        <p:spPr/>
        <p:txBody>
          <a:bodyPr/>
          <a:lstStyle/>
          <a:p>
            <a:r>
              <a:rPr lang="en-CA" dirty="0"/>
              <a:t>What is INT </a:t>
            </a:r>
          </a:p>
        </p:txBody>
      </p:sp>
      <p:sp>
        <p:nvSpPr>
          <p:cNvPr id="3" name="内容占位符 2">
            <a:extLst>
              <a:ext uri="{FF2B5EF4-FFF2-40B4-BE49-F238E27FC236}">
                <a16:creationId xmlns:a16="http://schemas.microsoft.com/office/drawing/2014/main" id="{BEA91EBB-0CDA-41E9-884E-21B838C4FBB9}"/>
              </a:ext>
            </a:extLst>
          </p:cNvPr>
          <p:cNvSpPr>
            <a:spLocks noGrp="1"/>
          </p:cNvSpPr>
          <p:nvPr>
            <p:ph idx="1"/>
          </p:nvPr>
        </p:nvSpPr>
        <p:spPr>
          <a:xfrm>
            <a:off x="838200" y="1825624"/>
            <a:ext cx="6130696" cy="4754929"/>
          </a:xfrm>
        </p:spPr>
        <p:txBody>
          <a:bodyPr>
            <a:normAutofit lnSpcReduction="10000"/>
          </a:bodyPr>
          <a:lstStyle/>
          <a:p>
            <a:pPr marL="0" indent="0">
              <a:buNone/>
            </a:pPr>
            <a:r>
              <a:rPr lang="en-CA" dirty="0"/>
              <a:t>We know only master can initiate communication, and slave would never send data to master by its own initiative. But master can’t ask “do you have data for me” periodically since it will consume resources and may not go into sleep mode.</a:t>
            </a:r>
          </a:p>
          <a:p>
            <a:pPr marL="0" indent="0">
              <a:buNone/>
            </a:pPr>
            <a:r>
              <a:rPr lang="en-CA" dirty="0"/>
              <a:t>So slave has a way of telling the master, "I have the data." That's what the interrupt signal does. Slave has data, first send an interrupt signal to master, master then read the data sent by slave through I2C.</a:t>
            </a:r>
          </a:p>
        </p:txBody>
      </p:sp>
      <p:pic>
        <p:nvPicPr>
          <p:cNvPr id="4" name="图片 3">
            <a:extLst>
              <a:ext uri="{FF2B5EF4-FFF2-40B4-BE49-F238E27FC236}">
                <a16:creationId xmlns:a16="http://schemas.microsoft.com/office/drawing/2014/main" id="{DC3C6F9D-3FEE-4A78-A6E8-F992FBCA5E00}"/>
              </a:ext>
            </a:extLst>
          </p:cNvPr>
          <p:cNvPicPr>
            <a:picLocks noChangeAspect="1"/>
          </p:cNvPicPr>
          <p:nvPr/>
        </p:nvPicPr>
        <p:blipFill>
          <a:blip r:embed="rId2"/>
          <a:stretch>
            <a:fillRect/>
          </a:stretch>
        </p:blipFill>
        <p:spPr>
          <a:xfrm>
            <a:off x="7179911" y="1605659"/>
            <a:ext cx="3962874" cy="3849479"/>
          </a:xfrm>
          <a:prstGeom prst="rect">
            <a:avLst/>
          </a:prstGeom>
        </p:spPr>
      </p:pic>
      <p:sp>
        <p:nvSpPr>
          <p:cNvPr id="5" name="椭圆 4">
            <a:extLst>
              <a:ext uri="{FF2B5EF4-FFF2-40B4-BE49-F238E27FC236}">
                <a16:creationId xmlns:a16="http://schemas.microsoft.com/office/drawing/2014/main" id="{ABECFD15-3A5B-4A2E-BD74-4BE17BCF0DA2}"/>
              </a:ext>
            </a:extLst>
          </p:cNvPr>
          <p:cNvSpPr/>
          <p:nvPr/>
        </p:nvSpPr>
        <p:spPr>
          <a:xfrm>
            <a:off x="8995508" y="4597722"/>
            <a:ext cx="590062" cy="57606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p>
        </p:txBody>
      </p:sp>
    </p:spTree>
    <p:extLst>
      <p:ext uri="{BB962C8B-B14F-4D97-AF65-F5344CB8AC3E}">
        <p14:creationId xmlns:p14="http://schemas.microsoft.com/office/powerpoint/2010/main" val="1307556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FBF3A-E1EF-4527-BF26-90E6053297C3}"/>
              </a:ext>
            </a:extLst>
          </p:cNvPr>
          <p:cNvSpPr>
            <a:spLocks noGrp="1"/>
          </p:cNvSpPr>
          <p:nvPr>
            <p:ph type="title"/>
          </p:nvPr>
        </p:nvSpPr>
        <p:spPr/>
        <p:txBody>
          <a:bodyPr/>
          <a:lstStyle/>
          <a:p>
            <a:r>
              <a:rPr lang="en-CA" dirty="0"/>
              <a:t>What is INT </a:t>
            </a:r>
          </a:p>
        </p:txBody>
      </p:sp>
      <p:sp>
        <p:nvSpPr>
          <p:cNvPr id="3" name="内容占位符 2">
            <a:extLst>
              <a:ext uri="{FF2B5EF4-FFF2-40B4-BE49-F238E27FC236}">
                <a16:creationId xmlns:a16="http://schemas.microsoft.com/office/drawing/2014/main" id="{BEA91EBB-0CDA-41E9-884E-21B838C4FBB9}"/>
              </a:ext>
            </a:extLst>
          </p:cNvPr>
          <p:cNvSpPr>
            <a:spLocks noGrp="1"/>
          </p:cNvSpPr>
          <p:nvPr>
            <p:ph idx="1"/>
          </p:nvPr>
        </p:nvSpPr>
        <p:spPr>
          <a:xfrm>
            <a:off x="838200" y="1825624"/>
            <a:ext cx="6130696" cy="4754929"/>
          </a:xfrm>
        </p:spPr>
        <p:txBody>
          <a:bodyPr>
            <a:normAutofit/>
          </a:bodyPr>
          <a:lstStyle/>
          <a:p>
            <a:pPr marL="0" indent="0">
              <a:buNone/>
            </a:pPr>
            <a:r>
              <a:rPr lang="en-CA" dirty="0"/>
              <a:t>For low power application scenario, and slave trigger scenario, need to be designed in this way. For example, capacitive touch screen, usually the CPU is dormant, click to wake up the system.</a:t>
            </a:r>
          </a:p>
        </p:txBody>
      </p:sp>
      <p:pic>
        <p:nvPicPr>
          <p:cNvPr id="4" name="图片 3">
            <a:extLst>
              <a:ext uri="{FF2B5EF4-FFF2-40B4-BE49-F238E27FC236}">
                <a16:creationId xmlns:a16="http://schemas.microsoft.com/office/drawing/2014/main" id="{DC3C6F9D-3FEE-4A78-A6E8-F992FBCA5E00}"/>
              </a:ext>
            </a:extLst>
          </p:cNvPr>
          <p:cNvPicPr>
            <a:picLocks noChangeAspect="1"/>
          </p:cNvPicPr>
          <p:nvPr/>
        </p:nvPicPr>
        <p:blipFill>
          <a:blip r:embed="rId2"/>
          <a:stretch>
            <a:fillRect/>
          </a:stretch>
        </p:blipFill>
        <p:spPr>
          <a:xfrm>
            <a:off x="7179911" y="1605659"/>
            <a:ext cx="3962874" cy="3849479"/>
          </a:xfrm>
          <a:prstGeom prst="rect">
            <a:avLst/>
          </a:prstGeom>
        </p:spPr>
      </p:pic>
      <p:sp>
        <p:nvSpPr>
          <p:cNvPr id="5" name="椭圆 4">
            <a:extLst>
              <a:ext uri="{FF2B5EF4-FFF2-40B4-BE49-F238E27FC236}">
                <a16:creationId xmlns:a16="http://schemas.microsoft.com/office/drawing/2014/main" id="{ABECFD15-3A5B-4A2E-BD74-4BE17BCF0DA2}"/>
              </a:ext>
            </a:extLst>
          </p:cNvPr>
          <p:cNvSpPr/>
          <p:nvPr/>
        </p:nvSpPr>
        <p:spPr>
          <a:xfrm>
            <a:off x="8995508" y="4597722"/>
            <a:ext cx="590062" cy="57606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p>
        </p:txBody>
      </p:sp>
    </p:spTree>
    <p:extLst>
      <p:ext uri="{BB962C8B-B14F-4D97-AF65-F5344CB8AC3E}">
        <p14:creationId xmlns:p14="http://schemas.microsoft.com/office/powerpoint/2010/main" val="57279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ADXL345 Accelerometer</a:t>
            </a:r>
          </a:p>
        </p:txBody>
      </p:sp>
      <p:sp>
        <p:nvSpPr>
          <p:cNvPr id="3" name="Content Placeholder 2"/>
          <p:cNvSpPr>
            <a:spLocks noGrp="1"/>
          </p:cNvSpPr>
          <p:nvPr>
            <p:ph idx="1"/>
          </p:nvPr>
        </p:nvSpPr>
        <p:spPr/>
        <p:txBody>
          <a:bodyPr/>
          <a:lstStyle/>
          <a:p>
            <a:pPr marL="0" indent="0">
              <a:buNone/>
            </a:pPr>
            <a:r>
              <a:rPr lang="en-US" dirty="0"/>
              <a:t>In I2C, the slave address is determined by the salve device itself. E.g. ADXL345 breakout board has the address 0X53, which is determined at manufacture.</a:t>
            </a:r>
          </a:p>
          <a:p>
            <a:endParaRPr lang="en-US" dirty="0"/>
          </a:p>
          <a:p>
            <a:pPr marL="0" indent="0">
              <a:buNone/>
            </a:pPr>
            <a:r>
              <a:rPr lang="en-US" dirty="0"/>
              <a:t>Many devices, including ADXL345, have selection inputs that allow you to alter this value within a defined range.</a:t>
            </a:r>
          </a:p>
        </p:txBody>
      </p:sp>
    </p:spTree>
    <p:extLst>
      <p:ext uri="{BB962C8B-B14F-4D97-AF65-F5344CB8AC3E}">
        <p14:creationId xmlns:p14="http://schemas.microsoft.com/office/powerpoint/2010/main" val="300194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796CC-95C0-4161-845A-05D7BB27EC7D}"/>
              </a:ext>
            </a:extLst>
          </p:cNvPr>
          <p:cNvSpPr>
            <a:spLocks noGrp="1"/>
          </p:cNvSpPr>
          <p:nvPr>
            <p:ph type="title"/>
          </p:nvPr>
        </p:nvSpPr>
        <p:spPr/>
        <p:txBody>
          <a:bodyPr/>
          <a:lstStyle/>
          <a:p>
            <a:r>
              <a:rPr lang="en-CA" dirty="0"/>
              <a:t>Outline</a:t>
            </a:r>
          </a:p>
        </p:txBody>
      </p:sp>
      <p:sp>
        <p:nvSpPr>
          <p:cNvPr id="3" name="内容占位符 2">
            <a:extLst>
              <a:ext uri="{FF2B5EF4-FFF2-40B4-BE49-F238E27FC236}">
                <a16:creationId xmlns:a16="http://schemas.microsoft.com/office/drawing/2014/main" id="{3F042E6F-BAF9-403E-84D2-C3A3BFAAB5C0}"/>
              </a:ext>
            </a:extLst>
          </p:cNvPr>
          <p:cNvSpPr>
            <a:spLocks noGrp="1"/>
          </p:cNvSpPr>
          <p:nvPr>
            <p:ph idx="1"/>
          </p:nvPr>
        </p:nvSpPr>
        <p:spPr/>
        <p:txBody>
          <a:bodyPr/>
          <a:lstStyle/>
          <a:p>
            <a:r>
              <a:rPr lang="en-US" dirty="0"/>
              <a:t>Bus communication</a:t>
            </a:r>
          </a:p>
          <a:p>
            <a:r>
              <a:rPr lang="en-US" dirty="0"/>
              <a:t>I2C</a:t>
            </a:r>
          </a:p>
          <a:p>
            <a:r>
              <a:rPr lang="en-US" dirty="0"/>
              <a:t>ADXL345 Accelerometer</a:t>
            </a:r>
          </a:p>
          <a:p>
            <a:r>
              <a:rPr lang="en-US" dirty="0"/>
              <a:t>I2C Hardware</a:t>
            </a:r>
            <a:endParaRPr lang="en-CA" dirty="0"/>
          </a:p>
        </p:txBody>
      </p:sp>
    </p:spTree>
    <p:extLst>
      <p:ext uri="{BB962C8B-B14F-4D97-AF65-F5344CB8AC3E}">
        <p14:creationId xmlns:p14="http://schemas.microsoft.com/office/powerpoint/2010/main" val="913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p:txBody>
          <a:bodyPr/>
          <a:lstStyle/>
          <a:p>
            <a:pPr marL="0" indent="0">
              <a:buNone/>
            </a:pPr>
            <a:r>
              <a:rPr lang="en-US" dirty="0"/>
              <a:t>I2C buses on BBB</a:t>
            </a:r>
          </a:p>
        </p:txBody>
      </p:sp>
      <p:graphicFrame>
        <p:nvGraphicFramePr>
          <p:cNvPr id="4" name="Table 3"/>
          <p:cNvGraphicFramePr>
            <a:graphicFrameLocks noGrp="1"/>
          </p:cNvGraphicFramePr>
          <p:nvPr>
            <p:extLst>
              <p:ext uri="{D42A27DB-BD31-4B8C-83A1-F6EECF244321}">
                <p14:modId xmlns:p14="http://schemas.microsoft.com/office/powerpoint/2010/main" val="3024660199"/>
              </p:ext>
            </p:extLst>
          </p:nvPr>
        </p:nvGraphicFramePr>
        <p:xfrm>
          <a:off x="1325195" y="2381412"/>
          <a:ext cx="9541610" cy="3657928"/>
        </p:xfrm>
        <a:graphic>
          <a:graphicData uri="http://schemas.openxmlformats.org/drawingml/2006/table">
            <a:tbl>
              <a:tblPr firstRow="1" bandRow="1">
                <a:tableStyleId>{073A0DAA-6AF3-43AB-8588-CEC1D06C72B9}</a:tableStyleId>
              </a:tblPr>
              <a:tblGrid>
                <a:gridCol w="1908322">
                  <a:extLst>
                    <a:ext uri="{9D8B030D-6E8A-4147-A177-3AD203B41FA5}">
                      <a16:colId xmlns:a16="http://schemas.microsoft.com/office/drawing/2014/main" val="2543537949"/>
                    </a:ext>
                  </a:extLst>
                </a:gridCol>
                <a:gridCol w="1908322">
                  <a:extLst>
                    <a:ext uri="{9D8B030D-6E8A-4147-A177-3AD203B41FA5}">
                      <a16:colId xmlns:a16="http://schemas.microsoft.com/office/drawing/2014/main" val="589065236"/>
                    </a:ext>
                  </a:extLst>
                </a:gridCol>
                <a:gridCol w="1908322">
                  <a:extLst>
                    <a:ext uri="{9D8B030D-6E8A-4147-A177-3AD203B41FA5}">
                      <a16:colId xmlns:a16="http://schemas.microsoft.com/office/drawing/2014/main" val="2721841616"/>
                    </a:ext>
                  </a:extLst>
                </a:gridCol>
                <a:gridCol w="1908322">
                  <a:extLst>
                    <a:ext uri="{9D8B030D-6E8A-4147-A177-3AD203B41FA5}">
                      <a16:colId xmlns:a16="http://schemas.microsoft.com/office/drawing/2014/main" val="1864100493"/>
                    </a:ext>
                  </a:extLst>
                </a:gridCol>
                <a:gridCol w="1908322">
                  <a:extLst>
                    <a:ext uri="{9D8B030D-6E8A-4147-A177-3AD203B41FA5}">
                      <a16:colId xmlns:a16="http://schemas.microsoft.com/office/drawing/2014/main" val="2690553860"/>
                    </a:ext>
                  </a:extLst>
                </a:gridCol>
              </a:tblGrid>
              <a:tr h="914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H/W Bus</a:t>
                      </a:r>
                    </a:p>
                  </a:txBody>
                  <a:tcPr/>
                </a:tc>
                <a:tc>
                  <a:txBody>
                    <a:bodyPr/>
                    <a:lstStyle/>
                    <a:p>
                      <a:r>
                        <a:rPr lang="en-US" dirty="0"/>
                        <a:t>S/W</a:t>
                      </a:r>
                      <a:r>
                        <a:rPr lang="en-US" baseline="0" dirty="0"/>
                        <a:t> Device</a:t>
                      </a:r>
                      <a:endParaRPr lang="en-US" dirty="0"/>
                    </a:p>
                  </a:txBody>
                  <a:tcPr/>
                </a:tc>
                <a:tc>
                  <a:txBody>
                    <a:bodyPr/>
                    <a:lstStyle/>
                    <a:p>
                      <a:r>
                        <a:rPr lang="en-US" dirty="0"/>
                        <a:t>SDA PIN</a:t>
                      </a:r>
                    </a:p>
                  </a:txBody>
                  <a:tcPr/>
                </a:tc>
                <a:tc>
                  <a:txBody>
                    <a:bodyPr/>
                    <a:lstStyle/>
                    <a:p>
                      <a:r>
                        <a:rPr lang="en-US" dirty="0"/>
                        <a:t>SCL PIN</a:t>
                      </a:r>
                    </a:p>
                  </a:txBody>
                  <a:tcPr/>
                </a:tc>
                <a:tc>
                  <a:txBody>
                    <a:bodyPr/>
                    <a:lstStyle/>
                    <a:p>
                      <a:r>
                        <a:rPr lang="en-US" dirty="0"/>
                        <a:t>Description</a:t>
                      </a:r>
                    </a:p>
                  </a:txBody>
                  <a:tcPr/>
                </a:tc>
                <a:extLst>
                  <a:ext uri="{0D108BD9-81ED-4DB2-BD59-A6C34878D82A}">
                    <a16:rowId xmlns:a16="http://schemas.microsoft.com/office/drawing/2014/main" val="3995531649"/>
                  </a:ext>
                </a:extLst>
              </a:tr>
              <a:tr h="914482">
                <a:tc>
                  <a:txBody>
                    <a:bodyPr/>
                    <a:lstStyle/>
                    <a:p>
                      <a:pPr algn="l"/>
                      <a:r>
                        <a:rPr lang="en-US" dirty="0"/>
                        <a:t>I2C0</a:t>
                      </a:r>
                    </a:p>
                  </a:txBody>
                  <a:tcPr/>
                </a:tc>
                <a:tc>
                  <a:txBody>
                    <a:bodyPr/>
                    <a:lstStyle/>
                    <a:p>
                      <a:r>
                        <a:rPr lang="en-US" dirty="0"/>
                        <a:t>/dev/i2c-0</a:t>
                      </a:r>
                    </a:p>
                  </a:txBody>
                  <a:tcPr/>
                </a:tc>
                <a:tc>
                  <a:txBody>
                    <a:bodyPr/>
                    <a:lstStyle/>
                    <a:p>
                      <a:r>
                        <a:rPr lang="en-US" dirty="0"/>
                        <a:t>N/A</a:t>
                      </a:r>
                    </a:p>
                  </a:txBody>
                  <a:tcPr/>
                </a:tc>
                <a:tc>
                  <a:txBody>
                    <a:bodyPr/>
                    <a:lstStyle/>
                    <a:p>
                      <a:r>
                        <a:rPr lang="en-US" dirty="0"/>
                        <a:t>N/A</a:t>
                      </a:r>
                    </a:p>
                  </a:txBody>
                  <a:tcPr/>
                </a:tc>
                <a:tc>
                  <a:txBody>
                    <a:bodyPr/>
                    <a:lstStyle/>
                    <a:p>
                      <a:r>
                        <a:rPr lang="en-US" dirty="0"/>
                        <a:t>Internal bus for HDMI control</a:t>
                      </a:r>
                    </a:p>
                  </a:txBody>
                  <a:tcPr/>
                </a:tc>
                <a:extLst>
                  <a:ext uri="{0D108BD9-81ED-4DB2-BD59-A6C34878D82A}">
                    <a16:rowId xmlns:a16="http://schemas.microsoft.com/office/drawing/2014/main" val="3190436584"/>
                  </a:ext>
                </a:extLst>
              </a:tr>
              <a:tr h="914482">
                <a:tc>
                  <a:txBody>
                    <a:bodyPr/>
                    <a:lstStyle/>
                    <a:p>
                      <a:r>
                        <a:rPr lang="en-US" dirty="0"/>
                        <a:t>I2C1</a:t>
                      </a:r>
                    </a:p>
                  </a:txBody>
                  <a:tcPr/>
                </a:tc>
                <a:tc>
                  <a:txBody>
                    <a:bodyPr/>
                    <a:lstStyle/>
                    <a:p>
                      <a:r>
                        <a:rPr lang="en-US" dirty="0"/>
                        <a:t>/dev/i2c-2</a:t>
                      </a:r>
                    </a:p>
                  </a:txBody>
                  <a:tcPr/>
                </a:tc>
                <a:tc>
                  <a:txBody>
                    <a:bodyPr/>
                    <a:lstStyle/>
                    <a:p>
                      <a:r>
                        <a:rPr lang="en-US" dirty="0"/>
                        <a:t>P9_18</a:t>
                      </a:r>
                    </a:p>
                  </a:txBody>
                  <a:tcPr/>
                </a:tc>
                <a:tc>
                  <a:txBody>
                    <a:bodyPr/>
                    <a:lstStyle/>
                    <a:p>
                      <a:r>
                        <a:rPr lang="en-US" dirty="0"/>
                        <a:t>P9_17</a:t>
                      </a:r>
                    </a:p>
                  </a:txBody>
                  <a:tcPr/>
                </a:tc>
                <a:tc>
                  <a:txBody>
                    <a:bodyPr/>
                    <a:lstStyle/>
                    <a:p>
                      <a:r>
                        <a:rPr lang="en-US" dirty="0"/>
                        <a:t>General I2C bus</a:t>
                      </a:r>
                      <a:r>
                        <a:rPr lang="en-US" baseline="0" dirty="0"/>
                        <a:t>.</a:t>
                      </a:r>
                    </a:p>
                    <a:p>
                      <a:r>
                        <a:rPr lang="en-US" baseline="0" dirty="0"/>
                        <a:t>Disable by default</a:t>
                      </a:r>
                      <a:endParaRPr lang="en-US" dirty="0"/>
                    </a:p>
                  </a:txBody>
                  <a:tcPr/>
                </a:tc>
                <a:extLst>
                  <a:ext uri="{0D108BD9-81ED-4DB2-BD59-A6C34878D82A}">
                    <a16:rowId xmlns:a16="http://schemas.microsoft.com/office/drawing/2014/main" val="650459125"/>
                  </a:ext>
                </a:extLst>
              </a:tr>
              <a:tr h="914482">
                <a:tc>
                  <a:txBody>
                    <a:bodyPr/>
                    <a:lstStyle/>
                    <a:p>
                      <a:r>
                        <a:rPr lang="en-US" dirty="0"/>
                        <a:t>I2C2</a:t>
                      </a:r>
                    </a:p>
                  </a:txBody>
                  <a:tcPr/>
                </a:tc>
                <a:tc>
                  <a:txBody>
                    <a:bodyPr/>
                    <a:lstStyle/>
                    <a:p>
                      <a:r>
                        <a:rPr lang="en-US" dirty="0"/>
                        <a:t>/dev/i2c-1</a:t>
                      </a:r>
                    </a:p>
                  </a:txBody>
                  <a:tcPr/>
                </a:tc>
                <a:tc>
                  <a:txBody>
                    <a:bodyPr/>
                    <a:lstStyle/>
                    <a:p>
                      <a:r>
                        <a:rPr lang="en-US" dirty="0"/>
                        <a:t>P9_20</a:t>
                      </a:r>
                    </a:p>
                  </a:txBody>
                  <a:tcPr/>
                </a:tc>
                <a:tc>
                  <a:txBody>
                    <a:bodyPr/>
                    <a:lstStyle/>
                    <a:p>
                      <a:r>
                        <a:rPr lang="en-US" dirty="0"/>
                        <a:t>P9_19</a:t>
                      </a:r>
                    </a:p>
                  </a:txBody>
                  <a:tcPr/>
                </a:tc>
                <a:tc>
                  <a:txBody>
                    <a:bodyPr/>
                    <a:lstStyle/>
                    <a:p>
                      <a:r>
                        <a:rPr lang="en-US" dirty="0"/>
                        <a:t>General I2C bus</a:t>
                      </a:r>
                      <a:r>
                        <a:rPr lang="en-US" baseline="0" dirty="0"/>
                        <a:t>.</a:t>
                      </a:r>
                    </a:p>
                    <a:p>
                      <a:r>
                        <a:rPr lang="en-US" baseline="0" dirty="0"/>
                        <a:t>Enable by default</a:t>
                      </a:r>
                      <a:endParaRPr lang="en-US" dirty="0"/>
                    </a:p>
                    <a:p>
                      <a:endParaRPr lang="en-US" dirty="0"/>
                    </a:p>
                  </a:txBody>
                  <a:tcPr/>
                </a:tc>
                <a:extLst>
                  <a:ext uri="{0D108BD9-81ED-4DB2-BD59-A6C34878D82A}">
                    <a16:rowId xmlns:a16="http://schemas.microsoft.com/office/drawing/2014/main" val="2959117102"/>
                  </a:ext>
                </a:extLst>
              </a:tr>
            </a:tbl>
          </a:graphicData>
        </a:graphic>
      </p:graphicFrame>
    </p:spTree>
    <p:extLst>
      <p:ext uri="{BB962C8B-B14F-4D97-AF65-F5344CB8AC3E}">
        <p14:creationId xmlns:p14="http://schemas.microsoft.com/office/powerpoint/2010/main" val="3794053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a:xfrm>
            <a:off x="838200" y="1825625"/>
            <a:ext cx="10515600" cy="4821360"/>
          </a:xfrm>
        </p:spPr>
        <p:txBody>
          <a:bodyPr>
            <a:normAutofit/>
          </a:bodyPr>
          <a:lstStyle/>
          <a:p>
            <a:pPr marL="0" indent="0">
              <a:buNone/>
            </a:pPr>
            <a:r>
              <a:rPr lang="en-US" dirty="0"/>
              <a:t>Linux provide i2c-tools for interfacing to I2C bus devices. This tools are already installed on BBB, but we can update them.</a:t>
            </a:r>
          </a:p>
          <a:p>
            <a:endParaRPr lang="en-US" dirty="0"/>
          </a:p>
          <a:p>
            <a:pPr marL="0" indent="0">
              <a:buNone/>
            </a:pPr>
            <a:r>
              <a:rPr lang="en-US" dirty="0"/>
              <a:t>The first step: </a:t>
            </a:r>
            <a:r>
              <a:rPr lang="en-US" dirty="0">
                <a:solidFill>
                  <a:srgbClr val="FF0000"/>
                </a:solidFill>
              </a:rPr>
              <a:t>i2cdetect</a:t>
            </a:r>
            <a:r>
              <a:rPr lang="en-US" dirty="0"/>
              <a:t> to detect the device is present on the bus</a:t>
            </a:r>
          </a:p>
          <a:p>
            <a:pPr marL="0" indent="0">
              <a:buNone/>
            </a:pPr>
            <a:r>
              <a:rPr lang="en-US" dirty="0"/>
              <a:t>If ADXL sensor is physically connected to the I2C bus (I2C2), the I2C2 bus can be probed (/dev/i2c-1)</a:t>
            </a:r>
          </a:p>
          <a:p>
            <a:pPr marL="0" indent="0">
              <a:buNone/>
            </a:pPr>
            <a:r>
              <a:rPr lang="en-US" dirty="0"/>
              <a:t>$ i2cdetect –y –r 1</a:t>
            </a:r>
          </a:p>
          <a:p>
            <a:endParaRPr lang="en-US" dirty="0"/>
          </a:p>
        </p:txBody>
      </p:sp>
    </p:spTree>
    <p:extLst>
      <p:ext uri="{BB962C8B-B14F-4D97-AF65-F5344CB8AC3E}">
        <p14:creationId xmlns:p14="http://schemas.microsoft.com/office/powerpoint/2010/main" val="219449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dirty="0"/>
              <a:t>I2C Hardware</a:t>
            </a:r>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E99FCBF-DE02-43EC-8926-BACA3F09BF00}"/>
              </a:ext>
            </a:extLst>
          </p:cNvPr>
          <p:cNvPicPr>
            <a:picLocks noChangeAspect="1"/>
          </p:cNvPicPr>
          <p:nvPr/>
        </p:nvPicPr>
        <p:blipFill>
          <a:blip r:embed="rId2"/>
          <a:stretch>
            <a:fillRect/>
          </a:stretch>
        </p:blipFill>
        <p:spPr>
          <a:xfrm>
            <a:off x="1114023" y="2811104"/>
            <a:ext cx="3366480" cy="1767401"/>
          </a:xfrm>
          <a:prstGeom prst="rect">
            <a:avLst/>
          </a:prstGeom>
        </p:spPr>
      </p:pic>
      <p:sp>
        <p:nvSpPr>
          <p:cNvPr id="3" name="Content Placeholder 2"/>
          <p:cNvSpPr>
            <a:spLocks noGrp="1"/>
          </p:cNvSpPr>
          <p:nvPr>
            <p:ph idx="1"/>
          </p:nvPr>
        </p:nvSpPr>
        <p:spPr>
          <a:xfrm>
            <a:off x="4955354" y="2682432"/>
            <a:ext cx="6465315" cy="4082251"/>
          </a:xfrm>
        </p:spPr>
        <p:txBody>
          <a:bodyPr>
            <a:normAutofit fontScale="92500" lnSpcReduction="10000"/>
          </a:bodyPr>
          <a:lstStyle/>
          <a:p>
            <a:pPr marL="0" indent="0">
              <a:buNone/>
            </a:pPr>
            <a:r>
              <a:rPr lang="en-US" dirty="0"/>
              <a:t>When -- is displayed, the address was probed but no device responded, when UU is displayed, probing was skipped, as the address is already in use by a driver. And if the device is functioning and correctly wired, it will appear at its predefined address, which is 0X53.</a:t>
            </a:r>
          </a:p>
          <a:p>
            <a:endParaRPr lang="en-US" dirty="0"/>
          </a:p>
          <a:p>
            <a:pPr marL="0" indent="0">
              <a:buNone/>
            </a:pPr>
            <a:r>
              <a:rPr lang="en-US" dirty="0"/>
              <a:t>Running i2cdetect on the internal I2C0 will highlight there is a device at 0X34 which related to the consumer electronics control (CEC) interface on the HDMI.</a:t>
            </a:r>
          </a:p>
        </p:txBody>
      </p:sp>
    </p:spTree>
    <p:extLst>
      <p:ext uri="{BB962C8B-B14F-4D97-AF65-F5344CB8AC3E}">
        <p14:creationId xmlns:p14="http://schemas.microsoft.com/office/powerpoint/2010/main" val="4086313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p:txBody>
          <a:bodyPr/>
          <a:lstStyle/>
          <a:p>
            <a:pPr marL="0" indent="0">
              <a:buNone/>
            </a:pPr>
            <a:r>
              <a:rPr lang="en-US" dirty="0"/>
              <a:t>We can enable i2c-2 (I2C1) as a second public I2C bus.</a:t>
            </a:r>
          </a:p>
          <a:p>
            <a:pPr marL="0" indent="0">
              <a:buNone/>
            </a:pPr>
            <a:r>
              <a:rPr lang="en-US" dirty="0"/>
              <a:t>/dev$ </a:t>
            </a:r>
            <a:r>
              <a:rPr lang="en-US" dirty="0" err="1"/>
              <a:t>sudo</a:t>
            </a:r>
            <a:r>
              <a:rPr lang="en-US" dirty="0"/>
              <a:t> </a:t>
            </a:r>
            <a:r>
              <a:rPr lang="en-US" dirty="0" err="1"/>
              <a:t>sh</a:t>
            </a:r>
            <a:r>
              <a:rPr lang="en-US" dirty="0"/>
              <a:t> –c “echo BB-I2C1 &gt; $SLOTS”</a:t>
            </a:r>
          </a:p>
          <a:p>
            <a:pPr marL="0" indent="0">
              <a:buNone/>
            </a:pPr>
            <a:r>
              <a:rPr lang="en-US" dirty="0"/>
              <a:t>/dev$ ls i2*</a:t>
            </a:r>
          </a:p>
          <a:p>
            <a:pPr marL="0" indent="0">
              <a:buNone/>
            </a:pPr>
            <a:r>
              <a:rPr lang="en-US" dirty="0"/>
              <a:t>i2c-0 i2c-1 i2c-2</a:t>
            </a:r>
          </a:p>
        </p:txBody>
      </p:sp>
    </p:spTree>
    <p:extLst>
      <p:ext uri="{BB962C8B-B14F-4D97-AF65-F5344CB8AC3E}">
        <p14:creationId xmlns:p14="http://schemas.microsoft.com/office/powerpoint/2010/main" val="2210769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p:txBody>
          <a:bodyPr/>
          <a:lstStyle/>
          <a:p>
            <a:pPr marL="0" indent="0">
              <a:buNone/>
            </a:pPr>
            <a:r>
              <a:rPr lang="en-US" dirty="0">
                <a:solidFill>
                  <a:srgbClr val="FF0000"/>
                </a:solidFill>
              </a:rPr>
              <a:t>i2cdump</a:t>
            </a:r>
            <a:r>
              <a:rPr lang="en-US" dirty="0"/>
              <a:t>, this command can be used to read in the values of the registers and display them in a hexadecimal form consult the datasheet for slave device before using this command, since in certain modes i2cdump will write to the device.</a:t>
            </a:r>
            <a:endParaRPr lang="en-US" dirty="0">
              <a:solidFill>
                <a:srgbClr val="FF0000"/>
              </a:solidFill>
            </a:endParaRPr>
          </a:p>
        </p:txBody>
      </p:sp>
    </p:spTree>
    <p:extLst>
      <p:ext uri="{BB962C8B-B14F-4D97-AF65-F5344CB8AC3E}">
        <p14:creationId xmlns:p14="http://schemas.microsoft.com/office/powerpoint/2010/main" val="1505622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p:txBody>
          <a:bodyPr/>
          <a:lstStyle/>
          <a:p>
            <a:pPr marL="0" indent="0">
              <a:buNone/>
            </a:pPr>
            <a:r>
              <a:rPr lang="en-US" altLang="zh-CN" dirty="0">
                <a:solidFill>
                  <a:srgbClr val="FF0000"/>
                </a:solidFill>
              </a:rPr>
              <a:t>i</a:t>
            </a:r>
            <a:r>
              <a:rPr lang="en-US" dirty="0">
                <a:solidFill>
                  <a:srgbClr val="FF0000"/>
                </a:solidFill>
              </a:rPr>
              <a:t>2cget</a:t>
            </a:r>
            <a:r>
              <a:rPr lang="en-US" dirty="0"/>
              <a:t>, it can be used to read the value of a register in order to test the device, or as an input for Linux shell scripts.</a:t>
            </a:r>
          </a:p>
          <a:p>
            <a:pPr marL="0" indent="0">
              <a:buNone/>
            </a:pPr>
            <a:r>
              <a:rPr lang="en-US" dirty="0"/>
              <a:t>E.g. to read the DEVIO of attached device</a:t>
            </a:r>
          </a:p>
          <a:p>
            <a:pPr marL="0" indent="0">
              <a:buNone/>
            </a:pPr>
            <a:r>
              <a:rPr lang="en-US" dirty="0"/>
              <a:t>$ i2cget –y 1 0X53 0X00</a:t>
            </a:r>
          </a:p>
          <a:p>
            <a:pPr marL="0" indent="0">
              <a:buNone/>
            </a:pPr>
            <a:r>
              <a:rPr lang="en-US" dirty="0"/>
              <a:t>0Xe5</a:t>
            </a:r>
          </a:p>
        </p:txBody>
      </p:sp>
    </p:spTree>
    <p:extLst>
      <p:ext uri="{BB962C8B-B14F-4D97-AF65-F5344CB8AC3E}">
        <p14:creationId xmlns:p14="http://schemas.microsoft.com/office/powerpoint/2010/main" val="1054777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Hardware</a:t>
            </a:r>
          </a:p>
        </p:txBody>
      </p:sp>
      <p:sp>
        <p:nvSpPr>
          <p:cNvPr id="3" name="Content Placeholder 2"/>
          <p:cNvSpPr>
            <a:spLocks noGrp="1"/>
          </p:cNvSpPr>
          <p:nvPr>
            <p:ph idx="1"/>
          </p:nvPr>
        </p:nvSpPr>
        <p:spPr/>
        <p:txBody>
          <a:bodyPr/>
          <a:lstStyle/>
          <a:p>
            <a:pPr marL="0" indent="0">
              <a:buNone/>
            </a:pPr>
            <a:r>
              <a:rPr lang="en-US" dirty="0">
                <a:solidFill>
                  <a:srgbClr val="FF0000"/>
                </a:solidFill>
              </a:rPr>
              <a:t>i2cset</a:t>
            </a:r>
            <a:r>
              <a:rPr lang="en-US" dirty="0"/>
              <a:t>, it can be used to set a register.</a:t>
            </a:r>
          </a:p>
          <a:p>
            <a:pPr marL="0" indent="0">
              <a:buNone/>
            </a:pPr>
            <a:r>
              <a:rPr lang="en-US" dirty="0"/>
              <a:t>E.g. to take the ASXL345 out of power saving mode, by writing 0X08 to the </a:t>
            </a:r>
            <a:r>
              <a:rPr lang="en-US" dirty="0" err="1"/>
              <a:t>power_CTL</a:t>
            </a:r>
            <a:r>
              <a:rPr lang="en-US" dirty="0"/>
              <a:t> register, which at 0X2D</a:t>
            </a:r>
          </a:p>
          <a:p>
            <a:pPr marL="0" indent="0">
              <a:buNone/>
            </a:pPr>
            <a:r>
              <a:rPr lang="en-US" dirty="0"/>
              <a:t>$ i2cset –y 1 0X53 0X2D 0X08</a:t>
            </a:r>
          </a:p>
          <a:p>
            <a:pPr marL="0" indent="0">
              <a:buNone/>
            </a:pPr>
            <a:r>
              <a:rPr lang="en-US" dirty="0"/>
              <a:t>$ i2cget –y 1 0X53 0X2D</a:t>
            </a:r>
          </a:p>
          <a:p>
            <a:pPr marL="0" indent="0">
              <a:buNone/>
            </a:pPr>
            <a:r>
              <a:rPr lang="en-US" dirty="0"/>
              <a:t>0X08</a:t>
            </a:r>
          </a:p>
        </p:txBody>
      </p:sp>
    </p:spTree>
    <p:extLst>
      <p:ext uri="{BB962C8B-B14F-4D97-AF65-F5344CB8AC3E}">
        <p14:creationId xmlns:p14="http://schemas.microsoft.com/office/powerpoint/2010/main" val="137698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Bus communication</a:t>
            </a:r>
          </a:p>
        </p:txBody>
      </p:sp>
      <p:sp>
        <p:nvSpPr>
          <p:cNvPr id="3" name="Content Placeholder 2"/>
          <p:cNvSpPr>
            <a:spLocks noGrp="1"/>
          </p:cNvSpPr>
          <p:nvPr>
            <p:ph idx="1"/>
          </p:nvPr>
        </p:nvSpPr>
        <p:spPr>
          <a:xfrm>
            <a:off x="838200" y="1825625"/>
            <a:ext cx="10515600" cy="4731292"/>
          </a:xfrm>
        </p:spPr>
        <p:txBody>
          <a:bodyPr>
            <a:normAutofit/>
          </a:bodyPr>
          <a:lstStyle/>
          <a:p>
            <a:pPr marL="0" indent="0">
              <a:buNone/>
            </a:pPr>
            <a:r>
              <a:rPr lang="en-US" dirty="0"/>
              <a:t>Bus interface on BBB: it is a mechanism that enables data to be transferred between the high-level components of an embedded platform, using standardized communication protocols.</a:t>
            </a:r>
          </a:p>
          <a:p>
            <a:endParaRPr lang="en-US" dirty="0"/>
          </a:p>
          <a:p>
            <a:pPr marL="0" indent="0">
              <a:buNone/>
            </a:pPr>
            <a:r>
              <a:rPr lang="en-US" dirty="0"/>
              <a:t>Two common embedded system bus are:</a:t>
            </a:r>
          </a:p>
          <a:p>
            <a:r>
              <a:rPr lang="en-US" dirty="0"/>
              <a:t>I2C (Inter-Integrated Circuit)</a:t>
            </a:r>
          </a:p>
          <a:p>
            <a:r>
              <a:rPr lang="en-US" dirty="0"/>
              <a:t>SPI (Serial peripheral Interface)</a:t>
            </a:r>
          </a:p>
          <a:p>
            <a:endParaRPr lang="en-US" dirty="0"/>
          </a:p>
        </p:txBody>
      </p:sp>
    </p:spTree>
    <p:extLst>
      <p:ext uri="{BB962C8B-B14F-4D97-AF65-F5344CB8AC3E}">
        <p14:creationId xmlns:p14="http://schemas.microsoft.com/office/powerpoint/2010/main" val="211963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92EE0-679D-41FD-8308-383FB71D30D9}"/>
              </a:ext>
            </a:extLst>
          </p:cNvPr>
          <p:cNvSpPr>
            <a:spLocks noGrp="1"/>
          </p:cNvSpPr>
          <p:nvPr>
            <p:ph type="title"/>
          </p:nvPr>
        </p:nvSpPr>
        <p:spPr>
          <a:xfrm>
            <a:off x="960100" y="978102"/>
            <a:ext cx="10588434" cy="1062644"/>
          </a:xfrm>
        </p:spPr>
        <p:txBody>
          <a:bodyPr anchor="b">
            <a:normAutofit/>
          </a:bodyPr>
          <a:lstStyle/>
          <a:p>
            <a:r>
              <a:rPr lang="en-US"/>
              <a:t>Bus communication</a:t>
            </a:r>
            <a:endParaRPr lang="en-CA" dirty="0"/>
          </a:p>
        </p:txBody>
      </p:sp>
      <p:cxnSp>
        <p:nvCxnSpPr>
          <p:cNvPr id="13"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6F35911C-5E1E-4916-B700-FBD8E60D1A9E}"/>
              </a:ext>
            </a:extLst>
          </p:cNvPr>
          <p:cNvPicPr>
            <a:picLocks noChangeAspect="1"/>
          </p:cNvPicPr>
          <p:nvPr/>
        </p:nvPicPr>
        <p:blipFill>
          <a:blip r:embed="rId2"/>
          <a:stretch>
            <a:fillRect/>
          </a:stretch>
        </p:blipFill>
        <p:spPr>
          <a:xfrm>
            <a:off x="1114023" y="2811104"/>
            <a:ext cx="3366480" cy="2735264"/>
          </a:xfrm>
          <a:prstGeom prst="rect">
            <a:avLst/>
          </a:prstGeom>
        </p:spPr>
      </p:pic>
      <p:sp>
        <p:nvSpPr>
          <p:cNvPr id="3" name="内容占位符 2">
            <a:extLst>
              <a:ext uri="{FF2B5EF4-FFF2-40B4-BE49-F238E27FC236}">
                <a16:creationId xmlns:a16="http://schemas.microsoft.com/office/drawing/2014/main" id="{597C935D-9F0F-4A15-ACE6-3EE654354483}"/>
              </a:ext>
            </a:extLst>
          </p:cNvPr>
          <p:cNvSpPr>
            <a:spLocks noGrp="1"/>
          </p:cNvSpPr>
          <p:nvPr>
            <p:ph idx="1"/>
          </p:nvPr>
        </p:nvSpPr>
        <p:spPr>
          <a:xfrm>
            <a:off x="4955354" y="2682433"/>
            <a:ext cx="6282169" cy="3876982"/>
          </a:xfrm>
        </p:spPr>
        <p:txBody>
          <a:bodyPr>
            <a:normAutofit/>
          </a:bodyPr>
          <a:lstStyle/>
          <a:p>
            <a:pPr marL="0" indent="0">
              <a:buNone/>
            </a:pPr>
            <a:r>
              <a:rPr lang="en-US" dirty="0"/>
              <a:t>One more: UART (Universal Asynchronous Receiver/Transmitter), it can implement standard serial communications protocol, such as RS-232, RS-422, or RS-485.</a:t>
            </a:r>
          </a:p>
          <a:p>
            <a:endParaRPr lang="en-CA" dirty="0"/>
          </a:p>
        </p:txBody>
      </p:sp>
    </p:spTree>
    <p:extLst>
      <p:ext uri="{BB962C8B-B14F-4D97-AF65-F5344CB8AC3E}">
        <p14:creationId xmlns:p14="http://schemas.microsoft.com/office/powerpoint/2010/main" val="369728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3F0C3-AFE9-4AA7-94B3-259753F33E3D}"/>
              </a:ext>
            </a:extLst>
          </p:cNvPr>
          <p:cNvSpPr>
            <a:spLocks noGrp="1"/>
          </p:cNvSpPr>
          <p:nvPr>
            <p:ph type="title"/>
          </p:nvPr>
        </p:nvSpPr>
        <p:spPr>
          <a:xfrm>
            <a:off x="960100" y="978102"/>
            <a:ext cx="10588434" cy="1062644"/>
          </a:xfrm>
        </p:spPr>
        <p:txBody>
          <a:bodyPr anchor="b">
            <a:normAutofit/>
          </a:bodyPr>
          <a:lstStyle/>
          <a:p>
            <a:r>
              <a:rPr lang="en-US" dirty="0"/>
              <a:t>Bus communication</a:t>
            </a:r>
            <a:endParaRPr lang="en-CA" dirty="0"/>
          </a:p>
        </p:txBody>
      </p:sp>
      <p:cxnSp>
        <p:nvCxnSpPr>
          <p:cNvPr id="73" name="Straight Connector 72">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296A889-7588-4A98-A4EA-E67ED0764CC8}"/>
              </a:ext>
            </a:extLst>
          </p:cNvPr>
          <p:cNvSpPr>
            <a:spLocks noGrp="1"/>
          </p:cNvSpPr>
          <p:nvPr>
            <p:ph idx="1"/>
          </p:nvPr>
        </p:nvSpPr>
        <p:spPr>
          <a:xfrm>
            <a:off x="4955354" y="2682433"/>
            <a:ext cx="6511968" cy="4035605"/>
          </a:xfrm>
        </p:spPr>
        <p:txBody>
          <a:bodyPr>
            <a:normAutofit lnSpcReduction="10000"/>
          </a:bodyPr>
          <a:lstStyle/>
          <a:p>
            <a:pPr marL="0" indent="0">
              <a:buNone/>
            </a:pPr>
            <a:r>
              <a:rPr lang="en-CA" dirty="0"/>
              <a:t>According to the mode of data transmission, it can be divided into the following two types:</a:t>
            </a:r>
          </a:p>
          <a:p>
            <a:pPr marL="0" indent="0">
              <a:buNone/>
            </a:pPr>
            <a:r>
              <a:rPr lang="en-CA" dirty="0"/>
              <a:t>1. Serial transmission bus</a:t>
            </a:r>
          </a:p>
          <a:p>
            <a:pPr marL="0" indent="0">
              <a:buNone/>
            </a:pPr>
            <a:r>
              <a:rPr lang="en-CA" dirty="0"/>
              <a:t>2. Parallel transmission bus</a:t>
            </a:r>
          </a:p>
          <a:p>
            <a:pPr marL="0" indent="0">
              <a:buNone/>
            </a:pPr>
            <a:r>
              <a:rPr lang="en-CA" dirty="0"/>
              <a:t>S</a:t>
            </a:r>
            <a:r>
              <a:rPr lang="en-CA" dirty="0" smtClean="0"/>
              <a:t>erial </a:t>
            </a:r>
            <a:r>
              <a:rPr lang="en-CA" dirty="0"/>
              <a:t>transmission is </a:t>
            </a:r>
            <a:r>
              <a:rPr lang="en-CA" dirty="0" smtClean="0"/>
              <a:t>like </a:t>
            </a:r>
            <a:r>
              <a:rPr lang="en-CA" dirty="0" smtClean="0"/>
              <a:t>a </a:t>
            </a:r>
            <a:r>
              <a:rPr lang="en-CA" dirty="0"/>
              <a:t>car or a person taking one path at a time. </a:t>
            </a:r>
          </a:p>
          <a:p>
            <a:pPr marL="0" indent="0">
              <a:buNone/>
            </a:pPr>
            <a:r>
              <a:rPr lang="en-CA" dirty="0"/>
              <a:t>What is parallel transmission? it is multiple cars or multiple people taking multiple paths at the same time.</a:t>
            </a:r>
          </a:p>
        </p:txBody>
      </p:sp>
      <p:grpSp>
        <p:nvGrpSpPr>
          <p:cNvPr id="6" name="Group 5"/>
          <p:cNvGrpSpPr/>
          <p:nvPr/>
        </p:nvGrpSpPr>
        <p:grpSpPr>
          <a:xfrm>
            <a:off x="1346612" y="2682433"/>
            <a:ext cx="3608742" cy="3559606"/>
            <a:chOff x="1346612" y="2682433"/>
            <a:chExt cx="3608742" cy="3559606"/>
          </a:xfrm>
        </p:grpSpPr>
        <p:pic>
          <p:nvPicPr>
            <p:cNvPr id="1028" name="Picture 4" descr="Related image">
              <a:extLst>
                <a:ext uri="{FF2B5EF4-FFF2-40B4-BE49-F238E27FC236}">
                  <a16:creationId xmlns:a16="http://schemas.microsoft.com/office/drawing/2014/main" id="{34BB892F-CB09-41CB-8942-48F9ECD235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6612" y="2682433"/>
              <a:ext cx="3036155" cy="34404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78C0EAF-EAF1-4523-8284-1890D95669A8}"/>
                </a:ext>
              </a:extLst>
            </p:cNvPr>
            <p:cNvSpPr txBox="1"/>
            <p:nvPr/>
          </p:nvSpPr>
          <p:spPr>
            <a:xfrm>
              <a:off x="1848260" y="5872707"/>
              <a:ext cx="3107094" cy="369332"/>
            </a:xfrm>
            <a:prstGeom prst="rect">
              <a:avLst/>
            </a:prstGeom>
            <a:solidFill>
              <a:schemeClr val="bg1"/>
            </a:solidFill>
          </p:spPr>
          <p:txBody>
            <a:bodyPr wrap="square" rtlCol="0">
              <a:spAutoFit/>
            </a:bodyPr>
            <a:lstStyle/>
            <a:p>
              <a:r>
                <a:rPr lang="en-CA" dirty="0"/>
                <a:t>Serial transmission</a:t>
              </a:r>
            </a:p>
          </p:txBody>
        </p:sp>
        <p:sp>
          <p:nvSpPr>
            <p:cNvPr id="8" name="文本框 7">
              <a:extLst>
                <a:ext uri="{FF2B5EF4-FFF2-40B4-BE49-F238E27FC236}">
                  <a16:creationId xmlns:a16="http://schemas.microsoft.com/office/drawing/2014/main" id="{530704D0-CE77-463B-8AD7-36643DE2BABF}"/>
                </a:ext>
              </a:extLst>
            </p:cNvPr>
            <p:cNvSpPr txBox="1"/>
            <p:nvPr/>
          </p:nvSpPr>
          <p:spPr>
            <a:xfrm>
              <a:off x="1919295" y="4092904"/>
              <a:ext cx="2236237" cy="369332"/>
            </a:xfrm>
            <a:prstGeom prst="rect">
              <a:avLst/>
            </a:prstGeom>
            <a:solidFill>
              <a:schemeClr val="bg1"/>
            </a:solidFill>
          </p:spPr>
          <p:txBody>
            <a:bodyPr wrap="square" rtlCol="0">
              <a:spAutoFit/>
            </a:bodyPr>
            <a:lstStyle/>
            <a:p>
              <a:r>
                <a:rPr lang="en-CA" dirty="0"/>
                <a:t>Parallel transmission</a:t>
              </a:r>
            </a:p>
          </p:txBody>
        </p:sp>
      </p:grpSp>
    </p:spTree>
    <p:extLst>
      <p:ext uri="{BB962C8B-B14F-4D97-AF65-F5344CB8AC3E}">
        <p14:creationId xmlns:p14="http://schemas.microsoft.com/office/powerpoint/2010/main" val="379212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372E2-6FD7-4CA5-BBD8-30EC525A8C8F}"/>
              </a:ext>
            </a:extLst>
          </p:cNvPr>
          <p:cNvSpPr>
            <a:spLocks noGrp="1"/>
          </p:cNvSpPr>
          <p:nvPr>
            <p:ph type="title"/>
          </p:nvPr>
        </p:nvSpPr>
        <p:spPr/>
        <p:txBody>
          <a:bodyPr/>
          <a:lstStyle/>
          <a:p>
            <a:r>
              <a:rPr lang="en-US" dirty="0"/>
              <a:t>Bus communication</a:t>
            </a:r>
            <a:endParaRPr lang="en-CA" dirty="0"/>
          </a:p>
        </p:txBody>
      </p:sp>
      <p:sp>
        <p:nvSpPr>
          <p:cNvPr id="3" name="内容占位符 2">
            <a:extLst>
              <a:ext uri="{FF2B5EF4-FFF2-40B4-BE49-F238E27FC236}">
                <a16:creationId xmlns:a16="http://schemas.microsoft.com/office/drawing/2014/main" id="{5B8C4735-E37E-4E65-9625-FB27BFFAA2F9}"/>
              </a:ext>
            </a:extLst>
          </p:cNvPr>
          <p:cNvSpPr>
            <a:spLocks noGrp="1"/>
          </p:cNvSpPr>
          <p:nvPr>
            <p:ph idx="1"/>
          </p:nvPr>
        </p:nvSpPr>
        <p:spPr>
          <a:xfrm>
            <a:off x="838199" y="1825625"/>
            <a:ext cx="10610461" cy="4584506"/>
          </a:xfrm>
        </p:spPr>
        <p:txBody>
          <a:bodyPr>
            <a:normAutofit/>
          </a:bodyPr>
          <a:lstStyle/>
          <a:p>
            <a:pPr marL="0" indent="0">
              <a:buNone/>
            </a:pPr>
            <a:r>
              <a:rPr lang="en-CA" dirty="0"/>
              <a:t>In terms of efficiency, the efficiency of parallel transmission must be higher than serial transmission . But Parallel transmission consumes far more resources than serial transmission. Serial transmission of one line (MCU with one IO) can complete the transmission of multiple bits, but it takes a long time, which is a disadvantage. Parallel transmission requires multiple lines (MCU </a:t>
            </a:r>
            <a:r>
              <a:rPr lang="en-CA" dirty="0" smtClean="0"/>
              <a:t>uses </a:t>
            </a:r>
            <a:r>
              <a:rPr lang="en-CA" dirty="0"/>
              <a:t>multiple </a:t>
            </a:r>
            <a:r>
              <a:rPr lang="en-CA" dirty="0" smtClean="0"/>
              <a:t>IOs) </a:t>
            </a:r>
            <a:r>
              <a:rPr lang="en-CA" dirty="0"/>
              <a:t>to send multiple bits, but the corresponding time is saved. Therefore, in general, parallel communication is suitable for short distance transmission, usually less than 30m, while serial communication is more suitable for long distance </a:t>
            </a:r>
            <a:r>
              <a:rPr lang="en-CA" dirty="0" smtClean="0"/>
              <a:t>transmission, </a:t>
            </a:r>
            <a:r>
              <a:rPr lang="en-CA" dirty="0"/>
              <a:t>ranging from a few meters to thousands of kilometers.</a:t>
            </a:r>
          </a:p>
        </p:txBody>
      </p:sp>
    </p:spTree>
    <p:extLst>
      <p:ext uri="{BB962C8B-B14F-4D97-AF65-F5344CB8AC3E}">
        <p14:creationId xmlns:p14="http://schemas.microsoft.com/office/powerpoint/2010/main" val="189681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372E2-6FD7-4CA5-BBD8-30EC525A8C8F}"/>
              </a:ext>
            </a:extLst>
          </p:cNvPr>
          <p:cNvSpPr>
            <a:spLocks noGrp="1"/>
          </p:cNvSpPr>
          <p:nvPr>
            <p:ph type="title"/>
          </p:nvPr>
        </p:nvSpPr>
        <p:spPr>
          <a:xfrm>
            <a:off x="960100" y="978102"/>
            <a:ext cx="10588434" cy="1062644"/>
          </a:xfrm>
        </p:spPr>
        <p:txBody>
          <a:bodyPr anchor="b">
            <a:normAutofit/>
          </a:bodyPr>
          <a:lstStyle/>
          <a:p>
            <a:r>
              <a:rPr lang="en-US" dirty="0"/>
              <a:t>Bus communication</a:t>
            </a:r>
            <a:endParaRPr lang="en-CA" dirty="0"/>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one way">
            <a:extLst>
              <a:ext uri="{FF2B5EF4-FFF2-40B4-BE49-F238E27FC236}">
                <a16:creationId xmlns:a16="http://schemas.microsoft.com/office/drawing/2014/main" id="{119F3447-E710-4F91-9EE8-9EA650BB67A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265" r="1" b="4338"/>
          <a:stretch/>
        </p:blipFill>
        <p:spPr bwMode="auto">
          <a:xfrm>
            <a:off x="1114023" y="2811104"/>
            <a:ext cx="3366480" cy="230766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5B8C4735-E37E-4E65-9625-FB27BFFAA2F9}"/>
              </a:ext>
            </a:extLst>
          </p:cNvPr>
          <p:cNvSpPr>
            <a:spLocks noGrp="1"/>
          </p:cNvSpPr>
          <p:nvPr>
            <p:ph idx="1"/>
          </p:nvPr>
        </p:nvSpPr>
        <p:spPr>
          <a:xfrm>
            <a:off x="4955354" y="2682433"/>
            <a:ext cx="6282169" cy="3560322"/>
          </a:xfrm>
        </p:spPr>
        <p:txBody>
          <a:bodyPr>
            <a:normAutofit/>
          </a:bodyPr>
          <a:lstStyle/>
          <a:p>
            <a:pPr marL="0" indent="0">
              <a:buNone/>
            </a:pPr>
            <a:r>
              <a:rPr lang="en-CA" dirty="0"/>
              <a:t>From the data communication direction, bus communication will be divided into simplex, half duplex, full duplex. </a:t>
            </a:r>
            <a:endParaRPr lang="en-CA" dirty="0" smtClean="0"/>
          </a:p>
          <a:p>
            <a:pPr marL="0" indent="0">
              <a:buNone/>
            </a:pPr>
            <a:r>
              <a:rPr lang="en-CA" dirty="0" smtClean="0"/>
              <a:t>1</a:t>
            </a:r>
            <a:r>
              <a:rPr lang="en-CA" dirty="0"/>
              <a:t>. Simplex: only one direction of communication can be carried out at any time, that is, one is fixed as sending device and the other is fixed as receiving device.</a:t>
            </a:r>
          </a:p>
          <a:p>
            <a:endParaRPr lang="en-CA" dirty="0"/>
          </a:p>
        </p:txBody>
      </p:sp>
    </p:spTree>
    <p:extLst>
      <p:ext uri="{BB962C8B-B14F-4D97-AF65-F5344CB8AC3E}">
        <p14:creationId xmlns:p14="http://schemas.microsoft.com/office/powerpoint/2010/main" val="275904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372E2-6FD7-4CA5-BBD8-30EC525A8C8F}"/>
              </a:ext>
            </a:extLst>
          </p:cNvPr>
          <p:cNvSpPr>
            <a:spLocks noGrp="1"/>
          </p:cNvSpPr>
          <p:nvPr>
            <p:ph type="title"/>
          </p:nvPr>
        </p:nvSpPr>
        <p:spPr>
          <a:xfrm>
            <a:off x="960100" y="978102"/>
            <a:ext cx="10588434" cy="1062644"/>
          </a:xfrm>
        </p:spPr>
        <p:txBody>
          <a:bodyPr anchor="b">
            <a:normAutofit/>
          </a:bodyPr>
          <a:lstStyle/>
          <a:p>
            <a:r>
              <a:rPr lang="en-US" dirty="0"/>
              <a:t>Bus communication</a:t>
            </a:r>
            <a:endParaRPr lang="en-CA" dirty="0"/>
          </a:p>
        </p:txBody>
      </p:sp>
      <p:cxnSp>
        <p:nvCxnSpPr>
          <p:cNvPr id="137" name="Straight Connector 136">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Image result for Half duplex traffic light">
            <a:extLst>
              <a:ext uri="{FF2B5EF4-FFF2-40B4-BE49-F238E27FC236}">
                <a16:creationId xmlns:a16="http://schemas.microsoft.com/office/drawing/2014/main" id="{6651C7CA-CCFD-4749-B95F-B3D74BC841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87831" y="2873349"/>
            <a:ext cx="4167523" cy="283391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5B8C4735-E37E-4E65-9625-FB27BFFAA2F9}"/>
              </a:ext>
            </a:extLst>
          </p:cNvPr>
          <p:cNvSpPr>
            <a:spLocks noGrp="1"/>
          </p:cNvSpPr>
          <p:nvPr>
            <p:ph idx="1"/>
          </p:nvPr>
        </p:nvSpPr>
        <p:spPr>
          <a:xfrm>
            <a:off x="4955354" y="2682433"/>
            <a:ext cx="6282169" cy="3821001"/>
          </a:xfrm>
        </p:spPr>
        <p:txBody>
          <a:bodyPr>
            <a:normAutofit lnSpcReduction="10000"/>
          </a:bodyPr>
          <a:lstStyle/>
          <a:p>
            <a:pPr marL="0" indent="0">
              <a:buNone/>
            </a:pPr>
            <a:r>
              <a:rPr lang="en-CA" dirty="0"/>
              <a:t>From the data communication direction, bus communication will be divided into simplex, half duplex, full duplex. Conceptually:</a:t>
            </a:r>
          </a:p>
          <a:p>
            <a:pPr marL="0" indent="0">
              <a:buNone/>
            </a:pPr>
            <a:r>
              <a:rPr lang="en-CA" dirty="0"/>
              <a:t>2. Half duplex: data can be sent and received between two devices, but not at the same time.</a:t>
            </a:r>
          </a:p>
          <a:p>
            <a:pPr marL="0" indent="0">
              <a:buNone/>
            </a:pPr>
            <a:r>
              <a:rPr lang="en-CA" dirty="0"/>
              <a:t>3. Full duplex: data can be sent and received between two devices at the same time.</a:t>
            </a:r>
          </a:p>
        </p:txBody>
      </p:sp>
    </p:spTree>
    <p:extLst>
      <p:ext uri="{BB962C8B-B14F-4D97-AF65-F5344CB8AC3E}">
        <p14:creationId xmlns:p14="http://schemas.microsoft.com/office/powerpoint/2010/main" val="253332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1854</Words>
  <Application>Microsoft Office PowerPoint</Application>
  <PresentationFormat>Widescreen</PresentationFormat>
  <Paragraphs>150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等线</vt:lpstr>
      <vt:lpstr>等线 Light</vt:lpstr>
      <vt:lpstr>Arial</vt:lpstr>
      <vt:lpstr>Calibri</vt:lpstr>
      <vt:lpstr>Calibri Light</vt:lpstr>
      <vt:lpstr>Cambria Math</vt:lpstr>
      <vt:lpstr>Office Theme</vt:lpstr>
      <vt:lpstr>ESE 3014  Embedded System Communication Protocol and Security</vt:lpstr>
      <vt:lpstr>Review</vt:lpstr>
      <vt:lpstr>Outline</vt:lpstr>
      <vt:lpstr>Bus communication</vt:lpstr>
      <vt:lpstr>Bus communication</vt:lpstr>
      <vt:lpstr>Bus communication</vt:lpstr>
      <vt:lpstr>Bus communication</vt:lpstr>
      <vt:lpstr>Bus communication</vt:lpstr>
      <vt:lpstr>Bus communication</vt:lpstr>
      <vt:lpstr>Bus communication</vt:lpstr>
      <vt:lpstr>I2C</vt:lpstr>
      <vt:lpstr>I2C</vt:lpstr>
      <vt:lpstr>I2C</vt:lpstr>
      <vt:lpstr>I2C</vt:lpstr>
      <vt:lpstr>I2C</vt:lpstr>
      <vt:lpstr>Data transmission in I2C</vt:lpstr>
      <vt:lpstr>Data transmission in I2C</vt:lpstr>
      <vt:lpstr>Data transmission in I2C</vt:lpstr>
      <vt:lpstr>Data transmission in I2C</vt:lpstr>
      <vt:lpstr>Data transmission in I2C</vt:lpstr>
      <vt:lpstr>Data transmission in I2C</vt:lpstr>
      <vt:lpstr>Data transmission in I2C</vt:lpstr>
      <vt:lpstr>ADXL345 Accelerometer</vt:lpstr>
      <vt:lpstr>ADXL345 Accelerometer</vt:lpstr>
      <vt:lpstr>I2C Hardware</vt:lpstr>
      <vt:lpstr>I2C Hardware</vt:lpstr>
      <vt:lpstr>What is INT </vt:lpstr>
      <vt:lpstr>What is INT </vt:lpstr>
      <vt:lpstr>ADXL345 Accelerometer</vt:lpstr>
      <vt:lpstr>I2C Hardware</vt:lpstr>
      <vt:lpstr>I2C Hardware</vt:lpstr>
      <vt:lpstr>I2C Hardware</vt:lpstr>
      <vt:lpstr>I2C Hardware</vt:lpstr>
      <vt:lpstr>I2C Hardware</vt:lpstr>
      <vt:lpstr>I2C Hardware</vt:lpstr>
      <vt:lpstr>I2C Hardware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 Wang</dc:creator>
  <cp:lastModifiedBy>Linchen Wang</cp:lastModifiedBy>
  <cp:revision>14</cp:revision>
  <dcterms:created xsi:type="dcterms:W3CDTF">2019-11-19T06:09:31Z</dcterms:created>
  <dcterms:modified xsi:type="dcterms:W3CDTF">2019-11-19T14:51:05Z</dcterms:modified>
</cp:coreProperties>
</file>