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67CD-E7E2-4E76-8C61-29E2ACE0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D9306-A62E-4A4F-B60E-E5C8EDE75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45835-19A2-41EE-8725-8C0CD7DA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CF017-4E8B-4199-B299-E138E07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95E8A-171C-42D2-8956-F7873CC6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ED75-3EC0-46A9-9AA2-5E6CF43B9E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041B-1C31-4E73-8EFD-F66037A7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B6E9-8473-45DE-A53C-A88FEC1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D0AEB-5420-4A17-A9BE-A2DCE0C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6B96-B81B-4714-80B7-A3D0CFCF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FCA81-1AEC-4303-84B8-DBCFCBAAD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B6E3C-17A3-45A3-8C22-36BCB852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noFill/>
          </a:ln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C1C76-3AC9-43F1-B97F-B9481436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D37D7-BFC4-4DDA-8E66-C5EDB52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9B20E-CA41-412A-8D95-5721D0B3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5F9C-5787-4E43-9302-A19DB087271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6C78-758F-425F-807F-9E81C100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FE917-548A-4DBE-B6EB-5AB77B0A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274CC-7EA2-476E-960E-E3530564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1544B-35AE-4CE4-B438-9EF7814A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C5E2-9597-4657-837E-F1FE7867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51CBA-C1A4-4EBC-B716-FF83557F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4B0D2-63A8-453D-B7FA-170D0633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A95F6-E4ED-4DA3-B4D7-8187A227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0F39A-9D9D-4571-990A-A1D9FDCE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E030-682A-4963-93AB-F054170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D1F6B-924B-40C8-98A7-EB83D3F5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694C7-ACFB-4692-A886-BA2E72A84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1C3F7-8076-4E5D-B642-C920D69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640FF-EF5E-4C00-88DE-91A39068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98FC-2C29-4148-A977-90EEC4F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8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1DA9-7C06-4EA3-896A-C7A6F2E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67F25-75C6-4FED-A958-68D0508D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1C55F-8968-4657-9E5D-E4C49842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EFBD3C-3451-4AA6-B8BE-A84C5DF71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9A414-7B1D-42CB-8AB4-575C8D5F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FDF291-3BF8-4725-B5FA-0F8E5EA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AAD7A-7C7D-4FDB-9C48-7E553BE9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D36973-3338-4B18-8830-750A336E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9508-2A0F-4596-8DDB-A41A56A35D1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C1CCCF-280D-43AD-A8D9-F5E1B60A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C0EEE-5DC2-43E0-8595-B27058BC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30B05-E207-4185-BDE6-E8F83E8C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1EC5E-FE80-48F3-8CE0-2CF84641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E538ED-A552-4F98-BBF1-C03791B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96CFE-195F-42CB-B401-13D9836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4E5F-CA6E-48A7-B82E-EE7211EE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5D5F5-7323-498A-9D61-1D57E051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BC5B1-8871-46F1-BA79-8A8425CC0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34A7A-32C1-41A4-B737-8928333D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B27D2-2A88-4E97-96DF-2F970F0B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581A4-E727-420A-A691-3D543DD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D2618-83C9-4EFD-8354-6970230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E2C5C-7B92-46BC-B47F-352E6C59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C374F-1E3B-4F5E-B6AA-2D50964F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4AA8C-17A7-44D9-AFCA-3C61B4B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59A6B-B1DE-4916-A0AE-9C71810B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32249-B404-48DA-93CB-E32C2A6B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189B2-E0BD-42B2-8377-B03F838D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832BF-B7D8-4718-A647-9F1D7BE0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EF22A-4C6B-4ADA-987F-50ACE85B6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6DDD-91FD-4F25-9C24-4DF383CBCF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CF6B3-718B-4140-A154-DA1B477A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EF43-10DB-407A-AAD8-31F3B6E49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4FAF-348A-47EE-A483-AEF8543F75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76DD4-403D-424B-9FA3-2C49253D90F0}"/>
              </a:ext>
            </a:extLst>
          </p:cNvPr>
          <p:cNvSpPr/>
          <p:nvPr/>
        </p:nvSpPr>
        <p:spPr>
          <a:xfrm>
            <a:off x="1" y="4091"/>
            <a:ext cx="3200400" cy="676946"/>
          </a:xfrm>
          <a:prstGeom prst="rect">
            <a:avLst/>
          </a:prstGeom>
          <a:blipFill dpi="0" rotWithShape="1">
            <a:blip r:embed="rId13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4423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ESE 3014 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Embedded System Communication Protocol and Security</a:t>
            </a:r>
            <a:endParaRPr lang="en-CA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CA"/>
              <a:t>Linchen Wang</a:t>
            </a:r>
          </a:p>
        </p:txBody>
      </p:sp>
    </p:spTree>
    <p:extLst>
      <p:ext uri="{BB962C8B-B14F-4D97-AF65-F5344CB8AC3E}">
        <p14:creationId xmlns:p14="http://schemas.microsoft.com/office/powerpoint/2010/main" val="20198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1640, Oct 18th, Fermat wrote a letter to his friend Bessy. He said one of any geometric series minus one can be divided by any prime number, and the index is a factor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an integer (except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’s multiple), consider its geometric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Fermat said, give a prime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there is always a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’s multiple,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a factor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6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Definition (Fermat index): give a prime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an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can be divided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Fermat index for bottom as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” for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let’s find out the hidden Fermat index.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−1=3,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−1=15=3∗5,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−1=63=3∗21,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−1=255=3∗85,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−1=1023=3∗341,…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Fermat index: 2, 4, 6, 8, 10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4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−1=15=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819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65535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13107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Fermat index: </a:t>
                </a:r>
                <a:r>
                  <a:rPr lang="en-US" dirty="0" smtClean="0"/>
                  <a:t>4, 8, 12, 16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7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511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∗585,…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Fermat index: </a:t>
                </a:r>
                <a:r>
                  <a:rPr lang="en-US" dirty="0" smtClean="0"/>
                  <a:t>3, 6, 9, 12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11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1023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1048578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5325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1073741823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797612893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Fermat index: </a:t>
                </a:r>
                <a:r>
                  <a:rPr lang="en-US" dirty="0" smtClean="0"/>
                  <a:t>10, 20, 30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Any rule of them?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Guess 1.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a Fermat index, then the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all Fermat index.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Guess 2. All Fermat index are the multiple of some minimum Fermat index.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Which one is easy to proof?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6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396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Guess 1 or Lemma 1?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a Fermat index, then the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 all Fermat index. I.e. For a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and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can be divided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(m is a positive integer) can also be divided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That is,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’s multiple,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is also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</a:t>
                </a:r>
                <a:r>
                  <a:rPr lang="en-US" dirty="0" smtClean="0"/>
                  <a:t>multiple.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guess 1 is a lemma, then can we use this lemma to proof guess 2?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3966" cy="4351338"/>
              </a:xfrm>
              <a:blipFill>
                <a:blip r:embed="rId2"/>
                <a:stretch>
                  <a:fillRect l="-114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1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No, it is an illusion, say a set combine multiple of 2 and 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2,4,6,8,10,…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3,6,9,12,15,…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2,3,4,6,8,9,10,12,15,…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Every number’s multiple are in this set, but not all the number are the  multiple of minimum Fermat index 2. So this lemma is not enough to proof guess 2.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8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7058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Lemma 2.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 Fermat indexes,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Fermat index, means if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 be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can be divided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’s multiple,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</a:t>
                </a:r>
                <a:r>
                  <a:rPr lang="en-US" dirty="0" smtClean="0"/>
                  <a:t>multiple.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70580" cy="4351338"/>
              </a:xfrm>
              <a:blipFill>
                <a:blip r:embed="rId2"/>
                <a:stretch>
                  <a:fillRect l="-117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9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and decrypt with 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Lemma 3.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are Fermat </a:t>
                </a:r>
                <a:r>
                  <a:rPr lang="en-US" dirty="0" smtClean="0"/>
                  <a:t>index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a Fermat index.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can be divided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can be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can be divided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divided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Let’s proof guess 2. </a:t>
                </a:r>
                <a:r>
                  <a:rPr lang="en-US" dirty="0"/>
                  <a:t>All Fermat index are the multiple of some minimum Fermat index.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and decrypt with 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72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proof its contradiction.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minimum Fermat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 smtClean="0"/>
                  <a:t> is bottom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and any Fermat index is bottom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are F’s multiple.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Assume there is a Fermat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which is not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’s multiple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 smtClean="0"/>
                  <a:t>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 and the remainder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i="0" dirty="0" err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Based on lemma 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sty m:val="p"/>
                      </m:rPr>
                      <a:rPr lang="en-US" dirty="0" err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 smtClean="0"/>
                  <a:t> is Fermat index, then based on lemma 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qF</m:t>
                    </m:r>
                  </m:oMath>
                </a14:m>
                <a:r>
                  <a:rPr lang="en-US" dirty="0" smtClean="0"/>
                  <a:t> is also Fermat index, and it is smaller than F, so it contradict that F is the minimum Fermat index, assumption is not true.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guess 2 is our lemma 4.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7209"/>
              </a:xfrm>
              <a:blipFill rotWithShape="0">
                <a:blip r:embed="rId2"/>
                <a:stretch>
                  <a:fillRect l="-1217" t="-2119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 number &amp; coprime</a:t>
            </a:r>
          </a:p>
          <a:p>
            <a:r>
              <a:rPr lang="en-US" dirty="0" smtClean="0"/>
              <a:t>Generate RSA public key and private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to create RSA keys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Random selection of two prime numbers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 61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 53 which are not equal.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  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=61∗53=3233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=60∗52=3120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4. Choose a random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, make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coprime.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5. Calculate modulus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6.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encapsulated as public key,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encapsulated as private key.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to create RSA keys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our process, we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Public key will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, and the other number are not public.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2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A want to send a message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to B, A uses B’s public key to encrypt message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must be an integer and 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B’s public key is (n, e) that is (3233, 17</a:t>
                </a:r>
                <a:r>
                  <a:rPr lang="en-US" smtClean="0"/>
                  <a:t>), and we </a:t>
                </a:r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≡2790(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3233)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encrypted message c is 2790, and A sends 2790 to B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After B receives encrypted message c, B uses his private key (n, d) which is (3233, 2753) to decrypt.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That means c power of d divide by n, the remainder is m.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 c = 2790, and (n, d) = (3233, 2753)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2753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3233)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 knows A’s message is 65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if we don’t know d, then we can not get m (message) from c (encrypted message). And to know d, we must factorize n. Because factorization a huge number n is extremely hard, RSA algorithm ensures the security of communication.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 may ask public key (n, e) an only encrypt message m &lt; n, then how about we want to encrypt a message bigger than 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ways:</a:t>
            </a:r>
          </a:p>
          <a:p>
            <a:pPr marL="0" indent="0">
              <a:buNone/>
            </a:pPr>
            <a:r>
              <a:rPr lang="en-US" dirty="0" smtClean="0"/>
              <a:t>1. The long information divided into several section of short message, and encrypt them respectively.</a:t>
            </a:r>
          </a:p>
          <a:p>
            <a:pPr marL="0" indent="0">
              <a:buNone/>
            </a:pPr>
            <a:r>
              <a:rPr lang="en-US" dirty="0" smtClean="0"/>
              <a:t>2. Use a symmetry encryption algorithm, like DES and then use RSA public key to encrypt DES encrypted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decrypt with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Euler’s theorem: two positive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 coprime.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especial case: say this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a prime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coprime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(Condition 2 of Euler’s theorem)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And this is Fermat’s little theorem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hemes_Cest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hemes_Cestar" id="{1C0FFBE7-184B-4483-842F-A1CA37B92F83}" vid="{441ECAF9-CD3F-4DC2-9566-408342E6EB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themes_Cestar</Template>
  <TotalTime>529</TotalTime>
  <Words>713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Cambria Math</vt:lpstr>
      <vt:lpstr>PPT themes_Cestar</vt:lpstr>
      <vt:lpstr>ESE 3014  Embedded System Communication Protocol and Security</vt:lpstr>
      <vt:lpstr>Review</vt:lpstr>
      <vt:lpstr>The process to create RSA keys</vt:lpstr>
      <vt:lpstr>The process to create RSA keys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  <vt:lpstr>Encrypt and decrypt with 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3014  Embedded System Communication Protocol and Security</dc:title>
  <dc:creator>Linchen Wang</dc:creator>
  <cp:lastModifiedBy>Linchen Wang</cp:lastModifiedBy>
  <cp:revision>47</cp:revision>
  <dcterms:created xsi:type="dcterms:W3CDTF">2018-03-01T22:58:59Z</dcterms:created>
  <dcterms:modified xsi:type="dcterms:W3CDTF">2019-11-12T15:09:09Z</dcterms:modified>
</cp:coreProperties>
</file>