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9" d="100"/>
          <a:sy n="49" d="100"/>
        </p:scale>
        <p:origin x="36"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noFill/>
            <a:ln w="3175">
              <a:solidFill>
                <a:schemeClr val="tx1"/>
              </a:solidFill>
            </a:ln>
          </c:spPr>
          <c:dPt>
            <c:idx val="0"/>
            <c:bubble3D val="0"/>
            <c:spPr>
              <a:noFill/>
              <a:ln w="3175">
                <a:solidFill>
                  <a:schemeClr val="tx1"/>
                </a:solidFill>
              </a:ln>
              <a:effectLst/>
            </c:spPr>
            <c:extLst>
              <c:ext xmlns:c16="http://schemas.microsoft.com/office/drawing/2014/chart" uri="{C3380CC4-5D6E-409C-BE32-E72D297353CC}">
                <c16:uniqueId val="{00000001-6BC2-40F4-A95F-B9FCD2171BC8}"/>
              </c:ext>
            </c:extLst>
          </c:dPt>
          <c:dPt>
            <c:idx val="1"/>
            <c:bubble3D val="0"/>
            <c:spPr>
              <a:noFill/>
              <a:ln w="3175">
                <a:solidFill>
                  <a:schemeClr val="tx1"/>
                </a:solidFill>
              </a:ln>
              <a:effectLst/>
            </c:spPr>
            <c:extLst>
              <c:ext xmlns:c16="http://schemas.microsoft.com/office/drawing/2014/chart" uri="{C3380CC4-5D6E-409C-BE32-E72D297353CC}">
                <c16:uniqueId val="{00000003-6BC2-40F4-A95F-B9FCD2171BC8}"/>
              </c:ext>
            </c:extLst>
          </c:dPt>
          <c:dPt>
            <c:idx val="2"/>
            <c:bubble3D val="0"/>
            <c:spPr>
              <a:noFill/>
              <a:ln w="3175">
                <a:solidFill>
                  <a:schemeClr val="tx1"/>
                </a:solidFill>
              </a:ln>
              <a:effectLst/>
            </c:spPr>
            <c:extLst>
              <c:ext xmlns:c16="http://schemas.microsoft.com/office/drawing/2014/chart" uri="{C3380CC4-5D6E-409C-BE32-E72D297353CC}">
                <c16:uniqueId val="{00000005-6BC2-40F4-A95F-B9FCD2171BC8}"/>
              </c:ext>
            </c:extLst>
          </c:dPt>
          <c:dPt>
            <c:idx val="3"/>
            <c:bubble3D val="0"/>
            <c:spPr>
              <a:noFill/>
              <a:ln w="3175">
                <a:solidFill>
                  <a:schemeClr val="tx1"/>
                </a:solidFill>
              </a:ln>
              <a:effectLst/>
            </c:spPr>
            <c:extLst>
              <c:ext xmlns:c16="http://schemas.microsoft.com/office/drawing/2014/chart" uri="{C3380CC4-5D6E-409C-BE32-E72D297353CC}">
                <c16:uniqueId val="{00000007-6BC2-40F4-A95F-B9FCD2171BC8}"/>
              </c:ext>
            </c:extLst>
          </c:dPt>
          <c:dPt>
            <c:idx val="4"/>
            <c:bubble3D val="0"/>
            <c:spPr>
              <a:noFill/>
              <a:ln w="3175">
                <a:solidFill>
                  <a:schemeClr val="tx1"/>
                </a:solidFill>
              </a:ln>
              <a:effectLst/>
            </c:spPr>
            <c:extLst>
              <c:ext xmlns:c16="http://schemas.microsoft.com/office/drawing/2014/chart" uri="{C3380CC4-5D6E-409C-BE32-E72D297353CC}">
                <c16:uniqueId val="{00000009-6BC2-40F4-A95F-B9FCD2171BC8}"/>
              </c:ext>
            </c:extLst>
          </c:dPt>
          <c:dPt>
            <c:idx val="5"/>
            <c:bubble3D val="0"/>
            <c:spPr>
              <a:noFill/>
              <a:ln w="3175">
                <a:solidFill>
                  <a:schemeClr val="tx1"/>
                </a:solidFill>
              </a:ln>
              <a:effectLst/>
            </c:spPr>
            <c:extLst>
              <c:ext xmlns:c16="http://schemas.microsoft.com/office/drawing/2014/chart" uri="{C3380CC4-5D6E-409C-BE32-E72D297353CC}">
                <c16:uniqueId val="{0000000B-6BC2-40F4-A95F-B9FCD2171BC8}"/>
              </c:ext>
            </c:extLst>
          </c:dPt>
          <c:dPt>
            <c:idx val="6"/>
            <c:bubble3D val="0"/>
            <c:spPr>
              <a:noFill/>
              <a:ln w="0">
                <a:solidFill>
                  <a:schemeClr val="tx1"/>
                </a:solidFill>
              </a:ln>
              <a:effectLst/>
            </c:spPr>
            <c:extLst>
              <c:ext xmlns:c16="http://schemas.microsoft.com/office/drawing/2014/chart" uri="{C3380CC4-5D6E-409C-BE32-E72D297353CC}">
                <c16:uniqueId val="{0000000D-6BC2-40F4-A95F-B9FCD2171BC8}"/>
              </c:ext>
            </c:extLst>
          </c:dPt>
          <c:dPt>
            <c:idx val="7"/>
            <c:bubble3D val="0"/>
            <c:spPr>
              <a:noFill/>
              <a:ln w="3175">
                <a:solidFill>
                  <a:schemeClr val="tx1"/>
                </a:solidFill>
              </a:ln>
              <a:effectLst/>
            </c:spPr>
            <c:extLst>
              <c:ext xmlns:c16="http://schemas.microsoft.com/office/drawing/2014/chart" uri="{C3380CC4-5D6E-409C-BE32-E72D297353CC}">
                <c16:uniqueId val="{0000000F-6BC2-40F4-A95F-B9FCD2171BC8}"/>
              </c:ext>
            </c:extLst>
          </c:dPt>
          <c:dPt>
            <c:idx val="8"/>
            <c:bubble3D val="0"/>
            <c:spPr>
              <a:noFill/>
              <a:ln w="3175">
                <a:solidFill>
                  <a:schemeClr val="tx1"/>
                </a:solidFill>
              </a:ln>
              <a:effectLst/>
            </c:spPr>
            <c:extLst>
              <c:ext xmlns:c16="http://schemas.microsoft.com/office/drawing/2014/chart" uri="{C3380CC4-5D6E-409C-BE32-E72D297353CC}">
                <c16:uniqueId val="{00000011-6BC2-40F4-A95F-B9FCD2171BC8}"/>
              </c:ext>
            </c:extLst>
          </c:dPt>
          <c:dPt>
            <c:idx val="9"/>
            <c:bubble3D val="0"/>
            <c:spPr>
              <a:noFill/>
              <a:ln w="3175">
                <a:solidFill>
                  <a:schemeClr val="tx1"/>
                </a:solidFill>
              </a:ln>
              <a:effectLst/>
            </c:spPr>
            <c:extLst>
              <c:ext xmlns:c16="http://schemas.microsoft.com/office/drawing/2014/chart" uri="{C3380CC4-5D6E-409C-BE32-E72D297353CC}">
                <c16:uniqueId val="{00000013-6BC2-40F4-A95F-B9FCD2171BC8}"/>
              </c:ext>
            </c:extLst>
          </c:dPt>
          <c:dPt>
            <c:idx val="10"/>
            <c:bubble3D val="0"/>
            <c:spPr>
              <a:noFill/>
              <a:ln w="3175">
                <a:solidFill>
                  <a:schemeClr val="tx1"/>
                </a:solidFill>
              </a:ln>
              <a:effectLst/>
            </c:spPr>
            <c:extLst>
              <c:ext xmlns:c16="http://schemas.microsoft.com/office/drawing/2014/chart" uri="{C3380CC4-5D6E-409C-BE32-E72D297353CC}">
                <c16:uniqueId val="{00000015-6BC2-40F4-A95F-B9FCD2171BC8}"/>
              </c:ext>
            </c:extLst>
          </c:dPt>
          <c:dPt>
            <c:idx val="11"/>
            <c:bubble3D val="0"/>
            <c:spPr>
              <a:noFill/>
              <a:ln w="3175">
                <a:solidFill>
                  <a:schemeClr val="tx1"/>
                </a:solidFill>
              </a:ln>
              <a:effectLst/>
            </c:spPr>
            <c:extLst>
              <c:ext xmlns:c16="http://schemas.microsoft.com/office/drawing/2014/chart" uri="{C3380CC4-5D6E-409C-BE32-E72D297353CC}">
                <c16:uniqueId val="{00000017-6BC2-40F4-A95F-B9FCD2171BC8}"/>
              </c:ext>
            </c:extLst>
          </c:dPt>
          <c:dPt>
            <c:idx val="12"/>
            <c:bubble3D val="0"/>
            <c:spPr>
              <a:noFill/>
              <a:ln w="3175">
                <a:solidFill>
                  <a:schemeClr val="tx1"/>
                </a:solidFill>
              </a:ln>
              <a:effectLst/>
            </c:spPr>
            <c:extLst>
              <c:ext xmlns:c16="http://schemas.microsoft.com/office/drawing/2014/chart" uri="{C3380CC4-5D6E-409C-BE32-E72D297353CC}">
                <c16:uniqueId val="{00000019-6BC2-40F4-A95F-B9FCD2171BC8}"/>
              </c:ext>
            </c:extLst>
          </c:dPt>
          <c:dPt>
            <c:idx val="13"/>
            <c:bubble3D val="0"/>
            <c:spPr>
              <a:noFill/>
              <a:ln w="3175">
                <a:solidFill>
                  <a:schemeClr val="tx1"/>
                </a:solidFill>
              </a:ln>
              <a:effectLst/>
            </c:spPr>
            <c:extLst>
              <c:ext xmlns:c16="http://schemas.microsoft.com/office/drawing/2014/chart" uri="{C3380CC4-5D6E-409C-BE32-E72D297353CC}">
                <c16:uniqueId val="{0000001B-6BC2-40F4-A95F-B9FCD2171BC8}"/>
              </c:ext>
            </c:extLst>
          </c:dPt>
          <c:dPt>
            <c:idx val="14"/>
            <c:bubble3D val="0"/>
            <c:spPr>
              <a:noFill/>
              <a:ln w="3175">
                <a:solidFill>
                  <a:schemeClr val="tx1"/>
                </a:solidFill>
              </a:ln>
              <a:effectLst/>
            </c:spPr>
            <c:extLst>
              <c:ext xmlns:c16="http://schemas.microsoft.com/office/drawing/2014/chart" uri="{C3380CC4-5D6E-409C-BE32-E72D297353CC}">
                <c16:uniqueId val="{0000001D-6BC2-40F4-A95F-B9FCD2171BC8}"/>
              </c:ext>
            </c:extLst>
          </c:dPt>
          <c:dPt>
            <c:idx val="15"/>
            <c:bubble3D val="0"/>
            <c:spPr>
              <a:noFill/>
              <a:ln w="3175">
                <a:solidFill>
                  <a:schemeClr val="tx1"/>
                </a:solidFill>
              </a:ln>
              <a:effectLst/>
            </c:spPr>
            <c:extLst>
              <c:ext xmlns:c16="http://schemas.microsoft.com/office/drawing/2014/chart" uri="{C3380CC4-5D6E-409C-BE32-E72D297353CC}">
                <c16:uniqueId val="{0000001F-6BC2-40F4-A95F-B9FCD2171BC8}"/>
              </c:ext>
            </c:extLst>
          </c:dPt>
          <c:dPt>
            <c:idx val="16"/>
            <c:bubble3D val="0"/>
            <c:spPr>
              <a:noFill/>
              <a:ln w="3175">
                <a:solidFill>
                  <a:schemeClr val="tx1"/>
                </a:solidFill>
              </a:ln>
              <a:effectLst/>
            </c:spPr>
            <c:extLst>
              <c:ext xmlns:c16="http://schemas.microsoft.com/office/drawing/2014/chart" uri="{C3380CC4-5D6E-409C-BE32-E72D297353CC}">
                <c16:uniqueId val="{00000021-6BC2-40F4-A95F-B9FCD2171BC8}"/>
              </c:ext>
            </c:extLst>
          </c:dPt>
          <c:dPt>
            <c:idx val="17"/>
            <c:bubble3D val="0"/>
            <c:spPr>
              <a:noFill/>
              <a:ln w="3175">
                <a:solidFill>
                  <a:schemeClr val="tx1"/>
                </a:solidFill>
              </a:ln>
              <a:effectLst/>
            </c:spPr>
            <c:extLst>
              <c:ext xmlns:c16="http://schemas.microsoft.com/office/drawing/2014/chart" uri="{C3380CC4-5D6E-409C-BE32-E72D297353CC}">
                <c16:uniqueId val="{00000023-6BC2-40F4-A95F-B9FCD2171BC8}"/>
              </c:ext>
            </c:extLst>
          </c:dPt>
          <c:dPt>
            <c:idx val="18"/>
            <c:bubble3D val="0"/>
            <c:spPr>
              <a:noFill/>
              <a:ln w="3175">
                <a:solidFill>
                  <a:schemeClr val="tx1"/>
                </a:solidFill>
              </a:ln>
              <a:effectLst/>
            </c:spPr>
            <c:extLst>
              <c:ext xmlns:c16="http://schemas.microsoft.com/office/drawing/2014/chart" uri="{C3380CC4-5D6E-409C-BE32-E72D297353CC}">
                <c16:uniqueId val="{00000025-6BC2-40F4-A95F-B9FCD2171BC8}"/>
              </c:ext>
            </c:extLst>
          </c:dPt>
          <c:dPt>
            <c:idx val="19"/>
            <c:bubble3D val="0"/>
            <c:spPr>
              <a:noFill/>
              <a:ln w="3175">
                <a:solidFill>
                  <a:schemeClr val="tx1"/>
                </a:solidFill>
              </a:ln>
              <a:effectLst/>
            </c:spPr>
            <c:extLst>
              <c:ext xmlns:c16="http://schemas.microsoft.com/office/drawing/2014/chart" uri="{C3380CC4-5D6E-409C-BE32-E72D297353CC}">
                <c16:uniqueId val="{00000027-6BC2-40F4-A95F-B9FCD2171BC8}"/>
              </c:ext>
            </c:extLst>
          </c:dPt>
          <c:dPt>
            <c:idx val="20"/>
            <c:bubble3D val="0"/>
            <c:spPr>
              <a:noFill/>
              <a:ln w="3175">
                <a:solidFill>
                  <a:schemeClr val="tx1"/>
                </a:solidFill>
              </a:ln>
              <a:effectLst/>
            </c:spPr>
            <c:extLst>
              <c:ext xmlns:c16="http://schemas.microsoft.com/office/drawing/2014/chart" uri="{C3380CC4-5D6E-409C-BE32-E72D297353CC}">
                <c16:uniqueId val="{00000029-6BC2-40F4-A95F-B9FCD2171BC8}"/>
              </c:ext>
            </c:extLst>
          </c:dPt>
          <c:dPt>
            <c:idx val="21"/>
            <c:bubble3D val="0"/>
            <c:spPr>
              <a:noFill/>
              <a:ln w="3175">
                <a:solidFill>
                  <a:schemeClr val="tx1"/>
                </a:solidFill>
              </a:ln>
              <a:effectLst/>
            </c:spPr>
            <c:extLst>
              <c:ext xmlns:c16="http://schemas.microsoft.com/office/drawing/2014/chart" uri="{C3380CC4-5D6E-409C-BE32-E72D297353CC}">
                <c16:uniqueId val="{0000002B-6BC2-40F4-A95F-B9FCD2171BC8}"/>
              </c:ext>
            </c:extLst>
          </c:dPt>
          <c:dPt>
            <c:idx val="22"/>
            <c:bubble3D val="0"/>
            <c:spPr>
              <a:noFill/>
              <a:ln w="3175">
                <a:solidFill>
                  <a:schemeClr val="tx1"/>
                </a:solidFill>
              </a:ln>
              <a:effectLst/>
            </c:spPr>
            <c:extLst>
              <c:ext xmlns:c16="http://schemas.microsoft.com/office/drawing/2014/chart" uri="{C3380CC4-5D6E-409C-BE32-E72D297353CC}">
                <c16:uniqueId val="{0000002D-6BC2-40F4-A95F-B9FCD2171BC8}"/>
              </c:ext>
            </c:extLst>
          </c:dPt>
          <c:dPt>
            <c:idx val="23"/>
            <c:bubble3D val="0"/>
            <c:spPr>
              <a:noFill/>
              <a:ln w="3175">
                <a:solidFill>
                  <a:schemeClr val="tx1"/>
                </a:solidFill>
              </a:ln>
              <a:effectLst/>
            </c:spPr>
            <c:extLst>
              <c:ext xmlns:c16="http://schemas.microsoft.com/office/drawing/2014/chart" uri="{C3380CC4-5D6E-409C-BE32-E72D297353CC}">
                <c16:uniqueId val="{0000002F-6BC2-40F4-A95F-B9FCD2171BC8}"/>
              </c:ext>
            </c:extLst>
          </c:dPt>
          <c:dPt>
            <c:idx val="24"/>
            <c:bubble3D val="0"/>
            <c:spPr>
              <a:noFill/>
              <a:ln w="3175">
                <a:solidFill>
                  <a:schemeClr val="tx1"/>
                </a:solidFill>
              </a:ln>
              <a:effectLst/>
            </c:spPr>
            <c:extLst>
              <c:ext xmlns:c16="http://schemas.microsoft.com/office/drawing/2014/chart" uri="{C3380CC4-5D6E-409C-BE32-E72D297353CC}">
                <c16:uniqueId val="{00000031-6BC2-40F4-A95F-B9FCD2171BC8}"/>
              </c:ext>
            </c:extLst>
          </c:dPt>
          <c:dPt>
            <c:idx val="25"/>
            <c:bubble3D val="0"/>
            <c:spPr>
              <a:noFill/>
              <a:ln w="3175">
                <a:solidFill>
                  <a:schemeClr val="tx1"/>
                </a:solidFill>
              </a:ln>
              <a:effectLst/>
            </c:spPr>
            <c:extLst>
              <c:ext xmlns:c16="http://schemas.microsoft.com/office/drawing/2014/chart" uri="{C3380CC4-5D6E-409C-BE32-E72D297353CC}">
                <c16:uniqueId val="{00000033-6BC2-40F4-A95F-B9FCD2171BC8}"/>
              </c:ext>
            </c:extLst>
          </c:dPt>
          <c:dPt>
            <c:idx val="26"/>
            <c:bubble3D val="0"/>
            <c:spPr>
              <a:noFill/>
              <a:ln w="3175">
                <a:solidFill>
                  <a:schemeClr val="tx1"/>
                </a:solidFill>
              </a:ln>
              <a:effectLst/>
            </c:spPr>
            <c:extLst>
              <c:ext xmlns:c16="http://schemas.microsoft.com/office/drawing/2014/chart" uri="{C3380CC4-5D6E-409C-BE32-E72D297353CC}">
                <c16:uniqueId val="{00000035-6BC2-40F4-A95F-B9FCD2171BC8}"/>
              </c:ext>
            </c:extLst>
          </c:dPt>
          <c:dPt>
            <c:idx val="27"/>
            <c:bubble3D val="0"/>
            <c:spPr>
              <a:noFill/>
              <a:ln w="3175">
                <a:solidFill>
                  <a:schemeClr val="tx1"/>
                </a:solidFill>
              </a:ln>
              <a:effectLst/>
            </c:spPr>
            <c:extLst>
              <c:ext xmlns:c16="http://schemas.microsoft.com/office/drawing/2014/chart" uri="{C3380CC4-5D6E-409C-BE32-E72D297353CC}">
                <c16:uniqueId val="{00000037-6BC2-40F4-A95F-B9FCD2171BC8}"/>
              </c:ext>
            </c:extLst>
          </c:dPt>
          <c:dPt>
            <c:idx val="28"/>
            <c:bubble3D val="0"/>
            <c:spPr>
              <a:noFill/>
              <a:ln w="3175">
                <a:solidFill>
                  <a:schemeClr val="tx1"/>
                </a:solidFill>
              </a:ln>
              <a:effectLst/>
            </c:spPr>
            <c:extLst>
              <c:ext xmlns:c16="http://schemas.microsoft.com/office/drawing/2014/chart" uri="{C3380CC4-5D6E-409C-BE32-E72D297353CC}">
                <c16:uniqueId val="{00000039-6BC2-40F4-A95F-B9FCD2171BC8}"/>
              </c:ext>
            </c:extLst>
          </c:dPt>
          <c:dPt>
            <c:idx val="29"/>
            <c:bubble3D val="0"/>
            <c:spPr>
              <a:noFill/>
              <a:ln w="3175">
                <a:solidFill>
                  <a:schemeClr val="tx1"/>
                </a:solidFill>
              </a:ln>
              <a:effectLst/>
            </c:spPr>
            <c:extLst>
              <c:ext xmlns:c16="http://schemas.microsoft.com/office/drawing/2014/chart" uri="{C3380CC4-5D6E-409C-BE32-E72D297353CC}">
                <c16:uniqueId val="{0000003B-6BC2-40F4-A95F-B9FCD2171BC8}"/>
              </c:ext>
            </c:extLst>
          </c:dPt>
          <c:dPt>
            <c:idx val="30"/>
            <c:bubble3D val="0"/>
            <c:spPr>
              <a:noFill/>
              <a:ln w="3175">
                <a:solidFill>
                  <a:schemeClr val="tx1"/>
                </a:solidFill>
              </a:ln>
              <a:effectLst/>
            </c:spPr>
            <c:extLst>
              <c:ext xmlns:c16="http://schemas.microsoft.com/office/drawing/2014/chart" uri="{C3380CC4-5D6E-409C-BE32-E72D297353CC}">
                <c16:uniqueId val="{0000003D-6BC2-40F4-A95F-B9FCD2171BC8}"/>
              </c:ext>
            </c:extLst>
          </c:dPt>
          <c:dPt>
            <c:idx val="31"/>
            <c:bubble3D val="0"/>
            <c:spPr>
              <a:noFill/>
              <a:ln w="3175">
                <a:solidFill>
                  <a:schemeClr val="tx1"/>
                </a:solidFill>
              </a:ln>
              <a:effectLst/>
            </c:spPr>
            <c:extLst>
              <c:ext xmlns:c16="http://schemas.microsoft.com/office/drawing/2014/chart" uri="{C3380CC4-5D6E-409C-BE32-E72D297353CC}">
                <c16:uniqueId val="{0000003F-6BC2-40F4-A95F-B9FCD2171BC8}"/>
              </c:ext>
            </c:extLst>
          </c:dPt>
          <c:cat>
            <c:numRef>
              <c:f>Sheet1!$A$2:$A$33</c:f>
              <c:numCache>
                <c:formatCode>General</c:formatCode>
                <c:ptCount val="32"/>
              </c:numCache>
            </c:numRef>
          </c:cat>
          <c:val>
            <c:numRef>
              <c:f>Sheet1!$B$2:$B$33</c:f>
              <c:numCache>
                <c:formatCode>General</c:formatCode>
                <c:ptCount val="32"/>
                <c:pt idx="0">
                  <c:v>0.41666666660000001</c:v>
                </c:pt>
                <c:pt idx="1">
                  <c:v>0.41666666660000001</c:v>
                </c:pt>
                <c:pt idx="2">
                  <c:v>0.41666666660000001</c:v>
                </c:pt>
                <c:pt idx="3">
                  <c:v>0.41666666660000001</c:v>
                </c:pt>
                <c:pt idx="4">
                  <c:v>0.41666666660000001</c:v>
                </c:pt>
                <c:pt idx="5">
                  <c:v>0.41666666660000001</c:v>
                </c:pt>
                <c:pt idx="6">
                  <c:v>0.41666666660000001</c:v>
                </c:pt>
                <c:pt idx="7">
                  <c:v>0.41666666660000001</c:v>
                </c:pt>
                <c:pt idx="8">
                  <c:v>0.41666666660000001</c:v>
                </c:pt>
                <c:pt idx="9">
                  <c:v>0.41666666660000001</c:v>
                </c:pt>
                <c:pt idx="10">
                  <c:v>0.41666666660000001</c:v>
                </c:pt>
                <c:pt idx="11">
                  <c:v>0.41666666660000001</c:v>
                </c:pt>
                <c:pt idx="12">
                  <c:v>0.41666666660000001</c:v>
                </c:pt>
                <c:pt idx="13">
                  <c:v>0.41666666660000001</c:v>
                </c:pt>
                <c:pt idx="14">
                  <c:v>0.41666666660000001</c:v>
                </c:pt>
                <c:pt idx="15">
                  <c:v>0.41666666660000001</c:v>
                </c:pt>
                <c:pt idx="16">
                  <c:v>0.41666666660000001</c:v>
                </c:pt>
                <c:pt idx="17">
                  <c:v>0.41666666660000001</c:v>
                </c:pt>
                <c:pt idx="18">
                  <c:v>0.41666666660000001</c:v>
                </c:pt>
                <c:pt idx="19">
                  <c:v>0.41666666660000001</c:v>
                </c:pt>
                <c:pt idx="20">
                  <c:v>0.41666666660000001</c:v>
                </c:pt>
                <c:pt idx="21">
                  <c:v>0.41666666660000001</c:v>
                </c:pt>
                <c:pt idx="22">
                  <c:v>0.41666666660000001</c:v>
                </c:pt>
                <c:pt idx="23">
                  <c:v>0.41666666660000001</c:v>
                </c:pt>
                <c:pt idx="24">
                  <c:v>0.41666666660000001</c:v>
                </c:pt>
                <c:pt idx="25">
                  <c:v>0.41666666660000001</c:v>
                </c:pt>
                <c:pt idx="26">
                  <c:v>0.41666666660000001</c:v>
                </c:pt>
                <c:pt idx="27">
                  <c:v>0.41666666660000001</c:v>
                </c:pt>
                <c:pt idx="28">
                  <c:v>0.41666666660000001</c:v>
                </c:pt>
                <c:pt idx="29">
                  <c:v>0.41666666660000001</c:v>
                </c:pt>
                <c:pt idx="30">
                  <c:v>0.41666666660000001</c:v>
                </c:pt>
                <c:pt idx="31">
                  <c:v>0.41666666660000001</c:v>
                </c:pt>
              </c:numCache>
            </c:numRef>
          </c:val>
          <c:extLst>
            <c:ext xmlns:c16="http://schemas.microsoft.com/office/drawing/2014/chart" uri="{C3380CC4-5D6E-409C-BE32-E72D297353CC}">
              <c16:uniqueId val="{00000040-6BC2-40F4-A95F-B9FCD2171BC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solidFill>
              <a:schemeClr val="tx1"/>
            </a:solidFill>
            <a:ln w="3175">
              <a:solidFill>
                <a:schemeClr val="tx1"/>
              </a:solidFill>
            </a:ln>
          </c:spPr>
          <c:dPt>
            <c:idx val="0"/>
            <c:bubble3D val="0"/>
            <c:spPr>
              <a:solidFill>
                <a:schemeClr val="tx1"/>
              </a:solidFill>
              <a:ln w="3175">
                <a:solidFill>
                  <a:schemeClr val="tx1"/>
                </a:solidFill>
              </a:ln>
              <a:effectLst/>
            </c:spPr>
            <c:extLst>
              <c:ext xmlns:c16="http://schemas.microsoft.com/office/drawing/2014/chart" uri="{C3380CC4-5D6E-409C-BE32-E72D297353CC}">
                <c16:uniqueId val="{00000001-7D18-46DD-8982-4B4B73960FBD}"/>
              </c:ext>
            </c:extLst>
          </c:dPt>
          <c:dPt>
            <c:idx val="1"/>
            <c:bubble3D val="0"/>
            <c:spPr>
              <a:noFill/>
              <a:ln w="3175">
                <a:solidFill>
                  <a:schemeClr val="tx1"/>
                </a:solidFill>
              </a:ln>
              <a:effectLst/>
            </c:spPr>
            <c:extLst>
              <c:ext xmlns:c16="http://schemas.microsoft.com/office/drawing/2014/chart" uri="{C3380CC4-5D6E-409C-BE32-E72D297353CC}">
                <c16:uniqueId val="{00000003-7D18-46DD-8982-4B4B73960FBD}"/>
              </c:ext>
            </c:extLst>
          </c:dPt>
          <c:dPt>
            <c:idx val="2"/>
            <c:bubble3D val="0"/>
            <c:spPr>
              <a:solidFill>
                <a:schemeClr val="tx1"/>
              </a:solidFill>
              <a:ln w="3175">
                <a:solidFill>
                  <a:schemeClr val="tx1"/>
                </a:solidFill>
              </a:ln>
              <a:effectLst/>
            </c:spPr>
            <c:extLst>
              <c:ext xmlns:c16="http://schemas.microsoft.com/office/drawing/2014/chart" uri="{C3380CC4-5D6E-409C-BE32-E72D297353CC}">
                <c16:uniqueId val="{00000005-7D18-46DD-8982-4B4B73960FBD}"/>
              </c:ext>
            </c:extLst>
          </c:dPt>
          <c:dPt>
            <c:idx val="3"/>
            <c:bubble3D val="0"/>
            <c:spPr>
              <a:solidFill>
                <a:schemeClr val="tx1"/>
              </a:solidFill>
              <a:ln w="3175">
                <a:solidFill>
                  <a:schemeClr val="tx1"/>
                </a:solidFill>
              </a:ln>
              <a:effectLst/>
            </c:spPr>
            <c:extLst>
              <c:ext xmlns:c16="http://schemas.microsoft.com/office/drawing/2014/chart" uri="{C3380CC4-5D6E-409C-BE32-E72D297353CC}">
                <c16:uniqueId val="{00000007-7D18-46DD-8982-4B4B73960FBD}"/>
              </c:ext>
            </c:extLst>
          </c:dPt>
          <c:dPt>
            <c:idx val="4"/>
            <c:bubble3D val="0"/>
            <c:spPr>
              <a:solidFill>
                <a:schemeClr val="tx1"/>
              </a:solidFill>
              <a:ln w="3175">
                <a:solidFill>
                  <a:schemeClr val="tx1"/>
                </a:solidFill>
              </a:ln>
              <a:effectLst/>
            </c:spPr>
            <c:extLst>
              <c:ext xmlns:c16="http://schemas.microsoft.com/office/drawing/2014/chart" uri="{C3380CC4-5D6E-409C-BE32-E72D297353CC}">
                <c16:uniqueId val="{00000009-7D18-46DD-8982-4B4B73960FBD}"/>
              </c:ext>
            </c:extLst>
          </c:dPt>
          <c:dPt>
            <c:idx val="5"/>
            <c:bubble3D val="0"/>
            <c:spPr>
              <a:solidFill>
                <a:schemeClr val="tx1"/>
              </a:solidFill>
              <a:ln w="3175">
                <a:solidFill>
                  <a:schemeClr val="tx1"/>
                </a:solidFill>
              </a:ln>
              <a:effectLst/>
            </c:spPr>
            <c:extLst>
              <c:ext xmlns:c16="http://schemas.microsoft.com/office/drawing/2014/chart" uri="{C3380CC4-5D6E-409C-BE32-E72D297353CC}">
                <c16:uniqueId val="{0000000B-7D18-46DD-8982-4B4B73960FBD}"/>
              </c:ext>
            </c:extLst>
          </c:dPt>
          <c:dPt>
            <c:idx val="6"/>
            <c:bubble3D val="0"/>
            <c:spPr>
              <a:solidFill>
                <a:schemeClr val="tx1"/>
              </a:solidFill>
              <a:ln w="0">
                <a:solidFill>
                  <a:schemeClr val="tx1"/>
                </a:solidFill>
              </a:ln>
              <a:effectLst/>
            </c:spPr>
            <c:extLst>
              <c:ext xmlns:c16="http://schemas.microsoft.com/office/drawing/2014/chart" uri="{C3380CC4-5D6E-409C-BE32-E72D297353CC}">
                <c16:uniqueId val="{0000000D-7D18-46DD-8982-4B4B73960FBD}"/>
              </c:ext>
            </c:extLst>
          </c:dPt>
          <c:dPt>
            <c:idx val="7"/>
            <c:bubble3D val="0"/>
            <c:spPr>
              <a:solidFill>
                <a:schemeClr val="tx1"/>
              </a:solidFill>
              <a:ln w="3175">
                <a:solidFill>
                  <a:schemeClr val="tx1"/>
                </a:solidFill>
              </a:ln>
              <a:effectLst/>
            </c:spPr>
            <c:extLst>
              <c:ext xmlns:c16="http://schemas.microsoft.com/office/drawing/2014/chart" uri="{C3380CC4-5D6E-409C-BE32-E72D297353CC}">
                <c16:uniqueId val="{0000000F-7D18-46DD-8982-4B4B73960FBD}"/>
              </c:ext>
            </c:extLst>
          </c:dPt>
          <c:dPt>
            <c:idx val="8"/>
            <c:bubble3D val="0"/>
            <c:spPr>
              <a:solidFill>
                <a:schemeClr val="tx1"/>
              </a:solidFill>
              <a:ln w="3175">
                <a:solidFill>
                  <a:schemeClr val="tx1"/>
                </a:solidFill>
              </a:ln>
              <a:effectLst/>
            </c:spPr>
            <c:extLst>
              <c:ext xmlns:c16="http://schemas.microsoft.com/office/drawing/2014/chart" uri="{C3380CC4-5D6E-409C-BE32-E72D297353CC}">
                <c16:uniqueId val="{00000011-7D18-46DD-8982-4B4B73960FBD}"/>
              </c:ext>
            </c:extLst>
          </c:dPt>
          <c:dPt>
            <c:idx val="9"/>
            <c:bubble3D val="0"/>
            <c:spPr>
              <a:solidFill>
                <a:schemeClr val="tx1"/>
              </a:solidFill>
              <a:ln w="3175">
                <a:solidFill>
                  <a:schemeClr val="tx1"/>
                </a:solidFill>
              </a:ln>
              <a:effectLst/>
            </c:spPr>
            <c:extLst>
              <c:ext xmlns:c16="http://schemas.microsoft.com/office/drawing/2014/chart" uri="{C3380CC4-5D6E-409C-BE32-E72D297353CC}">
                <c16:uniqueId val="{00000013-7D18-46DD-8982-4B4B73960FBD}"/>
              </c:ext>
            </c:extLst>
          </c:dPt>
          <c:dPt>
            <c:idx val="10"/>
            <c:bubble3D val="0"/>
            <c:spPr>
              <a:noFill/>
              <a:ln w="3175">
                <a:solidFill>
                  <a:schemeClr val="tx1"/>
                </a:solidFill>
              </a:ln>
              <a:effectLst/>
            </c:spPr>
            <c:extLst>
              <c:ext xmlns:c16="http://schemas.microsoft.com/office/drawing/2014/chart" uri="{C3380CC4-5D6E-409C-BE32-E72D297353CC}">
                <c16:uniqueId val="{00000015-7D18-46DD-8982-4B4B73960FBD}"/>
              </c:ext>
            </c:extLst>
          </c:dPt>
          <c:dPt>
            <c:idx val="11"/>
            <c:bubble3D val="0"/>
            <c:spPr>
              <a:solidFill>
                <a:schemeClr val="tx1"/>
              </a:solidFill>
              <a:ln w="3175">
                <a:solidFill>
                  <a:schemeClr val="tx1"/>
                </a:solidFill>
              </a:ln>
              <a:effectLst/>
            </c:spPr>
            <c:extLst>
              <c:ext xmlns:c16="http://schemas.microsoft.com/office/drawing/2014/chart" uri="{C3380CC4-5D6E-409C-BE32-E72D297353CC}">
                <c16:uniqueId val="{00000017-7D18-46DD-8982-4B4B73960FBD}"/>
              </c:ext>
            </c:extLst>
          </c:dPt>
          <c:dPt>
            <c:idx val="12"/>
            <c:bubble3D val="0"/>
            <c:spPr>
              <a:solidFill>
                <a:schemeClr val="tx1"/>
              </a:solidFill>
              <a:ln w="3175">
                <a:solidFill>
                  <a:schemeClr val="tx1"/>
                </a:solidFill>
              </a:ln>
              <a:effectLst/>
            </c:spPr>
            <c:extLst>
              <c:ext xmlns:c16="http://schemas.microsoft.com/office/drawing/2014/chart" uri="{C3380CC4-5D6E-409C-BE32-E72D297353CC}">
                <c16:uniqueId val="{00000019-7D18-46DD-8982-4B4B73960FBD}"/>
              </c:ext>
            </c:extLst>
          </c:dPt>
          <c:dPt>
            <c:idx val="13"/>
            <c:bubble3D val="0"/>
            <c:spPr>
              <a:noFill/>
              <a:ln w="3175">
                <a:solidFill>
                  <a:schemeClr val="tx1"/>
                </a:solidFill>
              </a:ln>
              <a:effectLst/>
            </c:spPr>
            <c:extLst>
              <c:ext xmlns:c16="http://schemas.microsoft.com/office/drawing/2014/chart" uri="{C3380CC4-5D6E-409C-BE32-E72D297353CC}">
                <c16:uniqueId val="{0000001B-7D18-46DD-8982-4B4B73960FBD}"/>
              </c:ext>
            </c:extLst>
          </c:dPt>
          <c:dPt>
            <c:idx val="14"/>
            <c:bubble3D val="0"/>
            <c:spPr>
              <a:solidFill>
                <a:schemeClr val="tx1"/>
              </a:solidFill>
              <a:ln w="3175">
                <a:solidFill>
                  <a:schemeClr val="tx1"/>
                </a:solidFill>
              </a:ln>
              <a:effectLst/>
            </c:spPr>
            <c:extLst>
              <c:ext xmlns:c16="http://schemas.microsoft.com/office/drawing/2014/chart" uri="{C3380CC4-5D6E-409C-BE32-E72D297353CC}">
                <c16:uniqueId val="{0000001D-7D18-46DD-8982-4B4B73960FBD}"/>
              </c:ext>
            </c:extLst>
          </c:dPt>
          <c:dPt>
            <c:idx val="15"/>
            <c:bubble3D val="0"/>
            <c:spPr>
              <a:solidFill>
                <a:schemeClr val="tx1"/>
              </a:solidFill>
              <a:ln w="3175">
                <a:solidFill>
                  <a:schemeClr val="tx1"/>
                </a:solidFill>
              </a:ln>
              <a:effectLst/>
            </c:spPr>
            <c:extLst>
              <c:ext xmlns:c16="http://schemas.microsoft.com/office/drawing/2014/chart" uri="{C3380CC4-5D6E-409C-BE32-E72D297353CC}">
                <c16:uniqueId val="{0000001F-7D18-46DD-8982-4B4B73960FBD}"/>
              </c:ext>
            </c:extLst>
          </c:dPt>
          <c:dPt>
            <c:idx val="16"/>
            <c:bubble3D val="0"/>
            <c:spPr>
              <a:solidFill>
                <a:schemeClr val="tx1"/>
              </a:solidFill>
              <a:ln w="3175">
                <a:solidFill>
                  <a:schemeClr val="tx1"/>
                </a:solidFill>
              </a:ln>
              <a:effectLst/>
            </c:spPr>
            <c:extLst>
              <c:ext xmlns:c16="http://schemas.microsoft.com/office/drawing/2014/chart" uri="{C3380CC4-5D6E-409C-BE32-E72D297353CC}">
                <c16:uniqueId val="{00000021-7D18-46DD-8982-4B4B73960FBD}"/>
              </c:ext>
            </c:extLst>
          </c:dPt>
          <c:dPt>
            <c:idx val="17"/>
            <c:bubble3D val="0"/>
            <c:spPr>
              <a:solidFill>
                <a:schemeClr val="tx1"/>
              </a:solidFill>
              <a:ln w="3175">
                <a:solidFill>
                  <a:schemeClr val="tx1"/>
                </a:solidFill>
              </a:ln>
              <a:effectLst/>
            </c:spPr>
            <c:extLst>
              <c:ext xmlns:c16="http://schemas.microsoft.com/office/drawing/2014/chart" uri="{C3380CC4-5D6E-409C-BE32-E72D297353CC}">
                <c16:uniqueId val="{00000023-7D18-46DD-8982-4B4B73960FBD}"/>
              </c:ext>
            </c:extLst>
          </c:dPt>
          <c:dPt>
            <c:idx val="18"/>
            <c:bubble3D val="0"/>
            <c:spPr>
              <a:solidFill>
                <a:schemeClr val="tx1"/>
              </a:solidFill>
              <a:ln w="3175">
                <a:solidFill>
                  <a:schemeClr val="tx1"/>
                </a:solidFill>
              </a:ln>
              <a:effectLst/>
            </c:spPr>
            <c:extLst>
              <c:ext xmlns:c16="http://schemas.microsoft.com/office/drawing/2014/chart" uri="{C3380CC4-5D6E-409C-BE32-E72D297353CC}">
                <c16:uniqueId val="{00000025-7D18-46DD-8982-4B4B73960FBD}"/>
              </c:ext>
            </c:extLst>
          </c:dPt>
          <c:dPt>
            <c:idx val="19"/>
            <c:bubble3D val="0"/>
            <c:spPr>
              <a:solidFill>
                <a:schemeClr val="tx1"/>
              </a:solidFill>
              <a:ln w="3175">
                <a:solidFill>
                  <a:schemeClr val="tx1"/>
                </a:solidFill>
              </a:ln>
              <a:effectLst/>
            </c:spPr>
            <c:extLst>
              <c:ext xmlns:c16="http://schemas.microsoft.com/office/drawing/2014/chart" uri="{C3380CC4-5D6E-409C-BE32-E72D297353CC}">
                <c16:uniqueId val="{00000027-7D18-46DD-8982-4B4B73960FBD}"/>
              </c:ext>
            </c:extLst>
          </c:dPt>
          <c:dPt>
            <c:idx val="20"/>
            <c:bubble3D val="0"/>
            <c:spPr>
              <a:solidFill>
                <a:schemeClr val="tx1"/>
              </a:solidFill>
              <a:ln w="3175">
                <a:solidFill>
                  <a:schemeClr val="tx1"/>
                </a:solidFill>
              </a:ln>
              <a:effectLst/>
            </c:spPr>
            <c:extLst>
              <c:ext xmlns:c16="http://schemas.microsoft.com/office/drawing/2014/chart" uri="{C3380CC4-5D6E-409C-BE32-E72D297353CC}">
                <c16:uniqueId val="{00000029-7D18-46DD-8982-4B4B73960FBD}"/>
              </c:ext>
            </c:extLst>
          </c:dPt>
          <c:dPt>
            <c:idx val="21"/>
            <c:bubble3D val="0"/>
            <c:spPr>
              <a:solidFill>
                <a:schemeClr val="tx1"/>
              </a:solidFill>
              <a:ln w="3175">
                <a:solidFill>
                  <a:schemeClr val="tx1"/>
                </a:solidFill>
              </a:ln>
              <a:effectLst/>
            </c:spPr>
            <c:extLst>
              <c:ext xmlns:c16="http://schemas.microsoft.com/office/drawing/2014/chart" uri="{C3380CC4-5D6E-409C-BE32-E72D297353CC}">
                <c16:uniqueId val="{0000002B-7D18-46DD-8982-4B4B73960FBD}"/>
              </c:ext>
            </c:extLst>
          </c:dPt>
          <c:dPt>
            <c:idx val="22"/>
            <c:bubble3D val="0"/>
            <c:spPr>
              <a:solidFill>
                <a:schemeClr val="tx1"/>
              </a:solidFill>
              <a:ln w="3175">
                <a:solidFill>
                  <a:schemeClr val="tx1"/>
                </a:solidFill>
              </a:ln>
              <a:effectLst/>
            </c:spPr>
            <c:extLst>
              <c:ext xmlns:c16="http://schemas.microsoft.com/office/drawing/2014/chart" uri="{C3380CC4-5D6E-409C-BE32-E72D297353CC}">
                <c16:uniqueId val="{0000002D-7D18-46DD-8982-4B4B73960FBD}"/>
              </c:ext>
            </c:extLst>
          </c:dPt>
          <c:dPt>
            <c:idx val="23"/>
            <c:bubble3D val="0"/>
            <c:spPr>
              <a:solidFill>
                <a:schemeClr val="tx1"/>
              </a:solidFill>
              <a:ln w="3175">
                <a:solidFill>
                  <a:schemeClr val="tx1"/>
                </a:solidFill>
              </a:ln>
              <a:effectLst/>
            </c:spPr>
            <c:extLst>
              <c:ext xmlns:c16="http://schemas.microsoft.com/office/drawing/2014/chart" uri="{C3380CC4-5D6E-409C-BE32-E72D297353CC}">
                <c16:uniqueId val="{0000002F-7D18-46DD-8982-4B4B73960FBD}"/>
              </c:ext>
            </c:extLst>
          </c:dPt>
          <c:dPt>
            <c:idx val="24"/>
            <c:bubble3D val="0"/>
            <c:spPr>
              <a:solidFill>
                <a:schemeClr val="tx1"/>
              </a:solidFill>
              <a:ln w="3175">
                <a:solidFill>
                  <a:schemeClr val="tx1"/>
                </a:solidFill>
              </a:ln>
              <a:effectLst/>
            </c:spPr>
            <c:extLst>
              <c:ext xmlns:c16="http://schemas.microsoft.com/office/drawing/2014/chart" uri="{C3380CC4-5D6E-409C-BE32-E72D297353CC}">
                <c16:uniqueId val="{00000031-7D18-46DD-8982-4B4B73960FBD}"/>
              </c:ext>
            </c:extLst>
          </c:dPt>
          <c:dPt>
            <c:idx val="25"/>
            <c:bubble3D val="0"/>
            <c:spPr>
              <a:solidFill>
                <a:schemeClr val="tx1"/>
              </a:solidFill>
              <a:ln w="3175">
                <a:solidFill>
                  <a:schemeClr val="tx1"/>
                </a:solidFill>
              </a:ln>
              <a:effectLst/>
            </c:spPr>
            <c:extLst>
              <c:ext xmlns:c16="http://schemas.microsoft.com/office/drawing/2014/chart" uri="{C3380CC4-5D6E-409C-BE32-E72D297353CC}">
                <c16:uniqueId val="{00000033-7D18-46DD-8982-4B4B73960FBD}"/>
              </c:ext>
            </c:extLst>
          </c:dPt>
          <c:dPt>
            <c:idx val="26"/>
            <c:bubble3D val="0"/>
            <c:spPr>
              <a:solidFill>
                <a:schemeClr val="tx1"/>
              </a:solidFill>
              <a:ln w="3175">
                <a:solidFill>
                  <a:schemeClr val="tx1"/>
                </a:solidFill>
              </a:ln>
              <a:effectLst/>
            </c:spPr>
            <c:extLst>
              <c:ext xmlns:c16="http://schemas.microsoft.com/office/drawing/2014/chart" uri="{C3380CC4-5D6E-409C-BE32-E72D297353CC}">
                <c16:uniqueId val="{00000035-7D18-46DD-8982-4B4B73960FBD}"/>
              </c:ext>
            </c:extLst>
          </c:dPt>
          <c:dPt>
            <c:idx val="27"/>
            <c:bubble3D val="0"/>
            <c:spPr>
              <a:solidFill>
                <a:schemeClr val="tx1"/>
              </a:solidFill>
              <a:ln w="3175">
                <a:solidFill>
                  <a:schemeClr val="tx1"/>
                </a:solidFill>
              </a:ln>
              <a:effectLst/>
            </c:spPr>
            <c:extLst>
              <c:ext xmlns:c16="http://schemas.microsoft.com/office/drawing/2014/chart" uri="{C3380CC4-5D6E-409C-BE32-E72D297353CC}">
                <c16:uniqueId val="{00000037-7D18-46DD-8982-4B4B73960FBD}"/>
              </c:ext>
            </c:extLst>
          </c:dPt>
          <c:dPt>
            <c:idx val="28"/>
            <c:bubble3D val="0"/>
            <c:spPr>
              <a:noFill/>
              <a:ln w="3175">
                <a:solidFill>
                  <a:schemeClr val="tx1"/>
                </a:solidFill>
              </a:ln>
              <a:effectLst/>
            </c:spPr>
            <c:extLst>
              <c:ext xmlns:c16="http://schemas.microsoft.com/office/drawing/2014/chart" uri="{C3380CC4-5D6E-409C-BE32-E72D297353CC}">
                <c16:uniqueId val="{00000039-7D18-46DD-8982-4B4B73960FBD}"/>
              </c:ext>
            </c:extLst>
          </c:dPt>
          <c:dPt>
            <c:idx val="29"/>
            <c:bubble3D val="0"/>
            <c:spPr>
              <a:solidFill>
                <a:schemeClr val="tx1"/>
              </a:solidFill>
              <a:ln w="3175">
                <a:solidFill>
                  <a:schemeClr val="tx1"/>
                </a:solidFill>
              </a:ln>
              <a:effectLst/>
            </c:spPr>
            <c:extLst>
              <c:ext xmlns:c16="http://schemas.microsoft.com/office/drawing/2014/chart" uri="{C3380CC4-5D6E-409C-BE32-E72D297353CC}">
                <c16:uniqueId val="{0000003B-7D18-46DD-8982-4B4B73960FBD}"/>
              </c:ext>
            </c:extLst>
          </c:dPt>
          <c:dPt>
            <c:idx val="30"/>
            <c:bubble3D val="0"/>
            <c:spPr>
              <a:solidFill>
                <a:schemeClr val="tx1"/>
              </a:solidFill>
              <a:ln w="3175">
                <a:solidFill>
                  <a:schemeClr val="tx1"/>
                </a:solidFill>
              </a:ln>
              <a:effectLst/>
            </c:spPr>
            <c:extLst>
              <c:ext xmlns:c16="http://schemas.microsoft.com/office/drawing/2014/chart" uri="{C3380CC4-5D6E-409C-BE32-E72D297353CC}">
                <c16:uniqueId val="{0000003D-7D18-46DD-8982-4B4B73960FBD}"/>
              </c:ext>
            </c:extLst>
          </c:dPt>
          <c:dPt>
            <c:idx val="31"/>
            <c:bubble3D val="0"/>
            <c:spPr>
              <a:solidFill>
                <a:schemeClr val="tx1"/>
              </a:solidFill>
              <a:ln w="3175">
                <a:solidFill>
                  <a:schemeClr val="tx1"/>
                </a:solidFill>
              </a:ln>
              <a:effectLst/>
            </c:spPr>
            <c:extLst>
              <c:ext xmlns:c16="http://schemas.microsoft.com/office/drawing/2014/chart" uri="{C3380CC4-5D6E-409C-BE32-E72D297353CC}">
                <c16:uniqueId val="{0000003F-7D18-46DD-8982-4B4B73960FBD}"/>
              </c:ext>
            </c:extLst>
          </c:dPt>
          <c:cat>
            <c:numRef>
              <c:f>Sheet1!$A$2:$A$33</c:f>
              <c:numCache>
                <c:formatCode>General</c:formatCode>
                <c:ptCount val="32"/>
              </c:numCache>
            </c:numRef>
          </c:cat>
          <c:val>
            <c:numRef>
              <c:f>Sheet1!$B$2:$B$33</c:f>
              <c:numCache>
                <c:formatCode>General</c:formatCode>
                <c:ptCount val="32"/>
                <c:pt idx="0">
                  <c:v>0.41666666660000001</c:v>
                </c:pt>
                <c:pt idx="1">
                  <c:v>0.41666666660000001</c:v>
                </c:pt>
                <c:pt idx="2">
                  <c:v>0.41666666660000001</c:v>
                </c:pt>
                <c:pt idx="3">
                  <c:v>0.41666666660000001</c:v>
                </c:pt>
                <c:pt idx="4">
                  <c:v>0.41666666660000001</c:v>
                </c:pt>
                <c:pt idx="5">
                  <c:v>0.41666666660000001</c:v>
                </c:pt>
                <c:pt idx="6">
                  <c:v>0.41666666660000001</c:v>
                </c:pt>
                <c:pt idx="7">
                  <c:v>0.41666666660000001</c:v>
                </c:pt>
                <c:pt idx="8">
                  <c:v>0.41666666660000001</c:v>
                </c:pt>
                <c:pt idx="9">
                  <c:v>0.41666666660000001</c:v>
                </c:pt>
                <c:pt idx="10">
                  <c:v>0.41666666660000001</c:v>
                </c:pt>
                <c:pt idx="11">
                  <c:v>0.41666666660000001</c:v>
                </c:pt>
                <c:pt idx="12">
                  <c:v>0.41666666660000001</c:v>
                </c:pt>
                <c:pt idx="13">
                  <c:v>0.41666666660000001</c:v>
                </c:pt>
                <c:pt idx="14">
                  <c:v>0.41666666660000001</c:v>
                </c:pt>
                <c:pt idx="15">
                  <c:v>0.41666666660000001</c:v>
                </c:pt>
                <c:pt idx="16">
                  <c:v>0.41666666660000001</c:v>
                </c:pt>
                <c:pt idx="17">
                  <c:v>0.41666666660000001</c:v>
                </c:pt>
                <c:pt idx="18">
                  <c:v>0.41666666660000001</c:v>
                </c:pt>
                <c:pt idx="19">
                  <c:v>0.41666666660000001</c:v>
                </c:pt>
                <c:pt idx="20">
                  <c:v>0.41666666660000001</c:v>
                </c:pt>
                <c:pt idx="21">
                  <c:v>0.41666666660000001</c:v>
                </c:pt>
                <c:pt idx="22">
                  <c:v>0.41666666660000001</c:v>
                </c:pt>
                <c:pt idx="23">
                  <c:v>0.41666666660000001</c:v>
                </c:pt>
                <c:pt idx="24">
                  <c:v>0.41666666660000001</c:v>
                </c:pt>
                <c:pt idx="25">
                  <c:v>0.41666666660000001</c:v>
                </c:pt>
                <c:pt idx="26">
                  <c:v>0.41666666660000001</c:v>
                </c:pt>
                <c:pt idx="27">
                  <c:v>0.41666666660000001</c:v>
                </c:pt>
                <c:pt idx="28">
                  <c:v>0.41666666660000001</c:v>
                </c:pt>
                <c:pt idx="29">
                  <c:v>0.41666666660000001</c:v>
                </c:pt>
                <c:pt idx="30">
                  <c:v>0.41666666660000001</c:v>
                </c:pt>
                <c:pt idx="31">
                  <c:v>0.41666666660000001</c:v>
                </c:pt>
              </c:numCache>
            </c:numRef>
          </c:val>
          <c:extLst>
            <c:ext xmlns:c16="http://schemas.microsoft.com/office/drawing/2014/chart" uri="{C3380CC4-5D6E-409C-BE32-E72D297353CC}">
              <c16:uniqueId val="{00000040-7D18-46DD-8982-4B4B73960FB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solidFill>
              <a:schemeClr val="tx1"/>
            </a:solidFill>
            <a:ln w="3175">
              <a:solidFill>
                <a:schemeClr val="tx1"/>
              </a:solidFill>
            </a:ln>
          </c:spPr>
          <c:dPt>
            <c:idx val="0"/>
            <c:bubble3D val="0"/>
            <c:spPr>
              <a:noFill/>
              <a:ln w="3175">
                <a:solidFill>
                  <a:schemeClr val="tx1"/>
                </a:solidFill>
              </a:ln>
              <a:effectLst/>
            </c:spPr>
            <c:extLst>
              <c:ext xmlns:c16="http://schemas.microsoft.com/office/drawing/2014/chart" uri="{C3380CC4-5D6E-409C-BE32-E72D297353CC}">
                <c16:uniqueId val="{00000001-9F98-4373-A1EE-0C3685B6F362}"/>
              </c:ext>
            </c:extLst>
          </c:dPt>
          <c:dPt>
            <c:idx val="1"/>
            <c:bubble3D val="0"/>
            <c:spPr>
              <a:solidFill>
                <a:schemeClr val="tx1"/>
              </a:solidFill>
              <a:ln w="3175">
                <a:solidFill>
                  <a:schemeClr val="tx1"/>
                </a:solidFill>
              </a:ln>
              <a:effectLst/>
            </c:spPr>
            <c:extLst>
              <c:ext xmlns:c16="http://schemas.microsoft.com/office/drawing/2014/chart" uri="{C3380CC4-5D6E-409C-BE32-E72D297353CC}">
                <c16:uniqueId val="{00000003-9F98-4373-A1EE-0C3685B6F362}"/>
              </c:ext>
            </c:extLst>
          </c:dPt>
          <c:dPt>
            <c:idx val="2"/>
            <c:bubble3D val="0"/>
            <c:spPr>
              <a:solidFill>
                <a:schemeClr val="tx1"/>
              </a:solidFill>
              <a:ln w="3175">
                <a:solidFill>
                  <a:schemeClr val="tx1"/>
                </a:solidFill>
              </a:ln>
              <a:effectLst/>
            </c:spPr>
            <c:extLst>
              <c:ext xmlns:c16="http://schemas.microsoft.com/office/drawing/2014/chart" uri="{C3380CC4-5D6E-409C-BE32-E72D297353CC}">
                <c16:uniqueId val="{00000005-9F98-4373-A1EE-0C3685B6F362}"/>
              </c:ext>
            </c:extLst>
          </c:dPt>
          <c:dPt>
            <c:idx val="3"/>
            <c:bubble3D val="0"/>
            <c:spPr>
              <a:solidFill>
                <a:schemeClr val="tx1"/>
              </a:solidFill>
              <a:ln w="3175">
                <a:solidFill>
                  <a:schemeClr val="tx1"/>
                </a:solidFill>
              </a:ln>
              <a:effectLst/>
            </c:spPr>
            <c:extLst>
              <c:ext xmlns:c16="http://schemas.microsoft.com/office/drawing/2014/chart" uri="{C3380CC4-5D6E-409C-BE32-E72D297353CC}">
                <c16:uniqueId val="{00000007-9F98-4373-A1EE-0C3685B6F362}"/>
              </c:ext>
            </c:extLst>
          </c:dPt>
          <c:dPt>
            <c:idx val="4"/>
            <c:bubble3D val="0"/>
            <c:spPr>
              <a:noFill/>
              <a:ln w="3175">
                <a:solidFill>
                  <a:schemeClr val="tx1"/>
                </a:solidFill>
              </a:ln>
              <a:effectLst/>
            </c:spPr>
            <c:extLst>
              <c:ext xmlns:c16="http://schemas.microsoft.com/office/drawing/2014/chart" uri="{C3380CC4-5D6E-409C-BE32-E72D297353CC}">
                <c16:uniqueId val="{00000009-9F98-4373-A1EE-0C3685B6F362}"/>
              </c:ext>
            </c:extLst>
          </c:dPt>
          <c:dPt>
            <c:idx val="5"/>
            <c:bubble3D val="0"/>
            <c:spPr>
              <a:solidFill>
                <a:schemeClr val="tx1"/>
              </a:solidFill>
              <a:ln w="3175">
                <a:solidFill>
                  <a:schemeClr val="tx1"/>
                </a:solidFill>
              </a:ln>
              <a:effectLst/>
            </c:spPr>
            <c:extLst>
              <c:ext xmlns:c16="http://schemas.microsoft.com/office/drawing/2014/chart" uri="{C3380CC4-5D6E-409C-BE32-E72D297353CC}">
                <c16:uniqueId val="{0000000B-9F98-4373-A1EE-0C3685B6F362}"/>
              </c:ext>
            </c:extLst>
          </c:dPt>
          <c:dPt>
            <c:idx val="6"/>
            <c:bubble3D val="0"/>
            <c:spPr>
              <a:solidFill>
                <a:schemeClr val="tx1"/>
              </a:solidFill>
              <a:ln w="0">
                <a:solidFill>
                  <a:schemeClr val="tx1"/>
                </a:solidFill>
              </a:ln>
              <a:effectLst/>
            </c:spPr>
            <c:extLst>
              <c:ext xmlns:c16="http://schemas.microsoft.com/office/drawing/2014/chart" uri="{C3380CC4-5D6E-409C-BE32-E72D297353CC}">
                <c16:uniqueId val="{0000000D-9F98-4373-A1EE-0C3685B6F362}"/>
              </c:ext>
            </c:extLst>
          </c:dPt>
          <c:dPt>
            <c:idx val="7"/>
            <c:bubble3D val="0"/>
            <c:spPr>
              <a:solidFill>
                <a:schemeClr val="tx1"/>
              </a:solidFill>
              <a:ln w="3175">
                <a:solidFill>
                  <a:schemeClr val="tx1"/>
                </a:solidFill>
              </a:ln>
              <a:effectLst/>
            </c:spPr>
            <c:extLst>
              <c:ext xmlns:c16="http://schemas.microsoft.com/office/drawing/2014/chart" uri="{C3380CC4-5D6E-409C-BE32-E72D297353CC}">
                <c16:uniqueId val="{0000000F-9F98-4373-A1EE-0C3685B6F362}"/>
              </c:ext>
            </c:extLst>
          </c:dPt>
          <c:dPt>
            <c:idx val="8"/>
            <c:bubble3D val="0"/>
            <c:spPr>
              <a:solidFill>
                <a:schemeClr val="tx1"/>
              </a:solidFill>
              <a:ln w="3175">
                <a:solidFill>
                  <a:schemeClr val="tx1"/>
                </a:solidFill>
              </a:ln>
              <a:effectLst/>
            </c:spPr>
            <c:extLst>
              <c:ext xmlns:c16="http://schemas.microsoft.com/office/drawing/2014/chart" uri="{C3380CC4-5D6E-409C-BE32-E72D297353CC}">
                <c16:uniqueId val="{00000011-9F98-4373-A1EE-0C3685B6F362}"/>
              </c:ext>
            </c:extLst>
          </c:dPt>
          <c:dPt>
            <c:idx val="9"/>
            <c:bubble3D val="0"/>
            <c:spPr>
              <a:solidFill>
                <a:schemeClr val="tx1"/>
              </a:solidFill>
              <a:ln w="3175">
                <a:solidFill>
                  <a:schemeClr val="tx1"/>
                </a:solidFill>
              </a:ln>
              <a:effectLst/>
            </c:spPr>
            <c:extLst>
              <c:ext xmlns:c16="http://schemas.microsoft.com/office/drawing/2014/chart" uri="{C3380CC4-5D6E-409C-BE32-E72D297353CC}">
                <c16:uniqueId val="{00000013-9F98-4373-A1EE-0C3685B6F362}"/>
              </c:ext>
            </c:extLst>
          </c:dPt>
          <c:dPt>
            <c:idx val="10"/>
            <c:bubble3D val="0"/>
            <c:spPr>
              <a:solidFill>
                <a:schemeClr val="tx1"/>
              </a:solidFill>
              <a:ln w="3175">
                <a:solidFill>
                  <a:schemeClr val="tx1"/>
                </a:solidFill>
              </a:ln>
              <a:effectLst/>
            </c:spPr>
            <c:extLst>
              <c:ext xmlns:c16="http://schemas.microsoft.com/office/drawing/2014/chart" uri="{C3380CC4-5D6E-409C-BE32-E72D297353CC}">
                <c16:uniqueId val="{00000015-9F98-4373-A1EE-0C3685B6F362}"/>
              </c:ext>
            </c:extLst>
          </c:dPt>
          <c:dPt>
            <c:idx val="11"/>
            <c:bubble3D val="0"/>
            <c:spPr>
              <a:noFill/>
              <a:ln w="3175">
                <a:solidFill>
                  <a:schemeClr val="tx1"/>
                </a:solidFill>
              </a:ln>
              <a:effectLst/>
            </c:spPr>
            <c:extLst>
              <c:ext xmlns:c16="http://schemas.microsoft.com/office/drawing/2014/chart" uri="{C3380CC4-5D6E-409C-BE32-E72D297353CC}">
                <c16:uniqueId val="{00000017-9F98-4373-A1EE-0C3685B6F362}"/>
              </c:ext>
            </c:extLst>
          </c:dPt>
          <c:dPt>
            <c:idx val="12"/>
            <c:bubble3D val="0"/>
            <c:spPr>
              <a:solidFill>
                <a:schemeClr val="tx1"/>
              </a:solidFill>
              <a:ln w="3175">
                <a:solidFill>
                  <a:schemeClr val="tx1"/>
                </a:solidFill>
              </a:ln>
              <a:effectLst/>
            </c:spPr>
            <c:extLst>
              <c:ext xmlns:c16="http://schemas.microsoft.com/office/drawing/2014/chart" uri="{C3380CC4-5D6E-409C-BE32-E72D297353CC}">
                <c16:uniqueId val="{00000019-9F98-4373-A1EE-0C3685B6F362}"/>
              </c:ext>
            </c:extLst>
          </c:dPt>
          <c:dPt>
            <c:idx val="13"/>
            <c:bubble3D val="0"/>
            <c:spPr>
              <a:solidFill>
                <a:schemeClr val="tx1"/>
              </a:solidFill>
              <a:ln w="3175">
                <a:solidFill>
                  <a:schemeClr val="tx1"/>
                </a:solidFill>
              </a:ln>
              <a:effectLst/>
            </c:spPr>
            <c:extLst>
              <c:ext xmlns:c16="http://schemas.microsoft.com/office/drawing/2014/chart" uri="{C3380CC4-5D6E-409C-BE32-E72D297353CC}">
                <c16:uniqueId val="{0000001B-9F98-4373-A1EE-0C3685B6F362}"/>
              </c:ext>
            </c:extLst>
          </c:dPt>
          <c:dPt>
            <c:idx val="14"/>
            <c:bubble3D val="0"/>
            <c:spPr>
              <a:solidFill>
                <a:schemeClr val="tx1"/>
              </a:solidFill>
              <a:ln w="3175">
                <a:solidFill>
                  <a:schemeClr val="tx1"/>
                </a:solidFill>
              </a:ln>
              <a:effectLst/>
            </c:spPr>
            <c:extLst>
              <c:ext xmlns:c16="http://schemas.microsoft.com/office/drawing/2014/chart" uri="{C3380CC4-5D6E-409C-BE32-E72D297353CC}">
                <c16:uniqueId val="{0000001D-9F98-4373-A1EE-0C3685B6F362}"/>
              </c:ext>
            </c:extLst>
          </c:dPt>
          <c:dPt>
            <c:idx val="15"/>
            <c:bubble3D val="0"/>
            <c:spPr>
              <a:solidFill>
                <a:schemeClr val="tx1"/>
              </a:solidFill>
              <a:ln w="3175">
                <a:solidFill>
                  <a:schemeClr val="tx1"/>
                </a:solidFill>
              </a:ln>
              <a:effectLst/>
            </c:spPr>
            <c:extLst>
              <c:ext xmlns:c16="http://schemas.microsoft.com/office/drawing/2014/chart" uri="{C3380CC4-5D6E-409C-BE32-E72D297353CC}">
                <c16:uniqueId val="{0000001F-9F98-4373-A1EE-0C3685B6F362}"/>
              </c:ext>
            </c:extLst>
          </c:dPt>
          <c:dPt>
            <c:idx val="16"/>
            <c:bubble3D val="0"/>
            <c:spPr>
              <a:solidFill>
                <a:schemeClr val="tx1"/>
              </a:solidFill>
              <a:ln w="3175">
                <a:solidFill>
                  <a:schemeClr val="tx1"/>
                </a:solidFill>
              </a:ln>
              <a:effectLst/>
            </c:spPr>
            <c:extLst>
              <c:ext xmlns:c16="http://schemas.microsoft.com/office/drawing/2014/chart" uri="{C3380CC4-5D6E-409C-BE32-E72D297353CC}">
                <c16:uniqueId val="{00000021-9F98-4373-A1EE-0C3685B6F362}"/>
              </c:ext>
            </c:extLst>
          </c:dPt>
          <c:dPt>
            <c:idx val="17"/>
            <c:bubble3D val="0"/>
            <c:spPr>
              <a:solidFill>
                <a:schemeClr val="tx1"/>
              </a:solidFill>
              <a:ln w="3175">
                <a:solidFill>
                  <a:schemeClr val="tx1"/>
                </a:solidFill>
              </a:ln>
              <a:effectLst/>
            </c:spPr>
            <c:extLst>
              <c:ext xmlns:c16="http://schemas.microsoft.com/office/drawing/2014/chart" uri="{C3380CC4-5D6E-409C-BE32-E72D297353CC}">
                <c16:uniqueId val="{00000023-9F98-4373-A1EE-0C3685B6F362}"/>
              </c:ext>
            </c:extLst>
          </c:dPt>
          <c:dPt>
            <c:idx val="18"/>
            <c:bubble3D val="0"/>
            <c:spPr>
              <a:solidFill>
                <a:schemeClr val="tx1"/>
              </a:solidFill>
              <a:ln w="3175">
                <a:solidFill>
                  <a:schemeClr val="tx1"/>
                </a:solidFill>
              </a:ln>
              <a:effectLst/>
            </c:spPr>
            <c:extLst>
              <c:ext xmlns:c16="http://schemas.microsoft.com/office/drawing/2014/chart" uri="{C3380CC4-5D6E-409C-BE32-E72D297353CC}">
                <c16:uniqueId val="{00000025-9F98-4373-A1EE-0C3685B6F362}"/>
              </c:ext>
            </c:extLst>
          </c:dPt>
          <c:dPt>
            <c:idx val="19"/>
            <c:bubble3D val="0"/>
            <c:spPr>
              <a:solidFill>
                <a:schemeClr val="tx1"/>
              </a:solidFill>
              <a:ln w="3175">
                <a:solidFill>
                  <a:schemeClr val="tx1"/>
                </a:solidFill>
              </a:ln>
              <a:effectLst/>
            </c:spPr>
            <c:extLst>
              <c:ext xmlns:c16="http://schemas.microsoft.com/office/drawing/2014/chart" uri="{C3380CC4-5D6E-409C-BE32-E72D297353CC}">
                <c16:uniqueId val="{00000027-9F98-4373-A1EE-0C3685B6F362}"/>
              </c:ext>
            </c:extLst>
          </c:dPt>
          <c:dPt>
            <c:idx val="20"/>
            <c:bubble3D val="0"/>
            <c:spPr>
              <a:solidFill>
                <a:schemeClr val="tx1"/>
              </a:solidFill>
              <a:ln w="3175">
                <a:solidFill>
                  <a:schemeClr val="tx1"/>
                </a:solidFill>
              </a:ln>
              <a:effectLst/>
            </c:spPr>
            <c:extLst>
              <c:ext xmlns:c16="http://schemas.microsoft.com/office/drawing/2014/chart" uri="{C3380CC4-5D6E-409C-BE32-E72D297353CC}">
                <c16:uniqueId val="{00000029-9F98-4373-A1EE-0C3685B6F362}"/>
              </c:ext>
            </c:extLst>
          </c:dPt>
          <c:dPt>
            <c:idx val="21"/>
            <c:bubble3D val="0"/>
            <c:spPr>
              <a:solidFill>
                <a:schemeClr val="tx1"/>
              </a:solidFill>
              <a:ln w="3175">
                <a:solidFill>
                  <a:schemeClr val="tx1"/>
                </a:solidFill>
              </a:ln>
              <a:effectLst/>
            </c:spPr>
            <c:extLst>
              <c:ext xmlns:c16="http://schemas.microsoft.com/office/drawing/2014/chart" uri="{C3380CC4-5D6E-409C-BE32-E72D297353CC}">
                <c16:uniqueId val="{0000002B-9F98-4373-A1EE-0C3685B6F362}"/>
              </c:ext>
            </c:extLst>
          </c:dPt>
          <c:dPt>
            <c:idx val="22"/>
            <c:bubble3D val="0"/>
            <c:spPr>
              <a:solidFill>
                <a:schemeClr val="tx1"/>
              </a:solidFill>
              <a:ln w="3175">
                <a:solidFill>
                  <a:schemeClr val="tx1"/>
                </a:solidFill>
              </a:ln>
              <a:effectLst/>
            </c:spPr>
            <c:extLst>
              <c:ext xmlns:c16="http://schemas.microsoft.com/office/drawing/2014/chart" uri="{C3380CC4-5D6E-409C-BE32-E72D297353CC}">
                <c16:uniqueId val="{0000002D-9F98-4373-A1EE-0C3685B6F362}"/>
              </c:ext>
            </c:extLst>
          </c:dPt>
          <c:dPt>
            <c:idx val="23"/>
            <c:bubble3D val="0"/>
            <c:spPr>
              <a:solidFill>
                <a:schemeClr val="tx1"/>
              </a:solidFill>
              <a:ln w="3175">
                <a:solidFill>
                  <a:schemeClr val="tx1"/>
                </a:solidFill>
              </a:ln>
              <a:effectLst/>
            </c:spPr>
            <c:extLst>
              <c:ext xmlns:c16="http://schemas.microsoft.com/office/drawing/2014/chart" uri="{C3380CC4-5D6E-409C-BE32-E72D297353CC}">
                <c16:uniqueId val="{0000002F-9F98-4373-A1EE-0C3685B6F362}"/>
              </c:ext>
            </c:extLst>
          </c:dPt>
          <c:dPt>
            <c:idx val="24"/>
            <c:bubble3D val="0"/>
            <c:spPr>
              <a:solidFill>
                <a:schemeClr val="tx1"/>
              </a:solidFill>
              <a:ln w="3175">
                <a:solidFill>
                  <a:schemeClr val="tx1"/>
                </a:solidFill>
              </a:ln>
              <a:effectLst/>
            </c:spPr>
            <c:extLst>
              <c:ext xmlns:c16="http://schemas.microsoft.com/office/drawing/2014/chart" uri="{C3380CC4-5D6E-409C-BE32-E72D297353CC}">
                <c16:uniqueId val="{00000031-9F98-4373-A1EE-0C3685B6F362}"/>
              </c:ext>
            </c:extLst>
          </c:dPt>
          <c:dPt>
            <c:idx val="25"/>
            <c:bubble3D val="0"/>
            <c:spPr>
              <a:solidFill>
                <a:schemeClr val="tx1"/>
              </a:solidFill>
              <a:ln w="3175">
                <a:solidFill>
                  <a:schemeClr val="tx1"/>
                </a:solidFill>
              </a:ln>
              <a:effectLst/>
            </c:spPr>
            <c:extLst>
              <c:ext xmlns:c16="http://schemas.microsoft.com/office/drawing/2014/chart" uri="{C3380CC4-5D6E-409C-BE32-E72D297353CC}">
                <c16:uniqueId val="{00000033-9F98-4373-A1EE-0C3685B6F362}"/>
              </c:ext>
            </c:extLst>
          </c:dPt>
          <c:dPt>
            <c:idx val="26"/>
            <c:bubble3D val="0"/>
            <c:spPr>
              <a:solidFill>
                <a:schemeClr val="tx1"/>
              </a:solidFill>
              <a:ln w="3175">
                <a:solidFill>
                  <a:schemeClr val="tx1"/>
                </a:solidFill>
              </a:ln>
              <a:effectLst/>
            </c:spPr>
            <c:extLst>
              <c:ext xmlns:c16="http://schemas.microsoft.com/office/drawing/2014/chart" uri="{C3380CC4-5D6E-409C-BE32-E72D297353CC}">
                <c16:uniqueId val="{00000035-9F98-4373-A1EE-0C3685B6F362}"/>
              </c:ext>
            </c:extLst>
          </c:dPt>
          <c:dPt>
            <c:idx val="27"/>
            <c:bubble3D val="0"/>
            <c:spPr>
              <a:solidFill>
                <a:schemeClr val="tx1"/>
              </a:solidFill>
              <a:ln w="3175">
                <a:solidFill>
                  <a:schemeClr val="tx1"/>
                </a:solidFill>
              </a:ln>
              <a:effectLst/>
            </c:spPr>
            <c:extLst>
              <c:ext xmlns:c16="http://schemas.microsoft.com/office/drawing/2014/chart" uri="{C3380CC4-5D6E-409C-BE32-E72D297353CC}">
                <c16:uniqueId val="{00000037-9F98-4373-A1EE-0C3685B6F362}"/>
              </c:ext>
            </c:extLst>
          </c:dPt>
          <c:dPt>
            <c:idx val="28"/>
            <c:bubble3D val="0"/>
            <c:spPr>
              <a:solidFill>
                <a:schemeClr val="tx1"/>
              </a:solidFill>
              <a:ln w="3175">
                <a:solidFill>
                  <a:schemeClr val="tx1"/>
                </a:solidFill>
              </a:ln>
              <a:effectLst/>
            </c:spPr>
            <c:extLst>
              <c:ext xmlns:c16="http://schemas.microsoft.com/office/drawing/2014/chart" uri="{C3380CC4-5D6E-409C-BE32-E72D297353CC}">
                <c16:uniqueId val="{00000039-9F98-4373-A1EE-0C3685B6F362}"/>
              </c:ext>
            </c:extLst>
          </c:dPt>
          <c:dPt>
            <c:idx val="29"/>
            <c:bubble3D val="0"/>
            <c:spPr>
              <a:solidFill>
                <a:schemeClr val="tx1"/>
              </a:solidFill>
              <a:ln w="3175">
                <a:solidFill>
                  <a:schemeClr val="tx1"/>
                </a:solidFill>
              </a:ln>
              <a:effectLst/>
            </c:spPr>
            <c:extLst>
              <c:ext xmlns:c16="http://schemas.microsoft.com/office/drawing/2014/chart" uri="{C3380CC4-5D6E-409C-BE32-E72D297353CC}">
                <c16:uniqueId val="{0000003B-9F98-4373-A1EE-0C3685B6F362}"/>
              </c:ext>
            </c:extLst>
          </c:dPt>
          <c:dPt>
            <c:idx val="30"/>
            <c:bubble3D val="0"/>
            <c:spPr>
              <a:noFill/>
              <a:ln w="3175">
                <a:solidFill>
                  <a:schemeClr val="tx1"/>
                </a:solidFill>
              </a:ln>
              <a:effectLst/>
            </c:spPr>
            <c:extLst>
              <c:ext xmlns:c16="http://schemas.microsoft.com/office/drawing/2014/chart" uri="{C3380CC4-5D6E-409C-BE32-E72D297353CC}">
                <c16:uniqueId val="{0000003D-9F98-4373-A1EE-0C3685B6F362}"/>
              </c:ext>
            </c:extLst>
          </c:dPt>
          <c:dPt>
            <c:idx val="31"/>
            <c:bubble3D val="0"/>
            <c:spPr>
              <a:solidFill>
                <a:schemeClr val="tx1"/>
              </a:solidFill>
              <a:ln w="3175">
                <a:solidFill>
                  <a:schemeClr val="tx1"/>
                </a:solidFill>
              </a:ln>
              <a:effectLst/>
            </c:spPr>
            <c:extLst>
              <c:ext xmlns:c16="http://schemas.microsoft.com/office/drawing/2014/chart" uri="{C3380CC4-5D6E-409C-BE32-E72D297353CC}">
                <c16:uniqueId val="{0000003F-9F98-4373-A1EE-0C3685B6F362}"/>
              </c:ext>
            </c:extLst>
          </c:dPt>
          <c:cat>
            <c:numRef>
              <c:f>Sheet1!$A$2:$A$33</c:f>
              <c:numCache>
                <c:formatCode>General</c:formatCode>
                <c:ptCount val="32"/>
              </c:numCache>
            </c:numRef>
          </c:cat>
          <c:val>
            <c:numRef>
              <c:f>Sheet1!$B$2:$B$33</c:f>
              <c:numCache>
                <c:formatCode>General</c:formatCode>
                <c:ptCount val="32"/>
                <c:pt idx="0">
                  <c:v>0.41666666660000001</c:v>
                </c:pt>
                <c:pt idx="1">
                  <c:v>0.41666666660000001</c:v>
                </c:pt>
                <c:pt idx="2">
                  <c:v>0.41666666660000001</c:v>
                </c:pt>
                <c:pt idx="3">
                  <c:v>0.41666666660000001</c:v>
                </c:pt>
                <c:pt idx="4">
                  <c:v>0.41666666660000001</c:v>
                </c:pt>
                <c:pt idx="5">
                  <c:v>0.41666666660000001</c:v>
                </c:pt>
                <c:pt idx="6">
                  <c:v>0.41666666660000001</c:v>
                </c:pt>
                <c:pt idx="7">
                  <c:v>0.41666666660000001</c:v>
                </c:pt>
                <c:pt idx="8">
                  <c:v>0.41666666660000001</c:v>
                </c:pt>
                <c:pt idx="9">
                  <c:v>0.41666666660000001</c:v>
                </c:pt>
                <c:pt idx="10">
                  <c:v>0.41666666660000001</c:v>
                </c:pt>
                <c:pt idx="11">
                  <c:v>0.41666666660000001</c:v>
                </c:pt>
                <c:pt idx="12">
                  <c:v>0.41666666660000001</c:v>
                </c:pt>
                <c:pt idx="13">
                  <c:v>0.41666666660000001</c:v>
                </c:pt>
                <c:pt idx="14">
                  <c:v>0.41666666660000001</c:v>
                </c:pt>
                <c:pt idx="15">
                  <c:v>0.41666666660000001</c:v>
                </c:pt>
                <c:pt idx="16">
                  <c:v>0.41666666660000001</c:v>
                </c:pt>
                <c:pt idx="17">
                  <c:v>0.41666666660000001</c:v>
                </c:pt>
                <c:pt idx="18">
                  <c:v>0.41666666660000001</c:v>
                </c:pt>
                <c:pt idx="19">
                  <c:v>0.41666666660000001</c:v>
                </c:pt>
                <c:pt idx="20">
                  <c:v>0.41666666660000001</c:v>
                </c:pt>
                <c:pt idx="21">
                  <c:v>0.41666666660000001</c:v>
                </c:pt>
                <c:pt idx="22">
                  <c:v>0.41666666660000001</c:v>
                </c:pt>
                <c:pt idx="23">
                  <c:v>0.41666666660000001</c:v>
                </c:pt>
                <c:pt idx="24">
                  <c:v>0.41666666660000001</c:v>
                </c:pt>
                <c:pt idx="25">
                  <c:v>0.41666666660000001</c:v>
                </c:pt>
                <c:pt idx="26">
                  <c:v>0.41666666660000001</c:v>
                </c:pt>
                <c:pt idx="27">
                  <c:v>0.41666666660000001</c:v>
                </c:pt>
                <c:pt idx="28">
                  <c:v>0.41666666660000001</c:v>
                </c:pt>
                <c:pt idx="29">
                  <c:v>0.41666666660000001</c:v>
                </c:pt>
                <c:pt idx="30">
                  <c:v>0.41666666660000001</c:v>
                </c:pt>
                <c:pt idx="31">
                  <c:v>0.41666666660000001</c:v>
                </c:pt>
              </c:numCache>
            </c:numRef>
          </c:val>
          <c:extLst>
            <c:ext xmlns:c16="http://schemas.microsoft.com/office/drawing/2014/chart" uri="{C3380CC4-5D6E-409C-BE32-E72D297353CC}">
              <c16:uniqueId val="{00000040-9F98-4373-A1EE-0C3685B6F36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0.50306</cdr:x>
      <cdr:y>0.01453</cdr:y>
    </cdr:from>
    <cdr:to>
      <cdr:x>0.54611</cdr:x>
      <cdr:y>0.15832</cdr:y>
    </cdr:to>
    <cdr:sp macro="" textlink="">
      <cdr:nvSpPr>
        <cdr:cNvPr id="2" name="文本框 1"/>
        <cdr:cNvSpPr txBox="1"/>
      </cdr:nvSpPr>
      <cdr:spPr>
        <a:xfrm xmlns:a="http://schemas.openxmlformats.org/drawingml/2006/main">
          <a:off x="4653205" y="80723"/>
          <a:ext cx="398260" cy="79908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3600" dirty="0" smtClean="0"/>
            <a:t>Y</a:t>
          </a:r>
          <a:endParaRPr lang="zh-CN" altLang="en-US" sz="3600" dirty="0"/>
        </a:p>
      </cdr:txBody>
    </cdr:sp>
  </cdr:relSizeAnchor>
  <cdr:relSizeAnchor xmlns:cdr="http://schemas.openxmlformats.org/drawingml/2006/chartDrawing">
    <cdr:from>
      <cdr:x>0.55347</cdr:x>
      <cdr:y>0.03501</cdr:y>
    </cdr:from>
    <cdr:to>
      <cdr:x>0.59653</cdr:x>
      <cdr:y>0.1788</cdr:y>
    </cdr:to>
    <cdr:sp macro="" textlink="">
      <cdr:nvSpPr>
        <cdr:cNvPr id="3" name="文本框 1"/>
        <cdr:cNvSpPr txBox="1"/>
      </cdr:nvSpPr>
      <cdr:spPr>
        <a:xfrm xmlns:a="http://schemas.openxmlformats.org/drawingml/2006/main">
          <a:off x="5119532" y="194542"/>
          <a:ext cx="398260" cy="79908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L</a:t>
          </a:r>
          <a:endParaRPr lang="zh-CN" altLang="en-US" sz="3600" dirty="0"/>
        </a:p>
      </cdr:txBody>
    </cdr:sp>
  </cdr:relSizeAnchor>
  <cdr:relSizeAnchor xmlns:cdr="http://schemas.openxmlformats.org/drawingml/2006/chartDrawing">
    <cdr:from>
      <cdr:x>0.59471</cdr:x>
      <cdr:y>0.06556</cdr:y>
    </cdr:from>
    <cdr:to>
      <cdr:x>0.63777</cdr:x>
      <cdr:y>0.20936</cdr:y>
    </cdr:to>
    <cdr:sp macro="" textlink="">
      <cdr:nvSpPr>
        <cdr:cNvPr id="5" name="文本框 1"/>
        <cdr:cNvSpPr txBox="1"/>
      </cdr:nvSpPr>
      <cdr:spPr>
        <a:xfrm xmlns:a="http://schemas.openxmlformats.org/drawingml/2006/main">
          <a:off x="5500940" y="364337"/>
          <a:ext cx="398361" cy="79908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D</a:t>
          </a:r>
          <a:endParaRPr lang="zh-CN" altLang="en-US" sz="3600" dirty="0"/>
        </a:p>
      </cdr:txBody>
    </cdr:sp>
  </cdr:relSizeAnchor>
  <cdr:relSizeAnchor xmlns:cdr="http://schemas.openxmlformats.org/drawingml/2006/chartDrawing">
    <cdr:from>
      <cdr:x>0.63521</cdr:x>
      <cdr:y>0.1193</cdr:y>
    </cdr:from>
    <cdr:to>
      <cdr:x>0.67828</cdr:x>
      <cdr:y>0.2631</cdr:y>
    </cdr:to>
    <cdr:sp macro="" textlink="">
      <cdr:nvSpPr>
        <cdr:cNvPr id="6" name="文本框 1"/>
        <cdr:cNvSpPr txBox="1"/>
      </cdr:nvSpPr>
      <cdr:spPr>
        <a:xfrm xmlns:a="http://schemas.openxmlformats.org/drawingml/2006/main">
          <a:off x="5875612" y="662982"/>
          <a:ext cx="398361" cy="79907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B</a:t>
          </a:r>
          <a:endParaRPr lang="zh-CN" altLang="en-US" sz="3600" dirty="0"/>
        </a:p>
      </cdr:txBody>
    </cdr:sp>
  </cdr:relSizeAnchor>
  <cdr:relSizeAnchor xmlns:cdr="http://schemas.openxmlformats.org/drawingml/2006/chartDrawing">
    <cdr:from>
      <cdr:x>0.67129</cdr:x>
      <cdr:y>0.17147</cdr:y>
    </cdr:from>
    <cdr:to>
      <cdr:x>0.71434</cdr:x>
      <cdr:y>0.31526</cdr:y>
    </cdr:to>
    <cdr:sp macro="" textlink="">
      <cdr:nvSpPr>
        <cdr:cNvPr id="7" name="文本框 1"/>
        <cdr:cNvSpPr txBox="1"/>
      </cdr:nvSpPr>
      <cdr:spPr>
        <a:xfrm xmlns:a="http://schemas.openxmlformats.org/drawingml/2006/main">
          <a:off x="6209297" y="952850"/>
          <a:ext cx="398258" cy="79908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O</a:t>
          </a:r>
          <a:endParaRPr lang="zh-CN" altLang="en-US" sz="3600" dirty="0"/>
        </a:p>
      </cdr:txBody>
    </cdr:sp>
  </cdr:relSizeAnchor>
  <cdr:relSizeAnchor xmlns:cdr="http://schemas.openxmlformats.org/drawingml/2006/chartDrawing">
    <cdr:from>
      <cdr:x>0.70052</cdr:x>
      <cdr:y>0.24616</cdr:y>
    </cdr:from>
    <cdr:to>
      <cdr:x>0.74357</cdr:x>
      <cdr:y>0.38995</cdr:y>
    </cdr:to>
    <cdr:sp macro="" textlink="">
      <cdr:nvSpPr>
        <cdr:cNvPr id="8" name="文本框 1"/>
        <cdr:cNvSpPr txBox="1"/>
      </cdr:nvSpPr>
      <cdr:spPr>
        <a:xfrm xmlns:a="http://schemas.openxmlformats.org/drawingml/2006/main">
          <a:off x="6479652" y="1367953"/>
          <a:ext cx="398260" cy="79901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N</a:t>
          </a:r>
          <a:endParaRPr lang="zh-CN" altLang="en-US" sz="3600" dirty="0"/>
        </a:p>
      </cdr:txBody>
    </cdr:sp>
  </cdr:relSizeAnchor>
  <cdr:relSizeAnchor xmlns:cdr="http://schemas.openxmlformats.org/drawingml/2006/chartDrawing">
    <cdr:from>
      <cdr:x>0.7207</cdr:x>
      <cdr:y>0.32205</cdr:y>
    </cdr:from>
    <cdr:to>
      <cdr:x>0.76376</cdr:x>
      <cdr:y>0.46584</cdr:y>
    </cdr:to>
    <cdr:sp macro="" textlink="">
      <cdr:nvSpPr>
        <cdr:cNvPr id="9" name="文本框 1"/>
        <cdr:cNvSpPr txBox="1"/>
      </cdr:nvSpPr>
      <cdr:spPr>
        <a:xfrm xmlns:a="http://schemas.openxmlformats.org/drawingml/2006/main">
          <a:off x="6666379" y="1789651"/>
          <a:ext cx="398258" cy="79908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T</a:t>
          </a:r>
          <a:endParaRPr lang="zh-CN" altLang="en-US" sz="3600" dirty="0"/>
        </a:p>
      </cdr:txBody>
    </cdr:sp>
  </cdr:relSizeAnchor>
  <cdr:relSizeAnchor xmlns:cdr="http://schemas.openxmlformats.org/drawingml/2006/chartDrawing">
    <cdr:from>
      <cdr:x>0.73118</cdr:x>
      <cdr:y>0.40513</cdr:y>
    </cdr:from>
    <cdr:to>
      <cdr:x>0.77424</cdr:x>
      <cdr:y>0.54891</cdr:y>
    </cdr:to>
    <cdr:sp macro="" textlink="">
      <cdr:nvSpPr>
        <cdr:cNvPr id="10" name="文本框 1"/>
        <cdr:cNvSpPr txBox="1"/>
      </cdr:nvSpPr>
      <cdr:spPr>
        <a:xfrm xmlns:a="http://schemas.openxmlformats.org/drawingml/2006/main">
          <a:off x="6763329" y="2251339"/>
          <a:ext cx="398258" cy="79901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P</a:t>
          </a:r>
          <a:endParaRPr lang="zh-CN" altLang="en-US" sz="3600" dirty="0"/>
        </a:p>
      </cdr:txBody>
    </cdr:sp>
  </cdr:relSizeAnchor>
  <cdr:relSizeAnchor xmlns:cdr="http://schemas.openxmlformats.org/drawingml/2006/chartDrawing">
    <cdr:from>
      <cdr:x>0.73122</cdr:x>
      <cdr:y>0.48593</cdr:y>
    </cdr:from>
    <cdr:to>
      <cdr:x>0.77427</cdr:x>
      <cdr:y>0.62973</cdr:y>
    </cdr:to>
    <cdr:sp macro="" textlink="">
      <cdr:nvSpPr>
        <cdr:cNvPr id="11" name="文本框 1"/>
        <cdr:cNvSpPr txBox="1"/>
      </cdr:nvSpPr>
      <cdr:spPr>
        <a:xfrm xmlns:a="http://schemas.openxmlformats.org/drawingml/2006/main">
          <a:off x="6763639" y="2700372"/>
          <a:ext cx="398258" cy="79907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E</a:t>
          </a:r>
          <a:endParaRPr lang="zh-CN" altLang="en-US" sz="3600" dirty="0"/>
        </a:p>
      </cdr:txBody>
    </cdr:sp>
  </cdr:relSizeAnchor>
  <cdr:relSizeAnchor xmlns:cdr="http://schemas.openxmlformats.org/drawingml/2006/chartDrawing">
    <cdr:from>
      <cdr:x>0.71985</cdr:x>
      <cdr:y>0.5646</cdr:y>
    </cdr:from>
    <cdr:to>
      <cdr:x>0.7629</cdr:x>
      <cdr:y>0.7084</cdr:y>
    </cdr:to>
    <cdr:sp macro="" textlink="">
      <cdr:nvSpPr>
        <cdr:cNvPr id="12" name="文本框 1"/>
        <cdr:cNvSpPr txBox="1"/>
      </cdr:nvSpPr>
      <cdr:spPr>
        <a:xfrm xmlns:a="http://schemas.openxmlformats.org/drawingml/2006/main">
          <a:off x="6658475" y="3137544"/>
          <a:ext cx="398258" cy="79908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C</a:t>
          </a:r>
          <a:endParaRPr lang="zh-CN" altLang="en-US" sz="3600" dirty="0"/>
        </a:p>
      </cdr:txBody>
    </cdr:sp>
  </cdr:relSizeAnchor>
  <cdr:relSizeAnchor xmlns:cdr="http://schemas.openxmlformats.org/drawingml/2006/chartDrawing">
    <cdr:from>
      <cdr:x>0.70052</cdr:x>
      <cdr:y>0.64511</cdr:y>
    </cdr:from>
    <cdr:to>
      <cdr:x>0.74357</cdr:x>
      <cdr:y>0.78891</cdr:y>
    </cdr:to>
    <cdr:sp macro="" textlink="">
      <cdr:nvSpPr>
        <cdr:cNvPr id="13" name="文本框 1"/>
        <cdr:cNvSpPr txBox="1"/>
      </cdr:nvSpPr>
      <cdr:spPr>
        <a:xfrm xmlns:a="http://schemas.openxmlformats.org/drawingml/2006/main">
          <a:off x="6479652" y="3584932"/>
          <a:ext cx="398258" cy="79907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O</a:t>
          </a:r>
          <a:endParaRPr lang="zh-CN" altLang="en-US" sz="3600" dirty="0"/>
        </a:p>
      </cdr:txBody>
    </cdr:sp>
  </cdr:relSizeAnchor>
  <cdr:relSizeAnchor xmlns:cdr="http://schemas.openxmlformats.org/drawingml/2006/chartDrawing">
    <cdr:from>
      <cdr:x>0.6717</cdr:x>
      <cdr:y>0.70984</cdr:y>
    </cdr:from>
    <cdr:to>
      <cdr:x>0.71477</cdr:x>
      <cdr:y>0.85362</cdr:y>
    </cdr:to>
    <cdr:sp macro="" textlink="">
      <cdr:nvSpPr>
        <cdr:cNvPr id="14" name="文本框 1"/>
        <cdr:cNvSpPr txBox="1"/>
      </cdr:nvSpPr>
      <cdr:spPr>
        <a:xfrm xmlns:a="http://schemas.openxmlformats.org/drawingml/2006/main">
          <a:off x="6213094" y="3944632"/>
          <a:ext cx="398361" cy="79901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R</a:t>
          </a:r>
          <a:endParaRPr lang="zh-CN" altLang="en-US" sz="3600" dirty="0"/>
        </a:p>
      </cdr:txBody>
    </cdr:sp>
  </cdr:relSizeAnchor>
  <cdr:relSizeAnchor xmlns:cdr="http://schemas.openxmlformats.org/drawingml/2006/chartDrawing">
    <cdr:from>
      <cdr:x>0.64401</cdr:x>
      <cdr:y>0.7696</cdr:y>
    </cdr:from>
    <cdr:to>
      <cdr:x>0.68706</cdr:x>
      <cdr:y>0.9134</cdr:y>
    </cdr:to>
    <cdr:sp macro="" textlink="">
      <cdr:nvSpPr>
        <cdr:cNvPr id="15" name="文本框 1"/>
        <cdr:cNvSpPr txBox="1"/>
      </cdr:nvSpPr>
      <cdr:spPr>
        <a:xfrm xmlns:a="http://schemas.openxmlformats.org/drawingml/2006/main">
          <a:off x="5956935" y="4276729"/>
          <a:ext cx="398260" cy="79907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Z</a:t>
          </a:r>
          <a:endParaRPr lang="zh-CN" altLang="en-US" sz="3600" dirty="0"/>
        </a:p>
      </cdr:txBody>
    </cdr:sp>
  </cdr:relSizeAnchor>
  <cdr:relSizeAnchor xmlns:cdr="http://schemas.openxmlformats.org/drawingml/2006/chartDrawing">
    <cdr:from>
      <cdr:x>0.28184</cdr:x>
      <cdr:y>0.70984</cdr:y>
    </cdr:from>
    <cdr:to>
      <cdr:x>0.3249</cdr:x>
      <cdr:y>0.85362</cdr:y>
    </cdr:to>
    <cdr:sp macro="" textlink="">
      <cdr:nvSpPr>
        <cdr:cNvPr id="16" name="文本框 1"/>
        <cdr:cNvSpPr txBox="1"/>
      </cdr:nvSpPr>
      <cdr:spPr>
        <a:xfrm xmlns:a="http://schemas.openxmlformats.org/drawingml/2006/main">
          <a:off x="2607007" y="3944632"/>
          <a:ext cx="398260" cy="79901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K</a:t>
          </a:r>
          <a:endParaRPr lang="zh-CN" altLang="en-US" sz="3600" dirty="0"/>
        </a:p>
      </cdr:txBody>
    </cdr:sp>
  </cdr:relSizeAnchor>
  <cdr:relSizeAnchor xmlns:cdr="http://schemas.openxmlformats.org/drawingml/2006/chartDrawing">
    <cdr:from>
      <cdr:x>0.2364</cdr:x>
      <cdr:y>0.56593</cdr:y>
    </cdr:from>
    <cdr:to>
      <cdr:x>0.27946</cdr:x>
      <cdr:y>0.70973</cdr:y>
    </cdr:to>
    <cdr:sp macro="" textlink="">
      <cdr:nvSpPr>
        <cdr:cNvPr id="17" name="文本框 1"/>
        <cdr:cNvSpPr txBox="1"/>
      </cdr:nvSpPr>
      <cdr:spPr>
        <a:xfrm xmlns:a="http://schemas.openxmlformats.org/drawingml/2006/main">
          <a:off x="2186619" y="3144936"/>
          <a:ext cx="398361" cy="79908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F</a:t>
          </a:r>
          <a:endParaRPr lang="zh-CN" altLang="en-US" sz="3600" dirty="0"/>
        </a:p>
      </cdr:txBody>
    </cdr:sp>
  </cdr:relSizeAnchor>
  <cdr:relSizeAnchor xmlns:cdr="http://schemas.openxmlformats.org/drawingml/2006/chartDrawing">
    <cdr:from>
      <cdr:x>0.22912</cdr:x>
      <cdr:y>0.48727</cdr:y>
    </cdr:from>
    <cdr:to>
      <cdr:x>0.27217</cdr:x>
      <cdr:y>0.63106</cdr:y>
    </cdr:to>
    <cdr:sp macro="" textlink="">
      <cdr:nvSpPr>
        <cdr:cNvPr id="18" name="文本框 1"/>
        <cdr:cNvSpPr txBox="1"/>
      </cdr:nvSpPr>
      <cdr:spPr>
        <a:xfrm xmlns:a="http://schemas.openxmlformats.org/drawingml/2006/main">
          <a:off x="2119275" y="2707815"/>
          <a:ext cx="398258" cy="79901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I</a:t>
          </a:r>
          <a:endParaRPr lang="zh-CN" altLang="en-US" sz="3600" dirty="0"/>
        </a:p>
      </cdr:txBody>
    </cdr:sp>
  </cdr:relSizeAnchor>
  <cdr:relSizeAnchor xmlns:cdr="http://schemas.openxmlformats.org/drawingml/2006/chartDrawing">
    <cdr:from>
      <cdr:x>0.22225</cdr:x>
      <cdr:y>0.40047</cdr:y>
    </cdr:from>
    <cdr:to>
      <cdr:x>0.26532</cdr:x>
      <cdr:y>0.54425</cdr:y>
    </cdr:to>
    <cdr:sp macro="" textlink="">
      <cdr:nvSpPr>
        <cdr:cNvPr id="19" name="文本框 1"/>
        <cdr:cNvSpPr txBox="1"/>
      </cdr:nvSpPr>
      <cdr:spPr>
        <a:xfrm xmlns:a="http://schemas.openxmlformats.org/drawingml/2006/main">
          <a:off x="2055779" y="2225442"/>
          <a:ext cx="398361" cy="79901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R</a:t>
          </a:r>
          <a:endParaRPr lang="zh-CN" altLang="en-US" sz="3600" dirty="0"/>
        </a:p>
      </cdr:txBody>
    </cdr:sp>
  </cdr:relSizeAnchor>
  <cdr:relSizeAnchor xmlns:cdr="http://schemas.openxmlformats.org/drawingml/2006/chartDrawing">
    <cdr:from>
      <cdr:x>0.23077</cdr:x>
      <cdr:y>0.32018</cdr:y>
    </cdr:from>
    <cdr:to>
      <cdr:x>0.27383</cdr:x>
      <cdr:y>0.46397</cdr:y>
    </cdr:to>
    <cdr:sp macro="" textlink="">
      <cdr:nvSpPr>
        <cdr:cNvPr id="20" name="文本框 1"/>
        <cdr:cNvSpPr txBox="1"/>
      </cdr:nvSpPr>
      <cdr:spPr>
        <a:xfrm xmlns:a="http://schemas.openxmlformats.org/drawingml/2006/main">
          <a:off x="2134620" y="1779282"/>
          <a:ext cx="398260" cy="79901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X</a:t>
          </a:r>
          <a:endParaRPr lang="zh-CN" altLang="en-US" sz="3600" dirty="0"/>
        </a:p>
      </cdr:txBody>
    </cdr:sp>
  </cdr:relSizeAnchor>
  <cdr:relSizeAnchor xmlns:cdr="http://schemas.openxmlformats.org/drawingml/2006/chartDrawing">
    <cdr:from>
      <cdr:x>0.25082</cdr:x>
      <cdr:y>0.23736</cdr:y>
    </cdr:from>
    <cdr:to>
      <cdr:x>0.29388</cdr:x>
      <cdr:y>0.38116</cdr:y>
    </cdr:to>
    <cdr:sp macro="" textlink="">
      <cdr:nvSpPr>
        <cdr:cNvPr id="21" name="文本框 1"/>
        <cdr:cNvSpPr txBox="1"/>
      </cdr:nvSpPr>
      <cdr:spPr>
        <a:xfrm xmlns:a="http://schemas.openxmlformats.org/drawingml/2006/main">
          <a:off x="2320062" y="1319029"/>
          <a:ext cx="398260" cy="79908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S</a:t>
          </a:r>
          <a:endParaRPr lang="zh-CN" altLang="en-US" sz="3600" dirty="0"/>
        </a:p>
      </cdr:txBody>
    </cdr:sp>
  </cdr:relSizeAnchor>
  <cdr:relSizeAnchor xmlns:cdr="http://schemas.openxmlformats.org/drawingml/2006/chartDrawing">
    <cdr:from>
      <cdr:x>0.28138</cdr:x>
      <cdr:y>0.17454</cdr:y>
    </cdr:from>
    <cdr:to>
      <cdr:x>0.32443</cdr:x>
      <cdr:y>0.31832</cdr:y>
    </cdr:to>
    <cdr:sp macro="" textlink="">
      <cdr:nvSpPr>
        <cdr:cNvPr id="22" name="文本框 1"/>
        <cdr:cNvSpPr txBox="1"/>
      </cdr:nvSpPr>
      <cdr:spPr>
        <a:xfrm xmlns:a="http://schemas.openxmlformats.org/drawingml/2006/main">
          <a:off x="2602688" y="969922"/>
          <a:ext cx="398260" cy="79901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U</a:t>
          </a:r>
          <a:endParaRPr lang="zh-CN" altLang="en-US" sz="3600" dirty="0"/>
        </a:p>
      </cdr:txBody>
    </cdr:sp>
  </cdr:relSizeAnchor>
  <cdr:relSizeAnchor xmlns:cdr="http://schemas.openxmlformats.org/drawingml/2006/chartDrawing">
    <cdr:from>
      <cdr:x>0.31868</cdr:x>
      <cdr:y>0.11491</cdr:y>
    </cdr:from>
    <cdr:to>
      <cdr:x>0.36175</cdr:x>
      <cdr:y>0.25869</cdr:y>
    </cdr:to>
    <cdr:sp macro="" textlink="">
      <cdr:nvSpPr>
        <cdr:cNvPr id="23" name="文本框 1"/>
        <cdr:cNvSpPr txBox="1"/>
      </cdr:nvSpPr>
      <cdr:spPr>
        <a:xfrm xmlns:a="http://schemas.openxmlformats.org/drawingml/2006/main">
          <a:off x="2947727" y="638572"/>
          <a:ext cx="398361" cy="79901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E</a:t>
          </a:r>
          <a:endParaRPr lang="zh-CN" altLang="en-US" sz="3600" dirty="0"/>
        </a:p>
      </cdr:txBody>
    </cdr:sp>
  </cdr:relSizeAnchor>
  <cdr:relSizeAnchor xmlns:cdr="http://schemas.openxmlformats.org/drawingml/2006/chartDrawing">
    <cdr:from>
      <cdr:x>0.35615</cdr:x>
      <cdr:y>0.07874</cdr:y>
    </cdr:from>
    <cdr:to>
      <cdr:x>0.3992</cdr:x>
      <cdr:y>0.22254</cdr:y>
    </cdr:to>
    <cdr:sp macro="" textlink="">
      <cdr:nvSpPr>
        <cdr:cNvPr id="24" name="文本框 1"/>
        <cdr:cNvSpPr txBox="1"/>
      </cdr:nvSpPr>
      <cdr:spPr>
        <a:xfrm xmlns:a="http://schemas.openxmlformats.org/drawingml/2006/main">
          <a:off x="3294297" y="437576"/>
          <a:ext cx="398260" cy="79907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T</a:t>
          </a:r>
          <a:endParaRPr lang="zh-CN" altLang="en-US" sz="3600" dirty="0"/>
        </a:p>
      </cdr:txBody>
    </cdr:sp>
  </cdr:relSizeAnchor>
  <cdr:relSizeAnchor xmlns:cdr="http://schemas.openxmlformats.org/drawingml/2006/chartDrawing">
    <cdr:from>
      <cdr:x>0.40301</cdr:x>
      <cdr:y>0.02941</cdr:y>
    </cdr:from>
    <cdr:to>
      <cdr:x>0.44607</cdr:x>
      <cdr:y>0.1732</cdr:y>
    </cdr:to>
    <cdr:sp macro="" textlink="">
      <cdr:nvSpPr>
        <cdr:cNvPr id="25" name="文本框 1"/>
        <cdr:cNvSpPr txBox="1"/>
      </cdr:nvSpPr>
      <cdr:spPr>
        <a:xfrm xmlns:a="http://schemas.openxmlformats.org/drawingml/2006/main">
          <a:off x="3727771" y="163433"/>
          <a:ext cx="398260" cy="79907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K</a:t>
          </a:r>
          <a:endParaRPr lang="zh-CN" altLang="en-US" sz="3600" dirty="0"/>
        </a:p>
      </cdr:txBody>
    </cdr:sp>
  </cdr:relSizeAnchor>
  <cdr:relSizeAnchor xmlns:cdr="http://schemas.openxmlformats.org/drawingml/2006/chartDrawing">
    <cdr:from>
      <cdr:x>0.45453</cdr:x>
      <cdr:y>0.01353</cdr:y>
    </cdr:from>
    <cdr:to>
      <cdr:x>0.4976</cdr:x>
      <cdr:y>0.15733</cdr:y>
    </cdr:to>
    <cdr:sp macro="" textlink="">
      <cdr:nvSpPr>
        <cdr:cNvPr id="26" name="文本框 1"/>
        <cdr:cNvSpPr txBox="1"/>
      </cdr:nvSpPr>
      <cdr:spPr>
        <a:xfrm xmlns:a="http://schemas.openxmlformats.org/drawingml/2006/main">
          <a:off x="4204365" y="75212"/>
          <a:ext cx="398361" cy="79907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Z</a:t>
          </a:r>
          <a:endParaRPr lang="zh-CN" altLang="en-US" sz="3600" dirty="0"/>
        </a:p>
      </cdr:txBody>
    </cdr:sp>
  </cdr:relSizeAnchor>
  <cdr:relSizeAnchor xmlns:cdr="http://schemas.openxmlformats.org/drawingml/2006/chartDrawing">
    <cdr:from>
      <cdr:x>0.24293</cdr:x>
      <cdr:y>0.64263</cdr:y>
    </cdr:from>
    <cdr:to>
      <cdr:x>0.286</cdr:x>
      <cdr:y>0.78642</cdr:y>
    </cdr:to>
    <cdr:sp macro="" textlink="">
      <cdr:nvSpPr>
        <cdr:cNvPr id="28" name="文本框 1"/>
        <cdr:cNvSpPr txBox="1"/>
      </cdr:nvSpPr>
      <cdr:spPr>
        <a:xfrm xmlns:a="http://schemas.openxmlformats.org/drawingml/2006/main">
          <a:off x="2247044" y="3571122"/>
          <a:ext cx="398361" cy="79908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W</a:t>
          </a:r>
          <a:endParaRPr lang="zh-CN" altLang="en-US" sz="3600" dirty="0"/>
        </a:p>
      </cdr:txBody>
    </cdr:sp>
  </cdr:relSizeAnchor>
  <cdr:relSizeAnchor xmlns:cdr="http://schemas.openxmlformats.org/drawingml/2006/chartDrawing">
    <cdr:from>
      <cdr:x>0.59673</cdr:x>
      <cdr:y>0.82103</cdr:y>
    </cdr:from>
    <cdr:to>
      <cdr:x>0.6398</cdr:x>
      <cdr:y>0.96483</cdr:y>
    </cdr:to>
    <cdr:sp macro="" textlink="">
      <cdr:nvSpPr>
        <cdr:cNvPr id="29" name="文本框 1"/>
        <cdr:cNvSpPr txBox="1"/>
      </cdr:nvSpPr>
      <cdr:spPr>
        <a:xfrm xmlns:a="http://schemas.openxmlformats.org/drawingml/2006/main">
          <a:off x="5519634" y="4562522"/>
          <a:ext cx="398361" cy="79908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V</a:t>
          </a:r>
          <a:endParaRPr lang="zh-CN" altLang="en-US" sz="3600" dirty="0"/>
        </a:p>
      </cdr:txBody>
    </cdr:sp>
  </cdr:relSizeAnchor>
  <cdr:relSizeAnchor xmlns:cdr="http://schemas.openxmlformats.org/drawingml/2006/chartDrawing">
    <cdr:from>
      <cdr:x>0.54915</cdr:x>
      <cdr:y>0.84056</cdr:y>
    </cdr:from>
    <cdr:to>
      <cdr:x>0.59222</cdr:x>
      <cdr:y>0.98436</cdr:y>
    </cdr:to>
    <cdr:sp macro="" textlink="">
      <cdr:nvSpPr>
        <cdr:cNvPr id="30" name="文本框 1"/>
        <cdr:cNvSpPr txBox="1"/>
      </cdr:nvSpPr>
      <cdr:spPr>
        <a:xfrm xmlns:a="http://schemas.openxmlformats.org/drawingml/2006/main">
          <a:off x="5079545" y="4671074"/>
          <a:ext cx="398361" cy="79908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G</a:t>
          </a:r>
          <a:endParaRPr lang="zh-CN" altLang="en-US" sz="3600" dirty="0"/>
        </a:p>
      </cdr:txBody>
    </cdr:sp>
  </cdr:relSizeAnchor>
  <cdr:relSizeAnchor xmlns:cdr="http://schemas.openxmlformats.org/drawingml/2006/chartDrawing">
    <cdr:from>
      <cdr:x>0.50336</cdr:x>
      <cdr:y>0.85362</cdr:y>
    </cdr:from>
    <cdr:to>
      <cdr:x>0.54643</cdr:x>
      <cdr:y>0.99742</cdr:y>
    </cdr:to>
    <cdr:sp macro="" textlink="">
      <cdr:nvSpPr>
        <cdr:cNvPr id="31" name="文本框 1"/>
        <cdr:cNvSpPr txBox="1"/>
      </cdr:nvSpPr>
      <cdr:spPr>
        <a:xfrm xmlns:a="http://schemas.openxmlformats.org/drawingml/2006/main">
          <a:off x="4656032" y="4743645"/>
          <a:ext cx="398361" cy="79908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A</a:t>
          </a:r>
          <a:endParaRPr lang="zh-CN" altLang="en-US" sz="3600" dirty="0"/>
        </a:p>
      </cdr:txBody>
    </cdr:sp>
  </cdr:relSizeAnchor>
  <cdr:relSizeAnchor xmlns:cdr="http://schemas.openxmlformats.org/drawingml/2006/chartDrawing">
    <cdr:from>
      <cdr:x>0.44685</cdr:x>
      <cdr:y>0.85362</cdr:y>
    </cdr:from>
    <cdr:to>
      <cdr:x>0.48991</cdr:x>
      <cdr:y>0.99742</cdr:y>
    </cdr:to>
    <cdr:sp macro="" textlink="">
      <cdr:nvSpPr>
        <cdr:cNvPr id="32" name="文本框 1"/>
        <cdr:cNvSpPr txBox="1"/>
      </cdr:nvSpPr>
      <cdr:spPr>
        <a:xfrm xmlns:a="http://schemas.openxmlformats.org/drawingml/2006/main">
          <a:off x="4133249" y="4743645"/>
          <a:ext cx="398361" cy="79908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Q</a:t>
          </a:r>
          <a:endParaRPr lang="zh-CN" altLang="en-US" sz="3600" dirty="0"/>
        </a:p>
      </cdr:txBody>
    </cdr:sp>
  </cdr:relSizeAnchor>
  <cdr:relSizeAnchor xmlns:cdr="http://schemas.openxmlformats.org/drawingml/2006/chartDrawing">
    <cdr:from>
      <cdr:x>0.40139</cdr:x>
      <cdr:y>0.83883</cdr:y>
    </cdr:from>
    <cdr:to>
      <cdr:x>0.44445</cdr:x>
      <cdr:y>0.98263</cdr:y>
    </cdr:to>
    <cdr:sp macro="" textlink="">
      <cdr:nvSpPr>
        <cdr:cNvPr id="33" name="文本框 1"/>
        <cdr:cNvSpPr txBox="1"/>
      </cdr:nvSpPr>
      <cdr:spPr>
        <a:xfrm xmlns:a="http://schemas.openxmlformats.org/drawingml/2006/main">
          <a:off x="3712757" y="4661449"/>
          <a:ext cx="398361" cy="79908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H</a:t>
          </a:r>
          <a:endParaRPr lang="zh-CN" altLang="en-US" sz="3600" dirty="0"/>
        </a:p>
      </cdr:txBody>
    </cdr:sp>
  </cdr:relSizeAnchor>
  <cdr:relSizeAnchor xmlns:cdr="http://schemas.openxmlformats.org/drawingml/2006/chartDrawing">
    <cdr:from>
      <cdr:x>0.36393</cdr:x>
      <cdr:y>0.80939</cdr:y>
    </cdr:from>
    <cdr:to>
      <cdr:x>0.40699</cdr:x>
      <cdr:y>0.95318</cdr:y>
    </cdr:to>
    <cdr:sp macro="" textlink="">
      <cdr:nvSpPr>
        <cdr:cNvPr id="34" name="文本框 1"/>
        <cdr:cNvSpPr txBox="1"/>
      </cdr:nvSpPr>
      <cdr:spPr>
        <a:xfrm xmlns:a="http://schemas.openxmlformats.org/drawingml/2006/main">
          <a:off x="3366248" y="4497819"/>
          <a:ext cx="398361" cy="79908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J</a:t>
          </a:r>
          <a:endParaRPr lang="zh-CN" altLang="en-US" sz="3600" dirty="0"/>
        </a:p>
      </cdr:txBody>
    </cdr:sp>
  </cdr:relSizeAnchor>
  <cdr:relSizeAnchor xmlns:cdr="http://schemas.openxmlformats.org/drawingml/2006/chartDrawing">
    <cdr:from>
      <cdr:x>0.30877</cdr:x>
      <cdr:y>0.76782</cdr:y>
    </cdr:from>
    <cdr:to>
      <cdr:x>0.35184</cdr:x>
      <cdr:y>0.91161</cdr:y>
    </cdr:to>
    <cdr:sp macro="" textlink="">
      <cdr:nvSpPr>
        <cdr:cNvPr id="35" name="文本框 1"/>
        <cdr:cNvSpPr txBox="1"/>
      </cdr:nvSpPr>
      <cdr:spPr>
        <a:xfrm xmlns:a="http://schemas.openxmlformats.org/drawingml/2006/main">
          <a:off x="2856110" y="4266812"/>
          <a:ext cx="398361" cy="79908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3600" dirty="0" smtClean="0"/>
            <a:t>M</a:t>
          </a:r>
          <a:endParaRPr lang="zh-CN" altLang="en-US" sz="36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817FB-6969-4410-8C5A-18A44B039AC3}" type="datetimeFigureOut">
              <a:rPr lang="zh-CN" altLang="en-US" smtClean="0"/>
              <a:t>2019/2/28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7589C2-DE0D-4449-B28E-E3C09E1FD6FE}" type="slidenum">
              <a:rPr lang="zh-CN" altLang="en-US" smtClean="0"/>
              <a:t>‹#›</a:t>
            </a:fld>
            <a:endParaRPr lang="zh-CN" altLang="en-US"/>
          </a:p>
        </p:txBody>
      </p:sp>
    </p:spTree>
    <p:extLst>
      <p:ext uri="{BB962C8B-B14F-4D97-AF65-F5344CB8AC3E}">
        <p14:creationId xmlns:p14="http://schemas.microsoft.com/office/powerpoint/2010/main" val="2781952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E44CCF-6495-4EA4-A6EE-26479AE333C2}" type="slidenum">
              <a:rPr lang="en-US" smtClean="0"/>
              <a:t>16</a:t>
            </a:fld>
            <a:endParaRPr lang="en-US"/>
          </a:p>
        </p:txBody>
      </p:sp>
    </p:spTree>
    <p:extLst>
      <p:ext uri="{BB962C8B-B14F-4D97-AF65-F5344CB8AC3E}">
        <p14:creationId xmlns:p14="http://schemas.microsoft.com/office/powerpoint/2010/main" val="617201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FBA7471-332F-4724-93C8-C24C02750B8E}" type="datetimeFigureOut">
              <a:rPr lang="zh-CN" altLang="en-US" smtClean="0"/>
              <a:t>2019/2/28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25578A-B61A-4101-9F12-F60F9716429E}" type="slidenum">
              <a:rPr lang="zh-CN" altLang="en-US" smtClean="0"/>
              <a:t>‹#›</a:t>
            </a:fld>
            <a:endParaRPr lang="zh-CN" altLang="en-US"/>
          </a:p>
        </p:txBody>
      </p:sp>
    </p:spTree>
    <p:extLst>
      <p:ext uri="{BB962C8B-B14F-4D97-AF65-F5344CB8AC3E}">
        <p14:creationId xmlns:p14="http://schemas.microsoft.com/office/powerpoint/2010/main" val="246781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BA7471-332F-4724-93C8-C24C02750B8E}" type="datetimeFigureOut">
              <a:rPr lang="zh-CN" altLang="en-US" smtClean="0"/>
              <a:t>2019/2/28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25578A-B61A-4101-9F12-F60F9716429E}" type="slidenum">
              <a:rPr lang="zh-CN" altLang="en-US" smtClean="0"/>
              <a:t>‹#›</a:t>
            </a:fld>
            <a:endParaRPr lang="zh-CN" altLang="en-US"/>
          </a:p>
        </p:txBody>
      </p:sp>
    </p:spTree>
    <p:extLst>
      <p:ext uri="{BB962C8B-B14F-4D97-AF65-F5344CB8AC3E}">
        <p14:creationId xmlns:p14="http://schemas.microsoft.com/office/powerpoint/2010/main" val="376949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BA7471-332F-4724-93C8-C24C02750B8E}" type="datetimeFigureOut">
              <a:rPr lang="zh-CN" altLang="en-US" smtClean="0"/>
              <a:t>2019/2/28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25578A-B61A-4101-9F12-F60F9716429E}" type="slidenum">
              <a:rPr lang="zh-CN" altLang="en-US" smtClean="0"/>
              <a:t>‹#›</a:t>
            </a:fld>
            <a:endParaRPr lang="zh-CN" altLang="en-US"/>
          </a:p>
        </p:txBody>
      </p:sp>
    </p:spTree>
    <p:extLst>
      <p:ext uri="{BB962C8B-B14F-4D97-AF65-F5344CB8AC3E}">
        <p14:creationId xmlns:p14="http://schemas.microsoft.com/office/powerpoint/2010/main" val="2334941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BA7471-332F-4724-93C8-C24C02750B8E}" type="datetimeFigureOut">
              <a:rPr lang="zh-CN" altLang="en-US" smtClean="0"/>
              <a:t>2019/2/28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25578A-B61A-4101-9F12-F60F9716429E}" type="slidenum">
              <a:rPr lang="zh-CN" altLang="en-US" smtClean="0"/>
              <a:t>‹#›</a:t>
            </a:fld>
            <a:endParaRPr lang="zh-CN" altLang="en-US"/>
          </a:p>
        </p:txBody>
      </p:sp>
    </p:spTree>
    <p:extLst>
      <p:ext uri="{BB962C8B-B14F-4D97-AF65-F5344CB8AC3E}">
        <p14:creationId xmlns:p14="http://schemas.microsoft.com/office/powerpoint/2010/main" val="4281636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FBA7471-332F-4724-93C8-C24C02750B8E}" type="datetimeFigureOut">
              <a:rPr lang="zh-CN" altLang="en-US" smtClean="0"/>
              <a:t>2019/2/28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25578A-B61A-4101-9F12-F60F9716429E}" type="slidenum">
              <a:rPr lang="zh-CN" altLang="en-US" smtClean="0"/>
              <a:t>‹#›</a:t>
            </a:fld>
            <a:endParaRPr lang="zh-CN" altLang="en-US"/>
          </a:p>
        </p:txBody>
      </p:sp>
    </p:spTree>
    <p:extLst>
      <p:ext uri="{BB962C8B-B14F-4D97-AF65-F5344CB8AC3E}">
        <p14:creationId xmlns:p14="http://schemas.microsoft.com/office/powerpoint/2010/main" val="210419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FBA7471-332F-4724-93C8-C24C02750B8E}" type="datetimeFigureOut">
              <a:rPr lang="zh-CN" altLang="en-US" smtClean="0"/>
              <a:t>2019/2/28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25578A-B61A-4101-9F12-F60F9716429E}" type="slidenum">
              <a:rPr lang="zh-CN" altLang="en-US" smtClean="0"/>
              <a:t>‹#›</a:t>
            </a:fld>
            <a:endParaRPr lang="zh-CN" altLang="en-US"/>
          </a:p>
        </p:txBody>
      </p:sp>
    </p:spTree>
    <p:extLst>
      <p:ext uri="{BB962C8B-B14F-4D97-AF65-F5344CB8AC3E}">
        <p14:creationId xmlns:p14="http://schemas.microsoft.com/office/powerpoint/2010/main" val="3534406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FBA7471-332F-4724-93C8-C24C02750B8E}" type="datetimeFigureOut">
              <a:rPr lang="zh-CN" altLang="en-US" smtClean="0"/>
              <a:t>2019/2/28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25578A-B61A-4101-9F12-F60F9716429E}" type="slidenum">
              <a:rPr lang="zh-CN" altLang="en-US" smtClean="0"/>
              <a:t>‹#›</a:t>
            </a:fld>
            <a:endParaRPr lang="zh-CN" altLang="en-US"/>
          </a:p>
        </p:txBody>
      </p:sp>
    </p:spTree>
    <p:extLst>
      <p:ext uri="{BB962C8B-B14F-4D97-AF65-F5344CB8AC3E}">
        <p14:creationId xmlns:p14="http://schemas.microsoft.com/office/powerpoint/2010/main" val="1586043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FBA7471-332F-4724-93C8-C24C02750B8E}" type="datetimeFigureOut">
              <a:rPr lang="zh-CN" altLang="en-US" smtClean="0"/>
              <a:t>2019/2/28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25578A-B61A-4101-9F12-F60F9716429E}" type="slidenum">
              <a:rPr lang="zh-CN" altLang="en-US" smtClean="0"/>
              <a:t>‹#›</a:t>
            </a:fld>
            <a:endParaRPr lang="zh-CN" altLang="en-US"/>
          </a:p>
        </p:txBody>
      </p:sp>
    </p:spTree>
    <p:extLst>
      <p:ext uri="{BB962C8B-B14F-4D97-AF65-F5344CB8AC3E}">
        <p14:creationId xmlns:p14="http://schemas.microsoft.com/office/powerpoint/2010/main" val="424281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BA7471-332F-4724-93C8-C24C02750B8E}" type="datetimeFigureOut">
              <a:rPr lang="zh-CN" altLang="en-US" smtClean="0"/>
              <a:t>2019/2/28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25578A-B61A-4101-9F12-F60F9716429E}" type="slidenum">
              <a:rPr lang="zh-CN" altLang="en-US" smtClean="0"/>
              <a:t>‹#›</a:t>
            </a:fld>
            <a:endParaRPr lang="zh-CN" altLang="en-US"/>
          </a:p>
        </p:txBody>
      </p:sp>
    </p:spTree>
    <p:extLst>
      <p:ext uri="{BB962C8B-B14F-4D97-AF65-F5344CB8AC3E}">
        <p14:creationId xmlns:p14="http://schemas.microsoft.com/office/powerpoint/2010/main" val="1466620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FBA7471-332F-4724-93C8-C24C02750B8E}" type="datetimeFigureOut">
              <a:rPr lang="zh-CN" altLang="en-US" smtClean="0"/>
              <a:t>2019/2/28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25578A-B61A-4101-9F12-F60F9716429E}" type="slidenum">
              <a:rPr lang="zh-CN" altLang="en-US" smtClean="0"/>
              <a:t>‹#›</a:t>
            </a:fld>
            <a:endParaRPr lang="zh-CN" altLang="en-US"/>
          </a:p>
        </p:txBody>
      </p:sp>
    </p:spTree>
    <p:extLst>
      <p:ext uri="{BB962C8B-B14F-4D97-AF65-F5344CB8AC3E}">
        <p14:creationId xmlns:p14="http://schemas.microsoft.com/office/powerpoint/2010/main" val="111565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FBA7471-332F-4724-93C8-C24C02750B8E}" type="datetimeFigureOut">
              <a:rPr lang="zh-CN" altLang="en-US" smtClean="0"/>
              <a:t>2019/2/28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25578A-B61A-4101-9F12-F60F9716429E}" type="slidenum">
              <a:rPr lang="zh-CN" altLang="en-US" smtClean="0"/>
              <a:t>‹#›</a:t>
            </a:fld>
            <a:endParaRPr lang="zh-CN" altLang="en-US"/>
          </a:p>
        </p:txBody>
      </p:sp>
    </p:spTree>
    <p:extLst>
      <p:ext uri="{BB962C8B-B14F-4D97-AF65-F5344CB8AC3E}">
        <p14:creationId xmlns:p14="http://schemas.microsoft.com/office/powerpoint/2010/main" val="132834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BA7471-332F-4724-93C8-C24C02750B8E}" type="datetimeFigureOut">
              <a:rPr lang="zh-CN" altLang="en-US" smtClean="0"/>
              <a:t>2019/2/28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5578A-B61A-4101-9F12-F60F9716429E}" type="slidenum">
              <a:rPr lang="zh-CN" altLang="en-US" smtClean="0"/>
              <a:t>‹#›</a:t>
            </a:fld>
            <a:endParaRPr lang="zh-CN" altLang="en-US"/>
          </a:p>
        </p:txBody>
      </p:sp>
    </p:spTree>
    <p:extLst>
      <p:ext uri="{BB962C8B-B14F-4D97-AF65-F5344CB8AC3E}">
        <p14:creationId xmlns:p14="http://schemas.microsoft.com/office/powerpoint/2010/main" val="65611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smtClean="0">
                <a:sym typeface="+mn-ea"/>
              </a:rPr>
              <a:t>ESE 3014 </a:t>
            </a:r>
            <a:br>
              <a:rPr lang="en-US" altLang="zh-CN" dirty="0" smtClean="0">
                <a:sym typeface="+mn-ea"/>
              </a:rPr>
            </a:br>
            <a:r>
              <a:rPr lang="en-US" altLang="zh-CN" dirty="0" smtClean="0">
                <a:sym typeface="+mn-ea"/>
              </a:rPr>
              <a:t>Embedded System Communication Protocol and Security</a:t>
            </a:r>
            <a:endParaRPr lang="en-CA" altLang="en-US"/>
          </a:p>
        </p:txBody>
      </p:sp>
      <p:sp>
        <p:nvSpPr>
          <p:cNvPr id="3" name="Subtitle 2"/>
          <p:cNvSpPr>
            <a:spLocks noGrp="1"/>
          </p:cNvSpPr>
          <p:nvPr>
            <p:ph type="subTitle" idx="1"/>
          </p:nvPr>
        </p:nvSpPr>
        <p:spPr/>
        <p:txBody>
          <a:bodyPr/>
          <a:lstStyle/>
          <a:p>
            <a:r>
              <a:rPr lang="x-none" altLang="en-CA"/>
              <a:t>Linchen Wang</a:t>
            </a:r>
          </a:p>
        </p:txBody>
      </p:sp>
    </p:spTree>
    <p:extLst>
      <p:ext uri="{BB962C8B-B14F-4D97-AF65-F5344CB8AC3E}">
        <p14:creationId xmlns:p14="http://schemas.microsoft.com/office/powerpoint/2010/main" val="2233600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CDMA</a:t>
            </a:r>
          </a:p>
        </p:txBody>
      </p:sp>
      <p:sp>
        <p:nvSpPr>
          <p:cNvPr id="3" name="Content Placeholder 2"/>
          <p:cNvSpPr>
            <a:spLocks noGrp="1"/>
          </p:cNvSpPr>
          <p:nvPr>
            <p:ph idx="1"/>
          </p:nvPr>
        </p:nvSpPr>
        <p:spPr/>
        <p:txBody>
          <a:bodyPr/>
          <a:lstStyle/>
          <a:p>
            <a:pPr marL="0" indent="0">
              <a:buNone/>
            </a:pPr>
            <a:r>
              <a:rPr lang="en-US" dirty="0" smtClean="0"/>
              <a:t>Now, you may know what is code in CDMA. But how to make these code to minimize interference in multiple access?</a:t>
            </a:r>
          </a:p>
          <a:p>
            <a:pPr marL="0" indent="0">
              <a:buNone/>
            </a:pPr>
            <a:r>
              <a:rPr lang="en-US" dirty="0" smtClean="0"/>
              <a:t>The codes should be orthogonal.</a:t>
            </a:r>
          </a:p>
          <a:p>
            <a:pPr marL="0" indent="0">
              <a:buNone/>
            </a:pPr>
            <a:r>
              <a:rPr lang="en-US" dirty="0" smtClean="0"/>
              <a:t>To understand orthogonality of code.</a:t>
            </a:r>
          </a:p>
          <a:p>
            <a:pPr marL="0" indent="0">
              <a:buNone/>
            </a:pPr>
            <a:r>
              <a:rPr lang="en-US" dirty="0" smtClean="0"/>
              <a:t>Think about a vector in coordinate system.</a:t>
            </a:r>
            <a:endParaRPr lang="en-US" dirty="0"/>
          </a:p>
        </p:txBody>
      </p:sp>
      <p:pic>
        <p:nvPicPr>
          <p:cNvPr id="1026" name="Picture 2" descr="Image result for 力的分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4384" y="2476577"/>
            <a:ext cx="3140975" cy="35896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p:cNvSpPr txBox="1"/>
              <p:nvPr/>
            </p:nvSpPr>
            <p:spPr>
              <a:xfrm>
                <a:off x="838200" y="4271420"/>
                <a:ext cx="7605132" cy="2337499"/>
              </a:xfrm>
              <a:prstGeom prst="rect">
                <a:avLst/>
              </a:prstGeom>
              <a:noFill/>
            </p:spPr>
            <p:txBody>
              <a:bodyPr wrap="square" rtlCol="0">
                <a:spAutoFit/>
              </a:bodyPr>
              <a:lstStyle/>
              <a:p>
                <a:r>
                  <a:rPr lang="en-US" sz="2400" dirty="0" smtClean="0"/>
                  <a:t>A resultant force can be decompose into two component forces in both x and y axis. We can consider the two component forces are two user’s code, and the resultant force is combined code of two users. Say unit vector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𝑥</m:t>
                        </m:r>
                      </m:sub>
                    </m:sSub>
                  </m:oMath>
                </a14:m>
                <a:r>
                  <a:rPr lang="en-US" sz="2400" dirty="0" smtClean="0"/>
                  <a:t> is x’s code, and </a:t>
                </a:r>
                <a:r>
                  <a:rPr lang="en-US" sz="2400" dirty="0"/>
                  <a:t>unit </a:t>
                </a:r>
                <a:r>
                  <a:rPr lang="en-US" sz="2400" dirty="0" smtClean="0"/>
                  <a:t>vector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b="0" i="1" smtClean="0">
                            <a:latin typeface="Cambria Math" panose="02040503050406030204" pitchFamily="18" charset="0"/>
                          </a:rPr>
                          <m:t>𝑦</m:t>
                        </m:r>
                      </m:sub>
                    </m:sSub>
                  </m:oMath>
                </a14:m>
                <a:r>
                  <a:rPr lang="en-US" sz="2400" dirty="0" smtClean="0"/>
                  <a:t> is y’s code. And these two codes are orthogonal.</a:t>
                </a:r>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4271420"/>
                <a:ext cx="7605132" cy="2337499"/>
              </a:xfrm>
              <a:prstGeom prst="rect">
                <a:avLst/>
              </a:prstGeom>
              <a:blipFill rotWithShape="0">
                <a:blip r:embed="rId3"/>
                <a:stretch>
                  <a:fillRect l="-1283" t="-2089" r="-1844" b="-5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8696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CDMA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Say we have two vectors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𝑚</m:t>
                          </m:r>
                        </m:sub>
                      </m:sSub>
                      <m:r>
                        <a:rPr lang="en-US" b="0" i="1" smtClean="0">
                          <a:latin typeface="Cambria Math" panose="02040503050406030204" pitchFamily="18" charset="0"/>
                        </a:rPr>
                        <m:t>)</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𝑚</m:t>
                          </m:r>
                        </m:sub>
                      </m:sSub>
                      <m:r>
                        <a:rPr lang="en-US" i="1">
                          <a:latin typeface="Cambria Math" panose="02040503050406030204" pitchFamily="18" charset="0"/>
                        </a:rPr>
                        <m:t>)</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𝑚</m:t>
                          </m:r>
                        </m:sub>
                      </m:sSub>
                      <m:r>
                        <a:rPr lang="en-US" i="1">
                          <a:latin typeface="Cambria Math" panose="02040503050406030204" pitchFamily="18" charset="0"/>
                        </a:rPr>
                        <m:t>)</m:t>
                      </m:r>
                      <m:d>
                        <m:dPr>
                          <m:ctrlPr>
                            <a:rPr lang="en-US" i="1" smtClean="0">
                              <a:latin typeface="Cambria Math" panose="02040503050406030204" pitchFamily="18" charset="0"/>
                            </a:rPr>
                          </m:ctrlPr>
                        </m:dPr>
                        <m:e>
                          <m:f>
                            <m:fPr>
                              <m:type m:val="noBa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num>
                            <m:den>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3</m:t>
                                      </m:r>
                                    </m:sub>
                                  </m:sSub>
                                </m:e>
                                <m:e>
                                  <m:r>
                                    <a:rPr lang="en-US" b="0" i="1" smtClean="0">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𝑚</m:t>
                                      </m:r>
                                    </m:sub>
                                  </m:sSub>
                                </m:e>
                              </m:eqArr>
                            </m:den>
                          </m:f>
                        </m:e>
                      </m:d>
                    </m:oMath>
                  </m:oMathPara>
                </a14:m>
                <a:endParaRPr lang="en-US" dirty="0" smtClean="0"/>
              </a:p>
              <a:p>
                <a:pPr marL="0" indent="0">
                  <a:buNone/>
                </a:pPr>
                <a:r>
                  <a:rPr lang="en-US" dirty="0" smtClean="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2</m:t>
                        </m:r>
                      </m:sub>
                    </m:sSub>
                    <m:r>
                      <a:rPr lang="en-US" b="0" i="1" smtClean="0">
                        <a:latin typeface="Cambria Math" panose="02040503050406030204" pitchFamily="18" charset="0"/>
                      </a:rPr>
                      <m:t>=0</m:t>
                    </m:r>
                  </m:oMath>
                </a14:m>
                <a:r>
                  <a:rPr lang="en-US" dirty="0" smtClean="0"/>
                  <a:t>,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2</m:t>
                        </m:r>
                      </m:sub>
                    </m:sSub>
                  </m:oMath>
                </a14:m>
                <a:r>
                  <a:rPr lang="en-US" dirty="0" smtClean="0"/>
                  <a:t> are orthogonal.</a:t>
                </a:r>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CA">
                    <a:noFill/>
                  </a:rPr>
                  <a:t> </a:t>
                </a:r>
              </a:p>
            </p:txBody>
          </p:sp>
        </mc:Fallback>
      </mc:AlternateContent>
    </p:spTree>
    <p:extLst>
      <p:ext uri="{BB962C8B-B14F-4D97-AF65-F5344CB8AC3E}">
        <p14:creationId xmlns:p14="http://schemas.microsoft.com/office/powerpoint/2010/main" val="1143754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CDMA</a:t>
            </a:r>
          </a:p>
        </p:txBody>
      </p:sp>
      <p:sp>
        <p:nvSpPr>
          <p:cNvPr id="3" name="Content Placeholder 2"/>
          <p:cNvSpPr>
            <a:spLocks noGrp="1"/>
          </p:cNvSpPr>
          <p:nvPr>
            <p:ph idx="1"/>
          </p:nvPr>
        </p:nvSpPr>
        <p:spPr/>
        <p:txBody>
          <a:bodyPr/>
          <a:lstStyle/>
          <a:p>
            <a:pPr marL="0" indent="0">
              <a:buNone/>
            </a:pPr>
            <a:r>
              <a:rPr lang="en-US" dirty="0" smtClean="0"/>
              <a:t>How to get orthogonal vectors?</a:t>
            </a:r>
          </a:p>
          <a:p>
            <a:pPr marL="0" indent="0">
              <a:buNone/>
            </a:pPr>
            <a:r>
              <a:rPr lang="en-US" dirty="0" smtClean="0"/>
              <a:t>Walsh matrix</a:t>
            </a:r>
          </a:p>
          <a:p>
            <a:pPr marL="0" indent="0">
              <a:buNone/>
            </a:pPr>
            <a:r>
              <a:rPr lang="en-US" dirty="0" smtClean="0"/>
              <a:t>“+” is +1, “–” is -1, and in Walsh matrix, any two lines</a:t>
            </a:r>
          </a:p>
          <a:p>
            <a:pPr marL="0" indent="0">
              <a:buNone/>
            </a:pPr>
            <a:r>
              <a:rPr lang="en-US" dirty="0"/>
              <a:t>o</a:t>
            </a:r>
            <a:r>
              <a:rPr lang="en-US" dirty="0" smtClean="0"/>
              <a:t>r two columns are orthogonal.</a:t>
            </a:r>
            <a:endParaRPr lang="en-US" dirty="0"/>
          </a:p>
        </p:txBody>
      </p:sp>
      <p:pic>
        <p:nvPicPr>
          <p:cNvPr id="2050" name="Picture 2" descr="http://hi.csdn.net/attachment/201105/14/0_1305382759Q4dU.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2631" y="1825625"/>
            <a:ext cx="4884776" cy="3729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417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CDMA</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dirty="0" smtClean="0"/>
                  <a:t>Encode:</a:t>
                </a:r>
              </a:p>
              <a:p>
                <a:pPr marL="0" indent="0">
                  <a:buNone/>
                </a:pPr>
                <a:r>
                  <a:rPr lang="en-US" altLang="zh-CN" dirty="0" smtClean="0"/>
                  <a:t>Say a’s code is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sub>
                    </m:sSub>
                    <m:r>
                      <a:rPr lang="en-US" altLang="zh-CN" i="1">
                        <a:latin typeface="Cambria Math" panose="02040503050406030204" pitchFamily="18" charset="0"/>
                      </a:rPr>
                      <m:t>)</m:t>
                    </m:r>
                  </m:oMath>
                </a14:m>
                <a:r>
                  <a:rPr lang="en-US" altLang="zh-CN" dirty="0" smtClean="0"/>
                  <a:t>, b’s code is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𝑚</m:t>
                        </m:r>
                      </m:sub>
                    </m:sSub>
                    <m:r>
                      <a:rPr lang="en-US" altLang="zh-CN" i="1">
                        <a:latin typeface="Cambria Math" panose="02040503050406030204" pitchFamily="18" charset="0"/>
                      </a:rPr>
                      <m:t>)</m:t>
                    </m:r>
                  </m:oMath>
                </a14:m>
                <a:r>
                  <a:rPr lang="en-US" altLang="zh-CN" dirty="0" smtClean="0"/>
                  <a:t>.</a:t>
                </a:r>
              </a:p>
              <a:p>
                <a:pPr marL="0" indent="0">
                  <a:buNone/>
                </a:pPr>
                <a:r>
                  <a:rPr lang="en-US" altLang="zh-CN" dirty="0" smtClean="0"/>
                  <a:t>We use code a multiply with user A’s information K (it could have”1” and ”0”), to get:</a:t>
                </a:r>
              </a:p>
              <a:p>
                <a:pPr marL="0" indent="0">
                  <a:buNone/>
                </a:pPr>
                <a14:m>
                  <m:oMath xmlns:m="http://schemas.openxmlformats.org/officeDocument/2006/math">
                    <m:r>
                      <a:rPr lang="en-US" altLang="zh-CN" i="1">
                        <a:latin typeface="Cambria Math" panose="02040503050406030204" pitchFamily="18" charset="0"/>
                      </a:rPr>
                      <m:t>(</m:t>
                    </m:r>
                    <m:r>
                      <a:rPr lang="en-US" altLang="zh-CN" b="0" i="1" smtClean="0">
                        <a:latin typeface="Cambria Math" panose="02040503050406030204" pitchFamily="18" charset="0"/>
                      </a:rPr>
                      <m:t>𝐾</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𝐾</m:t>
                        </m:r>
                        <m:r>
                          <a:rPr lang="en-US" altLang="zh-CN" i="1">
                            <a:latin typeface="Cambria Math" panose="02040503050406030204" pitchFamily="18" charset="0"/>
                          </a:rPr>
                          <m:t>𝑎</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smtClean="0">
                        <a:latin typeface="Cambria Math" panose="02040503050406030204" pitchFamily="18" charset="0"/>
                      </a:rPr>
                      <m:t> </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𝐾</m:t>
                        </m:r>
                        <m:r>
                          <a:rPr lang="en-US" altLang="zh-CN" i="1">
                            <a:latin typeface="Cambria Math" panose="02040503050406030204" pitchFamily="18" charset="0"/>
                          </a:rPr>
                          <m:t>𝑎</m:t>
                        </m:r>
                      </m:e>
                      <m:sub>
                        <m:r>
                          <a:rPr lang="en-US" altLang="zh-CN" i="1">
                            <a:latin typeface="Cambria Math" panose="02040503050406030204" pitchFamily="18" charset="0"/>
                          </a:rPr>
                          <m:t>𝑚</m:t>
                        </m:r>
                      </m:sub>
                    </m:sSub>
                    <m:r>
                      <a:rPr lang="en-US" altLang="zh-CN" i="1">
                        <a:latin typeface="Cambria Math" panose="02040503050406030204" pitchFamily="18" charset="0"/>
                      </a:rPr>
                      <m:t>)</m:t>
                    </m:r>
                  </m:oMath>
                </a14:m>
                <a:r>
                  <a:rPr lang="en-US" altLang="zh-CN" dirty="0"/>
                  <a:t>,</a:t>
                </a:r>
                <a:r>
                  <a:rPr lang="en-US" altLang="zh-CN" dirty="0" smtClean="0"/>
                  <a:t> and same for code b with user B’s info J to get: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𝐽</m:t>
                        </m:r>
                        <m:r>
                          <a:rPr lang="en-US" altLang="zh-CN" i="1">
                            <a:latin typeface="Cambria Math" panose="02040503050406030204" pitchFamily="18" charset="0"/>
                          </a:rPr>
                          <m:t>𝑏</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𝐽</m:t>
                        </m:r>
                        <m:r>
                          <a:rPr lang="en-US" altLang="zh-CN" i="1">
                            <a:latin typeface="Cambria Math" panose="02040503050406030204" pitchFamily="18" charset="0"/>
                          </a:rPr>
                          <m:t>𝑏</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𝐽</m:t>
                        </m:r>
                        <m:r>
                          <a:rPr lang="en-US" altLang="zh-CN" i="1">
                            <a:latin typeface="Cambria Math" panose="02040503050406030204" pitchFamily="18" charset="0"/>
                          </a:rPr>
                          <m:t>𝑏</m:t>
                        </m:r>
                      </m:e>
                      <m:sub>
                        <m:r>
                          <a:rPr lang="en-US" altLang="zh-CN" i="1">
                            <a:latin typeface="Cambria Math" panose="02040503050406030204" pitchFamily="18" charset="0"/>
                          </a:rPr>
                          <m:t>𝑚</m:t>
                        </m:r>
                      </m:sub>
                    </m:sSub>
                    <m:r>
                      <a:rPr lang="en-US" altLang="zh-CN" i="1">
                        <a:latin typeface="Cambria Math" panose="02040503050406030204" pitchFamily="18" charset="0"/>
                      </a:rPr>
                      <m:t>)</m:t>
                    </m:r>
                  </m:oMath>
                </a14:m>
                <a:r>
                  <a:rPr lang="en-US" altLang="zh-CN" dirty="0"/>
                  <a:t>.</a:t>
                </a:r>
                <a:endParaRPr lang="en-US" altLang="zh-CN" dirty="0" smtClean="0"/>
              </a:p>
              <a:p>
                <a:pPr marL="0" indent="0">
                  <a:buNone/>
                </a:pPr>
                <a:r>
                  <a:rPr lang="en-US" altLang="zh-CN" dirty="0" smtClean="0"/>
                  <a:t>The combined data is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𝐾</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𝐽𝑏</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𝐾𝑎</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𝐽𝑏</m:t>
                        </m:r>
                      </m:e>
                      <m:sub>
                        <m:r>
                          <a:rPr lang="en-US" altLang="zh-CN" i="1">
                            <a:latin typeface="Cambria Math" panose="02040503050406030204" pitchFamily="18" charset="0"/>
                          </a:rPr>
                          <m:t>2</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𝐾𝑎</m:t>
                        </m:r>
                      </m:e>
                      <m:sub>
                        <m:r>
                          <a:rPr lang="en-US" altLang="zh-CN" i="1">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𝐽𝑏</m:t>
                        </m:r>
                      </m:e>
                      <m:sub>
                        <m:r>
                          <a:rPr lang="en-US" altLang="zh-CN" i="1">
                            <a:latin typeface="Cambria Math" panose="02040503050406030204" pitchFamily="18" charset="0"/>
                          </a:rPr>
                          <m:t>𝑚</m:t>
                        </m:r>
                      </m:sub>
                    </m:sSub>
                    <m:r>
                      <a:rPr lang="en-US" altLang="zh-CN" i="1">
                        <a:latin typeface="Cambria Math" panose="02040503050406030204" pitchFamily="18" charset="0"/>
                      </a:rPr>
                      <m:t>)</m:t>
                    </m:r>
                  </m:oMath>
                </a14:m>
                <a:r>
                  <a:rPr lang="en-US" altLang="zh-CN" dirty="0" smtClean="0"/>
                  <a:t>, it is like a </a:t>
                </a:r>
                <a:r>
                  <a:rPr lang="en-US" altLang="zh-CN" dirty="0"/>
                  <a:t>resultant </a:t>
                </a:r>
                <a:r>
                  <a:rPr lang="en-US" altLang="zh-CN" dirty="0" smtClean="0"/>
                  <a:t>force.</a:t>
                </a:r>
                <a:endParaRPr lang="en-US" altLang="zh-CN" dirty="0"/>
              </a:p>
              <a:p>
                <a:endParaRPr lang="en-US" altLang="zh-CN"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7" t="-2241" r="-290"/>
                </a:stretch>
              </a:blipFill>
            </p:spPr>
            <p:txBody>
              <a:bodyPr/>
              <a:lstStyle/>
              <a:p>
                <a:r>
                  <a:rPr lang="en-CA">
                    <a:noFill/>
                  </a:rPr>
                  <a:t> </a:t>
                </a:r>
              </a:p>
            </p:txBody>
          </p:sp>
        </mc:Fallback>
      </mc:AlternateContent>
    </p:spTree>
    <p:extLst>
      <p:ext uri="{BB962C8B-B14F-4D97-AF65-F5344CB8AC3E}">
        <p14:creationId xmlns:p14="http://schemas.microsoft.com/office/powerpoint/2010/main" val="3238850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CDMA</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dirty="0" smtClean="0"/>
                  <a:t>Decode: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r>
                      <a:rPr lang="en-US" altLang="zh-CN" i="1">
                        <a:latin typeface="Cambria Math" panose="02040503050406030204" pitchFamily="18" charset="0"/>
                      </a:rPr>
                      <m:t>=</m:t>
                    </m:r>
                    <m:f>
                      <m:fPr>
                        <m:type m:val="lin"/>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𝑀</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𝑀</m:t>
                        </m:r>
                        <m:r>
                          <a:rPr lang="en-US" altLang="zh-CN" i="1">
                            <a:latin typeface="Cambria Math" panose="02040503050406030204" pitchFamily="18" charset="0"/>
                          </a:rPr>
                          <m:t>=1</m:t>
                        </m:r>
                      </m:sub>
                      <m:sup>
                        <m:r>
                          <a:rPr lang="en-US" altLang="zh-CN" i="1">
                            <a:latin typeface="Cambria Math" panose="02040503050406030204" pitchFamily="18" charset="0"/>
                          </a:rPr>
                          <m:t>𝑀</m:t>
                        </m:r>
                      </m:sup>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I</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𝑚</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𝑚</m:t>
                            </m:r>
                          </m:sub>
                        </m:sSub>
                      </m:e>
                    </m:nary>
                  </m:oMath>
                </a14:m>
                <a:endParaRPr lang="en-US" altLang="zh-CN" dirty="0" smtClean="0"/>
              </a:p>
              <a:p>
                <a:pPr marL="0" indent="0">
                  <a:buNone/>
                </a:pPr>
                <a:r>
                  <a:rPr lang="en-US" altLang="zh-CN" dirty="0" smtClean="0"/>
                  <a:t>When the </a:t>
                </a:r>
                <a:r>
                  <a:rPr lang="en-US" altLang="zh-CN" dirty="0"/>
                  <a:t>combined data </a:t>
                </a:r>
                <a:r>
                  <a:rPr lang="en-US" altLang="zh-CN" dirty="0" smtClean="0"/>
                  <a:t>reach to A’s receiver. We use the it multiply with code a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sub>
                    </m:sSub>
                    <m:r>
                      <a:rPr lang="en-US" altLang="zh-CN" i="1">
                        <a:latin typeface="Cambria Math" panose="02040503050406030204" pitchFamily="18" charset="0"/>
                      </a:rPr>
                      <m:t>)</m:t>
                    </m:r>
                  </m:oMath>
                </a14:m>
                <a:r>
                  <a:rPr lang="en-US" altLang="zh-CN" dirty="0" smtClean="0"/>
                  <a:t>, which is:</a:t>
                </a:r>
              </a:p>
              <a:p>
                <a:pPr marL="0" indent="0">
                  <a:buNone/>
                </a:pPr>
                <a14:m>
                  <m:oMathPara xmlns:m="http://schemas.openxmlformats.org/officeDocument/2006/math">
                    <m:oMathParaPr>
                      <m:jc m:val="centerGroup"/>
                    </m:oMathParaPr>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𝐾</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𝐽𝑏</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𝐾𝑎</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𝐽𝑏</m:t>
                              </m:r>
                            </m:e>
                            <m:sub>
                              <m:r>
                                <a:rPr lang="en-US" altLang="zh-CN" i="1">
                                  <a:latin typeface="Cambria Math" panose="02040503050406030204" pitchFamily="18" charset="0"/>
                                </a:rPr>
                                <m:t>2</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𝐾𝑎</m:t>
                              </m:r>
                            </m:e>
                            <m:sub>
                              <m:r>
                                <a:rPr lang="en-US" altLang="zh-CN" i="1">
                                  <a:latin typeface="Cambria Math" panose="02040503050406030204" pitchFamily="18" charset="0"/>
                                </a:rPr>
                                <m:t>𝑚</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𝐽𝑏</m:t>
                              </m:r>
                            </m:e>
                            <m:sub>
                              <m:r>
                                <a:rPr lang="en-US" altLang="zh-CN" i="1">
                                  <a:latin typeface="Cambria Math" panose="02040503050406030204" pitchFamily="18" charset="0"/>
                                </a:rPr>
                                <m:t>𝑚</m:t>
                              </m:r>
                            </m:sub>
                          </m:sSub>
                        </m:e>
                      </m:d>
                      <m:r>
                        <a:rPr lang="en-US" altLang="zh-CN" b="0" i="0" smtClean="0">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sub>
                      </m:sSub>
                      <m:r>
                        <a:rPr lang="en-US" altLang="zh-CN" i="1">
                          <a:latin typeface="Cambria Math" panose="02040503050406030204" pitchFamily="18" charset="0"/>
                        </a:rPr>
                        <m:t>)</m:t>
                      </m:r>
                    </m:oMath>
                  </m:oMathPara>
                </a14:m>
                <a:endParaRPr lang="en-US" altLang="zh-CN" dirty="0" smtClean="0"/>
              </a:p>
              <a:p>
                <a:pPr marL="0" indent="0">
                  <a:buNone/>
                </a:pPr>
                <a:r>
                  <a:rPr lang="en-US" altLang="zh-CN" dirty="0"/>
                  <a:t>=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𝐾</m:t>
                        </m:r>
                        <m:sSup>
                          <m:sSupPr>
                            <m:ctrlPr>
                              <a:rPr lang="en-US" altLang="zh-CN" i="1" smtClean="0">
                                <a:latin typeface="Cambria Math" panose="02040503050406030204" pitchFamily="18" charset="0"/>
                              </a:rPr>
                            </m:ctrlPr>
                          </m:sSup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e>
                          <m:sup>
                            <m:r>
                              <a:rPr lang="en-US" altLang="zh-CN" b="0" i="1" smtClean="0">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𝐾</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sub>
                            </m:sSub>
                          </m:e>
                          <m:sup>
                            <m:r>
                              <a:rPr lang="en-US" altLang="zh-CN" i="1">
                                <a:latin typeface="Cambria Math" panose="02040503050406030204" pitchFamily="18" charset="0"/>
                              </a:rPr>
                              <m:t>2</m:t>
                            </m:r>
                          </m:sup>
                        </m:sSup>
                        <m:r>
                          <a:rPr lang="en-US" altLang="zh-CN" i="1">
                            <a:latin typeface="Cambria Math" panose="02040503050406030204" pitchFamily="18" charset="0"/>
                          </a:rPr>
                          <m:t>, …,</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𝐾</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sub>
                            </m:sSub>
                          </m:e>
                          <m:sup>
                            <m:r>
                              <a:rPr lang="en-US" altLang="zh-CN" i="1">
                                <a:latin typeface="Cambria Math" panose="02040503050406030204" pitchFamily="18" charset="0"/>
                              </a:rPr>
                              <m:t>2</m:t>
                            </m:r>
                          </m:sup>
                        </m:sSup>
                      </m:e>
                    </m:d>
                    <m:r>
                      <a:rPr lang="en-US" altLang="zh-CN" b="0" i="0" smtClean="0">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𝑏</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r>
                          <a:rPr lang="en-US" altLang="zh-CN" i="1">
                            <a:latin typeface="Cambria Math" panose="02040503050406030204" pitchFamily="18" charset="0"/>
                          </a:rPr>
                          <m:t>𝑏</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sub>
                        </m:sSub>
                        <m:r>
                          <a:rPr lang="en-US" altLang="zh-CN" i="1">
                            <a:latin typeface="Cambria Math" panose="02040503050406030204" pitchFamily="18" charset="0"/>
                          </a:rPr>
                          <m:t>𝑏</m:t>
                        </m:r>
                      </m:e>
                      <m:sub>
                        <m:r>
                          <a:rPr lang="en-US" altLang="zh-CN" i="1">
                            <a:latin typeface="Cambria Math" panose="02040503050406030204" pitchFamily="18" charset="0"/>
                          </a:rPr>
                          <m:t>𝑚</m:t>
                        </m:r>
                      </m:sub>
                    </m:sSub>
                    <m:r>
                      <a:rPr lang="en-US" altLang="zh-CN" i="1">
                        <a:latin typeface="Cambria Math" panose="02040503050406030204" pitchFamily="18" charset="0"/>
                      </a:rPr>
                      <m:t>)</m:t>
                    </m:r>
                  </m:oMath>
                </a14:m>
                <a:endParaRPr lang="en-US" altLang="zh-CN" dirty="0" smtClean="0"/>
              </a:p>
              <a:p>
                <a:pPr marL="0" indent="0">
                  <a:buNone/>
                </a:pPr>
                <a:r>
                  <a:rPr lang="en-US" altLang="zh-CN" dirty="0" smtClean="0"/>
                  <a:t>=</a:t>
                </a:r>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1,1,…,1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𝐽</m:t>
                    </m:r>
                    <m:r>
                      <a:rPr lang="en-US" altLang="zh-CN" b="0" i="1" smtClean="0">
                        <a:latin typeface="Cambria Math" panose="02040503050406030204" pitchFamily="18" charset="0"/>
                      </a:rPr>
                      <m:t>∗0</m:t>
                    </m:r>
                  </m:oMath>
                </a14:m>
                <a:r>
                  <a:rPr lang="zh-CN" altLang="en-US" dirty="0" smtClean="0"/>
                  <a:t>      </a:t>
                </a:r>
                <a:r>
                  <a:rPr lang="en-US" altLang="zh-CN" dirty="0" smtClean="0"/>
                  <a:t>since code a, b are orthogonal, so a*b=0</a:t>
                </a:r>
              </a:p>
              <a:p>
                <a:pPr marL="0" indent="0">
                  <a:buNone/>
                </a:pPr>
                <a:r>
                  <a:rPr lang="en-US" altLang="zh-CN" dirty="0" smtClean="0"/>
                  <a:t>=</a:t>
                </a:r>
                <a14:m>
                  <m:oMath xmlns:m="http://schemas.openxmlformats.org/officeDocument/2006/math">
                    <m:r>
                      <a:rPr lang="en-US" altLang="zh-CN" i="1" dirty="0" smtClean="0">
                        <a:latin typeface="Cambria Math" panose="02040503050406030204" pitchFamily="18" charset="0"/>
                      </a:rPr>
                      <m:t>𝐾</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𝑀</m:t>
                    </m:r>
                  </m:oMath>
                </a14:m>
                <a:endParaRPr lang="en-US" altLang="zh-CN" dirty="0" smtClean="0"/>
              </a:p>
              <a:p>
                <a:pPr marL="0" indent="0">
                  <a:buNone/>
                </a:pPr>
                <a:r>
                  <a:rPr lang="en-US" altLang="zh-CN" dirty="0" smtClean="0"/>
                  <a:t>And </a:t>
                </a:r>
                <a14:m>
                  <m:oMath xmlns:m="http://schemas.openxmlformats.org/officeDocument/2006/math">
                    <m:f>
                      <m:fPr>
                        <m:type m:val="lin"/>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𝑀</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oMath>
                </a14:m>
                <a:r>
                  <a:rPr lang="zh-CN" altLang="en-US" dirty="0" smtClean="0"/>
                  <a:t> </a:t>
                </a:r>
                <a:r>
                  <a:rPr lang="en-US" altLang="zh-CN" dirty="0" smtClean="0"/>
                  <a:t>which is a’s information.</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7" t="-1821"/>
                </a:stretch>
              </a:blipFill>
            </p:spPr>
            <p:txBody>
              <a:bodyPr/>
              <a:lstStyle/>
              <a:p>
                <a:r>
                  <a:rPr lang="en-CA">
                    <a:noFill/>
                  </a:rPr>
                  <a:t> </a:t>
                </a:r>
              </a:p>
            </p:txBody>
          </p:sp>
        </mc:Fallback>
      </mc:AlternateContent>
    </p:spTree>
    <p:extLst>
      <p:ext uri="{BB962C8B-B14F-4D97-AF65-F5344CB8AC3E}">
        <p14:creationId xmlns:p14="http://schemas.microsoft.com/office/powerpoint/2010/main" val="847924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CDMA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altLang="zh-CN" dirty="0"/>
                  <a:t>How to understand it?</a:t>
                </a:r>
              </a:p>
              <a:p>
                <a:pPr marL="0" indent="0">
                  <a:buNone/>
                </a:pPr>
                <a:r>
                  <a:rPr lang="en-US" dirty="0" smtClean="0"/>
                  <a:t>E.g. user A chooses line 2 </a:t>
                </a:r>
              </a:p>
              <a:p>
                <a:pPr marL="0" indent="0">
                  <a:buNone/>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1</m:t>
                        </m:r>
                      </m:sub>
                    </m:sSub>
                  </m:oMath>
                </a14:m>
                <a:r>
                  <a:rPr lang="en-US" dirty="0"/>
                  <a:t>= (-1 -1 -1 -1 1 1 1 1</a:t>
                </a:r>
                <a:r>
                  <a:rPr lang="en-US" dirty="0" smtClean="0"/>
                  <a:t>)</a:t>
                </a:r>
                <a:endParaRPr lang="en-US" dirty="0"/>
              </a:p>
              <a:p>
                <a:pPr marL="0" indent="0">
                  <a:buNone/>
                </a:pPr>
                <a:r>
                  <a:rPr lang="en-US" dirty="0" smtClean="0"/>
                  <a:t>User B chooses line 7</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oMath>
                </a14:m>
                <a:r>
                  <a:rPr lang="en-US" dirty="0" smtClean="0"/>
                  <a:t> = (-1 1 -1 1 1 -1 1 -1)</a:t>
                </a:r>
              </a:p>
              <a:p>
                <a:pPr marL="0" indent="0">
                  <a:buNone/>
                </a:pPr>
                <a:r>
                  <a:rPr lang="en-US" dirty="0" smtClean="0"/>
                  <a:t>And, user A’s information is </a:t>
                </a:r>
                <a:r>
                  <a:rPr lang="en-US" b="1" dirty="0" smtClean="0">
                    <a:solidFill>
                      <a:srgbClr val="FF0000"/>
                    </a:solidFill>
                  </a:rPr>
                  <a:t>110</a:t>
                </a:r>
              </a:p>
              <a:p>
                <a:pPr marL="0" indent="0">
                  <a:buNone/>
                </a:pPr>
                <a:r>
                  <a:rPr lang="en-US" dirty="0"/>
                  <a:t>user </a:t>
                </a:r>
                <a:r>
                  <a:rPr lang="en-US" dirty="0" smtClean="0"/>
                  <a:t>B’s </a:t>
                </a:r>
                <a:r>
                  <a:rPr lang="en-US" altLang="zh-CN" dirty="0"/>
                  <a:t>information</a:t>
                </a:r>
                <a:r>
                  <a:rPr lang="en-US" dirty="0" smtClean="0"/>
                  <a:t> </a:t>
                </a:r>
                <a:r>
                  <a:rPr lang="en-US" dirty="0"/>
                  <a:t>is </a:t>
                </a:r>
                <a:r>
                  <a:rPr lang="en-US" dirty="0" smtClean="0"/>
                  <a:t>010</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CA">
                    <a:noFill/>
                  </a:rPr>
                  <a:t> </a:t>
                </a:r>
              </a:p>
            </p:txBody>
          </p:sp>
        </mc:Fallback>
      </mc:AlternateContent>
      <p:pic>
        <p:nvPicPr>
          <p:cNvPr id="4" name="Picture 2" descr="http://hi.csdn.net/attachment/201105/14/0_1305382759Q4dU.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2285" y="1825625"/>
            <a:ext cx="4884776" cy="3729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5813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CDMA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Let’s encode, user A’s message:</a:t>
            </a:r>
          </a:p>
          <a:p>
            <a:pPr marL="0" indent="0">
              <a:buNone/>
            </a:pPr>
            <a:r>
              <a:rPr lang="en-US" dirty="0" smtClean="0"/>
              <a:t>(-1 -1 -1 -1 1 1 1 1)|</a:t>
            </a:r>
            <a:r>
              <a:rPr lang="en-US" dirty="0"/>
              <a:t>(-1 -1 -1 -1 1 1 1 </a:t>
            </a:r>
            <a:r>
              <a:rPr lang="en-US" dirty="0" smtClean="0"/>
              <a:t>1</a:t>
            </a:r>
            <a:r>
              <a:rPr lang="en-US" dirty="0"/>
              <a:t>)|(0 0 0 0 0 0 0 0 0)</a:t>
            </a:r>
          </a:p>
          <a:p>
            <a:pPr marL="0" indent="0">
              <a:buNone/>
            </a:pPr>
            <a:r>
              <a:rPr lang="en-US" dirty="0" smtClean="0"/>
              <a:t>User B’s message:</a:t>
            </a:r>
          </a:p>
          <a:p>
            <a:pPr marL="0" indent="0">
              <a:buNone/>
            </a:pPr>
            <a:r>
              <a:rPr lang="en-US" dirty="0" smtClean="0"/>
              <a:t>(0 0 0 0 0 0 0 0 0)|</a:t>
            </a:r>
            <a:r>
              <a:rPr lang="en-US" dirty="0"/>
              <a:t>(-1 1 -1 1 1 -1 1 -1</a:t>
            </a:r>
            <a:r>
              <a:rPr lang="en-US" dirty="0" smtClean="0"/>
              <a:t>)|(</a:t>
            </a:r>
            <a:r>
              <a:rPr lang="en-US" dirty="0"/>
              <a:t>0 0 0 0 0 0 0 0 0</a:t>
            </a:r>
            <a:r>
              <a:rPr lang="en-US" dirty="0" smtClean="0"/>
              <a:t>)</a:t>
            </a:r>
          </a:p>
          <a:p>
            <a:pPr marL="0" indent="0">
              <a:buNone/>
            </a:pPr>
            <a:r>
              <a:rPr lang="en-US" dirty="0" smtClean="0"/>
              <a:t>And we combine these two message:</a:t>
            </a:r>
          </a:p>
          <a:p>
            <a:pPr marL="0" indent="0">
              <a:buNone/>
            </a:pPr>
            <a:r>
              <a:rPr lang="en-US" dirty="0"/>
              <a:t>(-1 -1 -1 -1 1 1 1 1</a:t>
            </a:r>
            <a:r>
              <a:rPr lang="en-US" dirty="0" smtClean="0"/>
              <a:t>)|(-2 0 -2 0 2 0 2 0</a:t>
            </a:r>
            <a:r>
              <a:rPr lang="en-US" dirty="0"/>
              <a:t>)|(0 0 0 0 0 0 0 0 0</a:t>
            </a:r>
            <a:r>
              <a:rPr lang="en-US" dirty="0" smtClean="0"/>
              <a:t>)</a:t>
            </a:r>
          </a:p>
          <a:p>
            <a:pPr marL="0" indent="0">
              <a:buNone/>
            </a:pPr>
            <a:r>
              <a:rPr lang="en-US" altLang="zh-CN" dirty="0" smtClean="0"/>
              <a:t>You can consider this is a resultant force.</a:t>
            </a:r>
            <a:endParaRPr lang="en-US" dirty="0"/>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35532228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CDMA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Decode: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type m:val="lin"/>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𝑀</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𝑀</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𝑀</m:t>
                        </m:r>
                      </m:sup>
                      <m:e>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I</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𝑚</m:t>
                            </m:r>
                          </m:sub>
                        </m:sSub>
                      </m:e>
                    </m:nary>
                  </m:oMath>
                </a14:m>
                <a:endParaRPr lang="en-US" dirty="0" smtClean="0"/>
              </a:p>
              <a:p>
                <a:pPr marL="0" indent="0">
                  <a:buNone/>
                </a:pPr>
                <a14:m>
                  <m:oMath xmlns:m="http://schemas.openxmlformats.org/officeDocument/2006/math">
                    <m:r>
                      <a:rPr lang="en-US" i="1" dirty="0" smtClean="0">
                        <a:latin typeface="Cambria Math" panose="02040503050406030204" pitchFamily="18" charset="0"/>
                      </a:rPr>
                      <m:t>𝑀</m:t>
                    </m:r>
                  </m:oMath>
                </a14:m>
                <a:r>
                  <a:rPr lang="en-US" dirty="0" smtClean="0"/>
                  <a:t> is the size of Walsh matrix (which is 8 here), </a:t>
                </a:r>
                <a14:m>
                  <m:oMath xmlns:m="http://schemas.openxmlformats.org/officeDocument/2006/math">
                    <m:r>
                      <a:rPr lang="en-US" i="1" dirty="0" smtClean="0">
                        <a:latin typeface="Cambria Math" panose="02040503050406030204" pitchFamily="18" charset="0"/>
                      </a:rPr>
                      <m:t>𝑖</m:t>
                    </m:r>
                  </m:oMath>
                </a14:m>
                <a:r>
                  <a:rPr lang="en-US" dirty="0" smtClean="0"/>
                  <a:t> is the number of bit of original data, </a:t>
                </a:r>
                <a14:m>
                  <m:oMath xmlns:m="http://schemas.openxmlformats.org/officeDocument/2006/math">
                    <m:r>
                      <a:rPr lang="en-US" i="1" dirty="0" smtClean="0">
                        <a:latin typeface="Cambria Math" panose="02040503050406030204" pitchFamily="18" charset="0"/>
                      </a:rPr>
                      <m:t>𝐼</m:t>
                    </m:r>
                  </m:oMath>
                </a14:m>
                <a:r>
                  <a:rPr lang="en-US" dirty="0" smtClean="0"/>
                  <a:t> is the all message received,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𝑚</m:t>
                        </m:r>
                      </m:sub>
                    </m:sSub>
                  </m:oMath>
                </a14:m>
                <a:r>
                  <a:rPr lang="en-US" dirty="0" smtClean="0"/>
                  <a:t> is the number </a:t>
                </a:r>
                <a14:m>
                  <m:oMath xmlns:m="http://schemas.openxmlformats.org/officeDocument/2006/math">
                    <m:r>
                      <a:rPr lang="en-US" b="0" i="1" smtClean="0">
                        <a:latin typeface="Cambria Math" panose="02040503050406030204" pitchFamily="18" charset="0"/>
                      </a:rPr>
                      <m:t>𝑚</m:t>
                    </m:r>
                  </m:oMath>
                </a14:m>
                <a:r>
                  <a:rPr lang="en-US" dirty="0" smtClean="0"/>
                  <a:t> bit of the Walsh vector which user chose.</a:t>
                </a:r>
              </a:p>
              <a:p>
                <a:pPr marL="0" indent="0">
                  <a:buNone/>
                </a:pPr>
                <a:r>
                  <a:rPr lang="en-US" altLang="zh-CN" dirty="0"/>
                  <a:t>(-1 -1 -1 -1 1 1 1 1)|(-2 0 -2 0 2 0 2 0)|(0 0 0 0 0 0 0 0 0</a:t>
                </a:r>
                <a:r>
                  <a:rPr lang="en-US" altLang="zh-CN" dirty="0" smtClean="0"/>
                  <a:t>)*</a:t>
                </a:r>
                <a:r>
                  <a:rPr lang="en-US" altLang="zh-CN" dirty="0"/>
                  <a:t>(-1 -1 -1 -1 1 1 1 1)</a:t>
                </a:r>
              </a:p>
              <a:p>
                <a:pPr marL="0" indent="0">
                  <a:buNone/>
                </a:pPr>
                <a:r>
                  <a:rPr lang="en-US" altLang="zh-CN" dirty="0" smtClean="0"/>
                  <a:t>=(1 1 1 1 1 1 1 1)|(2 0 2 0 2 0 2 0)|(0 0 0 0 0 0 0 0)</a:t>
                </a:r>
              </a:p>
              <a:p>
                <a:pPr marL="0" indent="0">
                  <a:buNone/>
                </a:pPr>
                <a:r>
                  <a:rPr lang="en-US" altLang="zh-CN" dirty="0" smtClean="0"/>
                  <a:t>=(8)|(8)|(0)</a:t>
                </a:r>
              </a:p>
              <a:p>
                <a:pPr marL="0" indent="0">
                  <a:buNone/>
                </a:pPr>
                <a14:m>
                  <m:oMath xmlns:m="http://schemas.openxmlformats.org/officeDocument/2006/math">
                    <m:f>
                      <m:fPr>
                        <m:type m:val="lin"/>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𝑀</m:t>
                        </m:r>
                      </m:den>
                    </m:f>
                    <m:r>
                      <a:rPr lang="en-US" altLang="zh-CN" b="0" i="0" smtClean="0">
                        <a:latin typeface="Cambria Math" panose="02040503050406030204" pitchFamily="18" charset="0"/>
                      </a:rPr>
                      <m:t>∗</m:t>
                    </m:r>
                  </m:oMath>
                </a14:m>
                <a:r>
                  <a:rPr lang="en-US" altLang="zh-CN" dirty="0" smtClean="0"/>
                  <a:t>(</a:t>
                </a:r>
                <a:r>
                  <a:rPr lang="en-US" altLang="zh-CN" dirty="0"/>
                  <a:t>8)|(8)|(0</a:t>
                </a:r>
                <a:r>
                  <a:rPr lang="en-US" altLang="zh-CN" dirty="0" smtClean="0"/>
                  <a:t>)=</a:t>
                </a:r>
                <a14:m>
                  <m:oMath xmlns:m="http://schemas.openxmlformats.org/officeDocument/2006/math">
                    <m:f>
                      <m:fPr>
                        <m:type m:val="lin"/>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8</m:t>
                        </m:r>
                      </m:den>
                    </m:f>
                  </m:oMath>
                </a14:m>
                <a:r>
                  <a:rPr lang="en-US" altLang="zh-CN" dirty="0" smtClean="0"/>
                  <a:t>*</a:t>
                </a:r>
                <a:r>
                  <a:rPr lang="en-US" altLang="zh-CN" dirty="0"/>
                  <a:t> (8)|(8)|(0</a:t>
                </a:r>
                <a:r>
                  <a:rPr lang="en-US" altLang="zh-CN" dirty="0" smtClean="0"/>
                  <a:t>)=</a:t>
                </a:r>
                <a:r>
                  <a:rPr lang="en-US" altLang="zh-CN" dirty="0" smtClean="0">
                    <a:solidFill>
                      <a:srgbClr val="FF0000"/>
                    </a:solidFill>
                  </a:rPr>
                  <a:t>1</a:t>
                </a:r>
                <a:r>
                  <a:rPr lang="en-US" altLang="zh-CN" dirty="0" smtClean="0"/>
                  <a:t>|</a:t>
                </a:r>
                <a:r>
                  <a:rPr lang="en-US" altLang="zh-CN" dirty="0" smtClean="0">
                    <a:solidFill>
                      <a:srgbClr val="FF0000"/>
                    </a:solidFill>
                  </a:rPr>
                  <a:t>1</a:t>
                </a:r>
                <a:r>
                  <a:rPr lang="en-US" altLang="zh-CN" dirty="0" smtClean="0"/>
                  <a:t>|</a:t>
                </a:r>
                <a:r>
                  <a:rPr lang="en-US" altLang="zh-CN" dirty="0" smtClean="0">
                    <a:solidFill>
                      <a:srgbClr val="FF0000"/>
                    </a:solidFill>
                  </a:rPr>
                  <a:t>0</a:t>
                </a:r>
                <a:r>
                  <a:rPr lang="en-US" altLang="zh-CN" dirty="0" smtClean="0"/>
                  <a:t>.</a:t>
                </a:r>
                <a:endParaRPr lang="en-US" altLang="zh-CN" dirty="0"/>
              </a:p>
              <a:p>
                <a:endParaRPr lang="en-US" altLang="zh-CN"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1821" r="-638" b="-840"/>
                </a:stretch>
              </a:blipFill>
            </p:spPr>
            <p:txBody>
              <a:bodyPr/>
              <a:lstStyle/>
              <a:p>
                <a:r>
                  <a:rPr lang="en-CA">
                    <a:noFill/>
                  </a:rPr>
                  <a:t> </a:t>
                </a:r>
              </a:p>
            </p:txBody>
          </p:sp>
        </mc:Fallback>
      </mc:AlternateContent>
    </p:spTree>
    <p:extLst>
      <p:ext uri="{BB962C8B-B14F-4D97-AF65-F5344CB8AC3E}">
        <p14:creationId xmlns:p14="http://schemas.microsoft.com/office/powerpoint/2010/main" val="1609998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Multiplexing</a:t>
            </a:r>
          </a:p>
          <a:p>
            <a:r>
              <a:rPr lang="en-US" dirty="0"/>
              <a:t>CDMA</a:t>
            </a:r>
          </a:p>
        </p:txBody>
      </p:sp>
    </p:spTree>
    <p:extLst>
      <p:ext uri="{BB962C8B-B14F-4D97-AF65-F5344CB8AC3E}">
        <p14:creationId xmlns:p14="http://schemas.microsoft.com/office/powerpoint/2010/main" val="2452726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Multiplexing</a:t>
            </a:r>
            <a:endParaRPr lang="en-US" dirty="0"/>
          </a:p>
        </p:txBody>
      </p:sp>
      <p:sp>
        <p:nvSpPr>
          <p:cNvPr id="3" name="Content Placeholder 2"/>
          <p:cNvSpPr>
            <a:spLocks noGrp="1"/>
          </p:cNvSpPr>
          <p:nvPr>
            <p:ph idx="1"/>
          </p:nvPr>
        </p:nvSpPr>
        <p:spPr/>
        <p:txBody>
          <a:bodyPr/>
          <a:lstStyle/>
          <a:p>
            <a:pPr marL="0" indent="0">
              <a:buNone/>
            </a:pPr>
            <a:r>
              <a:rPr lang="en-US" dirty="0" smtClean="0"/>
              <a:t>Multiplexing: a method by which multiple signal are combined into one signal over a shared medium.</a:t>
            </a:r>
          </a:p>
          <a:p>
            <a:endParaRPr lang="en-US" dirty="0"/>
          </a:p>
          <a:p>
            <a:pPr marL="0" indent="0">
              <a:buNone/>
            </a:pPr>
            <a:r>
              <a:rPr lang="en-US" dirty="0" smtClean="0"/>
              <a:t>Frequency-division multiplexing: combining of several signal into one medium by sending signal in several distinct frequency ranges over a single medium.</a:t>
            </a:r>
          </a:p>
          <a:p>
            <a:pPr marL="0" indent="0">
              <a:buNone/>
            </a:pPr>
            <a:r>
              <a:rPr lang="en-US" dirty="0" smtClean="0"/>
              <a:t>Rogers, </a:t>
            </a:r>
            <a:r>
              <a:rPr lang="en-US" dirty="0" err="1" smtClean="0"/>
              <a:t>Telus</a:t>
            </a:r>
            <a:r>
              <a:rPr lang="en-US" dirty="0" smtClean="0"/>
              <a:t>, Bell: Band 2 850MHZ 824~849 ↑ 869~894 ↓</a:t>
            </a:r>
            <a:endParaRPr lang="en-US" dirty="0"/>
          </a:p>
          <a:p>
            <a:pPr marL="0" indent="0">
              <a:buNone/>
            </a:pPr>
            <a:r>
              <a:rPr lang="en-US" dirty="0" smtClean="0"/>
              <a:t>                                  Band 5 1900MHZ 1850~1910 ↑ 1930~1990 ↓</a:t>
            </a:r>
          </a:p>
          <a:p>
            <a:pPr marL="0" indent="0">
              <a:buNone/>
            </a:pPr>
            <a:r>
              <a:rPr lang="en-US" dirty="0" smtClean="0"/>
              <a:t>Freedom Mobile  : Band 4 1700MHZ 1710~1755 ↑ 2110~2155 ↓</a:t>
            </a:r>
          </a:p>
          <a:p>
            <a:endParaRPr lang="en-US" dirty="0"/>
          </a:p>
          <a:p>
            <a:endParaRPr lang="en-US" dirty="0" smtClean="0"/>
          </a:p>
        </p:txBody>
      </p:sp>
    </p:spTree>
    <p:extLst>
      <p:ext uri="{BB962C8B-B14F-4D97-AF65-F5344CB8AC3E}">
        <p14:creationId xmlns:p14="http://schemas.microsoft.com/office/powerpoint/2010/main" val="3012512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Multiplexing</a:t>
            </a:r>
            <a:endParaRPr lang="en-US" dirty="0"/>
          </a:p>
        </p:txBody>
      </p:sp>
      <p:sp>
        <p:nvSpPr>
          <p:cNvPr id="3" name="Content Placeholder 2"/>
          <p:cNvSpPr>
            <a:spLocks noGrp="1"/>
          </p:cNvSpPr>
          <p:nvPr>
            <p:ph idx="1"/>
          </p:nvPr>
        </p:nvSpPr>
        <p:spPr>
          <a:xfrm>
            <a:off x="838200" y="1825625"/>
            <a:ext cx="10515600" cy="4675536"/>
          </a:xfrm>
        </p:spPr>
        <p:txBody>
          <a:bodyPr>
            <a:normAutofit/>
          </a:bodyPr>
          <a:lstStyle/>
          <a:p>
            <a:pPr marL="0" indent="0">
              <a:buNone/>
            </a:pPr>
            <a:r>
              <a:rPr lang="en-US" dirty="0" smtClean="0"/>
              <a:t>Time-division multiplexing: it uses time frame to separate the different data stream over shared medium.</a:t>
            </a:r>
          </a:p>
          <a:p>
            <a:endParaRPr lang="en-US" dirty="0"/>
          </a:p>
          <a:p>
            <a:pPr marL="0" indent="0">
              <a:buNone/>
            </a:pPr>
            <a:r>
              <a:rPr lang="en-US" dirty="0" smtClean="0"/>
              <a:t>Conversation A                                                                                 </a:t>
            </a:r>
            <a:r>
              <a:rPr lang="en-US" dirty="0" err="1" smtClean="0"/>
              <a:t>A</a:t>
            </a:r>
            <a:endParaRPr lang="en-US" dirty="0" smtClean="0"/>
          </a:p>
          <a:p>
            <a:endParaRPr lang="en-US" dirty="0"/>
          </a:p>
          <a:p>
            <a:pPr marL="0" indent="0">
              <a:buNone/>
            </a:pPr>
            <a:r>
              <a:rPr lang="en-US" dirty="0" smtClean="0"/>
              <a:t>Conversation B                                                                                 </a:t>
            </a:r>
            <a:r>
              <a:rPr lang="en-US" dirty="0" err="1" smtClean="0"/>
              <a:t>B</a:t>
            </a:r>
            <a:endParaRPr lang="en-US" dirty="0" smtClean="0"/>
          </a:p>
          <a:p>
            <a:endParaRPr lang="en-US" dirty="0" smtClean="0"/>
          </a:p>
          <a:p>
            <a:pPr marL="0" indent="0">
              <a:buNone/>
            </a:pPr>
            <a:r>
              <a:rPr lang="en-US" dirty="0" smtClean="0"/>
              <a:t>Conversation C                                                                                 </a:t>
            </a:r>
            <a:r>
              <a:rPr lang="en-US" dirty="0" err="1" smtClean="0"/>
              <a:t>C</a:t>
            </a:r>
            <a:endParaRPr lang="en-US" dirty="0" smtClean="0"/>
          </a:p>
          <a:p>
            <a:pPr marL="0" indent="0">
              <a:buNone/>
            </a:pPr>
            <a:r>
              <a:rPr lang="en-US" dirty="0" smtClean="0"/>
              <a:t>Need time synchronization</a:t>
            </a:r>
            <a:endParaRPr lang="en-US" dirty="0"/>
          </a:p>
        </p:txBody>
      </p:sp>
      <p:cxnSp>
        <p:nvCxnSpPr>
          <p:cNvPr id="5" name="Straight Connector 4"/>
          <p:cNvCxnSpPr/>
          <p:nvPr/>
        </p:nvCxnSpPr>
        <p:spPr>
          <a:xfrm>
            <a:off x="3445727" y="3490332"/>
            <a:ext cx="791736"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a:off x="3445727" y="4501376"/>
            <a:ext cx="512956"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3445727" y="5482683"/>
            <a:ext cx="791736"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4237463" y="3479181"/>
            <a:ext cx="0" cy="379141"/>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4237463" y="5114693"/>
            <a:ext cx="0" cy="379141"/>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4661210" y="4501376"/>
            <a:ext cx="3869473" cy="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H="1" flipV="1">
            <a:off x="4237463" y="3858322"/>
            <a:ext cx="423747" cy="6430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H="1">
            <a:off x="3958683" y="4501376"/>
            <a:ext cx="702527" cy="0"/>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a:off x="8783444" y="3494049"/>
            <a:ext cx="791736" cy="0"/>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9062224" y="4501376"/>
            <a:ext cx="512956" cy="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8783444" y="5486400"/>
            <a:ext cx="791736" cy="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a:off x="8802029" y="3479181"/>
            <a:ext cx="0" cy="379141"/>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p:nvPr/>
        </p:nvCxnSpPr>
        <p:spPr>
          <a:xfrm>
            <a:off x="8798312" y="5103542"/>
            <a:ext cx="0" cy="379141"/>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Arrow Connector 33"/>
          <p:cNvCxnSpPr/>
          <p:nvPr/>
        </p:nvCxnSpPr>
        <p:spPr>
          <a:xfrm flipV="1">
            <a:off x="8530683" y="3858322"/>
            <a:ext cx="267629" cy="6430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a:off x="8530683" y="4501376"/>
            <a:ext cx="531541" cy="0"/>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sp>
        <p:nvSpPr>
          <p:cNvPr id="37" name="TextBox 36"/>
          <p:cNvSpPr txBox="1"/>
          <p:nvPr/>
        </p:nvSpPr>
        <p:spPr>
          <a:xfrm>
            <a:off x="4309946" y="3489662"/>
            <a:ext cx="858644" cy="369332"/>
          </a:xfrm>
          <a:prstGeom prst="rect">
            <a:avLst/>
          </a:prstGeom>
          <a:noFill/>
        </p:spPr>
        <p:txBody>
          <a:bodyPr wrap="square" rtlCol="0">
            <a:spAutoFit/>
          </a:bodyPr>
          <a:lstStyle/>
          <a:p>
            <a:r>
              <a:rPr lang="en-US" dirty="0" smtClean="0"/>
              <a:t>Time </a:t>
            </a:r>
            <a:r>
              <a:rPr lang="en-US" i="1" dirty="0" smtClean="0"/>
              <a:t>t</a:t>
            </a:r>
            <a:endParaRPr lang="en-US" i="1" dirty="0"/>
          </a:p>
        </p:txBody>
      </p:sp>
      <p:sp>
        <p:nvSpPr>
          <p:cNvPr id="38" name="TextBox 37"/>
          <p:cNvSpPr txBox="1"/>
          <p:nvPr/>
        </p:nvSpPr>
        <p:spPr>
          <a:xfrm>
            <a:off x="3445727" y="4120893"/>
            <a:ext cx="1113264" cy="369332"/>
          </a:xfrm>
          <a:prstGeom prst="rect">
            <a:avLst/>
          </a:prstGeom>
          <a:noFill/>
        </p:spPr>
        <p:txBody>
          <a:bodyPr wrap="square" rtlCol="0">
            <a:spAutoFit/>
          </a:bodyPr>
          <a:lstStyle/>
          <a:p>
            <a:r>
              <a:rPr lang="en-US" dirty="0" smtClean="0"/>
              <a:t>Time </a:t>
            </a:r>
            <a:r>
              <a:rPr lang="en-US" i="1" dirty="0" smtClean="0"/>
              <a:t>t+1</a:t>
            </a:r>
            <a:endParaRPr lang="en-US" i="1" dirty="0"/>
          </a:p>
        </p:txBody>
      </p:sp>
    </p:spTree>
    <p:extLst>
      <p:ext uri="{BB962C8B-B14F-4D97-AF65-F5344CB8AC3E}">
        <p14:creationId xmlns:p14="http://schemas.microsoft.com/office/powerpoint/2010/main" val="1785367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Multiplexing</a:t>
            </a:r>
            <a:endParaRPr lang="en-US" dirty="0"/>
          </a:p>
        </p:txBody>
      </p:sp>
      <p:sp>
        <p:nvSpPr>
          <p:cNvPr id="3" name="Content Placeholder 2"/>
          <p:cNvSpPr>
            <a:spLocks noGrp="1"/>
          </p:cNvSpPr>
          <p:nvPr>
            <p:ph idx="1"/>
          </p:nvPr>
        </p:nvSpPr>
        <p:spPr/>
        <p:txBody>
          <a:bodyPr/>
          <a:lstStyle/>
          <a:p>
            <a:pPr marL="0" indent="0">
              <a:buNone/>
            </a:pPr>
            <a:r>
              <a:rPr lang="en-US" dirty="0" smtClean="0"/>
              <a:t>Code-division multiplexing: multiple data signals are combined for simultaneous transmission over a common frequency bandwidth. And when CDM is used to allow multiple users to share a single communication channel, the technology is called code division multiple access (CDMA)</a:t>
            </a:r>
          </a:p>
          <a:p>
            <a:pPr marL="0" indent="0">
              <a:buNone/>
            </a:pPr>
            <a:r>
              <a:rPr lang="en-US" dirty="0" smtClean="0"/>
              <a:t>Why we choose CDMA, it doesn’t require the bandwidth allocation of FDM, not the time synchronization needed in TDM. Most important, it can minimize the interference from each other (users).</a:t>
            </a:r>
            <a:endParaRPr lang="en-US" dirty="0"/>
          </a:p>
        </p:txBody>
      </p:sp>
    </p:spTree>
    <p:extLst>
      <p:ext uri="{BB962C8B-B14F-4D97-AF65-F5344CB8AC3E}">
        <p14:creationId xmlns:p14="http://schemas.microsoft.com/office/powerpoint/2010/main" val="1127570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CDMA</a:t>
            </a:r>
            <a:endParaRPr lang="en-US" dirty="0"/>
          </a:p>
        </p:txBody>
      </p:sp>
      <p:sp>
        <p:nvSpPr>
          <p:cNvPr id="3" name="Content Placeholder 2"/>
          <p:cNvSpPr>
            <a:spLocks noGrp="1"/>
          </p:cNvSpPr>
          <p:nvPr>
            <p:ph idx="1"/>
          </p:nvPr>
        </p:nvSpPr>
        <p:spPr>
          <a:xfrm>
            <a:off x="838200" y="1825624"/>
            <a:ext cx="10515600" cy="4775897"/>
          </a:xfrm>
        </p:spPr>
        <p:txBody>
          <a:bodyPr>
            <a:normAutofit/>
          </a:bodyPr>
          <a:lstStyle/>
          <a:p>
            <a:pPr marL="0" indent="0">
              <a:buNone/>
            </a:pPr>
            <a:r>
              <a:rPr lang="en-US" dirty="0" smtClean="0"/>
              <a:t>How I understand CDMA, like Caesar cipher, we assign a specific code for a pair of user, only this pair of user can understand each other by using this specific code, and all other message will be considered as noise.</a:t>
            </a:r>
          </a:p>
          <a:p>
            <a:endParaRPr lang="en-US" dirty="0" smtClean="0"/>
          </a:p>
          <a:p>
            <a:pPr marL="0" indent="0">
              <a:buNone/>
            </a:pPr>
            <a:r>
              <a:rPr lang="en-US" dirty="0" smtClean="0"/>
              <a:t>One example as mask card of </a:t>
            </a:r>
            <a:r>
              <a:rPr lang="en-US" dirty="0" err="1" smtClean="0"/>
              <a:t>ooc</a:t>
            </a:r>
            <a:r>
              <a:rPr lang="en-US" dirty="0" smtClean="0"/>
              <a:t> in OCDMA.</a:t>
            </a:r>
          </a:p>
          <a:p>
            <a:endParaRPr lang="en-US" dirty="0"/>
          </a:p>
        </p:txBody>
      </p:sp>
    </p:spTree>
    <p:extLst>
      <p:ext uri="{BB962C8B-B14F-4D97-AF65-F5344CB8AC3E}">
        <p14:creationId xmlns:p14="http://schemas.microsoft.com/office/powerpoint/2010/main" val="3512383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OCDMA</a:t>
            </a:r>
            <a:endParaRPr lang="zh-CN" altLang="en-US" dirty="0"/>
          </a:p>
        </p:txBody>
      </p:sp>
      <p:graphicFrame>
        <p:nvGraphicFramePr>
          <p:cNvPr id="8" name="内容占位符 6"/>
          <p:cNvGraphicFramePr>
            <a:graphicFrameLocks/>
          </p:cNvGraphicFramePr>
          <p:nvPr>
            <p:extLst/>
          </p:nvPr>
        </p:nvGraphicFramePr>
        <p:xfrm>
          <a:off x="1749948" y="858258"/>
          <a:ext cx="9249822" cy="55570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内容占位符 6"/>
          <p:cNvGraphicFramePr>
            <a:graphicFrameLocks/>
          </p:cNvGraphicFramePr>
          <p:nvPr>
            <p:extLst/>
          </p:nvPr>
        </p:nvGraphicFramePr>
        <p:xfrm>
          <a:off x="1745695" y="865144"/>
          <a:ext cx="9249822" cy="5557070"/>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本框 9"/>
          <p:cNvSpPr txBox="1"/>
          <p:nvPr/>
        </p:nvSpPr>
        <p:spPr>
          <a:xfrm>
            <a:off x="412834" y="2132245"/>
            <a:ext cx="2717321" cy="461665"/>
          </a:xfrm>
          <a:prstGeom prst="rect">
            <a:avLst/>
          </a:prstGeom>
          <a:noFill/>
        </p:spPr>
        <p:txBody>
          <a:bodyPr wrap="square" rtlCol="0">
            <a:spAutoFit/>
          </a:bodyPr>
          <a:lstStyle/>
          <a:p>
            <a:r>
              <a:rPr lang="en-US" altLang="zh-CN" sz="2400" dirty="0" smtClean="0"/>
              <a:t>Unordered message</a:t>
            </a:r>
            <a:endParaRPr lang="zh-CN" altLang="en-US" sz="2400" dirty="0"/>
          </a:p>
        </p:txBody>
      </p:sp>
      <p:sp>
        <p:nvSpPr>
          <p:cNvPr id="11" name="文本框 10"/>
          <p:cNvSpPr txBox="1"/>
          <p:nvPr/>
        </p:nvSpPr>
        <p:spPr>
          <a:xfrm>
            <a:off x="412834" y="2695869"/>
            <a:ext cx="2717321" cy="1200329"/>
          </a:xfrm>
          <a:prstGeom prst="rect">
            <a:avLst/>
          </a:prstGeom>
          <a:noFill/>
        </p:spPr>
        <p:txBody>
          <a:bodyPr wrap="square" rtlCol="0">
            <a:spAutoFit/>
          </a:bodyPr>
          <a:lstStyle/>
          <a:p>
            <a:r>
              <a:rPr lang="en-US" altLang="zh-CN" sz="2400" dirty="0" smtClean="0"/>
              <a:t>Cover user A’s mask card, and get A’s message ``LOVE”</a:t>
            </a:r>
            <a:endParaRPr lang="zh-CN" altLang="en-US" sz="2400" dirty="0"/>
          </a:p>
        </p:txBody>
      </p:sp>
      <p:sp>
        <p:nvSpPr>
          <p:cNvPr id="12" name="文本框 11"/>
          <p:cNvSpPr txBox="1"/>
          <p:nvPr/>
        </p:nvSpPr>
        <p:spPr>
          <a:xfrm>
            <a:off x="412834" y="3998158"/>
            <a:ext cx="2717321" cy="1200329"/>
          </a:xfrm>
          <a:prstGeom prst="rect">
            <a:avLst/>
          </a:prstGeom>
          <a:noFill/>
        </p:spPr>
        <p:txBody>
          <a:bodyPr wrap="square" rtlCol="0">
            <a:spAutoFit/>
          </a:bodyPr>
          <a:lstStyle/>
          <a:p>
            <a:r>
              <a:rPr lang="en-US" altLang="zh-CN" sz="2400" dirty="0" smtClean="0"/>
              <a:t>Cover user B’s mask card, and get B’s message ``YORK”</a:t>
            </a:r>
            <a:endParaRPr lang="zh-CN" altLang="en-US" sz="2400" dirty="0"/>
          </a:p>
        </p:txBody>
      </p:sp>
      <p:graphicFrame>
        <p:nvGraphicFramePr>
          <p:cNvPr id="13" name="内容占位符 6"/>
          <p:cNvGraphicFramePr>
            <a:graphicFrameLocks/>
          </p:cNvGraphicFramePr>
          <p:nvPr>
            <p:extLst/>
          </p:nvPr>
        </p:nvGraphicFramePr>
        <p:xfrm>
          <a:off x="1757266" y="863656"/>
          <a:ext cx="9249822" cy="5557070"/>
        </p:xfrm>
        <a:graphic>
          <a:graphicData uri="http://schemas.openxmlformats.org/drawingml/2006/chart">
            <c:chart xmlns:c="http://schemas.openxmlformats.org/drawingml/2006/chart" xmlns:r="http://schemas.openxmlformats.org/officeDocument/2006/relationships" r:id="rId4"/>
          </a:graphicData>
        </a:graphic>
      </p:graphicFrame>
      <p:sp>
        <p:nvSpPr>
          <p:cNvPr id="3" name="文本框 2"/>
          <p:cNvSpPr txBox="1"/>
          <p:nvPr/>
        </p:nvSpPr>
        <p:spPr>
          <a:xfrm>
            <a:off x="8560341" y="946783"/>
            <a:ext cx="2130358" cy="830997"/>
          </a:xfrm>
          <a:prstGeom prst="rect">
            <a:avLst/>
          </a:prstGeom>
          <a:noFill/>
        </p:spPr>
        <p:txBody>
          <a:bodyPr wrap="square" rtlCol="0">
            <a:spAutoFit/>
          </a:bodyPr>
          <a:lstStyle/>
          <a:p>
            <a:r>
              <a:rPr lang="en-US" altLang="zh-CN" sz="2400" dirty="0" smtClean="0"/>
              <a:t>We call each piece ``chip”</a:t>
            </a:r>
            <a:endParaRPr lang="zh-CN" altLang="en-US" sz="2400" dirty="0"/>
          </a:p>
        </p:txBody>
      </p:sp>
      <p:cxnSp>
        <p:nvCxnSpPr>
          <p:cNvPr id="5" name="直接箭头连接符 4"/>
          <p:cNvCxnSpPr/>
          <p:nvPr/>
        </p:nvCxnSpPr>
        <p:spPr>
          <a:xfrm flipH="1">
            <a:off x="8326876" y="1690688"/>
            <a:ext cx="321014" cy="1947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07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42"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ppt_x</p:attrName>
                                        </p:attrNameLst>
                                      </p:cBhvr>
                                      <p:tavLst>
                                        <p:tav tm="0">
                                          <p:val>
                                            <p:strVal val="#ppt_x"/>
                                          </p:val>
                                        </p:tav>
                                        <p:tav tm="100000">
                                          <p:val>
                                            <p:strVal val="#ppt_x"/>
                                          </p:val>
                                        </p:tav>
                                      </p:tavLst>
                                    </p:anim>
                                    <p:anim calcmode="lin" valueType="num">
                                      <p:cBhvr>
                                        <p:cTn id="12" dur="1000" fill="hold"/>
                                        <p:tgtEl>
                                          <p:spTgt spid="9"/>
                                        </p:tgtEl>
                                        <p:attrNameLst>
                                          <p:attrName>ppt_y</p:attrName>
                                        </p:attrNameLst>
                                      </p:cBhvr>
                                      <p:tavLst>
                                        <p:tav tm="0">
                                          <p:val>
                                            <p:strVal val="#ppt_y+.1"/>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grpId="1" nodeType="clickEffect">
                                  <p:stCondLst>
                                    <p:cond delay="0"/>
                                  </p:stCondLst>
                                  <p:childTnLst>
                                    <p:animEffect transition="out" filter="fade">
                                      <p:cBhvr>
                                        <p:cTn id="19" dur="1000"/>
                                        <p:tgtEl>
                                          <p:spTgt spid="9"/>
                                        </p:tgtEl>
                                      </p:cBhvr>
                                    </p:animEffect>
                                    <p:anim calcmode="lin" valueType="num">
                                      <p:cBhvr>
                                        <p:cTn id="20" dur="1000"/>
                                        <p:tgtEl>
                                          <p:spTgt spid="9"/>
                                        </p:tgtEl>
                                        <p:attrNameLst>
                                          <p:attrName>ppt_x</p:attrName>
                                        </p:attrNameLst>
                                      </p:cBhvr>
                                      <p:tavLst>
                                        <p:tav tm="0">
                                          <p:val>
                                            <p:strVal val="ppt_x"/>
                                          </p:val>
                                        </p:tav>
                                        <p:tav tm="100000">
                                          <p:val>
                                            <p:strVal val="ppt_x"/>
                                          </p:val>
                                        </p:tav>
                                      </p:tavLst>
                                    </p:anim>
                                    <p:anim calcmode="lin" valueType="num">
                                      <p:cBhvr>
                                        <p:cTn id="21" dur="1000"/>
                                        <p:tgtEl>
                                          <p:spTgt spid="9"/>
                                        </p:tgtEl>
                                        <p:attrNameLst>
                                          <p:attrName>ppt_y</p:attrName>
                                        </p:attrNameLst>
                                      </p:cBhvr>
                                      <p:tavLst>
                                        <p:tav tm="0">
                                          <p:val>
                                            <p:strVal val="ppt_y"/>
                                          </p:val>
                                        </p:tav>
                                        <p:tav tm="100000">
                                          <p:val>
                                            <p:strVal val="ppt_y+.1"/>
                                          </p:val>
                                        </p:tav>
                                      </p:tavLst>
                                    </p:anim>
                                    <p:set>
                                      <p:cBhvr>
                                        <p:cTn id="22" dur="1" fill="hold">
                                          <p:stCondLst>
                                            <p:cond delay="999"/>
                                          </p:stCondLst>
                                        </p:cTn>
                                        <p:tgtEl>
                                          <p:spTgt spid="9"/>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9" grpId="1">
        <p:bldAsOne/>
      </p:bldGraphic>
      <p:bldP spid="10" grpId="0"/>
      <p:bldP spid="11" grpId="0"/>
      <p:bldP spid="11" grpId="1"/>
      <p:bldP spid="12" grpId="0"/>
      <p:bldGraphic spid="13" grpId="0">
        <p:bldAsOne/>
      </p:bldGraphic>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CDMA</a:t>
            </a:r>
            <a:endParaRPr lang="en-US" dirty="0"/>
          </a:p>
        </p:txBody>
      </p:sp>
      <p:sp>
        <p:nvSpPr>
          <p:cNvPr id="3" name="Content Placeholder 2"/>
          <p:cNvSpPr>
            <a:spLocks noGrp="1"/>
          </p:cNvSpPr>
          <p:nvPr>
            <p:ph idx="1"/>
          </p:nvPr>
        </p:nvSpPr>
        <p:spPr/>
        <p:txBody>
          <a:bodyPr/>
          <a:lstStyle/>
          <a:p>
            <a:pPr marL="0" indent="0">
              <a:buNone/>
            </a:pPr>
            <a:r>
              <a:rPr lang="en-US" dirty="0"/>
              <a:t>Another example can be consider as language.</a:t>
            </a:r>
          </a:p>
          <a:p>
            <a:pPr marL="0" indent="0">
              <a:buNone/>
            </a:pPr>
            <a:r>
              <a:rPr lang="en-US" dirty="0"/>
              <a:t>If you know a language, then you have this specific code of language in your brain.</a:t>
            </a:r>
          </a:p>
          <a:p>
            <a:pPr marL="0" indent="0">
              <a:buNone/>
            </a:pPr>
            <a:r>
              <a:rPr lang="en-US" dirty="0"/>
              <a:t>You can understand the language you know, and filtrate the language you don’t know.</a:t>
            </a:r>
          </a:p>
          <a:p>
            <a:endParaRPr lang="en-US" dirty="0"/>
          </a:p>
        </p:txBody>
      </p:sp>
    </p:spTree>
    <p:extLst>
      <p:ext uri="{BB962C8B-B14F-4D97-AF65-F5344CB8AC3E}">
        <p14:creationId xmlns:p14="http://schemas.microsoft.com/office/powerpoint/2010/main" val="4277248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CDMA</a:t>
            </a:r>
          </a:p>
        </p:txBody>
      </p:sp>
      <p:sp>
        <p:nvSpPr>
          <p:cNvPr id="3" name="Content Placeholder 2"/>
          <p:cNvSpPr>
            <a:spLocks noGrp="1"/>
          </p:cNvSpPr>
          <p:nvPr>
            <p:ph idx="1"/>
          </p:nvPr>
        </p:nvSpPr>
        <p:spPr/>
        <p:txBody>
          <a:bodyPr/>
          <a:lstStyle/>
          <a:p>
            <a:pPr marL="0" indent="0">
              <a:buNone/>
            </a:pPr>
            <a:r>
              <a:rPr lang="en-US" dirty="0" smtClean="0"/>
              <a:t>Say you are on a train of a long journey, and you are sleepy. But there are two guys sit behind you are chatting.</a:t>
            </a:r>
          </a:p>
          <a:p>
            <a:pPr marL="0" indent="0">
              <a:buNone/>
            </a:pPr>
            <a:r>
              <a:rPr lang="en-US" dirty="0" smtClean="0"/>
              <a:t>Case 1. You don’t know their language, and you don’t have the code of this language in your brain, so you have no idea what they are talking about, and you can consider the voice is noise. You can keep sleeping if their voice is not loud.</a:t>
            </a:r>
          </a:p>
          <a:p>
            <a:pPr marL="0" indent="0">
              <a:buNone/>
            </a:pPr>
            <a:r>
              <a:rPr lang="en-US" dirty="0" smtClean="0"/>
              <a:t>Case 2. You know their language, and you have the code of this language in your brain. So you know what they are talking about, and it will be hard for you to keep sleep.</a:t>
            </a:r>
            <a:endParaRPr lang="en-US" dirty="0"/>
          </a:p>
        </p:txBody>
      </p:sp>
    </p:spTree>
    <p:extLst>
      <p:ext uri="{BB962C8B-B14F-4D97-AF65-F5344CB8AC3E}">
        <p14:creationId xmlns:p14="http://schemas.microsoft.com/office/powerpoint/2010/main" val="1450878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769</Words>
  <Application>Microsoft Office PowerPoint</Application>
  <PresentationFormat>Widescreen</PresentationFormat>
  <Paragraphs>132</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宋体</vt:lpstr>
      <vt:lpstr>Arial</vt:lpstr>
      <vt:lpstr>Calibri</vt:lpstr>
      <vt:lpstr>Calibri Light</vt:lpstr>
      <vt:lpstr>Cambria Math</vt:lpstr>
      <vt:lpstr>Office 主题</vt:lpstr>
      <vt:lpstr>ESE 3014  Embedded System Communication Protocol and Security</vt:lpstr>
      <vt:lpstr>Outline</vt:lpstr>
      <vt:lpstr>Multiplexing</vt:lpstr>
      <vt:lpstr>Multiplexing</vt:lpstr>
      <vt:lpstr>Multiplexing</vt:lpstr>
      <vt:lpstr>CDMA</vt:lpstr>
      <vt:lpstr>OCDMA</vt:lpstr>
      <vt:lpstr>CDMA</vt:lpstr>
      <vt:lpstr>CDMA</vt:lpstr>
      <vt:lpstr>CDMA</vt:lpstr>
      <vt:lpstr>CDMA</vt:lpstr>
      <vt:lpstr>CDMA</vt:lpstr>
      <vt:lpstr>CDMA</vt:lpstr>
      <vt:lpstr>CDMA</vt:lpstr>
      <vt:lpstr>CDMA</vt:lpstr>
      <vt:lpstr>CDMA</vt:lpstr>
      <vt:lpstr>CDMA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 3014  Embedded System Communication Protocol and Security</dc:title>
  <dc:creator>Linchen Wang</dc:creator>
  <cp:lastModifiedBy>Linchen Wang</cp:lastModifiedBy>
  <cp:revision>4</cp:revision>
  <dcterms:created xsi:type="dcterms:W3CDTF">2019-01-30T03:04:06Z</dcterms:created>
  <dcterms:modified xsi:type="dcterms:W3CDTF">2019-02-28T16:09:58Z</dcterms:modified>
</cp:coreProperties>
</file>