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8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02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 dongre" userId="53b59e58eb27b594" providerId="LiveId" clId="{B909E61C-948F-46DC-B764-5B28CA678E7E}"/>
    <pc:docChg chg="modSld">
      <pc:chgData name="aishwary dongre" userId="53b59e58eb27b594" providerId="LiveId" clId="{B909E61C-948F-46DC-B764-5B28CA678E7E}" dt="2022-09-25T06:38:35.792" v="77" actId="255"/>
      <pc:docMkLst>
        <pc:docMk/>
      </pc:docMkLst>
      <pc:sldChg chg="modSp mod">
        <pc:chgData name="aishwary dongre" userId="53b59e58eb27b594" providerId="LiveId" clId="{B909E61C-948F-46DC-B764-5B28CA678E7E}" dt="2022-09-25T06:38:35.792" v="77" actId="255"/>
        <pc:sldMkLst>
          <pc:docMk/>
          <pc:sldMk cId="2953835575" sldId="256"/>
        </pc:sldMkLst>
        <pc:spChg chg="mod">
          <ac:chgData name="aishwary dongre" userId="53b59e58eb27b594" providerId="LiveId" clId="{B909E61C-948F-46DC-B764-5B28CA678E7E}" dt="2022-09-25T06:38:35.792" v="77" actId="255"/>
          <ac:spMkLst>
            <pc:docMk/>
            <pc:sldMk cId="2953835575" sldId="256"/>
            <ac:spMk id="2" creationId="{BA2DDF9E-5ADB-A9A1-7A8B-611DAE0CC159}"/>
          </ac:spMkLst>
        </pc:spChg>
        <pc:spChg chg="mod">
          <ac:chgData name="aishwary dongre" userId="53b59e58eb27b594" providerId="LiveId" clId="{B909E61C-948F-46DC-B764-5B28CA678E7E}" dt="2022-09-25T06:33:50.164" v="15" actId="20577"/>
          <ac:spMkLst>
            <pc:docMk/>
            <pc:sldMk cId="2953835575" sldId="256"/>
            <ac:spMk id="3" creationId="{DA6BAA6A-8EF2-3A47-7E33-2157CA3453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DF9E-5ADB-A9A1-7A8B-611DAE0CC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Minor project-</a:t>
            </a:r>
            <a:br>
              <a:rPr lang="en-US" dirty="0"/>
            </a:br>
            <a:r>
              <a:rPr lang="en-US" dirty="0"/>
              <a:t>ai interviewer(m</a:t>
            </a:r>
            <a:r>
              <a:rPr lang="en-US" sz="4400" b="1" dirty="0"/>
              <a:t>od</a:t>
            </a:r>
            <a:r>
              <a:rPr lang="en-US" dirty="0"/>
              <a:t>genix-</a:t>
            </a:r>
            <a:r>
              <a:rPr lang="en-US" sz="66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BAA6A-8EF2-3A47-7E33-2157CA345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7393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 </a:t>
            </a:r>
            <a:r>
              <a:rPr lang="en-US" sz="3000" dirty="0"/>
              <a:t>Aayush Kumar Singh</a:t>
            </a:r>
          </a:p>
          <a:p>
            <a:r>
              <a:rPr lang="en-US" sz="3000" dirty="0"/>
              <a:t>Aman Uttam</a:t>
            </a:r>
          </a:p>
          <a:p>
            <a:r>
              <a:rPr lang="en-US" sz="3000" dirty="0"/>
              <a:t>Aishwary Dongre</a:t>
            </a:r>
          </a:p>
        </p:txBody>
      </p:sp>
    </p:spTree>
    <p:extLst>
      <p:ext uri="{BB962C8B-B14F-4D97-AF65-F5344CB8AC3E}">
        <p14:creationId xmlns:p14="http://schemas.microsoft.com/office/powerpoint/2010/main" val="295383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A191D-1150-B57E-C655-1F4F7D33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8" y="299545"/>
            <a:ext cx="9046353" cy="609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6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F888-8330-518E-643E-817F3CBE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046CC-8534-A4DF-77AB-995C06DB0E49}"/>
              </a:ext>
            </a:extLst>
          </p:cNvPr>
          <p:cNvSpPr txBox="1"/>
          <p:nvPr/>
        </p:nvSpPr>
        <p:spPr>
          <a:xfrm>
            <a:off x="646545" y="2244436"/>
            <a:ext cx="10594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[1] </a:t>
            </a:r>
            <a:r>
              <a:rPr lang="en-IN" dirty="0" err="1"/>
              <a:t>Partha</a:t>
            </a:r>
            <a:r>
              <a:rPr lang="en-IN" dirty="0"/>
              <a:t> </a:t>
            </a:r>
            <a:r>
              <a:rPr lang="en-IN" dirty="0" err="1"/>
              <a:t>Sarathy</a:t>
            </a:r>
            <a:r>
              <a:rPr lang="en-IN" dirty="0"/>
              <a:t> Banerjee1  · Baisakhi Chakraborty1  · Deepak Tripathi2  · Hardik Gupta2  · Sourabh S. Kumar2,” </a:t>
            </a:r>
            <a:r>
              <a:rPr lang="en-US" dirty="0"/>
              <a:t>A Information Retrieval Based on Question and Answering and NER for Unstructured Information Without Using SQL</a:t>
            </a:r>
            <a:r>
              <a:rPr lang="en-IN" dirty="0"/>
              <a:t>”,” Wireless Personal Communications (2019)”,PP:1911-1931.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[2] One-Match and All-Match Categories (OMAMC) for Keywords Matching in Chatbot Abbas </a:t>
            </a:r>
            <a:r>
              <a:rPr lang="en-IN" dirty="0" err="1"/>
              <a:t>Saliimi</a:t>
            </a:r>
            <a:r>
              <a:rPr lang="en-IN" dirty="0"/>
              <a:t> </a:t>
            </a:r>
            <a:r>
              <a:rPr lang="en-IN" dirty="0" err="1"/>
              <a:t>Lokman</a:t>
            </a:r>
            <a:r>
              <a:rPr lang="en-IN" dirty="0"/>
              <a:t> and </a:t>
            </a:r>
            <a:r>
              <a:rPr lang="en-IN" dirty="0" err="1"/>
              <a:t>Jasni</a:t>
            </a:r>
            <a:r>
              <a:rPr lang="en-IN" dirty="0"/>
              <a:t> Mohamad Zain Faculty of Computer Systems and Software Engineering, University Malaysia Pahang, Lebuhraya Tun Razak, 26300 Kuantan, Pahang, Malaysia</a:t>
            </a:r>
          </a:p>
          <a:p>
            <a:endParaRPr lang="en-IN" dirty="0"/>
          </a:p>
          <a:p>
            <a:r>
              <a:rPr lang="en-IN" dirty="0"/>
              <a:t>[3] AI Answer Verifier Sakshi Berad1, </a:t>
            </a:r>
            <a:r>
              <a:rPr lang="en-IN" dirty="0" err="1"/>
              <a:t>Pratiksha</a:t>
            </a:r>
            <a:r>
              <a:rPr lang="en-IN" dirty="0"/>
              <a:t> Jaybhaye2, Sakshi Jawale3 1,2,3Student, Comp Dept &amp; Pune</a:t>
            </a:r>
          </a:p>
          <a:p>
            <a:r>
              <a:rPr lang="en-US" dirty="0"/>
              <a:t>International Research Journal of Engineering and Technology (IRJET) e-ISSN: 2395-0056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54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84A8-9EAC-B8C8-403C-0C39EDF1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FBFF-66EB-8BE8-0B6C-F01EB70C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Any student aiming to practice interviews.</a:t>
            </a:r>
          </a:p>
          <a:p>
            <a:r>
              <a:rPr lang="en-IN" sz="3600" dirty="0"/>
              <a:t>Huge amount of money required for a regular mock interview.</a:t>
            </a:r>
          </a:p>
          <a:p>
            <a:r>
              <a:rPr lang="en-IN" sz="3600" dirty="0"/>
              <a:t>Replacement of human </a:t>
            </a:r>
            <a:r>
              <a:rPr lang="en-IN" sz="3600" dirty="0" err="1"/>
              <a:t>idealogy</a:t>
            </a:r>
            <a:r>
              <a:rPr lang="en-IN" sz="3600" dirty="0"/>
              <a:t> with a given corpus.</a:t>
            </a:r>
          </a:p>
          <a:p>
            <a:r>
              <a:rPr lang="en-IN" sz="3600" dirty="0"/>
              <a:t>Students face  a lot of barriers in interviews counting on if its  a preliminary.</a:t>
            </a:r>
          </a:p>
        </p:txBody>
      </p:sp>
    </p:spTree>
    <p:extLst>
      <p:ext uri="{BB962C8B-B14F-4D97-AF65-F5344CB8AC3E}">
        <p14:creationId xmlns:p14="http://schemas.microsoft.com/office/powerpoint/2010/main" val="30743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C681-1C6A-2D55-0A7B-CFDEC6C2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9FFA-4AB8-A4C7-5287-79AFD1644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gives you an insight of your preparation for  a given topic .</a:t>
            </a:r>
          </a:p>
          <a:p>
            <a:r>
              <a:rPr lang="en-IN" dirty="0"/>
              <a:t>Any person appearing in the platform will be given a detailed report of his preparation.</a:t>
            </a:r>
          </a:p>
          <a:p>
            <a:r>
              <a:rPr lang="en-IN" dirty="0"/>
              <a:t>Specialized and upgraded keyword matching algorithm that gives accuracy at a par.</a:t>
            </a:r>
          </a:p>
          <a:p>
            <a:r>
              <a:rPr lang="en-IN" dirty="0"/>
              <a:t>After completion of this project , the expected outcomes are:</a:t>
            </a:r>
          </a:p>
          <a:p>
            <a:r>
              <a:rPr lang="en-IN" dirty="0"/>
              <a:t>1-Keyword matching</a:t>
            </a:r>
          </a:p>
          <a:p>
            <a:r>
              <a:rPr lang="en-IN" dirty="0"/>
              <a:t>2-Software testing</a:t>
            </a:r>
          </a:p>
          <a:p>
            <a:r>
              <a:rPr lang="en-IN" dirty="0"/>
              <a:t>3-Basics of deep learning.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29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E3FB-9B29-FEA0-7A55-F37F44BC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00A7-558B-4E29-B679-7F425BD2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2761674"/>
            <a:ext cx="10294272" cy="34562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This project requires extensive learning fields in order for the participant to test his/her language in their respective fields 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The part of our project uses many  advanced concepts of fuzzy-wuzzy , </a:t>
            </a:r>
            <a:r>
              <a:rPr lang="en-US" sz="1800" dirty="0" err="1"/>
              <a:t>tkinter</a:t>
            </a:r>
            <a:r>
              <a:rPr lang="en-US" sz="1800" dirty="0"/>
              <a:t> and XLRD .</a:t>
            </a:r>
          </a:p>
          <a:p>
            <a:endParaRPr lang="en-US" sz="1800" dirty="0"/>
          </a:p>
          <a:p>
            <a:r>
              <a:rPr lang="en-US" sz="1800" dirty="0"/>
              <a:t>Any decent server with basic database system and python installed can handle the project smoothly.</a:t>
            </a: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F0875-A0C3-D6E2-BFCF-3221B7691B8A}"/>
              </a:ext>
            </a:extLst>
          </p:cNvPr>
          <p:cNvSpPr txBox="1"/>
          <p:nvPr/>
        </p:nvSpPr>
        <p:spPr>
          <a:xfrm>
            <a:off x="692727" y="2225963"/>
            <a:ext cx="47844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TECHNICAL :-</a:t>
            </a:r>
          </a:p>
        </p:txBody>
      </p:sp>
    </p:spTree>
    <p:extLst>
      <p:ext uri="{BB962C8B-B14F-4D97-AF65-F5344CB8AC3E}">
        <p14:creationId xmlns:p14="http://schemas.microsoft.com/office/powerpoint/2010/main" val="9421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EAC8FB-CA5A-D33B-880E-81E6BF70D75A}"/>
              </a:ext>
            </a:extLst>
          </p:cNvPr>
          <p:cNvSpPr txBox="1"/>
          <p:nvPr/>
        </p:nvSpPr>
        <p:spPr>
          <a:xfrm>
            <a:off x="138546" y="138546"/>
            <a:ext cx="2373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Economic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1C999-6350-819D-4E8E-7DE24D55DA86}"/>
              </a:ext>
            </a:extLst>
          </p:cNvPr>
          <p:cNvSpPr txBox="1"/>
          <p:nvPr/>
        </p:nvSpPr>
        <p:spPr>
          <a:xfrm>
            <a:off x="286327" y="757382"/>
            <a:ext cx="7185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Our Project will act as an open source design to help individuals shape their future and get their interviews planned out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Our project will be available in software form and there is no hidden costs involved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71771-831D-05CC-1B6D-447D6A6FEBBF}"/>
              </a:ext>
            </a:extLst>
          </p:cNvPr>
          <p:cNvSpPr txBox="1"/>
          <p:nvPr/>
        </p:nvSpPr>
        <p:spPr>
          <a:xfrm>
            <a:off x="138546" y="2900219"/>
            <a:ext cx="2225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Operational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F2B9F-A07B-7E24-FAEA-C222C947285D}"/>
              </a:ext>
            </a:extLst>
          </p:cNvPr>
          <p:cNvSpPr txBox="1"/>
          <p:nvPr/>
        </p:nvSpPr>
        <p:spPr>
          <a:xfrm>
            <a:off x="411017" y="3588819"/>
            <a:ext cx="6936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interface and user experience are designed for the ease of operation keeping in mind for non-technical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doesn’t require any complex system settings and processing will be done in background without letting the users know.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23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0939-9216-3FF0-C947-F41EC91A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D6C35-901E-922C-CFD8-69580060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1" y="1899011"/>
            <a:ext cx="11591637" cy="49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2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5C6C5E-5DF5-40A9-A165-B60A7B8E78C2}"/>
              </a:ext>
            </a:extLst>
          </p:cNvPr>
          <p:cNvSpPr txBox="1"/>
          <p:nvPr/>
        </p:nvSpPr>
        <p:spPr>
          <a:xfrm>
            <a:off x="362570" y="581891"/>
            <a:ext cx="6943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u="sng" dirty="0"/>
              <a:t>Results Obtained</a:t>
            </a:r>
            <a:endParaRPr lang="en-IN" sz="20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64E79-EA31-0FC1-33F6-9B9A40F5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6" y="1573422"/>
            <a:ext cx="5052498" cy="2491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145866-B6D3-CE28-8B46-F0091503E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02280"/>
            <a:ext cx="5022015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6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60B482-9DBE-1DDC-47D4-9C2E7A57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88" y="586494"/>
            <a:ext cx="5052498" cy="2842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B4B89-73D0-86C3-69B7-B6D42DCF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98" y="2431408"/>
            <a:ext cx="6165114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7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9CB682-B7A2-D7A2-D29A-86D1AE69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89" y="177399"/>
            <a:ext cx="5989839" cy="3917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2B2D42-5592-6E49-18EC-5654A0DBA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889" y="2848323"/>
            <a:ext cx="5875529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08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516</TotalTime>
  <Words>395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Banded</vt:lpstr>
      <vt:lpstr>Minor project- ai interviewer(modgenix-1)</vt:lpstr>
      <vt:lpstr>Motivation</vt:lpstr>
      <vt:lpstr>introduction</vt:lpstr>
      <vt:lpstr>FEASIBILITY STUDY</vt:lpstr>
      <vt:lpstr>PowerPoint Presentation</vt:lpstr>
      <vt:lpstr>Flow diagram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</dc:title>
  <dc:creator>aishwary dongre</dc:creator>
  <cp:lastModifiedBy>aman uttam</cp:lastModifiedBy>
  <cp:revision>29</cp:revision>
  <dcterms:created xsi:type="dcterms:W3CDTF">2022-09-25T05:51:24Z</dcterms:created>
  <dcterms:modified xsi:type="dcterms:W3CDTF">2022-11-22T15:56:18Z</dcterms:modified>
</cp:coreProperties>
</file>