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35398"/>
            <a:ext cx="9440034" cy="3652831"/>
          </a:xfrm>
        </p:spPr>
        <p:txBody>
          <a:bodyPr>
            <a:normAutofit fontScale="90000"/>
          </a:bodyPr>
          <a:lstStyle/>
          <a:p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Mindful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en-US" dirty="0">
                <a:sym typeface="+mn-ea"/>
              </a:rPr>
              <a:t>A Generative AI-Powered App for Mental Well-being</a:t>
            </a:r>
            <a:r>
              <a:rPr lang="en-IN" altLang="en-US" dirty="0">
                <a:sym typeface="+mn-ea"/>
              </a:rPr>
              <a:t> of not just the normal people , but for the challenged ones as well</a:t>
            </a:r>
          </a:p>
          <a:p>
            <a:pPr marL="36830" indent="0">
              <a:buNone/>
            </a:pPr>
            <a:r>
              <a:rPr lang="en-IN" altLang="en-US" dirty="0">
                <a:sym typeface="+mn-ea"/>
              </a:rPr>
              <a:t>This AI model is tailored for taking inputs in all communication forms , </a:t>
            </a:r>
          </a:p>
          <a:p>
            <a:pPr marL="36830" indent="0">
              <a:buNone/>
            </a:pPr>
            <a:r>
              <a:rPr lang="en-IN" altLang="en-US" dirty="0">
                <a:sym typeface="+mn-ea"/>
              </a:rPr>
              <a:t>i.e. for the dumb, deaf and the disabled ones ...</a:t>
            </a:r>
          </a:p>
          <a:p>
            <a:pPr marL="36830" indent="0">
              <a:buNone/>
            </a:pPr>
            <a:r>
              <a:rPr lang="en-IN" altLang="en-US" dirty="0">
                <a:sym typeface="+mn-ea"/>
              </a:rPr>
              <a:t>because these challenges are for everyone not just for the ones who can express it .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chemeClr val="accent4"/>
                </a:solidFill>
                <a:effectLst/>
              </a:rPr>
              <a:t>Problem Statement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4960" y="1717040"/>
            <a:ext cx="1144016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Physical disabilities can lead to social isolation,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feelings of hopelessness, which can increase the risk of mental health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Mental health issues can significantly impact the quality of life for individuals with physical disabilities.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They may struggle with self-esteem, relationships, and daily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If left untreated, mental health conditions can lead to self-harm and suicide, especially in individuals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with physical disabilities.</a:t>
            </a:r>
            <a:endParaRPr kumimoji="0" lang="en-US" altLang="en-US" sz="2000" b="0" i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000" b="0" i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83976"/>
            <a:ext cx="10353762" cy="1433808"/>
          </a:xfrm>
        </p:spPr>
        <p:txBody>
          <a:bodyPr/>
          <a:lstStyle/>
          <a:p>
            <a:r>
              <a:rPr lang="en-IN" dirty="0"/>
              <a:t>Solution: Mindful AI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913794" y="1517784"/>
            <a:ext cx="106381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A.I. that serves as your personal chatbot , </a:t>
            </a:r>
            <a:r>
              <a:rPr lang="en-US" altLang="en-US" sz="28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safespace</a:t>
            </a: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 in some cases , much needed mental assurance and much more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do that by 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mood tracking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powered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coping mechanism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therapeutic exercises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connection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works…?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594996"/>
            <a:ext cx="74991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records mood and emotions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analyzes data and generates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interacts with chatbot and engages in exercises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provides personalized support and resources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Mindful AI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4" y="2187982"/>
            <a:ext cx="62388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suppor</a:t>
            </a: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Behind Mindful AI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379554"/>
            <a:ext cx="609012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Privacy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health apps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YOU…..!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830" indent="0" algn="ctr">
              <a:buNone/>
            </a:pPr>
            <a:r>
              <a:rPr lang="en-IN" sz="3600" u="sng" dirty="0"/>
              <a:t>Team Red Flag</a:t>
            </a:r>
          </a:p>
          <a:p>
            <a:endParaRPr lang="en-IN" dirty="0"/>
          </a:p>
          <a:p>
            <a:r>
              <a:rPr lang="en-IN" dirty="0"/>
              <a:t>ANANTA SINGH</a:t>
            </a:r>
          </a:p>
          <a:p>
            <a:r>
              <a:rPr lang="en-IN" dirty="0"/>
              <a:t>VIBHA JOSHI</a:t>
            </a:r>
          </a:p>
          <a:p>
            <a:r>
              <a:rPr lang="en-IN" dirty="0"/>
              <a:t>NISHAT ARMIN</a:t>
            </a:r>
          </a:p>
          <a:p>
            <a:r>
              <a:rPr lang="en-IN" dirty="0"/>
              <a:t>SAKSHAM PATEL</a:t>
            </a:r>
          </a:p>
          <a:p>
            <a:r>
              <a:rPr lang="en-IN" dirty="0"/>
              <a:t>AMAN VERMA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{D419277C-BF9A-4D68-972A-90A6DCA65262}tf12214701_win32</Template>
  <TotalTime>10</TotalTime>
  <Words>268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Wingdings 2</vt:lpstr>
      <vt:lpstr>SlateVTI</vt:lpstr>
      <vt:lpstr>   Mindful AI</vt:lpstr>
      <vt:lpstr>Introduction</vt:lpstr>
      <vt:lpstr>Problem Statement</vt:lpstr>
      <vt:lpstr>Solution: Mindful AI</vt:lpstr>
      <vt:lpstr>How it works…?</vt:lpstr>
      <vt:lpstr>Benefits of Mindful AI</vt:lpstr>
      <vt:lpstr>Technology Behind Mindful AI</vt:lpstr>
      <vt:lpstr>THANK YOU…..!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verma</dc:creator>
  <cp:lastModifiedBy>aman verma</cp:lastModifiedBy>
  <cp:revision>5</cp:revision>
  <dcterms:created xsi:type="dcterms:W3CDTF">2024-08-27T07:53:00Z</dcterms:created>
  <dcterms:modified xsi:type="dcterms:W3CDTF">2024-08-29T18:57:36Z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B04AEC56F31C46D1912DBD170001CE0D_12</vt:lpwstr>
  </property>
  <property fmtid="{D5CDD505-2E9C-101B-9397-08002B2CF9AE}" pid="3" name="KSOProductBuildVer">
    <vt:lpwstr>1033-12.2.0.17562</vt:lpwstr>
  </property>
</Properties>
</file>