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9" r:id="rId2"/>
    <p:sldId id="257" r:id="rId3"/>
    <p:sldId id="265" r:id="rId4"/>
    <p:sldId id="262" r:id="rId5"/>
    <p:sldId id="266" r:id="rId6"/>
    <p:sldId id="272" r:id="rId7"/>
    <p:sldId id="271" r:id="rId8"/>
    <p:sldId id="276" r:id="rId9"/>
    <p:sldId id="275" r:id="rId10"/>
    <p:sldId id="274" r:id="rId11"/>
    <p:sldId id="273" r:id="rId12"/>
    <p:sldId id="277" r:id="rId13"/>
    <p:sldId id="278" r:id="rId14"/>
    <p:sldId id="285" r:id="rId15"/>
    <p:sldId id="284" r:id="rId16"/>
    <p:sldId id="283" r:id="rId17"/>
    <p:sldId id="282" r:id="rId18"/>
    <p:sldId id="281" r:id="rId19"/>
    <p:sldId id="280"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7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5/7/2024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743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405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8387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615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773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34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173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99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049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77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5/7/2024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55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5/7/2024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5071996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gital rendering of a virus formation">
            <a:extLst>
              <a:ext uri="{FF2B5EF4-FFF2-40B4-BE49-F238E27FC236}">
                <a16:creationId xmlns:a16="http://schemas.microsoft.com/office/drawing/2014/main" id="{91C59490-73EC-0B02-C6D1-E40E5B67F8F5}"/>
              </a:ext>
            </a:extLst>
          </p:cNvPr>
          <p:cNvPicPr>
            <a:picLocks noGrp="1" noChangeAspect="1"/>
          </p:cNvPicPr>
          <p:nvPr>
            <p:ph idx="1"/>
          </p:nvPr>
        </p:nvPicPr>
        <p:blipFill rotWithShape="1">
          <a:blip r:embed="rId2"/>
          <a:srcRect t="10228" r="1" b="10227"/>
          <a:stretch/>
        </p:blipFill>
        <p:spPr>
          <a:xfrm>
            <a:off x="6116" y="0"/>
            <a:ext cx="12185884" cy="6857990"/>
          </a:xfrm>
          <a:prstGeom prst="rect">
            <a:avLst/>
          </a:prstGeom>
        </p:spPr>
      </p:pic>
      <p:sp>
        <p:nvSpPr>
          <p:cNvPr id="22" name="Rectangle 21">
            <a:extLst>
              <a:ext uri="{FF2B5EF4-FFF2-40B4-BE49-F238E27FC236}">
                <a16:creationId xmlns:a16="http://schemas.microsoft.com/office/drawing/2014/main" id="{59D1047C-7BE7-47BE-ABA7-DE6801D1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2794" y="0"/>
            <a:ext cx="9339206" cy="6858000"/>
          </a:xfrm>
          <a:prstGeom prst="rect">
            <a:avLst/>
          </a:prstGeom>
          <a:gradFill flip="none" rotWithShape="1">
            <a:gsLst>
              <a:gs pos="58000">
                <a:schemeClr val="tx1">
                  <a:alpha val="30000"/>
                </a:schemeClr>
              </a:gs>
              <a:gs pos="33000">
                <a:schemeClr val="tx1">
                  <a:alpha val="20000"/>
                </a:schemeClr>
              </a:gs>
              <a:gs pos="0">
                <a:schemeClr val="tx1">
                  <a:alpha val="0"/>
                </a:schemeClr>
              </a:gs>
              <a:gs pos="100000">
                <a:schemeClr val="tx1">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D3418C-48CC-BC9A-BE5A-4FB3D01EC68B}"/>
              </a:ext>
            </a:extLst>
          </p:cNvPr>
          <p:cNvSpPr>
            <a:spLocks noGrp="1"/>
          </p:cNvSpPr>
          <p:nvPr>
            <p:ph type="title"/>
          </p:nvPr>
        </p:nvSpPr>
        <p:spPr>
          <a:xfrm>
            <a:off x="3228622" y="945115"/>
            <a:ext cx="8128000" cy="3261124"/>
          </a:xfrm>
        </p:spPr>
        <p:txBody>
          <a:bodyPr vert="horz" lIns="91440" tIns="45720" rIns="91440" bIns="45720" rtlCol="0" anchor="b">
            <a:normAutofit/>
          </a:bodyPr>
          <a:lstStyle/>
          <a:p>
            <a:r>
              <a:rPr lang="en-US" sz="9600" b="1" dirty="0">
                <a:solidFill>
                  <a:schemeClr val="bg1"/>
                </a:solidFill>
              </a:rPr>
              <a:t>Covid virus analysis</a:t>
            </a:r>
          </a:p>
        </p:txBody>
      </p:sp>
      <p:sp>
        <p:nvSpPr>
          <p:cNvPr id="2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641"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55A5565-AEBB-0121-5D19-AEEA834A9E43}"/>
              </a:ext>
            </a:extLst>
          </p:cNvPr>
          <p:cNvCxnSpPr>
            <a:cxnSpLocks/>
          </p:cNvCxnSpPr>
          <p:nvPr/>
        </p:nvCxnSpPr>
        <p:spPr>
          <a:xfrm>
            <a:off x="3047999" y="4422467"/>
            <a:ext cx="5853231"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36EB6BC-12D6-7064-12E8-63F22A8631F1}"/>
              </a:ext>
            </a:extLst>
          </p:cNvPr>
          <p:cNvCxnSpPr>
            <a:cxnSpLocks/>
          </p:cNvCxnSpPr>
          <p:nvPr/>
        </p:nvCxnSpPr>
        <p:spPr>
          <a:xfrm>
            <a:off x="3047999" y="4409257"/>
            <a:ext cx="5854148" cy="436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71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eight</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B032108F-86D6-1741-AFA3-024F8DD288BA}"/>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AEB70244-A12F-E60F-0703-24A04CB9F144}"/>
              </a:ext>
            </a:extLst>
          </p:cNvPr>
          <p:cNvPicPr>
            <a:picLocks noChangeAspect="1"/>
          </p:cNvPicPr>
          <p:nvPr/>
        </p:nvPicPr>
        <p:blipFill>
          <a:blip r:embed="rId4"/>
          <a:stretch>
            <a:fillRect/>
          </a:stretch>
        </p:blipFill>
        <p:spPr>
          <a:xfrm>
            <a:off x="356839" y="2165056"/>
            <a:ext cx="5452946" cy="4593553"/>
          </a:xfrm>
          <a:prstGeom prst="rect">
            <a:avLst/>
          </a:prstGeom>
        </p:spPr>
      </p:pic>
      <p:pic>
        <p:nvPicPr>
          <p:cNvPr id="12" name="Picture 11">
            <a:extLst>
              <a:ext uri="{FF2B5EF4-FFF2-40B4-BE49-F238E27FC236}">
                <a16:creationId xmlns:a16="http://schemas.microsoft.com/office/drawing/2014/main" id="{0C09D5C7-6832-008F-8291-BE53E45D0087}"/>
              </a:ext>
            </a:extLst>
          </p:cNvPr>
          <p:cNvPicPr>
            <a:picLocks noChangeAspect="1"/>
          </p:cNvPicPr>
          <p:nvPr/>
        </p:nvPicPr>
        <p:blipFill>
          <a:blip r:embed="rId5"/>
          <a:stretch>
            <a:fillRect/>
          </a:stretch>
        </p:blipFill>
        <p:spPr>
          <a:xfrm>
            <a:off x="6275225" y="3044283"/>
            <a:ext cx="5273497" cy="1392416"/>
          </a:xfrm>
          <a:prstGeom prst="rect">
            <a:avLst/>
          </a:prstGeom>
        </p:spPr>
      </p:pic>
    </p:spTree>
    <p:extLst>
      <p:ext uri="{BB962C8B-B14F-4D97-AF65-F5344CB8AC3E}">
        <p14:creationId xmlns:p14="http://schemas.microsoft.com/office/powerpoint/2010/main" val="100064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nine</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1E4EAC0A-339C-49B4-14D1-D8BF134909FD}"/>
              </a:ext>
            </a:extLst>
          </p:cNvPr>
          <p:cNvPicPr>
            <a:picLocks noChangeAspect="1"/>
          </p:cNvPicPr>
          <p:nvPr/>
        </p:nvPicPr>
        <p:blipFill>
          <a:blip r:embed="rId4"/>
          <a:stretch>
            <a:fillRect/>
          </a:stretch>
        </p:blipFill>
        <p:spPr>
          <a:xfrm>
            <a:off x="412596" y="2425951"/>
            <a:ext cx="5683404" cy="3792856"/>
          </a:xfrm>
          <a:prstGeom prst="rect">
            <a:avLst/>
          </a:prstGeom>
        </p:spPr>
      </p:pic>
      <p:pic>
        <p:nvPicPr>
          <p:cNvPr id="12" name="Picture 11">
            <a:extLst>
              <a:ext uri="{FF2B5EF4-FFF2-40B4-BE49-F238E27FC236}">
                <a16:creationId xmlns:a16="http://schemas.microsoft.com/office/drawing/2014/main" id="{E7420B4B-524F-4723-CA56-E760FBC810A3}"/>
              </a:ext>
            </a:extLst>
          </p:cNvPr>
          <p:cNvPicPr>
            <a:picLocks noChangeAspect="1"/>
          </p:cNvPicPr>
          <p:nvPr/>
        </p:nvPicPr>
        <p:blipFill>
          <a:blip r:embed="rId5"/>
          <a:stretch>
            <a:fillRect/>
          </a:stretch>
        </p:blipFill>
        <p:spPr>
          <a:xfrm>
            <a:off x="6402267" y="2999678"/>
            <a:ext cx="5146455" cy="2196790"/>
          </a:xfrm>
          <a:prstGeom prst="rect">
            <a:avLst/>
          </a:prstGeom>
        </p:spPr>
      </p:pic>
    </p:spTree>
    <p:extLst>
      <p:ext uri="{BB962C8B-B14F-4D97-AF65-F5344CB8AC3E}">
        <p14:creationId xmlns:p14="http://schemas.microsoft.com/office/powerpoint/2010/main" val="342096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ten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10" name="Picture 9">
            <a:extLst>
              <a:ext uri="{FF2B5EF4-FFF2-40B4-BE49-F238E27FC236}">
                <a16:creationId xmlns:a16="http://schemas.microsoft.com/office/drawing/2014/main" id="{8ACE9421-452E-8DDA-89DD-FAF0538EDD92}"/>
              </a:ext>
            </a:extLst>
          </p:cNvPr>
          <p:cNvPicPr>
            <a:picLocks noChangeAspect="1"/>
          </p:cNvPicPr>
          <p:nvPr/>
        </p:nvPicPr>
        <p:blipFill>
          <a:blip r:embed="rId4"/>
          <a:stretch>
            <a:fillRect/>
          </a:stretch>
        </p:blipFill>
        <p:spPr>
          <a:xfrm>
            <a:off x="301297" y="2004255"/>
            <a:ext cx="6478772" cy="4941758"/>
          </a:xfrm>
          <a:prstGeom prst="rect">
            <a:avLst/>
          </a:prstGeom>
        </p:spPr>
      </p:pic>
      <p:pic>
        <p:nvPicPr>
          <p:cNvPr id="15" name="Picture 14">
            <a:extLst>
              <a:ext uri="{FF2B5EF4-FFF2-40B4-BE49-F238E27FC236}">
                <a16:creationId xmlns:a16="http://schemas.microsoft.com/office/drawing/2014/main" id="{D614B547-AB3E-B4B6-83E0-E74AAF5584AC}"/>
              </a:ext>
            </a:extLst>
          </p:cNvPr>
          <p:cNvPicPr>
            <a:picLocks noChangeAspect="1"/>
          </p:cNvPicPr>
          <p:nvPr/>
        </p:nvPicPr>
        <p:blipFill>
          <a:blip r:embed="rId5"/>
          <a:stretch>
            <a:fillRect/>
          </a:stretch>
        </p:blipFill>
        <p:spPr>
          <a:xfrm>
            <a:off x="6845435" y="3331404"/>
            <a:ext cx="5016587" cy="1445129"/>
          </a:xfrm>
          <a:prstGeom prst="rect">
            <a:avLst/>
          </a:prstGeom>
        </p:spPr>
      </p:pic>
    </p:spTree>
    <p:extLst>
      <p:ext uri="{BB962C8B-B14F-4D97-AF65-F5344CB8AC3E}">
        <p14:creationId xmlns:p14="http://schemas.microsoft.com/office/powerpoint/2010/main" val="175858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eleven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10" name="Picture 9">
            <a:extLst>
              <a:ext uri="{FF2B5EF4-FFF2-40B4-BE49-F238E27FC236}">
                <a16:creationId xmlns:a16="http://schemas.microsoft.com/office/drawing/2014/main" id="{E89E97B0-E721-72EC-20ED-25FAB5BB1AA4}"/>
              </a:ext>
            </a:extLst>
          </p:cNvPr>
          <p:cNvPicPr>
            <a:picLocks noChangeAspect="1"/>
          </p:cNvPicPr>
          <p:nvPr/>
        </p:nvPicPr>
        <p:blipFill>
          <a:blip r:embed="rId4"/>
          <a:stretch>
            <a:fillRect/>
          </a:stretch>
        </p:blipFill>
        <p:spPr>
          <a:xfrm>
            <a:off x="176754" y="2090724"/>
            <a:ext cx="5650407" cy="4318738"/>
          </a:xfrm>
          <a:prstGeom prst="rect">
            <a:avLst/>
          </a:prstGeom>
        </p:spPr>
      </p:pic>
      <p:pic>
        <p:nvPicPr>
          <p:cNvPr id="15" name="Picture 14">
            <a:extLst>
              <a:ext uri="{FF2B5EF4-FFF2-40B4-BE49-F238E27FC236}">
                <a16:creationId xmlns:a16="http://schemas.microsoft.com/office/drawing/2014/main" id="{42D01988-A57D-8C6B-4878-6F038FA5F3FA}"/>
              </a:ext>
            </a:extLst>
          </p:cNvPr>
          <p:cNvPicPr>
            <a:picLocks noChangeAspect="1"/>
          </p:cNvPicPr>
          <p:nvPr/>
        </p:nvPicPr>
        <p:blipFill>
          <a:blip r:embed="rId5"/>
          <a:stretch>
            <a:fillRect/>
          </a:stretch>
        </p:blipFill>
        <p:spPr>
          <a:xfrm>
            <a:off x="5094848" y="2090724"/>
            <a:ext cx="6835732" cy="4318737"/>
          </a:xfrm>
          <a:prstGeom prst="rect">
            <a:avLst/>
          </a:prstGeom>
        </p:spPr>
      </p:pic>
    </p:spTree>
    <p:extLst>
      <p:ext uri="{BB962C8B-B14F-4D97-AF65-F5344CB8AC3E}">
        <p14:creationId xmlns:p14="http://schemas.microsoft.com/office/powerpoint/2010/main" val="148101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twelve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E5C8B667-9180-18C3-9FFF-A3F9D420B777}"/>
              </a:ext>
            </a:extLst>
          </p:cNvPr>
          <p:cNvPicPr>
            <a:picLocks noChangeAspect="1"/>
          </p:cNvPicPr>
          <p:nvPr/>
        </p:nvPicPr>
        <p:blipFill>
          <a:blip r:embed="rId4"/>
          <a:stretch>
            <a:fillRect/>
          </a:stretch>
        </p:blipFill>
        <p:spPr>
          <a:xfrm>
            <a:off x="390293" y="2090724"/>
            <a:ext cx="6110868" cy="4588856"/>
          </a:xfrm>
          <a:prstGeom prst="rect">
            <a:avLst/>
          </a:prstGeom>
        </p:spPr>
      </p:pic>
      <p:pic>
        <p:nvPicPr>
          <p:cNvPr id="10" name="Picture 9">
            <a:extLst>
              <a:ext uri="{FF2B5EF4-FFF2-40B4-BE49-F238E27FC236}">
                <a16:creationId xmlns:a16="http://schemas.microsoft.com/office/drawing/2014/main" id="{E5655876-817F-F753-6B85-33B24A6DCFB9}"/>
              </a:ext>
            </a:extLst>
          </p:cNvPr>
          <p:cNvPicPr>
            <a:picLocks noChangeAspect="1"/>
          </p:cNvPicPr>
          <p:nvPr/>
        </p:nvPicPr>
        <p:blipFill>
          <a:blip r:embed="rId5"/>
          <a:stretch>
            <a:fillRect/>
          </a:stretch>
        </p:blipFill>
        <p:spPr>
          <a:xfrm>
            <a:off x="5603486" y="4296249"/>
            <a:ext cx="6454699" cy="2462360"/>
          </a:xfrm>
          <a:prstGeom prst="rect">
            <a:avLst/>
          </a:prstGeom>
        </p:spPr>
      </p:pic>
    </p:spTree>
    <p:extLst>
      <p:ext uri="{BB962C8B-B14F-4D97-AF65-F5344CB8AC3E}">
        <p14:creationId xmlns:p14="http://schemas.microsoft.com/office/powerpoint/2010/main" val="144898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thirteen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A7DE0285-6725-D64E-9B17-2BBDCD8908C5}"/>
              </a:ext>
            </a:extLst>
          </p:cNvPr>
          <p:cNvPicPr>
            <a:picLocks noChangeAspect="1"/>
          </p:cNvPicPr>
          <p:nvPr/>
        </p:nvPicPr>
        <p:blipFill>
          <a:blip r:embed="rId4"/>
          <a:stretch>
            <a:fillRect/>
          </a:stretch>
        </p:blipFill>
        <p:spPr>
          <a:xfrm>
            <a:off x="658209" y="2090724"/>
            <a:ext cx="4984308" cy="4477248"/>
          </a:xfrm>
          <a:prstGeom prst="rect">
            <a:avLst/>
          </a:prstGeom>
        </p:spPr>
      </p:pic>
      <p:pic>
        <p:nvPicPr>
          <p:cNvPr id="10" name="Picture 9">
            <a:extLst>
              <a:ext uri="{FF2B5EF4-FFF2-40B4-BE49-F238E27FC236}">
                <a16:creationId xmlns:a16="http://schemas.microsoft.com/office/drawing/2014/main" id="{DCAAA224-6195-514C-E27D-3FA04EBDF2F3}"/>
              </a:ext>
            </a:extLst>
          </p:cNvPr>
          <p:cNvPicPr>
            <a:picLocks noChangeAspect="1"/>
          </p:cNvPicPr>
          <p:nvPr/>
        </p:nvPicPr>
        <p:blipFill>
          <a:blip r:embed="rId5"/>
          <a:stretch>
            <a:fillRect/>
          </a:stretch>
        </p:blipFill>
        <p:spPr>
          <a:xfrm>
            <a:off x="4978629" y="4212709"/>
            <a:ext cx="7026249" cy="1165961"/>
          </a:xfrm>
          <a:prstGeom prst="rect">
            <a:avLst/>
          </a:prstGeom>
        </p:spPr>
      </p:pic>
    </p:spTree>
    <p:extLst>
      <p:ext uri="{BB962C8B-B14F-4D97-AF65-F5344CB8AC3E}">
        <p14:creationId xmlns:p14="http://schemas.microsoft.com/office/powerpoint/2010/main" val="396662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fourteen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CE1A9A82-7326-38CC-33DA-820CDA694887}"/>
              </a:ext>
            </a:extLst>
          </p:cNvPr>
          <p:cNvPicPr>
            <a:picLocks noChangeAspect="1"/>
          </p:cNvPicPr>
          <p:nvPr/>
        </p:nvPicPr>
        <p:blipFill>
          <a:blip r:embed="rId4"/>
          <a:stretch>
            <a:fillRect/>
          </a:stretch>
        </p:blipFill>
        <p:spPr>
          <a:xfrm>
            <a:off x="638882" y="2090724"/>
            <a:ext cx="6207967" cy="4555403"/>
          </a:xfrm>
          <a:prstGeom prst="rect">
            <a:avLst/>
          </a:prstGeom>
        </p:spPr>
      </p:pic>
      <p:pic>
        <p:nvPicPr>
          <p:cNvPr id="10" name="Picture 9">
            <a:extLst>
              <a:ext uri="{FF2B5EF4-FFF2-40B4-BE49-F238E27FC236}">
                <a16:creationId xmlns:a16="http://schemas.microsoft.com/office/drawing/2014/main" id="{FF88318C-1AD8-744A-7AE2-1E4CE4DE025D}"/>
              </a:ext>
            </a:extLst>
          </p:cNvPr>
          <p:cNvPicPr>
            <a:picLocks noChangeAspect="1"/>
          </p:cNvPicPr>
          <p:nvPr/>
        </p:nvPicPr>
        <p:blipFill>
          <a:blip r:embed="rId5"/>
          <a:stretch>
            <a:fillRect/>
          </a:stretch>
        </p:blipFill>
        <p:spPr>
          <a:xfrm>
            <a:off x="4656443" y="5394425"/>
            <a:ext cx="7297664" cy="1251702"/>
          </a:xfrm>
          <a:prstGeom prst="rect">
            <a:avLst/>
          </a:prstGeom>
        </p:spPr>
      </p:pic>
    </p:spTree>
    <p:extLst>
      <p:ext uri="{BB962C8B-B14F-4D97-AF65-F5344CB8AC3E}">
        <p14:creationId xmlns:p14="http://schemas.microsoft.com/office/powerpoint/2010/main" val="178293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five</a:t>
            </a:r>
            <a:r>
              <a:rPr lang="en-US" sz="7200" dirty="0">
                <a:solidFill>
                  <a:prstClr val="white"/>
                </a:solidFill>
                <a:latin typeface="Modern Love"/>
              </a:rPr>
              <a:t>teen</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594C3457-1DBD-254D-E136-90A30A40A8D2}"/>
              </a:ext>
            </a:extLst>
          </p:cNvPr>
          <p:cNvPicPr>
            <a:picLocks noChangeAspect="1"/>
          </p:cNvPicPr>
          <p:nvPr/>
        </p:nvPicPr>
        <p:blipFill>
          <a:blip r:embed="rId4"/>
          <a:stretch>
            <a:fillRect/>
          </a:stretch>
        </p:blipFill>
        <p:spPr>
          <a:xfrm>
            <a:off x="572526" y="2241395"/>
            <a:ext cx="5649854" cy="3746810"/>
          </a:xfrm>
          <a:prstGeom prst="rect">
            <a:avLst/>
          </a:prstGeom>
        </p:spPr>
      </p:pic>
      <p:pic>
        <p:nvPicPr>
          <p:cNvPr id="10" name="Picture 9">
            <a:extLst>
              <a:ext uri="{FF2B5EF4-FFF2-40B4-BE49-F238E27FC236}">
                <a16:creationId xmlns:a16="http://schemas.microsoft.com/office/drawing/2014/main" id="{343C8E64-4CE6-7D06-A44E-21A4E2A55869}"/>
              </a:ext>
            </a:extLst>
          </p:cNvPr>
          <p:cNvPicPr>
            <a:picLocks noChangeAspect="1"/>
          </p:cNvPicPr>
          <p:nvPr/>
        </p:nvPicPr>
        <p:blipFill>
          <a:blip r:embed="rId5"/>
          <a:stretch>
            <a:fillRect/>
          </a:stretch>
        </p:blipFill>
        <p:spPr>
          <a:xfrm>
            <a:off x="6288735" y="2787805"/>
            <a:ext cx="5649853" cy="2709745"/>
          </a:xfrm>
          <a:prstGeom prst="rect">
            <a:avLst/>
          </a:prstGeom>
        </p:spPr>
      </p:pic>
    </p:spTree>
    <p:extLst>
      <p:ext uri="{BB962C8B-B14F-4D97-AF65-F5344CB8AC3E}">
        <p14:creationId xmlns:p14="http://schemas.microsoft.com/office/powerpoint/2010/main" val="162297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sixteen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39C155C3-E2EA-67B2-F069-638C9BDB6D5D}"/>
              </a:ext>
            </a:extLst>
          </p:cNvPr>
          <p:cNvPicPr>
            <a:picLocks noChangeAspect="1"/>
          </p:cNvPicPr>
          <p:nvPr/>
        </p:nvPicPr>
        <p:blipFill>
          <a:blip r:embed="rId4"/>
          <a:stretch>
            <a:fillRect/>
          </a:stretch>
        </p:blipFill>
        <p:spPr>
          <a:xfrm>
            <a:off x="1784195" y="2081501"/>
            <a:ext cx="8385717" cy="4363903"/>
          </a:xfrm>
          <a:prstGeom prst="rect">
            <a:avLst/>
          </a:prstGeom>
        </p:spPr>
      </p:pic>
    </p:spTree>
    <p:extLst>
      <p:ext uri="{BB962C8B-B14F-4D97-AF65-F5344CB8AC3E}">
        <p14:creationId xmlns:p14="http://schemas.microsoft.com/office/powerpoint/2010/main" val="346648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Modern Love"/>
                <a:ea typeface="+mn-ea"/>
                <a:cs typeface="+mn-cs"/>
              </a:rPr>
              <a:t>seventeen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F4BC8BBE-C8EC-1C97-4FD7-BFFF2A7C5D7C}"/>
              </a:ext>
            </a:extLst>
          </p:cNvPr>
          <p:cNvPicPr>
            <a:picLocks noChangeAspect="1"/>
          </p:cNvPicPr>
          <p:nvPr/>
        </p:nvPicPr>
        <p:blipFill>
          <a:blip r:embed="rId4"/>
          <a:stretch>
            <a:fillRect/>
          </a:stretch>
        </p:blipFill>
        <p:spPr>
          <a:xfrm>
            <a:off x="1527717" y="2018982"/>
            <a:ext cx="8441473" cy="4839017"/>
          </a:xfrm>
          <a:prstGeom prst="rect">
            <a:avLst/>
          </a:prstGeom>
        </p:spPr>
      </p:pic>
    </p:spTree>
    <p:extLst>
      <p:ext uri="{BB962C8B-B14F-4D97-AF65-F5344CB8AC3E}">
        <p14:creationId xmlns:p14="http://schemas.microsoft.com/office/powerpoint/2010/main" val="349060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8C299-0CBB-014B-452C-9B8A83FD4A42}"/>
              </a:ext>
            </a:extLst>
          </p:cNvPr>
          <p:cNvSpPr>
            <a:spLocks noGrp="1"/>
          </p:cNvSpPr>
          <p:nvPr>
            <p:ph type="title"/>
          </p:nvPr>
        </p:nvSpPr>
        <p:spPr>
          <a:xfrm>
            <a:off x="640080" y="325369"/>
            <a:ext cx="4368602" cy="1956841"/>
          </a:xfrm>
        </p:spPr>
        <p:txBody>
          <a:bodyPr anchor="b">
            <a:normAutofit/>
          </a:bodyPr>
          <a:lstStyle/>
          <a:p>
            <a:pPr>
              <a:lnSpc>
                <a:spcPct val="90000"/>
              </a:lnSpc>
            </a:pPr>
            <a:r>
              <a:rPr lang="en-US" sz="5600"/>
              <a:t>Introduction </a:t>
            </a:r>
            <a:endParaRPr lang="en-US" sz="5600" dirty="0"/>
          </a:p>
        </p:txBody>
      </p:sp>
      <p:sp>
        <p:nvSpPr>
          <p:cNvPr id="3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DC47C8-315A-2248-FD57-83028D94E4EF}"/>
              </a:ext>
            </a:extLst>
          </p:cNvPr>
          <p:cNvSpPr>
            <a:spLocks noGrp="1"/>
          </p:cNvSpPr>
          <p:nvPr>
            <p:ph idx="1"/>
          </p:nvPr>
        </p:nvSpPr>
        <p:spPr>
          <a:xfrm>
            <a:off x="640080" y="2872899"/>
            <a:ext cx="4243589" cy="3320668"/>
          </a:xfrm>
        </p:spPr>
        <p:txBody>
          <a:bodyPr>
            <a:normAutofit/>
          </a:bodyPr>
          <a:lstStyle/>
          <a:p>
            <a:pPr>
              <a:lnSpc>
                <a:spcPct val="100000"/>
              </a:lnSpc>
            </a:pPr>
            <a:r>
              <a:rPr lang="en-US" sz="1800" dirty="0"/>
              <a:t>The COVID-19 pandemic has had a profound impact on global health, economies, and societies around the world. Analyzing COVID-19 data plays a crucial role in understanding the spread of the virus, identifying trends, and informing public health interventions. In this analysis, we explore COVID-19 data using SQL to gain insights into key metrics such as confirmed cases, deaths, and recoveries. By querying and analyzing the dataset, we aim to uncover patterns, trends, and disparities in the spread and impact of the virus across different regions and time periods. This analysis will provide valuable insights that can inform decision-making, resource allocation, and policy development in response to the ongoing pandemic.</a:t>
            </a:r>
          </a:p>
        </p:txBody>
      </p:sp>
      <p:pic>
        <p:nvPicPr>
          <p:cNvPr id="5" name="Picture 4" descr="Digital rendering of a virus formation">
            <a:extLst>
              <a:ext uri="{FF2B5EF4-FFF2-40B4-BE49-F238E27FC236}">
                <a16:creationId xmlns:a16="http://schemas.microsoft.com/office/drawing/2014/main" id="{4B53F175-26DA-DC28-5387-F9021E54E299}"/>
              </a:ext>
            </a:extLst>
          </p:cNvPr>
          <p:cNvPicPr>
            <a:picLocks noChangeAspect="1"/>
          </p:cNvPicPr>
          <p:nvPr/>
        </p:nvPicPr>
        <p:blipFill rotWithShape="1">
          <a:blip r:embed="rId2"/>
          <a:srcRect l="17814" r="1122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8925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19280"/>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2637238" y="3293357"/>
            <a:ext cx="7435499"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a:ln>
                  <a:noFill/>
                </a:ln>
                <a:solidFill>
                  <a:prstClr val="white"/>
                </a:solidFill>
                <a:effectLst/>
                <a:uLnTx/>
                <a:uFillTx/>
                <a:latin typeface="Modern Love"/>
                <a:ea typeface="+mn-ea"/>
                <a:cs typeface="+mn-cs"/>
              </a:rPr>
              <a:t>Thank </a:t>
            </a:r>
            <a:r>
              <a:rPr lang="en-US" sz="8800" b="1" dirty="0">
                <a:solidFill>
                  <a:prstClr val="white"/>
                </a:solidFill>
                <a:latin typeface="Modern Love"/>
              </a:rPr>
              <a:t>you</a:t>
            </a:r>
            <a:endParaRPr kumimoji="0" lang="en-US" sz="8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518AB5C8-1144-985C-AD27-BD73D078E461}"/>
              </a:ext>
            </a:extLst>
          </p:cNvPr>
          <p:cNvPicPr>
            <a:picLocks noChangeAspect="1"/>
          </p:cNvPicPr>
          <p:nvPr/>
        </p:nvPicPr>
        <p:blipFill>
          <a:blip r:embed="rId3"/>
          <a:stretch>
            <a:fillRect/>
          </a:stretch>
        </p:blipFill>
        <p:spPr>
          <a:xfrm>
            <a:off x="3024864" y="4858578"/>
            <a:ext cx="8673493" cy="139881"/>
          </a:xfrm>
          <a:prstGeom prst="rect">
            <a:avLst/>
          </a:prstGeom>
        </p:spPr>
      </p:pic>
    </p:spTree>
    <p:extLst>
      <p:ext uri="{BB962C8B-B14F-4D97-AF65-F5344CB8AC3E}">
        <p14:creationId xmlns:p14="http://schemas.microsoft.com/office/powerpoint/2010/main" val="362287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51FC48E0-F38D-4A0A-8F23-0BB3B6203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29AAF-BD85-90FA-BD13-1668C078C9D4}"/>
              </a:ext>
            </a:extLst>
          </p:cNvPr>
          <p:cNvSpPr>
            <a:spLocks noGrp="1"/>
          </p:cNvSpPr>
          <p:nvPr>
            <p:ph type="title"/>
          </p:nvPr>
        </p:nvSpPr>
        <p:spPr>
          <a:xfrm>
            <a:off x="676656" y="646836"/>
            <a:ext cx="10835640" cy="1271016"/>
          </a:xfrm>
        </p:spPr>
        <p:txBody>
          <a:bodyPr vert="horz" lIns="91440" tIns="45720" rIns="91440" bIns="45720" rtlCol="0" anchor="b">
            <a:normAutofit/>
          </a:bodyPr>
          <a:lstStyle/>
          <a:p>
            <a:pPr algn="ctr"/>
            <a:r>
              <a:rPr lang="en-US" sz="6000" dirty="0"/>
              <a:t>Second query</a:t>
            </a:r>
          </a:p>
        </p:txBody>
      </p:sp>
      <p:pic>
        <p:nvPicPr>
          <p:cNvPr id="3" name="Content Placeholder 3" descr="Digital rendering of a virus formation">
            <a:extLst>
              <a:ext uri="{FF2B5EF4-FFF2-40B4-BE49-F238E27FC236}">
                <a16:creationId xmlns:a16="http://schemas.microsoft.com/office/drawing/2014/main" id="{777C0CB3-6339-7245-DD36-EF5EF5246F43}"/>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8" name="TextBox 7">
            <a:extLst>
              <a:ext uri="{FF2B5EF4-FFF2-40B4-BE49-F238E27FC236}">
                <a16:creationId xmlns:a16="http://schemas.microsoft.com/office/drawing/2014/main" id="{16BD0027-E4EB-82C2-D09E-86C8CFDD8C10}"/>
              </a:ext>
            </a:extLst>
          </p:cNvPr>
          <p:cNvSpPr txBox="1"/>
          <p:nvPr/>
        </p:nvSpPr>
        <p:spPr>
          <a:xfrm>
            <a:off x="1117909" y="507012"/>
            <a:ext cx="6183350" cy="1200329"/>
          </a:xfrm>
          <a:prstGeom prst="rect">
            <a:avLst/>
          </a:prstGeom>
          <a:noFill/>
        </p:spPr>
        <p:txBody>
          <a:bodyPr wrap="square">
            <a:spAutoFit/>
          </a:bodyPr>
          <a:lstStyle/>
          <a:p>
            <a:r>
              <a:rPr kumimoji="0" lang="en-US" sz="7200" b="0" i="0" u="none" strike="noStrike" kern="1200" cap="none" spc="0" normalizeH="0" baseline="0" noProof="0" dirty="0">
                <a:ln>
                  <a:noFill/>
                </a:ln>
                <a:solidFill>
                  <a:prstClr val="white"/>
                </a:solidFill>
                <a:effectLst/>
                <a:uLnTx/>
                <a:uFillTx/>
                <a:latin typeface="Modern Love"/>
                <a:ea typeface="+mj-ea"/>
                <a:cs typeface="+mj-cs"/>
              </a:rPr>
              <a:t>First  query</a:t>
            </a:r>
            <a:endParaRPr lang="en-US" b="1" dirty="0">
              <a:solidFill>
                <a:schemeClr val="bg1">
                  <a:lumMod val="95000"/>
                </a:schemeClr>
              </a:solidFill>
            </a:endParaRPr>
          </a:p>
        </p:txBody>
      </p:sp>
      <p:cxnSp>
        <p:nvCxnSpPr>
          <p:cNvPr id="10" name="Straight Connector 9">
            <a:extLst>
              <a:ext uri="{FF2B5EF4-FFF2-40B4-BE49-F238E27FC236}">
                <a16:creationId xmlns:a16="http://schemas.microsoft.com/office/drawing/2014/main" id="{81230A50-F204-8CC2-8A84-89163665A112}"/>
              </a:ext>
            </a:extLst>
          </p:cNvPr>
          <p:cNvCxnSpPr>
            <a:cxnSpLocks/>
          </p:cNvCxnSpPr>
          <p:nvPr/>
        </p:nvCxnSpPr>
        <p:spPr>
          <a:xfrm>
            <a:off x="673608" y="1889749"/>
            <a:ext cx="9237150" cy="23064"/>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5" name="Content Placeholder 24">
            <a:extLst>
              <a:ext uri="{FF2B5EF4-FFF2-40B4-BE49-F238E27FC236}">
                <a16:creationId xmlns:a16="http://schemas.microsoft.com/office/drawing/2014/main" id="{E6A24869-9799-C610-B957-3402E3717F28}"/>
              </a:ext>
            </a:extLst>
          </p:cNvPr>
          <p:cNvPicPr>
            <a:picLocks noGrp="1" noChangeAspect="1"/>
          </p:cNvPicPr>
          <p:nvPr>
            <p:ph idx="1"/>
          </p:nvPr>
        </p:nvPicPr>
        <p:blipFill>
          <a:blip r:embed="rId3"/>
          <a:stretch>
            <a:fillRect/>
          </a:stretch>
        </p:blipFill>
        <p:spPr>
          <a:xfrm>
            <a:off x="1739591" y="2564688"/>
            <a:ext cx="7084606" cy="3646476"/>
          </a:xfrm>
        </p:spPr>
      </p:pic>
    </p:spTree>
    <p:extLst>
      <p:ext uri="{BB962C8B-B14F-4D97-AF65-F5344CB8AC3E}">
        <p14:creationId xmlns:p14="http://schemas.microsoft.com/office/powerpoint/2010/main" val="318481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Second </a:t>
            </a:r>
            <a:r>
              <a:rPr kumimoji="0" lang="en-US" sz="7200" b="0" i="0" u="none" strike="noStrike" kern="1200" cap="none" spc="0" normalizeH="0" baseline="0" noProof="0" dirty="0">
                <a:ln>
                  <a:noFill/>
                </a:ln>
                <a:solidFill>
                  <a:prstClr val="white"/>
                </a:solidFill>
                <a:effectLst/>
                <a:uLnTx/>
                <a:uFillTx/>
                <a:latin typeface="Modern Love"/>
                <a:ea typeface="+mn-ea"/>
                <a:cs typeface="+mn-cs"/>
              </a:rPr>
              <a:t>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8" name="Picture 7">
            <a:extLst>
              <a:ext uri="{FF2B5EF4-FFF2-40B4-BE49-F238E27FC236}">
                <a16:creationId xmlns:a16="http://schemas.microsoft.com/office/drawing/2014/main" id="{15EB7D9E-C78D-F50A-FC6D-F1E69633A5D5}"/>
              </a:ext>
            </a:extLst>
          </p:cNvPr>
          <p:cNvPicPr>
            <a:picLocks noChangeAspect="1"/>
          </p:cNvPicPr>
          <p:nvPr/>
        </p:nvPicPr>
        <p:blipFill>
          <a:blip r:embed="rId3"/>
          <a:stretch>
            <a:fillRect/>
          </a:stretch>
        </p:blipFill>
        <p:spPr>
          <a:xfrm>
            <a:off x="1564432" y="1712816"/>
            <a:ext cx="9272820" cy="79255"/>
          </a:xfrm>
          <a:prstGeom prst="rect">
            <a:avLst/>
          </a:prstGeom>
        </p:spPr>
      </p:pic>
      <p:pic>
        <p:nvPicPr>
          <p:cNvPr id="12" name="Picture 11">
            <a:extLst>
              <a:ext uri="{FF2B5EF4-FFF2-40B4-BE49-F238E27FC236}">
                <a16:creationId xmlns:a16="http://schemas.microsoft.com/office/drawing/2014/main" id="{F6929B19-2061-5340-B165-31B659712278}"/>
              </a:ext>
            </a:extLst>
          </p:cNvPr>
          <p:cNvPicPr>
            <a:picLocks noChangeAspect="1"/>
          </p:cNvPicPr>
          <p:nvPr/>
        </p:nvPicPr>
        <p:blipFill>
          <a:blip r:embed="rId4"/>
          <a:stretch>
            <a:fillRect/>
          </a:stretch>
        </p:blipFill>
        <p:spPr>
          <a:xfrm>
            <a:off x="2134855" y="2394139"/>
            <a:ext cx="8313837" cy="3705017"/>
          </a:xfrm>
          <a:prstGeom prst="rect">
            <a:avLst/>
          </a:prstGeom>
        </p:spPr>
      </p:pic>
    </p:spTree>
    <p:extLst>
      <p:ext uri="{BB962C8B-B14F-4D97-AF65-F5344CB8AC3E}">
        <p14:creationId xmlns:p14="http://schemas.microsoft.com/office/powerpoint/2010/main" val="115797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1" y="0"/>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third</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36888D1E-FDEA-A235-B959-9EB9138EBFA6}"/>
              </a:ext>
            </a:extLst>
          </p:cNvPr>
          <p:cNvPicPr>
            <a:picLocks noChangeAspect="1"/>
          </p:cNvPicPr>
          <p:nvPr/>
        </p:nvPicPr>
        <p:blipFill>
          <a:blip r:embed="rId3"/>
          <a:stretch>
            <a:fillRect/>
          </a:stretch>
        </p:blipFill>
        <p:spPr>
          <a:xfrm>
            <a:off x="1236564" y="1724842"/>
            <a:ext cx="9279035" cy="79308"/>
          </a:xfrm>
          <a:prstGeom prst="rect">
            <a:avLst/>
          </a:prstGeom>
        </p:spPr>
      </p:pic>
      <p:pic>
        <p:nvPicPr>
          <p:cNvPr id="8" name="Picture 7">
            <a:extLst>
              <a:ext uri="{FF2B5EF4-FFF2-40B4-BE49-F238E27FC236}">
                <a16:creationId xmlns:a16="http://schemas.microsoft.com/office/drawing/2014/main" id="{841473F8-B099-6C76-F1C7-302EB031DDE6}"/>
              </a:ext>
            </a:extLst>
          </p:cNvPr>
          <p:cNvPicPr>
            <a:picLocks noChangeAspect="1"/>
          </p:cNvPicPr>
          <p:nvPr/>
        </p:nvPicPr>
        <p:blipFill>
          <a:blip r:embed="rId4"/>
          <a:stretch>
            <a:fillRect/>
          </a:stretch>
        </p:blipFill>
        <p:spPr>
          <a:xfrm>
            <a:off x="2687444" y="2252547"/>
            <a:ext cx="7582829" cy="3051009"/>
          </a:xfrm>
          <a:prstGeom prst="rect">
            <a:avLst/>
          </a:prstGeom>
        </p:spPr>
      </p:pic>
    </p:spTree>
    <p:extLst>
      <p:ext uri="{BB962C8B-B14F-4D97-AF65-F5344CB8AC3E}">
        <p14:creationId xmlns:p14="http://schemas.microsoft.com/office/powerpoint/2010/main" val="350410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forth</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D987D888-4D30-5ACF-394B-139BDC48B5B8}"/>
              </a:ext>
            </a:extLst>
          </p:cNvPr>
          <p:cNvPicPr>
            <a:picLocks noChangeAspect="1"/>
          </p:cNvPicPr>
          <p:nvPr/>
        </p:nvPicPr>
        <p:blipFill>
          <a:blip r:embed="rId3"/>
          <a:stretch>
            <a:fillRect/>
          </a:stretch>
        </p:blipFill>
        <p:spPr>
          <a:xfrm>
            <a:off x="1459590" y="1908711"/>
            <a:ext cx="9272820" cy="79255"/>
          </a:xfrm>
          <a:prstGeom prst="rect">
            <a:avLst/>
          </a:prstGeom>
        </p:spPr>
      </p:pic>
      <p:pic>
        <p:nvPicPr>
          <p:cNvPr id="8" name="Picture 7">
            <a:extLst>
              <a:ext uri="{FF2B5EF4-FFF2-40B4-BE49-F238E27FC236}">
                <a16:creationId xmlns:a16="http://schemas.microsoft.com/office/drawing/2014/main" id="{E3A4A9EF-594D-70E3-21C0-07839E292B5E}"/>
              </a:ext>
            </a:extLst>
          </p:cNvPr>
          <p:cNvPicPr>
            <a:picLocks noChangeAspect="1"/>
          </p:cNvPicPr>
          <p:nvPr/>
        </p:nvPicPr>
        <p:blipFill>
          <a:blip r:embed="rId4"/>
          <a:stretch>
            <a:fillRect/>
          </a:stretch>
        </p:blipFill>
        <p:spPr>
          <a:xfrm>
            <a:off x="2424787" y="2754351"/>
            <a:ext cx="7722777" cy="2330605"/>
          </a:xfrm>
          <a:prstGeom prst="rect">
            <a:avLst/>
          </a:prstGeom>
        </p:spPr>
      </p:pic>
    </p:spTree>
    <p:extLst>
      <p:ext uri="{BB962C8B-B14F-4D97-AF65-F5344CB8AC3E}">
        <p14:creationId xmlns:p14="http://schemas.microsoft.com/office/powerpoint/2010/main" val="22974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fifth</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3165C01B-C8BA-BCE0-0341-507CF758D607}"/>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E9E61B7F-2144-C3BB-1CFA-E7A119F6001F}"/>
              </a:ext>
            </a:extLst>
          </p:cNvPr>
          <p:cNvPicPr>
            <a:picLocks noChangeAspect="1"/>
          </p:cNvPicPr>
          <p:nvPr/>
        </p:nvPicPr>
        <p:blipFill>
          <a:blip r:embed="rId4"/>
          <a:stretch>
            <a:fillRect/>
          </a:stretch>
        </p:blipFill>
        <p:spPr>
          <a:xfrm>
            <a:off x="1583474" y="2263698"/>
            <a:ext cx="8580140" cy="3927677"/>
          </a:xfrm>
          <a:prstGeom prst="rect">
            <a:avLst/>
          </a:prstGeom>
        </p:spPr>
      </p:pic>
    </p:spTree>
    <p:extLst>
      <p:ext uri="{BB962C8B-B14F-4D97-AF65-F5344CB8AC3E}">
        <p14:creationId xmlns:p14="http://schemas.microsoft.com/office/powerpoint/2010/main" val="150342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six</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B015260B-AE13-07D7-F5A7-C7F75CE97175}"/>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23379621-790C-71AD-B1B3-200F01750F35}"/>
              </a:ext>
            </a:extLst>
          </p:cNvPr>
          <p:cNvPicPr>
            <a:picLocks noChangeAspect="1"/>
          </p:cNvPicPr>
          <p:nvPr/>
        </p:nvPicPr>
        <p:blipFill>
          <a:blip r:embed="rId4"/>
          <a:stretch>
            <a:fillRect/>
          </a:stretch>
        </p:blipFill>
        <p:spPr>
          <a:xfrm>
            <a:off x="6096000" y="3141879"/>
            <a:ext cx="5687122" cy="2398651"/>
          </a:xfrm>
          <a:prstGeom prst="rect">
            <a:avLst/>
          </a:prstGeom>
        </p:spPr>
      </p:pic>
      <p:pic>
        <p:nvPicPr>
          <p:cNvPr id="12" name="Picture 11">
            <a:extLst>
              <a:ext uri="{FF2B5EF4-FFF2-40B4-BE49-F238E27FC236}">
                <a16:creationId xmlns:a16="http://schemas.microsoft.com/office/drawing/2014/main" id="{10A5A61B-1640-0E8A-DC76-D8DBDA8C8B70}"/>
              </a:ext>
            </a:extLst>
          </p:cNvPr>
          <p:cNvPicPr>
            <a:picLocks noChangeAspect="1"/>
          </p:cNvPicPr>
          <p:nvPr/>
        </p:nvPicPr>
        <p:blipFill>
          <a:blip r:embed="rId5"/>
          <a:stretch>
            <a:fillRect/>
          </a:stretch>
        </p:blipFill>
        <p:spPr>
          <a:xfrm>
            <a:off x="333326" y="2318564"/>
            <a:ext cx="5687122" cy="4249408"/>
          </a:xfrm>
          <a:prstGeom prst="rect">
            <a:avLst/>
          </a:prstGeom>
        </p:spPr>
      </p:pic>
    </p:spTree>
    <p:extLst>
      <p:ext uri="{BB962C8B-B14F-4D97-AF65-F5344CB8AC3E}">
        <p14:creationId xmlns:p14="http://schemas.microsoft.com/office/powerpoint/2010/main" val="227700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DF6477C0-AF54-FCC2-2F1A-2FD9DBB0F430}"/>
              </a:ext>
            </a:extLst>
          </p:cNvPr>
          <p:cNvSpPr>
            <a:spLocks noGrp="1"/>
          </p:cNvSpPr>
          <p:nvPr>
            <p:ph type="title"/>
          </p:nvPr>
        </p:nvSpPr>
        <p:spPr>
          <a:xfrm>
            <a:off x="638882" y="639193"/>
            <a:ext cx="3571810" cy="3573516"/>
          </a:xfrm>
        </p:spPr>
        <p:txBody>
          <a:bodyPr vert="horz" lIns="91440" tIns="45720" rIns="91440" bIns="45720" rtlCol="0" anchor="b">
            <a:normAutofit/>
          </a:bodyPr>
          <a:lstStyle/>
          <a:p>
            <a:endParaRPr lang="en-US" sz="58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BD0FF"/>
          </a:solidFill>
          <a:ln w="38100" cap="rnd">
            <a:solidFill>
              <a:srgbClr val="2BD0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Content Placeholder 3" descr="Digital rendering of a virus formation">
            <a:extLst>
              <a:ext uri="{FF2B5EF4-FFF2-40B4-BE49-F238E27FC236}">
                <a16:creationId xmlns:a16="http://schemas.microsoft.com/office/drawing/2014/main" id="{168137F7-27EA-DBA3-59A6-9E31288962B2}"/>
              </a:ext>
            </a:extLst>
          </p:cNvPr>
          <p:cNvPicPr>
            <a:picLocks noGrp="1" noChangeAspect="1"/>
          </p:cNvPicPr>
          <p:nvPr>
            <p:ph idx="1"/>
          </p:nvPr>
        </p:nvPicPr>
        <p:blipFill rotWithShape="1">
          <a:blip r:embed="rId2"/>
          <a:srcRect l="17814" r="11221" b="-1"/>
          <a:stretch/>
        </p:blipFill>
        <p:spPr>
          <a:xfrm>
            <a:off x="1" y="99391"/>
            <a:ext cx="12192000" cy="6858000"/>
          </a:xfrm>
          <a:prstGeom prst="rect">
            <a:avLst/>
          </a:prstGeom>
        </p:spPr>
      </p:pic>
      <p:pic>
        <p:nvPicPr>
          <p:cNvPr id="5" name="Content Placeholder 3" descr="Digital rendering of a virus formation">
            <a:extLst>
              <a:ext uri="{FF2B5EF4-FFF2-40B4-BE49-F238E27FC236}">
                <a16:creationId xmlns:a16="http://schemas.microsoft.com/office/drawing/2014/main" id="{E4E7C843-84D6-395B-BBCB-0480B8A84917}"/>
              </a:ext>
            </a:extLst>
          </p:cNvPr>
          <p:cNvPicPr>
            <a:picLocks noChangeAspect="1"/>
          </p:cNvPicPr>
          <p:nvPr/>
        </p:nvPicPr>
        <p:blipFill rotWithShape="1">
          <a:blip r:embed="rId2"/>
          <a:srcRect t="10247" b="10247"/>
          <a:stretch/>
        </p:blipFill>
        <p:spPr>
          <a:xfrm>
            <a:off x="0" y="-70074"/>
            <a:ext cx="12192000" cy="7095342"/>
          </a:xfrm>
          <a:prstGeom prst="rect">
            <a:avLst/>
          </a:prstGeom>
        </p:spPr>
      </p:pic>
      <p:sp>
        <p:nvSpPr>
          <p:cNvPr id="7" name="TextBox 6">
            <a:extLst>
              <a:ext uri="{FF2B5EF4-FFF2-40B4-BE49-F238E27FC236}">
                <a16:creationId xmlns:a16="http://schemas.microsoft.com/office/drawing/2014/main" id="{E3EE66B2-4735-BBD0-1C36-8506E5B0B20D}"/>
              </a:ext>
            </a:extLst>
          </p:cNvPr>
          <p:cNvSpPr txBox="1"/>
          <p:nvPr/>
        </p:nvSpPr>
        <p:spPr>
          <a:xfrm>
            <a:off x="1131823" y="290028"/>
            <a:ext cx="74354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dirty="0">
                <a:solidFill>
                  <a:prstClr val="white"/>
                </a:solidFill>
                <a:latin typeface="Modern Love"/>
              </a:rPr>
              <a:t>seven</a:t>
            </a:r>
            <a:r>
              <a:rPr kumimoji="0" lang="en-US" sz="7200" b="0" i="0" u="none" strike="noStrike" kern="1200" cap="none" spc="0" normalizeH="0" baseline="0" noProof="0" dirty="0">
                <a:ln>
                  <a:noFill/>
                </a:ln>
                <a:solidFill>
                  <a:prstClr val="white"/>
                </a:solidFill>
                <a:effectLst/>
                <a:uLnTx/>
                <a:uFillTx/>
                <a:latin typeface="Modern Love"/>
                <a:ea typeface="+mn-ea"/>
                <a:cs typeface="+mn-cs"/>
              </a:rPr>
              <a:t> query</a:t>
            </a:r>
            <a:endParaRPr kumimoji="0" lang="en-US" sz="1800" b="1" i="0" u="none" strike="noStrike" kern="1200" cap="none" spc="0" normalizeH="0" baseline="0" noProof="0" dirty="0">
              <a:ln>
                <a:noFill/>
              </a:ln>
              <a:solidFill>
                <a:prstClr val="white">
                  <a:lumMod val="95000"/>
                </a:prstClr>
              </a:solidFill>
              <a:effectLst/>
              <a:uLnTx/>
              <a:uFillTx/>
              <a:latin typeface="The Hand"/>
              <a:ea typeface="+mn-ea"/>
              <a:cs typeface="+mn-cs"/>
            </a:endParaRPr>
          </a:p>
        </p:txBody>
      </p:sp>
      <p:pic>
        <p:nvPicPr>
          <p:cNvPr id="3" name="Picture 2">
            <a:extLst>
              <a:ext uri="{FF2B5EF4-FFF2-40B4-BE49-F238E27FC236}">
                <a16:creationId xmlns:a16="http://schemas.microsoft.com/office/drawing/2014/main" id="{4177FEAF-A3DF-637B-092B-983D153E7D11}"/>
              </a:ext>
            </a:extLst>
          </p:cNvPr>
          <p:cNvPicPr>
            <a:picLocks noChangeAspect="1"/>
          </p:cNvPicPr>
          <p:nvPr/>
        </p:nvPicPr>
        <p:blipFill>
          <a:blip r:embed="rId3"/>
          <a:stretch>
            <a:fillRect/>
          </a:stretch>
        </p:blipFill>
        <p:spPr>
          <a:xfrm>
            <a:off x="1244668" y="1750913"/>
            <a:ext cx="9278916" cy="79255"/>
          </a:xfrm>
          <a:prstGeom prst="rect">
            <a:avLst/>
          </a:prstGeom>
        </p:spPr>
      </p:pic>
      <p:pic>
        <p:nvPicPr>
          <p:cNvPr id="8" name="Picture 7">
            <a:extLst>
              <a:ext uri="{FF2B5EF4-FFF2-40B4-BE49-F238E27FC236}">
                <a16:creationId xmlns:a16="http://schemas.microsoft.com/office/drawing/2014/main" id="{165AA268-B64F-86F2-3C82-E633F4BB9BBB}"/>
              </a:ext>
            </a:extLst>
          </p:cNvPr>
          <p:cNvPicPr>
            <a:picLocks noChangeAspect="1"/>
          </p:cNvPicPr>
          <p:nvPr/>
        </p:nvPicPr>
        <p:blipFill>
          <a:blip r:embed="rId4"/>
          <a:stretch>
            <a:fillRect/>
          </a:stretch>
        </p:blipFill>
        <p:spPr>
          <a:xfrm>
            <a:off x="113677" y="2352448"/>
            <a:ext cx="5692634" cy="4168501"/>
          </a:xfrm>
          <a:prstGeom prst="rect">
            <a:avLst/>
          </a:prstGeom>
        </p:spPr>
      </p:pic>
      <p:pic>
        <p:nvPicPr>
          <p:cNvPr id="12" name="Picture 11">
            <a:extLst>
              <a:ext uri="{FF2B5EF4-FFF2-40B4-BE49-F238E27FC236}">
                <a16:creationId xmlns:a16="http://schemas.microsoft.com/office/drawing/2014/main" id="{3243E654-BD7C-3A58-2D15-B30862D28D47}"/>
              </a:ext>
            </a:extLst>
          </p:cNvPr>
          <p:cNvPicPr>
            <a:picLocks noChangeAspect="1"/>
          </p:cNvPicPr>
          <p:nvPr/>
        </p:nvPicPr>
        <p:blipFill>
          <a:blip r:embed="rId5"/>
          <a:stretch>
            <a:fillRect/>
          </a:stretch>
        </p:blipFill>
        <p:spPr>
          <a:xfrm>
            <a:off x="5919987" y="3644149"/>
            <a:ext cx="5692633" cy="1585097"/>
          </a:xfrm>
          <a:prstGeom prst="rect">
            <a:avLst/>
          </a:prstGeom>
        </p:spPr>
      </p:pic>
    </p:spTree>
    <p:extLst>
      <p:ext uri="{BB962C8B-B14F-4D97-AF65-F5344CB8AC3E}">
        <p14:creationId xmlns:p14="http://schemas.microsoft.com/office/powerpoint/2010/main" val="159989934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116</TotalTime>
  <Words>168</Words>
  <Application>Microsoft Office PowerPoint</Application>
  <PresentationFormat>Widescreen</PresentationFormat>
  <Paragraphs>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Modern Love</vt:lpstr>
      <vt:lpstr>The Hand</vt:lpstr>
      <vt:lpstr>SketchyVTI</vt:lpstr>
      <vt:lpstr>Covid virus analysis</vt:lpstr>
      <vt:lpstr>Introduction </vt:lpstr>
      <vt:lpstr>Second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virus analysis</dc:title>
  <dc:creator>Amany ahmed mhran</dc:creator>
  <cp:lastModifiedBy>Amany ahmed mhran</cp:lastModifiedBy>
  <cp:revision>1</cp:revision>
  <dcterms:created xsi:type="dcterms:W3CDTF">2024-05-06T19:17:19Z</dcterms:created>
  <dcterms:modified xsi:type="dcterms:W3CDTF">2024-05-07T09:30:34Z</dcterms:modified>
</cp:coreProperties>
</file>